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quickStyle4.xml" ContentType="application/vnd.openxmlformats-officedocument.drawingml.diagramStyle+xml"/>
  <Override PartName="/ppt/diagrams/drawing4.xml" ContentType="application/vnd.ms-office.drawingml.diagramDrawing+xml"/>
  <Override PartName="/ppt/diagrams/layout4.xml" ContentType="application/vnd.openxmlformats-officedocument.drawingml.diagramLayout+xml"/>
  <Override PartName="/ppt/commentAuthors.xml" ContentType="application/vnd.openxmlformats-officedocument.presentationml.commentAuthors+xml"/>
  <Override PartName="/ppt/diagrams/drawing5.xml" ContentType="application/vnd.ms-office.drawingml.diagramDrawing+xml"/>
  <Override PartName="/ppt/diagrams/quickStyle5.xml" ContentType="application/vnd.openxmlformats-officedocument.drawingml.diagramStyle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colors5.xml" ContentType="application/vnd.openxmlformats-officedocument.drawingml.diagramColors+xml"/>
  <Override PartName="/ppt/diagrams/layout5.xml" ContentType="application/vnd.openxmlformats-officedocument.drawingml.diagramLayout+xml"/>
  <Override PartName="/ppt/diagrams/colors4.xml" ContentType="application/vnd.openxmlformats-officedocument.drawingml.diagramColors+xml"/>
  <Override PartName="/ppt/diagrams/colors3.xml" ContentType="application/vnd.openxmlformats-officedocument.drawingml.diagramColors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6" r:id="rId4"/>
  </p:sldMasterIdLst>
  <p:notesMasterIdLst>
    <p:notesMasterId r:id="rId16"/>
  </p:notesMasterIdLst>
  <p:handoutMasterIdLst>
    <p:handoutMasterId r:id="rId17"/>
  </p:handoutMasterIdLst>
  <p:sldIdLst>
    <p:sldId id="732" r:id="rId5"/>
    <p:sldId id="684" r:id="rId6"/>
    <p:sldId id="685" r:id="rId7"/>
    <p:sldId id="683" r:id="rId8"/>
    <p:sldId id="648" r:id="rId9"/>
    <p:sldId id="726" r:id="rId10"/>
    <p:sldId id="727" r:id="rId11"/>
    <p:sldId id="711" r:id="rId12"/>
    <p:sldId id="676" r:id="rId13"/>
    <p:sldId id="729" r:id="rId14"/>
    <p:sldId id="722" r:id="rId15"/>
  </p:sldIdLst>
  <p:sldSz cx="9144000" cy="51482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485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Neharkar" initials="PN" lastIdx="1" clrIdx="0">
    <p:extLst>
      <p:ext uri="{19B8F6BF-5375-455C-9EA6-DF929625EA0E}">
        <p15:presenceInfo xmlns:p15="http://schemas.microsoft.com/office/powerpoint/2012/main" userId="S-1-5-21-1644491937-813497703-682003330-125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969696"/>
    <a:srgbClr val="000000"/>
    <a:srgbClr val="0056AC"/>
    <a:srgbClr val="005DDA"/>
    <a:srgbClr val="4D4D4D"/>
    <a:srgbClr val="5F5F5F"/>
    <a:srgbClr val="003D7A"/>
    <a:srgbClr val="004F9E"/>
    <a:srgbClr val="8F9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5" autoAdjust="0"/>
    <p:restoredTop sz="98852" autoAdjust="0"/>
  </p:normalViewPr>
  <p:slideViewPr>
    <p:cSldViewPr>
      <p:cViewPr varScale="1">
        <p:scale>
          <a:sx n="95" d="100"/>
          <a:sy n="95" d="100"/>
        </p:scale>
        <p:origin x="930" y="78"/>
      </p:cViewPr>
      <p:guideLst>
        <p:guide orient="horz" pos="2485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660AA-17F1-4A9D-9A87-7DDE4655A23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AC878-F943-4989-94DD-729D664960B9}">
      <dgm:prSet phldrT="[Text]" custT="1"/>
      <dgm:spPr>
        <a:solidFill>
          <a:srgbClr val="00B050"/>
        </a:solidFill>
        <a:ln>
          <a:solidFill>
            <a:srgbClr val="FFC00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1800" b="1" dirty="0"/>
            <a:t>Systems of Records</a:t>
          </a:r>
        </a:p>
      </dgm:t>
    </dgm:pt>
    <dgm:pt modelId="{DCE0C799-F9C0-4134-BF04-AE283B93D516}" type="parTrans" cxnId="{859D1017-4F21-41DF-AD8A-A5E64CD2737E}">
      <dgm:prSet/>
      <dgm:spPr/>
      <dgm:t>
        <a:bodyPr/>
        <a:lstStyle/>
        <a:p>
          <a:endParaRPr lang="en-US"/>
        </a:p>
      </dgm:t>
    </dgm:pt>
    <dgm:pt modelId="{30EDB922-972A-4988-85B4-9654673B35BC}" type="sibTrans" cxnId="{859D1017-4F21-41DF-AD8A-A5E64CD2737E}">
      <dgm:prSet/>
      <dgm:spPr/>
      <dgm:t>
        <a:bodyPr/>
        <a:lstStyle/>
        <a:p>
          <a:endParaRPr lang="en-US"/>
        </a:p>
      </dgm:t>
    </dgm:pt>
    <dgm:pt modelId="{FABB28AF-8DA6-4D81-B4F8-7C9D347EF8BD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Legacy Systems</a:t>
          </a:r>
        </a:p>
      </dgm:t>
    </dgm:pt>
    <dgm:pt modelId="{35A5F4A1-071D-49F4-83D8-F43F6482B919}" type="parTrans" cxnId="{6E1930B0-0AA5-49AA-8D0B-4902259DA8D4}">
      <dgm:prSet/>
      <dgm:spPr/>
      <dgm:t>
        <a:bodyPr/>
        <a:lstStyle/>
        <a:p>
          <a:endParaRPr lang="en-US"/>
        </a:p>
      </dgm:t>
    </dgm:pt>
    <dgm:pt modelId="{1BEFDE7C-22FA-40D9-8F37-9188186699C3}" type="sibTrans" cxnId="{6E1930B0-0AA5-49AA-8D0B-4902259DA8D4}">
      <dgm:prSet/>
      <dgm:spPr/>
      <dgm:t>
        <a:bodyPr/>
        <a:lstStyle/>
        <a:p>
          <a:endParaRPr lang="en-US"/>
        </a:p>
      </dgm:t>
    </dgm:pt>
    <dgm:pt modelId="{65491C65-3D3F-41F1-AC69-A463C37FD6E6}">
      <dgm:prSet phldrT="[Text]" custT="1"/>
      <dgm:spPr>
        <a:solidFill>
          <a:srgbClr val="00B050"/>
        </a:solidFill>
        <a:ln>
          <a:solidFill>
            <a:srgbClr val="FFC00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1800" b="1" dirty="0"/>
            <a:t>Systems of Differentiation</a:t>
          </a:r>
        </a:p>
      </dgm:t>
    </dgm:pt>
    <dgm:pt modelId="{824DC245-DC3E-4E4A-82C0-7F275296D3A5}" type="parTrans" cxnId="{993B7C8F-AF34-46CE-8316-80B8B362CC1E}">
      <dgm:prSet/>
      <dgm:spPr/>
      <dgm:t>
        <a:bodyPr/>
        <a:lstStyle/>
        <a:p>
          <a:endParaRPr lang="en-US"/>
        </a:p>
      </dgm:t>
    </dgm:pt>
    <dgm:pt modelId="{26F28ACF-612D-42DD-AC8B-8E23E1C0FB5A}" type="sibTrans" cxnId="{993B7C8F-AF34-46CE-8316-80B8B362CC1E}">
      <dgm:prSet/>
      <dgm:spPr/>
      <dgm:t>
        <a:bodyPr/>
        <a:lstStyle/>
        <a:p>
          <a:endParaRPr lang="en-US"/>
        </a:p>
      </dgm:t>
    </dgm:pt>
    <dgm:pt modelId="{8A78D29C-1E91-4DA7-ABF9-708B848C861D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Industry Specific Solutions</a:t>
          </a:r>
        </a:p>
      </dgm:t>
    </dgm:pt>
    <dgm:pt modelId="{C9EF23B9-CD42-44C1-9A67-3DF9791C2660}" type="parTrans" cxnId="{93A462DC-BB6A-4B28-BA7D-0791A44488E0}">
      <dgm:prSet/>
      <dgm:spPr/>
      <dgm:t>
        <a:bodyPr/>
        <a:lstStyle/>
        <a:p>
          <a:endParaRPr lang="en-US"/>
        </a:p>
      </dgm:t>
    </dgm:pt>
    <dgm:pt modelId="{EC93DC40-F2AB-4FAF-AD21-C7132DB22139}" type="sibTrans" cxnId="{93A462DC-BB6A-4B28-BA7D-0791A44488E0}">
      <dgm:prSet/>
      <dgm:spPr/>
      <dgm:t>
        <a:bodyPr/>
        <a:lstStyle/>
        <a:p>
          <a:endParaRPr lang="en-US"/>
        </a:p>
      </dgm:t>
    </dgm:pt>
    <dgm:pt modelId="{02201572-39C9-4536-9C33-304EC2F27091}">
      <dgm:prSet phldrT="[Text]" custT="1"/>
      <dgm:spPr>
        <a:solidFill>
          <a:srgbClr val="00B050"/>
        </a:solidFill>
        <a:ln>
          <a:solidFill>
            <a:srgbClr val="FFC000"/>
          </a:solidFill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z="1800" b="1" dirty="0"/>
            <a:t>Systems of Innovation</a:t>
          </a:r>
        </a:p>
      </dgm:t>
    </dgm:pt>
    <dgm:pt modelId="{2BB499CA-1EB0-4224-9899-7005B3914600}" type="parTrans" cxnId="{02B2FB37-27F3-4B90-9F91-432BD85EC923}">
      <dgm:prSet/>
      <dgm:spPr/>
      <dgm:t>
        <a:bodyPr/>
        <a:lstStyle/>
        <a:p>
          <a:endParaRPr lang="en-US"/>
        </a:p>
      </dgm:t>
    </dgm:pt>
    <dgm:pt modelId="{97E50922-23EA-4EEA-8074-463DC2540D5E}" type="sibTrans" cxnId="{02B2FB37-27F3-4B90-9F91-432BD85EC923}">
      <dgm:prSet/>
      <dgm:spPr/>
      <dgm:t>
        <a:bodyPr/>
        <a:lstStyle/>
        <a:p>
          <a:endParaRPr lang="en-US"/>
        </a:p>
      </dgm:t>
    </dgm:pt>
    <dgm:pt modelId="{EA9063FF-B309-49B7-8075-EAEED9A4A159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App. to address new Business Opportunities</a:t>
          </a:r>
        </a:p>
      </dgm:t>
    </dgm:pt>
    <dgm:pt modelId="{62009A5F-74C8-48F5-99EB-C05D0A6AC950}" type="parTrans" cxnId="{61EC9467-BF5C-40F6-ACB4-67A16D013539}">
      <dgm:prSet/>
      <dgm:spPr/>
      <dgm:t>
        <a:bodyPr/>
        <a:lstStyle/>
        <a:p>
          <a:endParaRPr lang="en-US"/>
        </a:p>
      </dgm:t>
    </dgm:pt>
    <dgm:pt modelId="{5F2EBECB-0A32-4B69-A4F6-B51B64F463D9}" type="sibTrans" cxnId="{61EC9467-BF5C-40F6-ACB4-67A16D013539}">
      <dgm:prSet/>
      <dgm:spPr/>
      <dgm:t>
        <a:bodyPr/>
        <a:lstStyle/>
        <a:p>
          <a:endParaRPr lang="en-US"/>
        </a:p>
      </dgm:t>
    </dgm:pt>
    <dgm:pt modelId="{E6B08658-67B3-497E-A696-8857451E9AAD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Rate of change was Low</a:t>
          </a:r>
        </a:p>
      </dgm:t>
    </dgm:pt>
    <dgm:pt modelId="{0095CD7F-FAAA-41DA-A8CD-42853554FF7B}" type="parTrans" cxnId="{644DE13B-5301-4781-A9E6-6C24FFA20199}">
      <dgm:prSet/>
      <dgm:spPr/>
      <dgm:t>
        <a:bodyPr/>
        <a:lstStyle/>
        <a:p>
          <a:endParaRPr lang="en-US"/>
        </a:p>
      </dgm:t>
    </dgm:pt>
    <dgm:pt modelId="{DF8B6534-AEEA-4F05-AB16-6B3E2F072684}" type="sibTrans" cxnId="{644DE13B-5301-4781-A9E6-6C24FFA20199}">
      <dgm:prSet/>
      <dgm:spPr/>
      <dgm:t>
        <a:bodyPr/>
        <a:lstStyle/>
        <a:p>
          <a:endParaRPr lang="en-US"/>
        </a:p>
      </dgm:t>
    </dgm:pt>
    <dgm:pt modelId="{173E3C1F-49C2-4449-8CF8-3E23A0896245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Configurable  to accommodate Changing Business Needs</a:t>
          </a:r>
        </a:p>
      </dgm:t>
    </dgm:pt>
    <dgm:pt modelId="{BAE11E49-7DF5-4177-B539-1C41926D0B0D}" type="parTrans" cxnId="{CE842D2C-16A2-4A82-A370-41B4E8E97039}">
      <dgm:prSet/>
      <dgm:spPr/>
      <dgm:t>
        <a:bodyPr/>
        <a:lstStyle/>
        <a:p>
          <a:endParaRPr lang="en-US"/>
        </a:p>
      </dgm:t>
    </dgm:pt>
    <dgm:pt modelId="{0E2BAA83-9C96-49BB-AD2D-E376B8A86878}" type="sibTrans" cxnId="{CE842D2C-16A2-4A82-A370-41B4E8E97039}">
      <dgm:prSet/>
      <dgm:spPr/>
      <dgm:t>
        <a:bodyPr/>
        <a:lstStyle/>
        <a:p>
          <a:endParaRPr lang="en-US"/>
        </a:p>
      </dgm:t>
    </dgm:pt>
    <dgm:pt modelId="{C60BA4B6-D9A6-4937-A9F7-5019B15D20FE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Consumer-grade Technologies</a:t>
          </a:r>
        </a:p>
      </dgm:t>
    </dgm:pt>
    <dgm:pt modelId="{913A6608-0AC2-4CA8-88F4-332B30A15ED4}" type="parTrans" cxnId="{B293D94F-5E5A-4C46-8706-C40B585ECB7A}">
      <dgm:prSet/>
      <dgm:spPr/>
      <dgm:t>
        <a:bodyPr/>
        <a:lstStyle/>
        <a:p>
          <a:endParaRPr lang="en-US"/>
        </a:p>
      </dgm:t>
    </dgm:pt>
    <dgm:pt modelId="{16D40AF7-5253-4131-A12C-2E9A48676CEE}" type="sibTrans" cxnId="{B293D94F-5E5A-4C46-8706-C40B585ECB7A}">
      <dgm:prSet/>
      <dgm:spPr/>
      <dgm:t>
        <a:bodyPr/>
        <a:lstStyle/>
        <a:p>
          <a:endParaRPr lang="en-US"/>
        </a:p>
      </dgm:t>
    </dgm:pt>
    <dgm:pt modelId="{1D73BD00-6AA8-40E3-B8B8-7544B222165C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00EBB159-0855-46F1-ACE8-E0C7FA526278}" type="parTrans" cxnId="{5B6538F3-E633-4228-B4F7-B0AA530B78F8}">
      <dgm:prSet/>
      <dgm:spPr/>
      <dgm:t>
        <a:bodyPr/>
        <a:lstStyle/>
        <a:p>
          <a:endParaRPr lang="en-US"/>
        </a:p>
      </dgm:t>
    </dgm:pt>
    <dgm:pt modelId="{99C2D7B3-AB33-444B-BC86-2DCFCE8D720F}" type="sibTrans" cxnId="{5B6538F3-E633-4228-B4F7-B0AA530B78F8}">
      <dgm:prSet/>
      <dgm:spPr/>
      <dgm:t>
        <a:bodyPr/>
        <a:lstStyle/>
        <a:p>
          <a:endParaRPr lang="en-US"/>
        </a:p>
      </dgm:t>
    </dgm:pt>
    <dgm:pt modelId="{7ECC7FF3-0327-476E-8808-F59029C334C7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Dev. cycles of years</a:t>
          </a:r>
        </a:p>
      </dgm:t>
    </dgm:pt>
    <dgm:pt modelId="{59B403B6-7E21-499F-81CF-D15B1830F64C}" type="parTrans" cxnId="{3DD063DA-57E2-4EFD-80DF-2E5825625D9B}">
      <dgm:prSet/>
      <dgm:spPr/>
      <dgm:t>
        <a:bodyPr/>
        <a:lstStyle/>
        <a:p>
          <a:endParaRPr lang="en-US"/>
        </a:p>
      </dgm:t>
    </dgm:pt>
    <dgm:pt modelId="{7E3B53F6-1FE9-4D33-9C85-50BF9C510F68}" type="sibTrans" cxnId="{3DD063DA-57E2-4EFD-80DF-2E5825625D9B}">
      <dgm:prSet/>
      <dgm:spPr/>
      <dgm:t>
        <a:bodyPr/>
        <a:lstStyle/>
        <a:p>
          <a:endParaRPr lang="en-US"/>
        </a:p>
      </dgm:t>
    </dgm:pt>
    <dgm:pt modelId="{5B4E6119-5396-400E-9F8F-0E53C04D3F8B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992881EA-E090-47D8-89E5-A4B65FE80E80}" type="parTrans" cxnId="{C3A5ABE4-EA24-4F40-A82A-16E3D8F00D85}">
      <dgm:prSet/>
      <dgm:spPr/>
      <dgm:t>
        <a:bodyPr/>
        <a:lstStyle/>
        <a:p>
          <a:endParaRPr lang="en-US"/>
        </a:p>
      </dgm:t>
    </dgm:pt>
    <dgm:pt modelId="{FF97D5FE-A3F7-4BD6-A473-2112801E95C8}" type="sibTrans" cxnId="{C3A5ABE4-EA24-4F40-A82A-16E3D8F00D85}">
      <dgm:prSet/>
      <dgm:spPr/>
      <dgm:t>
        <a:bodyPr/>
        <a:lstStyle/>
        <a:p>
          <a:endParaRPr lang="en-US"/>
        </a:p>
      </dgm:t>
    </dgm:pt>
    <dgm:pt modelId="{2CF14962-F087-4494-A43D-F509AD29E599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Dev. cycles of Months</a:t>
          </a:r>
        </a:p>
        <a:p>
          <a:endParaRPr lang="en-US" dirty="0"/>
        </a:p>
        <a:p>
          <a:endParaRPr lang="en-US" dirty="0"/>
        </a:p>
      </dgm:t>
    </dgm:pt>
    <dgm:pt modelId="{3D36EC98-1389-4ADB-B729-AFD3261F4092}" type="parTrans" cxnId="{73CFBA54-D6A5-4EF7-82DB-787AF9CE9068}">
      <dgm:prSet/>
      <dgm:spPr/>
      <dgm:t>
        <a:bodyPr/>
        <a:lstStyle/>
        <a:p>
          <a:endParaRPr lang="en-US"/>
        </a:p>
      </dgm:t>
    </dgm:pt>
    <dgm:pt modelId="{50D9BF48-5E76-43ED-8531-9987CD55D071}" type="sibTrans" cxnId="{73CFBA54-D6A5-4EF7-82DB-787AF9CE9068}">
      <dgm:prSet/>
      <dgm:spPr/>
      <dgm:t>
        <a:bodyPr/>
        <a:lstStyle/>
        <a:p>
          <a:endParaRPr lang="en-US"/>
        </a:p>
      </dgm:t>
    </dgm:pt>
    <dgm:pt modelId="{A9F9EC76-A6ED-4AA5-8B68-9499A669D1F8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dirty="0"/>
            <a:t>Dev. cycles of Weeks</a:t>
          </a:r>
        </a:p>
      </dgm:t>
    </dgm:pt>
    <dgm:pt modelId="{5E2AF924-76A6-487C-B6E7-3850DE633AAB}" type="parTrans" cxnId="{6F80CBF1-D7FA-414B-9E4A-B5A6D79057C6}">
      <dgm:prSet/>
      <dgm:spPr/>
      <dgm:t>
        <a:bodyPr/>
        <a:lstStyle/>
        <a:p>
          <a:endParaRPr lang="en-US"/>
        </a:p>
      </dgm:t>
    </dgm:pt>
    <dgm:pt modelId="{4CE555D5-BB01-4D65-BDEA-0CC7307E4D50}" type="sibTrans" cxnId="{6F80CBF1-D7FA-414B-9E4A-B5A6D79057C6}">
      <dgm:prSet/>
      <dgm:spPr/>
      <dgm:t>
        <a:bodyPr/>
        <a:lstStyle/>
        <a:p>
          <a:endParaRPr lang="en-US"/>
        </a:p>
      </dgm:t>
    </dgm:pt>
    <dgm:pt modelId="{DFC7599E-615B-41A4-AA2E-1C56A4DDA1B3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31195E9D-00CD-43CE-94AD-FE8C1081FC14}" type="parTrans" cxnId="{D125BA97-E4AA-4D40-80FF-490D56BBC05A}">
      <dgm:prSet/>
      <dgm:spPr/>
      <dgm:t>
        <a:bodyPr/>
        <a:lstStyle/>
        <a:p>
          <a:endParaRPr lang="en-US"/>
        </a:p>
      </dgm:t>
    </dgm:pt>
    <dgm:pt modelId="{453748D4-CF15-48B6-8B25-2F1F7DA0EBD8}" type="sibTrans" cxnId="{D125BA97-E4AA-4D40-80FF-490D56BBC05A}">
      <dgm:prSet/>
      <dgm:spPr/>
      <dgm:t>
        <a:bodyPr/>
        <a:lstStyle/>
        <a:p>
          <a:endParaRPr lang="en-US"/>
        </a:p>
      </dgm:t>
    </dgm:pt>
    <dgm:pt modelId="{34BC56A2-4AA5-4473-9D4B-9E8E7E77B975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1363B256-2683-40B9-9A4F-51B558575C4C}" type="parTrans" cxnId="{9593CB1F-0173-4005-B689-4029C19BD7B1}">
      <dgm:prSet/>
      <dgm:spPr/>
      <dgm:t>
        <a:bodyPr/>
        <a:lstStyle/>
        <a:p>
          <a:endParaRPr lang="en-US"/>
        </a:p>
      </dgm:t>
    </dgm:pt>
    <dgm:pt modelId="{CDE23F7B-FECA-4927-A48D-E3D778BED65A}" type="sibTrans" cxnId="{9593CB1F-0173-4005-B689-4029C19BD7B1}">
      <dgm:prSet/>
      <dgm:spPr/>
      <dgm:t>
        <a:bodyPr/>
        <a:lstStyle/>
        <a:p>
          <a:endParaRPr lang="en-US"/>
        </a:p>
      </dgm:t>
    </dgm:pt>
    <dgm:pt modelId="{30F782EA-0E25-4C38-B28C-E7E7A0DC9C0C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6123E5D2-555A-46C8-888D-321ED8A100F3}" type="parTrans" cxnId="{25FF1D63-4091-46EF-8D7D-4CE5ABD286BA}">
      <dgm:prSet/>
      <dgm:spPr/>
      <dgm:t>
        <a:bodyPr/>
        <a:lstStyle/>
        <a:p>
          <a:endParaRPr lang="en-US"/>
        </a:p>
      </dgm:t>
    </dgm:pt>
    <dgm:pt modelId="{6388038D-AC89-44D1-A4E9-FBC7425F1C5A}" type="sibTrans" cxnId="{25FF1D63-4091-46EF-8D7D-4CE5ABD286BA}">
      <dgm:prSet/>
      <dgm:spPr/>
      <dgm:t>
        <a:bodyPr/>
        <a:lstStyle/>
        <a:p>
          <a:endParaRPr lang="en-US"/>
        </a:p>
      </dgm:t>
    </dgm:pt>
    <dgm:pt modelId="{D0A89442-9C19-48D0-AC6C-5AAB12ED0581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0A5D51D7-134A-4089-B15D-29220CC1C803}" type="parTrans" cxnId="{E3788745-7BC7-4514-81D9-E0DD2567DBEE}">
      <dgm:prSet/>
      <dgm:spPr/>
      <dgm:t>
        <a:bodyPr/>
        <a:lstStyle/>
        <a:p>
          <a:endParaRPr lang="en-US"/>
        </a:p>
      </dgm:t>
    </dgm:pt>
    <dgm:pt modelId="{B8C53213-611E-4C9B-9186-F3586DA84F3D}" type="sibTrans" cxnId="{E3788745-7BC7-4514-81D9-E0DD2567DBEE}">
      <dgm:prSet/>
      <dgm:spPr/>
      <dgm:t>
        <a:bodyPr/>
        <a:lstStyle/>
        <a:p>
          <a:endParaRPr lang="en-US"/>
        </a:p>
      </dgm:t>
    </dgm:pt>
    <dgm:pt modelId="{850D9477-C84C-4B3D-AA00-5EB31AB21D11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92386323-A742-4298-AFEC-04AEC90CA3B1}" type="parTrans" cxnId="{52817FAD-0E00-4476-B3CD-89847391B73D}">
      <dgm:prSet/>
      <dgm:spPr/>
      <dgm:t>
        <a:bodyPr/>
        <a:lstStyle/>
        <a:p>
          <a:endParaRPr lang="en-US"/>
        </a:p>
      </dgm:t>
    </dgm:pt>
    <dgm:pt modelId="{918EB7BC-D4CC-443E-B642-DBDA59FA0523}" type="sibTrans" cxnId="{52817FAD-0E00-4476-B3CD-89847391B73D}">
      <dgm:prSet/>
      <dgm:spPr/>
      <dgm:t>
        <a:bodyPr/>
        <a:lstStyle/>
        <a:p>
          <a:endParaRPr lang="en-US"/>
        </a:p>
      </dgm:t>
    </dgm:pt>
    <dgm:pt modelId="{B4F4530D-4DF7-4CD1-8127-FDBEC1D280F9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695652FD-2D87-4681-826C-C5AB9B0DFD34}" type="parTrans" cxnId="{0B5E84B5-0809-4AB5-AF31-FCF79AE0B399}">
      <dgm:prSet/>
      <dgm:spPr/>
      <dgm:t>
        <a:bodyPr/>
        <a:lstStyle/>
        <a:p>
          <a:endParaRPr lang="en-US"/>
        </a:p>
      </dgm:t>
    </dgm:pt>
    <dgm:pt modelId="{549D5AD9-4E64-48D5-9996-04B7DB964D6C}" type="sibTrans" cxnId="{0B5E84B5-0809-4AB5-AF31-FCF79AE0B399}">
      <dgm:prSet/>
      <dgm:spPr/>
      <dgm:t>
        <a:bodyPr/>
        <a:lstStyle/>
        <a:p>
          <a:endParaRPr lang="en-US"/>
        </a:p>
      </dgm:t>
    </dgm:pt>
    <dgm:pt modelId="{B7E3C4F1-576C-4419-BAEE-E11F96D0608D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BFC4B186-3217-46A0-984A-0DA7103BAB2C}" type="parTrans" cxnId="{E657E191-B10A-433D-BA34-2C608FF44314}">
      <dgm:prSet/>
      <dgm:spPr/>
      <dgm:t>
        <a:bodyPr/>
        <a:lstStyle/>
        <a:p>
          <a:endParaRPr lang="en-US"/>
        </a:p>
      </dgm:t>
    </dgm:pt>
    <dgm:pt modelId="{D2F0264E-3C34-4D48-A050-7400D820201F}" type="sibTrans" cxnId="{E657E191-B10A-433D-BA34-2C608FF44314}">
      <dgm:prSet/>
      <dgm:spPr/>
      <dgm:t>
        <a:bodyPr/>
        <a:lstStyle/>
        <a:p>
          <a:endParaRPr lang="en-US"/>
        </a:p>
      </dgm:t>
    </dgm:pt>
    <dgm:pt modelId="{16B899BC-2890-4317-B8C5-C6E7EDC3186B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BB8965C9-ECF4-4C72-85FB-9DC79BEFB140}" type="parTrans" cxnId="{D9B823C1-D53A-43F7-AC6B-B6C9F42A1908}">
      <dgm:prSet/>
      <dgm:spPr/>
      <dgm:t>
        <a:bodyPr/>
        <a:lstStyle/>
        <a:p>
          <a:endParaRPr lang="en-US"/>
        </a:p>
      </dgm:t>
    </dgm:pt>
    <dgm:pt modelId="{F8C73ABF-5364-499B-8794-2AFB1A7480F7}" type="sibTrans" cxnId="{D9B823C1-D53A-43F7-AC6B-B6C9F42A1908}">
      <dgm:prSet/>
      <dgm:spPr/>
      <dgm:t>
        <a:bodyPr/>
        <a:lstStyle/>
        <a:p>
          <a:endParaRPr lang="en-US"/>
        </a:p>
      </dgm:t>
    </dgm:pt>
    <dgm:pt modelId="{3CD8374F-EC99-4046-A17C-35D322929054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F0C893A6-D20E-422E-9504-E0D3D7183342}" type="parTrans" cxnId="{9CC98DA3-7C3C-4F1E-AFDB-876CD6479F1F}">
      <dgm:prSet/>
      <dgm:spPr/>
      <dgm:t>
        <a:bodyPr/>
        <a:lstStyle/>
        <a:p>
          <a:endParaRPr lang="en-US"/>
        </a:p>
      </dgm:t>
    </dgm:pt>
    <dgm:pt modelId="{9CAA233F-8E6A-4DD0-854D-C303781577D7}" type="sibTrans" cxnId="{9CC98DA3-7C3C-4F1E-AFDB-876CD6479F1F}">
      <dgm:prSet/>
      <dgm:spPr/>
      <dgm:t>
        <a:bodyPr/>
        <a:lstStyle/>
        <a:p>
          <a:endParaRPr lang="en-US"/>
        </a:p>
      </dgm:t>
    </dgm:pt>
    <dgm:pt modelId="{2D9F6C10-91AF-4EE9-A855-AF5ED79A967B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E14EC0CF-AC1E-489A-8BD7-A85DA3F12AE6}" type="parTrans" cxnId="{A8325DE4-9F25-4CC3-8E31-14EEFC11F816}">
      <dgm:prSet/>
      <dgm:spPr/>
      <dgm:t>
        <a:bodyPr/>
        <a:lstStyle/>
        <a:p>
          <a:endParaRPr lang="en-US"/>
        </a:p>
      </dgm:t>
    </dgm:pt>
    <dgm:pt modelId="{D0BCED7A-6C8F-41B0-B23C-427A4929B8EC}" type="sibTrans" cxnId="{A8325DE4-9F25-4CC3-8E31-14EEFC11F816}">
      <dgm:prSet/>
      <dgm:spPr/>
      <dgm:t>
        <a:bodyPr/>
        <a:lstStyle/>
        <a:p>
          <a:endParaRPr lang="en-US"/>
        </a:p>
      </dgm:t>
    </dgm:pt>
    <dgm:pt modelId="{FCECEA6C-A9A1-4D77-BCB6-6406B95E180A}">
      <dgm:prSet phldrT="[Text]"/>
      <dgm:spPr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dirty="0"/>
        </a:p>
      </dgm:t>
    </dgm:pt>
    <dgm:pt modelId="{6311F1DC-5D67-42F5-8648-585F13E171BD}" type="parTrans" cxnId="{C7101DCF-2740-4994-93CF-0CFBE5D46D4B}">
      <dgm:prSet/>
      <dgm:spPr/>
      <dgm:t>
        <a:bodyPr/>
        <a:lstStyle/>
        <a:p>
          <a:endParaRPr lang="en-US"/>
        </a:p>
      </dgm:t>
    </dgm:pt>
    <dgm:pt modelId="{33280368-A638-415D-8310-5334E4A952CD}" type="sibTrans" cxnId="{C7101DCF-2740-4994-93CF-0CFBE5D46D4B}">
      <dgm:prSet/>
      <dgm:spPr/>
      <dgm:t>
        <a:bodyPr/>
        <a:lstStyle/>
        <a:p>
          <a:endParaRPr lang="en-US"/>
        </a:p>
      </dgm:t>
    </dgm:pt>
    <dgm:pt modelId="{61AACC71-2A69-4EA6-B123-CB5A1E849A35}" type="pres">
      <dgm:prSet presAssocID="{8C8660AA-17F1-4A9D-9A87-7DDE4655A23A}" presName="Name0" presStyleCnt="0">
        <dgm:presLayoutVars>
          <dgm:dir/>
          <dgm:animLvl val="lvl"/>
          <dgm:resizeHandles val="exact"/>
        </dgm:presLayoutVars>
      </dgm:prSet>
      <dgm:spPr/>
    </dgm:pt>
    <dgm:pt modelId="{0C9439D9-3214-4F61-9BF7-6251132A9F2D}" type="pres">
      <dgm:prSet presAssocID="{05EAC878-F943-4989-94DD-729D664960B9}" presName="composite" presStyleCnt="0"/>
      <dgm:spPr/>
    </dgm:pt>
    <dgm:pt modelId="{F3FB0368-5155-41D3-A567-0DAE7D23EE8E}" type="pres">
      <dgm:prSet presAssocID="{05EAC878-F943-4989-94DD-729D664960B9}" presName="parTx" presStyleLbl="node1" presStyleIdx="0" presStyleCnt="3" custScaleX="105579">
        <dgm:presLayoutVars>
          <dgm:chMax val="0"/>
          <dgm:chPref val="0"/>
          <dgm:bulletEnabled val="1"/>
        </dgm:presLayoutVars>
      </dgm:prSet>
      <dgm:spPr/>
    </dgm:pt>
    <dgm:pt modelId="{2C50BB71-A1F7-47BF-ACCF-FBC185A4A177}" type="pres">
      <dgm:prSet presAssocID="{05EAC878-F943-4989-94DD-729D664960B9}" presName="desTx" presStyleLbl="revTx" presStyleIdx="0" presStyleCnt="3" custScaleX="115861" custLinFactNeighborX="6837" custLinFactNeighborY="-1076">
        <dgm:presLayoutVars>
          <dgm:bulletEnabled val="1"/>
        </dgm:presLayoutVars>
      </dgm:prSet>
      <dgm:spPr/>
    </dgm:pt>
    <dgm:pt modelId="{B5730A23-7FC1-4AE1-9CFF-FBC8A59587C2}" type="pres">
      <dgm:prSet presAssocID="{30EDB922-972A-4988-85B4-9654673B35BC}" presName="space" presStyleCnt="0"/>
      <dgm:spPr/>
    </dgm:pt>
    <dgm:pt modelId="{2F1C7210-C821-4ED5-A568-AC9E239FCCFA}" type="pres">
      <dgm:prSet presAssocID="{65491C65-3D3F-41F1-AC69-A463C37FD6E6}" presName="composite" presStyleCnt="0"/>
      <dgm:spPr/>
    </dgm:pt>
    <dgm:pt modelId="{AB21DC1C-19AC-42D7-B247-08950898CF08}" type="pres">
      <dgm:prSet presAssocID="{65491C65-3D3F-41F1-AC69-A463C37FD6E6}" presName="parTx" presStyleLbl="node1" presStyleIdx="1" presStyleCnt="3" custScaleX="102800">
        <dgm:presLayoutVars>
          <dgm:chMax val="0"/>
          <dgm:chPref val="0"/>
          <dgm:bulletEnabled val="1"/>
        </dgm:presLayoutVars>
      </dgm:prSet>
      <dgm:spPr/>
    </dgm:pt>
    <dgm:pt modelId="{7405EDC9-531E-4E79-8E8B-8291A2B2529B}" type="pres">
      <dgm:prSet presAssocID="{65491C65-3D3F-41F1-AC69-A463C37FD6E6}" presName="desTx" presStyleLbl="revTx" presStyleIdx="1" presStyleCnt="3" custScaleX="118016" custLinFactNeighborX="6206" custLinFactNeighborY="-1076">
        <dgm:presLayoutVars>
          <dgm:bulletEnabled val="1"/>
        </dgm:presLayoutVars>
      </dgm:prSet>
      <dgm:spPr/>
    </dgm:pt>
    <dgm:pt modelId="{DB7EA712-0AD8-4E52-A5B9-811B736534F2}" type="pres">
      <dgm:prSet presAssocID="{26F28ACF-612D-42DD-AC8B-8E23E1C0FB5A}" presName="space" presStyleCnt="0"/>
      <dgm:spPr/>
    </dgm:pt>
    <dgm:pt modelId="{5A8477F3-1C50-4797-93B2-6A1206A03297}" type="pres">
      <dgm:prSet presAssocID="{02201572-39C9-4536-9C33-304EC2F27091}" presName="composite" presStyleCnt="0"/>
      <dgm:spPr/>
    </dgm:pt>
    <dgm:pt modelId="{F98891E7-E3C4-43C7-BD2A-853E03C1B434}" type="pres">
      <dgm:prSet presAssocID="{02201572-39C9-4536-9C33-304EC2F27091}" presName="parTx" presStyleLbl="node1" presStyleIdx="2" presStyleCnt="3" custScaleX="103275">
        <dgm:presLayoutVars>
          <dgm:chMax val="0"/>
          <dgm:chPref val="0"/>
          <dgm:bulletEnabled val="1"/>
        </dgm:presLayoutVars>
      </dgm:prSet>
      <dgm:spPr/>
    </dgm:pt>
    <dgm:pt modelId="{E4D39196-84B0-4180-BD81-D585D11243B9}" type="pres">
      <dgm:prSet presAssocID="{02201572-39C9-4536-9C33-304EC2F27091}" presName="desTx" presStyleLbl="revTx" presStyleIdx="2" presStyleCnt="3" custScaleX="116570" custLinFactNeighborX="6993" custLinFactNeighborY="-777">
        <dgm:presLayoutVars>
          <dgm:bulletEnabled val="1"/>
        </dgm:presLayoutVars>
      </dgm:prSet>
      <dgm:spPr/>
    </dgm:pt>
  </dgm:ptLst>
  <dgm:cxnLst>
    <dgm:cxn modelId="{181EF315-2AA0-400A-AC65-2ADDFF12833A}" type="presOf" srcId="{02201572-39C9-4536-9C33-304EC2F27091}" destId="{F98891E7-E3C4-43C7-BD2A-853E03C1B434}" srcOrd="0" destOrd="0" presId="urn:microsoft.com/office/officeart/2005/8/layout/chevron1"/>
    <dgm:cxn modelId="{859D1017-4F21-41DF-AD8A-A5E64CD2737E}" srcId="{8C8660AA-17F1-4A9D-9A87-7DDE4655A23A}" destId="{05EAC878-F943-4989-94DD-729D664960B9}" srcOrd="0" destOrd="0" parTransId="{DCE0C799-F9C0-4134-BF04-AE283B93D516}" sibTransId="{30EDB922-972A-4988-85B4-9654673B35BC}"/>
    <dgm:cxn modelId="{F945DB1A-2DC7-4050-B6D2-738C8B6A2CEF}" type="presOf" srcId="{C60BA4B6-D9A6-4937-A9F7-5019B15D20FE}" destId="{E4D39196-84B0-4180-BD81-D585D11243B9}" srcOrd="0" destOrd="3" presId="urn:microsoft.com/office/officeart/2005/8/layout/chevron1"/>
    <dgm:cxn modelId="{9593CB1F-0173-4005-B689-4029C19BD7B1}" srcId="{05EAC878-F943-4989-94DD-729D664960B9}" destId="{34BC56A2-4AA5-4473-9D4B-9E8E7E77B975}" srcOrd="6" destOrd="0" parTransId="{1363B256-2683-40B9-9A4F-51B558575C4C}" sibTransId="{CDE23F7B-FECA-4927-A48D-E3D778BED65A}"/>
    <dgm:cxn modelId="{BDA78127-FFD6-4F2E-A2FA-FEA55A850441}" type="presOf" srcId="{3CD8374F-EC99-4046-A17C-35D322929054}" destId="{7405EDC9-531E-4E79-8E8B-8291A2B2529B}" srcOrd="0" destOrd="3" presId="urn:microsoft.com/office/officeart/2005/8/layout/chevron1"/>
    <dgm:cxn modelId="{CE842D2C-16A2-4A82-A370-41B4E8E97039}" srcId="{65491C65-3D3F-41F1-AC69-A463C37FD6E6}" destId="{173E3C1F-49C2-4449-8CF8-3E23A0896245}" srcOrd="4" destOrd="0" parTransId="{BAE11E49-7DF5-4177-B539-1C41926D0B0D}" sibTransId="{0E2BAA83-9C96-49BB-AD2D-E376B8A86878}"/>
    <dgm:cxn modelId="{AE550330-7B94-4940-A12B-6F6015962A65}" type="presOf" srcId="{1D73BD00-6AA8-40E3-B8B8-7544B222165C}" destId="{2C50BB71-A1F7-47BF-ACCF-FBC185A4A177}" srcOrd="0" destOrd="2" presId="urn:microsoft.com/office/officeart/2005/8/layout/chevron1"/>
    <dgm:cxn modelId="{02B2FB37-27F3-4B90-9F91-432BD85EC923}" srcId="{8C8660AA-17F1-4A9D-9A87-7DDE4655A23A}" destId="{02201572-39C9-4536-9C33-304EC2F27091}" srcOrd="2" destOrd="0" parTransId="{2BB499CA-1EB0-4224-9899-7005B3914600}" sibTransId="{97E50922-23EA-4EEA-8074-463DC2540D5E}"/>
    <dgm:cxn modelId="{644DE13B-5301-4781-A9E6-6C24FFA20199}" srcId="{05EAC878-F943-4989-94DD-729D664960B9}" destId="{E6B08658-67B3-497E-A696-8857451E9AAD}" srcOrd="4" destOrd="0" parTransId="{0095CD7F-FAAA-41DA-A8CD-42853554FF7B}" sibTransId="{DF8B6534-AEEA-4F05-AB16-6B3E2F072684}"/>
    <dgm:cxn modelId="{AAF9F860-A58C-497F-A1C6-0A20439BAC49}" type="presOf" srcId="{B7E3C4F1-576C-4419-BAEE-E11F96D0608D}" destId="{7405EDC9-531E-4E79-8E8B-8291A2B2529B}" srcOrd="0" destOrd="0" presId="urn:microsoft.com/office/officeart/2005/8/layout/chevron1"/>
    <dgm:cxn modelId="{CF2BAC42-3DC0-4FD8-BB98-F0CEAE9F48CE}" type="presOf" srcId="{16B899BC-2890-4317-B8C5-C6E7EDC3186B}" destId="{E4D39196-84B0-4180-BD81-D585D11243B9}" srcOrd="0" destOrd="0" presId="urn:microsoft.com/office/officeart/2005/8/layout/chevron1"/>
    <dgm:cxn modelId="{8EB3EE42-2C7E-4D29-AD6D-C4313FC7E3ED}" type="presOf" srcId="{05EAC878-F943-4989-94DD-729D664960B9}" destId="{F3FB0368-5155-41D3-A567-0DAE7D23EE8E}" srcOrd="0" destOrd="0" presId="urn:microsoft.com/office/officeart/2005/8/layout/chevron1"/>
    <dgm:cxn modelId="{25FF1D63-4091-46EF-8D7D-4CE5ABD286BA}" srcId="{65491C65-3D3F-41F1-AC69-A463C37FD6E6}" destId="{30F782EA-0E25-4C38-B28C-E7E7A0DC9C0C}" srcOrd="5" destOrd="0" parTransId="{6123E5D2-555A-46C8-888D-321ED8A100F3}" sibTransId="{6388038D-AC89-44D1-A4E9-FBC7425F1C5A}"/>
    <dgm:cxn modelId="{89574865-1E06-43DF-B229-AE954B9A0C19}" type="presOf" srcId="{2CF14962-F087-4494-A43D-F509AD29E599}" destId="{7405EDC9-531E-4E79-8E8B-8291A2B2529B}" srcOrd="0" destOrd="6" presId="urn:microsoft.com/office/officeart/2005/8/layout/chevron1"/>
    <dgm:cxn modelId="{E3788745-7BC7-4514-81D9-E0DD2567DBEE}" srcId="{65491C65-3D3F-41F1-AC69-A463C37FD6E6}" destId="{D0A89442-9C19-48D0-AC6C-5AAB12ED0581}" srcOrd="2" destOrd="0" parTransId="{0A5D51D7-134A-4089-B15D-29220CC1C803}" sibTransId="{B8C53213-611E-4C9B-9186-F3586DA84F3D}"/>
    <dgm:cxn modelId="{61EC9467-BF5C-40F6-ACB4-67A16D013539}" srcId="{02201572-39C9-4536-9C33-304EC2F27091}" destId="{EA9063FF-B309-49B7-8075-EAEED9A4A159}" srcOrd="1" destOrd="0" parTransId="{62009A5F-74C8-48F5-99EB-C05D0A6AC950}" sibTransId="{5F2EBECB-0A32-4B69-A4F6-B51B64F463D9}"/>
    <dgm:cxn modelId="{B293D94F-5E5A-4C46-8706-C40B585ECB7A}" srcId="{02201572-39C9-4536-9C33-304EC2F27091}" destId="{C60BA4B6-D9A6-4937-A9F7-5019B15D20FE}" srcOrd="3" destOrd="0" parTransId="{913A6608-0AC2-4CA8-88F4-332B30A15ED4}" sibTransId="{16D40AF7-5253-4131-A12C-2E9A48676CEE}"/>
    <dgm:cxn modelId="{53BBAB53-99DE-4A21-8CBE-884A36DBAAF3}" type="presOf" srcId="{7ECC7FF3-0327-476E-8808-F59029C334C7}" destId="{2C50BB71-A1F7-47BF-ACCF-FBC185A4A177}" srcOrd="0" destOrd="7" presId="urn:microsoft.com/office/officeart/2005/8/layout/chevron1"/>
    <dgm:cxn modelId="{AF885E54-6229-47A3-A9E6-373781C0E3B7}" type="presOf" srcId="{A9F9EC76-A6ED-4AA5-8B68-9499A669D1F8}" destId="{E4D39196-84B0-4180-BD81-D585D11243B9}" srcOrd="0" destOrd="6" presId="urn:microsoft.com/office/officeart/2005/8/layout/chevron1"/>
    <dgm:cxn modelId="{73CFBA54-D6A5-4EF7-82DB-787AF9CE9068}" srcId="{65491C65-3D3F-41F1-AC69-A463C37FD6E6}" destId="{2CF14962-F087-4494-A43D-F509AD29E599}" srcOrd="6" destOrd="0" parTransId="{3D36EC98-1389-4ADB-B729-AFD3261F4092}" sibTransId="{50D9BF48-5E76-43ED-8531-9987CD55D071}"/>
    <dgm:cxn modelId="{8169D779-3E2F-41DF-9B38-F1D2A69AD1B9}" type="presOf" srcId="{173E3C1F-49C2-4449-8CF8-3E23A0896245}" destId="{7405EDC9-531E-4E79-8E8B-8291A2B2529B}" srcOrd="0" destOrd="4" presId="urn:microsoft.com/office/officeart/2005/8/layout/chevron1"/>
    <dgm:cxn modelId="{4860BD7E-D889-4CB3-B7AE-7E4FA94A76EF}" type="presOf" srcId="{34BC56A2-4AA5-4473-9D4B-9E8E7E77B975}" destId="{2C50BB71-A1F7-47BF-ACCF-FBC185A4A177}" srcOrd="0" destOrd="6" presId="urn:microsoft.com/office/officeart/2005/8/layout/chevron1"/>
    <dgm:cxn modelId="{7B08468A-E01F-43E4-850C-AF116CBAE928}" type="presOf" srcId="{8A78D29C-1E91-4DA7-ABF9-708B848C861D}" destId="{7405EDC9-531E-4E79-8E8B-8291A2B2529B}" srcOrd="0" destOrd="1" presId="urn:microsoft.com/office/officeart/2005/8/layout/chevron1"/>
    <dgm:cxn modelId="{993B7C8F-AF34-46CE-8316-80B8B362CC1E}" srcId="{8C8660AA-17F1-4A9D-9A87-7DDE4655A23A}" destId="{65491C65-3D3F-41F1-AC69-A463C37FD6E6}" srcOrd="1" destOrd="0" parTransId="{824DC245-DC3E-4E4A-82C0-7F275296D3A5}" sibTransId="{26F28ACF-612D-42DD-AC8B-8E23E1C0FB5A}"/>
    <dgm:cxn modelId="{E657E191-B10A-433D-BA34-2C608FF44314}" srcId="{65491C65-3D3F-41F1-AC69-A463C37FD6E6}" destId="{B7E3C4F1-576C-4419-BAEE-E11F96D0608D}" srcOrd="0" destOrd="0" parTransId="{BFC4B186-3217-46A0-984A-0DA7103BAB2C}" sibTransId="{D2F0264E-3C34-4D48-A050-7400D820201F}"/>
    <dgm:cxn modelId="{D125BA97-E4AA-4D40-80FF-490D56BBC05A}" srcId="{02201572-39C9-4536-9C33-304EC2F27091}" destId="{DFC7599E-615B-41A4-AA2E-1C56A4DDA1B3}" srcOrd="4" destOrd="0" parTransId="{31195E9D-00CD-43CE-94AD-FE8C1081FC14}" sibTransId="{453748D4-CF15-48B6-8B25-2F1F7DA0EBD8}"/>
    <dgm:cxn modelId="{A78AB798-FEC4-4139-84F3-491B410E345C}" type="presOf" srcId="{FCECEA6C-A9A1-4D77-BCB6-6406B95E180A}" destId="{2C50BB71-A1F7-47BF-ACCF-FBC185A4A177}" srcOrd="0" destOrd="3" presId="urn:microsoft.com/office/officeart/2005/8/layout/chevron1"/>
    <dgm:cxn modelId="{9CC98DA3-7C3C-4F1E-AFDB-876CD6479F1F}" srcId="{65491C65-3D3F-41F1-AC69-A463C37FD6E6}" destId="{3CD8374F-EC99-4046-A17C-35D322929054}" srcOrd="3" destOrd="0" parTransId="{F0C893A6-D20E-422E-9504-E0D3D7183342}" sibTransId="{9CAA233F-8E6A-4DD0-854D-C303781577D7}"/>
    <dgm:cxn modelId="{48DE55A7-1E55-422A-A3B9-167848CF81C3}" type="presOf" srcId="{2D9F6C10-91AF-4EE9-A855-AF5ED79A967B}" destId="{E4D39196-84B0-4180-BD81-D585D11243B9}" srcOrd="0" destOrd="5" presId="urn:microsoft.com/office/officeart/2005/8/layout/chevron1"/>
    <dgm:cxn modelId="{52817FAD-0E00-4476-B3CD-89847391B73D}" srcId="{02201572-39C9-4536-9C33-304EC2F27091}" destId="{850D9477-C84C-4B3D-AA00-5EB31AB21D11}" srcOrd="2" destOrd="0" parTransId="{92386323-A742-4298-AFEC-04AEC90CA3B1}" sibTransId="{918EB7BC-D4CC-443E-B642-DBDA59FA0523}"/>
    <dgm:cxn modelId="{6E1930B0-0AA5-49AA-8D0B-4902259DA8D4}" srcId="{05EAC878-F943-4989-94DD-729D664960B9}" destId="{FABB28AF-8DA6-4D81-B4F8-7C9D347EF8BD}" srcOrd="1" destOrd="0" parTransId="{35A5F4A1-071D-49F4-83D8-F43F6482B919}" sibTransId="{1BEFDE7C-22FA-40D9-8F37-9188186699C3}"/>
    <dgm:cxn modelId="{F904C2B1-AE7F-4FB4-A7DB-3084C9793035}" type="presOf" srcId="{FABB28AF-8DA6-4D81-B4F8-7C9D347EF8BD}" destId="{2C50BB71-A1F7-47BF-ACCF-FBC185A4A177}" srcOrd="0" destOrd="1" presId="urn:microsoft.com/office/officeart/2005/8/layout/chevron1"/>
    <dgm:cxn modelId="{0B5E84B5-0809-4AB5-AF31-FCF79AE0B399}" srcId="{05EAC878-F943-4989-94DD-729D664960B9}" destId="{B4F4530D-4DF7-4CD1-8127-FDBEC1D280F9}" srcOrd="0" destOrd="0" parTransId="{695652FD-2D87-4681-826C-C5AB9B0DFD34}" sibTransId="{549D5AD9-4E64-48D5-9996-04B7DB964D6C}"/>
    <dgm:cxn modelId="{4788DFBA-621E-4EA6-A10C-DBD4BDCE428C}" type="presOf" srcId="{850D9477-C84C-4B3D-AA00-5EB31AB21D11}" destId="{E4D39196-84B0-4180-BD81-D585D11243B9}" srcOrd="0" destOrd="2" presId="urn:microsoft.com/office/officeart/2005/8/layout/chevron1"/>
    <dgm:cxn modelId="{D9B823C1-D53A-43F7-AC6B-B6C9F42A1908}" srcId="{02201572-39C9-4536-9C33-304EC2F27091}" destId="{16B899BC-2890-4317-B8C5-C6E7EDC3186B}" srcOrd="0" destOrd="0" parTransId="{BB8965C9-ECF4-4C72-85FB-9DC79BEFB140}" sibTransId="{F8C73ABF-5364-499B-8794-2AFB1A7480F7}"/>
    <dgm:cxn modelId="{4CB0BAC2-BC66-4855-AD25-D52025B5E652}" type="presOf" srcId="{65491C65-3D3F-41F1-AC69-A463C37FD6E6}" destId="{AB21DC1C-19AC-42D7-B247-08950898CF08}" srcOrd="0" destOrd="0" presId="urn:microsoft.com/office/officeart/2005/8/layout/chevron1"/>
    <dgm:cxn modelId="{98781BC6-8DBE-4E58-ABD5-2AD903901E9D}" type="presOf" srcId="{EA9063FF-B309-49B7-8075-EAEED9A4A159}" destId="{E4D39196-84B0-4180-BD81-D585D11243B9}" srcOrd="0" destOrd="1" presId="urn:microsoft.com/office/officeart/2005/8/layout/chevron1"/>
    <dgm:cxn modelId="{C7101DCF-2740-4994-93CF-0CFBE5D46D4B}" srcId="{05EAC878-F943-4989-94DD-729D664960B9}" destId="{FCECEA6C-A9A1-4D77-BCB6-6406B95E180A}" srcOrd="3" destOrd="0" parTransId="{6311F1DC-5D67-42F5-8648-585F13E171BD}" sibTransId="{33280368-A638-415D-8310-5334E4A952CD}"/>
    <dgm:cxn modelId="{5AD4BAD6-5CAD-4883-A478-DE6A0B6A3209}" type="presOf" srcId="{DFC7599E-615B-41A4-AA2E-1C56A4DDA1B3}" destId="{E4D39196-84B0-4180-BD81-D585D11243B9}" srcOrd="0" destOrd="4" presId="urn:microsoft.com/office/officeart/2005/8/layout/chevron1"/>
    <dgm:cxn modelId="{3DD063DA-57E2-4EFD-80DF-2E5825625D9B}" srcId="{05EAC878-F943-4989-94DD-729D664960B9}" destId="{7ECC7FF3-0327-476E-8808-F59029C334C7}" srcOrd="7" destOrd="0" parTransId="{59B403B6-7E21-499F-81CF-D15B1830F64C}" sibTransId="{7E3B53F6-1FE9-4D33-9C85-50BF9C510F68}"/>
    <dgm:cxn modelId="{DF8E2CDB-DC30-430D-A12D-FEB758C4D4AE}" type="presOf" srcId="{E6B08658-67B3-497E-A696-8857451E9AAD}" destId="{2C50BB71-A1F7-47BF-ACCF-FBC185A4A177}" srcOrd="0" destOrd="4" presId="urn:microsoft.com/office/officeart/2005/8/layout/chevron1"/>
    <dgm:cxn modelId="{93A462DC-BB6A-4B28-BA7D-0791A44488E0}" srcId="{65491C65-3D3F-41F1-AC69-A463C37FD6E6}" destId="{8A78D29C-1E91-4DA7-ABF9-708B848C861D}" srcOrd="1" destOrd="0" parTransId="{C9EF23B9-CD42-44C1-9A67-3DF9791C2660}" sibTransId="{EC93DC40-F2AB-4FAF-AD21-C7132DB22139}"/>
    <dgm:cxn modelId="{A8325DE4-9F25-4CC3-8E31-14EEFC11F816}" srcId="{02201572-39C9-4536-9C33-304EC2F27091}" destId="{2D9F6C10-91AF-4EE9-A855-AF5ED79A967B}" srcOrd="5" destOrd="0" parTransId="{E14EC0CF-AC1E-489A-8BD7-A85DA3F12AE6}" sibTransId="{D0BCED7A-6C8F-41B0-B23C-427A4929B8EC}"/>
    <dgm:cxn modelId="{C3A5ABE4-EA24-4F40-A82A-16E3D8F00D85}" srcId="{05EAC878-F943-4989-94DD-729D664960B9}" destId="{5B4E6119-5396-400E-9F8F-0E53C04D3F8B}" srcOrd="5" destOrd="0" parTransId="{992881EA-E090-47D8-89E5-A4B65FE80E80}" sibTransId="{FF97D5FE-A3F7-4BD6-A473-2112801E95C8}"/>
    <dgm:cxn modelId="{FC4916E7-420E-4B9B-BE82-4D108BEC5299}" type="presOf" srcId="{5B4E6119-5396-400E-9F8F-0E53C04D3F8B}" destId="{2C50BB71-A1F7-47BF-ACCF-FBC185A4A177}" srcOrd="0" destOrd="5" presId="urn:microsoft.com/office/officeart/2005/8/layout/chevron1"/>
    <dgm:cxn modelId="{C70333E7-C7B1-4F4B-A819-1983A0A15D94}" type="presOf" srcId="{B4F4530D-4DF7-4CD1-8127-FDBEC1D280F9}" destId="{2C50BB71-A1F7-47BF-ACCF-FBC185A4A177}" srcOrd="0" destOrd="0" presId="urn:microsoft.com/office/officeart/2005/8/layout/chevron1"/>
    <dgm:cxn modelId="{DC1C36E9-4433-4363-8E13-2FE786567722}" type="presOf" srcId="{30F782EA-0E25-4C38-B28C-E7E7A0DC9C0C}" destId="{7405EDC9-531E-4E79-8E8B-8291A2B2529B}" srcOrd="0" destOrd="5" presId="urn:microsoft.com/office/officeart/2005/8/layout/chevron1"/>
    <dgm:cxn modelId="{6F80CBF1-D7FA-414B-9E4A-B5A6D79057C6}" srcId="{02201572-39C9-4536-9C33-304EC2F27091}" destId="{A9F9EC76-A6ED-4AA5-8B68-9499A669D1F8}" srcOrd="6" destOrd="0" parTransId="{5E2AF924-76A6-487C-B6E7-3850DE633AAB}" sibTransId="{4CE555D5-BB01-4D65-BDEA-0CC7307E4D50}"/>
    <dgm:cxn modelId="{5B6538F3-E633-4228-B4F7-B0AA530B78F8}" srcId="{05EAC878-F943-4989-94DD-729D664960B9}" destId="{1D73BD00-6AA8-40E3-B8B8-7544B222165C}" srcOrd="2" destOrd="0" parTransId="{00EBB159-0855-46F1-ACE8-E0C7FA526278}" sibTransId="{99C2D7B3-AB33-444B-BC86-2DCFCE8D720F}"/>
    <dgm:cxn modelId="{632242F6-6380-408F-B456-243F089467A8}" type="presOf" srcId="{D0A89442-9C19-48D0-AC6C-5AAB12ED0581}" destId="{7405EDC9-531E-4E79-8E8B-8291A2B2529B}" srcOrd="0" destOrd="2" presId="urn:microsoft.com/office/officeart/2005/8/layout/chevron1"/>
    <dgm:cxn modelId="{7A1FDFF9-058D-4764-AB51-4CFD6841879E}" type="presOf" srcId="{8C8660AA-17F1-4A9D-9A87-7DDE4655A23A}" destId="{61AACC71-2A69-4EA6-B123-CB5A1E849A35}" srcOrd="0" destOrd="0" presId="urn:microsoft.com/office/officeart/2005/8/layout/chevron1"/>
    <dgm:cxn modelId="{28360457-8684-4244-BC81-1C968806B08E}" type="presParOf" srcId="{61AACC71-2A69-4EA6-B123-CB5A1E849A35}" destId="{0C9439D9-3214-4F61-9BF7-6251132A9F2D}" srcOrd="0" destOrd="0" presId="urn:microsoft.com/office/officeart/2005/8/layout/chevron1"/>
    <dgm:cxn modelId="{0F2E2925-8587-42CC-BDFD-C56805262147}" type="presParOf" srcId="{0C9439D9-3214-4F61-9BF7-6251132A9F2D}" destId="{F3FB0368-5155-41D3-A567-0DAE7D23EE8E}" srcOrd="0" destOrd="0" presId="urn:microsoft.com/office/officeart/2005/8/layout/chevron1"/>
    <dgm:cxn modelId="{70891DC6-4D6D-4AB7-947A-22DB36C29A68}" type="presParOf" srcId="{0C9439D9-3214-4F61-9BF7-6251132A9F2D}" destId="{2C50BB71-A1F7-47BF-ACCF-FBC185A4A177}" srcOrd="1" destOrd="0" presId="urn:microsoft.com/office/officeart/2005/8/layout/chevron1"/>
    <dgm:cxn modelId="{CF56A422-2228-459B-81DB-2B4222682E47}" type="presParOf" srcId="{61AACC71-2A69-4EA6-B123-CB5A1E849A35}" destId="{B5730A23-7FC1-4AE1-9CFF-FBC8A59587C2}" srcOrd="1" destOrd="0" presId="urn:microsoft.com/office/officeart/2005/8/layout/chevron1"/>
    <dgm:cxn modelId="{1EE7E274-75BD-4C3E-922E-77E47B46B026}" type="presParOf" srcId="{61AACC71-2A69-4EA6-B123-CB5A1E849A35}" destId="{2F1C7210-C821-4ED5-A568-AC9E239FCCFA}" srcOrd="2" destOrd="0" presId="urn:microsoft.com/office/officeart/2005/8/layout/chevron1"/>
    <dgm:cxn modelId="{A1185FFC-0C6F-4FA5-ADFB-FE8A24EEB9E3}" type="presParOf" srcId="{2F1C7210-C821-4ED5-A568-AC9E239FCCFA}" destId="{AB21DC1C-19AC-42D7-B247-08950898CF08}" srcOrd="0" destOrd="0" presId="urn:microsoft.com/office/officeart/2005/8/layout/chevron1"/>
    <dgm:cxn modelId="{37EDC579-548E-4E2D-9E89-C414AECBB666}" type="presParOf" srcId="{2F1C7210-C821-4ED5-A568-AC9E239FCCFA}" destId="{7405EDC9-531E-4E79-8E8B-8291A2B2529B}" srcOrd="1" destOrd="0" presId="urn:microsoft.com/office/officeart/2005/8/layout/chevron1"/>
    <dgm:cxn modelId="{8E658B09-7A6B-4C48-9C56-4039E9B75BC1}" type="presParOf" srcId="{61AACC71-2A69-4EA6-B123-CB5A1E849A35}" destId="{DB7EA712-0AD8-4E52-A5B9-811B736534F2}" srcOrd="3" destOrd="0" presId="urn:microsoft.com/office/officeart/2005/8/layout/chevron1"/>
    <dgm:cxn modelId="{9314BE55-08D3-4EC2-9B95-C246FD4045E3}" type="presParOf" srcId="{61AACC71-2A69-4EA6-B123-CB5A1E849A35}" destId="{5A8477F3-1C50-4797-93B2-6A1206A03297}" srcOrd="4" destOrd="0" presId="urn:microsoft.com/office/officeart/2005/8/layout/chevron1"/>
    <dgm:cxn modelId="{088809EC-8069-4D1E-ACB9-889A6ED1068C}" type="presParOf" srcId="{5A8477F3-1C50-4797-93B2-6A1206A03297}" destId="{F98891E7-E3C4-43C7-BD2A-853E03C1B434}" srcOrd="0" destOrd="0" presId="urn:microsoft.com/office/officeart/2005/8/layout/chevron1"/>
    <dgm:cxn modelId="{0F8FCBB9-7E65-4F79-8132-79B666DC01F6}" type="presParOf" srcId="{5A8477F3-1C50-4797-93B2-6A1206A03297}" destId="{E4D39196-84B0-4180-BD81-D585D11243B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24896-CAEF-42F9-8545-AE88E0962E47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17D539F0-981A-477D-A0BC-7CE785FEB467}">
      <dgm:prSet phldrT="[Text]"/>
      <dgm:spPr>
        <a:ln>
          <a:solidFill>
            <a:schemeClr val="accent1">
              <a:lumMod val="60000"/>
              <a:lumOff val="40000"/>
            </a:schemeClr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Build to last</a:t>
          </a:r>
        </a:p>
      </dgm:t>
    </dgm:pt>
    <dgm:pt modelId="{96C7DF67-E906-49C8-A2F1-FF4D772E6D19}" type="parTrans" cxnId="{54D8191C-EE0A-4496-918F-EEE0DB03F902}">
      <dgm:prSet/>
      <dgm:spPr/>
      <dgm:t>
        <a:bodyPr/>
        <a:lstStyle/>
        <a:p>
          <a:endParaRPr lang="en-US"/>
        </a:p>
      </dgm:t>
    </dgm:pt>
    <dgm:pt modelId="{E49D6AE5-3B7C-44E5-ADAC-5BA510195927}" type="sibTrans" cxnId="{54D8191C-EE0A-4496-918F-EEE0DB03F902}">
      <dgm:prSet/>
      <dgm:spPr/>
      <dgm:t>
        <a:bodyPr/>
        <a:lstStyle/>
        <a:p>
          <a:endParaRPr lang="en-US"/>
        </a:p>
      </dgm:t>
    </dgm:pt>
    <dgm:pt modelId="{4F3FC410-8B02-48EA-9F61-A295B8500A7E}">
      <dgm:prSet phldrT="[Text]"/>
      <dgm:spPr>
        <a:solidFill>
          <a:schemeClr val="tx1">
            <a:lumMod val="10000"/>
            <a:lumOff val="9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Build to change</a:t>
          </a:r>
        </a:p>
      </dgm:t>
    </dgm:pt>
    <dgm:pt modelId="{615AF3C1-84E2-48C0-BD48-E956174F97EE}" type="parTrans" cxnId="{F7B7427A-E94D-4E5C-95B9-10A36080892A}">
      <dgm:prSet/>
      <dgm:spPr/>
      <dgm:t>
        <a:bodyPr/>
        <a:lstStyle/>
        <a:p>
          <a:endParaRPr lang="en-US"/>
        </a:p>
      </dgm:t>
    </dgm:pt>
    <dgm:pt modelId="{98FA9C0C-B5DD-4FE6-ABE9-D969AE721E4F}" type="sibTrans" cxnId="{F7B7427A-E94D-4E5C-95B9-10A36080892A}">
      <dgm:prSet/>
      <dgm:spPr/>
      <dgm:t>
        <a:bodyPr/>
        <a:lstStyle/>
        <a:p>
          <a:endParaRPr lang="en-US"/>
        </a:p>
      </dgm:t>
    </dgm:pt>
    <dgm:pt modelId="{EA3D71DA-CD0E-42BB-98B8-67162397799D}" type="pres">
      <dgm:prSet presAssocID="{6B624896-CAEF-42F9-8545-AE88E0962E47}" presName="Name0" presStyleCnt="0">
        <dgm:presLayoutVars>
          <dgm:dir/>
          <dgm:animLvl val="lvl"/>
          <dgm:resizeHandles val="exact"/>
        </dgm:presLayoutVars>
      </dgm:prSet>
      <dgm:spPr/>
    </dgm:pt>
    <dgm:pt modelId="{7BF347E0-7FA9-4FD1-AD5E-F92CD6797B2F}" type="pres">
      <dgm:prSet presAssocID="{17D539F0-981A-477D-A0BC-7CE785FEB467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85A07D6-1403-485A-BD12-3AC82AB8B02B}" type="pres">
      <dgm:prSet presAssocID="{E49D6AE5-3B7C-44E5-ADAC-5BA510195927}" presName="parTxOnlySpace" presStyleCnt="0"/>
      <dgm:spPr/>
    </dgm:pt>
    <dgm:pt modelId="{AF6FEFD1-4036-45FE-8E2B-A3778BF607A4}" type="pres">
      <dgm:prSet presAssocID="{4F3FC410-8B02-48EA-9F61-A295B8500A7E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7D2F506-DF1B-4291-9D83-5C47E16B6ED7}" type="presOf" srcId="{6B624896-CAEF-42F9-8545-AE88E0962E47}" destId="{EA3D71DA-CD0E-42BB-98B8-67162397799D}" srcOrd="0" destOrd="0" presId="urn:microsoft.com/office/officeart/2005/8/layout/chevron1"/>
    <dgm:cxn modelId="{54D8191C-EE0A-4496-918F-EEE0DB03F902}" srcId="{6B624896-CAEF-42F9-8545-AE88E0962E47}" destId="{17D539F0-981A-477D-A0BC-7CE785FEB467}" srcOrd="0" destOrd="0" parTransId="{96C7DF67-E906-49C8-A2F1-FF4D772E6D19}" sibTransId="{E49D6AE5-3B7C-44E5-ADAC-5BA510195927}"/>
    <dgm:cxn modelId="{F7B7427A-E94D-4E5C-95B9-10A36080892A}" srcId="{6B624896-CAEF-42F9-8545-AE88E0962E47}" destId="{4F3FC410-8B02-48EA-9F61-A295B8500A7E}" srcOrd="1" destOrd="0" parTransId="{615AF3C1-84E2-48C0-BD48-E956174F97EE}" sibTransId="{98FA9C0C-B5DD-4FE6-ABE9-D969AE721E4F}"/>
    <dgm:cxn modelId="{60B2FFD9-864E-4068-ADB3-9894E004B69A}" type="presOf" srcId="{4F3FC410-8B02-48EA-9F61-A295B8500A7E}" destId="{AF6FEFD1-4036-45FE-8E2B-A3778BF607A4}" srcOrd="0" destOrd="0" presId="urn:microsoft.com/office/officeart/2005/8/layout/chevron1"/>
    <dgm:cxn modelId="{E4FD55F3-2480-45B1-8554-4EEE8FD723AF}" type="presOf" srcId="{17D539F0-981A-477D-A0BC-7CE785FEB467}" destId="{7BF347E0-7FA9-4FD1-AD5E-F92CD6797B2F}" srcOrd="0" destOrd="0" presId="urn:microsoft.com/office/officeart/2005/8/layout/chevron1"/>
    <dgm:cxn modelId="{9BC40A6C-8D50-4AB5-9C98-46055B54B883}" type="presParOf" srcId="{EA3D71DA-CD0E-42BB-98B8-67162397799D}" destId="{7BF347E0-7FA9-4FD1-AD5E-F92CD6797B2F}" srcOrd="0" destOrd="0" presId="urn:microsoft.com/office/officeart/2005/8/layout/chevron1"/>
    <dgm:cxn modelId="{B69309DD-9E9D-4EBF-B28D-D7EC91DB2F4E}" type="presParOf" srcId="{EA3D71DA-CD0E-42BB-98B8-67162397799D}" destId="{585A07D6-1403-485A-BD12-3AC82AB8B02B}" srcOrd="1" destOrd="0" presId="urn:microsoft.com/office/officeart/2005/8/layout/chevron1"/>
    <dgm:cxn modelId="{186ACD14-93AA-4AE3-A290-84A838D82500}" type="presParOf" srcId="{EA3D71DA-CD0E-42BB-98B8-67162397799D}" destId="{AF6FEFD1-4036-45FE-8E2B-A3778BF607A4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432D5-41F2-4D18-88C2-A47883722D4F}" type="doc">
      <dgm:prSet loTypeId="urn:microsoft.com/office/officeart/2005/8/layout/l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9FAD68-F62B-4303-A46A-328F4AD40892}">
      <dgm:prSet phldrT="[Text]"/>
      <dgm:spPr/>
      <dgm:t>
        <a:bodyPr/>
        <a:lstStyle/>
        <a:p>
          <a:r>
            <a:rPr lang="en-US" dirty="0"/>
            <a:t>Iteration 1</a:t>
          </a:r>
        </a:p>
      </dgm:t>
    </dgm:pt>
    <dgm:pt modelId="{FBDC8529-9447-477A-8E68-34EDBC1A9D6C}" type="parTrans" cxnId="{E35B1ECE-6297-4F3F-9A49-D0E794C414B0}">
      <dgm:prSet/>
      <dgm:spPr/>
      <dgm:t>
        <a:bodyPr/>
        <a:lstStyle/>
        <a:p>
          <a:endParaRPr lang="en-US"/>
        </a:p>
      </dgm:t>
    </dgm:pt>
    <dgm:pt modelId="{DD1FBCFF-666D-43FC-A0EA-2D767386F8E1}" type="sibTrans" cxnId="{E35B1ECE-6297-4F3F-9A49-D0E794C414B0}">
      <dgm:prSet/>
      <dgm:spPr/>
      <dgm:t>
        <a:bodyPr/>
        <a:lstStyle/>
        <a:p>
          <a:endParaRPr lang="en-US"/>
        </a:p>
      </dgm:t>
    </dgm:pt>
    <dgm:pt modelId="{1994E39C-FD26-4990-B2AE-944CE4F70255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AE8F9D80-185D-4CA5-A5BE-2D9055BEFEE7}" type="parTrans" cxnId="{C4583369-5C42-4DC4-9070-25D70065ADB3}">
      <dgm:prSet/>
      <dgm:spPr/>
      <dgm:t>
        <a:bodyPr/>
        <a:lstStyle/>
        <a:p>
          <a:endParaRPr lang="en-US" dirty="0"/>
        </a:p>
      </dgm:t>
    </dgm:pt>
    <dgm:pt modelId="{4B46DC21-367A-4A7F-81B7-91D6C66C04B2}" type="sibTrans" cxnId="{C4583369-5C42-4DC4-9070-25D70065ADB3}">
      <dgm:prSet/>
      <dgm:spPr/>
      <dgm:t>
        <a:bodyPr/>
        <a:lstStyle/>
        <a:p>
          <a:endParaRPr lang="en-US" dirty="0"/>
        </a:p>
      </dgm:t>
    </dgm:pt>
    <dgm:pt modelId="{1897E7CC-2D9D-4F13-94A7-821B5E98FFE0}">
      <dgm:prSet phldrT="[Text]"/>
      <dgm:spPr/>
      <dgm:t>
        <a:bodyPr/>
        <a:lstStyle/>
        <a:p>
          <a:r>
            <a:rPr lang="en-US" dirty="0"/>
            <a:t>Analysis &amp; Design</a:t>
          </a:r>
        </a:p>
      </dgm:t>
    </dgm:pt>
    <dgm:pt modelId="{0A91793A-8224-40B7-8655-4D60B7AE0F43}" type="parTrans" cxnId="{ECCC8D23-7E70-4833-8FAC-AD9981F9028A}">
      <dgm:prSet/>
      <dgm:spPr/>
      <dgm:t>
        <a:bodyPr/>
        <a:lstStyle/>
        <a:p>
          <a:endParaRPr lang="en-US"/>
        </a:p>
      </dgm:t>
    </dgm:pt>
    <dgm:pt modelId="{32006B6E-C3CB-4037-B5CE-3F6B4CB8D7AC}" type="sibTrans" cxnId="{ECCC8D23-7E70-4833-8FAC-AD9981F9028A}">
      <dgm:prSet/>
      <dgm:spPr/>
      <dgm:t>
        <a:bodyPr/>
        <a:lstStyle/>
        <a:p>
          <a:endParaRPr lang="en-US" dirty="0"/>
        </a:p>
      </dgm:t>
    </dgm:pt>
    <dgm:pt modelId="{48606DAF-0FDD-420B-B70D-E288E0C38563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632F33E5-0923-4449-9A43-F07FE69D516D}" type="parTrans" cxnId="{2C236EE0-6F5D-4434-AF7D-5953A88FA7A1}">
      <dgm:prSet/>
      <dgm:spPr/>
      <dgm:t>
        <a:bodyPr/>
        <a:lstStyle/>
        <a:p>
          <a:endParaRPr lang="en-US"/>
        </a:p>
      </dgm:t>
    </dgm:pt>
    <dgm:pt modelId="{1F92A5F0-12B6-4BBB-A8D9-2B6406C4FC2A}" type="sibTrans" cxnId="{2C236EE0-6F5D-4434-AF7D-5953A88FA7A1}">
      <dgm:prSet/>
      <dgm:spPr/>
      <dgm:t>
        <a:bodyPr/>
        <a:lstStyle/>
        <a:p>
          <a:endParaRPr lang="en-US" dirty="0"/>
        </a:p>
      </dgm:t>
    </dgm:pt>
    <dgm:pt modelId="{89301BB2-00C4-42D1-BAC3-F557C525724F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598CCE9B-0408-4B77-89BC-C7923B54FD6D}" type="parTrans" cxnId="{4E016A8F-327F-4EF1-B06B-8764B8DBAC62}">
      <dgm:prSet/>
      <dgm:spPr/>
      <dgm:t>
        <a:bodyPr/>
        <a:lstStyle/>
        <a:p>
          <a:endParaRPr lang="en-US"/>
        </a:p>
      </dgm:t>
    </dgm:pt>
    <dgm:pt modelId="{88134E21-5ED4-4946-88CC-AC15F42472FC}" type="sibTrans" cxnId="{4E016A8F-327F-4EF1-B06B-8764B8DBAC62}">
      <dgm:prSet/>
      <dgm:spPr/>
      <dgm:t>
        <a:bodyPr/>
        <a:lstStyle/>
        <a:p>
          <a:endParaRPr lang="en-US"/>
        </a:p>
      </dgm:t>
    </dgm:pt>
    <dgm:pt modelId="{17727982-1ADE-4B95-A1BC-0DDA490D1F68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CD2359EF-C2CD-4F4A-870E-F20FD30C5A3E}" type="parTrans" cxnId="{6F913DB5-79FE-4A24-9A03-1141BDA5E38E}">
      <dgm:prSet/>
      <dgm:spPr/>
      <dgm:t>
        <a:bodyPr/>
        <a:lstStyle/>
        <a:p>
          <a:endParaRPr lang="en-US" dirty="0"/>
        </a:p>
      </dgm:t>
    </dgm:pt>
    <dgm:pt modelId="{E8DA7924-22F4-466B-A408-B2895909A600}" type="sibTrans" cxnId="{6F913DB5-79FE-4A24-9A03-1141BDA5E38E}">
      <dgm:prSet/>
      <dgm:spPr/>
      <dgm:t>
        <a:bodyPr/>
        <a:lstStyle/>
        <a:p>
          <a:endParaRPr lang="en-US" dirty="0"/>
        </a:p>
      </dgm:t>
    </dgm:pt>
    <dgm:pt modelId="{7C7433E3-E655-41F0-B9FE-91703600A034}">
      <dgm:prSet phldrT="[Text]"/>
      <dgm:spPr/>
      <dgm:t>
        <a:bodyPr/>
        <a:lstStyle/>
        <a:p>
          <a:r>
            <a:rPr lang="en-US" dirty="0"/>
            <a:t>Analysis &amp; Design</a:t>
          </a:r>
        </a:p>
      </dgm:t>
    </dgm:pt>
    <dgm:pt modelId="{DE0928BA-49E2-4E29-B796-D39D6DC664D3}" type="parTrans" cxnId="{839E9AAD-9A10-4A86-89A6-B6D1666A3950}">
      <dgm:prSet/>
      <dgm:spPr/>
      <dgm:t>
        <a:bodyPr/>
        <a:lstStyle/>
        <a:p>
          <a:endParaRPr lang="en-US"/>
        </a:p>
      </dgm:t>
    </dgm:pt>
    <dgm:pt modelId="{E913B9E7-7051-4C3A-9373-BC76EBA20F69}" type="sibTrans" cxnId="{839E9AAD-9A10-4A86-89A6-B6D1666A3950}">
      <dgm:prSet/>
      <dgm:spPr/>
      <dgm:t>
        <a:bodyPr/>
        <a:lstStyle/>
        <a:p>
          <a:endParaRPr lang="en-US" dirty="0"/>
        </a:p>
      </dgm:t>
    </dgm:pt>
    <dgm:pt modelId="{534E6471-1708-41CF-9002-11B8CF20334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707D6A7F-6200-4DDB-8FE3-6829457182E9}" type="parTrans" cxnId="{FDF38005-C82C-49ED-AAF8-279E7141ACBC}">
      <dgm:prSet/>
      <dgm:spPr/>
      <dgm:t>
        <a:bodyPr/>
        <a:lstStyle/>
        <a:p>
          <a:endParaRPr lang="en-US"/>
        </a:p>
      </dgm:t>
    </dgm:pt>
    <dgm:pt modelId="{8717F9C6-8908-483E-A9B0-BF8B17E6A771}" type="sibTrans" cxnId="{FDF38005-C82C-49ED-AAF8-279E7141ACBC}">
      <dgm:prSet/>
      <dgm:spPr/>
      <dgm:t>
        <a:bodyPr/>
        <a:lstStyle/>
        <a:p>
          <a:endParaRPr lang="en-US" dirty="0"/>
        </a:p>
      </dgm:t>
    </dgm:pt>
    <dgm:pt modelId="{2961EDBB-3E47-461D-9056-8F67809233F7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B7CAECD7-F7E6-4872-9235-B757DF795197}" type="parTrans" cxnId="{45A6503F-D3F6-4906-8DEE-181034B8EDB2}">
      <dgm:prSet/>
      <dgm:spPr/>
      <dgm:t>
        <a:bodyPr/>
        <a:lstStyle/>
        <a:p>
          <a:endParaRPr lang="en-US"/>
        </a:p>
      </dgm:t>
    </dgm:pt>
    <dgm:pt modelId="{7E540051-86BB-4621-ADE9-A8373FF1AE63}" type="sibTrans" cxnId="{45A6503F-D3F6-4906-8DEE-181034B8EDB2}">
      <dgm:prSet/>
      <dgm:spPr/>
      <dgm:t>
        <a:bodyPr/>
        <a:lstStyle/>
        <a:p>
          <a:endParaRPr lang="en-US" dirty="0"/>
        </a:p>
      </dgm:t>
    </dgm:pt>
    <dgm:pt modelId="{4B092CB9-9B0D-4AA2-9C26-812E34D9CF13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B7523D36-5F5C-447F-8710-A3D8192E6E2C}" type="parTrans" cxnId="{AF309F2E-1AF0-4220-ACF0-3AF6CA06DE2D}">
      <dgm:prSet/>
      <dgm:spPr/>
      <dgm:t>
        <a:bodyPr/>
        <a:lstStyle/>
        <a:p>
          <a:endParaRPr lang="en-US"/>
        </a:p>
      </dgm:t>
    </dgm:pt>
    <dgm:pt modelId="{180BAAE0-A6CA-44B4-952B-3A9CFE768836}" type="sibTrans" cxnId="{AF309F2E-1AF0-4220-ACF0-3AF6CA06DE2D}">
      <dgm:prSet/>
      <dgm:spPr/>
      <dgm:t>
        <a:bodyPr/>
        <a:lstStyle/>
        <a:p>
          <a:endParaRPr lang="en-US"/>
        </a:p>
      </dgm:t>
    </dgm:pt>
    <dgm:pt modelId="{252FEA72-0EFE-4535-91A0-9D80B9D78C4B}">
      <dgm:prSet phldrT="[Text]"/>
      <dgm:spPr/>
      <dgm:t>
        <a:bodyPr/>
        <a:lstStyle/>
        <a:p>
          <a:r>
            <a:rPr lang="en-US" dirty="0"/>
            <a:t>Iteration 2</a:t>
          </a:r>
        </a:p>
      </dgm:t>
    </dgm:pt>
    <dgm:pt modelId="{31C6416B-ADF6-4646-AD54-37FE2289481B}" type="parTrans" cxnId="{3B188E1F-9C33-4BB7-9C26-4D3620FBA942}">
      <dgm:prSet/>
      <dgm:spPr/>
      <dgm:t>
        <a:bodyPr/>
        <a:lstStyle/>
        <a:p>
          <a:endParaRPr lang="en-US"/>
        </a:p>
      </dgm:t>
    </dgm:pt>
    <dgm:pt modelId="{E5980A67-85ED-433B-BAE6-DE14C33F7D07}" type="sibTrans" cxnId="{3B188E1F-9C33-4BB7-9C26-4D3620FBA942}">
      <dgm:prSet/>
      <dgm:spPr/>
      <dgm:t>
        <a:bodyPr/>
        <a:lstStyle/>
        <a:p>
          <a:endParaRPr lang="en-US"/>
        </a:p>
      </dgm:t>
    </dgm:pt>
    <dgm:pt modelId="{76E417FE-B6FD-4D2F-9C51-7607D793E77C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1BA45412-2F69-4958-A5E1-852717962AC5}" type="parTrans" cxnId="{AFC9B040-B71D-4BE8-8315-96E2B1E81C79}">
      <dgm:prSet/>
      <dgm:spPr/>
      <dgm:t>
        <a:bodyPr/>
        <a:lstStyle/>
        <a:p>
          <a:endParaRPr lang="en-US" dirty="0"/>
        </a:p>
      </dgm:t>
    </dgm:pt>
    <dgm:pt modelId="{A786F04A-A127-4007-BD2B-D15C1F411187}" type="sibTrans" cxnId="{AFC9B040-B71D-4BE8-8315-96E2B1E81C79}">
      <dgm:prSet/>
      <dgm:spPr/>
      <dgm:t>
        <a:bodyPr/>
        <a:lstStyle/>
        <a:p>
          <a:endParaRPr lang="en-US" dirty="0"/>
        </a:p>
      </dgm:t>
    </dgm:pt>
    <dgm:pt modelId="{41D75109-C779-4953-A085-8199C7CCEE29}">
      <dgm:prSet phldrT="[Text]"/>
      <dgm:spPr/>
      <dgm:t>
        <a:bodyPr/>
        <a:lstStyle/>
        <a:p>
          <a:r>
            <a:rPr lang="en-US" dirty="0"/>
            <a:t>Analysis &amp; Design</a:t>
          </a:r>
        </a:p>
      </dgm:t>
    </dgm:pt>
    <dgm:pt modelId="{90D81C7C-7512-41A3-99C3-F9008215FAC9}" type="parTrans" cxnId="{6E78BF6A-102A-4D72-903B-DDCEB1324D89}">
      <dgm:prSet/>
      <dgm:spPr/>
      <dgm:t>
        <a:bodyPr/>
        <a:lstStyle/>
        <a:p>
          <a:endParaRPr lang="en-US"/>
        </a:p>
      </dgm:t>
    </dgm:pt>
    <dgm:pt modelId="{D9CFE652-6F7F-4F37-8997-B8A8EDA85D6E}" type="sibTrans" cxnId="{6E78BF6A-102A-4D72-903B-DDCEB1324D89}">
      <dgm:prSet/>
      <dgm:spPr/>
      <dgm:t>
        <a:bodyPr/>
        <a:lstStyle/>
        <a:p>
          <a:endParaRPr lang="en-US" dirty="0"/>
        </a:p>
      </dgm:t>
    </dgm:pt>
    <dgm:pt modelId="{D8D1B8A6-B97C-4AFD-B21B-C616E120D3A8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5D2188D4-E8E7-4355-8B76-369EE82092BD}" type="parTrans" cxnId="{FCFD2AC6-8A7B-446E-A2E4-64924124E812}">
      <dgm:prSet/>
      <dgm:spPr/>
      <dgm:t>
        <a:bodyPr/>
        <a:lstStyle/>
        <a:p>
          <a:endParaRPr lang="en-US"/>
        </a:p>
      </dgm:t>
    </dgm:pt>
    <dgm:pt modelId="{16299A21-18F4-4893-A09B-FDB4A54166F3}" type="sibTrans" cxnId="{FCFD2AC6-8A7B-446E-A2E4-64924124E812}">
      <dgm:prSet/>
      <dgm:spPr/>
      <dgm:t>
        <a:bodyPr/>
        <a:lstStyle/>
        <a:p>
          <a:endParaRPr lang="en-US" dirty="0"/>
        </a:p>
      </dgm:t>
    </dgm:pt>
    <dgm:pt modelId="{2C48B5C5-729D-4701-BDC6-C0F77694D323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6C1BAD9-2A68-4FAB-9D7C-FD8D4FCEACE7}" type="parTrans" cxnId="{BC567F51-80E8-42C8-8A1F-1C68E0A0689F}">
      <dgm:prSet/>
      <dgm:spPr/>
      <dgm:t>
        <a:bodyPr/>
        <a:lstStyle/>
        <a:p>
          <a:endParaRPr lang="en-US"/>
        </a:p>
      </dgm:t>
    </dgm:pt>
    <dgm:pt modelId="{5448778A-A257-4414-8433-51567A0AF4AA}" type="sibTrans" cxnId="{BC567F51-80E8-42C8-8A1F-1C68E0A0689F}">
      <dgm:prSet/>
      <dgm:spPr/>
      <dgm:t>
        <a:bodyPr/>
        <a:lstStyle/>
        <a:p>
          <a:endParaRPr lang="en-US"/>
        </a:p>
      </dgm:t>
    </dgm:pt>
    <dgm:pt modelId="{4B8F08A0-31BA-433D-8535-9825E00ABBF3}">
      <dgm:prSet phldrT="[Text]"/>
      <dgm:spPr/>
      <dgm:t>
        <a:bodyPr/>
        <a:lstStyle/>
        <a:p>
          <a:r>
            <a:rPr lang="en-US" dirty="0"/>
            <a:t>Iteration 3</a:t>
          </a:r>
        </a:p>
      </dgm:t>
    </dgm:pt>
    <dgm:pt modelId="{12607A6C-4DF9-455C-BBDE-8B87F26D0482}" type="parTrans" cxnId="{27B63596-0F51-4A76-BE18-47C18405A6F5}">
      <dgm:prSet/>
      <dgm:spPr/>
      <dgm:t>
        <a:bodyPr/>
        <a:lstStyle/>
        <a:p>
          <a:endParaRPr lang="en-US"/>
        </a:p>
      </dgm:t>
    </dgm:pt>
    <dgm:pt modelId="{274AA4FF-DD62-4B73-ABBD-CFCEAAD6088D}" type="sibTrans" cxnId="{27B63596-0F51-4A76-BE18-47C18405A6F5}">
      <dgm:prSet/>
      <dgm:spPr/>
      <dgm:t>
        <a:bodyPr/>
        <a:lstStyle/>
        <a:p>
          <a:endParaRPr lang="en-US"/>
        </a:p>
      </dgm:t>
    </dgm:pt>
    <dgm:pt modelId="{EBEB544F-0810-4C93-A826-FB604BBC0484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5F7E7D17-C28D-4816-8B49-EFA3BBB4F5BB}" type="parTrans" cxnId="{66F2F988-B9DF-4342-A826-B76E499B4C60}">
      <dgm:prSet/>
      <dgm:spPr/>
      <dgm:t>
        <a:bodyPr/>
        <a:lstStyle/>
        <a:p>
          <a:endParaRPr lang="en-US" dirty="0"/>
        </a:p>
      </dgm:t>
    </dgm:pt>
    <dgm:pt modelId="{FE33912C-CC79-4DA9-9BF7-C9BB7FCFAD93}" type="sibTrans" cxnId="{66F2F988-B9DF-4342-A826-B76E499B4C60}">
      <dgm:prSet/>
      <dgm:spPr/>
      <dgm:t>
        <a:bodyPr/>
        <a:lstStyle/>
        <a:p>
          <a:endParaRPr lang="en-US" dirty="0"/>
        </a:p>
      </dgm:t>
    </dgm:pt>
    <dgm:pt modelId="{891ADF17-D46C-4C1E-9401-9D1150C9C497}">
      <dgm:prSet phldrT="[Text]"/>
      <dgm:spPr/>
      <dgm:t>
        <a:bodyPr/>
        <a:lstStyle/>
        <a:p>
          <a:r>
            <a:rPr lang="en-US" dirty="0"/>
            <a:t>Analysis &amp; Design</a:t>
          </a:r>
        </a:p>
      </dgm:t>
    </dgm:pt>
    <dgm:pt modelId="{10AB62F3-3EA1-49C2-B9AF-CDF99E7915B2}" type="parTrans" cxnId="{24C106F7-22E5-4570-87A1-8FA4ACE5AC2B}">
      <dgm:prSet/>
      <dgm:spPr/>
      <dgm:t>
        <a:bodyPr/>
        <a:lstStyle/>
        <a:p>
          <a:endParaRPr lang="en-US"/>
        </a:p>
      </dgm:t>
    </dgm:pt>
    <dgm:pt modelId="{541FAD2D-25C4-48F7-B091-8D93224B75E9}" type="sibTrans" cxnId="{24C106F7-22E5-4570-87A1-8FA4ACE5AC2B}">
      <dgm:prSet/>
      <dgm:spPr/>
      <dgm:t>
        <a:bodyPr/>
        <a:lstStyle/>
        <a:p>
          <a:endParaRPr lang="en-US" dirty="0"/>
        </a:p>
      </dgm:t>
    </dgm:pt>
    <dgm:pt modelId="{8A95967F-0E24-4C46-A365-91E99DE10C95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CC66EA1E-40A9-4E4E-AE86-C29F8F838D94}" type="parTrans" cxnId="{FB688718-8BAC-4B3B-BDF8-779E603B0357}">
      <dgm:prSet/>
      <dgm:spPr/>
      <dgm:t>
        <a:bodyPr/>
        <a:lstStyle/>
        <a:p>
          <a:endParaRPr lang="en-US"/>
        </a:p>
      </dgm:t>
    </dgm:pt>
    <dgm:pt modelId="{82E0778F-6347-45FE-B6E1-687BF016BE62}" type="sibTrans" cxnId="{FB688718-8BAC-4B3B-BDF8-779E603B0357}">
      <dgm:prSet/>
      <dgm:spPr/>
      <dgm:t>
        <a:bodyPr/>
        <a:lstStyle/>
        <a:p>
          <a:endParaRPr lang="en-US" dirty="0"/>
        </a:p>
      </dgm:t>
    </dgm:pt>
    <dgm:pt modelId="{BE139BAE-91C5-4671-AB78-B7B54C672C3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AA728EFE-19B6-46BF-8930-8B3E6F13CE48}" type="parTrans" cxnId="{66A3C6EE-FB1E-49C1-A562-B6DE623E2B12}">
      <dgm:prSet/>
      <dgm:spPr/>
      <dgm:t>
        <a:bodyPr/>
        <a:lstStyle/>
        <a:p>
          <a:endParaRPr lang="en-US"/>
        </a:p>
      </dgm:t>
    </dgm:pt>
    <dgm:pt modelId="{FAEF3479-7EF5-4353-9A56-1E3FCDEC8C2C}" type="sibTrans" cxnId="{66A3C6EE-FB1E-49C1-A562-B6DE623E2B12}">
      <dgm:prSet/>
      <dgm:spPr/>
      <dgm:t>
        <a:bodyPr/>
        <a:lstStyle/>
        <a:p>
          <a:endParaRPr lang="en-US"/>
        </a:p>
      </dgm:t>
    </dgm:pt>
    <dgm:pt modelId="{FD3FC866-569A-4766-B299-4401BC13C0B6}">
      <dgm:prSet phldrT="[Text]"/>
      <dgm:spPr/>
      <dgm:t>
        <a:bodyPr/>
        <a:lstStyle/>
        <a:p>
          <a:r>
            <a:rPr lang="en-US" dirty="0"/>
            <a:t>Iteration 4</a:t>
          </a:r>
        </a:p>
      </dgm:t>
    </dgm:pt>
    <dgm:pt modelId="{5A9EF264-3EB1-4EA2-B1E9-5EBF1823C141}" type="parTrans" cxnId="{139409DB-2452-4144-8A32-7AF205540F71}">
      <dgm:prSet/>
      <dgm:spPr/>
      <dgm:t>
        <a:bodyPr/>
        <a:lstStyle/>
        <a:p>
          <a:endParaRPr lang="en-US"/>
        </a:p>
      </dgm:t>
    </dgm:pt>
    <dgm:pt modelId="{9B100EE9-C4FA-412B-B822-69B07B98A59B}" type="sibTrans" cxnId="{139409DB-2452-4144-8A32-7AF205540F71}">
      <dgm:prSet/>
      <dgm:spPr/>
      <dgm:t>
        <a:bodyPr/>
        <a:lstStyle/>
        <a:p>
          <a:endParaRPr lang="en-US"/>
        </a:p>
      </dgm:t>
    </dgm:pt>
    <dgm:pt modelId="{2E295240-9DFD-41BB-AA52-8C8A1580AD68}" type="pres">
      <dgm:prSet presAssocID="{0C7432D5-41F2-4D18-88C2-A47883722D4F}" presName="Name0" presStyleCnt="0">
        <dgm:presLayoutVars>
          <dgm:dir/>
          <dgm:animLvl val="lvl"/>
          <dgm:resizeHandles val="exact"/>
        </dgm:presLayoutVars>
      </dgm:prSet>
      <dgm:spPr/>
    </dgm:pt>
    <dgm:pt modelId="{E1F4667C-CE2E-4FA7-80B7-FA9B980A4202}" type="pres">
      <dgm:prSet presAssocID="{A69FAD68-F62B-4303-A46A-328F4AD40892}" presName="vertFlow" presStyleCnt="0"/>
      <dgm:spPr/>
    </dgm:pt>
    <dgm:pt modelId="{1FE55BFE-053B-4FC5-ACEE-749A8DE06D55}" type="pres">
      <dgm:prSet presAssocID="{A69FAD68-F62B-4303-A46A-328F4AD40892}" presName="header" presStyleLbl="node1" presStyleIdx="0" presStyleCnt="4"/>
      <dgm:spPr/>
    </dgm:pt>
    <dgm:pt modelId="{7C83A923-E34E-4EC9-9EBD-B62C3CD45DA2}" type="pres">
      <dgm:prSet presAssocID="{AE8F9D80-185D-4CA5-A5BE-2D9055BEFEE7}" presName="parTrans" presStyleLbl="sibTrans2D1" presStyleIdx="0" presStyleCnt="17"/>
      <dgm:spPr/>
    </dgm:pt>
    <dgm:pt modelId="{2F9889D8-5373-4460-A46D-27FDBA6D6478}" type="pres">
      <dgm:prSet presAssocID="{1994E39C-FD26-4990-B2AE-944CE4F70255}" presName="child" presStyleLbl="alignAccFollowNode1" presStyleIdx="0" presStyleCnt="17">
        <dgm:presLayoutVars>
          <dgm:chMax val="0"/>
          <dgm:bulletEnabled val="1"/>
        </dgm:presLayoutVars>
      </dgm:prSet>
      <dgm:spPr/>
    </dgm:pt>
    <dgm:pt modelId="{81B26DF5-2AA0-4E1D-91E7-3BC0911D0816}" type="pres">
      <dgm:prSet presAssocID="{4B46DC21-367A-4A7F-81B7-91D6C66C04B2}" presName="sibTrans" presStyleLbl="sibTrans2D1" presStyleIdx="1" presStyleCnt="17"/>
      <dgm:spPr/>
    </dgm:pt>
    <dgm:pt modelId="{5B861B74-4242-44EE-AA89-E3E3567CD93E}" type="pres">
      <dgm:prSet presAssocID="{1897E7CC-2D9D-4F13-94A7-821B5E98FFE0}" presName="child" presStyleLbl="alignAccFollowNode1" presStyleIdx="1" presStyleCnt="17">
        <dgm:presLayoutVars>
          <dgm:chMax val="0"/>
          <dgm:bulletEnabled val="1"/>
        </dgm:presLayoutVars>
      </dgm:prSet>
      <dgm:spPr/>
    </dgm:pt>
    <dgm:pt modelId="{1EFB7766-F03E-494F-8713-7CBC7A2D5FE6}" type="pres">
      <dgm:prSet presAssocID="{32006B6E-C3CB-4037-B5CE-3F6B4CB8D7AC}" presName="sibTrans" presStyleLbl="sibTrans2D1" presStyleIdx="2" presStyleCnt="17"/>
      <dgm:spPr/>
    </dgm:pt>
    <dgm:pt modelId="{AB125660-EBBC-47B3-BF6F-BF5D457DDEF3}" type="pres">
      <dgm:prSet presAssocID="{48606DAF-0FDD-420B-B70D-E288E0C38563}" presName="child" presStyleLbl="alignAccFollowNode1" presStyleIdx="2" presStyleCnt="17">
        <dgm:presLayoutVars>
          <dgm:chMax val="0"/>
          <dgm:bulletEnabled val="1"/>
        </dgm:presLayoutVars>
      </dgm:prSet>
      <dgm:spPr/>
    </dgm:pt>
    <dgm:pt modelId="{B0A4CAB2-44C2-4CA8-88DB-1284ABFEAB48}" type="pres">
      <dgm:prSet presAssocID="{1F92A5F0-12B6-4BBB-A8D9-2B6406C4FC2A}" presName="sibTrans" presStyleLbl="sibTrans2D1" presStyleIdx="3" presStyleCnt="17"/>
      <dgm:spPr/>
    </dgm:pt>
    <dgm:pt modelId="{65634971-4BE9-4904-88F4-DB8E95B7E1D8}" type="pres">
      <dgm:prSet presAssocID="{89301BB2-00C4-42D1-BAC3-F557C525724F}" presName="child" presStyleLbl="alignAccFollowNode1" presStyleIdx="3" presStyleCnt="17">
        <dgm:presLayoutVars>
          <dgm:chMax val="0"/>
          <dgm:bulletEnabled val="1"/>
        </dgm:presLayoutVars>
      </dgm:prSet>
      <dgm:spPr/>
    </dgm:pt>
    <dgm:pt modelId="{B2A38E9F-80D8-40EE-95EC-9E7DA7DD6800}" type="pres">
      <dgm:prSet presAssocID="{A69FAD68-F62B-4303-A46A-328F4AD40892}" presName="hSp" presStyleCnt="0"/>
      <dgm:spPr/>
    </dgm:pt>
    <dgm:pt modelId="{F81B9E2E-1384-4BD5-8928-335C5121C652}" type="pres">
      <dgm:prSet presAssocID="{252FEA72-0EFE-4535-91A0-9D80B9D78C4B}" presName="vertFlow" presStyleCnt="0"/>
      <dgm:spPr/>
    </dgm:pt>
    <dgm:pt modelId="{62B5F1B3-722B-455E-BDF2-6DEF4C1EB0F8}" type="pres">
      <dgm:prSet presAssocID="{252FEA72-0EFE-4535-91A0-9D80B9D78C4B}" presName="header" presStyleLbl="node1" presStyleIdx="1" presStyleCnt="4"/>
      <dgm:spPr/>
    </dgm:pt>
    <dgm:pt modelId="{1DB120DB-2DD6-413D-B685-0AD3F113BA0A}" type="pres">
      <dgm:prSet presAssocID="{1BA45412-2F69-4958-A5E1-852717962AC5}" presName="parTrans" presStyleLbl="sibTrans2D1" presStyleIdx="4" presStyleCnt="17"/>
      <dgm:spPr/>
    </dgm:pt>
    <dgm:pt modelId="{7021357D-F7A4-41AE-B70E-CD9FC813B0EB}" type="pres">
      <dgm:prSet presAssocID="{76E417FE-B6FD-4D2F-9C51-7607D793E77C}" presName="child" presStyleLbl="alignAccFollowNode1" presStyleIdx="4" presStyleCnt="17">
        <dgm:presLayoutVars>
          <dgm:chMax val="0"/>
          <dgm:bulletEnabled val="1"/>
        </dgm:presLayoutVars>
      </dgm:prSet>
      <dgm:spPr/>
    </dgm:pt>
    <dgm:pt modelId="{24A72795-5CEA-4084-9C47-24DFCDC792E0}" type="pres">
      <dgm:prSet presAssocID="{A786F04A-A127-4007-BD2B-D15C1F411187}" presName="sibTrans" presStyleLbl="sibTrans2D1" presStyleIdx="5" presStyleCnt="17"/>
      <dgm:spPr/>
    </dgm:pt>
    <dgm:pt modelId="{7DEA6F50-83F3-4D9C-88CA-DAC6D07BC613}" type="pres">
      <dgm:prSet presAssocID="{41D75109-C779-4953-A085-8199C7CCEE29}" presName="child" presStyleLbl="alignAccFollowNode1" presStyleIdx="5" presStyleCnt="17">
        <dgm:presLayoutVars>
          <dgm:chMax val="0"/>
          <dgm:bulletEnabled val="1"/>
        </dgm:presLayoutVars>
      </dgm:prSet>
      <dgm:spPr/>
    </dgm:pt>
    <dgm:pt modelId="{28FFC4D8-7A56-4D4C-B9C9-139E4B9DA404}" type="pres">
      <dgm:prSet presAssocID="{D9CFE652-6F7F-4F37-8997-B8A8EDA85D6E}" presName="sibTrans" presStyleLbl="sibTrans2D1" presStyleIdx="6" presStyleCnt="17"/>
      <dgm:spPr/>
    </dgm:pt>
    <dgm:pt modelId="{093E462F-B609-414C-A78D-9458B9DE854B}" type="pres">
      <dgm:prSet presAssocID="{D8D1B8A6-B97C-4AFD-B21B-C616E120D3A8}" presName="child" presStyleLbl="alignAccFollowNode1" presStyleIdx="6" presStyleCnt="17">
        <dgm:presLayoutVars>
          <dgm:chMax val="0"/>
          <dgm:bulletEnabled val="1"/>
        </dgm:presLayoutVars>
      </dgm:prSet>
      <dgm:spPr/>
    </dgm:pt>
    <dgm:pt modelId="{48E64D28-7EA1-4BC9-8F14-5ABFD388E660}" type="pres">
      <dgm:prSet presAssocID="{16299A21-18F4-4893-A09B-FDB4A54166F3}" presName="sibTrans" presStyleLbl="sibTrans2D1" presStyleIdx="7" presStyleCnt="17"/>
      <dgm:spPr/>
    </dgm:pt>
    <dgm:pt modelId="{982F5870-5B13-47D9-B2A9-07A212F6B50D}" type="pres">
      <dgm:prSet presAssocID="{2C48B5C5-729D-4701-BDC6-C0F77694D323}" presName="child" presStyleLbl="alignAccFollowNode1" presStyleIdx="7" presStyleCnt="17">
        <dgm:presLayoutVars>
          <dgm:chMax val="0"/>
          <dgm:bulletEnabled val="1"/>
        </dgm:presLayoutVars>
      </dgm:prSet>
      <dgm:spPr/>
    </dgm:pt>
    <dgm:pt modelId="{D74BACD8-7757-487D-9C4E-6B60F5AD0DD4}" type="pres">
      <dgm:prSet presAssocID="{252FEA72-0EFE-4535-91A0-9D80B9D78C4B}" presName="hSp" presStyleCnt="0"/>
      <dgm:spPr/>
    </dgm:pt>
    <dgm:pt modelId="{02A31F6F-BB68-4CC3-9201-B06BA51BEE78}" type="pres">
      <dgm:prSet presAssocID="{4B8F08A0-31BA-433D-8535-9825E00ABBF3}" presName="vertFlow" presStyleCnt="0"/>
      <dgm:spPr/>
    </dgm:pt>
    <dgm:pt modelId="{C292C430-607F-45A5-A3F1-8F9641A0AEAF}" type="pres">
      <dgm:prSet presAssocID="{4B8F08A0-31BA-433D-8535-9825E00ABBF3}" presName="header" presStyleLbl="node1" presStyleIdx="2" presStyleCnt="4"/>
      <dgm:spPr/>
    </dgm:pt>
    <dgm:pt modelId="{E8433B54-9030-421A-9938-1B10568B2B40}" type="pres">
      <dgm:prSet presAssocID="{5F7E7D17-C28D-4816-8B49-EFA3BBB4F5BB}" presName="parTrans" presStyleLbl="sibTrans2D1" presStyleIdx="8" presStyleCnt="17"/>
      <dgm:spPr/>
    </dgm:pt>
    <dgm:pt modelId="{742849A2-4EFC-4517-911D-416B7F0F1C06}" type="pres">
      <dgm:prSet presAssocID="{EBEB544F-0810-4C93-A826-FB604BBC0484}" presName="child" presStyleLbl="alignAccFollowNode1" presStyleIdx="8" presStyleCnt="17">
        <dgm:presLayoutVars>
          <dgm:chMax val="0"/>
          <dgm:bulletEnabled val="1"/>
        </dgm:presLayoutVars>
      </dgm:prSet>
      <dgm:spPr/>
    </dgm:pt>
    <dgm:pt modelId="{283EA6FE-11FE-4110-9DC0-4543F0E7768E}" type="pres">
      <dgm:prSet presAssocID="{FE33912C-CC79-4DA9-9BF7-C9BB7FCFAD93}" presName="sibTrans" presStyleLbl="sibTrans2D1" presStyleIdx="9" presStyleCnt="17"/>
      <dgm:spPr/>
    </dgm:pt>
    <dgm:pt modelId="{718887B2-CFB7-4E2D-85D2-3E2DA3808DAC}" type="pres">
      <dgm:prSet presAssocID="{891ADF17-D46C-4C1E-9401-9D1150C9C497}" presName="child" presStyleLbl="alignAccFollowNode1" presStyleIdx="9" presStyleCnt="17">
        <dgm:presLayoutVars>
          <dgm:chMax val="0"/>
          <dgm:bulletEnabled val="1"/>
        </dgm:presLayoutVars>
      </dgm:prSet>
      <dgm:spPr/>
    </dgm:pt>
    <dgm:pt modelId="{2260D00C-37AF-4215-ABEA-7C68A7DEDF58}" type="pres">
      <dgm:prSet presAssocID="{541FAD2D-25C4-48F7-B091-8D93224B75E9}" presName="sibTrans" presStyleLbl="sibTrans2D1" presStyleIdx="10" presStyleCnt="17"/>
      <dgm:spPr/>
    </dgm:pt>
    <dgm:pt modelId="{055E86BC-0290-46BD-939E-440D1F038972}" type="pres">
      <dgm:prSet presAssocID="{8A95967F-0E24-4C46-A365-91E99DE10C95}" presName="child" presStyleLbl="alignAccFollowNode1" presStyleIdx="10" presStyleCnt="17">
        <dgm:presLayoutVars>
          <dgm:chMax val="0"/>
          <dgm:bulletEnabled val="1"/>
        </dgm:presLayoutVars>
      </dgm:prSet>
      <dgm:spPr/>
    </dgm:pt>
    <dgm:pt modelId="{F3E275E2-4601-45DF-ACF8-A47144A19534}" type="pres">
      <dgm:prSet presAssocID="{82E0778F-6347-45FE-B6E1-687BF016BE62}" presName="sibTrans" presStyleLbl="sibTrans2D1" presStyleIdx="11" presStyleCnt="17"/>
      <dgm:spPr/>
    </dgm:pt>
    <dgm:pt modelId="{F4FB6460-A648-421A-983E-193C674064BC}" type="pres">
      <dgm:prSet presAssocID="{BE139BAE-91C5-4671-AB78-B7B54C672C32}" presName="child" presStyleLbl="alignAccFollowNode1" presStyleIdx="11" presStyleCnt="17">
        <dgm:presLayoutVars>
          <dgm:chMax val="0"/>
          <dgm:bulletEnabled val="1"/>
        </dgm:presLayoutVars>
      </dgm:prSet>
      <dgm:spPr/>
    </dgm:pt>
    <dgm:pt modelId="{64BC5E89-DC97-41D9-BAF4-B7C6B67BD8D5}" type="pres">
      <dgm:prSet presAssocID="{4B8F08A0-31BA-433D-8535-9825E00ABBF3}" presName="hSp" presStyleCnt="0"/>
      <dgm:spPr/>
    </dgm:pt>
    <dgm:pt modelId="{C6281533-5176-435B-B983-5A1A65A531EF}" type="pres">
      <dgm:prSet presAssocID="{FD3FC866-569A-4766-B299-4401BC13C0B6}" presName="vertFlow" presStyleCnt="0"/>
      <dgm:spPr/>
    </dgm:pt>
    <dgm:pt modelId="{40A22BB9-7466-4D51-899E-42D3734CADE3}" type="pres">
      <dgm:prSet presAssocID="{FD3FC866-569A-4766-B299-4401BC13C0B6}" presName="header" presStyleLbl="node1" presStyleIdx="3" presStyleCnt="4"/>
      <dgm:spPr/>
    </dgm:pt>
    <dgm:pt modelId="{A1E3E243-89A8-4401-83DE-EB46737987AC}" type="pres">
      <dgm:prSet presAssocID="{CD2359EF-C2CD-4F4A-870E-F20FD30C5A3E}" presName="parTrans" presStyleLbl="sibTrans2D1" presStyleIdx="12" presStyleCnt="17"/>
      <dgm:spPr/>
    </dgm:pt>
    <dgm:pt modelId="{B439DC38-6811-407A-AA7A-F85E636B9218}" type="pres">
      <dgm:prSet presAssocID="{17727982-1ADE-4B95-A1BC-0DDA490D1F68}" presName="child" presStyleLbl="alignAccFollowNode1" presStyleIdx="12" presStyleCnt="17">
        <dgm:presLayoutVars>
          <dgm:chMax val="0"/>
          <dgm:bulletEnabled val="1"/>
        </dgm:presLayoutVars>
      </dgm:prSet>
      <dgm:spPr/>
    </dgm:pt>
    <dgm:pt modelId="{A5F8F1BD-13C1-4AE9-987F-852BDA92AADC}" type="pres">
      <dgm:prSet presAssocID="{E8DA7924-22F4-466B-A408-B2895909A600}" presName="sibTrans" presStyleLbl="sibTrans2D1" presStyleIdx="13" presStyleCnt="17"/>
      <dgm:spPr/>
    </dgm:pt>
    <dgm:pt modelId="{9721B923-B1F8-4AA7-AA1E-11EF1DCC336A}" type="pres">
      <dgm:prSet presAssocID="{7C7433E3-E655-41F0-B9FE-91703600A034}" presName="child" presStyleLbl="alignAccFollowNode1" presStyleIdx="13" presStyleCnt="17">
        <dgm:presLayoutVars>
          <dgm:chMax val="0"/>
          <dgm:bulletEnabled val="1"/>
        </dgm:presLayoutVars>
      </dgm:prSet>
      <dgm:spPr/>
    </dgm:pt>
    <dgm:pt modelId="{6AAC9A51-1DBB-4183-893D-DDF5A7B0AD32}" type="pres">
      <dgm:prSet presAssocID="{E913B9E7-7051-4C3A-9373-BC76EBA20F69}" presName="sibTrans" presStyleLbl="sibTrans2D1" presStyleIdx="14" presStyleCnt="17"/>
      <dgm:spPr/>
    </dgm:pt>
    <dgm:pt modelId="{BE663722-FB14-47AC-9B33-C55B58A2BB07}" type="pres">
      <dgm:prSet presAssocID="{534E6471-1708-41CF-9002-11B8CF203340}" presName="child" presStyleLbl="alignAccFollowNode1" presStyleIdx="14" presStyleCnt="17">
        <dgm:presLayoutVars>
          <dgm:chMax val="0"/>
          <dgm:bulletEnabled val="1"/>
        </dgm:presLayoutVars>
      </dgm:prSet>
      <dgm:spPr/>
    </dgm:pt>
    <dgm:pt modelId="{CCC092AB-F437-425A-932D-9C81B399B743}" type="pres">
      <dgm:prSet presAssocID="{8717F9C6-8908-483E-A9B0-BF8B17E6A771}" presName="sibTrans" presStyleLbl="sibTrans2D1" presStyleIdx="15" presStyleCnt="17"/>
      <dgm:spPr/>
    </dgm:pt>
    <dgm:pt modelId="{C27432F7-5F17-4BC9-99E8-BFD2B2494477}" type="pres">
      <dgm:prSet presAssocID="{2961EDBB-3E47-461D-9056-8F67809233F7}" presName="child" presStyleLbl="alignAccFollowNode1" presStyleIdx="15" presStyleCnt="17">
        <dgm:presLayoutVars>
          <dgm:chMax val="0"/>
          <dgm:bulletEnabled val="1"/>
        </dgm:presLayoutVars>
      </dgm:prSet>
      <dgm:spPr/>
    </dgm:pt>
    <dgm:pt modelId="{8EC170FE-B912-4CBE-94CE-E68A9D4709AB}" type="pres">
      <dgm:prSet presAssocID="{7E540051-86BB-4621-ADE9-A8373FF1AE63}" presName="sibTrans" presStyleLbl="sibTrans2D1" presStyleIdx="16" presStyleCnt="17"/>
      <dgm:spPr/>
    </dgm:pt>
    <dgm:pt modelId="{EF4EB7FA-E0CB-43FF-ACAD-F97E253F04FE}" type="pres">
      <dgm:prSet presAssocID="{4B092CB9-9B0D-4AA2-9C26-812E34D9CF13}" presName="child" presStyleLbl="alignAccFollowNode1" presStyleIdx="16" presStyleCnt="17">
        <dgm:presLayoutVars>
          <dgm:chMax val="0"/>
          <dgm:bulletEnabled val="1"/>
        </dgm:presLayoutVars>
      </dgm:prSet>
      <dgm:spPr/>
    </dgm:pt>
  </dgm:ptLst>
  <dgm:cxnLst>
    <dgm:cxn modelId="{FDF38005-C82C-49ED-AAF8-279E7141ACBC}" srcId="{FD3FC866-569A-4766-B299-4401BC13C0B6}" destId="{534E6471-1708-41CF-9002-11B8CF203340}" srcOrd="2" destOrd="0" parTransId="{707D6A7F-6200-4DDB-8FE3-6829457182E9}" sibTransId="{8717F9C6-8908-483E-A9B0-BF8B17E6A771}"/>
    <dgm:cxn modelId="{9BE0080A-3046-445F-819D-A2E51BFE6C64}" type="presOf" srcId="{41D75109-C779-4953-A085-8199C7CCEE29}" destId="{7DEA6F50-83F3-4D9C-88CA-DAC6D07BC613}" srcOrd="0" destOrd="0" presId="urn:microsoft.com/office/officeart/2005/8/layout/lProcess1"/>
    <dgm:cxn modelId="{F441900A-000B-4E19-91F4-EF83DECBD9BB}" type="presOf" srcId="{2C48B5C5-729D-4701-BDC6-C0F77694D323}" destId="{982F5870-5B13-47D9-B2A9-07A212F6B50D}" srcOrd="0" destOrd="0" presId="urn:microsoft.com/office/officeart/2005/8/layout/lProcess1"/>
    <dgm:cxn modelId="{40FAF012-FDC1-4D33-94ED-10AD1A545267}" type="presOf" srcId="{D9CFE652-6F7F-4F37-8997-B8A8EDA85D6E}" destId="{28FFC4D8-7A56-4D4C-B9C9-139E4B9DA404}" srcOrd="0" destOrd="0" presId="urn:microsoft.com/office/officeart/2005/8/layout/lProcess1"/>
    <dgm:cxn modelId="{FB688718-8BAC-4B3B-BDF8-779E603B0357}" srcId="{4B8F08A0-31BA-433D-8535-9825E00ABBF3}" destId="{8A95967F-0E24-4C46-A365-91E99DE10C95}" srcOrd="2" destOrd="0" parTransId="{CC66EA1E-40A9-4E4E-AE86-C29F8F838D94}" sibTransId="{82E0778F-6347-45FE-B6E1-687BF016BE62}"/>
    <dgm:cxn modelId="{2AD9E21A-53DB-4F84-BDBD-57D2C60B0589}" type="presOf" srcId="{BE139BAE-91C5-4671-AB78-B7B54C672C32}" destId="{F4FB6460-A648-421A-983E-193C674064BC}" srcOrd="0" destOrd="0" presId="urn:microsoft.com/office/officeart/2005/8/layout/lProcess1"/>
    <dgm:cxn modelId="{3B188E1F-9C33-4BB7-9C26-4D3620FBA942}" srcId="{0C7432D5-41F2-4D18-88C2-A47883722D4F}" destId="{252FEA72-0EFE-4535-91A0-9D80B9D78C4B}" srcOrd="1" destOrd="0" parTransId="{31C6416B-ADF6-4646-AD54-37FE2289481B}" sibTransId="{E5980A67-85ED-433B-BAE6-DE14C33F7D07}"/>
    <dgm:cxn modelId="{ECCC8D23-7E70-4833-8FAC-AD9981F9028A}" srcId="{A69FAD68-F62B-4303-A46A-328F4AD40892}" destId="{1897E7CC-2D9D-4F13-94A7-821B5E98FFE0}" srcOrd="1" destOrd="0" parTransId="{0A91793A-8224-40B7-8655-4D60B7AE0F43}" sibTransId="{32006B6E-C3CB-4037-B5CE-3F6B4CB8D7AC}"/>
    <dgm:cxn modelId="{4E7DB625-195A-4762-A857-41C36F45AED2}" type="presOf" srcId="{4B092CB9-9B0D-4AA2-9C26-812E34D9CF13}" destId="{EF4EB7FA-E0CB-43FF-ACAD-F97E253F04FE}" srcOrd="0" destOrd="0" presId="urn:microsoft.com/office/officeart/2005/8/layout/lProcess1"/>
    <dgm:cxn modelId="{435C1228-DB67-4FE3-A2F9-09E9887816DA}" type="presOf" srcId="{16299A21-18F4-4893-A09B-FDB4A54166F3}" destId="{48E64D28-7EA1-4BC9-8F14-5ABFD388E660}" srcOrd="0" destOrd="0" presId="urn:microsoft.com/office/officeart/2005/8/layout/lProcess1"/>
    <dgm:cxn modelId="{3C810C29-D8EE-44D8-B4E9-83B7258B8ABD}" type="presOf" srcId="{CD2359EF-C2CD-4F4A-870E-F20FD30C5A3E}" destId="{A1E3E243-89A8-4401-83DE-EB46737987AC}" srcOrd="0" destOrd="0" presId="urn:microsoft.com/office/officeart/2005/8/layout/lProcess1"/>
    <dgm:cxn modelId="{32E2202D-25EB-419C-9058-71506FBF5C91}" type="presOf" srcId="{D8D1B8A6-B97C-4AFD-B21B-C616E120D3A8}" destId="{093E462F-B609-414C-A78D-9458B9DE854B}" srcOrd="0" destOrd="0" presId="urn:microsoft.com/office/officeart/2005/8/layout/lProcess1"/>
    <dgm:cxn modelId="{AF309F2E-1AF0-4220-ACF0-3AF6CA06DE2D}" srcId="{FD3FC866-569A-4766-B299-4401BC13C0B6}" destId="{4B092CB9-9B0D-4AA2-9C26-812E34D9CF13}" srcOrd="4" destOrd="0" parTransId="{B7523D36-5F5C-447F-8710-A3D8192E6E2C}" sibTransId="{180BAAE0-A6CA-44B4-952B-3A9CFE768836}"/>
    <dgm:cxn modelId="{54F9F835-AE7C-4B39-A3D1-22196D8C78B0}" type="presOf" srcId="{8A95967F-0E24-4C46-A365-91E99DE10C95}" destId="{055E86BC-0290-46BD-939E-440D1F038972}" srcOrd="0" destOrd="0" presId="urn:microsoft.com/office/officeart/2005/8/layout/lProcess1"/>
    <dgm:cxn modelId="{EEDD1E37-B4EA-4BF9-ACE6-DCA54786B757}" type="presOf" srcId="{A786F04A-A127-4007-BD2B-D15C1F411187}" destId="{24A72795-5CEA-4084-9C47-24DFCDC792E0}" srcOrd="0" destOrd="0" presId="urn:microsoft.com/office/officeart/2005/8/layout/lProcess1"/>
    <dgm:cxn modelId="{7F520D3C-1C73-435F-B73B-D8C86B91D6C0}" type="presOf" srcId="{252FEA72-0EFE-4535-91A0-9D80B9D78C4B}" destId="{62B5F1B3-722B-455E-BDF2-6DEF4C1EB0F8}" srcOrd="0" destOrd="0" presId="urn:microsoft.com/office/officeart/2005/8/layout/lProcess1"/>
    <dgm:cxn modelId="{9AD58B3C-EA09-46A5-AFC6-72F79B65AF03}" type="presOf" srcId="{1F92A5F0-12B6-4BBB-A8D9-2B6406C4FC2A}" destId="{B0A4CAB2-44C2-4CA8-88DB-1284ABFEAB48}" srcOrd="0" destOrd="0" presId="urn:microsoft.com/office/officeart/2005/8/layout/lProcess1"/>
    <dgm:cxn modelId="{45A6503F-D3F6-4906-8DEE-181034B8EDB2}" srcId="{FD3FC866-569A-4766-B299-4401BC13C0B6}" destId="{2961EDBB-3E47-461D-9056-8F67809233F7}" srcOrd="3" destOrd="0" parTransId="{B7CAECD7-F7E6-4872-9235-B757DF795197}" sibTransId="{7E540051-86BB-4621-ADE9-A8373FF1AE63}"/>
    <dgm:cxn modelId="{AFC9B040-B71D-4BE8-8315-96E2B1E81C79}" srcId="{252FEA72-0EFE-4535-91A0-9D80B9D78C4B}" destId="{76E417FE-B6FD-4D2F-9C51-7607D793E77C}" srcOrd="0" destOrd="0" parTransId="{1BA45412-2F69-4958-A5E1-852717962AC5}" sibTransId="{A786F04A-A127-4007-BD2B-D15C1F411187}"/>
    <dgm:cxn modelId="{4F839C62-290F-4175-A951-FCDB8C799F9B}" type="presOf" srcId="{76E417FE-B6FD-4D2F-9C51-7607D793E77C}" destId="{7021357D-F7A4-41AE-B70E-CD9FC813B0EB}" srcOrd="0" destOrd="0" presId="urn:microsoft.com/office/officeart/2005/8/layout/lProcess1"/>
    <dgm:cxn modelId="{4F4BEC42-D199-4F5A-AF8D-3BBF3BCAD5E7}" type="presOf" srcId="{1BA45412-2F69-4958-A5E1-852717962AC5}" destId="{1DB120DB-2DD6-413D-B685-0AD3F113BA0A}" srcOrd="0" destOrd="0" presId="urn:microsoft.com/office/officeart/2005/8/layout/lProcess1"/>
    <dgm:cxn modelId="{383D6B65-F1B0-405C-9C45-92B24826D177}" type="presOf" srcId="{5F7E7D17-C28D-4816-8B49-EFA3BBB4F5BB}" destId="{E8433B54-9030-421A-9938-1B10568B2B40}" srcOrd="0" destOrd="0" presId="urn:microsoft.com/office/officeart/2005/8/layout/lProcess1"/>
    <dgm:cxn modelId="{C4583369-5C42-4DC4-9070-25D70065ADB3}" srcId="{A69FAD68-F62B-4303-A46A-328F4AD40892}" destId="{1994E39C-FD26-4990-B2AE-944CE4F70255}" srcOrd="0" destOrd="0" parTransId="{AE8F9D80-185D-4CA5-A5BE-2D9055BEFEE7}" sibTransId="{4B46DC21-367A-4A7F-81B7-91D6C66C04B2}"/>
    <dgm:cxn modelId="{6E78BF6A-102A-4D72-903B-DDCEB1324D89}" srcId="{252FEA72-0EFE-4535-91A0-9D80B9D78C4B}" destId="{41D75109-C779-4953-A085-8199C7CCEE29}" srcOrd="1" destOrd="0" parTransId="{90D81C7C-7512-41A3-99C3-F9008215FAC9}" sibTransId="{D9CFE652-6F7F-4F37-8997-B8A8EDA85D6E}"/>
    <dgm:cxn modelId="{BC567F51-80E8-42C8-8A1F-1C68E0A0689F}" srcId="{252FEA72-0EFE-4535-91A0-9D80B9D78C4B}" destId="{2C48B5C5-729D-4701-BDC6-C0F77694D323}" srcOrd="3" destOrd="0" parTransId="{96C1BAD9-2A68-4FAB-9D7C-FD8D4FCEACE7}" sibTransId="{5448778A-A257-4414-8433-51567A0AF4AA}"/>
    <dgm:cxn modelId="{2F427773-3198-4807-A69D-E6AF4535C1A8}" type="presOf" srcId="{FD3FC866-569A-4766-B299-4401BC13C0B6}" destId="{40A22BB9-7466-4D51-899E-42D3734CADE3}" srcOrd="0" destOrd="0" presId="urn:microsoft.com/office/officeart/2005/8/layout/lProcess1"/>
    <dgm:cxn modelId="{BD467E73-5698-450D-B5FB-9E548CDBC76D}" type="presOf" srcId="{89301BB2-00C4-42D1-BAC3-F557C525724F}" destId="{65634971-4BE9-4904-88F4-DB8E95B7E1D8}" srcOrd="0" destOrd="0" presId="urn:microsoft.com/office/officeart/2005/8/layout/lProcess1"/>
    <dgm:cxn modelId="{9879AE74-E3B6-4389-ACD2-C1D14A080EA4}" type="presOf" srcId="{7C7433E3-E655-41F0-B9FE-91703600A034}" destId="{9721B923-B1F8-4AA7-AA1E-11EF1DCC336A}" srcOrd="0" destOrd="0" presId="urn:microsoft.com/office/officeart/2005/8/layout/lProcess1"/>
    <dgm:cxn modelId="{810E6E75-BD59-4D88-A0DB-B705860B2709}" type="presOf" srcId="{AE8F9D80-185D-4CA5-A5BE-2D9055BEFEE7}" destId="{7C83A923-E34E-4EC9-9EBD-B62C3CD45DA2}" srcOrd="0" destOrd="0" presId="urn:microsoft.com/office/officeart/2005/8/layout/lProcess1"/>
    <dgm:cxn modelId="{294B3F56-EAF5-4608-8D56-15A7060E410E}" type="presOf" srcId="{0C7432D5-41F2-4D18-88C2-A47883722D4F}" destId="{2E295240-9DFD-41BB-AA52-8C8A1580AD68}" srcOrd="0" destOrd="0" presId="urn:microsoft.com/office/officeart/2005/8/layout/lProcess1"/>
    <dgm:cxn modelId="{53180D77-4BF2-4689-A905-466AE504B904}" type="presOf" srcId="{48606DAF-0FDD-420B-B70D-E288E0C38563}" destId="{AB125660-EBBC-47B3-BF6F-BF5D457DDEF3}" srcOrd="0" destOrd="0" presId="urn:microsoft.com/office/officeart/2005/8/layout/lProcess1"/>
    <dgm:cxn modelId="{C2EE4B7C-0320-4AE0-AC7C-9211D4DC90A5}" type="presOf" srcId="{E8DA7924-22F4-466B-A408-B2895909A600}" destId="{A5F8F1BD-13C1-4AE9-987F-852BDA92AADC}" srcOrd="0" destOrd="0" presId="urn:microsoft.com/office/officeart/2005/8/layout/lProcess1"/>
    <dgm:cxn modelId="{66F2F988-B9DF-4342-A826-B76E499B4C60}" srcId="{4B8F08A0-31BA-433D-8535-9825E00ABBF3}" destId="{EBEB544F-0810-4C93-A826-FB604BBC0484}" srcOrd="0" destOrd="0" parTransId="{5F7E7D17-C28D-4816-8B49-EFA3BBB4F5BB}" sibTransId="{FE33912C-CC79-4DA9-9BF7-C9BB7FCFAD93}"/>
    <dgm:cxn modelId="{DD3A978D-1480-469E-8799-C16DB07D563D}" type="presOf" srcId="{891ADF17-D46C-4C1E-9401-9D1150C9C497}" destId="{718887B2-CFB7-4E2D-85D2-3E2DA3808DAC}" srcOrd="0" destOrd="0" presId="urn:microsoft.com/office/officeart/2005/8/layout/lProcess1"/>
    <dgm:cxn modelId="{4E016A8F-327F-4EF1-B06B-8764B8DBAC62}" srcId="{A69FAD68-F62B-4303-A46A-328F4AD40892}" destId="{89301BB2-00C4-42D1-BAC3-F557C525724F}" srcOrd="3" destOrd="0" parTransId="{598CCE9B-0408-4B77-89BC-C7923B54FD6D}" sibTransId="{88134E21-5ED4-4946-88CC-AC15F42472FC}"/>
    <dgm:cxn modelId="{C06A558F-B23A-4490-B70E-CDCC0255C76A}" type="presOf" srcId="{1994E39C-FD26-4990-B2AE-944CE4F70255}" destId="{2F9889D8-5373-4460-A46D-27FDBA6D6478}" srcOrd="0" destOrd="0" presId="urn:microsoft.com/office/officeart/2005/8/layout/lProcess1"/>
    <dgm:cxn modelId="{7C0AC68F-D4FB-415C-8C03-A0DA68168E58}" type="presOf" srcId="{17727982-1ADE-4B95-A1BC-0DDA490D1F68}" destId="{B439DC38-6811-407A-AA7A-F85E636B9218}" srcOrd="0" destOrd="0" presId="urn:microsoft.com/office/officeart/2005/8/layout/lProcess1"/>
    <dgm:cxn modelId="{27B63596-0F51-4A76-BE18-47C18405A6F5}" srcId="{0C7432D5-41F2-4D18-88C2-A47883722D4F}" destId="{4B8F08A0-31BA-433D-8535-9825E00ABBF3}" srcOrd="2" destOrd="0" parTransId="{12607A6C-4DF9-455C-BBDE-8B87F26D0482}" sibTransId="{274AA4FF-DD62-4B73-ABBD-CFCEAAD6088D}"/>
    <dgm:cxn modelId="{3CDC21A8-826A-488F-B2CA-B9D7F04E7D1C}" type="presOf" srcId="{7E540051-86BB-4621-ADE9-A8373FF1AE63}" destId="{8EC170FE-B912-4CBE-94CE-E68A9D4709AB}" srcOrd="0" destOrd="0" presId="urn:microsoft.com/office/officeart/2005/8/layout/lProcess1"/>
    <dgm:cxn modelId="{B6D6AAAA-0AB5-4AF8-9C3C-69E210641CC6}" type="presOf" srcId="{FE33912C-CC79-4DA9-9BF7-C9BB7FCFAD93}" destId="{283EA6FE-11FE-4110-9DC0-4543F0E7768E}" srcOrd="0" destOrd="0" presId="urn:microsoft.com/office/officeart/2005/8/layout/lProcess1"/>
    <dgm:cxn modelId="{580A4BAC-FF37-4671-A64F-B58EDB3383A9}" type="presOf" srcId="{2961EDBB-3E47-461D-9056-8F67809233F7}" destId="{C27432F7-5F17-4BC9-99E8-BFD2B2494477}" srcOrd="0" destOrd="0" presId="urn:microsoft.com/office/officeart/2005/8/layout/lProcess1"/>
    <dgm:cxn modelId="{839E9AAD-9A10-4A86-89A6-B6D1666A3950}" srcId="{FD3FC866-569A-4766-B299-4401BC13C0B6}" destId="{7C7433E3-E655-41F0-B9FE-91703600A034}" srcOrd="1" destOrd="0" parTransId="{DE0928BA-49E2-4E29-B796-D39D6DC664D3}" sibTransId="{E913B9E7-7051-4C3A-9373-BC76EBA20F69}"/>
    <dgm:cxn modelId="{6F913DB5-79FE-4A24-9A03-1141BDA5E38E}" srcId="{FD3FC866-569A-4766-B299-4401BC13C0B6}" destId="{17727982-1ADE-4B95-A1BC-0DDA490D1F68}" srcOrd="0" destOrd="0" parTransId="{CD2359EF-C2CD-4F4A-870E-F20FD30C5A3E}" sibTransId="{E8DA7924-22F4-466B-A408-B2895909A600}"/>
    <dgm:cxn modelId="{38E53FBA-58EE-49F9-BD2F-FC2467AAB296}" type="presOf" srcId="{82E0778F-6347-45FE-B6E1-687BF016BE62}" destId="{F3E275E2-4601-45DF-ACF8-A47144A19534}" srcOrd="0" destOrd="0" presId="urn:microsoft.com/office/officeart/2005/8/layout/lProcess1"/>
    <dgm:cxn modelId="{FCFD2AC6-8A7B-446E-A2E4-64924124E812}" srcId="{252FEA72-0EFE-4535-91A0-9D80B9D78C4B}" destId="{D8D1B8A6-B97C-4AFD-B21B-C616E120D3A8}" srcOrd="2" destOrd="0" parTransId="{5D2188D4-E8E7-4355-8B76-369EE82092BD}" sibTransId="{16299A21-18F4-4893-A09B-FDB4A54166F3}"/>
    <dgm:cxn modelId="{CF1C85C9-B6A6-4897-92DB-03894B2C3711}" type="presOf" srcId="{1897E7CC-2D9D-4F13-94A7-821B5E98FFE0}" destId="{5B861B74-4242-44EE-AA89-E3E3567CD93E}" srcOrd="0" destOrd="0" presId="urn:microsoft.com/office/officeart/2005/8/layout/lProcess1"/>
    <dgm:cxn modelId="{E35B1ECE-6297-4F3F-9A49-D0E794C414B0}" srcId="{0C7432D5-41F2-4D18-88C2-A47883722D4F}" destId="{A69FAD68-F62B-4303-A46A-328F4AD40892}" srcOrd="0" destOrd="0" parTransId="{FBDC8529-9447-477A-8E68-34EDBC1A9D6C}" sibTransId="{DD1FBCFF-666D-43FC-A0EA-2D767386F8E1}"/>
    <dgm:cxn modelId="{9271A3D5-F0EE-4C72-A7B9-F28AE0B5C70E}" type="presOf" srcId="{A69FAD68-F62B-4303-A46A-328F4AD40892}" destId="{1FE55BFE-053B-4FC5-ACEE-749A8DE06D55}" srcOrd="0" destOrd="0" presId="urn:microsoft.com/office/officeart/2005/8/layout/lProcess1"/>
    <dgm:cxn modelId="{8429B6D7-5546-4FEC-871A-F6056C6DBD65}" type="presOf" srcId="{8717F9C6-8908-483E-A9B0-BF8B17E6A771}" destId="{CCC092AB-F437-425A-932D-9C81B399B743}" srcOrd="0" destOrd="0" presId="urn:microsoft.com/office/officeart/2005/8/layout/lProcess1"/>
    <dgm:cxn modelId="{139409DB-2452-4144-8A32-7AF205540F71}" srcId="{0C7432D5-41F2-4D18-88C2-A47883722D4F}" destId="{FD3FC866-569A-4766-B299-4401BC13C0B6}" srcOrd="3" destOrd="0" parTransId="{5A9EF264-3EB1-4EA2-B1E9-5EBF1823C141}" sibTransId="{9B100EE9-C4FA-412B-B822-69B07B98A59B}"/>
    <dgm:cxn modelId="{A1B86CDC-6601-4F6A-A199-345418E46B8F}" type="presOf" srcId="{32006B6E-C3CB-4037-B5CE-3F6B4CB8D7AC}" destId="{1EFB7766-F03E-494F-8713-7CBC7A2D5FE6}" srcOrd="0" destOrd="0" presId="urn:microsoft.com/office/officeart/2005/8/layout/lProcess1"/>
    <dgm:cxn modelId="{35CF3EDE-0F3B-4D94-A612-884C7C5E3D8C}" type="presOf" srcId="{E913B9E7-7051-4C3A-9373-BC76EBA20F69}" destId="{6AAC9A51-1DBB-4183-893D-DDF5A7B0AD32}" srcOrd="0" destOrd="0" presId="urn:microsoft.com/office/officeart/2005/8/layout/lProcess1"/>
    <dgm:cxn modelId="{2C236EE0-6F5D-4434-AF7D-5953A88FA7A1}" srcId="{A69FAD68-F62B-4303-A46A-328F4AD40892}" destId="{48606DAF-0FDD-420B-B70D-E288E0C38563}" srcOrd="2" destOrd="0" parTransId="{632F33E5-0923-4449-9A43-F07FE69D516D}" sibTransId="{1F92A5F0-12B6-4BBB-A8D9-2B6406C4FC2A}"/>
    <dgm:cxn modelId="{FCD9C1E6-2B56-485A-8B90-C06FC733E23A}" type="presOf" srcId="{4B8F08A0-31BA-433D-8535-9825E00ABBF3}" destId="{C292C430-607F-45A5-A3F1-8F9641A0AEAF}" srcOrd="0" destOrd="0" presId="urn:microsoft.com/office/officeart/2005/8/layout/lProcess1"/>
    <dgm:cxn modelId="{66A3C6EE-FB1E-49C1-A562-B6DE623E2B12}" srcId="{4B8F08A0-31BA-433D-8535-9825E00ABBF3}" destId="{BE139BAE-91C5-4671-AB78-B7B54C672C32}" srcOrd="3" destOrd="0" parTransId="{AA728EFE-19B6-46BF-8930-8B3E6F13CE48}" sibTransId="{FAEF3479-7EF5-4353-9A56-1E3FCDEC8C2C}"/>
    <dgm:cxn modelId="{9B0CFDEF-0049-449F-8496-244432ABB8BA}" type="presOf" srcId="{EBEB544F-0810-4C93-A826-FB604BBC0484}" destId="{742849A2-4EFC-4517-911D-416B7F0F1C06}" srcOrd="0" destOrd="0" presId="urn:microsoft.com/office/officeart/2005/8/layout/lProcess1"/>
    <dgm:cxn modelId="{72EBF7F0-82FA-4B7A-B993-D97C6D5D9834}" type="presOf" srcId="{541FAD2D-25C4-48F7-B091-8D93224B75E9}" destId="{2260D00C-37AF-4215-ABEA-7C68A7DEDF58}" srcOrd="0" destOrd="0" presId="urn:microsoft.com/office/officeart/2005/8/layout/lProcess1"/>
    <dgm:cxn modelId="{24C106F7-22E5-4570-87A1-8FA4ACE5AC2B}" srcId="{4B8F08A0-31BA-433D-8535-9825E00ABBF3}" destId="{891ADF17-D46C-4C1E-9401-9D1150C9C497}" srcOrd="1" destOrd="0" parTransId="{10AB62F3-3EA1-49C2-B9AF-CDF99E7915B2}" sibTransId="{541FAD2D-25C4-48F7-B091-8D93224B75E9}"/>
    <dgm:cxn modelId="{74A0C6F7-6DA2-48BB-9652-6B84F13E75EE}" type="presOf" srcId="{4B46DC21-367A-4A7F-81B7-91D6C66C04B2}" destId="{81B26DF5-2AA0-4E1D-91E7-3BC0911D0816}" srcOrd="0" destOrd="0" presId="urn:microsoft.com/office/officeart/2005/8/layout/lProcess1"/>
    <dgm:cxn modelId="{A6AB3FF8-D498-482B-A8EF-BD1C80D4E6D4}" type="presOf" srcId="{534E6471-1708-41CF-9002-11B8CF203340}" destId="{BE663722-FB14-47AC-9B33-C55B58A2BB07}" srcOrd="0" destOrd="0" presId="urn:microsoft.com/office/officeart/2005/8/layout/lProcess1"/>
    <dgm:cxn modelId="{645CF30C-F190-4334-B8EE-E4EC919EC0E9}" type="presParOf" srcId="{2E295240-9DFD-41BB-AA52-8C8A1580AD68}" destId="{E1F4667C-CE2E-4FA7-80B7-FA9B980A4202}" srcOrd="0" destOrd="0" presId="urn:microsoft.com/office/officeart/2005/8/layout/lProcess1"/>
    <dgm:cxn modelId="{488727CC-3042-4481-8FFE-3E0DC2AFC1C4}" type="presParOf" srcId="{E1F4667C-CE2E-4FA7-80B7-FA9B980A4202}" destId="{1FE55BFE-053B-4FC5-ACEE-749A8DE06D55}" srcOrd="0" destOrd="0" presId="urn:microsoft.com/office/officeart/2005/8/layout/lProcess1"/>
    <dgm:cxn modelId="{F654D209-97A7-4C5D-BD42-25C80B063F1E}" type="presParOf" srcId="{E1F4667C-CE2E-4FA7-80B7-FA9B980A4202}" destId="{7C83A923-E34E-4EC9-9EBD-B62C3CD45DA2}" srcOrd="1" destOrd="0" presId="urn:microsoft.com/office/officeart/2005/8/layout/lProcess1"/>
    <dgm:cxn modelId="{2497FF27-CAF2-47C1-A3D6-28649A8F458F}" type="presParOf" srcId="{E1F4667C-CE2E-4FA7-80B7-FA9B980A4202}" destId="{2F9889D8-5373-4460-A46D-27FDBA6D6478}" srcOrd="2" destOrd="0" presId="urn:microsoft.com/office/officeart/2005/8/layout/lProcess1"/>
    <dgm:cxn modelId="{A67F2DF8-AB3E-4F79-AD69-86C2DEADFF81}" type="presParOf" srcId="{E1F4667C-CE2E-4FA7-80B7-FA9B980A4202}" destId="{81B26DF5-2AA0-4E1D-91E7-3BC0911D0816}" srcOrd="3" destOrd="0" presId="urn:microsoft.com/office/officeart/2005/8/layout/lProcess1"/>
    <dgm:cxn modelId="{18BEBAEF-8815-4DAF-80D0-14E06DAFC0A5}" type="presParOf" srcId="{E1F4667C-CE2E-4FA7-80B7-FA9B980A4202}" destId="{5B861B74-4242-44EE-AA89-E3E3567CD93E}" srcOrd="4" destOrd="0" presId="urn:microsoft.com/office/officeart/2005/8/layout/lProcess1"/>
    <dgm:cxn modelId="{39C66CDD-4A4F-4D9A-B33D-4C7BBE163EFA}" type="presParOf" srcId="{E1F4667C-CE2E-4FA7-80B7-FA9B980A4202}" destId="{1EFB7766-F03E-494F-8713-7CBC7A2D5FE6}" srcOrd="5" destOrd="0" presId="urn:microsoft.com/office/officeart/2005/8/layout/lProcess1"/>
    <dgm:cxn modelId="{7661FC85-049A-47E5-AF7A-5DBB4C715902}" type="presParOf" srcId="{E1F4667C-CE2E-4FA7-80B7-FA9B980A4202}" destId="{AB125660-EBBC-47B3-BF6F-BF5D457DDEF3}" srcOrd="6" destOrd="0" presId="urn:microsoft.com/office/officeart/2005/8/layout/lProcess1"/>
    <dgm:cxn modelId="{899A5EB9-8467-496D-A346-EE4556C0F57D}" type="presParOf" srcId="{E1F4667C-CE2E-4FA7-80B7-FA9B980A4202}" destId="{B0A4CAB2-44C2-4CA8-88DB-1284ABFEAB48}" srcOrd="7" destOrd="0" presId="urn:microsoft.com/office/officeart/2005/8/layout/lProcess1"/>
    <dgm:cxn modelId="{4AFD3F84-0C48-4B0F-8273-8C247AD1985E}" type="presParOf" srcId="{E1F4667C-CE2E-4FA7-80B7-FA9B980A4202}" destId="{65634971-4BE9-4904-88F4-DB8E95B7E1D8}" srcOrd="8" destOrd="0" presId="urn:microsoft.com/office/officeart/2005/8/layout/lProcess1"/>
    <dgm:cxn modelId="{B3957023-484F-49CE-BA55-A288490AD4C2}" type="presParOf" srcId="{2E295240-9DFD-41BB-AA52-8C8A1580AD68}" destId="{B2A38E9F-80D8-40EE-95EC-9E7DA7DD6800}" srcOrd="1" destOrd="0" presId="urn:microsoft.com/office/officeart/2005/8/layout/lProcess1"/>
    <dgm:cxn modelId="{8B252093-1A71-430B-9247-5BBE2C5653B2}" type="presParOf" srcId="{2E295240-9DFD-41BB-AA52-8C8A1580AD68}" destId="{F81B9E2E-1384-4BD5-8928-335C5121C652}" srcOrd="2" destOrd="0" presId="urn:microsoft.com/office/officeart/2005/8/layout/lProcess1"/>
    <dgm:cxn modelId="{3B3427D7-614A-41F2-A94A-10059E5E44A2}" type="presParOf" srcId="{F81B9E2E-1384-4BD5-8928-335C5121C652}" destId="{62B5F1B3-722B-455E-BDF2-6DEF4C1EB0F8}" srcOrd="0" destOrd="0" presId="urn:microsoft.com/office/officeart/2005/8/layout/lProcess1"/>
    <dgm:cxn modelId="{F2333090-D298-46A1-B0A9-C2A376532F79}" type="presParOf" srcId="{F81B9E2E-1384-4BD5-8928-335C5121C652}" destId="{1DB120DB-2DD6-413D-B685-0AD3F113BA0A}" srcOrd="1" destOrd="0" presId="urn:microsoft.com/office/officeart/2005/8/layout/lProcess1"/>
    <dgm:cxn modelId="{B5867C7F-1698-4020-A283-DAA44657DA34}" type="presParOf" srcId="{F81B9E2E-1384-4BD5-8928-335C5121C652}" destId="{7021357D-F7A4-41AE-B70E-CD9FC813B0EB}" srcOrd="2" destOrd="0" presId="urn:microsoft.com/office/officeart/2005/8/layout/lProcess1"/>
    <dgm:cxn modelId="{7A6DB42D-5C4D-4F86-9C40-37620D30665B}" type="presParOf" srcId="{F81B9E2E-1384-4BD5-8928-335C5121C652}" destId="{24A72795-5CEA-4084-9C47-24DFCDC792E0}" srcOrd="3" destOrd="0" presId="urn:microsoft.com/office/officeart/2005/8/layout/lProcess1"/>
    <dgm:cxn modelId="{028D3C25-F66D-4D5D-B7A9-0620450A50CC}" type="presParOf" srcId="{F81B9E2E-1384-4BD5-8928-335C5121C652}" destId="{7DEA6F50-83F3-4D9C-88CA-DAC6D07BC613}" srcOrd="4" destOrd="0" presId="urn:microsoft.com/office/officeart/2005/8/layout/lProcess1"/>
    <dgm:cxn modelId="{F85019FC-E621-469C-A0A9-4189A095DDB4}" type="presParOf" srcId="{F81B9E2E-1384-4BD5-8928-335C5121C652}" destId="{28FFC4D8-7A56-4D4C-B9C9-139E4B9DA404}" srcOrd="5" destOrd="0" presId="urn:microsoft.com/office/officeart/2005/8/layout/lProcess1"/>
    <dgm:cxn modelId="{EB5F340A-D139-4894-B2BE-C50BD03CB816}" type="presParOf" srcId="{F81B9E2E-1384-4BD5-8928-335C5121C652}" destId="{093E462F-B609-414C-A78D-9458B9DE854B}" srcOrd="6" destOrd="0" presId="urn:microsoft.com/office/officeart/2005/8/layout/lProcess1"/>
    <dgm:cxn modelId="{2062BF8F-3D7E-49D6-8900-B3A8E9A3D77A}" type="presParOf" srcId="{F81B9E2E-1384-4BD5-8928-335C5121C652}" destId="{48E64D28-7EA1-4BC9-8F14-5ABFD388E660}" srcOrd="7" destOrd="0" presId="urn:microsoft.com/office/officeart/2005/8/layout/lProcess1"/>
    <dgm:cxn modelId="{503B7EC9-80EF-43C6-AFD4-355285828616}" type="presParOf" srcId="{F81B9E2E-1384-4BD5-8928-335C5121C652}" destId="{982F5870-5B13-47D9-B2A9-07A212F6B50D}" srcOrd="8" destOrd="0" presId="urn:microsoft.com/office/officeart/2005/8/layout/lProcess1"/>
    <dgm:cxn modelId="{41154A3E-F770-46C4-A048-F727C433D646}" type="presParOf" srcId="{2E295240-9DFD-41BB-AA52-8C8A1580AD68}" destId="{D74BACD8-7757-487D-9C4E-6B60F5AD0DD4}" srcOrd="3" destOrd="0" presId="urn:microsoft.com/office/officeart/2005/8/layout/lProcess1"/>
    <dgm:cxn modelId="{F3057FB7-4C1B-4F4A-8512-1240FDAF37EB}" type="presParOf" srcId="{2E295240-9DFD-41BB-AA52-8C8A1580AD68}" destId="{02A31F6F-BB68-4CC3-9201-B06BA51BEE78}" srcOrd="4" destOrd="0" presId="urn:microsoft.com/office/officeart/2005/8/layout/lProcess1"/>
    <dgm:cxn modelId="{B6E6DF95-EE8C-4E24-9D96-60B06855D796}" type="presParOf" srcId="{02A31F6F-BB68-4CC3-9201-B06BA51BEE78}" destId="{C292C430-607F-45A5-A3F1-8F9641A0AEAF}" srcOrd="0" destOrd="0" presId="urn:microsoft.com/office/officeart/2005/8/layout/lProcess1"/>
    <dgm:cxn modelId="{EE87D858-5E45-40EB-B859-EF10CC2FEB45}" type="presParOf" srcId="{02A31F6F-BB68-4CC3-9201-B06BA51BEE78}" destId="{E8433B54-9030-421A-9938-1B10568B2B40}" srcOrd="1" destOrd="0" presId="urn:microsoft.com/office/officeart/2005/8/layout/lProcess1"/>
    <dgm:cxn modelId="{49D08ABE-9493-445A-A0E4-2BD5E9032C20}" type="presParOf" srcId="{02A31F6F-BB68-4CC3-9201-B06BA51BEE78}" destId="{742849A2-4EFC-4517-911D-416B7F0F1C06}" srcOrd="2" destOrd="0" presId="urn:microsoft.com/office/officeart/2005/8/layout/lProcess1"/>
    <dgm:cxn modelId="{D3E62849-037C-4066-9584-8447805F6D0D}" type="presParOf" srcId="{02A31F6F-BB68-4CC3-9201-B06BA51BEE78}" destId="{283EA6FE-11FE-4110-9DC0-4543F0E7768E}" srcOrd="3" destOrd="0" presId="urn:microsoft.com/office/officeart/2005/8/layout/lProcess1"/>
    <dgm:cxn modelId="{21E15EBD-7AAD-432C-BCD5-8318EE36AA06}" type="presParOf" srcId="{02A31F6F-BB68-4CC3-9201-B06BA51BEE78}" destId="{718887B2-CFB7-4E2D-85D2-3E2DA3808DAC}" srcOrd="4" destOrd="0" presId="urn:microsoft.com/office/officeart/2005/8/layout/lProcess1"/>
    <dgm:cxn modelId="{507C8494-7114-4246-8C24-86388BE25419}" type="presParOf" srcId="{02A31F6F-BB68-4CC3-9201-B06BA51BEE78}" destId="{2260D00C-37AF-4215-ABEA-7C68A7DEDF58}" srcOrd="5" destOrd="0" presId="urn:microsoft.com/office/officeart/2005/8/layout/lProcess1"/>
    <dgm:cxn modelId="{AB67F627-E419-42D9-B40F-E3327CDFAEFD}" type="presParOf" srcId="{02A31F6F-BB68-4CC3-9201-B06BA51BEE78}" destId="{055E86BC-0290-46BD-939E-440D1F038972}" srcOrd="6" destOrd="0" presId="urn:microsoft.com/office/officeart/2005/8/layout/lProcess1"/>
    <dgm:cxn modelId="{6ABFE0E4-0BB9-4273-B54C-6697AAAAC905}" type="presParOf" srcId="{02A31F6F-BB68-4CC3-9201-B06BA51BEE78}" destId="{F3E275E2-4601-45DF-ACF8-A47144A19534}" srcOrd="7" destOrd="0" presId="urn:microsoft.com/office/officeart/2005/8/layout/lProcess1"/>
    <dgm:cxn modelId="{BE4C6CA0-9F3A-4999-A459-1BA720F87744}" type="presParOf" srcId="{02A31F6F-BB68-4CC3-9201-B06BA51BEE78}" destId="{F4FB6460-A648-421A-983E-193C674064BC}" srcOrd="8" destOrd="0" presId="urn:microsoft.com/office/officeart/2005/8/layout/lProcess1"/>
    <dgm:cxn modelId="{39B031BA-E6BA-485A-9F38-39ECE155DCF7}" type="presParOf" srcId="{2E295240-9DFD-41BB-AA52-8C8A1580AD68}" destId="{64BC5E89-DC97-41D9-BAF4-B7C6B67BD8D5}" srcOrd="5" destOrd="0" presId="urn:microsoft.com/office/officeart/2005/8/layout/lProcess1"/>
    <dgm:cxn modelId="{D65B2389-0082-47B6-8967-22D13D383318}" type="presParOf" srcId="{2E295240-9DFD-41BB-AA52-8C8A1580AD68}" destId="{C6281533-5176-435B-B983-5A1A65A531EF}" srcOrd="6" destOrd="0" presId="urn:microsoft.com/office/officeart/2005/8/layout/lProcess1"/>
    <dgm:cxn modelId="{26899159-8779-4F7C-B331-01BD276503F8}" type="presParOf" srcId="{C6281533-5176-435B-B983-5A1A65A531EF}" destId="{40A22BB9-7466-4D51-899E-42D3734CADE3}" srcOrd="0" destOrd="0" presId="urn:microsoft.com/office/officeart/2005/8/layout/lProcess1"/>
    <dgm:cxn modelId="{0ABFA0F4-8CDB-4FFC-847B-4DDB32F132BD}" type="presParOf" srcId="{C6281533-5176-435B-B983-5A1A65A531EF}" destId="{A1E3E243-89A8-4401-83DE-EB46737987AC}" srcOrd="1" destOrd="0" presId="urn:microsoft.com/office/officeart/2005/8/layout/lProcess1"/>
    <dgm:cxn modelId="{B1CDBF99-4A84-437D-940D-D5DB1E670CDF}" type="presParOf" srcId="{C6281533-5176-435B-B983-5A1A65A531EF}" destId="{B439DC38-6811-407A-AA7A-F85E636B9218}" srcOrd="2" destOrd="0" presId="urn:microsoft.com/office/officeart/2005/8/layout/lProcess1"/>
    <dgm:cxn modelId="{80E72459-798D-4E55-9857-1FB6DF0FA095}" type="presParOf" srcId="{C6281533-5176-435B-B983-5A1A65A531EF}" destId="{A5F8F1BD-13C1-4AE9-987F-852BDA92AADC}" srcOrd="3" destOrd="0" presId="urn:microsoft.com/office/officeart/2005/8/layout/lProcess1"/>
    <dgm:cxn modelId="{AC7305C3-B5D9-4366-9553-9113AC81487A}" type="presParOf" srcId="{C6281533-5176-435B-B983-5A1A65A531EF}" destId="{9721B923-B1F8-4AA7-AA1E-11EF1DCC336A}" srcOrd="4" destOrd="0" presId="urn:microsoft.com/office/officeart/2005/8/layout/lProcess1"/>
    <dgm:cxn modelId="{B873F208-69F1-448F-9C34-21590BF02AF8}" type="presParOf" srcId="{C6281533-5176-435B-B983-5A1A65A531EF}" destId="{6AAC9A51-1DBB-4183-893D-DDF5A7B0AD32}" srcOrd="5" destOrd="0" presId="urn:microsoft.com/office/officeart/2005/8/layout/lProcess1"/>
    <dgm:cxn modelId="{40AD1D9A-FEA0-406A-BE3B-5D0845B7B943}" type="presParOf" srcId="{C6281533-5176-435B-B983-5A1A65A531EF}" destId="{BE663722-FB14-47AC-9B33-C55B58A2BB07}" srcOrd="6" destOrd="0" presId="urn:microsoft.com/office/officeart/2005/8/layout/lProcess1"/>
    <dgm:cxn modelId="{9398CF70-9886-4320-9E9D-36BC7B1F2137}" type="presParOf" srcId="{C6281533-5176-435B-B983-5A1A65A531EF}" destId="{CCC092AB-F437-425A-932D-9C81B399B743}" srcOrd="7" destOrd="0" presId="urn:microsoft.com/office/officeart/2005/8/layout/lProcess1"/>
    <dgm:cxn modelId="{D75AC1A3-B0C6-40F8-AF05-9F693D8C3061}" type="presParOf" srcId="{C6281533-5176-435B-B983-5A1A65A531EF}" destId="{C27432F7-5F17-4BC9-99E8-BFD2B2494477}" srcOrd="8" destOrd="0" presId="urn:microsoft.com/office/officeart/2005/8/layout/lProcess1"/>
    <dgm:cxn modelId="{5BF0B643-0B2F-4B84-BB3C-5B40EC92016E}" type="presParOf" srcId="{C6281533-5176-435B-B983-5A1A65A531EF}" destId="{8EC170FE-B912-4CBE-94CE-E68A9D4709AB}" srcOrd="9" destOrd="0" presId="urn:microsoft.com/office/officeart/2005/8/layout/lProcess1"/>
    <dgm:cxn modelId="{51DBD74B-D8C4-422A-A33F-14D3FC12E374}" type="presParOf" srcId="{C6281533-5176-435B-B983-5A1A65A531EF}" destId="{EF4EB7FA-E0CB-43FF-ACAD-F97E253F04FE}" srcOrd="10" destOrd="0" presId="urn:microsoft.com/office/officeart/2005/8/layout/lProcess1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432D5-41F2-4D18-88C2-A47883722D4F}" type="doc">
      <dgm:prSet loTypeId="urn:microsoft.com/office/officeart/2005/8/layout/hProcess9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69FAD68-F62B-4303-A46A-328F4AD40892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Requirements</a:t>
          </a:r>
        </a:p>
      </dgm:t>
    </dgm:pt>
    <dgm:pt modelId="{FBDC8529-9447-477A-8E68-34EDBC1A9D6C}" type="parTrans" cxnId="{E35B1ECE-6297-4F3F-9A49-D0E794C414B0}">
      <dgm:prSet/>
      <dgm:spPr/>
      <dgm:t>
        <a:bodyPr/>
        <a:lstStyle/>
        <a:p>
          <a:endParaRPr lang="en-US"/>
        </a:p>
      </dgm:t>
    </dgm:pt>
    <dgm:pt modelId="{DD1FBCFF-666D-43FC-A0EA-2D767386F8E1}" type="sibTrans" cxnId="{E35B1ECE-6297-4F3F-9A49-D0E794C414B0}">
      <dgm:prSet/>
      <dgm:spPr/>
      <dgm:t>
        <a:bodyPr/>
        <a:lstStyle/>
        <a:p>
          <a:endParaRPr lang="en-US"/>
        </a:p>
      </dgm:t>
    </dgm:pt>
    <dgm:pt modelId="{1994E39C-FD26-4990-B2AE-944CE4F70255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Business Requirements</a:t>
          </a:r>
        </a:p>
      </dgm:t>
    </dgm:pt>
    <dgm:pt modelId="{AE8F9D80-185D-4CA5-A5BE-2D9055BEFEE7}" type="parTrans" cxnId="{C4583369-5C42-4DC4-9070-25D70065ADB3}">
      <dgm:prSet/>
      <dgm:spPr/>
      <dgm:t>
        <a:bodyPr/>
        <a:lstStyle/>
        <a:p>
          <a:endParaRPr lang="en-US"/>
        </a:p>
      </dgm:t>
    </dgm:pt>
    <dgm:pt modelId="{4B46DC21-367A-4A7F-81B7-91D6C66C04B2}" type="sibTrans" cxnId="{C4583369-5C42-4DC4-9070-25D70065ADB3}">
      <dgm:prSet/>
      <dgm:spPr/>
      <dgm:t>
        <a:bodyPr/>
        <a:lstStyle/>
        <a:p>
          <a:endParaRPr lang="en-US"/>
        </a:p>
      </dgm:t>
    </dgm:pt>
    <dgm:pt modelId="{1897E7CC-2D9D-4F13-94A7-821B5E98FFE0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Technical Requirements</a:t>
          </a:r>
        </a:p>
      </dgm:t>
    </dgm:pt>
    <dgm:pt modelId="{0A91793A-8224-40B7-8655-4D60B7AE0F43}" type="parTrans" cxnId="{ECCC8D23-7E70-4833-8FAC-AD9981F9028A}">
      <dgm:prSet/>
      <dgm:spPr/>
      <dgm:t>
        <a:bodyPr/>
        <a:lstStyle/>
        <a:p>
          <a:endParaRPr lang="en-US"/>
        </a:p>
      </dgm:t>
    </dgm:pt>
    <dgm:pt modelId="{32006B6E-C3CB-4037-B5CE-3F6B4CB8D7AC}" type="sibTrans" cxnId="{ECCC8D23-7E70-4833-8FAC-AD9981F9028A}">
      <dgm:prSet/>
      <dgm:spPr/>
      <dgm:t>
        <a:bodyPr/>
        <a:lstStyle/>
        <a:p>
          <a:endParaRPr lang="en-US"/>
        </a:p>
      </dgm:t>
    </dgm:pt>
    <dgm:pt modelId="{617BDE32-F2CF-4267-84A8-D7AACE7C2744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Analysis &amp; Design</a:t>
          </a:r>
        </a:p>
      </dgm:t>
    </dgm:pt>
    <dgm:pt modelId="{FDDBE47B-992F-4C07-9137-46709F43179C}" type="parTrans" cxnId="{70688F9D-CC19-4DA3-B130-5F5348C406B3}">
      <dgm:prSet/>
      <dgm:spPr/>
      <dgm:t>
        <a:bodyPr/>
        <a:lstStyle/>
        <a:p>
          <a:endParaRPr lang="en-US"/>
        </a:p>
      </dgm:t>
    </dgm:pt>
    <dgm:pt modelId="{CB77CE90-6B1C-4B09-A55B-9316BC04C5C3}" type="sibTrans" cxnId="{70688F9D-CC19-4DA3-B130-5F5348C406B3}">
      <dgm:prSet/>
      <dgm:spPr/>
      <dgm:t>
        <a:bodyPr/>
        <a:lstStyle/>
        <a:p>
          <a:endParaRPr lang="en-US"/>
        </a:p>
      </dgm:t>
    </dgm:pt>
    <dgm:pt modelId="{9B23D3AB-836E-4208-A914-4620B9368C91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System Specifications</a:t>
          </a:r>
        </a:p>
      </dgm:t>
    </dgm:pt>
    <dgm:pt modelId="{16F8D7DD-FA69-44F5-A89B-A40CB9E2A60D}" type="parTrans" cxnId="{EE4F1A1A-E2F5-42C9-808D-31DAB87D1926}">
      <dgm:prSet/>
      <dgm:spPr/>
      <dgm:t>
        <a:bodyPr/>
        <a:lstStyle/>
        <a:p>
          <a:endParaRPr lang="en-US"/>
        </a:p>
      </dgm:t>
    </dgm:pt>
    <dgm:pt modelId="{D07542D9-43D5-490A-BF08-292670FE323B}" type="sibTrans" cxnId="{EE4F1A1A-E2F5-42C9-808D-31DAB87D1926}">
      <dgm:prSet/>
      <dgm:spPr/>
      <dgm:t>
        <a:bodyPr/>
        <a:lstStyle/>
        <a:p>
          <a:endParaRPr lang="en-US"/>
        </a:p>
      </dgm:t>
    </dgm:pt>
    <dgm:pt modelId="{F457E8E4-8DBB-4393-B3D9-85EC2141D339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Component Specifications</a:t>
          </a:r>
        </a:p>
      </dgm:t>
    </dgm:pt>
    <dgm:pt modelId="{A9E0C20F-43C2-4484-A0B9-AA995B66D536}" type="parTrans" cxnId="{6B79058F-6016-4244-9D1A-09F276CA39C4}">
      <dgm:prSet/>
      <dgm:spPr/>
      <dgm:t>
        <a:bodyPr/>
        <a:lstStyle/>
        <a:p>
          <a:endParaRPr lang="en-US"/>
        </a:p>
      </dgm:t>
    </dgm:pt>
    <dgm:pt modelId="{80C98F8F-7AD1-45CB-A504-6AE6961CC91B}" type="sibTrans" cxnId="{6B79058F-6016-4244-9D1A-09F276CA39C4}">
      <dgm:prSet/>
      <dgm:spPr/>
      <dgm:t>
        <a:bodyPr/>
        <a:lstStyle/>
        <a:p>
          <a:endParaRPr lang="en-US"/>
        </a:p>
      </dgm:t>
    </dgm:pt>
    <dgm:pt modelId="{8CB8CE17-9BCE-4A8F-8183-31FD8C473C83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Code</a:t>
          </a:r>
        </a:p>
      </dgm:t>
    </dgm:pt>
    <dgm:pt modelId="{E1FB1138-A666-46A0-B2E4-25BB6B300911}" type="parTrans" cxnId="{C1263A71-B3FF-49E5-A57B-4EAC4942A2C7}">
      <dgm:prSet/>
      <dgm:spPr/>
      <dgm:t>
        <a:bodyPr/>
        <a:lstStyle/>
        <a:p>
          <a:endParaRPr lang="en-US"/>
        </a:p>
      </dgm:t>
    </dgm:pt>
    <dgm:pt modelId="{59A64A3C-1BDB-46F6-9D90-E9CE7211CA0A}" type="sibTrans" cxnId="{C1263A71-B3FF-49E5-A57B-4EAC4942A2C7}">
      <dgm:prSet/>
      <dgm:spPr/>
      <dgm:t>
        <a:bodyPr/>
        <a:lstStyle/>
        <a:p>
          <a:endParaRPr lang="en-US"/>
        </a:p>
      </dgm:t>
    </dgm:pt>
    <dgm:pt modelId="{8F449781-849A-4F37-9004-4F1E236D1FA0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C#, C, C++ etc.</a:t>
          </a:r>
        </a:p>
      </dgm:t>
    </dgm:pt>
    <dgm:pt modelId="{11BE1865-A6AC-4128-8B58-F0E8DB6277E9}" type="parTrans" cxnId="{345F2752-D05C-4B72-A552-1517060BC925}">
      <dgm:prSet/>
      <dgm:spPr/>
      <dgm:t>
        <a:bodyPr/>
        <a:lstStyle/>
        <a:p>
          <a:endParaRPr lang="en-US"/>
        </a:p>
      </dgm:t>
    </dgm:pt>
    <dgm:pt modelId="{C2292441-8E6C-4EF2-AB58-B20BE5FA04D9}" type="sibTrans" cxnId="{345F2752-D05C-4B72-A552-1517060BC925}">
      <dgm:prSet/>
      <dgm:spPr/>
      <dgm:t>
        <a:bodyPr/>
        <a:lstStyle/>
        <a:p>
          <a:endParaRPr lang="en-US"/>
        </a:p>
      </dgm:t>
    </dgm:pt>
    <dgm:pt modelId="{7AD2CAA2-BDE3-4884-9243-E3FCC2801206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Test</a:t>
          </a:r>
        </a:p>
      </dgm:t>
    </dgm:pt>
    <dgm:pt modelId="{3E702F33-C33F-44D3-A134-1750AC2575F3}" type="parTrans" cxnId="{54C1AF3E-161E-438B-9E36-B7749AD36DE1}">
      <dgm:prSet/>
      <dgm:spPr/>
      <dgm:t>
        <a:bodyPr/>
        <a:lstStyle/>
        <a:p>
          <a:endParaRPr lang="en-US"/>
        </a:p>
      </dgm:t>
    </dgm:pt>
    <dgm:pt modelId="{632AA1FD-DC6E-4044-9355-43E4EB536962}" type="sibTrans" cxnId="{54C1AF3E-161E-438B-9E36-B7749AD36DE1}">
      <dgm:prSet/>
      <dgm:spPr/>
      <dgm:t>
        <a:bodyPr/>
        <a:lstStyle/>
        <a:p>
          <a:endParaRPr lang="en-US"/>
        </a:p>
      </dgm:t>
    </dgm:pt>
    <dgm:pt modelId="{A66FC5AF-F41E-490E-A57F-F5E4630418ED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9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Deploy</a:t>
          </a:r>
        </a:p>
      </dgm:t>
    </dgm:pt>
    <dgm:pt modelId="{07CF0460-B6C0-4953-8230-B8C995B1666D}" type="parTrans" cxnId="{0BEA6C4A-64F7-41BB-818D-B9D8B2107580}">
      <dgm:prSet/>
      <dgm:spPr/>
      <dgm:t>
        <a:bodyPr/>
        <a:lstStyle/>
        <a:p>
          <a:endParaRPr lang="en-US"/>
        </a:p>
      </dgm:t>
    </dgm:pt>
    <dgm:pt modelId="{9AB72E5B-E029-46E3-90D2-9A6D03F6FCB5}" type="sibTrans" cxnId="{0BEA6C4A-64F7-41BB-818D-B9D8B2107580}">
      <dgm:prSet/>
      <dgm:spPr/>
      <dgm:t>
        <a:bodyPr/>
        <a:lstStyle/>
        <a:p>
          <a:endParaRPr lang="en-US"/>
        </a:p>
      </dgm:t>
    </dgm:pt>
    <dgm:pt modelId="{77D7D803-8BD4-465C-8014-2E5203AB5989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Big-Bang Integration</a:t>
          </a:r>
        </a:p>
      </dgm:t>
    </dgm:pt>
    <dgm:pt modelId="{116E607C-C006-4BFB-B89A-6CF8D38DECCB}" type="parTrans" cxnId="{13FD608E-5E3E-499F-AF6C-9F6B9480B928}">
      <dgm:prSet/>
      <dgm:spPr/>
      <dgm:t>
        <a:bodyPr/>
        <a:lstStyle/>
        <a:p>
          <a:endParaRPr lang="en-US"/>
        </a:p>
      </dgm:t>
    </dgm:pt>
    <dgm:pt modelId="{5D0C509E-DDEA-4CBB-A232-D56E797B803B}" type="sibTrans" cxnId="{13FD608E-5E3E-499F-AF6C-9F6B9480B928}">
      <dgm:prSet/>
      <dgm:spPr/>
      <dgm:t>
        <a:bodyPr/>
        <a:lstStyle/>
        <a:p>
          <a:endParaRPr lang="en-US"/>
        </a:p>
      </dgm:t>
    </dgm:pt>
    <dgm:pt modelId="{603E19A0-7E0D-47A8-8FD3-50BE21CF3120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Validation Tests</a:t>
          </a:r>
        </a:p>
      </dgm:t>
    </dgm:pt>
    <dgm:pt modelId="{A7528738-7A98-4347-ABC9-821D1B3E8458}" type="parTrans" cxnId="{E2E94CEC-03F6-40C4-9B1E-435AFC00801A}">
      <dgm:prSet/>
      <dgm:spPr/>
      <dgm:t>
        <a:bodyPr/>
        <a:lstStyle/>
        <a:p>
          <a:endParaRPr lang="en-US"/>
        </a:p>
      </dgm:t>
    </dgm:pt>
    <dgm:pt modelId="{30B31C2B-5045-445B-B3EC-882FC0A6AC27}" type="sibTrans" cxnId="{E2E94CEC-03F6-40C4-9B1E-435AFC00801A}">
      <dgm:prSet/>
      <dgm:spPr/>
      <dgm:t>
        <a:bodyPr/>
        <a:lstStyle/>
        <a:p>
          <a:endParaRPr lang="en-US"/>
        </a:p>
      </dgm:t>
    </dgm:pt>
    <dgm:pt modelId="{BADC8ABA-8EAF-45CC-A747-C2985CE719DE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r>
            <a:rPr lang="en-US" sz="7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Verification Tests</a:t>
          </a:r>
        </a:p>
      </dgm:t>
    </dgm:pt>
    <dgm:pt modelId="{35FACAA9-A89A-4A2C-81A5-764AD1CED97E}" type="parTrans" cxnId="{3C370863-0DB0-478A-92A7-F70EE9D038BA}">
      <dgm:prSet/>
      <dgm:spPr/>
      <dgm:t>
        <a:bodyPr/>
        <a:lstStyle/>
        <a:p>
          <a:endParaRPr lang="en-US"/>
        </a:p>
      </dgm:t>
    </dgm:pt>
    <dgm:pt modelId="{7DC17A44-82F0-413D-A982-C68265FE89AC}" type="sibTrans" cxnId="{3C370863-0DB0-478A-92A7-F70EE9D038BA}">
      <dgm:prSet/>
      <dgm:spPr/>
      <dgm:t>
        <a:bodyPr/>
        <a:lstStyle/>
        <a:p>
          <a:endParaRPr lang="en-US"/>
        </a:p>
      </dgm:t>
    </dgm:pt>
    <dgm:pt modelId="{46314AB6-21AB-4096-9DF7-E59715D5B3C6}">
      <dgm:prSet phldrT="[Text]" custT="1"/>
      <dgm:spPr>
        <a:solidFill>
          <a:schemeClr val="bg2">
            <a:lumMod val="25000"/>
            <a:lumOff val="75000"/>
          </a:schemeClr>
        </a:solidFill>
      </dgm:spPr>
      <dgm:t>
        <a:bodyPr/>
        <a:lstStyle/>
        <a:p>
          <a:endParaRPr lang="en-US" sz="7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0219999E-FE98-4DF6-B9A4-786C6694F83B}" type="parTrans" cxnId="{F5C725FB-3502-4751-9016-2610DA6C3707}">
      <dgm:prSet/>
      <dgm:spPr/>
      <dgm:t>
        <a:bodyPr/>
        <a:lstStyle/>
        <a:p>
          <a:endParaRPr lang="en-US"/>
        </a:p>
      </dgm:t>
    </dgm:pt>
    <dgm:pt modelId="{F77936ED-BF58-4680-BBEA-A4BC42A2D52B}" type="sibTrans" cxnId="{F5C725FB-3502-4751-9016-2610DA6C3707}">
      <dgm:prSet/>
      <dgm:spPr/>
      <dgm:t>
        <a:bodyPr/>
        <a:lstStyle/>
        <a:p>
          <a:endParaRPr lang="en-US"/>
        </a:p>
      </dgm:t>
    </dgm:pt>
    <dgm:pt modelId="{58508D0B-8EBC-41BE-98BA-4AF5BB837058}" type="pres">
      <dgm:prSet presAssocID="{0C7432D5-41F2-4D18-88C2-A47883722D4F}" presName="CompostProcess" presStyleCnt="0">
        <dgm:presLayoutVars>
          <dgm:dir/>
          <dgm:resizeHandles val="exact"/>
        </dgm:presLayoutVars>
      </dgm:prSet>
      <dgm:spPr/>
    </dgm:pt>
    <dgm:pt modelId="{F27B8704-69AA-4609-B561-CCC0AC9D3910}" type="pres">
      <dgm:prSet presAssocID="{0C7432D5-41F2-4D18-88C2-A47883722D4F}" presName="arrow" presStyleLbl="bgShp" presStyleIdx="0" presStyleCnt="1"/>
      <dgm:spPr>
        <a:solidFill>
          <a:schemeClr val="accent4">
            <a:lumMod val="90000"/>
          </a:schemeClr>
        </a:solidFill>
      </dgm:spPr>
    </dgm:pt>
    <dgm:pt modelId="{7C6A85EC-C652-4D47-B060-5F48F2C8F470}" type="pres">
      <dgm:prSet presAssocID="{0C7432D5-41F2-4D18-88C2-A47883722D4F}" presName="linearProcess" presStyleCnt="0"/>
      <dgm:spPr/>
    </dgm:pt>
    <dgm:pt modelId="{D093801B-B398-4FCB-97B7-FA898751BEAD}" type="pres">
      <dgm:prSet presAssocID="{A69FAD68-F62B-4303-A46A-328F4AD40892}" presName="textNode" presStyleLbl="node1" presStyleIdx="0" presStyleCnt="5" custScaleX="119023" custScaleY="130769" custLinFactNeighborX="-996" custLinFactNeighborY="1923">
        <dgm:presLayoutVars>
          <dgm:bulletEnabled val="1"/>
        </dgm:presLayoutVars>
      </dgm:prSet>
      <dgm:spPr/>
    </dgm:pt>
    <dgm:pt modelId="{7DFB3210-5644-4811-8443-86A208347854}" type="pres">
      <dgm:prSet presAssocID="{DD1FBCFF-666D-43FC-A0EA-2D767386F8E1}" presName="sibTrans" presStyleCnt="0"/>
      <dgm:spPr/>
    </dgm:pt>
    <dgm:pt modelId="{BED20197-362F-41DF-8019-B2EADA9FD447}" type="pres">
      <dgm:prSet presAssocID="{617BDE32-F2CF-4267-84A8-D7AACE7C2744}" presName="textNode" presStyleLbl="node1" presStyleIdx="1" presStyleCnt="5" custScaleX="113525" custScaleY="130769" custLinFactNeighborX="-996" custLinFactNeighborY="1923">
        <dgm:presLayoutVars>
          <dgm:bulletEnabled val="1"/>
        </dgm:presLayoutVars>
      </dgm:prSet>
      <dgm:spPr/>
    </dgm:pt>
    <dgm:pt modelId="{5CC1E9E8-8E84-45FD-BEB6-B573382199BB}" type="pres">
      <dgm:prSet presAssocID="{CB77CE90-6B1C-4B09-A55B-9316BC04C5C3}" presName="sibTrans" presStyleCnt="0"/>
      <dgm:spPr/>
    </dgm:pt>
    <dgm:pt modelId="{51F9EB86-59D8-417D-9EB6-D60D278FEAC2}" type="pres">
      <dgm:prSet presAssocID="{8CB8CE17-9BCE-4A8F-8183-31FD8C473C83}" presName="textNode" presStyleLbl="node1" presStyleIdx="2" presStyleCnt="5" custScaleX="114958" custScaleY="130769" custLinFactNeighborX="-996" custLinFactNeighborY="1923">
        <dgm:presLayoutVars>
          <dgm:bulletEnabled val="1"/>
        </dgm:presLayoutVars>
      </dgm:prSet>
      <dgm:spPr/>
    </dgm:pt>
    <dgm:pt modelId="{42E515F3-69B0-4D38-A62D-684B019E7A0B}" type="pres">
      <dgm:prSet presAssocID="{59A64A3C-1BDB-46F6-9D90-E9CE7211CA0A}" presName="sibTrans" presStyleCnt="0"/>
      <dgm:spPr/>
    </dgm:pt>
    <dgm:pt modelId="{D992062F-FC1A-413E-8617-22A87C649BAF}" type="pres">
      <dgm:prSet presAssocID="{7AD2CAA2-BDE3-4884-9243-E3FCC2801206}" presName="textNode" presStyleLbl="node1" presStyleIdx="3" presStyleCnt="5" custScaleY="115384">
        <dgm:presLayoutVars>
          <dgm:bulletEnabled val="1"/>
        </dgm:presLayoutVars>
      </dgm:prSet>
      <dgm:spPr/>
    </dgm:pt>
    <dgm:pt modelId="{2BFE2AC2-9576-4726-BDF2-7E86F24BFA5F}" type="pres">
      <dgm:prSet presAssocID="{632AA1FD-DC6E-4044-9355-43E4EB536962}" presName="sibTrans" presStyleCnt="0"/>
      <dgm:spPr/>
    </dgm:pt>
    <dgm:pt modelId="{F2862C66-462D-4E76-A641-D85EB2BEBC27}" type="pres">
      <dgm:prSet presAssocID="{A66FC5AF-F41E-490E-A57F-F5E4630418ED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44C9101-5CD4-4090-9739-CBDED8634B6D}" type="presOf" srcId="{1994E39C-FD26-4990-B2AE-944CE4F70255}" destId="{D093801B-B398-4FCB-97B7-FA898751BEAD}" srcOrd="0" destOrd="1" presId="urn:microsoft.com/office/officeart/2005/8/layout/hProcess9"/>
    <dgm:cxn modelId="{01A47F03-BE6C-4D92-9014-51989750D4B7}" type="presOf" srcId="{1897E7CC-2D9D-4F13-94A7-821B5E98FFE0}" destId="{D093801B-B398-4FCB-97B7-FA898751BEAD}" srcOrd="0" destOrd="2" presId="urn:microsoft.com/office/officeart/2005/8/layout/hProcess9"/>
    <dgm:cxn modelId="{1D8F2808-8F29-413C-970B-ACA437917698}" type="presOf" srcId="{46314AB6-21AB-4096-9DF7-E59715D5B3C6}" destId="{F2862C66-462D-4E76-A641-D85EB2BEBC27}" srcOrd="0" destOrd="1" presId="urn:microsoft.com/office/officeart/2005/8/layout/hProcess9"/>
    <dgm:cxn modelId="{E9E2D80C-1FE2-4352-A3D8-95D0996BF512}" type="presOf" srcId="{A66FC5AF-F41E-490E-A57F-F5E4630418ED}" destId="{F2862C66-462D-4E76-A641-D85EB2BEBC27}" srcOrd="0" destOrd="0" presId="urn:microsoft.com/office/officeart/2005/8/layout/hProcess9"/>
    <dgm:cxn modelId="{EE4F1A1A-E2F5-42C9-808D-31DAB87D1926}" srcId="{617BDE32-F2CF-4267-84A8-D7AACE7C2744}" destId="{9B23D3AB-836E-4208-A914-4620B9368C91}" srcOrd="0" destOrd="0" parTransId="{16F8D7DD-FA69-44F5-A89B-A40CB9E2A60D}" sibTransId="{D07542D9-43D5-490A-BF08-292670FE323B}"/>
    <dgm:cxn modelId="{ECCC8D23-7E70-4833-8FAC-AD9981F9028A}" srcId="{A69FAD68-F62B-4303-A46A-328F4AD40892}" destId="{1897E7CC-2D9D-4F13-94A7-821B5E98FFE0}" srcOrd="1" destOrd="0" parTransId="{0A91793A-8224-40B7-8655-4D60B7AE0F43}" sibTransId="{32006B6E-C3CB-4037-B5CE-3F6B4CB8D7AC}"/>
    <dgm:cxn modelId="{C2ACB737-BE49-48CC-88D5-EC2F1F02D195}" type="presOf" srcId="{F457E8E4-8DBB-4393-B3D9-85EC2141D339}" destId="{BED20197-362F-41DF-8019-B2EADA9FD447}" srcOrd="0" destOrd="2" presId="urn:microsoft.com/office/officeart/2005/8/layout/hProcess9"/>
    <dgm:cxn modelId="{54C1AF3E-161E-438B-9E36-B7749AD36DE1}" srcId="{0C7432D5-41F2-4D18-88C2-A47883722D4F}" destId="{7AD2CAA2-BDE3-4884-9243-E3FCC2801206}" srcOrd="3" destOrd="0" parTransId="{3E702F33-C33F-44D3-A134-1750AC2575F3}" sibTransId="{632AA1FD-DC6E-4044-9355-43E4EB536962}"/>
    <dgm:cxn modelId="{3C370863-0DB0-478A-92A7-F70EE9D038BA}" srcId="{7AD2CAA2-BDE3-4884-9243-E3FCC2801206}" destId="{BADC8ABA-8EAF-45CC-A747-C2985CE719DE}" srcOrd="1" destOrd="0" parTransId="{35FACAA9-A89A-4A2C-81A5-764AD1CED97E}" sibTransId="{7DC17A44-82F0-413D-A982-C68265FE89AC}"/>
    <dgm:cxn modelId="{123CF347-8D73-45F8-9413-739337480DB7}" type="presOf" srcId="{0C7432D5-41F2-4D18-88C2-A47883722D4F}" destId="{58508D0B-8EBC-41BE-98BA-4AF5BB837058}" srcOrd="0" destOrd="0" presId="urn:microsoft.com/office/officeart/2005/8/layout/hProcess9"/>
    <dgm:cxn modelId="{C4583369-5C42-4DC4-9070-25D70065ADB3}" srcId="{A69FAD68-F62B-4303-A46A-328F4AD40892}" destId="{1994E39C-FD26-4990-B2AE-944CE4F70255}" srcOrd="0" destOrd="0" parTransId="{AE8F9D80-185D-4CA5-A5BE-2D9055BEFEE7}" sibTransId="{4B46DC21-367A-4A7F-81B7-91D6C66C04B2}"/>
    <dgm:cxn modelId="{0BEA6C4A-64F7-41BB-818D-B9D8B2107580}" srcId="{0C7432D5-41F2-4D18-88C2-A47883722D4F}" destId="{A66FC5AF-F41E-490E-A57F-F5E4630418ED}" srcOrd="4" destOrd="0" parTransId="{07CF0460-B6C0-4953-8230-B8C995B1666D}" sibTransId="{9AB72E5B-E029-46E3-90D2-9A6D03F6FCB5}"/>
    <dgm:cxn modelId="{C1263A71-B3FF-49E5-A57B-4EAC4942A2C7}" srcId="{0C7432D5-41F2-4D18-88C2-A47883722D4F}" destId="{8CB8CE17-9BCE-4A8F-8183-31FD8C473C83}" srcOrd="2" destOrd="0" parTransId="{E1FB1138-A666-46A0-B2E4-25BB6B300911}" sibTransId="{59A64A3C-1BDB-46F6-9D90-E9CE7211CA0A}"/>
    <dgm:cxn modelId="{345F2752-D05C-4B72-A552-1517060BC925}" srcId="{8CB8CE17-9BCE-4A8F-8183-31FD8C473C83}" destId="{8F449781-849A-4F37-9004-4F1E236D1FA0}" srcOrd="0" destOrd="0" parTransId="{11BE1865-A6AC-4128-8B58-F0E8DB6277E9}" sibTransId="{C2292441-8E6C-4EF2-AB58-B20BE5FA04D9}"/>
    <dgm:cxn modelId="{912A4075-5978-460A-8A72-7E53218A3250}" type="presOf" srcId="{617BDE32-F2CF-4267-84A8-D7AACE7C2744}" destId="{BED20197-362F-41DF-8019-B2EADA9FD447}" srcOrd="0" destOrd="0" presId="urn:microsoft.com/office/officeart/2005/8/layout/hProcess9"/>
    <dgm:cxn modelId="{DEE2907F-6582-4C0D-8487-713428998E34}" type="presOf" srcId="{603E19A0-7E0D-47A8-8FD3-50BE21CF3120}" destId="{D992062F-FC1A-413E-8617-22A87C649BAF}" srcOrd="0" destOrd="1" presId="urn:microsoft.com/office/officeart/2005/8/layout/hProcess9"/>
    <dgm:cxn modelId="{13FD608E-5E3E-499F-AF6C-9F6B9480B928}" srcId="{8CB8CE17-9BCE-4A8F-8183-31FD8C473C83}" destId="{77D7D803-8BD4-465C-8014-2E5203AB5989}" srcOrd="1" destOrd="0" parTransId="{116E607C-C006-4BFB-B89A-6CF8D38DECCB}" sibTransId="{5D0C509E-DDEA-4CBB-A232-D56E797B803B}"/>
    <dgm:cxn modelId="{6B79058F-6016-4244-9D1A-09F276CA39C4}" srcId="{617BDE32-F2CF-4267-84A8-D7AACE7C2744}" destId="{F457E8E4-8DBB-4393-B3D9-85EC2141D339}" srcOrd="1" destOrd="0" parTransId="{A9E0C20F-43C2-4484-A0B9-AA995B66D536}" sibTransId="{80C98F8F-7AD1-45CB-A504-6AE6961CC91B}"/>
    <dgm:cxn modelId="{84B2E295-0EFD-4FB2-AE55-3236630CC5C0}" type="presOf" srcId="{9B23D3AB-836E-4208-A914-4620B9368C91}" destId="{BED20197-362F-41DF-8019-B2EADA9FD447}" srcOrd="0" destOrd="1" presId="urn:microsoft.com/office/officeart/2005/8/layout/hProcess9"/>
    <dgm:cxn modelId="{49239596-DBB7-4EFD-82F6-7BA10B4280AC}" type="presOf" srcId="{A69FAD68-F62B-4303-A46A-328F4AD40892}" destId="{D093801B-B398-4FCB-97B7-FA898751BEAD}" srcOrd="0" destOrd="0" presId="urn:microsoft.com/office/officeart/2005/8/layout/hProcess9"/>
    <dgm:cxn modelId="{70688F9D-CC19-4DA3-B130-5F5348C406B3}" srcId="{0C7432D5-41F2-4D18-88C2-A47883722D4F}" destId="{617BDE32-F2CF-4267-84A8-D7AACE7C2744}" srcOrd="1" destOrd="0" parTransId="{FDDBE47B-992F-4C07-9137-46709F43179C}" sibTransId="{CB77CE90-6B1C-4B09-A55B-9316BC04C5C3}"/>
    <dgm:cxn modelId="{601BA5A2-2B35-4AD4-9233-34987391C8C2}" type="presOf" srcId="{77D7D803-8BD4-465C-8014-2E5203AB5989}" destId="{51F9EB86-59D8-417D-9EB6-D60D278FEAC2}" srcOrd="0" destOrd="2" presId="urn:microsoft.com/office/officeart/2005/8/layout/hProcess9"/>
    <dgm:cxn modelId="{03D18FA8-563A-4F6E-970B-AD8ACCA31BF1}" type="presOf" srcId="{8CB8CE17-9BCE-4A8F-8183-31FD8C473C83}" destId="{51F9EB86-59D8-417D-9EB6-D60D278FEAC2}" srcOrd="0" destOrd="0" presId="urn:microsoft.com/office/officeart/2005/8/layout/hProcess9"/>
    <dgm:cxn modelId="{4C139EB6-5C70-485C-8652-2FCA8CAA037D}" type="presOf" srcId="{8F449781-849A-4F37-9004-4F1E236D1FA0}" destId="{51F9EB86-59D8-417D-9EB6-D60D278FEAC2}" srcOrd="0" destOrd="1" presId="urn:microsoft.com/office/officeart/2005/8/layout/hProcess9"/>
    <dgm:cxn modelId="{E8A2B9B7-1005-4046-A3D3-F1634BA5DA4C}" type="presOf" srcId="{7AD2CAA2-BDE3-4884-9243-E3FCC2801206}" destId="{D992062F-FC1A-413E-8617-22A87C649BAF}" srcOrd="0" destOrd="0" presId="urn:microsoft.com/office/officeart/2005/8/layout/hProcess9"/>
    <dgm:cxn modelId="{E35B1ECE-6297-4F3F-9A49-D0E794C414B0}" srcId="{0C7432D5-41F2-4D18-88C2-A47883722D4F}" destId="{A69FAD68-F62B-4303-A46A-328F4AD40892}" srcOrd="0" destOrd="0" parTransId="{FBDC8529-9447-477A-8E68-34EDBC1A9D6C}" sibTransId="{DD1FBCFF-666D-43FC-A0EA-2D767386F8E1}"/>
    <dgm:cxn modelId="{2E38B8D6-D41B-4762-AFBA-F41E4C8DECF1}" type="presOf" srcId="{BADC8ABA-8EAF-45CC-A747-C2985CE719DE}" destId="{D992062F-FC1A-413E-8617-22A87C649BAF}" srcOrd="0" destOrd="2" presId="urn:microsoft.com/office/officeart/2005/8/layout/hProcess9"/>
    <dgm:cxn modelId="{E2E94CEC-03F6-40C4-9B1E-435AFC00801A}" srcId="{7AD2CAA2-BDE3-4884-9243-E3FCC2801206}" destId="{603E19A0-7E0D-47A8-8FD3-50BE21CF3120}" srcOrd="0" destOrd="0" parTransId="{A7528738-7A98-4347-ABC9-821D1B3E8458}" sibTransId="{30B31C2B-5045-445B-B3EC-882FC0A6AC27}"/>
    <dgm:cxn modelId="{F5C725FB-3502-4751-9016-2610DA6C3707}" srcId="{A66FC5AF-F41E-490E-A57F-F5E4630418ED}" destId="{46314AB6-21AB-4096-9DF7-E59715D5B3C6}" srcOrd="0" destOrd="0" parTransId="{0219999E-FE98-4DF6-B9A4-786C6694F83B}" sibTransId="{F77936ED-BF58-4680-BBEA-A4BC42A2D52B}"/>
    <dgm:cxn modelId="{853D4B16-A40C-4445-A690-7C93766016F9}" type="presParOf" srcId="{58508D0B-8EBC-41BE-98BA-4AF5BB837058}" destId="{F27B8704-69AA-4609-B561-CCC0AC9D3910}" srcOrd="0" destOrd="0" presId="urn:microsoft.com/office/officeart/2005/8/layout/hProcess9"/>
    <dgm:cxn modelId="{F7AD3A03-36B0-4F33-875A-DE18D4F5ACE3}" type="presParOf" srcId="{58508D0B-8EBC-41BE-98BA-4AF5BB837058}" destId="{7C6A85EC-C652-4D47-B060-5F48F2C8F470}" srcOrd="1" destOrd="0" presId="urn:microsoft.com/office/officeart/2005/8/layout/hProcess9"/>
    <dgm:cxn modelId="{A2A972C1-F73D-482E-B801-61776A633BF8}" type="presParOf" srcId="{7C6A85EC-C652-4D47-B060-5F48F2C8F470}" destId="{D093801B-B398-4FCB-97B7-FA898751BEAD}" srcOrd="0" destOrd="0" presId="urn:microsoft.com/office/officeart/2005/8/layout/hProcess9"/>
    <dgm:cxn modelId="{3731D404-1053-4AD8-A00C-09F550289C85}" type="presParOf" srcId="{7C6A85EC-C652-4D47-B060-5F48F2C8F470}" destId="{7DFB3210-5644-4811-8443-86A208347854}" srcOrd="1" destOrd="0" presId="urn:microsoft.com/office/officeart/2005/8/layout/hProcess9"/>
    <dgm:cxn modelId="{442365B4-2279-40A4-AB23-194585FC994C}" type="presParOf" srcId="{7C6A85EC-C652-4D47-B060-5F48F2C8F470}" destId="{BED20197-362F-41DF-8019-B2EADA9FD447}" srcOrd="2" destOrd="0" presId="urn:microsoft.com/office/officeart/2005/8/layout/hProcess9"/>
    <dgm:cxn modelId="{D91A0AE5-00C3-4700-9697-7439ADAD4B05}" type="presParOf" srcId="{7C6A85EC-C652-4D47-B060-5F48F2C8F470}" destId="{5CC1E9E8-8E84-45FD-BEB6-B573382199BB}" srcOrd="3" destOrd="0" presId="urn:microsoft.com/office/officeart/2005/8/layout/hProcess9"/>
    <dgm:cxn modelId="{0B7911A4-D011-4F7F-9111-8751C9B40747}" type="presParOf" srcId="{7C6A85EC-C652-4D47-B060-5F48F2C8F470}" destId="{51F9EB86-59D8-417D-9EB6-D60D278FEAC2}" srcOrd="4" destOrd="0" presId="urn:microsoft.com/office/officeart/2005/8/layout/hProcess9"/>
    <dgm:cxn modelId="{36D8F97F-9536-442F-A516-50CEBCAA83BE}" type="presParOf" srcId="{7C6A85EC-C652-4D47-B060-5F48F2C8F470}" destId="{42E515F3-69B0-4D38-A62D-684B019E7A0B}" srcOrd="5" destOrd="0" presId="urn:microsoft.com/office/officeart/2005/8/layout/hProcess9"/>
    <dgm:cxn modelId="{7B6F8348-753D-47BA-96E0-020FA65BD674}" type="presParOf" srcId="{7C6A85EC-C652-4D47-B060-5F48F2C8F470}" destId="{D992062F-FC1A-413E-8617-22A87C649BAF}" srcOrd="6" destOrd="0" presId="urn:microsoft.com/office/officeart/2005/8/layout/hProcess9"/>
    <dgm:cxn modelId="{C9DAD58A-42B1-42E0-95AD-8E71BF15BD9A}" type="presParOf" srcId="{7C6A85EC-C652-4D47-B060-5F48F2C8F470}" destId="{2BFE2AC2-9576-4726-BDF2-7E86F24BFA5F}" srcOrd="7" destOrd="0" presId="urn:microsoft.com/office/officeart/2005/8/layout/hProcess9"/>
    <dgm:cxn modelId="{9C255BB8-3561-416B-971D-B51EE4A18C1D}" type="presParOf" srcId="{7C6A85EC-C652-4D47-B060-5F48F2C8F470}" destId="{F2862C66-462D-4E76-A641-D85EB2BEBC27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4602B0-7765-4BC7-8D89-DD0FB7653E8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C6CCA-D068-414D-BEA0-E2C956C26FD9}">
      <dgm:prSet phldrT="[Text]"/>
      <dgm:spPr>
        <a:solidFill>
          <a:schemeClr val="tx2">
            <a:lumMod val="60000"/>
            <a:lumOff val="40000"/>
          </a:schemeClr>
        </a:solidFill>
        <a:ln w="57150">
          <a:solidFill>
            <a:schemeClr val="accent1">
              <a:lumMod val="60000"/>
              <a:lumOff val="40000"/>
            </a:schemeClr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>
              <a:solidFill>
                <a:schemeClr val="bg2">
                  <a:lumMod val="50000"/>
                </a:schemeClr>
              </a:solidFill>
            </a:rPr>
            <a:t>Quality</a:t>
          </a:r>
        </a:p>
      </dgm:t>
    </dgm:pt>
    <dgm:pt modelId="{E36E14CF-1643-4E5E-8976-766AAF616C66}" type="parTrans" cxnId="{F383B628-25C3-4027-9685-A9332F32B613}">
      <dgm:prSet/>
      <dgm:spPr/>
      <dgm:t>
        <a:bodyPr/>
        <a:lstStyle/>
        <a:p>
          <a:endParaRPr lang="en-US"/>
        </a:p>
      </dgm:t>
    </dgm:pt>
    <dgm:pt modelId="{E05F8C87-1400-4805-BCF6-FA279C47093F}" type="sibTrans" cxnId="{F383B628-25C3-4027-9685-A9332F32B613}">
      <dgm:prSet/>
      <dgm:spPr/>
      <dgm:t>
        <a:bodyPr/>
        <a:lstStyle/>
        <a:p>
          <a:endParaRPr lang="en-US"/>
        </a:p>
      </dgm:t>
    </dgm:pt>
    <dgm:pt modelId="{EEF9ED5A-750F-4613-9E1C-EF2288B486BA}">
      <dgm:prSet phldrT="[Text]"/>
      <dgm:spPr>
        <a:solidFill>
          <a:schemeClr val="tx1">
            <a:lumMod val="10000"/>
            <a:lumOff val="90000"/>
          </a:schemeClr>
        </a:solidFill>
        <a:ln w="57150">
          <a:solidFill>
            <a:schemeClr val="accent1">
              <a:lumMod val="60000"/>
              <a:lumOff val="40000"/>
            </a:schemeClr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>
              <a:solidFill>
                <a:schemeClr val="bg2">
                  <a:lumMod val="50000"/>
                </a:schemeClr>
              </a:solidFill>
            </a:rPr>
            <a:t>Scope</a:t>
          </a:r>
        </a:p>
      </dgm:t>
    </dgm:pt>
    <dgm:pt modelId="{59365685-5C3D-4B7C-B807-F7E38E3B595D}" type="parTrans" cxnId="{8CD64587-7266-43D6-893C-99BF1F1A4C70}">
      <dgm:prSet/>
      <dgm:spPr/>
      <dgm:t>
        <a:bodyPr/>
        <a:lstStyle/>
        <a:p>
          <a:endParaRPr lang="en-US"/>
        </a:p>
      </dgm:t>
    </dgm:pt>
    <dgm:pt modelId="{F9DDBAB5-480B-44DB-BABA-1D7A44C35C47}" type="sibTrans" cxnId="{8CD64587-7266-43D6-893C-99BF1F1A4C70}">
      <dgm:prSet/>
      <dgm:spPr/>
      <dgm:t>
        <a:bodyPr/>
        <a:lstStyle/>
        <a:p>
          <a:endParaRPr lang="en-US"/>
        </a:p>
      </dgm:t>
    </dgm:pt>
    <dgm:pt modelId="{03D51CC4-BF60-45E2-A278-03CB29211D62}">
      <dgm:prSet phldrT="[Text]"/>
      <dgm:spPr>
        <a:solidFill>
          <a:srgbClr val="C00000"/>
        </a:solidFill>
        <a:ln w="5715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/>
            <a:t>Cost</a:t>
          </a:r>
        </a:p>
      </dgm:t>
    </dgm:pt>
    <dgm:pt modelId="{9F6E7925-C69D-4B9B-8B3D-05A7ADE7A247}" type="parTrans" cxnId="{1F99B37E-7B6B-4A1D-83AC-8A3EAF1B4989}">
      <dgm:prSet/>
      <dgm:spPr/>
      <dgm:t>
        <a:bodyPr/>
        <a:lstStyle/>
        <a:p>
          <a:endParaRPr lang="en-US"/>
        </a:p>
      </dgm:t>
    </dgm:pt>
    <dgm:pt modelId="{41FC547D-311B-4415-AA48-C1297B1E5565}" type="sibTrans" cxnId="{1F99B37E-7B6B-4A1D-83AC-8A3EAF1B4989}">
      <dgm:prSet/>
      <dgm:spPr/>
      <dgm:t>
        <a:bodyPr/>
        <a:lstStyle/>
        <a:p>
          <a:endParaRPr lang="en-US"/>
        </a:p>
      </dgm:t>
    </dgm:pt>
    <dgm:pt modelId="{ADD6FD50-F39A-44AB-BB06-AA016EFE70D7}">
      <dgm:prSet phldrT="[Text]"/>
      <dgm:spPr>
        <a:solidFill>
          <a:srgbClr val="FFC000"/>
        </a:solidFill>
        <a:ln w="57150"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>
              <a:solidFill>
                <a:schemeClr val="bg2">
                  <a:lumMod val="50000"/>
                </a:schemeClr>
              </a:solidFill>
            </a:rPr>
            <a:t>Time</a:t>
          </a:r>
        </a:p>
      </dgm:t>
    </dgm:pt>
    <dgm:pt modelId="{8D71F746-143D-4FBD-85BB-AC568E7B3586}" type="parTrans" cxnId="{67CF1C70-2140-4E1D-8796-703449DD6C95}">
      <dgm:prSet/>
      <dgm:spPr/>
      <dgm:t>
        <a:bodyPr/>
        <a:lstStyle/>
        <a:p>
          <a:endParaRPr lang="en-US"/>
        </a:p>
      </dgm:t>
    </dgm:pt>
    <dgm:pt modelId="{3630D3CD-7DDE-4115-B3C1-07E90AF336A6}" type="sibTrans" cxnId="{67CF1C70-2140-4E1D-8796-703449DD6C95}">
      <dgm:prSet/>
      <dgm:spPr/>
      <dgm:t>
        <a:bodyPr/>
        <a:lstStyle/>
        <a:p>
          <a:endParaRPr lang="en-US"/>
        </a:p>
      </dgm:t>
    </dgm:pt>
    <dgm:pt modelId="{12F29D03-AC99-4EB2-8B7C-6974C5016B6E}" type="pres">
      <dgm:prSet presAssocID="{8F4602B0-7765-4BC7-8D89-DD0FB7653E8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BAAEA5B-AD88-438E-84CF-CC22204C5D87}" type="pres">
      <dgm:prSet presAssocID="{1FFC6CCA-D068-414D-BEA0-E2C956C26FD9}" presName="centerShape" presStyleLbl="node0" presStyleIdx="0" presStyleCnt="1"/>
      <dgm:spPr/>
    </dgm:pt>
    <dgm:pt modelId="{38CAFD69-CB9C-4FBF-96E7-22848787A8A8}" type="pres">
      <dgm:prSet presAssocID="{59365685-5C3D-4B7C-B807-F7E38E3B595D}" presName="Name9" presStyleLbl="parChTrans1D2" presStyleIdx="0" presStyleCnt="3"/>
      <dgm:spPr/>
    </dgm:pt>
    <dgm:pt modelId="{CDA3AF01-8A2B-4EC8-BB00-83C8BCF52C2B}" type="pres">
      <dgm:prSet presAssocID="{59365685-5C3D-4B7C-B807-F7E38E3B595D}" presName="connTx" presStyleLbl="parChTrans1D2" presStyleIdx="0" presStyleCnt="3"/>
      <dgm:spPr/>
    </dgm:pt>
    <dgm:pt modelId="{D649C0A4-5D7C-424D-8C3E-4EA1B63CA155}" type="pres">
      <dgm:prSet presAssocID="{EEF9ED5A-750F-4613-9E1C-EF2288B486BA}" presName="node" presStyleLbl="node1" presStyleIdx="0" presStyleCnt="3" custRadScaleRad="134490" custRadScaleInc="-3706">
        <dgm:presLayoutVars>
          <dgm:bulletEnabled val="1"/>
        </dgm:presLayoutVars>
      </dgm:prSet>
      <dgm:spPr/>
    </dgm:pt>
    <dgm:pt modelId="{5334E611-2B3D-4A02-8FA3-53117AB2EABB}" type="pres">
      <dgm:prSet presAssocID="{9F6E7925-C69D-4B9B-8B3D-05A7ADE7A247}" presName="Name9" presStyleLbl="parChTrans1D2" presStyleIdx="1" presStyleCnt="3"/>
      <dgm:spPr/>
    </dgm:pt>
    <dgm:pt modelId="{0B6C3B2D-D9EC-4183-BCEF-3217C66FC35E}" type="pres">
      <dgm:prSet presAssocID="{9F6E7925-C69D-4B9B-8B3D-05A7ADE7A247}" presName="connTx" presStyleLbl="parChTrans1D2" presStyleIdx="1" presStyleCnt="3"/>
      <dgm:spPr/>
    </dgm:pt>
    <dgm:pt modelId="{028BF9EB-124D-48F3-9881-404C67520883}" type="pres">
      <dgm:prSet presAssocID="{03D51CC4-BF60-45E2-A278-03CB29211D62}" presName="node" presStyleLbl="node1" presStyleIdx="1" presStyleCnt="3" custRadScaleRad="120570" custRadScaleInc="23210">
        <dgm:presLayoutVars>
          <dgm:bulletEnabled val="1"/>
        </dgm:presLayoutVars>
      </dgm:prSet>
      <dgm:spPr/>
    </dgm:pt>
    <dgm:pt modelId="{BBDDE5B7-EDDF-468E-861F-613FE0CDE9CB}" type="pres">
      <dgm:prSet presAssocID="{8D71F746-143D-4FBD-85BB-AC568E7B3586}" presName="Name9" presStyleLbl="parChTrans1D2" presStyleIdx="2" presStyleCnt="3"/>
      <dgm:spPr/>
    </dgm:pt>
    <dgm:pt modelId="{6ADAD72D-4802-46F7-91C4-A76FDBACAD07}" type="pres">
      <dgm:prSet presAssocID="{8D71F746-143D-4FBD-85BB-AC568E7B3586}" presName="connTx" presStyleLbl="parChTrans1D2" presStyleIdx="2" presStyleCnt="3"/>
      <dgm:spPr/>
    </dgm:pt>
    <dgm:pt modelId="{D45AAF08-F94A-4AC4-A841-DC32F3ABD6B9}" type="pres">
      <dgm:prSet presAssocID="{ADD6FD50-F39A-44AB-BB06-AA016EFE70D7}" presName="node" presStyleLbl="node1" presStyleIdx="2" presStyleCnt="3" custRadScaleRad="161036" custRadScaleInc="-34924">
        <dgm:presLayoutVars>
          <dgm:bulletEnabled val="1"/>
        </dgm:presLayoutVars>
      </dgm:prSet>
      <dgm:spPr/>
    </dgm:pt>
  </dgm:ptLst>
  <dgm:cxnLst>
    <dgm:cxn modelId="{F9A8841B-B793-43F2-90DD-76C3F59EF19A}" type="presOf" srcId="{9F6E7925-C69D-4B9B-8B3D-05A7ADE7A247}" destId="{5334E611-2B3D-4A02-8FA3-53117AB2EABB}" srcOrd="0" destOrd="0" presId="urn:microsoft.com/office/officeart/2005/8/layout/radial1"/>
    <dgm:cxn modelId="{02266D1F-A80B-4B35-91F8-50F43FAAF980}" type="presOf" srcId="{ADD6FD50-F39A-44AB-BB06-AA016EFE70D7}" destId="{D45AAF08-F94A-4AC4-A841-DC32F3ABD6B9}" srcOrd="0" destOrd="0" presId="urn:microsoft.com/office/officeart/2005/8/layout/radial1"/>
    <dgm:cxn modelId="{F383B628-25C3-4027-9685-A9332F32B613}" srcId="{8F4602B0-7765-4BC7-8D89-DD0FB7653E81}" destId="{1FFC6CCA-D068-414D-BEA0-E2C956C26FD9}" srcOrd="0" destOrd="0" parTransId="{E36E14CF-1643-4E5E-8976-766AAF616C66}" sibTransId="{E05F8C87-1400-4805-BCF6-FA279C47093F}"/>
    <dgm:cxn modelId="{98402B30-4B47-4248-9636-D34524AFC3F8}" type="presOf" srcId="{1FFC6CCA-D068-414D-BEA0-E2C956C26FD9}" destId="{1BAAEA5B-AD88-438E-84CF-CC22204C5D87}" srcOrd="0" destOrd="0" presId="urn:microsoft.com/office/officeart/2005/8/layout/radial1"/>
    <dgm:cxn modelId="{1A910C60-8E53-48CF-8116-B39888F1B816}" type="presOf" srcId="{EEF9ED5A-750F-4613-9E1C-EF2288B486BA}" destId="{D649C0A4-5D7C-424D-8C3E-4EA1B63CA155}" srcOrd="0" destOrd="0" presId="urn:microsoft.com/office/officeart/2005/8/layout/radial1"/>
    <dgm:cxn modelId="{30EF3544-05B2-48AE-B265-E26CB02BC04F}" type="presOf" srcId="{8D71F746-143D-4FBD-85BB-AC568E7B3586}" destId="{BBDDE5B7-EDDF-468E-861F-613FE0CDE9CB}" srcOrd="0" destOrd="0" presId="urn:microsoft.com/office/officeart/2005/8/layout/radial1"/>
    <dgm:cxn modelId="{F0967A4E-6B98-463B-B00D-9DE0867A239C}" type="presOf" srcId="{03D51CC4-BF60-45E2-A278-03CB29211D62}" destId="{028BF9EB-124D-48F3-9881-404C67520883}" srcOrd="0" destOrd="0" presId="urn:microsoft.com/office/officeart/2005/8/layout/radial1"/>
    <dgm:cxn modelId="{67CF1C70-2140-4E1D-8796-703449DD6C95}" srcId="{1FFC6CCA-D068-414D-BEA0-E2C956C26FD9}" destId="{ADD6FD50-F39A-44AB-BB06-AA016EFE70D7}" srcOrd="2" destOrd="0" parTransId="{8D71F746-143D-4FBD-85BB-AC568E7B3586}" sibTransId="{3630D3CD-7DDE-4115-B3C1-07E90AF336A6}"/>
    <dgm:cxn modelId="{1F99B37E-7B6B-4A1D-83AC-8A3EAF1B4989}" srcId="{1FFC6CCA-D068-414D-BEA0-E2C956C26FD9}" destId="{03D51CC4-BF60-45E2-A278-03CB29211D62}" srcOrd="1" destOrd="0" parTransId="{9F6E7925-C69D-4B9B-8B3D-05A7ADE7A247}" sibTransId="{41FC547D-311B-4415-AA48-C1297B1E5565}"/>
    <dgm:cxn modelId="{A8560F7F-93DE-4218-BDD1-9231ED6BE1C9}" type="presOf" srcId="{9F6E7925-C69D-4B9B-8B3D-05A7ADE7A247}" destId="{0B6C3B2D-D9EC-4183-BCEF-3217C66FC35E}" srcOrd="1" destOrd="0" presId="urn:microsoft.com/office/officeart/2005/8/layout/radial1"/>
    <dgm:cxn modelId="{8CD64587-7266-43D6-893C-99BF1F1A4C70}" srcId="{1FFC6CCA-D068-414D-BEA0-E2C956C26FD9}" destId="{EEF9ED5A-750F-4613-9E1C-EF2288B486BA}" srcOrd="0" destOrd="0" parTransId="{59365685-5C3D-4B7C-B807-F7E38E3B595D}" sibTransId="{F9DDBAB5-480B-44DB-BABA-1D7A44C35C47}"/>
    <dgm:cxn modelId="{4A109491-2DE6-4408-96B2-1AB72C814269}" type="presOf" srcId="{8F4602B0-7765-4BC7-8D89-DD0FB7653E81}" destId="{12F29D03-AC99-4EB2-8B7C-6974C5016B6E}" srcOrd="0" destOrd="0" presId="urn:microsoft.com/office/officeart/2005/8/layout/radial1"/>
    <dgm:cxn modelId="{01587B96-F199-4625-8081-5D9D7819F01F}" type="presOf" srcId="{59365685-5C3D-4B7C-B807-F7E38E3B595D}" destId="{CDA3AF01-8A2B-4EC8-BB00-83C8BCF52C2B}" srcOrd="1" destOrd="0" presId="urn:microsoft.com/office/officeart/2005/8/layout/radial1"/>
    <dgm:cxn modelId="{32C916AD-1969-4858-A1F6-7CFBFE6CC9DA}" type="presOf" srcId="{59365685-5C3D-4B7C-B807-F7E38E3B595D}" destId="{38CAFD69-CB9C-4FBF-96E7-22848787A8A8}" srcOrd="0" destOrd="0" presId="urn:microsoft.com/office/officeart/2005/8/layout/radial1"/>
    <dgm:cxn modelId="{E3B8FCC6-E5BA-4D90-8439-76326D9F86CC}" type="presOf" srcId="{8D71F746-143D-4FBD-85BB-AC568E7B3586}" destId="{6ADAD72D-4802-46F7-91C4-A76FDBACAD07}" srcOrd="1" destOrd="0" presId="urn:microsoft.com/office/officeart/2005/8/layout/radial1"/>
    <dgm:cxn modelId="{4AEC5C31-2804-47FE-853D-1BAC37CB6304}" type="presParOf" srcId="{12F29D03-AC99-4EB2-8B7C-6974C5016B6E}" destId="{1BAAEA5B-AD88-438E-84CF-CC22204C5D87}" srcOrd="0" destOrd="0" presId="urn:microsoft.com/office/officeart/2005/8/layout/radial1"/>
    <dgm:cxn modelId="{5840EC60-BC4F-4833-AD41-1B96E3810F3C}" type="presParOf" srcId="{12F29D03-AC99-4EB2-8B7C-6974C5016B6E}" destId="{38CAFD69-CB9C-4FBF-96E7-22848787A8A8}" srcOrd="1" destOrd="0" presId="urn:microsoft.com/office/officeart/2005/8/layout/radial1"/>
    <dgm:cxn modelId="{E5A0D78A-8418-4798-B7F2-4394561AD805}" type="presParOf" srcId="{38CAFD69-CB9C-4FBF-96E7-22848787A8A8}" destId="{CDA3AF01-8A2B-4EC8-BB00-83C8BCF52C2B}" srcOrd="0" destOrd="0" presId="urn:microsoft.com/office/officeart/2005/8/layout/radial1"/>
    <dgm:cxn modelId="{C38BDBB5-4A95-4467-A43D-0D1311C78ED6}" type="presParOf" srcId="{12F29D03-AC99-4EB2-8B7C-6974C5016B6E}" destId="{D649C0A4-5D7C-424D-8C3E-4EA1B63CA155}" srcOrd="2" destOrd="0" presId="urn:microsoft.com/office/officeart/2005/8/layout/radial1"/>
    <dgm:cxn modelId="{4D2B0891-9881-434F-BE38-F2432D31578D}" type="presParOf" srcId="{12F29D03-AC99-4EB2-8B7C-6974C5016B6E}" destId="{5334E611-2B3D-4A02-8FA3-53117AB2EABB}" srcOrd="3" destOrd="0" presId="urn:microsoft.com/office/officeart/2005/8/layout/radial1"/>
    <dgm:cxn modelId="{70F2D94B-D3EA-4CAD-9BCA-6372AEB3E28A}" type="presParOf" srcId="{5334E611-2B3D-4A02-8FA3-53117AB2EABB}" destId="{0B6C3B2D-D9EC-4183-BCEF-3217C66FC35E}" srcOrd="0" destOrd="0" presId="urn:microsoft.com/office/officeart/2005/8/layout/radial1"/>
    <dgm:cxn modelId="{EFB5CACB-0A1D-4E62-95B2-4BC302CE3BB1}" type="presParOf" srcId="{12F29D03-AC99-4EB2-8B7C-6974C5016B6E}" destId="{028BF9EB-124D-48F3-9881-404C67520883}" srcOrd="4" destOrd="0" presId="urn:microsoft.com/office/officeart/2005/8/layout/radial1"/>
    <dgm:cxn modelId="{BD6B9EE5-6880-4A82-97DE-55C5BB13F332}" type="presParOf" srcId="{12F29D03-AC99-4EB2-8B7C-6974C5016B6E}" destId="{BBDDE5B7-EDDF-468E-861F-613FE0CDE9CB}" srcOrd="5" destOrd="0" presId="urn:microsoft.com/office/officeart/2005/8/layout/radial1"/>
    <dgm:cxn modelId="{61A4287A-E910-4877-B8D8-4C48DCD70C46}" type="presParOf" srcId="{BBDDE5B7-EDDF-468E-861F-613FE0CDE9CB}" destId="{6ADAD72D-4802-46F7-91C4-A76FDBACAD07}" srcOrd="0" destOrd="0" presId="urn:microsoft.com/office/officeart/2005/8/layout/radial1"/>
    <dgm:cxn modelId="{28272522-B678-42D4-A143-9FB232E648C0}" type="presParOf" srcId="{12F29D03-AC99-4EB2-8B7C-6974C5016B6E}" destId="{D45AAF08-F94A-4AC4-A841-DC32F3ABD6B9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4602B0-7765-4BC7-8D89-DD0FB7653E8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C6CCA-D068-414D-BEA0-E2C956C26FD9}">
      <dgm:prSet phldrT="[Text]"/>
      <dgm:spPr>
        <a:solidFill>
          <a:schemeClr val="tx2">
            <a:lumMod val="60000"/>
            <a:lumOff val="40000"/>
          </a:schemeClr>
        </a:solidFill>
        <a:ln w="57150"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Quality</a:t>
          </a:r>
        </a:p>
      </dgm:t>
    </dgm:pt>
    <dgm:pt modelId="{E36E14CF-1643-4E5E-8976-766AAF616C66}" type="parTrans" cxnId="{F383B628-25C3-4027-9685-A9332F32B613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E05F8C87-1400-4805-BCF6-FA279C47093F}" type="sibTrans" cxnId="{F383B628-25C3-4027-9685-A9332F32B613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EEF9ED5A-750F-4613-9E1C-EF2288B486BA}">
      <dgm:prSet phldrT="[Text]"/>
      <dgm:spPr>
        <a:solidFill>
          <a:schemeClr val="tx1">
            <a:lumMod val="10000"/>
            <a:lumOff val="90000"/>
          </a:schemeClr>
        </a:solidFill>
        <a:ln w="57150">
          <a:solidFill>
            <a:schemeClr val="accent1">
              <a:lumMod val="40000"/>
              <a:lumOff val="6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Scope</a:t>
          </a:r>
        </a:p>
      </dgm:t>
    </dgm:pt>
    <dgm:pt modelId="{59365685-5C3D-4B7C-B807-F7E38E3B595D}" type="parTrans" cxnId="{8CD64587-7266-43D6-893C-99BF1F1A4C70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F9DDBAB5-480B-44DB-BABA-1D7A44C35C47}" type="sibTrans" cxnId="{8CD64587-7266-43D6-893C-99BF1F1A4C70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03D51CC4-BF60-45E2-A278-03CB29211D62}">
      <dgm:prSet phldrT="[Text]"/>
      <dgm:spPr>
        <a:solidFill>
          <a:srgbClr val="C00000"/>
        </a:solidFill>
        <a:ln w="57150">
          <a:solidFill>
            <a:schemeClr val="accent1">
              <a:lumMod val="60000"/>
              <a:lumOff val="4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>
              <a:solidFill>
                <a:schemeClr val="bg2">
                  <a:lumMod val="50000"/>
                </a:schemeClr>
              </a:solidFill>
            </a:rPr>
            <a:t>Cost</a:t>
          </a:r>
        </a:p>
      </dgm:t>
    </dgm:pt>
    <dgm:pt modelId="{9F6E7925-C69D-4B9B-8B3D-05A7ADE7A247}" type="parTrans" cxnId="{1F99B37E-7B6B-4A1D-83AC-8A3EAF1B4989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41FC547D-311B-4415-AA48-C1297B1E5565}" type="sibTrans" cxnId="{1F99B37E-7B6B-4A1D-83AC-8A3EAF1B4989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ADD6FD50-F39A-44AB-BB06-AA016EFE70D7}">
      <dgm:prSet phldrT="[Text]"/>
      <dgm:spPr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>
              <a:solidFill>
                <a:schemeClr val="bg2">
                  <a:lumMod val="50000"/>
                </a:schemeClr>
              </a:solidFill>
            </a:rPr>
            <a:t>Time</a:t>
          </a:r>
        </a:p>
      </dgm:t>
    </dgm:pt>
    <dgm:pt modelId="{8D71F746-143D-4FBD-85BB-AC568E7B3586}" type="parTrans" cxnId="{67CF1C70-2140-4E1D-8796-703449DD6C95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3630D3CD-7DDE-4115-B3C1-07E90AF336A6}" type="sibTrans" cxnId="{67CF1C70-2140-4E1D-8796-703449DD6C95}">
      <dgm:prSet/>
      <dgm:spPr/>
      <dgm:t>
        <a:bodyPr/>
        <a:lstStyle/>
        <a:p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12F29D03-AC99-4EB2-8B7C-6974C5016B6E}" type="pres">
      <dgm:prSet presAssocID="{8F4602B0-7765-4BC7-8D89-DD0FB7653E8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BAAEA5B-AD88-438E-84CF-CC22204C5D87}" type="pres">
      <dgm:prSet presAssocID="{1FFC6CCA-D068-414D-BEA0-E2C956C26FD9}" presName="centerShape" presStyleLbl="node0" presStyleIdx="0" presStyleCnt="1" custLinFactNeighborX="1558" custLinFactNeighborY="-17241"/>
      <dgm:spPr/>
    </dgm:pt>
    <dgm:pt modelId="{38CAFD69-CB9C-4FBF-96E7-22848787A8A8}" type="pres">
      <dgm:prSet presAssocID="{59365685-5C3D-4B7C-B807-F7E38E3B595D}" presName="Name9" presStyleLbl="parChTrans1D2" presStyleIdx="0" presStyleCnt="3"/>
      <dgm:spPr/>
    </dgm:pt>
    <dgm:pt modelId="{CDA3AF01-8A2B-4EC8-BB00-83C8BCF52C2B}" type="pres">
      <dgm:prSet presAssocID="{59365685-5C3D-4B7C-B807-F7E38E3B595D}" presName="connTx" presStyleLbl="parChTrans1D2" presStyleIdx="0" presStyleCnt="3"/>
      <dgm:spPr/>
    </dgm:pt>
    <dgm:pt modelId="{D649C0A4-5D7C-424D-8C3E-4EA1B63CA155}" type="pres">
      <dgm:prSet presAssocID="{EEF9ED5A-750F-4613-9E1C-EF2288B486BA}" presName="node" presStyleLbl="node1" presStyleIdx="0" presStyleCnt="3" custRadScaleRad="114209" custRadScaleInc="297395">
        <dgm:presLayoutVars>
          <dgm:bulletEnabled val="1"/>
        </dgm:presLayoutVars>
      </dgm:prSet>
      <dgm:spPr/>
    </dgm:pt>
    <dgm:pt modelId="{5334E611-2B3D-4A02-8FA3-53117AB2EABB}" type="pres">
      <dgm:prSet presAssocID="{9F6E7925-C69D-4B9B-8B3D-05A7ADE7A247}" presName="Name9" presStyleLbl="parChTrans1D2" presStyleIdx="1" presStyleCnt="3"/>
      <dgm:spPr/>
    </dgm:pt>
    <dgm:pt modelId="{0B6C3B2D-D9EC-4183-BCEF-3217C66FC35E}" type="pres">
      <dgm:prSet presAssocID="{9F6E7925-C69D-4B9B-8B3D-05A7ADE7A247}" presName="connTx" presStyleLbl="parChTrans1D2" presStyleIdx="1" presStyleCnt="3"/>
      <dgm:spPr/>
    </dgm:pt>
    <dgm:pt modelId="{028BF9EB-124D-48F3-9881-404C67520883}" type="pres">
      <dgm:prSet presAssocID="{03D51CC4-BF60-45E2-A278-03CB29211D62}" presName="node" presStyleLbl="node1" presStyleIdx="1" presStyleCnt="3" custRadScaleRad="181178" custRadScaleInc="-151099">
        <dgm:presLayoutVars>
          <dgm:bulletEnabled val="1"/>
        </dgm:presLayoutVars>
      </dgm:prSet>
      <dgm:spPr/>
    </dgm:pt>
    <dgm:pt modelId="{BBDDE5B7-EDDF-468E-861F-613FE0CDE9CB}" type="pres">
      <dgm:prSet presAssocID="{8D71F746-143D-4FBD-85BB-AC568E7B3586}" presName="Name9" presStyleLbl="parChTrans1D2" presStyleIdx="2" presStyleCnt="3"/>
      <dgm:spPr/>
    </dgm:pt>
    <dgm:pt modelId="{6ADAD72D-4802-46F7-91C4-A76FDBACAD07}" type="pres">
      <dgm:prSet presAssocID="{8D71F746-143D-4FBD-85BB-AC568E7B3586}" presName="connTx" presStyleLbl="parChTrans1D2" presStyleIdx="2" presStyleCnt="3"/>
      <dgm:spPr/>
    </dgm:pt>
    <dgm:pt modelId="{D45AAF08-F94A-4AC4-A841-DC32F3ABD6B9}" type="pres">
      <dgm:prSet presAssocID="{ADD6FD50-F39A-44AB-BB06-AA016EFE70D7}" presName="node" presStyleLbl="node1" presStyleIdx="2" presStyleCnt="3" custRadScaleRad="176207" custRadScaleInc="150324">
        <dgm:presLayoutVars>
          <dgm:bulletEnabled val="1"/>
        </dgm:presLayoutVars>
      </dgm:prSet>
      <dgm:spPr/>
    </dgm:pt>
  </dgm:ptLst>
  <dgm:cxnLst>
    <dgm:cxn modelId="{B806C702-8217-4B3D-99A7-E5A9E0A122B1}" type="presOf" srcId="{1FFC6CCA-D068-414D-BEA0-E2C956C26FD9}" destId="{1BAAEA5B-AD88-438E-84CF-CC22204C5D87}" srcOrd="0" destOrd="0" presId="urn:microsoft.com/office/officeart/2005/8/layout/radial1"/>
    <dgm:cxn modelId="{ED32E81A-9B5F-4812-A2B9-F72E3F26B50B}" type="presOf" srcId="{9F6E7925-C69D-4B9B-8B3D-05A7ADE7A247}" destId="{5334E611-2B3D-4A02-8FA3-53117AB2EABB}" srcOrd="0" destOrd="0" presId="urn:microsoft.com/office/officeart/2005/8/layout/radial1"/>
    <dgm:cxn modelId="{F383B628-25C3-4027-9685-A9332F32B613}" srcId="{8F4602B0-7765-4BC7-8D89-DD0FB7653E81}" destId="{1FFC6CCA-D068-414D-BEA0-E2C956C26FD9}" srcOrd="0" destOrd="0" parTransId="{E36E14CF-1643-4E5E-8976-766AAF616C66}" sibTransId="{E05F8C87-1400-4805-BCF6-FA279C47093F}"/>
    <dgm:cxn modelId="{157FD22C-CA9A-4D0D-AEB3-D7F0670652CB}" type="presOf" srcId="{9F6E7925-C69D-4B9B-8B3D-05A7ADE7A247}" destId="{0B6C3B2D-D9EC-4183-BCEF-3217C66FC35E}" srcOrd="1" destOrd="0" presId="urn:microsoft.com/office/officeart/2005/8/layout/radial1"/>
    <dgm:cxn modelId="{E2A00134-6BA2-4A07-A236-9936FC283320}" type="presOf" srcId="{03D51CC4-BF60-45E2-A278-03CB29211D62}" destId="{028BF9EB-124D-48F3-9881-404C67520883}" srcOrd="0" destOrd="0" presId="urn:microsoft.com/office/officeart/2005/8/layout/radial1"/>
    <dgm:cxn modelId="{EC260D43-018D-4B2C-ACD8-6A7B4B649870}" type="presOf" srcId="{8F4602B0-7765-4BC7-8D89-DD0FB7653E81}" destId="{12F29D03-AC99-4EB2-8B7C-6974C5016B6E}" srcOrd="0" destOrd="0" presId="urn:microsoft.com/office/officeart/2005/8/layout/radial1"/>
    <dgm:cxn modelId="{67CF1C70-2140-4E1D-8796-703449DD6C95}" srcId="{1FFC6CCA-D068-414D-BEA0-E2C956C26FD9}" destId="{ADD6FD50-F39A-44AB-BB06-AA016EFE70D7}" srcOrd="2" destOrd="0" parTransId="{8D71F746-143D-4FBD-85BB-AC568E7B3586}" sibTransId="{3630D3CD-7DDE-4115-B3C1-07E90AF336A6}"/>
    <dgm:cxn modelId="{42A8C97D-DF49-4BF8-99F4-49263EF5D819}" type="presOf" srcId="{59365685-5C3D-4B7C-B807-F7E38E3B595D}" destId="{CDA3AF01-8A2B-4EC8-BB00-83C8BCF52C2B}" srcOrd="1" destOrd="0" presId="urn:microsoft.com/office/officeart/2005/8/layout/radial1"/>
    <dgm:cxn modelId="{1F99B37E-7B6B-4A1D-83AC-8A3EAF1B4989}" srcId="{1FFC6CCA-D068-414D-BEA0-E2C956C26FD9}" destId="{03D51CC4-BF60-45E2-A278-03CB29211D62}" srcOrd="1" destOrd="0" parTransId="{9F6E7925-C69D-4B9B-8B3D-05A7ADE7A247}" sibTransId="{41FC547D-311B-4415-AA48-C1297B1E5565}"/>
    <dgm:cxn modelId="{8CD64587-7266-43D6-893C-99BF1F1A4C70}" srcId="{1FFC6CCA-D068-414D-BEA0-E2C956C26FD9}" destId="{EEF9ED5A-750F-4613-9E1C-EF2288B486BA}" srcOrd="0" destOrd="0" parTransId="{59365685-5C3D-4B7C-B807-F7E38E3B595D}" sibTransId="{F9DDBAB5-480B-44DB-BABA-1D7A44C35C47}"/>
    <dgm:cxn modelId="{489F5395-96A8-4D1D-9F7D-8D6021E1C37D}" type="presOf" srcId="{59365685-5C3D-4B7C-B807-F7E38E3B595D}" destId="{38CAFD69-CB9C-4FBF-96E7-22848787A8A8}" srcOrd="0" destOrd="0" presId="urn:microsoft.com/office/officeart/2005/8/layout/radial1"/>
    <dgm:cxn modelId="{C66DC299-5CBE-4B1D-8B62-E5860899EEC1}" type="presOf" srcId="{8D71F746-143D-4FBD-85BB-AC568E7B3586}" destId="{BBDDE5B7-EDDF-468E-861F-613FE0CDE9CB}" srcOrd="0" destOrd="0" presId="urn:microsoft.com/office/officeart/2005/8/layout/radial1"/>
    <dgm:cxn modelId="{AF3BBC9C-E211-4BD4-943F-2CE7A975C130}" type="presOf" srcId="{8D71F746-143D-4FBD-85BB-AC568E7B3586}" destId="{6ADAD72D-4802-46F7-91C4-A76FDBACAD07}" srcOrd="1" destOrd="0" presId="urn:microsoft.com/office/officeart/2005/8/layout/radial1"/>
    <dgm:cxn modelId="{686E36AF-A5F6-4914-866C-32C385B7374E}" type="presOf" srcId="{ADD6FD50-F39A-44AB-BB06-AA016EFE70D7}" destId="{D45AAF08-F94A-4AC4-A841-DC32F3ABD6B9}" srcOrd="0" destOrd="0" presId="urn:microsoft.com/office/officeart/2005/8/layout/radial1"/>
    <dgm:cxn modelId="{2A93C9E0-3627-4D98-BCBE-BF67D8AEE449}" type="presOf" srcId="{EEF9ED5A-750F-4613-9E1C-EF2288B486BA}" destId="{D649C0A4-5D7C-424D-8C3E-4EA1B63CA155}" srcOrd="0" destOrd="0" presId="urn:microsoft.com/office/officeart/2005/8/layout/radial1"/>
    <dgm:cxn modelId="{DB5FEE1B-C0C6-4637-8CF0-1A346ACAA3DA}" type="presParOf" srcId="{12F29D03-AC99-4EB2-8B7C-6974C5016B6E}" destId="{1BAAEA5B-AD88-438E-84CF-CC22204C5D87}" srcOrd="0" destOrd="0" presId="urn:microsoft.com/office/officeart/2005/8/layout/radial1"/>
    <dgm:cxn modelId="{437D1093-DC03-4FA0-85DB-272C69BA4700}" type="presParOf" srcId="{12F29D03-AC99-4EB2-8B7C-6974C5016B6E}" destId="{38CAFD69-CB9C-4FBF-96E7-22848787A8A8}" srcOrd="1" destOrd="0" presId="urn:microsoft.com/office/officeart/2005/8/layout/radial1"/>
    <dgm:cxn modelId="{AFEDA2BE-66A4-4067-A516-DC4ABF6F550E}" type="presParOf" srcId="{38CAFD69-CB9C-4FBF-96E7-22848787A8A8}" destId="{CDA3AF01-8A2B-4EC8-BB00-83C8BCF52C2B}" srcOrd="0" destOrd="0" presId="urn:microsoft.com/office/officeart/2005/8/layout/radial1"/>
    <dgm:cxn modelId="{CD0CC290-E3CD-4DD5-B4C3-42726E5682C3}" type="presParOf" srcId="{12F29D03-AC99-4EB2-8B7C-6974C5016B6E}" destId="{D649C0A4-5D7C-424D-8C3E-4EA1B63CA155}" srcOrd="2" destOrd="0" presId="urn:microsoft.com/office/officeart/2005/8/layout/radial1"/>
    <dgm:cxn modelId="{CD1BDF5A-70B5-437B-8522-2547FB71990C}" type="presParOf" srcId="{12F29D03-AC99-4EB2-8B7C-6974C5016B6E}" destId="{5334E611-2B3D-4A02-8FA3-53117AB2EABB}" srcOrd="3" destOrd="0" presId="urn:microsoft.com/office/officeart/2005/8/layout/radial1"/>
    <dgm:cxn modelId="{7ADDE8C5-F683-4CFF-99E8-D2D5C695895A}" type="presParOf" srcId="{5334E611-2B3D-4A02-8FA3-53117AB2EABB}" destId="{0B6C3B2D-D9EC-4183-BCEF-3217C66FC35E}" srcOrd="0" destOrd="0" presId="urn:microsoft.com/office/officeart/2005/8/layout/radial1"/>
    <dgm:cxn modelId="{2D7F72B5-34ED-4609-B9C2-65F80B5DEE9F}" type="presParOf" srcId="{12F29D03-AC99-4EB2-8B7C-6974C5016B6E}" destId="{028BF9EB-124D-48F3-9881-404C67520883}" srcOrd="4" destOrd="0" presId="urn:microsoft.com/office/officeart/2005/8/layout/radial1"/>
    <dgm:cxn modelId="{0DBAEAAC-E21C-4053-9B6C-C98E7BBF01E8}" type="presParOf" srcId="{12F29D03-AC99-4EB2-8B7C-6974C5016B6E}" destId="{BBDDE5B7-EDDF-468E-861F-613FE0CDE9CB}" srcOrd="5" destOrd="0" presId="urn:microsoft.com/office/officeart/2005/8/layout/radial1"/>
    <dgm:cxn modelId="{90959813-52BB-48E8-B6D2-6155CBD21222}" type="presParOf" srcId="{BBDDE5B7-EDDF-468E-861F-613FE0CDE9CB}" destId="{6ADAD72D-4802-46F7-91C4-A76FDBACAD07}" srcOrd="0" destOrd="0" presId="urn:microsoft.com/office/officeart/2005/8/layout/radial1"/>
    <dgm:cxn modelId="{7D6F189E-2729-4EBD-931C-30C575110C94}" type="presParOf" srcId="{12F29D03-AC99-4EB2-8B7C-6974C5016B6E}" destId="{D45AAF08-F94A-4AC4-A841-DC32F3ABD6B9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B0368-5155-41D3-A567-0DAE7D23EE8E}">
      <dsp:nvSpPr>
        <dsp:cNvPr id="0" name=""/>
        <dsp:cNvSpPr/>
      </dsp:nvSpPr>
      <dsp:spPr>
        <a:xfrm>
          <a:off x="103480" y="101738"/>
          <a:ext cx="2925273" cy="756000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FFC000"/>
          </a:solidFill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Systems of Records</a:t>
          </a:r>
        </a:p>
      </dsp:txBody>
      <dsp:txXfrm>
        <a:off x="481480" y="101738"/>
        <a:ext cx="2169273" cy="756000"/>
      </dsp:txXfrm>
    </dsp:sp>
    <dsp:sp modelId="{2C50BB71-A1F7-47BF-ACCF-FBC185A4A177}">
      <dsp:nvSpPr>
        <dsp:cNvPr id="0" name=""/>
        <dsp:cNvSpPr/>
      </dsp:nvSpPr>
      <dsp:spPr>
        <a:xfrm>
          <a:off x="156531" y="926683"/>
          <a:ext cx="2568124" cy="237502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Legacy Systems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Rate of change was Low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Dev. cycles of years</a:t>
          </a:r>
        </a:p>
      </dsp:txBody>
      <dsp:txXfrm>
        <a:off x="156531" y="926683"/>
        <a:ext cx="2568124" cy="2375023"/>
      </dsp:txXfrm>
    </dsp:sp>
    <dsp:sp modelId="{AB21DC1C-19AC-42D7-B247-08950898CF08}">
      <dsp:nvSpPr>
        <dsp:cNvPr id="0" name=""/>
        <dsp:cNvSpPr/>
      </dsp:nvSpPr>
      <dsp:spPr>
        <a:xfrm>
          <a:off x="2973631" y="101738"/>
          <a:ext cx="2848275" cy="756000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FFC000"/>
          </a:solidFill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Systems of Differentiation</a:t>
          </a:r>
        </a:p>
      </dsp:txBody>
      <dsp:txXfrm>
        <a:off x="3351631" y="101738"/>
        <a:ext cx="2092275" cy="756000"/>
      </dsp:txXfrm>
    </dsp:sp>
    <dsp:sp modelId="{7405EDC9-531E-4E79-8E8B-8291A2B2529B}">
      <dsp:nvSpPr>
        <dsp:cNvPr id="0" name=""/>
        <dsp:cNvSpPr/>
      </dsp:nvSpPr>
      <dsp:spPr>
        <a:xfrm>
          <a:off x="2950313" y="926683"/>
          <a:ext cx="2615891" cy="237502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Industry Specific Solutions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Configurable  to accommodate Changing Business Needs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Dev. cycles of Months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950313" y="926683"/>
        <a:ext cx="2615891" cy="2375023"/>
      </dsp:txXfrm>
    </dsp:sp>
    <dsp:sp modelId="{F98891E7-E3C4-43C7-BD2A-853E03C1B434}">
      <dsp:nvSpPr>
        <dsp:cNvPr id="0" name=""/>
        <dsp:cNvSpPr/>
      </dsp:nvSpPr>
      <dsp:spPr>
        <a:xfrm>
          <a:off x="5744178" y="101738"/>
          <a:ext cx="2861436" cy="756000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FFC000"/>
          </a:solidFill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Systems of Innovation</a:t>
          </a:r>
        </a:p>
      </dsp:txBody>
      <dsp:txXfrm>
        <a:off x="6122178" y="101738"/>
        <a:ext cx="2105436" cy="756000"/>
      </dsp:txXfrm>
    </dsp:sp>
    <dsp:sp modelId="{E4D39196-84B0-4180-BD81-D585D11243B9}">
      <dsp:nvSpPr>
        <dsp:cNvPr id="0" name=""/>
        <dsp:cNvSpPr/>
      </dsp:nvSpPr>
      <dsp:spPr>
        <a:xfrm>
          <a:off x="5760910" y="933784"/>
          <a:ext cx="2583840" cy="237502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9050"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App. to address new Business Opportunities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Consumer-grade Technologies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Dev. cycles of Weeks</a:t>
          </a:r>
        </a:p>
      </dsp:txBody>
      <dsp:txXfrm>
        <a:off x="5760910" y="933784"/>
        <a:ext cx="2583840" cy="237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347E0-7FA9-4FD1-AD5E-F92CD6797B2F}">
      <dsp:nvSpPr>
        <dsp:cNvPr id="0" name=""/>
        <dsp:cNvSpPr/>
      </dsp:nvSpPr>
      <dsp:spPr>
        <a:xfrm>
          <a:off x="7768" y="0"/>
          <a:ext cx="4644032" cy="3556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Build to last</a:t>
          </a:r>
        </a:p>
      </dsp:txBody>
      <dsp:txXfrm>
        <a:off x="185568" y="0"/>
        <a:ext cx="4288432" cy="355600"/>
      </dsp:txXfrm>
    </dsp:sp>
    <dsp:sp modelId="{AF6FEFD1-4036-45FE-8E2B-A3778BF607A4}">
      <dsp:nvSpPr>
        <dsp:cNvPr id="0" name=""/>
        <dsp:cNvSpPr/>
      </dsp:nvSpPr>
      <dsp:spPr>
        <a:xfrm>
          <a:off x="4187398" y="0"/>
          <a:ext cx="4644032" cy="355600"/>
        </a:xfrm>
        <a:prstGeom prst="chevron">
          <a:avLst/>
        </a:prstGeom>
        <a:solidFill>
          <a:schemeClr val="tx1">
            <a:lumMod val="10000"/>
            <a:lumOff val="9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</a:rPr>
            <a:t>Build to change</a:t>
          </a:r>
        </a:p>
      </dsp:txBody>
      <dsp:txXfrm>
        <a:off x="4365198" y="0"/>
        <a:ext cx="4288432" cy="355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55BFE-053B-4FC5-ACEE-749A8DE06D55}">
      <dsp:nvSpPr>
        <dsp:cNvPr id="0" name=""/>
        <dsp:cNvSpPr/>
      </dsp:nvSpPr>
      <dsp:spPr>
        <a:xfrm>
          <a:off x="342" y="415090"/>
          <a:ext cx="948035" cy="237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Iteration 1</a:t>
          </a:r>
        </a:p>
      </dsp:txBody>
      <dsp:txXfrm>
        <a:off x="7284" y="422032"/>
        <a:ext cx="934151" cy="223124"/>
      </dsp:txXfrm>
    </dsp:sp>
    <dsp:sp modelId="{7C83A923-E34E-4EC9-9EBD-B62C3CD45DA2}">
      <dsp:nvSpPr>
        <dsp:cNvPr id="0" name=""/>
        <dsp:cNvSpPr/>
      </dsp:nvSpPr>
      <dsp:spPr>
        <a:xfrm rot="5400000">
          <a:off x="453621" y="672838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9889D8-5373-4460-A46D-27FDBA6D6478}">
      <dsp:nvSpPr>
        <dsp:cNvPr id="0" name=""/>
        <dsp:cNvSpPr/>
      </dsp:nvSpPr>
      <dsp:spPr>
        <a:xfrm>
          <a:off x="342" y="735052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Requirements</a:t>
          </a:r>
        </a:p>
      </dsp:txBody>
      <dsp:txXfrm>
        <a:off x="7284" y="741994"/>
        <a:ext cx="934151" cy="223124"/>
      </dsp:txXfrm>
    </dsp:sp>
    <dsp:sp modelId="{81B26DF5-2AA0-4E1D-91E7-3BC0911D0816}">
      <dsp:nvSpPr>
        <dsp:cNvPr id="0" name=""/>
        <dsp:cNvSpPr/>
      </dsp:nvSpPr>
      <dsp:spPr>
        <a:xfrm rot="5400000">
          <a:off x="453621" y="992799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861B74-4242-44EE-AA89-E3E3567CD93E}">
      <dsp:nvSpPr>
        <dsp:cNvPr id="0" name=""/>
        <dsp:cNvSpPr/>
      </dsp:nvSpPr>
      <dsp:spPr>
        <a:xfrm>
          <a:off x="342" y="1055014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&amp; Design</a:t>
          </a:r>
        </a:p>
      </dsp:txBody>
      <dsp:txXfrm>
        <a:off x="7284" y="1061956"/>
        <a:ext cx="934151" cy="223124"/>
      </dsp:txXfrm>
    </dsp:sp>
    <dsp:sp modelId="{1EFB7766-F03E-494F-8713-7CBC7A2D5FE6}">
      <dsp:nvSpPr>
        <dsp:cNvPr id="0" name=""/>
        <dsp:cNvSpPr/>
      </dsp:nvSpPr>
      <dsp:spPr>
        <a:xfrm rot="5400000">
          <a:off x="453621" y="1312761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125660-EBBC-47B3-BF6F-BF5D457DDEF3}">
      <dsp:nvSpPr>
        <dsp:cNvPr id="0" name=""/>
        <dsp:cNvSpPr/>
      </dsp:nvSpPr>
      <dsp:spPr>
        <a:xfrm>
          <a:off x="342" y="1374976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Code</a:t>
          </a:r>
        </a:p>
      </dsp:txBody>
      <dsp:txXfrm>
        <a:off x="7284" y="1381918"/>
        <a:ext cx="934151" cy="223124"/>
      </dsp:txXfrm>
    </dsp:sp>
    <dsp:sp modelId="{B0A4CAB2-44C2-4CA8-88DB-1284ABFEAB48}">
      <dsp:nvSpPr>
        <dsp:cNvPr id="0" name=""/>
        <dsp:cNvSpPr/>
      </dsp:nvSpPr>
      <dsp:spPr>
        <a:xfrm rot="5400000">
          <a:off x="453621" y="1632723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634971-4BE9-4904-88F4-DB8E95B7E1D8}">
      <dsp:nvSpPr>
        <dsp:cNvPr id="0" name=""/>
        <dsp:cNvSpPr/>
      </dsp:nvSpPr>
      <dsp:spPr>
        <a:xfrm>
          <a:off x="342" y="1694938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</a:t>
          </a:r>
        </a:p>
      </dsp:txBody>
      <dsp:txXfrm>
        <a:off x="7284" y="1701880"/>
        <a:ext cx="934151" cy="223124"/>
      </dsp:txXfrm>
    </dsp:sp>
    <dsp:sp modelId="{62B5F1B3-722B-455E-BDF2-6DEF4C1EB0F8}">
      <dsp:nvSpPr>
        <dsp:cNvPr id="0" name=""/>
        <dsp:cNvSpPr/>
      </dsp:nvSpPr>
      <dsp:spPr>
        <a:xfrm>
          <a:off x="1081102" y="415090"/>
          <a:ext cx="948035" cy="237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Iteration 2</a:t>
          </a:r>
        </a:p>
      </dsp:txBody>
      <dsp:txXfrm>
        <a:off x="1088044" y="422032"/>
        <a:ext cx="934151" cy="223124"/>
      </dsp:txXfrm>
    </dsp:sp>
    <dsp:sp modelId="{1DB120DB-2DD6-413D-B685-0AD3F113BA0A}">
      <dsp:nvSpPr>
        <dsp:cNvPr id="0" name=""/>
        <dsp:cNvSpPr/>
      </dsp:nvSpPr>
      <dsp:spPr>
        <a:xfrm rot="5400000">
          <a:off x="1534381" y="672838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21357D-F7A4-41AE-B70E-CD9FC813B0EB}">
      <dsp:nvSpPr>
        <dsp:cNvPr id="0" name=""/>
        <dsp:cNvSpPr/>
      </dsp:nvSpPr>
      <dsp:spPr>
        <a:xfrm>
          <a:off x="1081102" y="735052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Requirements</a:t>
          </a:r>
        </a:p>
      </dsp:txBody>
      <dsp:txXfrm>
        <a:off x="1088044" y="741994"/>
        <a:ext cx="934151" cy="223124"/>
      </dsp:txXfrm>
    </dsp:sp>
    <dsp:sp modelId="{24A72795-5CEA-4084-9C47-24DFCDC792E0}">
      <dsp:nvSpPr>
        <dsp:cNvPr id="0" name=""/>
        <dsp:cNvSpPr/>
      </dsp:nvSpPr>
      <dsp:spPr>
        <a:xfrm rot="5400000">
          <a:off x="1534381" y="992799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EA6F50-83F3-4D9C-88CA-DAC6D07BC613}">
      <dsp:nvSpPr>
        <dsp:cNvPr id="0" name=""/>
        <dsp:cNvSpPr/>
      </dsp:nvSpPr>
      <dsp:spPr>
        <a:xfrm>
          <a:off x="1081102" y="1055014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&amp; Design</a:t>
          </a:r>
        </a:p>
      </dsp:txBody>
      <dsp:txXfrm>
        <a:off x="1088044" y="1061956"/>
        <a:ext cx="934151" cy="223124"/>
      </dsp:txXfrm>
    </dsp:sp>
    <dsp:sp modelId="{28FFC4D8-7A56-4D4C-B9C9-139E4B9DA404}">
      <dsp:nvSpPr>
        <dsp:cNvPr id="0" name=""/>
        <dsp:cNvSpPr/>
      </dsp:nvSpPr>
      <dsp:spPr>
        <a:xfrm rot="5400000">
          <a:off x="1534381" y="1312761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3E462F-B609-414C-A78D-9458B9DE854B}">
      <dsp:nvSpPr>
        <dsp:cNvPr id="0" name=""/>
        <dsp:cNvSpPr/>
      </dsp:nvSpPr>
      <dsp:spPr>
        <a:xfrm>
          <a:off x="1081102" y="1374976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Code</a:t>
          </a:r>
        </a:p>
      </dsp:txBody>
      <dsp:txXfrm>
        <a:off x="1088044" y="1381918"/>
        <a:ext cx="934151" cy="223124"/>
      </dsp:txXfrm>
    </dsp:sp>
    <dsp:sp modelId="{48E64D28-7EA1-4BC9-8F14-5ABFD388E660}">
      <dsp:nvSpPr>
        <dsp:cNvPr id="0" name=""/>
        <dsp:cNvSpPr/>
      </dsp:nvSpPr>
      <dsp:spPr>
        <a:xfrm rot="5400000">
          <a:off x="1534381" y="1632723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2F5870-5B13-47D9-B2A9-07A212F6B50D}">
      <dsp:nvSpPr>
        <dsp:cNvPr id="0" name=""/>
        <dsp:cNvSpPr/>
      </dsp:nvSpPr>
      <dsp:spPr>
        <a:xfrm>
          <a:off x="1081102" y="1694938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</a:t>
          </a:r>
        </a:p>
      </dsp:txBody>
      <dsp:txXfrm>
        <a:off x="1088044" y="1701880"/>
        <a:ext cx="934151" cy="223124"/>
      </dsp:txXfrm>
    </dsp:sp>
    <dsp:sp modelId="{C292C430-607F-45A5-A3F1-8F9641A0AEAF}">
      <dsp:nvSpPr>
        <dsp:cNvPr id="0" name=""/>
        <dsp:cNvSpPr/>
      </dsp:nvSpPr>
      <dsp:spPr>
        <a:xfrm>
          <a:off x="2161862" y="415090"/>
          <a:ext cx="948035" cy="237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Iteration 3</a:t>
          </a:r>
        </a:p>
      </dsp:txBody>
      <dsp:txXfrm>
        <a:off x="2168804" y="422032"/>
        <a:ext cx="934151" cy="223124"/>
      </dsp:txXfrm>
    </dsp:sp>
    <dsp:sp modelId="{E8433B54-9030-421A-9938-1B10568B2B40}">
      <dsp:nvSpPr>
        <dsp:cNvPr id="0" name=""/>
        <dsp:cNvSpPr/>
      </dsp:nvSpPr>
      <dsp:spPr>
        <a:xfrm rot="5400000">
          <a:off x="2615141" y="672838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2849A2-4EFC-4517-911D-416B7F0F1C06}">
      <dsp:nvSpPr>
        <dsp:cNvPr id="0" name=""/>
        <dsp:cNvSpPr/>
      </dsp:nvSpPr>
      <dsp:spPr>
        <a:xfrm>
          <a:off x="2161862" y="735052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Requirements</a:t>
          </a:r>
        </a:p>
      </dsp:txBody>
      <dsp:txXfrm>
        <a:off x="2168804" y="741994"/>
        <a:ext cx="934151" cy="223124"/>
      </dsp:txXfrm>
    </dsp:sp>
    <dsp:sp modelId="{283EA6FE-11FE-4110-9DC0-4543F0E7768E}">
      <dsp:nvSpPr>
        <dsp:cNvPr id="0" name=""/>
        <dsp:cNvSpPr/>
      </dsp:nvSpPr>
      <dsp:spPr>
        <a:xfrm rot="5400000">
          <a:off x="2615141" y="992799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8887B2-CFB7-4E2D-85D2-3E2DA3808DAC}">
      <dsp:nvSpPr>
        <dsp:cNvPr id="0" name=""/>
        <dsp:cNvSpPr/>
      </dsp:nvSpPr>
      <dsp:spPr>
        <a:xfrm>
          <a:off x="2161862" y="1055014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&amp; Design</a:t>
          </a:r>
        </a:p>
      </dsp:txBody>
      <dsp:txXfrm>
        <a:off x="2168804" y="1061956"/>
        <a:ext cx="934151" cy="223124"/>
      </dsp:txXfrm>
    </dsp:sp>
    <dsp:sp modelId="{2260D00C-37AF-4215-ABEA-7C68A7DEDF58}">
      <dsp:nvSpPr>
        <dsp:cNvPr id="0" name=""/>
        <dsp:cNvSpPr/>
      </dsp:nvSpPr>
      <dsp:spPr>
        <a:xfrm rot="5400000">
          <a:off x="2615141" y="1312761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5E86BC-0290-46BD-939E-440D1F038972}">
      <dsp:nvSpPr>
        <dsp:cNvPr id="0" name=""/>
        <dsp:cNvSpPr/>
      </dsp:nvSpPr>
      <dsp:spPr>
        <a:xfrm>
          <a:off x="2161862" y="1374976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Code</a:t>
          </a:r>
        </a:p>
      </dsp:txBody>
      <dsp:txXfrm>
        <a:off x="2168804" y="1381918"/>
        <a:ext cx="934151" cy="223124"/>
      </dsp:txXfrm>
    </dsp:sp>
    <dsp:sp modelId="{F3E275E2-4601-45DF-ACF8-A47144A19534}">
      <dsp:nvSpPr>
        <dsp:cNvPr id="0" name=""/>
        <dsp:cNvSpPr/>
      </dsp:nvSpPr>
      <dsp:spPr>
        <a:xfrm rot="5400000">
          <a:off x="2615141" y="1632723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FB6460-A648-421A-983E-193C674064BC}">
      <dsp:nvSpPr>
        <dsp:cNvPr id="0" name=""/>
        <dsp:cNvSpPr/>
      </dsp:nvSpPr>
      <dsp:spPr>
        <a:xfrm>
          <a:off x="2161862" y="1694938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</a:t>
          </a:r>
        </a:p>
      </dsp:txBody>
      <dsp:txXfrm>
        <a:off x="2168804" y="1701880"/>
        <a:ext cx="934151" cy="223124"/>
      </dsp:txXfrm>
    </dsp:sp>
    <dsp:sp modelId="{40A22BB9-7466-4D51-899E-42D3734CADE3}">
      <dsp:nvSpPr>
        <dsp:cNvPr id="0" name=""/>
        <dsp:cNvSpPr/>
      </dsp:nvSpPr>
      <dsp:spPr>
        <a:xfrm>
          <a:off x="3242622" y="415090"/>
          <a:ext cx="948035" cy="237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Iteration 4</a:t>
          </a:r>
        </a:p>
      </dsp:txBody>
      <dsp:txXfrm>
        <a:off x="3249564" y="422032"/>
        <a:ext cx="934151" cy="223124"/>
      </dsp:txXfrm>
    </dsp:sp>
    <dsp:sp modelId="{A1E3E243-89A8-4401-83DE-EB46737987AC}">
      <dsp:nvSpPr>
        <dsp:cNvPr id="0" name=""/>
        <dsp:cNvSpPr/>
      </dsp:nvSpPr>
      <dsp:spPr>
        <a:xfrm rot="5400000">
          <a:off x="3695901" y="672838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39DC38-6811-407A-AA7A-F85E636B9218}">
      <dsp:nvSpPr>
        <dsp:cNvPr id="0" name=""/>
        <dsp:cNvSpPr/>
      </dsp:nvSpPr>
      <dsp:spPr>
        <a:xfrm>
          <a:off x="3242622" y="735052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Requirements</a:t>
          </a:r>
        </a:p>
      </dsp:txBody>
      <dsp:txXfrm>
        <a:off x="3249564" y="741994"/>
        <a:ext cx="934151" cy="223124"/>
      </dsp:txXfrm>
    </dsp:sp>
    <dsp:sp modelId="{A5F8F1BD-13C1-4AE9-987F-852BDA92AADC}">
      <dsp:nvSpPr>
        <dsp:cNvPr id="0" name=""/>
        <dsp:cNvSpPr/>
      </dsp:nvSpPr>
      <dsp:spPr>
        <a:xfrm rot="5400000">
          <a:off x="3695901" y="992799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21B923-B1F8-4AA7-AA1E-11EF1DCC336A}">
      <dsp:nvSpPr>
        <dsp:cNvPr id="0" name=""/>
        <dsp:cNvSpPr/>
      </dsp:nvSpPr>
      <dsp:spPr>
        <a:xfrm>
          <a:off x="3242622" y="1055014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&amp; Design</a:t>
          </a:r>
        </a:p>
      </dsp:txBody>
      <dsp:txXfrm>
        <a:off x="3249564" y="1061956"/>
        <a:ext cx="934151" cy="223124"/>
      </dsp:txXfrm>
    </dsp:sp>
    <dsp:sp modelId="{6AAC9A51-1DBB-4183-893D-DDF5A7B0AD32}">
      <dsp:nvSpPr>
        <dsp:cNvPr id="0" name=""/>
        <dsp:cNvSpPr/>
      </dsp:nvSpPr>
      <dsp:spPr>
        <a:xfrm rot="5400000">
          <a:off x="3695901" y="1312761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663722-FB14-47AC-9B33-C55B58A2BB07}">
      <dsp:nvSpPr>
        <dsp:cNvPr id="0" name=""/>
        <dsp:cNvSpPr/>
      </dsp:nvSpPr>
      <dsp:spPr>
        <a:xfrm>
          <a:off x="3242622" y="1374976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Code</a:t>
          </a:r>
        </a:p>
      </dsp:txBody>
      <dsp:txXfrm>
        <a:off x="3249564" y="1381918"/>
        <a:ext cx="934151" cy="223124"/>
      </dsp:txXfrm>
    </dsp:sp>
    <dsp:sp modelId="{CCC092AB-F437-425A-932D-9C81B399B743}">
      <dsp:nvSpPr>
        <dsp:cNvPr id="0" name=""/>
        <dsp:cNvSpPr/>
      </dsp:nvSpPr>
      <dsp:spPr>
        <a:xfrm rot="5400000">
          <a:off x="3695901" y="1632723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7432F7-5F17-4BC9-99E8-BFD2B2494477}">
      <dsp:nvSpPr>
        <dsp:cNvPr id="0" name=""/>
        <dsp:cNvSpPr/>
      </dsp:nvSpPr>
      <dsp:spPr>
        <a:xfrm>
          <a:off x="3242622" y="1694938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Test</a:t>
          </a:r>
        </a:p>
      </dsp:txBody>
      <dsp:txXfrm>
        <a:off x="3249564" y="1701880"/>
        <a:ext cx="934151" cy="223124"/>
      </dsp:txXfrm>
    </dsp:sp>
    <dsp:sp modelId="{8EC170FE-B912-4CBE-94CE-E68A9D4709AB}">
      <dsp:nvSpPr>
        <dsp:cNvPr id="0" name=""/>
        <dsp:cNvSpPr/>
      </dsp:nvSpPr>
      <dsp:spPr>
        <a:xfrm rot="5400000">
          <a:off x="3695901" y="1952685"/>
          <a:ext cx="41476" cy="4147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4EB7FA-E0CB-43FF-ACAD-F97E253F04FE}">
      <dsp:nvSpPr>
        <dsp:cNvPr id="0" name=""/>
        <dsp:cNvSpPr/>
      </dsp:nvSpPr>
      <dsp:spPr>
        <a:xfrm>
          <a:off x="3242622" y="2014900"/>
          <a:ext cx="948035" cy="23700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Deploy</a:t>
          </a:r>
        </a:p>
      </dsp:txBody>
      <dsp:txXfrm>
        <a:off x="3249564" y="2021842"/>
        <a:ext cx="934151" cy="223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B8704-69AA-4609-B561-CCC0AC9D3910}">
      <dsp:nvSpPr>
        <dsp:cNvPr id="0" name=""/>
        <dsp:cNvSpPr/>
      </dsp:nvSpPr>
      <dsp:spPr>
        <a:xfrm>
          <a:off x="331469" y="0"/>
          <a:ext cx="3756660" cy="1735931"/>
        </a:xfrm>
        <a:prstGeom prst="rightArrow">
          <a:avLst/>
        </a:prstGeom>
        <a:solidFill>
          <a:schemeClr val="accent4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3801B-B398-4FCB-97B7-FA898751BEAD}">
      <dsp:nvSpPr>
        <dsp:cNvPr id="0" name=""/>
        <dsp:cNvSpPr/>
      </dsp:nvSpPr>
      <dsp:spPr>
        <a:xfrm>
          <a:off x="1833" y="427306"/>
          <a:ext cx="855319" cy="908023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Requirements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Business Requirements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Technical Requirements</a:t>
          </a:r>
        </a:p>
      </dsp:txBody>
      <dsp:txXfrm>
        <a:off x="43586" y="469059"/>
        <a:ext cx="771813" cy="824517"/>
      </dsp:txXfrm>
    </dsp:sp>
    <dsp:sp modelId="{BED20197-362F-41DF-8019-B2EADA9FD447}">
      <dsp:nvSpPr>
        <dsp:cNvPr id="0" name=""/>
        <dsp:cNvSpPr/>
      </dsp:nvSpPr>
      <dsp:spPr>
        <a:xfrm>
          <a:off x="976922" y="427306"/>
          <a:ext cx="815809" cy="908023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Analysis &amp; Design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System Specifications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Component Specifications</a:t>
          </a:r>
        </a:p>
      </dsp:txBody>
      <dsp:txXfrm>
        <a:off x="1016747" y="467131"/>
        <a:ext cx="736159" cy="828373"/>
      </dsp:txXfrm>
    </dsp:sp>
    <dsp:sp modelId="{51F9EB86-59D8-417D-9EB6-D60D278FEAC2}">
      <dsp:nvSpPr>
        <dsp:cNvPr id="0" name=""/>
        <dsp:cNvSpPr/>
      </dsp:nvSpPr>
      <dsp:spPr>
        <a:xfrm>
          <a:off x="1912501" y="427306"/>
          <a:ext cx="826107" cy="908023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Code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C#, C, C++ etc.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Big-Bang Integration</a:t>
          </a:r>
        </a:p>
      </dsp:txBody>
      <dsp:txXfrm>
        <a:off x="1952828" y="467633"/>
        <a:ext cx="745453" cy="827369"/>
      </dsp:txXfrm>
    </dsp:sp>
    <dsp:sp modelId="{D992062F-FC1A-413E-8617-22A87C649BAF}">
      <dsp:nvSpPr>
        <dsp:cNvPr id="0" name=""/>
        <dsp:cNvSpPr/>
      </dsp:nvSpPr>
      <dsp:spPr>
        <a:xfrm>
          <a:off x="2859570" y="467368"/>
          <a:ext cx="718616" cy="801194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Test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Validation Tests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Verification Tests</a:t>
          </a:r>
        </a:p>
      </dsp:txBody>
      <dsp:txXfrm>
        <a:off x="2894650" y="502448"/>
        <a:ext cx="648456" cy="731034"/>
      </dsp:txXfrm>
    </dsp:sp>
    <dsp:sp modelId="{F2862C66-462D-4E76-A641-D85EB2BEBC27}">
      <dsp:nvSpPr>
        <dsp:cNvPr id="0" name=""/>
        <dsp:cNvSpPr/>
      </dsp:nvSpPr>
      <dsp:spPr>
        <a:xfrm>
          <a:off x="3697956" y="520779"/>
          <a:ext cx="718616" cy="694372"/>
        </a:xfrm>
        <a:prstGeom prst="roundRect">
          <a:avLst/>
        </a:prstGeom>
        <a:solidFill>
          <a:schemeClr val="bg2">
            <a:lumMod val="25000"/>
            <a:lumOff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rPr>
            <a:t>Deploy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schemeClr val="tx1"/>
            </a:solidFill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3731852" y="554675"/>
        <a:ext cx="650824" cy="626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AEA5B-AD88-438E-84CF-CC22204C5D87}">
      <dsp:nvSpPr>
        <dsp:cNvPr id="0" name=""/>
        <dsp:cNvSpPr/>
      </dsp:nvSpPr>
      <dsp:spPr>
        <a:xfrm>
          <a:off x="994287" y="1363896"/>
          <a:ext cx="871570" cy="87157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2">
                  <a:lumMod val="50000"/>
                </a:schemeClr>
              </a:solidFill>
            </a:rPr>
            <a:t>Quality</a:t>
          </a:r>
        </a:p>
      </dsp:txBody>
      <dsp:txXfrm>
        <a:off x="1121925" y="1491534"/>
        <a:ext cx="616294" cy="616294"/>
      </dsp:txXfrm>
    </dsp:sp>
    <dsp:sp modelId="{38CAFD69-CB9C-4FBF-96E7-22848787A8A8}">
      <dsp:nvSpPr>
        <dsp:cNvPr id="0" name=""/>
        <dsp:cNvSpPr/>
      </dsp:nvSpPr>
      <dsp:spPr>
        <a:xfrm rot="16050785">
          <a:off x="1153648" y="1090307"/>
          <a:ext cx="493611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493611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88114" y="1105393"/>
        <a:ext cx="24680" cy="24680"/>
      </dsp:txXfrm>
    </dsp:sp>
    <dsp:sp modelId="{D649C0A4-5D7C-424D-8C3E-4EA1B63CA155}">
      <dsp:nvSpPr>
        <dsp:cNvPr id="0" name=""/>
        <dsp:cNvSpPr/>
      </dsp:nvSpPr>
      <dsp:spPr>
        <a:xfrm>
          <a:off x="935050" y="0"/>
          <a:ext cx="871570" cy="871570"/>
        </a:xfrm>
        <a:prstGeom prst="ellipse">
          <a:avLst/>
        </a:prstGeom>
        <a:solidFill>
          <a:schemeClr val="tx1">
            <a:lumMod val="10000"/>
            <a:lumOff val="90000"/>
          </a:schemeClr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2">
                  <a:lumMod val="50000"/>
                </a:schemeClr>
              </a:solidFill>
            </a:rPr>
            <a:t>Scope</a:t>
          </a:r>
        </a:p>
      </dsp:txBody>
      <dsp:txXfrm>
        <a:off x="1062688" y="127638"/>
        <a:ext cx="616294" cy="616294"/>
      </dsp:txXfrm>
    </dsp:sp>
    <dsp:sp modelId="{5334E611-2B3D-4A02-8FA3-53117AB2EABB}">
      <dsp:nvSpPr>
        <dsp:cNvPr id="0" name=""/>
        <dsp:cNvSpPr/>
      </dsp:nvSpPr>
      <dsp:spPr>
        <a:xfrm rot="2335775">
          <a:off x="1725143" y="2170399"/>
          <a:ext cx="395667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95667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13085" y="2187933"/>
        <a:ext cx="19783" cy="19783"/>
      </dsp:txXfrm>
    </dsp:sp>
    <dsp:sp modelId="{028BF9EB-124D-48F3-9881-404C67520883}">
      <dsp:nvSpPr>
        <dsp:cNvPr id="0" name=""/>
        <dsp:cNvSpPr/>
      </dsp:nvSpPr>
      <dsp:spPr>
        <a:xfrm>
          <a:off x="1980096" y="2160184"/>
          <a:ext cx="871570" cy="871570"/>
        </a:xfrm>
        <a:prstGeom prst="ellipse">
          <a:avLst/>
        </a:prstGeom>
        <a:solidFill>
          <a:srgbClr val="C00000"/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Cost</a:t>
          </a:r>
        </a:p>
      </dsp:txBody>
      <dsp:txXfrm>
        <a:off x="2107734" y="2287822"/>
        <a:ext cx="616294" cy="616294"/>
      </dsp:txXfrm>
    </dsp:sp>
    <dsp:sp modelId="{BBDDE5B7-EDDF-468E-861F-613FE0CDE9CB}">
      <dsp:nvSpPr>
        <dsp:cNvPr id="0" name=""/>
        <dsp:cNvSpPr/>
      </dsp:nvSpPr>
      <dsp:spPr>
        <a:xfrm rot="8478603">
          <a:off x="731791" y="2170399"/>
          <a:ext cx="402274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402274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922872" y="2187768"/>
        <a:ext cx="20113" cy="20113"/>
      </dsp:txXfrm>
    </dsp:sp>
    <dsp:sp modelId="{D45AAF08-F94A-4AC4-A841-DC32F3ABD6B9}">
      <dsp:nvSpPr>
        <dsp:cNvPr id="0" name=""/>
        <dsp:cNvSpPr/>
      </dsp:nvSpPr>
      <dsp:spPr>
        <a:xfrm>
          <a:off x="0" y="2160184"/>
          <a:ext cx="871570" cy="871570"/>
        </a:xfrm>
        <a:prstGeom prst="ellipse">
          <a:avLst/>
        </a:prstGeom>
        <a:solidFill>
          <a:srgbClr val="FFC000"/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2">
                  <a:lumMod val="50000"/>
                </a:schemeClr>
              </a:solidFill>
            </a:rPr>
            <a:t>Time</a:t>
          </a:r>
        </a:p>
      </dsp:txBody>
      <dsp:txXfrm>
        <a:off x="127638" y="2287822"/>
        <a:ext cx="616294" cy="616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AEA5B-AD88-438E-84CF-CC22204C5D87}">
      <dsp:nvSpPr>
        <dsp:cNvPr id="0" name=""/>
        <dsp:cNvSpPr/>
      </dsp:nvSpPr>
      <dsp:spPr>
        <a:xfrm>
          <a:off x="1029660" y="1029653"/>
          <a:ext cx="871570" cy="87157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2">
                  <a:lumMod val="50000"/>
                </a:schemeClr>
              </a:solidFill>
            </a:rPr>
            <a:t>Quality</a:t>
          </a:r>
        </a:p>
      </dsp:txBody>
      <dsp:txXfrm>
        <a:off x="1157298" y="1157291"/>
        <a:ext cx="616294" cy="616294"/>
      </dsp:txXfrm>
    </dsp:sp>
    <dsp:sp modelId="{38CAFD69-CB9C-4FBF-96E7-22848787A8A8}">
      <dsp:nvSpPr>
        <dsp:cNvPr id="0" name=""/>
        <dsp:cNvSpPr/>
      </dsp:nvSpPr>
      <dsp:spPr>
        <a:xfrm rot="5400026">
          <a:off x="1278759" y="2060481"/>
          <a:ext cx="373365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373365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50000"/>
              </a:schemeClr>
            </a:solidFill>
          </a:endParaRPr>
        </a:p>
      </dsp:txBody>
      <dsp:txXfrm rot="10800000">
        <a:off x="1456107" y="2078572"/>
        <a:ext cx="18668" cy="18668"/>
      </dsp:txXfrm>
    </dsp:sp>
    <dsp:sp modelId="{D649C0A4-5D7C-424D-8C3E-4EA1B63CA155}">
      <dsp:nvSpPr>
        <dsp:cNvPr id="0" name=""/>
        <dsp:cNvSpPr/>
      </dsp:nvSpPr>
      <dsp:spPr>
        <a:xfrm>
          <a:off x="1029651" y="2274589"/>
          <a:ext cx="871570" cy="871570"/>
        </a:xfrm>
        <a:prstGeom prst="ellipse">
          <a:avLst/>
        </a:prstGeom>
        <a:solidFill>
          <a:schemeClr val="tx1">
            <a:lumMod val="10000"/>
            <a:lumOff val="90000"/>
          </a:schemeClr>
        </a:solidFill>
        <a:ln w="57150" cap="flat" cmpd="sng" algn="ctr">
          <a:solidFill>
            <a:schemeClr val="accent1">
              <a:lumMod val="40000"/>
              <a:lumOff val="6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50000"/>
                </a:schemeClr>
              </a:solidFill>
            </a:rPr>
            <a:t>Scope</a:t>
          </a:r>
        </a:p>
      </dsp:txBody>
      <dsp:txXfrm>
        <a:off x="1157289" y="2402227"/>
        <a:ext cx="616294" cy="616294"/>
      </dsp:txXfrm>
    </dsp:sp>
    <dsp:sp modelId="{5334E611-2B3D-4A02-8FA3-53117AB2EABB}">
      <dsp:nvSpPr>
        <dsp:cNvPr id="0" name=""/>
        <dsp:cNvSpPr/>
      </dsp:nvSpPr>
      <dsp:spPr>
        <a:xfrm rot="18777761">
          <a:off x="1677179" y="923186"/>
          <a:ext cx="535448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535448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50000"/>
              </a:schemeClr>
            </a:solidFill>
          </a:endParaRPr>
        </a:p>
      </dsp:txBody>
      <dsp:txXfrm>
        <a:off x="1931517" y="937225"/>
        <a:ext cx="26772" cy="26772"/>
      </dsp:txXfrm>
    </dsp:sp>
    <dsp:sp modelId="{028BF9EB-124D-48F3-9881-404C67520883}">
      <dsp:nvSpPr>
        <dsp:cNvPr id="0" name=""/>
        <dsp:cNvSpPr/>
      </dsp:nvSpPr>
      <dsp:spPr>
        <a:xfrm>
          <a:off x="1988575" y="0"/>
          <a:ext cx="871570" cy="871570"/>
        </a:xfrm>
        <a:prstGeom prst="ellipse">
          <a:avLst/>
        </a:prstGeom>
        <a:solidFill>
          <a:srgbClr val="C00000"/>
        </a:solidFill>
        <a:ln w="5715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50000"/>
                </a:schemeClr>
              </a:solidFill>
            </a:rPr>
            <a:t>Cost</a:t>
          </a:r>
        </a:p>
      </dsp:txBody>
      <dsp:txXfrm>
        <a:off x="2116213" y="127638"/>
        <a:ext cx="616294" cy="616294"/>
      </dsp:txXfrm>
    </dsp:sp>
    <dsp:sp modelId="{BBDDE5B7-EDDF-468E-861F-613FE0CDE9CB}">
      <dsp:nvSpPr>
        <dsp:cNvPr id="0" name=""/>
        <dsp:cNvSpPr/>
      </dsp:nvSpPr>
      <dsp:spPr>
        <a:xfrm rot="13499998">
          <a:off x="658329" y="923186"/>
          <a:ext cx="58457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584579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50000"/>
              </a:schemeClr>
            </a:solidFill>
          </a:endParaRPr>
        </a:p>
      </dsp:txBody>
      <dsp:txXfrm rot="10800000">
        <a:off x="936004" y="935997"/>
        <a:ext cx="29228" cy="29228"/>
      </dsp:txXfrm>
    </dsp:sp>
    <dsp:sp modelId="{D45AAF08-F94A-4AC4-A841-DC32F3ABD6B9}">
      <dsp:nvSpPr>
        <dsp:cNvPr id="0" name=""/>
        <dsp:cNvSpPr/>
      </dsp:nvSpPr>
      <dsp:spPr>
        <a:xfrm>
          <a:off x="6" y="0"/>
          <a:ext cx="871570" cy="871570"/>
        </a:xfrm>
        <a:prstGeom prst="ellipse">
          <a:avLst/>
        </a:prstGeom>
        <a:solidFill>
          <a:srgbClr val="FFC000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50000"/>
                </a:schemeClr>
              </a:solidFill>
            </a:rPr>
            <a:t>Time</a:t>
          </a:r>
        </a:p>
      </dsp:txBody>
      <dsp:txXfrm>
        <a:off x="127644" y="127638"/>
        <a:ext cx="616294" cy="616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0364EE-990F-4BF1-BDA6-BA25E1ED9A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85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4175" y="685800"/>
            <a:ext cx="60896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FEBB30-2327-49BF-A777-FCF620141F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30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4A9874-D20C-4415-AA51-6B275063D79C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0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530BFE-E682-4208-B2FA-AC45652E6BAE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4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6D100A-572B-483E-9EAF-6C2E9F00334C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6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2"/>
          <p:cNvSpPr txBox="1">
            <a:spLocks noChangeArrowheads="1"/>
          </p:cNvSpPr>
          <p:nvPr/>
        </p:nvSpPr>
        <p:spPr bwMode="auto">
          <a:xfrm>
            <a:off x="8686800" y="4805045"/>
            <a:ext cx="381000" cy="2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50000"/>
              </a:spcBef>
            </a:pPr>
            <a:endParaRPr lang="en-US" sz="1199">
              <a:solidFill>
                <a:srgbClr val="DD6021"/>
              </a:solidFill>
              <a:latin typeface="HelveticaNeue Condensed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76593" y="4875072"/>
            <a:ext cx="2182008" cy="20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49">
                <a:solidFill>
                  <a:srgbClr val="B0B3B2"/>
                </a:solidFill>
              </a:rPr>
              <a:t>© Hexaware Technologies. All rights reserved. 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" y="-17075"/>
            <a:ext cx="9143999" cy="991006"/>
          </a:xfrm>
          <a:prstGeom prst="rect">
            <a:avLst/>
          </a:prstGeom>
          <a:gradFill>
            <a:gsLst>
              <a:gs pos="23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defTabSz="9135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99">
              <a:solidFill>
                <a:srgbClr val="002F5F"/>
              </a:solidFill>
            </a:endParaRP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8686800" y="4805045"/>
            <a:ext cx="381000" cy="2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50000"/>
              </a:spcBef>
            </a:pPr>
            <a:endParaRPr lang="en-US" sz="1199">
              <a:solidFill>
                <a:srgbClr val="DD6021"/>
              </a:solidFill>
              <a:latin typeface="HelveticaNeue Condensed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505936" y="1805074"/>
            <a:ext cx="3981450" cy="121919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>
              <a:defRPr sz="3197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Arial bold (font size 42 </a:t>
            </a:r>
            <a:r>
              <a:rPr lang="en-US" err="1"/>
              <a:t>pt</a:t>
            </a:r>
            <a:r>
              <a:rPr lang="en-US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9673" y="4829526"/>
            <a:ext cx="1217000" cy="230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9">
                <a:solidFill>
                  <a:srgbClr val="002F5F"/>
                </a:solidFill>
              </a:rPr>
              <a:t>www.hexaware.com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76593" y="4875072"/>
            <a:ext cx="2182008" cy="20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49">
                <a:solidFill>
                  <a:srgbClr val="B0B3B2"/>
                </a:solidFill>
              </a:rPr>
              <a:t>© Hexaware Technologies. All rights reserved.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54" y="204755"/>
            <a:ext cx="1463040" cy="5974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3" y="815194"/>
            <a:ext cx="3314700" cy="35537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52796" y="1641464"/>
            <a:ext cx="1112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Arial Black" panose="020B0A04020102020204" pitchFamily="34" charset="0"/>
              </a:rPr>
              <a:t>Passionate</a:t>
            </a:r>
          </a:p>
          <a:p>
            <a:r>
              <a:rPr lang="en-US" sz="1200" b="1">
                <a:solidFill>
                  <a:srgbClr val="FF0000"/>
                </a:solidFill>
                <a:latin typeface="Arial Black" panose="020B0A04020102020204" pitchFamily="34" charset="0"/>
              </a:rPr>
              <a:t>Employees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0421" y="2602107"/>
            <a:ext cx="105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002F5F"/>
                </a:solidFill>
                <a:latin typeface="Arial Black" panose="020B0A04020102020204" pitchFamily="34" charset="0"/>
              </a:rPr>
              <a:t>Innovative</a:t>
            </a:r>
          </a:p>
          <a:p>
            <a:r>
              <a:rPr lang="en-US" sz="1200" b="1">
                <a:solidFill>
                  <a:srgbClr val="002F5F"/>
                </a:solidFill>
                <a:latin typeface="Arial Black" panose="020B0A04020102020204" pitchFamily="34" charset="0"/>
              </a:rPr>
              <a:t>Services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5072" y="3114598"/>
            <a:ext cx="1097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37E20"/>
                </a:solidFill>
                <a:latin typeface="Arial Black" panose="020B0A04020102020204" pitchFamily="34" charset="0"/>
              </a:rPr>
              <a:t>Delighted</a:t>
            </a:r>
          </a:p>
          <a:p>
            <a:pPr algn="ctr"/>
            <a:r>
              <a:rPr lang="en-US" sz="1200" b="1">
                <a:solidFill>
                  <a:srgbClr val="F37E20"/>
                </a:solidFill>
                <a:latin typeface="Arial Black" panose="020B0A04020102020204" pitchFamily="34" charset="0"/>
              </a:rPr>
              <a:t>Customers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9144000" cy="5143500"/>
          </a:xfrm>
          <a:prstGeom prst="rect">
            <a:avLst/>
          </a:prstGeom>
        </p:spPr>
      </p:pic>
      <p:sp>
        <p:nvSpPr>
          <p:cNvPr id="26" name="Text Box 72"/>
          <p:cNvSpPr txBox="1">
            <a:spLocks noChangeArrowheads="1"/>
          </p:cNvSpPr>
          <p:nvPr userDrawn="1"/>
        </p:nvSpPr>
        <p:spPr bwMode="auto">
          <a:xfrm>
            <a:off x="8686800" y="4805045"/>
            <a:ext cx="381000" cy="2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spcBef>
                <a:spcPct val="50000"/>
              </a:spcBef>
            </a:pPr>
            <a:endParaRPr lang="en-US" sz="1200" dirty="0">
              <a:solidFill>
                <a:srgbClr val="DD6021"/>
              </a:solidFill>
              <a:latin typeface="HelveticaNeue Condensed"/>
            </a:endParaRPr>
          </a:p>
        </p:txBody>
      </p:sp>
      <p:cxnSp>
        <p:nvCxnSpPr>
          <p:cNvPr id="27" name="Straight Connector 26"/>
          <p:cNvCxnSpPr/>
          <p:nvPr userDrawn="1"/>
        </p:nvCxnSpPr>
        <p:spPr bwMode="auto">
          <a:xfrm>
            <a:off x="4800600" y="1235783"/>
            <a:ext cx="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 userDrawn="1"/>
        </p:nvSpPr>
        <p:spPr>
          <a:xfrm>
            <a:off x="4946070" y="1346101"/>
            <a:ext cx="1217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www.hexaware.com</a:t>
            </a:r>
          </a:p>
        </p:txBody>
      </p:sp>
      <p:sp>
        <p:nvSpPr>
          <p:cNvPr id="29" name="Text Box 16"/>
          <p:cNvSpPr txBox="1">
            <a:spLocks noChangeArrowheads="1"/>
          </p:cNvSpPr>
          <p:nvPr userDrawn="1"/>
        </p:nvSpPr>
        <p:spPr bwMode="auto">
          <a:xfrm>
            <a:off x="176593" y="4875071"/>
            <a:ext cx="2182008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750" dirty="0">
                <a:solidFill>
                  <a:srgbClr val="B0B3B2"/>
                </a:solidFill>
              </a:rPr>
              <a:t>© Hexaware Technologies. All rights reserved. 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12" y="992135"/>
            <a:ext cx="1463040" cy="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494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04800" y="1202531"/>
            <a:ext cx="8534400" cy="3603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99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407" y="449226"/>
            <a:ext cx="6629400" cy="457623"/>
          </a:xfrm>
          <a:prstGeom prst="rect">
            <a:avLst/>
          </a:prstGeom>
        </p:spPr>
        <p:txBody>
          <a:bodyPr/>
          <a:lstStyle>
            <a:lvl1pPr>
              <a:defRPr sz="2398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14894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2"/>
          <p:cNvSpPr txBox="1">
            <a:spLocks noChangeArrowheads="1"/>
          </p:cNvSpPr>
          <p:nvPr/>
        </p:nvSpPr>
        <p:spPr bwMode="auto">
          <a:xfrm>
            <a:off x="8686800" y="4805045"/>
            <a:ext cx="381000" cy="2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50000"/>
              </a:spcBef>
            </a:pPr>
            <a:endParaRPr lang="en-US" sz="1199">
              <a:solidFill>
                <a:srgbClr val="DD6021"/>
              </a:solidFill>
              <a:latin typeface="HelveticaNeue Condensed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44175" y="4910228"/>
            <a:ext cx="3145413" cy="20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49">
                <a:solidFill>
                  <a:srgbClr val="002F5F"/>
                </a:solidFill>
              </a:rPr>
              <a:t>© Hexaware Technologies. All rights reserved. |  www.hexaware.com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2619" y="2321217"/>
            <a:ext cx="3124200" cy="58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7" b="1">
                <a:solidFill>
                  <a:srgbClr val="002F5F"/>
                </a:solidFill>
              </a:rPr>
              <a:t>Thank you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3" y="815194"/>
            <a:ext cx="3314700" cy="35537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2796" y="1641464"/>
            <a:ext cx="1112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Arial Black" panose="020B0A04020102020204" pitchFamily="34" charset="0"/>
              </a:rPr>
              <a:t>Passionate</a:t>
            </a:r>
          </a:p>
          <a:p>
            <a:r>
              <a:rPr lang="en-US" sz="1200" b="1">
                <a:solidFill>
                  <a:srgbClr val="FF0000"/>
                </a:solidFill>
                <a:latin typeface="Arial Black" panose="020B0A04020102020204" pitchFamily="34" charset="0"/>
              </a:rPr>
              <a:t>Employees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0421" y="2602107"/>
            <a:ext cx="1054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002F5F"/>
                </a:solidFill>
                <a:latin typeface="Arial Black" panose="020B0A04020102020204" pitchFamily="34" charset="0"/>
              </a:rPr>
              <a:t>Innovative</a:t>
            </a:r>
          </a:p>
          <a:p>
            <a:r>
              <a:rPr lang="en-US" sz="1200" b="1">
                <a:solidFill>
                  <a:srgbClr val="002F5F"/>
                </a:solidFill>
                <a:latin typeface="Arial Black" panose="020B0A04020102020204" pitchFamily="34" charset="0"/>
              </a:rPr>
              <a:t>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5072" y="3114598"/>
            <a:ext cx="1097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solidFill>
                  <a:srgbClr val="F37E20"/>
                </a:solidFill>
                <a:latin typeface="Arial Black" panose="020B0A04020102020204" pitchFamily="34" charset="0"/>
              </a:rPr>
              <a:t>Delighted</a:t>
            </a:r>
          </a:p>
          <a:p>
            <a:pPr algn="ctr"/>
            <a:r>
              <a:rPr lang="en-US" sz="1200" b="1">
                <a:solidFill>
                  <a:srgbClr val="F37E20"/>
                </a:solidFill>
                <a:latin typeface="Arial Black" panose="020B0A04020102020204" pitchFamily="34" charset="0"/>
              </a:rPr>
              <a:t>Customers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" y="-17075"/>
            <a:ext cx="9143999" cy="991006"/>
          </a:xfrm>
          <a:prstGeom prst="rect">
            <a:avLst/>
          </a:prstGeom>
          <a:gradFill>
            <a:gsLst>
              <a:gs pos="23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defTabSz="9135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99">
              <a:solidFill>
                <a:srgbClr val="002F5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54" y="204755"/>
            <a:ext cx="1463040" cy="5974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2"/>
            <a:ext cx="9144000" cy="5143500"/>
          </a:xfrm>
          <a:prstGeom prst="rect">
            <a:avLst/>
          </a:prstGeom>
        </p:spPr>
      </p:pic>
      <p:sp>
        <p:nvSpPr>
          <p:cNvPr id="17" name="Text Box 72"/>
          <p:cNvSpPr txBox="1">
            <a:spLocks noChangeArrowheads="1"/>
          </p:cNvSpPr>
          <p:nvPr userDrawn="1"/>
        </p:nvSpPr>
        <p:spPr bwMode="auto">
          <a:xfrm>
            <a:off x="8686800" y="4805045"/>
            <a:ext cx="381000" cy="2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spcBef>
                <a:spcPct val="50000"/>
              </a:spcBef>
            </a:pPr>
            <a:endParaRPr lang="en-US" sz="1200" dirty="0">
              <a:solidFill>
                <a:srgbClr val="DD6021"/>
              </a:solidFill>
              <a:latin typeface="HelveticaNeue Condensed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244174" y="4910227"/>
            <a:ext cx="3145413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750" dirty="0">
                <a:solidFill>
                  <a:schemeClr val="tx1"/>
                </a:solidFill>
              </a:rPr>
              <a:t>© Hexaware Technologies. All rights reserved. |</a:t>
            </a:r>
            <a:r>
              <a:rPr lang="en-US" sz="750" baseline="0" dirty="0">
                <a:solidFill>
                  <a:schemeClr val="tx1"/>
                </a:solidFill>
              </a:rPr>
              <a:t>  www.hexaware.com</a:t>
            </a:r>
            <a:r>
              <a:rPr lang="en-US" sz="7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4802" y="3703878"/>
            <a:ext cx="542013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850" i="0" dirty="0">
                <a:solidFill>
                  <a:schemeClr val="bg1"/>
                </a:solidFill>
              </a:rPr>
              <a:t>©  2014 Hexaware Technologies Limited. All rights reserved. For internal circulation only. Neither this publication nor any part of it may be reproduced, stored in a retrieval system or transmitted in any form or in any means, electronic, mechanical, photocopying, recording or otherwise, without prior permission of Hexaware Technologies Limited. Published by</a:t>
            </a:r>
            <a:r>
              <a:rPr lang="en-US" sz="850" i="0" baseline="0" dirty="0">
                <a:solidFill>
                  <a:schemeClr val="bg1"/>
                </a:solidFill>
              </a:rPr>
              <a:t> Corporate </a:t>
            </a:r>
            <a:r>
              <a:rPr lang="en-US" sz="850" i="0" dirty="0">
                <a:solidFill>
                  <a:schemeClr val="bg1"/>
                </a:solidFill>
              </a:rPr>
              <a:t>Marketing</a:t>
            </a:r>
            <a:r>
              <a:rPr lang="en-US" sz="850" i="0" baseline="0" dirty="0">
                <a:solidFill>
                  <a:schemeClr val="bg1"/>
                </a:solidFill>
              </a:rPr>
              <a:t> &amp; Communications</a:t>
            </a:r>
            <a:endParaRPr lang="en-US" sz="850" i="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8" y="1602090"/>
            <a:ext cx="1428750" cy="142875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298176" y="2802732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7434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7" y="449226"/>
            <a:ext cx="6629400" cy="457623"/>
          </a:xfrm>
          <a:prstGeom prst="rect">
            <a:avLst/>
          </a:prstGeom>
        </p:spPr>
        <p:txBody>
          <a:bodyPr/>
          <a:lstStyle>
            <a:lvl1pPr>
              <a:defRPr sz="2398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14" y="1183482"/>
            <a:ext cx="8530118" cy="36766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99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10363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4" y="-17075"/>
            <a:ext cx="9143999" cy="991006"/>
          </a:xfrm>
          <a:prstGeom prst="rect">
            <a:avLst/>
          </a:prstGeom>
          <a:gradFill>
            <a:gsLst>
              <a:gs pos="23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defTabSz="91355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99">
              <a:solidFill>
                <a:srgbClr val="002F5F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898" y="205979"/>
            <a:ext cx="8229600" cy="857250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35" y="385762"/>
            <a:ext cx="1066800" cy="43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8805896" y="5019981"/>
            <a:ext cx="0" cy="126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 txBox="1">
            <a:spLocks/>
          </p:cNvSpPr>
          <p:nvPr/>
        </p:nvSpPr>
        <p:spPr>
          <a:xfrm>
            <a:off x="8822759" y="4948042"/>
            <a:ext cx="35473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788" smtClean="0">
                <a:solidFill>
                  <a:srgbClr val="002F5F"/>
                </a:solidFill>
                <a:latin typeface="Helvetica Condensed" pitchFamily="34" charset="0"/>
              </a:rPr>
              <a:pPr/>
              <a:t>‹#›</a:t>
            </a:fld>
            <a:endParaRPr lang="en-US" sz="1099">
              <a:solidFill>
                <a:srgbClr val="002F5F"/>
              </a:solidFill>
              <a:latin typeface="Helvetica Condensed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" y="5080122"/>
            <a:ext cx="8686799" cy="45719"/>
            <a:chOff x="1" y="5051640"/>
            <a:chExt cx="8610599" cy="12146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8046720" y="5051640"/>
              <a:ext cx="274320" cy="1214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35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1" y="5051640"/>
              <a:ext cx="8046720" cy="12146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35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auto">
            <a:xfrm>
              <a:off x="8336280" y="5051640"/>
              <a:ext cx="274320" cy="12146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355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7966" y="4875072"/>
            <a:ext cx="3145413" cy="20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49">
                <a:solidFill>
                  <a:srgbClr val="B0B3B2"/>
                </a:solidFill>
              </a:rPr>
              <a:t>© Hexaware Technologies. All rights reserved. |  www.hexaware.com 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" y="-17075"/>
            <a:ext cx="9143999" cy="991006"/>
          </a:xfrm>
          <a:prstGeom prst="rect">
            <a:avLst/>
          </a:prstGeom>
          <a:gradFill>
            <a:gsLst>
              <a:gs pos="23000">
                <a:schemeClr val="bg1"/>
              </a:gs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35" y="385762"/>
            <a:ext cx="1066800" cy="43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>
          <a:xfrm>
            <a:off x="8805896" y="5019981"/>
            <a:ext cx="0" cy="126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 userDrawn="1"/>
        </p:nvGrpSpPr>
        <p:grpSpPr>
          <a:xfrm>
            <a:off x="3" y="5080122"/>
            <a:ext cx="8686799" cy="45719"/>
            <a:chOff x="1" y="5051640"/>
            <a:chExt cx="8610599" cy="121469"/>
          </a:xfrm>
        </p:grpSpPr>
        <p:sp>
          <p:nvSpPr>
            <p:cNvPr id="25" name="Rectangle 24"/>
            <p:cNvSpPr/>
            <p:nvPr userDrawn="1"/>
          </p:nvSpPr>
          <p:spPr bwMode="auto">
            <a:xfrm>
              <a:off x="8046720" y="5051640"/>
              <a:ext cx="274320" cy="1214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auto">
            <a:xfrm>
              <a:off x="1" y="5051640"/>
              <a:ext cx="8046720" cy="121469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8336280" y="5051640"/>
              <a:ext cx="274320" cy="12146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28" name="Text Box 16"/>
          <p:cNvSpPr txBox="1">
            <a:spLocks noChangeArrowheads="1"/>
          </p:cNvSpPr>
          <p:nvPr userDrawn="1"/>
        </p:nvSpPr>
        <p:spPr bwMode="auto">
          <a:xfrm>
            <a:off x="227965" y="4875071"/>
            <a:ext cx="3145413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750" dirty="0">
                <a:solidFill>
                  <a:srgbClr val="B0B3B2"/>
                </a:solidFill>
              </a:rPr>
              <a:t>© Hexaware Technologies. All rights reserved. |</a:t>
            </a:r>
            <a:r>
              <a:rPr lang="en-US" sz="750" baseline="0" dirty="0">
                <a:solidFill>
                  <a:srgbClr val="B0B3B2"/>
                </a:solidFill>
              </a:rPr>
              <a:t>  www.hexaware.com</a:t>
            </a:r>
            <a:r>
              <a:rPr lang="en-US" sz="750" dirty="0">
                <a:solidFill>
                  <a:srgbClr val="B0B3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15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40" r:id="rId2"/>
    <p:sldLayoutId id="2147483746" r:id="rId3"/>
    <p:sldLayoutId id="2147483750" r:id="rId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398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456777"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913554"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370331"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1827108"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342583" indent="-342583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1799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263" indent="-285486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15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1943" indent="-228389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15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98720" indent="-228389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15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5497" indent="-228389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15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2274" indent="-228389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1998">
          <a:solidFill>
            <a:srgbClr val="002A4A"/>
          </a:solidFill>
          <a:latin typeface="+mn-lt"/>
          <a:ea typeface="+mn-ea"/>
          <a:cs typeface="+mn-cs"/>
        </a:defRPr>
      </a:lvl6pPr>
      <a:lvl7pPr marL="2969051" indent="-228389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1998">
          <a:solidFill>
            <a:srgbClr val="002A4A"/>
          </a:solidFill>
          <a:latin typeface="+mn-lt"/>
          <a:ea typeface="+mn-ea"/>
          <a:cs typeface="+mn-cs"/>
        </a:defRPr>
      </a:lvl7pPr>
      <a:lvl8pPr marL="3425828" indent="-228389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1998">
          <a:solidFill>
            <a:srgbClr val="002A4A"/>
          </a:solidFill>
          <a:latin typeface="+mn-lt"/>
          <a:ea typeface="+mn-ea"/>
          <a:cs typeface="+mn-cs"/>
        </a:defRPr>
      </a:lvl8pPr>
      <a:lvl9pPr marL="3882605" indent="-228389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1998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6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oleObject" Target="../embeddings/oleObject1.bin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oleObject" Target="../embeddings/oleObject2.bin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936" y="1805074"/>
            <a:ext cx="5638064" cy="1219199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Session I : Why Agile?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“Agile Implementation with SCRUM – Made Easy”</a:t>
            </a:r>
          </a:p>
        </p:txBody>
      </p:sp>
    </p:spTree>
    <p:extLst>
      <p:ext uri="{BB962C8B-B14F-4D97-AF65-F5344CB8AC3E}">
        <p14:creationId xmlns:p14="http://schemas.microsoft.com/office/powerpoint/2010/main" val="37849749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370317" y="162563"/>
            <a:ext cx="184731" cy="36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2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38135" y="363908"/>
            <a:ext cx="6629400" cy="45762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Project Constraints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540245" y="1641157"/>
          <a:ext cx="2860146" cy="3031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4972420" y="1641157"/>
          <a:ext cx="2860146" cy="314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9158" name="Straight Connector 8"/>
          <p:cNvCxnSpPr>
            <a:cxnSpLocks noChangeShapeType="1"/>
          </p:cNvCxnSpPr>
          <p:nvPr/>
        </p:nvCxnSpPr>
        <p:spPr bwMode="auto">
          <a:xfrm rot="5400000" flipH="1" flipV="1">
            <a:off x="1511644" y="2756614"/>
            <a:ext cx="1487276" cy="629232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Connector 11"/>
          <p:cNvCxnSpPr>
            <a:cxnSpLocks noChangeShapeType="1"/>
          </p:cNvCxnSpPr>
          <p:nvPr/>
        </p:nvCxnSpPr>
        <p:spPr bwMode="auto">
          <a:xfrm>
            <a:off x="2398289" y="4386897"/>
            <a:ext cx="1144058" cy="1192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Connector 13"/>
          <p:cNvCxnSpPr>
            <a:cxnSpLocks noChangeShapeType="1"/>
          </p:cNvCxnSpPr>
          <p:nvPr/>
        </p:nvCxnSpPr>
        <p:spPr bwMode="auto">
          <a:xfrm rot="16200000" flipH="1">
            <a:off x="2913115" y="2728012"/>
            <a:ext cx="1487276" cy="686435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Connector 16"/>
          <p:cNvCxnSpPr>
            <a:cxnSpLocks noChangeShapeType="1"/>
          </p:cNvCxnSpPr>
          <p:nvPr/>
        </p:nvCxnSpPr>
        <p:spPr bwMode="auto">
          <a:xfrm rot="16200000" flipH="1">
            <a:off x="4858014" y="2956824"/>
            <a:ext cx="1658885" cy="743638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Straight Connector 18"/>
          <p:cNvCxnSpPr>
            <a:cxnSpLocks noChangeShapeType="1"/>
          </p:cNvCxnSpPr>
          <p:nvPr/>
        </p:nvCxnSpPr>
        <p:spPr bwMode="auto">
          <a:xfrm rot="5400000">
            <a:off x="6316689" y="2928222"/>
            <a:ext cx="1716088" cy="743638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Straight Connector 20"/>
          <p:cNvCxnSpPr>
            <a:cxnSpLocks noChangeShapeType="1"/>
          </p:cNvCxnSpPr>
          <p:nvPr/>
        </p:nvCxnSpPr>
        <p:spPr bwMode="auto">
          <a:xfrm>
            <a:off x="5773261" y="1927171"/>
            <a:ext cx="1258464" cy="1192"/>
          </a:xfrm>
          <a:prstGeom prst="line">
            <a:avLst/>
          </a:prstGeom>
          <a:noFill/>
          <a:ln w="57150" algn="ctr">
            <a:solidFill>
              <a:srgbClr val="005DD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4" name="TextBox 21"/>
          <p:cNvSpPr txBox="1">
            <a:spLocks noChangeArrowheads="1"/>
          </p:cNvSpPr>
          <p:nvPr/>
        </p:nvSpPr>
        <p:spPr bwMode="auto">
          <a:xfrm>
            <a:off x="1711854" y="1126331"/>
            <a:ext cx="2574131" cy="36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2" b="1" dirty="0">
                <a:solidFill>
                  <a:schemeClr val="bg2">
                    <a:lumMod val="50000"/>
                  </a:schemeClr>
                </a:solidFill>
              </a:rPr>
              <a:t>Traditional Approach</a:t>
            </a:r>
          </a:p>
        </p:txBody>
      </p:sp>
      <p:sp>
        <p:nvSpPr>
          <p:cNvPr id="49165" name="TextBox 22"/>
          <p:cNvSpPr txBox="1">
            <a:spLocks noChangeArrowheads="1"/>
          </p:cNvSpPr>
          <p:nvPr/>
        </p:nvSpPr>
        <p:spPr bwMode="auto">
          <a:xfrm>
            <a:off x="5144029" y="1126331"/>
            <a:ext cx="2574131" cy="36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2" b="1">
                <a:solidFill>
                  <a:schemeClr val="bg2">
                    <a:lumMod val="50000"/>
                  </a:schemeClr>
                </a:solidFill>
              </a:rPr>
              <a:t>Agile Approach</a:t>
            </a:r>
          </a:p>
        </p:txBody>
      </p:sp>
      <p:sp>
        <p:nvSpPr>
          <p:cNvPr id="49166" name="TextBox 24"/>
          <p:cNvSpPr txBox="1">
            <a:spLocks noChangeArrowheads="1"/>
          </p:cNvSpPr>
          <p:nvPr/>
        </p:nvSpPr>
        <p:spPr bwMode="auto">
          <a:xfrm>
            <a:off x="3599551" y="1869969"/>
            <a:ext cx="1258464" cy="36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2" dirty="0">
                <a:solidFill>
                  <a:schemeClr val="bg2">
                    <a:lumMod val="50000"/>
                  </a:schemeClr>
                </a:solidFill>
              </a:rPr>
              <a:t>Fixed</a:t>
            </a:r>
          </a:p>
        </p:txBody>
      </p:sp>
      <p:cxnSp>
        <p:nvCxnSpPr>
          <p:cNvPr id="49167" name="Straight Arrow Connector 26"/>
          <p:cNvCxnSpPr>
            <a:cxnSpLocks noChangeShapeType="1"/>
          </p:cNvCxnSpPr>
          <p:nvPr/>
        </p:nvCxnSpPr>
        <p:spPr bwMode="auto">
          <a:xfrm rot="10800000">
            <a:off x="3427942" y="2041577"/>
            <a:ext cx="457623" cy="1192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Straight Arrow Connector 29"/>
          <p:cNvCxnSpPr>
            <a:cxnSpLocks noChangeShapeType="1"/>
          </p:cNvCxnSpPr>
          <p:nvPr/>
        </p:nvCxnSpPr>
        <p:spPr bwMode="auto">
          <a:xfrm>
            <a:off x="4572000" y="2041577"/>
            <a:ext cx="343218" cy="1192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9" name="TextBox 30"/>
          <p:cNvSpPr txBox="1">
            <a:spLocks noChangeArrowheads="1"/>
          </p:cNvSpPr>
          <p:nvPr/>
        </p:nvSpPr>
        <p:spPr bwMode="auto">
          <a:xfrm>
            <a:off x="4610629" y="4473477"/>
            <a:ext cx="1258464" cy="36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2" dirty="0"/>
              <a:t>Variable</a:t>
            </a:r>
          </a:p>
        </p:txBody>
      </p:sp>
      <p:cxnSp>
        <p:nvCxnSpPr>
          <p:cNvPr id="49170" name="Straight Arrow Connector 31"/>
          <p:cNvCxnSpPr>
            <a:cxnSpLocks noChangeShapeType="1"/>
          </p:cNvCxnSpPr>
          <p:nvPr/>
        </p:nvCxnSpPr>
        <p:spPr bwMode="auto">
          <a:xfrm rot="10800000">
            <a:off x="4266989" y="4658304"/>
            <a:ext cx="457623" cy="1191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Straight Arrow Connector 32"/>
          <p:cNvCxnSpPr>
            <a:cxnSpLocks noChangeShapeType="1"/>
          </p:cNvCxnSpPr>
          <p:nvPr/>
        </p:nvCxnSpPr>
        <p:spPr bwMode="auto">
          <a:xfrm>
            <a:off x="5716058" y="4658304"/>
            <a:ext cx="343218" cy="1191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miter lim="800000"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38271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7410" y="1011849"/>
            <a:ext cx="13821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Backlog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6866" y="998275"/>
            <a:ext cx="7649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5362" y="1011850"/>
            <a:ext cx="95410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Done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6856616" y="1775057"/>
            <a:ext cx="13716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1. Why Agile?</a:t>
            </a:r>
          </a:p>
        </p:txBody>
      </p:sp>
      <p:sp>
        <p:nvSpPr>
          <p:cNvPr id="16" name="Folded Corner 15"/>
          <p:cNvSpPr/>
          <p:nvPr/>
        </p:nvSpPr>
        <p:spPr bwMode="auto">
          <a:xfrm>
            <a:off x="1144939" y="2117957"/>
            <a:ext cx="13716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2. What is Agile?</a:t>
            </a:r>
          </a:p>
        </p:txBody>
      </p:sp>
      <p:sp>
        <p:nvSpPr>
          <p:cNvPr id="17" name="Folded Corner 16"/>
          <p:cNvSpPr/>
          <p:nvPr/>
        </p:nvSpPr>
        <p:spPr bwMode="auto">
          <a:xfrm>
            <a:off x="1144939" y="2995283"/>
            <a:ext cx="13716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3. Know SCRUM...</a:t>
            </a:r>
          </a:p>
        </p:txBody>
      </p:sp>
      <p:sp>
        <p:nvSpPr>
          <p:cNvPr id="18" name="Folded Corner 17"/>
          <p:cNvSpPr/>
          <p:nvPr/>
        </p:nvSpPr>
        <p:spPr bwMode="auto">
          <a:xfrm>
            <a:off x="1144939" y="3872610"/>
            <a:ext cx="13716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4. Doing Agile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24200" y="1242683"/>
            <a:ext cx="0" cy="3505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096000" y="1242683"/>
            <a:ext cx="0" cy="3505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714999" y="1964531"/>
            <a:ext cx="76200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24154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 bwMode="auto">
          <a:xfrm>
            <a:off x="3147752" y="1188132"/>
            <a:ext cx="0" cy="3505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172200" y="1202056"/>
            <a:ext cx="0" cy="35052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740427" y="1888331"/>
            <a:ext cx="76200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271819" y="895763"/>
            <a:ext cx="13821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Backlog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600" y="897731"/>
            <a:ext cx="76495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WIP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897731"/>
            <a:ext cx="95410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Done</a:t>
            </a:r>
          </a:p>
        </p:txBody>
      </p:sp>
      <p:sp>
        <p:nvSpPr>
          <p:cNvPr id="11" name="Folded Corner 10"/>
          <p:cNvSpPr/>
          <p:nvPr/>
        </p:nvSpPr>
        <p:spPr bwMode="auto">
          <a:xfrm>
            <a:off x="3950623" y="1583531"/>
            <a:ext cx="13716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1. Why Agile?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1144939" y="2117957"/>
            <a:ext cx="13716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2. What is Agile?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Folded Corner 16"/>
          <p:cNvSpPr/>
          <p:nvPr/>
        </p:nvSpPr>
        <p:spPr bwMode="auto">
          <a:xfrm>
            <a:off x="1144939" y="2995283"/>
            <a:ext cx="13716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3. Know SCRUM...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Folded Corner 17"/>
          <p:cNvSpPr/>
          <p:nvPr/>
        </p:nvSpPr>
        <p:spPr bwMode="auto">
          <a:xfrm>
            <a:off x="1144939" y="3872610"/>
            <a:ext cx="1371600" cy="685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4. Doing Agile...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33321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1931"/>
            <a:ext cx="6629400" cy="45762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Driving Factors……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26037926"/>
              </p:ext>
            </p:extLst>
          </p:nvPr>
        </p:nvGraphicFramePr>
        <p:xfrm>
          <a:off x="228600" y="973931"/>
          <a:ext cx="86106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7281758"/>
              </p:ext>
            </p:extLst>
          </p:nvPr>
        </p:nvGraphicFramePr>
        <p:xfrm>
          <a:off x="76200" y="4402931"/>
          <a:ext cx="8839200" cy="35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418615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320004"/>
            <a:ext cx="6629400" cy="45762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Traditional Methodologies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29479"/>
            <a:ext cx="3962400" cy="2191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3031331"/>
            <a:ext cx="3296549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23925"/>
            <a:ext cx="3276600" cy="1882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56" y="3057525"/>
            <a:ext cx="3391344" cy="19621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381000" y="1735931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1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019299" y="4555331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2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267200" y="903200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769685" y="3189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47213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Problems with Traditional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20993"/>
            <a:ext cx="8839200" cy="37554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nl-NL" sz="2000" b="1" dirty="0">
                <a:solidFill>
                  <a:srgbClr val="FF0000"/>
                </a:solidFill>
              </a:rPr>
              <a:t>Requirements Not Clear</a:t>
            </a:r>
          </a:p>
          <a:p>
            <a:r>
              <a:rPr lang="nl-NL" b="1" dirty="0">
                <a:solidFill>
                  <a:srgbClr val="000000"/>
                </a:solidFill>
              </a:rPr>
              <a:t>Fear to go to the next phase</a:t>
            </a:r>
          </a:p>
          <a:p>
            <a:r>
              <a:rPr lang="nl-NL" b="1" dirty="0">
                <a:solidFill>
                  <a:srgbClr val="000000"/>
                </a:solidFill>
              </a:rPr>
              <a:t>Analysis paralysis</a:t>
            </a:r>
          </a:p>
          <a:p>
            <a:r>
              <a:rPr lang="nl-NL" b="1" dirty="0">
                <a:solidFill>
                  <a:srgbClr val="000000"/>
                </a:solidFill>
              </a:rPr>
              <a:t>Change gets more and more expensive</a:t>
            </a:r>
          </a:p>
          <a:p>
            <a:r>
              <a:rPr lang="nl-NL" b="1" dirty="0">
                <a:solidFill>
                  <a:srgbClr val="000000"/>
                </a:solidFill>
              </a:rPr>
              <a:t>Customers don’t get what they want</a:t>
            </a:r>
          </a:p>
          <a:p>
            <a:pPr>
              <a:buFont typeface="Wingdings" pitchFamily="2" charset="2"/>
              <a:buNone/>
            </a:pPr>
            <a:r>
              <a:rPr lang="nl-NL" sz="2000" b="1" dirty="0">
                <a:solidFill>
                  <a:srgbClr val="FF0000"/>
                </a:solidFill>
              </a:rPr>
              <a:t>Project Takes Too Long</a:t>
            </a:r>
          </a:p>
          <a:p>
            <a:r>
              <a:rPr lang="nl-NL" b="1" dirty="0">
                <a:solidFill>
                  <a:srgbClr val="000000"/>
                </a:solidFill>
              </a:rPr>
              <a:t>34% of projects delivered successfully</a:t>
            </a:r>
          </a:p>
          <a:p>
            <a:r>
              <a:rPr lang="nl-NL" b="1" dirty="0">
                <a:solidFill>
                  <a:srgbClr val="000000"/>
                </a:solidFill>
              </a:rPr>
              <a:t> Long duration defers revenue</a:t>
            </a:r>
          </a:p>
          <a:p>
            <a:pPr>
              <a:buFont typeface="Wingdings" pitchFamily="2" charset="2"/>
              <a:buNone/>
            </a:pPr>
            <a:r>
              <a:rPr lang="nl-NL" sz="2000" b="1" dirty="0">
                <a:solidFill>
                  <a:srgbClr val="FF0000"/>
                </a:solidFill>
              </a:rPr>
              <a:t>Time Wasted on Junk</a:t>
            </a:r>
          </a:p>
          <a:p>
            <a:r>
              <a:rPr lang="nl-NL" b="1" dirty="0">
                <a:solidFill>
                  <a:srgbClr val="000000"/>
                </a:solidFill>
              </a:rPr>
              <a:t>52% of requirements implemented</a:t>
            </a:r>
          </a:p>
          <a:p>
            <a:r>
              <a:rPr lang="nl-NL" b="1" dirty="0">
                <a:solidFill>
                  <a:srgbClr val="000000"/>
                </a:solidFill>
              </a:rPr>
              <a:t>64% of functionality rarely used</a:t>
            </a:r>
            <a:endParaRPr lang="en-US" b="1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4" name="Oval Callout 3"/>
          <p:cNvSpPr/>
          <p:nvPr/>
        </p:nvSpPr>
        <p:spPr bwMode="auto">
          <a:xfrm>
            <a:off x="5943600" y="1050131"/>
            <a:ext cx="2893031" cy="990600"/>
          </a:xfrm>
          <a:prstGeom prst="wedgeEllipseCallout">
            <a:avLst>
              <a:gd name="adj1" fmla="val -143136"/>
              <a:gd name="adj2" fmla="val -25876"/>
            </a:avLst>
          </a:prstGeom>
          <a:solidFill>
            <a:srgbClr val="92D05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Requirements needs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to be frozen before we proceed to design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6096000" y="2184459"/>
            <a:ext cx="2830282" cy="1207406"/>
          </a:xfrm>
          <a:prstGeom prst="wedgeEllipseCallout">
            <a:avLst>
              <a:gd name="adj1" fmla="val -149454"/>
              <a:gd name="adj2" fmla="val 12897"/>
            </a:avLst>
          </a:prstGeom>
          <a:solidFill>
            <a:srgbClr val="92D05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Business demands faster time to  market to achieve first mover advantage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3794" y="477641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nl-NL" sz="1200" b="1" dirty="0">
                <a:solidFill>
                  <a:srgbClr val="0070C0"/>
                </a:solidFill>
              </a:rPr>
              <a:t>Source: Standish Report 2003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6014762" y="3541091"/>
            <a:ext cx="2911520" cy="1207406"/>
          </a:xfrm>
          <a:prstGeom prst="wedgeEllipseCallout">
            <a:avLst>
              <a:gd name="adj1" fmla="val -155410"/>
              <a:gd name="adj2" fmla="val -13266"/>
            </a:avLst>
          </a:prstGeom>
          <a:solidFill>
            <a:srgbClr val="92D050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Many things are done which are not directly linked with Software to be delivered</a:t>
            </a:r>
          </a:p>
        </p:txBody>
      </p:sp>
    </p:spTree>
    <p:extLst>
      <p:ext uri="{BB962C8B-B14F-4D97-AF65-F5344CB8AC3E}">
        <p14:creationId xmlns:p14="http://schemas.microsoft.com/office/powerpoint/2010/main" val="22367338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2" name="Group 19"/>
          <p:cNvGrpSpPr>
            <a:grpSpLocks/>
          </p:cNvGrpSpPr>
          <p:nvPr/>
        </p:nvGrpSpPr>
        <p:grpSpPr bwMode="auto">
          <a:xfrm>
            <a:off x="1626782" y="3656232"/>
            <a:ext cx="5462477" cy="641111"/>
            <a:chOff x="480" y="3264"/>
            <a:chExt cx="4800" cy="493"/>
          </a:xfrm>
        </p:grpSpPr>
        <p:sp>
          <p:nvSpPr>
            <p:cNvPr id="24592" name="AutoShape 6"/>
            <p:cNvSpPr>
              <a:spLocks/>
            </p:cNvSpPr>
            <p:nvPr/>
          </p:nvSpPr>
          <p:spPr bwMode="auto">
            <a:xfrm rot="5400000">
              <a:off x="2808" y="936"/>
              <a:ext cx="144" cy="4800"/>
            </a:xfrm>
            <a:prstGeom prst="rightBracket">
              <a:avLst>
                <a:gd name="adj" fmla="val 67284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593" name="Text Box 7"/>
            <p:cNvSpPr txBox="1">
              <a:spLocks noChangeArrowheads="1"/>
            </p:cNvSpPr>
            <p:nvPr/>
          </p:nvSpPr>
          <p:spPr bwMode="auto">
            <a:xfrm>
              <a:off x="2510" y="3473"/>
              <a:ext cx="118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solidFill>
                    <a:schemeClr val="bg1"/>
                  </a:solidFill>
                  <a:latin typeface="Myriad Pro Light"/>
                </a:rPr>
                <a:t>S P R I N T</a:t>
              </a:r>
            </a:p>
          </p:txBody>
        </p:sp>
      </p:grpSp>
      <p:grpSp>
        <p:nvGrpSpPr>
          <p:cNvPr id="24583" name="Group 16"/>
          <p:cNvGrpSpPr>
            <a:grpSpLocks/>
          </p:cNvGrpSpPr>
          <p:nvPr/>
        </p:nvGrpSpPr>
        <p:grpSpPr bwMode="auto">
          <a:xfrm>
            <a:off x="3263909" y="1373490"/>
            <a:ext cx="1505384" cy="2442995"/>
            <a:chOff x="1934" y="980"/>
            <a:chExt cx="1204" cy="2320"/>
          </a:xfrm>
        </p:grpSpPr>
        <p:sp>
          <p:nvSpPr>
            <p:cNvPr id="24590" name="Arc 9"/>
            <p:cNvSpPr>
              <a:spLocks/>
            </p:cNvSpPr>
            <p:nvPr/>
          </p:nvSpPr>
          <p:spPr bwMode="auto">
            <a:xfrm rot="10800000" flipV="1">
              <a:off x="1934" y="1509"/>
              <a:ext cx="1097" cy="1791"/>
            </a:xfrm>
            <a:custGeom>
              <a:avLst/>
              <a:gdLst>
                <a:gd name="T0" fmla="*/ 0 w 43200"/>
                <a:gd name="T1" fmla="*/ 0 h 22349"/>
                <a:gd name="T2" fmla="*/ 0 w 43200"/>
                <a:gd name="T3" fmla="*/ 0 h 22349"/>
                <a:gd name="T4" fmla="*/ 0 w 43200"/>
                <a:gd name="T5" fmla="*/ 0 h 22349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49"/>
                <a:gd name="T11" fmla="*/ 43200 w 43200"/>
                <a:gd name="T12" fmla="*/ 22349 h 22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49" fill="none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349" stroke="0" extrusionOk="0">
                  <a:moveTo>
                    <a:pt x="12" y="22349"/>
                  </a:moveTo>
                  <a:cubicBezTo>
                    <a:pt x="4" y="22099"/>
                    <a:pt x="0" y="21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12" y="22349"/>
                  </a:lnTo>
                  <a:close/>
                </a:path>
              </a:pathLst>
            </a:cu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591" name="Text Box 13"/>
            <p:cNvSpPr txBox="1">
              <a:spLocks noChangeArrowheads="1"/>
            </p:cNvSpPr>
            <p:nvPr/>
          </p:nvSpPr>
          <p:spPr bwMode="auto">
            <a:xfrm>
              <a:off x="2165" y="980"/>
              <a:ext cx="973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 dirty="0">
                  <a:solidFill>
                    <a:srgbClr val="FF0000"/>
                  </a:solidFill>
                  <a:latin typeface="Myriad Pro Light"/>
                </a:rPr>
                <a:t>DESIGN</a:t>
              </a:r>
            </a:p>
          </p:txBody>
        </p:sp>
      </p:grpSp>
      <p:sp>
        <p:nvSpPr>
          <p:cNvPr id="1126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Getting To “Done” – Not a Good Way</a:t>
            </a:r>
          </a:p>
        </p:txBody>
      </p:sp>
      <p:sp>
        <p:nvSpPr>
          <p:cNvPr id="16" name="Arc 9"/>
          <p:cNvSpPr>
            <a:spLocks/>
          </p:cNvSpPr>
          <p:nvPr/>
        </p:nvSpPr>
        <p:spPr bwMode="auto">
          <a:xfrm rot="10800000" flipV="1">
            <a:off x="1462567" y="1905017"/>
            <a:ext cx="1371600" cy="1885950"/>
          </a:xfrm>
          <a:custGeom>
            <a:avLst/>
            <a:gdLst>
              <a:gd name="T0" fmla="*/ 0 w 43200"/>
              <a:gd name="T1" fmla="*/ 0 h 22349"/>
              <a:gd name="T2" fmla="*/ 0 w 43200"/>
              <a:gd name="T3" fmla="*/ 0 h 22349"/>
              <a:gd name="T4" fmla="*/ 0 w 43200"/>
              <a:gd name="T5" fmla="*/ 0 h 22349"/>
              <a:gd name="T6" fmla="*/ 0 60000 65536"/>
              <a:gd name="T7" fmla="*/ 0 60000 65536"/>
              <a:gd name="T8" fmla="*/ 0 60000 65536"/>
              <a:gd name="T9" fmla="*/ 0 w 43200"/>
              <a:gd name="T10" fmla="*/ 0 h 22349"/>
              <a:gd name="T11" fmla="*/ 43200 w 43200"/>
              <a:gd name="T12" fmla="*/ 22349 h 22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349" fill="none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349" stroke="0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462566" y="1355505"/>
            <a:ext cx="148072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rgbClr val="00B050"/>
                </a:solidFill>
                <a:latin typeface="Myriad Pro Light"/>
              </a:rPr>
              <a:t>ANALYSIS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428750" y="4008076"/>
            <a:ext cx="6660574" cy="4286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3584864" y="4062629"/>
            <a:ext cx="1971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Project Timeline</a:t>
            </a:r>
            <a:endParaRPr lang="en-US" sz="1800" b="1" dirty="0"/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796440" y="1465012"/>
            <a:ext cx="2043239" cy="2469515"/>
            <a:chOff x="480" y="1509"/>
            <a:chExt cx="4800" cy="1899"/>
          </a:xfrm>
        </p:grpSpPr>
        <p:sp>
          <p:nvSpPr>
            <p:cNvPr id="31" name="AutoShape 6"/>
            <p:cNvSpPr>
              <a:spLocks/>
            </p:cNvSpPr>
            <p:nvPr/>
          </p:nvSpPr>
          <p:spPr bwMode="auto">
            <a:xfrm rot="5400000">
              <a:off x="2808" y="936"/>
              <a:ext cx="144" cy="4800"/>
            </a:xfrm>
            <a:prstGeom prst="rightBracket">
              <a:avLst>
                <a:gd name="adj" fmla="val 67284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23" name="Group 17"/>
            <p:cNvGrpSpPr>
              <a:grpSpLocks/>
            </p:cNvGrpSpPr>
            <p:nvPr/>
          </p:nvGrpSpPr>
          <p:grpSpPr bwMode="auto">
            <a:xfrm>
              <a:off x="933" y="1509"/>
              <a:ext cx="3222" cy="1835"/>
              <a:chOff x="933" y="1509"/>
              <a:chExt cx="3222" cy="1835"/>
            </a:xfrm>
          </p:grpSpPr>
          <p:sp>
            <p:nvSpPr>
              <p:cNvPr id="27" name="Arc 11"/>
              <p:cNvSpPr>
                <a:spLocks/>
              </p:cNvSpPr>
              <p:nvPr/>
            </p:nvSpPr>
            <p:spPr bwMode="auto">
              <a:xfrm rot="10800000" flipV="1">
                <a:off x="933" y="1894"/>
                <a:ext cx="3222" cy="1450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2" y="22349"/>
                    </a:lnTo>
                    <a:close/>
                  </a:path>
                </a:pathLst>
              </a:cu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475" y="1509"/>
                <a:ext cx="226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100" dirty="0">
                    <a:solidFill>
                      <a:srgbClr val="0000FF"/>
                    </a:solidFill>
                    <a:latin typeface="Myriad Pro Light"/>
                  </a:rPr>
                  <a:t>CODE</a:t>
                </a:r>
              </a:p>
            </p:txBody>
          </p:sp>
        </p:grpSp>
      </p:grpSp>
      <p:sp>
        <p:nvSpPr>
          <p:cNvPr id="34" name="Arc 12"/>
          <p:cNvSpPr>
            <a:spLocks/>
          </p:cNvSpPr>
          <p:nvPr/>
        </p:nvSpPr>
        <p:spPr bwMode="auto">
          <a:xfrm rot="10800000" flipV="1">
            <a:off x="6596290" y="2039750"/>
            <a:ext cx="1371600" cy="1885950"/>
          </a:xfrm>
          <a:custGeom>
            <a:avLst/>
            <a:gdLst>
              <a:gd name="T0" fmla="*/ 0 w 43200"/>
              <a:gd name="T1" fmla="*/ 0 h 22349"/>
              <a:gd name="T2" fmla="*/ 0 w 43200"/>
              <a:gd name="T3" fmla="*/ 0 h 22349"/>
              <a:gd name="T4" fmla="*/ 0 w 43200"/>
              <a:gd name="T5" fmla="*/ 0 h 22349"/>
              <a:gd name="T6" fmla="*/ 0 60000 65536"/>
              <a:gd name="T7" fmla="*/ 0 60000 65536"/>
              <a:gd name="T8" fmla="*/ 0 60000 65536"/>
              <a:gd name="T9" fmla="*/ 0 w 43200"/>
              <a:gd name="T10" fmla="*/ 0 h 22349"/>
              <a:gd name="T11" fmla="*/ 43200 w 43200"/>
              <a:gd name="T12" fmla="*/ 22349 h 22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349" fill="none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349" stroke="0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12" y="22349"/>
                </a:lnTo>
                <a:close/>
              </a:path>
            </a:pathLst>
          </a:custGeom>
          <a:solidFill>
            <a:srgbClr val="FFFFFF"/>
          </a:solidFill>
          <a:ln w="50800">
            <a:solidFill>
              <a:srgbClr val="FFFF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6923745" y="1465011"/>
            <a:ext cx="8739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100" dirty="0">
                <a:solidFill>
                  <a:srgbClr val="FFFF00"/>
                </a:solidFill>
                <a:latin typeface="Myriad Pro Light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88779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618" y="236681"/>
            <a:ext cx="6623267" cy="457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</a:rPr>
              <a:t>Getting To “Done” – A Good Way</a:t>
            </a:r>
          </a:p>
        </p:txBody>
      </p:sp>
      <p:grpSp>
        <p:nvGrpSpPr>
          <p:cNvPr id="26627" name="Group 18"/>
          <p:cNvGrpSpPr>
            <a:grpSpLocks/>
          </p:cNvGrpSpPr>
          <p:nvPr/>
        </p:nvGrpSpPr>
        <p:grpSpPr bwMode="auto">
          <a:xfrm>
            <a:off x="1885950" y="1293739"/>
            <a:ext cx="5372100" cy="2726132"/>
            <a:chOff x="480" y="1534"/>
            <a:chExt cx="4800" cy="2243"/>
          </a:xfrm>
        </p:grpSpPr>
        <p:sp>
          <p:nvSpPr>
            <p:cNvPr id="26630" name="AutoShape 3"/>
            <p:cNvSpPr>
              <a:spLocks/>
            </p:cNvSpPr>
            <p:nvPr/>
          </p:nvSpPr>
          <p:spPr bwMode="auto">
            <a:xfrm rot="5400000">
              <a:off x="2808" y="936"/>
              <a:ext cx="144" cy="4800"/>
            </a:xfrm>
            <a:prstGeom prst="rightBracket">
              <a:avLst>
                <a:gd name="adj" fmla="val 67284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6631" name="Text Box 4"/>
            <p:cNvSpPr txBox="1">
              <a:spLocks noChangeArrowheads="1"/>
            </p:cNvSpPr>
            <p:nvPr/>
          </p:nvSpPr>
          <p:spPr bwMode="auto">
            <a:xfrm>
              <a:off x="2510" y="3473"/>
              <a:ext cx="120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>
                  <a:solidFill>
                    <a:schemeClr val="bg1"/>
                  </a:solidFill>
                  <a:latin typeface="Myriad Pro Light"/>
                </a:rPr>
                <a:t>S P R I N T</a:t>
              </a:r>
            </a:p>
          </p:txBody>
        </p:sp>
        <p:grpSp>
          <p:nvGrpSpPr>
            <p:cNvPr id="26632" name="Group 15"/>
            <p:cNvGrpSpPr>
              <a:grpSpLocks/>
            </p:cNvGrpSpPr>
            <p:nvPr/>
          </p:nvGrpSpPr>
          <p:grpSpPr bwMode="auto">
            <a:xfrm>
              <a:off x="576" y="1557"/>
              <a:ext cx="3696" cy="1802"/>
              <a:chOff x="576" y="1557"/>
              <a:chExt cx="3696" cy="1802"/>
            </a:xfrm>
          </p:grpSpPr>
          <p:sp>
            <p:nvSpPr>
              <p:cNvPr id="26639" name="Arc 6"/>
              <p:cNvSpPr>
                <a:spLocks/>
              </p:cNvSpPr>
              <p:nvPr/>
            </p:nvSpPr>
            <p:spPr bwMode="auto">
              <a:xfrm rot="10800000" flipV="1">
                <a:off x="576" y="1920"/>
                <a:ext cx="3696" cy="1439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2" y="22349"/>
                    </a:lnTo>
                    <a:close/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6640" name="Text Box 7"/>
              <p:cNvSpPr txBox="1">
                <a:spLocks noChangeArrowheads="1"/>
              </p:cNvSpPr>
              <p:nvPr/>
            </p:nvSpPr>
            <p:spPr bwMode="auto">
              <a:xfrm>
                <a:off x="1304" y="1557"/>
                <a:ext cx="1087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100">
                    <a:solidFill>
                      <a:srgbClr val="FF0000"/>
                    </a:solidFill>
                    <a:latin typeface="Myriad Pro Light"/>
                  </a:rPr>
                  <a:t>DESIGN</a:t>
                </a:r>
              </a:p>
            </p:txBody>
          </p:sp>
        </p:grpSp>
        <p:grpSp>
          <p:nvGrpSpPr>
            <p:cNvPr id="26633" name="Group 16"/>
            <p:cNvGrpSpPr>
              <a:grpSpLocks/>
            </p:cNvGrpSpPr>
            <p:nvPr/>
          </p:nvGrpSpPr>
          <p:grpSpPr bwMode="auto">
            <a:xfrm>
              <a:off x="624" y="1534"/>
              <a:ext cx="4080" cy="1825"/>
              <a:chOff x="624" y="1534"/>
              <a:chExt cx="4080" cy="1825"/>
            </a:xfrm>
          </p:grpSpPr>
          <p:sp>
            <p:nvSpPr>
              <p:cNvPr id="26637" name="Arc 9"/>
              <p:cNvSpPr>
                <a:spLocks/>
              </p:cNvSpPr>
              <p:nvPr/>
            </p:nvSpPr>
            <p:spPr bwMode="auto">
              <a:xfrm rot="10800000" flipV="1">
                <a:off x="624" y="1920"/>
                <a:ext cx="4080" cy="1439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2" y="22349"/>
                    </a:lnTo>
                    <a:close/>
                  </a:path>
                </a:pathLst>
              </a:cu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6638" name="Text Box 10"/>
              <p:cNvSpPr txBox="1">
                <a:spLocks noChangeArrowheads="1"/>
              </p:cNvSpPr>
              <p:nvPr/>
            </p:nvSpPr>
            <p:spPr bwMode="auto">
              <a:xfrm>
                <a:off x="2251" y="1534"/>
                <a:ext cx="860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100" dirty="0">
                    <a:solidFill>
                      <a:srgbClr val="0000FF"/>
                    </a:solidFill>
                    <a:latin typeface="Myriad Pro Light"/>
                  </a:rPr>
                  <a:t>CODE</a:t>
                </a:r>
              </a:p>
            </p:txBody>
          </p:sp>
        </p:grpSp>
        <p:grpSp>
          <p:nvGrpSpPr>
            <p:cNvPr id="26634" name="Group 17"/>
            <p:cNvGrpSpPr>
              <a:grpSpLocks/>
            </p:cNvGrpSpPr>
            <p:nvPr/>
          </p:nvGrpSpPr>
          <p:grpSpPr bwMode="auto">
            <a:xfrm>
              <a:off x="672" y="1556"/>
              <a:ext cx="4464" cy="1803"/>
              <a:chOff x="672" y="1556"/>
              <a:chExt cx="4464" cy="1803"/>
            </a:xfrm>
          </p:grpSpPr>
          <p:sp>
            <p:nvSpPr>
              <p:cNvPr id="26635" name="Arc 12"/>
              <p:cNvSpPr>
                <a:spLocks/>
              </p:cNvSpPr>
              <p:nvPr/>
            </p:nvSpPr>
            <p:spPr bwMode="auto">
              <a:xfrm rot="10800000" flipV="1">
                <a:off x="672" y="1920"/>
                <a:ext cx="4464" cy="1439"/>
              </a:xfrm>
              <a:custGeom>
                <a:avLst/>
                <a:gdLst>
                  <a:gd name="T0" fmla="*/ 0 w 43200"/>
                  <a:gd name="T1" fmla="*/ 0 h 22349"/>
                  <a:gd name="T2" fmla="*/ 0 w 43200"/>
                  <a:gd name="T3" fmla="*/ 0 h 22349"/>
                  <a:gd name="T4" fmla="*/ 0 w 43200"/>
                  <a:gd name="T5" fmla="*/ 0 h 2234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49"/>
                  <a:gd name="T11" fmla="*/ 43200 w 43200"/>
                  <a:gd name="T12" fmla="*/ 22349 h 223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49" fill="none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349" stroke="0" extrusionOk="0">
                    <a:moveTo>
                      <a:pt x="12" y="22349"/>
                    </a:moveTo>
                    <a:cubicBezTo>
                      <a:pt x="4" y="22099"/>
                      <a:pt x="0" y="2184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2" y="22349"/>
                    </a:lnTo>
                    <a:close/>
                  </a:path>
                </a:pathLst>
              </a:custGeom>
              <a:noFill/>
              <a:ln w="508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6636" name="Text Box 13"/>
              <p:cNvSpPr txBox="1">
                <a:spLocks noChangeArrowheads="1"/>
              </p:cNvSpPr>
              <p:nvPr/>
            </p:nvSpPr>
            <p:spPr bwMode="auto">
              <a:xfrm>
                <a:off x="3022" y="1556"/>
                <a:ext cx="781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100" dirty="0">
                    <a:solidFill>
                      <a:srgbClr val="FFFF00"/>
                    </a:solidFill>
                    <a:latin typeface="Myriad Pro Light"/>
                  </a:rPr>
                  <a:t>TEST</a:t>
                </a:r>
              </a:p>
            </p:txBody>
          </p:sp>
        </p:grpSp>
      </p:grpSp>
      <p:sp>
        <p:nvSpPr>
          <p:cNvPr id="15" name="Arc 9"/>
          <p:cNvSpPr>
            <a:spLocks/>
          </p:cNvSpPr>
          <p:nvPr/>
        </p:nvSpPr>
        <p:spPr bwMode="auto">
          <a:xfrm rot="10800000" flipV="1">
            <a:off x="1978820" y="1616869"/>
            <a:ext cx="4021931" cy="1871663"/>
          </a:xfrm>
          <a:custGeom>
            <a:avLst/>
            <a:gdLst>
              <a:gd name="T0" fmla="*/ 0 w 43200"/>
              <a:gd name="T1" fmla="*/ 0 h 22349"/>
              <a:gd name="T2" fmla="*/ 0 w 43200"/>
              <a:gd name="T3" fmla="*/ 0 h 22349"/>
              <a:gd name="T4" fmla="*/ 0 w 43200"/>
              <a:gd name="T5" fmla="*/ 0 h 22349"/>
              <a:gd name="T6" fmla="*/ 0 60000 65536"/>
              <a:gd name="T7" fmla="*/ 0 60000 65536"/>
              <a:gd name="T8" fmla="*/ 0 60000 65536"/>
              <a:gd name="T9" fmla="*/ 0 w 43200"/>
              <a:gd name="T10" fmla="*/ 0 h 22349"/>
              <a:gd name="T11" fmla="*/ 43200 w 43200"/>
              <a:gd name="T12" fmla="*/ 22349 h 223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349" fill="none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349" stroke="0" extrusionOk="0">
                <a:moveTo>
                  <a:pt x="12" y="22349"/>
                </a:moveTo>
                <a:cubicBezTo>
                  <a:pt x="4" y="22099"/>
                  <a:pt x="0" y="2184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08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436561" y="1320503"/>
            <a:ext cx="2743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chemeClr val="tx2">
                    <a:lumMod val="90000"/>
                    <a:lumOff val="10000"/>
                  </a:schemeClr>
                </a:solidFill>
                <a:latin typeface="Myriad Pro Light"/>
              </a:rPr>
              <a:t>ANALYSIS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938478" y="3823585"/>
            <a:ext cx="5279231" cy="0"/>
          </a:xfrm>
          <a:prstGeom prst="straightConnector1">
            <a:avLst/>
          </a:prstGeom>
          <a:solidFill>
            <a:schemeClr val="accent1"/>
          </a:solidFill>
          <a:ln w="825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885950" y="3571392"/>
            <a:ext cx="0" cy="11609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241241" y="3571391"/>
            <a:ext cx="0" cy="11609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87999" y="4110482"/>
            <a:ext cx="1291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Iteration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505366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8131"/>
            <a:ext cx="7481272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535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2863638559"/>
              </p:ext>
            </p:extLst>
          </p:nvPr>
        </p:nvGraphicFramePr>
        <p:xfrm>
          <a:off x="4495800" y="2574131"/>
          <a:ext cx="4191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708928986"/>
              </p:ext>
            </p:extLst>
          </p:nvPr>
        </p:nvGraphicFramePr>
        <p:xfrm>
          <a:off x="4419600" y="990600"/>
          <a:ext cx="4419600" cy="1735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4" name="Object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61160"/>
              </p:ext>
            </p:extLst>
          </p:nvPr>
        </p:nvGraphicFramePr>
        <p:xfrm>
          <a:off x="3759200" y="668338"/>
          <a:ext cx="54356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" name="Worksheet" r:id="rId13" imgW="5432007" imgH="2688569" progId="Excel.Sheet.8">
                  <p:embed/>
                </p:oleObj>
              </mc:Choice>
              <mc:Fallback>
                <p:oleObj name="Worksheet" r:id="rId13" imgW="5432007" imgH="2688569" progId="Excel.Shee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668338"/>
                        <a:ext cx="543560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Traditional Vs Agile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17877" y="2705858"/>
            <a:ext cx="28765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FDB813"/>
              </a:buClr>
              <a:buFont typeface="Wingdings" pitchFamily="2" charset="2"/>
              <a:buNone/>
              <a:defRPr/>
            </a:pPr>
            <a:r>
              <a:rPr lang="en-US" sz="1400" b="1" kern="0" dirty="0">
                <a:solidFill>
                  <a:srgbClr val="000000"/>
                </a:solidFill>
                <a:latin typeface="+mn-lt"/>
                <a:ea typeface="Verdana" pitchFamily="34" charset="0"/>
                <a:cs typeface="Verdana" pitchFamily="34" charset="0"/>
              </a:rPr>
              <a:t>Agile</a:t>
            </a:r>
            <a:r>
              <a:rPr lang="en-US" sz="1400" kern="0" dirty="0">
                <a:solidFill>
                  <a:srgbClr val="000000"/>
                </a:solidFill>
                <a:latin typeface="+mn-lt"/>
                <a:ea typeface="Verdana" pitchFamily="34" charset="0"/>
                <a:cs typeface="Verdana" pitchFamily="34" charset="0"/>
              </a:rPr>
              <a:t>: Works as one team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76200" y="973931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sz="1400" b="1" dirty="0">
                <a:solidFill>
                  <a:srgbClr val="000000"/>
                </a:solidFill>
                <a:latin typeface="+mn-lt"/>
              </a:rPr>
              <a:t>Traditional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: Independent functional groups</a:t>
            </a:r>
          </a:p>
        </p:txBody>
      </p: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227016" y="1396860"/>
            <a:ext cx="3352800" cy="1219200"/>
            <a:chOff x="533400" y="1879600"/>
            <a:chExt cx="5257800" cy="1981200"/>
          </a:xfrm>
        </p:grpSpPr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2477691" y="3023262"/>
              <a:ext cx="1523567" cy="83753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rgbClr val="969696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Verdana" pitchFamily="34" charset="0"/>
                </a:rPr>
                <a:t>Dev</a:t>
              </a:r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533400" y="1905397"/>
              <a:ext cx="1523567" cy="837538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969696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Verdana" pitchFamily="34" charset="0"/>
                </a:rPr>
                <a:t>BA’s</a:t>
              </a:r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4267633" y="1879600"/>
              <a:ext cx="1523567" cy="83753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969696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>
                  <a:solidFill>
                    <a:srgbClr val="000000"/>
                  </a:solidFill>
                  <a:latin typeface="Verdana" pitchFamily="34" charset="0"/>
                </a:rPr>
                <a:t>Tester</a:t>
              </a: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 flipV="1">
              <a:off x="2057400" y="2273300"/>
              <a:ext cx="22098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1752600" y="2667000"/>
              <a:ext cx="749300" cy="67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4013200" y="2705100"/>
              <a:ext cx="8001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457200" y="3031331"/>
            <a:ext cx="2819400" cy="1784677"/>
            <a:chOff x="1296" y="1200"/>
            <a:chExt cx="3127" cy="2880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488" y="1680"/>
              <a:ext cx="1549" cy="1555"/>
            </a:xfrm>
            <a:prstGeom prst="ellipse">
              <a:avLst/>
            </a:prstGeom>
            <a:solidFill>
              <a:schemeClr val="accent6">
                <a:lumMod val="50000"/>
                <a:alpha val="50195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Verdana" pitchFamily="34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2676" y="1662"/>
              <a:ext cx="1549" cy="155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>
                <a:latin typeface="Verdana" pitchFamily="34" charset="0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2112" y="2286"/>
              <a:ext cx="1550" cy="1554"/>
            </a:xfrm>
            <a:prstGeom prst="ellipse">
              <a:avLst/>
            </a:prstGeom>
            <a:solidFill>
              <a:srgbClr val="FFC00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CA" sz="1400">
                <a:latin typeface="Verdana" pitchFamily="34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400" y="2784"/>
              <a:ext cx="100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b="1" i="1">
                  <a:solidFill>
                    <a:srgbClr val="000000"/>
                  </a:solidFill>
                  <a:latin typeface="Verdana" pitchFamily="34" charset="0"/>
                </a:rPr>
                <a:t>Tester</a:t>
              </a:r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1296" y="1200"/>
              <a:ext cx="3127" cy="2880"/>
            </a:xfrm>
            <a:prstGeom prst="ellipse">
              <a:avLst/>
            </a:prstGeom>
            <a:noFill/>
            <a:ln w="127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Verdana" pitchFamily="34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976" y="1872"/>
              <a:ext cx="100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b="1" i="1" dirty="0">
                  <a:solidFill>
                    <a:srgbClr val="000000"/>
                  </a:solidFill>
                  <a:latin typeface="Verdana" pitchFamily="34" charset="0"/>
                </a:rPr>
                <a:t>Programmer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728" y="1872"/>
              <a:ext cx="1000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b="1" i="1" dirty="0">
                  <a:solidFill>
                    <a:srgbClr val="000000"/>
                  </a:solidFill>
                  <a:latin typeface="Verdana" pitchFamily="34" charset="0"/>
                </a:rPr>
                <a:t>Domain</a:t>
              </a:r>
              <a:r>
                <a:rPr lang="en-US" sz="1400" b="1" i="1" dirty="0"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sz="1400" b="1" i="1" dirty="0">
                  <a:solidFill>
                    <a:srgbClr val="000000"/>
                  </a:solidFill>
                  <a:latin typeface="Verdana" pitchFamily="34" charset="0"/>
                </a:rPr>
                <a:t>Expert</a:t>
              </a:r>
            </a:p>
          </p:txBody>
        </p:sp>
      </p:grpSp>
      <p:graphicFrame>
        <p:nvGraphicFramePr>
          <p:cNvPr id="46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350741"/>
              </p:ext>
            </p:extLst>
          </p:nvPr>
        </p:nvGraphicFramePr>
        <p:xfrm>
          <a:off x="3657600" y="2790031"/>
          <a:ext cx="56642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" r:id="rId15" imgW="5663675" imgH="2999492" progId="Excel.Chart.8">
                  <p:embed/>
                </p:oleObj>
              </mc:Choice>
              <mc:Fallback>
                <p:oleObj r:id="rId15" imgW="5663675" imgH="2999492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90031"/>
                        <a:ext cx="56642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55961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0710ADCF-1F59-4D06-970D-98011DBA63E3}"/>
</file>

<file path=customXml/itemProps2.xml><?xml version="1.0" encoding="utf-8"?>
<ds:datastoreItem xmlns:ds="http://schemas.openxmlformats.org/officeDocument/2006/customXml" ds:itemID="{C027165B-300A-4982-9D22-7B2B76648BB9}"/>
</file>

<file path=customXml/itemProps3.xml><?xml version="1.0" encoding="utf-8"?>
<ds:datastoreItem xmlns:ds="http://schemas.openxmlformats.org/officeDocument/2006/customXml" ds:itemID="{D368DBFB-EC29-4746-ABE4-4BA088958D0A}"/>
</file>

<file path=customXml/itemProps4.xml><?xml version="1.0" encoding="utf-8"?>
<ds:datastoreItem xmlns:ds="http://schemas.openxmlformats.org/officeDocument/2006/customXml" ds:itemID="{82A1A966-8B63-4231-8284-CD5E7E6914E4}"/>
</file>

<file path=docProps/app.xml><?xml version="1.0" encoding="utf-8"?>
<Properties xmlns="http://schemas.openxmlformats.org/officeDocument/2006/extended-properties" xmlns:vt="http://schemas.openxmlformats.org/officeDocument/2006/docPropsVTypes">
  <Template>Agile_Reusable</Template>
  <TotalTime>17311</TotalTime>
  <Words>359</Words>
  <Application>Microsoft Office PowerPoint</Application>
  <PresentationFormat>Custom</PresentationFormat>
  <Paragraphs>125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ＭＳ Ｐゴシック</vt:lpstr>
      <vt:lpstr>Arial</vt:lpstr>
      <vt:lpstr>Arial Black</vt:lpstr>
      <vt:lpstr>Helvetica Condensed</vt:lpstr>
      <vt:lpstr>HelveticaNeue Condensed</vt:lpstr>
      <vt:lpstr>Myriad Pro Light</vt:lpstr>
      <vt:lpstr>Times</vt:lpstr>
      <vt:lpstr>Times New Roman</vt:lpstr>
      <vt:lpstr>Verdana</vt:lpstr>
      <vt:lpstr>Wingdings</vt:lpstr>
      <vt:lpstr>Blank Presentation</vt:lpstr>
      <vt:lpstr>Worksheet</vt:lpstr>
      <vt:lpstr>Microsoft Excel Chart</vt:lpstr>
      <vt:lpstr>Session I : Why Agile? “Agile Implementation with SCRUM – Made Easy”</vt:lpstr>
      <vt:lpstr>PowerPoint Presentation</vt:lpstr>
      <vt:lpstr>Driving Factors……</vt:lpstr>
      <vt:lpstr>Traditional Methodologies</vt:lpstr>
      <vt:lpstr>Problems with Traditional Model</vt:lpstr>
      <vt:lpstr>Getting To “Done” – Not a Good Way</vt:lpstr>
      <vt:lpstr>Getting To “Done” – A Good Way</vt:lpstr>
      <vt:lpstr>PowerPoint Presentation</vt:lpstr>
      <vt:lpstr>Traditional Vs Agile</vt:lpstr>
      <vt:lpstr>Project Constraints</vt:lpstr>
      <vt:lpstr>PowerPoint Presentation</vt:lpstr>
    </vt:vector>
  </TitlesOfParts>
  <Company>Hexaware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Umar S D</cp:lastModifiedBy>
  <cp:revision>347</cp:revision>
  <dcterms:created xsi:type="dcterms:W3CDTF">2008-10-21T17:48:31Z</dcterms:created>
  <dcterms:modified xsi:type="dcterms:W3CDTF">2018-01-08T03:58:38Z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