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slides/slide9.xml" ContentType="application/vnd.openxmlformats-officedocument.presentationml.slide+xml"/>
  <Override PartName="/ppt/slides/slide10.xml" ContentType="application/vnd.openxmlformats-officedocument.presentationml.slide+xml"/>
  <Override PartName="/ppt/presentation.xml" ContentType="application/vnd.openxmlformats-officedocument.presentationml.presentation.main+xml"/>
  <Override PartName="/ppt/slides/slide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16.xml" ContentType="application/vnd.openxmlformats-officedocument.presentationml.slideLayout+xml"/>
  <Override PartName="/ppt/slideLayouts/slideLayout18.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15"/>
  </p:notesMasterIdLst>
  <p:handoutMasterIdLst>
    <p:handoutMasterId r:id="rId16"/>
  </p:handoutMasterIdLst>
  <p:sldIdLst>
    <p:sldId id="256" r:id="rId5"/>
    <p:sldId id="271" r:id="rId6"/>
    <p:sldId id="272" r:id="rId7"/>
    <p:sldId id="273" r:id="rId8"/>
    <p:sldId id="274" r:id="rId9"/>
    <p:sldId id="275" r:id="rId10"/>
    <p:sldId id="276" r:id="rId11"/>
    <p:sldId id="277" r:id="rId12"/>
    <p:sldId id="278"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4EFF"/>
    <a:srgbClr val="000061"/>
    <a:srgbClr val="FB0A1A"/>
    <a:srgbClr val="000000"/>
    <a:srgbClr val="FFFFFF"/>
    <a:srgbClr val="FFB006"/>
    <a:srgbClr val="F39220"/>
    <a:srgbClr val="B40028"/>
    <a:srgbClr val="FF0000"/>
    <a:srgbClr val="000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7" autoAdjust="0"/>
  </p:normalViewPr>
  <p:slideViewPr>
    <p:cSldViewPr snapToGrid="0">
      <p:cViewPr varScale="1">
        <p:scale>
          <a:sx n="64" d="100"/>
          <a:sy n="64" d="100"/>
        </p:scale>
        <p:origin x="762"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customXml" Target="../customXml/item4.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B4F5B-AD17-49B3-9E04-D9C69DAEFB00}" type="datetimeFigureOut">
              <a:rPr lang="en-US" smtClean="0"/>
              <a:t>10/23/2017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303457-50A4-4FD1-8912-B9BA9125BE1C}" type="slidenum">
              <a:rPr lang="en-US" smtClean="0"/>
              <a:t>‹#›</a:t>
            </a:fld>
            <a:endParaRPr lang="en-US"/>
          </a:p>
        </p:txBody>
      </p:sp>
    </p:spTree>
    <p:extLst>
      <p:ext uri="{BB962C8B-B14F-4D97-AF65-F5344CB8AC3E}">
        <p14:creationId xmlns:p14="http://schemas.microsoft.com/office/powerpoint/2010/main" val="188743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8CB23-AD13-4978-AE3C-DD0A325218FE}" type="datetimeFigureOut">
              <a:rPr lang="en-US" smtClean="0"/>
              <a:t>10/23/2017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22F9C-AE55-4436-AB15-B0A9204A92F8}" type="slidenum">
              <a:rPr lang="en-US" smtClean="0"/>
              <a:t>‹#›</a:t>
            </a:fld>
            <a:endParaRPr lang="en-US"/>
          </a:p>
        </p:txBody>
      </p:sp>
    </p:spTree>
    <p:extLst>
      <p:ext uri="{BB962C8B-B14F-4D97-AF65-F5344CB8AC3E}">
        <p14:creationId xmlns:p14="http://schemas.microsoft.com/office/powerpoint/2010/main" val="267826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1</a:t>
            </a:fld>
            <a:endParaRPr lang="en-US"/>
          </a:p>
        </p:txBody>
      </p:sp>
    </p:spTree>
    <p:extLst>
      <p:ext uri="{BB962C8B-B14F-4D97-AF65-F5344CB8AC3E}">
        <p14:creationId xmlns:p14="http://schemas.microsoft.com/office/powerpoint/2010/main" val="3076938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0" name="Picture 49"/>
          <p:cNvPicPr>
            <a:picLocks noChangeAspect="1"/>
          </p:cNvPicPr>
          <p:nvPr userDrawn="1"/>
        </p:nvPicPr>
        <p:blipFill rotWithShape="1">
          <a:blip r:embed="rId2">
            <a:extLst>
              <a:ext uri="{28A0092B-C50C-407E-A947-70E740481C1C}">
                <a14:useLocalDpi xmlns:a14="http://schemas.microsoft.com/office/drawing/2010/main" val="0"/>
              </a:ext>
            </a:extLst>
          </a:blip>
          <a:srcRect l="1863" t="4341" b="11305"/>
          <a:stretch/>
        </p:blipFill>
        <p:spPr>
          <a:xfrm>
            <a:off x="0" y="-23150"/>
            <a:ext cx="12192000" cy="6886937"/>
          </a:xfrm>
          <a:prstGeom prst="rect">
            <a:avLst/>
          </a:prstGeom>
        </p:spPr>
      </p:pic>
      <p:sp>
        <p:nvSpPr>
          <p:cNvPr id="5" name="Rectangle 4"/>
          <p:cNvSpPr/>
          <p:nvPr userDrawn="1"/>
        </p:nvSpPr>
        <p:spPr bwMode="auto">
          <a:xfrm>
            <a:off x="0" y="4514127"/>
            <a:ext cx="12192000" cy="2343873"/>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6" name="Freeform 31"/>
          <p:cNvSpPr>
            <a:spLocks/>
          </p:cNvSpPr>
          <p:nvPr userDrawn="1"/>
        </p:nvSpPr>
        <p:spPr bwMode="auto">
          <a:xfrm>
            <a:off x="7162800" y="2468563"/>
            <a:ext cx="19050" cy="31750"/>
          </a:xfrm>
          <a:custGeom>
            <a:avLst/>
            <a:gdLst>
              <a:gd name="T0" fmla="*/ 0 w 12"/>
              <a:gd name="T1" fmla="*/ 0 h 20"/>
              <a:gd name="T2" fmla="*/ 12 w 12"/>
              <a:gd name="T3" fmla="*/ 20 h 20"/>
              <a:gd name="T4" fmla="*/ 0 w 12"/>
              <a:gd name="T5" fmla="*/ 20 h 20"/>
              <a:gd name="T6" fmla="*/ 0 w 12"/>
              <a:gd name="T7" fmla="*/ 0 h 20"/>
            </a:gdLst>
            <a:ahLst/>
            <a:cxnLst>
              <a:cxn ang="0">
                <a:pos x="T0" y="T1"/>
              </a:cxn>
              <a:cxn ang="0">
                <a:pos x="T2" y="T3"/>
              </a:cxn>
              <a:cxn ang="0">
                <a:pos x="T4" y="T5"/>
              </a:cxn>
              <a:cxn ang="0">
                <a:pos x="T6" y="T7"/>
              </a:cxn>
            </a:cxnLst>
            <a:rect l="0" t="0" r="r" b="b"/>
            <a:pathLst>
              <a:path w="12" h="20">
                <a:moveTo>
                  <a:pt x="0" y="0"/>
                </a:moveTo>
                <a:lnTo>
                  <a:pt x="12" y="20"/>
                </a:lnTo>
                <a:lnTo>
                  <a:pt x="0" y="20"/>
                </a:lnTo>
                <a:lnTo>
                  <a:pt x="0" y="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980475" y="2082255"/>
            <a:ext cx="2885470" cy="1552767"/>
            <a:chOff x="477838" y="1695451"/>
            <a:chExt cx="2227262" cy="1198563"/>
          </a:xfrm>
        </p:grpSpPr>
        <p:sp>
          <p:nvSpPr>
            <p:cNvPr id="6" name="Freeform 6"/>
            <p:cNvSpPr>
              <a:spLocks/>
            </p:cNvSpPr>
            <p:nvPr userDrawn="1"/>
          </p:nvSpPr>
          <p:spPr bwMode="auto">
            <a:xfrm>
              <a:off x="1279525" y="1695451"/>
              <a:ext cx="268287" cy="752475"/>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1655763" y="1884364"/>
              <a:ext cx="230187" cy="563563"/>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1843088" y="2297114"/>
              <a:ext cx="150812" cy="150813"/>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1774825" y="1695451"/>
              <a:ext cx="150812" cy="150813"/>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1190625" y="1997076"/>
              <a:ext cx="485775" cy="150813"/>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477838" y="2600326"/>
              <a:ext cx="96837" cy="293688"/>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654050" y="2600326"/>
              <a:ext cx="96837" cy="293688"/>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3713" y="2714626"/>
              <a:ext cx="211137" cy="65088"/>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760413" y="2600326"/>
              <a:ext cx="244475" cy="292100"/>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1008063" y="2600326"/>
              <a:ext cx="280987" cy="293688"/>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noEditPoints="1"/>
            </p:cNvSpPr>
            <p:nvPr userDrawn="1"/>
          </p:nvSpPr>
          <p:spPr bwMode="auto">
            <a:xfrm>
              <a:off x="1277938" y="2600326"/>
              <a:ext cx="271462" cy="293688"/>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1563688" y="2600326"/>
              <a:ext cx="387350" cy="293688"/>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userDrawn="1"/>
          </p:nvSpPr>
          <p:spPr bwMode="auto">
            <a:xfrm>
              <a:off x="1898650" y="2600326"/>
              <a:ext cx="273050" cy="293688"/>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userDrawn="1"/>
          </p:nvSpPr>
          <p:spPr bwMode="auto">
            <a:xfrm>
              <a:off x="2276475" y="2730501"/>
              <a:ext cx="153987" cy="16351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noEditPoints="1"/>
            </p:cNvSpPr>
            <p:nvPr userDrawn="1"/>
          </p:nvSpPr>
          <p:spPr bwMode="auto">
            <a:xfrm>
              <a:off x="2195513" y="2600326"/>
              <a:ext cx="260350" cy="293688"/>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userDrawn="1"/>
          </p:nvSpPr>
          <p:spPr bwMode="auto">
            <a:xfrm>
              <a:off x="2460625" y="2600326"/>
              <a:ext cx="244475" cy="292100"/>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2" name="Title 2"/>
          <p:cNvSpPr>
            <a:spLocks noGrp="1"/>
          </p:cNvSpPr>
          <p:nvPr>
            <p:ph type="title"/>
          </p:nvPr>
        </p:nvSpPr>
        <p:spPr>
          <a:xfrm>
            <a:off x="461079" y="4718050"/>
            <a:ext cx="8208468" cy="1141943"/>
          </a:xfrm>
        </p:spPr>
        <p:txBody>
          <a:bodyPr>
            <a:normAutofit/>
          </a:bodyPr>
          <a:lstStyle>
            <a:lvl1pPr algn="l">
              <a:defRPr sz="4200" b="1">
                <a:solidFill>
                  <a:sysClr val="windowText" lastClr="00000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56315553"/>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a:t>
            </a:r>
            <a:r>
              <a:rPr lang="en-US" sz="1066" dirty="0" smtClean="0">
                <a:solidFill>
                  <a:srgbClr val="4D4D4D"/>
                </a:solidFill>
              </a:rPr>
              <a:t> </a:t>
            </a:r>
            <a:endParaRPr lang="en-US" sz="1066" baseline="0" dirty="0" smtClean="0">
              <a:solidFill>
                <a:srgbClr val="4D4D4D"/>
              </a:solidFill>
            </a:endParaRPr>
          </a:p>
        </p:txBody>
      </p:sp>
      <p:sp>
        <p:nvSpPr>
          <p:cNvPr id="62" name="Rectangle 61"/>
          <p:cNvSpPr/>
          <p:nvPr/>
        </p:nvSpPr>
        <p:spPr>
          <a:xfrm>
            <a:off x="6204184"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63957294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8"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3308060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7" name="Text Placeholder 6"/>
          <p:cNvSpPr>
            <a:spLocks noGrp="1"/>
          </p:cNvSpPr>
          <p:nvPr>
            <p:ph type="body" sz="quarter" idx="12"/>
          </p:nvPr>
        </p:nvSpPr>
        <p:spPr>
          <a:xfrm>
            <a:off x="406400" y="4031018"/>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8"/>
          <p:cNvSpPr>
            <a:spLocks noGrp="1"/>
          </p:cNvSpPr>
          <p:nvPr>
            <p:ph type="body" sz="quarter" idx="13"/>
          </p:nvPr>
        </p:nvSpPr>
        <p:spPr>
          <a:xfrm>
            <a:off x="6243371" y="4024429"/>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1153989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093891"/>
            <a:ext cx="11379200" cy="4800600"/>
          </a:xfrm>
          <a:prstGeom prst="rect">
            <a:avLst/>
          </a:prstGeom>
        </p:spPr>
        <p:txBody>
          <a:bodyPr>
            <a:normAutofit/>
          </a:bodyPr>
          <a:lstStyle>
            <a:lvl1pPr>
              <a:defRPr sz="2398"/>
            </a:lvl1pPr>
          </a:lstStyle>
          <a:p>
            <a:r>
              <a:rPr lang="en-US" smtClean="0"/>
              <a:t>Click icon to add picture</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9101950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3" name="Rectangle 2"/>
          <p:cNvSpPr/>
          <p:nvPr userDrawn="1"/>
        </p:nvSpPr>
        <p:spPr bwMode="auto">
          <a:xfrm>
            <a:off x="2865120" y="0"/>
            <a:ext cx="9326880"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3073400" y="1105465"/>
            <a:ext cx="8573935" cy="5234949"/>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3073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grpSp>
        <p:nvGrpSpPr>
          <p:cNvPr id="52" name="Group 4"/>
          <p:cNvGrpSpPr>
            <a:grpSpLocks noChangeAspect="1"/>
          </p:cNvGrpSpPr>
          <p:nvPr userDrawn="1"/>
        </p:nvGrpSpPr>
        <p:grpSpPr bwMode="auto">
          <a:xfrm>
            <a:off x="10765766" y="152177"/>
            <a:ext cx="1257954" cy="676946"/>
            <a:chOff x="301" y="1068"/>
            <a:chExt cx="1403" cy="755"/>
          </a:xfrm>
        </p:grpSpPr>
        <p:sp>
          <p:nvSpPr>
            <p:cNvPr id="53"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486588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hart without Background Color">
    <p:spTree>
      <p:nvGrpSpPr>
        <p:cNvPr id="1" name=""/>
        <p:cNvGrpSpPr/>
        <p:nvPr/>
      </p:nvGrpSpPr>
      <p:grpSpPr>
        <a:xfrm>
          <a:off x="0" y="0"/>
          <a:ext cx="0" cy="0"/>
          <a:chOff x="0" y="0"/>
          <a:chExt cx="0" cy="0"/>
        </a:xfrm>
      </p:grpSpPr>
      <p:sp>
        <p:nvSpPr>
          <p:cNvPr id="64" name="Rectangle 63"/>
          <p:cNvSpPr/>
          <p:nvPr userDrawn="1"/>
        </p:nvSpPr>
        <p:spPr bwMode="auto">
          <a:xfrm>
            <a:off x="2865120" y="0"/>
            <a:ext cx="6449004"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946400" y="1105466"/>
            <a:ext cx="6186025" cy="4800600"/>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2946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6085500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 without Background Color">
    <p:spTree>
      <p:nvGrpSpPr>
        <p:cNvPr id="1" name=""/>
        <p:cNvGrpSpPr/>
        <p:nvPr/>
      </p:nvGrpSpPr>
      <p:grpSpPr>
        <a:xfrm>
          <a:off x="0" y="0"/>
          <a:ext cx="0" cy="0"/>
          <a:chOff x="0" y="0"/>
          <a:chExt cx="0" cy="0"/>
        </a:xfrm>
      </p:grpSpPr>
      <p:sp>
        <p:nvSpPr>
          <p:cNvPr id="36" name="Table Placeholder 5"/>
          <p:cNvSpPr>
            <a:spLocks noGrp="1"/>
          </p:cNvSpPr>
          <p:nvPr>
            <p:ph type="tbl" sz="quarter" idx="12"/>
          </p:nvPr>
        </p:nvSpPr>
        <p:spPr>
          <a:xfrm>
            <a:off x="406400" y="1598738"/>
            <a:ext cx="8736009" cy="4800600"/>
          </a:xfrm>
          <a:prstGeom prst="rect">
            <a:avLst/>
          </a:prstGeom>
        </p:spPr>
        <p:txBody>
          <a:bodyPr>
            <a:normAutofit/>
          </a:bodyPr>
          <a:lstStyle>
            <a:lvl1pPr>
              <a:defRPr sz="1865"/>
            </a:lvl1pPr>
          </a:lstStyle>
          <a:p>
            <a:r>
              <a:rPr lang="en-US" smtClean="0"/>
              <a:t>Click icon to add table</a:t>
            </a:r>
            <a:endParaRPr lang="en-US" dirty="0"/>
          </a:p>
        </p:txBody>
      </p:sp>
      <p:sp>
        <p:nvSpPr>
          <p:cNvPr id="22" name="Title 1"/>
          <p:cNvSpPr>
            <a:spLocks noGrp="1"/>
          </p:cNvSpPr>
          <p:nvPr>
            <p:ph type="title"/>
          </p:nvPr>
        </p:nvSpPr>
        <p:spPr>
          <a:xfrm>
            <a:off x="406400" y="356631"/>
            <a:ext cx="872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9723704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217738"/>
            <a:ext cx="11379200" cy="4800600"/>
          </a:xfrm>
          <a:prstGeom prst="rect">
            <a:avLst/>
          </a:prstGeom>
        </p:spPr>
        <p:txBody>
          <a:bodyPr>
            <a:normAutofit/>
          </a:bodyPr>
          <a:lstStyle>
            <a:lvl1pPr>
              <a:defRPr sz="1865"/>
            </a:lvl1pPr>
          </a:lstStyle>
          <a:p>
            <a:r>
              <a:rPr lang="en-US" smtClean="0"/>
              <a:t>Click icon to add table</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1891601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093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6886672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3"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444684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08684" y="1576515"/>
            <a:ext cx="11373491" cy="4897665"/>
          </a:xfrm>
          <a:prstGeom prst="rect">
            <a:avLst/>
          </a:prstGeom>
        </p:spPr>
        <p:txBody>
          <a:bodyPr>
            <a:normAutofit/>
          </a:bodyPr>
          <a:lstStyle>
            <a:lvl1pPr>
              <a:defRPr sz="2398">
                <a:solidFill>
                  <a:srgbClr val="4D4D4D"/>
                </a:solidFill>
                <a:latin typeface="Arial" panose="020B0604020202020204" pitchFamily="34" charset="0"/>
                <a:cs typeface="Arial" panose="020B0604020202020204" pitchFamily="34" charset="0"/>
              </a:defRPr>
            </a:lvl1pPr>
            <a:lvl2pPr>
              <a:defRPr sz="2131">
                <a:solidFill>
                  <a:srgbClr val="4D4D4D"/>
                </a:solidFill>
                <a:latin typeface="Arial" panose="020B0604020202020204" pitchFamily="34" charset="0"/>
                <a:cs typeface="Arial" panose="020B0604020202020204" pitchFamily="34" charset="0"/>
              </a:defRPr>
            </a:lvl2pPr>
            <a:lvl3pPr>
              <a:defRPr sz="2131">
                <a:solidFill>
                  <a:srgbClr val="4D4D4D"/>
                </a:solidFill>
                <a:latin typeface="Arial" panose="020B0604020202020204" pitchFamily="34" charset="0"/>
                <a:cs typeface="Arial" panose="020B0604020202020204" pitchFamily="34" charset="0"/>
              </a:defRPr>
            </a:lvl3pPr>
            <a:lvl4pPr>
              <a:defRPr sz="2131">
                <a:solidFill>
                  <a:srgbClr val="4D4D4D"/>
                </a:solidFill>
                <a:latin typeface="Arial" panose="020B0604020202020204" pitchFamily="34" charset="0"/>
                <a:cs typeface="Arial" panose="020B0604020202020204" pitchFamily="34" charset="0"/>
              </a:defRPr>
            </a:lvl4pPr>
            <a:lvl5pPr>
              <a:defRPr sz="2131">
                <a:solidFill>
                  <a:srgbClr val="4D4D4D"/>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7671718"/>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0263779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hankyou slide">
    <p:spTree>
      <p:nvGrpSpPr>
        <p:cNvPr id="1" name=""/>
        <p:cNvGrpSpPr/>
        <p:nvPr/>
      </p:nvGrpSpPr>
      <p:grpSpPr>
        <a:xfrm>
          <a:off x="0" y="0"/>
          <a:ext cx="0" cy="0"/>
          <a:chOff x="0" y="0"/>
          <a:chExt cx="0" cy="0"/>
        </a:xfrm>
      </p:grpSpPr>
      <p:sp>
        <p:nvSpPr>
          <p:cNvPr id="100" name="Parallelogram 99"/>
          <p:cNvSpPr/>
          <p:nvPr userDrawn="1"/>
        </p:nvSpPr>
        <p:spPr bwMode="auto">
          <a:xfrm>
            <a:off x="620335" y="4365764"/>
            <a:ext cx="4328160" cy="711200"/>
          </a:xfrm>
          <a:prstGeom prst="parallelogram">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9" name="Parallelogram 98"/>
          <p:cNvSpPr/>
          <p:nvPr userDrawn="1"/>
        </p:nvSpPr>
        <p:spPr bwMode="auto">
          <a:xfrm>
            <a:off x="1267316" y="2275840"/>
            <a:ext cx="4328160" cy="711200"/>
          </a:xfrm>
          <a:prstGeom prst="parallelogram">
            <a:avLst/>
          </a:pr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98" name="Parallelogram 94"/>
          <p:cNvSpPr/>
          <p:nvPr userDrawn="1"/>
        </p:nvSpPr>
        <p:spPr bwMode="auto">
          <a:xfrm>
            <a:off x="1498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10" name="Parallelogram 9"/>
          <p:cNvSpPr/>
          <p:nvPr userDrawn="1"/>
        </p:nvSpPr>
        <p:spPr bwMode="auto">
          <a:xfrm>
            <a:off x="1137920" y="2275840"/>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5" name="Parallelogram 94"/>
          <p:cNvSpPr/>
          <p:nvPr userDrawn="1"/>
        </p:nvSpPr>
        <p:spPr bwMode="auto">
          <a:xfrm>
            <a:off x="-101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6" name="Parallelogram 95"/>
          <p:cNvSpPr/>
          <p:nvPr userDrawn="1"/>
        </p:nvSpPr>
        <p:spPr bwMode="auto">
          <a:xfrm>
            <a:off x="772160" y="4365764"/>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3" name="Rectangle 12"/>
          <p:cNvSpPr/>
          <p:nvPr userDrawn="1"/>
        </p:nvSpPr>
        <p:spPr bwMode="auto">
          <a:xfrm>
            <a:off x="5262880" y="-10160"/>
            <a:ext cx="6929120" cy="6868160"/>
          </a:xfrm>
          <a:custGeom>
            <a:avLst/>
            <a:gdLst>
              <a:gd name="connsiteX0" fmla="*/ 0 w 6583680"/>
              <a:gd name="connsiteY0" fmla="*/ 0 h 6858000"/>
              <a:gd name="connsiteX1" fmla="*/ 6583680 w 6583680"/>
              <a:gd name="connsiteY1" fmla="*/ 0 h 6858000"/>
              <a:gd name="connsiteX2" fmla="*/ 6583680 w 6583680"/>
              <a:gd name="connsiteY2" fmla="*/ 6858000 h 6858000"/>
              <a:gd name="connsiteX3" fmla="*/ 0 w 6583680"/>
              <a:gd name="connsiteY3" fmla="*/ 6858000 h 6858000"/>
              <a:gd name="connsiteX4" fmla="*/ 0 w 6583680"/>
              <a:gd name="connsiteY4" fmla="*/ 0 h 6858000"/>
              <a:gd name="connsiteX0" fmla="*/ 1381760 w 7965440"/>
              <a:gd name="connsiteY0" fmla="*/ 0 h 6858000"/>
              <a:gd name="connsiteX1" fmla="*/ 7965440 w 7965440"/>
              <a:gd name="connsiteY1" fmla="*/ 0 h 6858000"/>
              <a:gd name="connsiteX2" fmla="*/ 7965440 w 7965440"/>
              <a:gd name="connsiteY2" fmla="*/ 6858000 h 6858000"/>
              <a:gd name="connsiteX3" fmla="*/ 0 w 7965440"/>
              <a:gd name="connsiteY3" fmla="*/ 6858000 h 6858000"/>
              <a:gd name="connsiteX4" fmla="*/ 1381760 w 7965440"/>
              <a:gd name="connsiteY4" fmla="*/ 0 h 6858000"/>
              <a:gd name="connsiteX0" fmla="*/ 1638709 w 7965440"/>
              <a:gd name="connsiteY0" fmla="*/ 0 h 6868160"/>
              <a:gd name="connsiteX1" fmla="*/ 7965440 w 7965440"/>
              <a:gd name="connsiteY1" fmla="*/ 10160 h 6868160"/>
              <a:gd name="connsiteX2" fmla="*/ 7965440 w 7965440"/>
              <a:gd name="connsiteY2" fmla="*/ 6868160 h 6868160"/>
              <a:gd name="connsiteX3" fmla="*/ 0 w 7965440"/>
              <a:gd name="connsiteY3" fmla="*/ 6868160 h 6868160"/>
              <a:gd name="connsiteX4" fmla="*/ 1638709 w 7965440"/>
              <a:gd name="connsiteY4" fmla="*/ 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5440" h="6868160">
                <a:moveTo>
                  <a:pt x="1638709" y="0"/>
                </a:moveTo>
                <a:lnTo>
                  <a:pt x="7965440" y="10160"/>
                </a:lnTo>
                <a:lnTo>
                  <a:pt x="7965440" y="6868160"/>
                </a:lnTo>
                <a:lnTo>
                  <a:pt x="0" y="6868160"/>
                </a:lnTo>
                <a:lnTo>
                  <a:pt x="1638709"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53" name="Rectangle 52"/>
          <p:cNvSpPr/>
          <p:nvPr/>
        </p:nvSpPr>
        <p:spPr>
          <a:xfrm>
            <a:off x="1903566" y="2428640"/>
            <a:ext cx="2810673" cy="584776"/>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r>
              <a:rPr lang="en-US" sz="2000" i="1" dirty="0" smtClean="0">
                <a:solidFill>
                  <a:schemeClr val="bg1"/>
                </a:solidFill>
              </a:rPr>
              <a:t>Innovative Services</a:t>
            </a:r>
            <a:endParaRPr lang="en-US" sz="2000" i="1" dirty="0">
              <a:solidFill>
                <a:schemeClr val="bg1"/>
              </a:solidFill>
            </a:endParaRPr>
          </a:p>
        </p:txBody>
      </p:sp>
      <p:sp>
        <p:nvSpPr>
          <p:cNvPr id="56" name="Rectangle 55"/>
          <p:cNvSpPr/>
          <p:nvPr userDrawn="1"/>
        </p:nvSpPr>
        <p:spPr>
          <a:xfrm>
            <a:off x="907886" y="3414365"/>
            <a:ext cx="3074833" cy="400110"/>
          </a:xfrm>
          <a:prstGeom prst="rect">
            <a:avLst/>
          </a:prstGeom>
        </p:spPr>
        <p:txBody>
          <a:bodyPr wrap="square">
            <a:spAutoFit/>
          </a:bodyPr>
          <a:lstStyle/>
          <a:p>
            <a:pPr algn="l"/>
            <a:r>
              <a:rPr lang="en-US" sz="2000" i="1" kern="1200" dirty="0" smtClean="0">
                <a:solidFill>
                  <a:schemeClr val="bg1"/>
                </a:solidFill>
                <a:latin typeface="+mn-lt"/>
                <a:ea typeface="+mn-ea"/>
                <a:cs typeface="+mn-cs"/>
              </a:rPr>
              <a:t>Passionate Employees</a:t>
            </a:r>
            <a:endParaRPr lang="en-US" sz="2000" i="1" kern="1200" dirty="0">
              <a:solidFill>
                <a:schemeClr val="bg1"/>
              </a:solidFill>
              <a:latin typeface="+mn-lt"/>
              <a:ea typeface="+mn-ea"/>
              <a:cs typeface="+mn-cs"/>
            </a:endParaRPr>
          </a:p>
        </p:txBody>
      </p:sp>
      <p:sp>
        <p:nvSpPr>
          <p:cNvPr id="59" name="Rectangle 58"/>
          <p:cNvSpPr/>
          <p:nvPr userDrawn="1"/>
        </p:nvSpPr>
        <p:spPr>
          <a:xfrm>
            <a:off x="1903566" y="4525199"/>
            <a:ext cx="2983393" cy="646331"/>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lgn="l"/>
            <a:r>
              <a:rPr lang="en-US" sz="2000" i="1" dirty="0" smtClean="0">
                <a:solidFill>
                  <a:schemeClr val="bg1"/>
                </a:solidFill>
              </a:rPr>
              <a:t>Delighted Customers</a:t>
            </a:r>
            <a:endParaRPr lang="en-US" sz="2000" i="1" dirty="0">
              <a:solidFill>
                <a:schemeClr val="bg1"/>
              </a:solidFill>
            </a:endParaRPr>
          </a:p>
        </p:txBody>
      </p:sp>
      <p:sp>
        <p:nvSpPr>
          <p:cNvPr id="64" name="TextBox 63"/>
          <p:cNvSpPr txBox="1"/>
          <p:nvPr userDrawn="1"/>
        </p:nvSpPr>
        <p:spPr>
          <a:xfrm>
            <a:off x="6817134" y="2875002"/>
            <a:ext cx="3942306" cy="1107996"/>
          </a:xfrm>
          <a:prstGeom prst="rect">
            <a:avLst/>
          </a:prstGeom>
          <a:noFill/>
        </p:spPr>
        <p:txBody>
          <a:bodyPr wrap="square" rtlCol="0">
            <a:spAutoFit/>
          </a:bodyPr>
          <a:lstStyle/>
          <a:p>
            <a:pPr algn="ctr"/>
            <a:r>
              <a:rPr lang="en-US" sz="6600" b="0" dirty="0" smtClean="0">
                <a:solidFill>
                  <a:schemeClr val="bg1"/>
                </a:solidFill>
                <a:latin typeface="Brush Script Std" panose="03060802040607070404" pitchFamily="66" charset="0"/>
              </a:rPr>
              <a:t>Thank you</a:t>
            </a:r>
            <a:endParaRPr lang="en-US" sz="6600" b="0" dirty="0">
              <a:solidFill>
                <a:schemeClr val="bg1"/>
              </a:solidFill>
              <a:latin typeface="Brush Script Std" panose="03060802040607070404" pitchFamily="66" charset="0"/>
            </a:endParaRPr>
          </a:p>
        </p:txBody>
      </p:sp>
      <p:cxnSp>
        <p:nvCxnSpPr>
          <p:cNvPr id="16" name="Straight Connector 15"/>
          <p:cNvCxnSpPr/>
          <p:nvPr userDrawn="1"/>
        </p:nvCxnSpPr>
        <p:spPr bwMode="auto">
          <a:xfrm>
            <a:off x="6471920" y="4053840"/>
            <a:ext cx="5222240"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4" name="TextBox 103"/>
          <p:cNvSpPr txBox="1"/>
          <p:nvPr userDrawn="1"/>
        </p:nvSpPr>
        <p:spPr>
          <a:xfrm>
            <a:off x="6908574" y="4134842"/>
            <a:ext cx="3942306" cy="461665"/>
          </a:xfrm>
          <a:prstGeom prst="rect">
            <a:avLst/>
          </a:prstGeom>
          <a:noFill/>
        </p:spPr>
        <p:txBody>
          <a:bodyPr wrap="square" rtlCol="0">
            <a:spAutoFit/>
          </a:bodyPr>
          <a:lstStyle/>
          <a:p>
            <a:pPr algn="ctr"/>
            <a:r>
              <a:rPr lang="en-US" sz="2400" b="0" dirty="0" smtClean="0">
                <a:solidFill>
                  <a:schemeClr val="bg1"/>
                </a:solidFill>
                <a:latin typeface="Calibri" panose="020F0502020204030204" pitchFamily="34" charset="0"/>
              </a:rPr>
              <a:t>www.hexaware.com</a:t>
            </a:r>
            <a:endParaRPr lang="en-US" sz="2400" b="0" dirty="0">
              <a:solidFill>
                <a:schemeClr val="bg1"/>
              </a:solidFill>
              <a:latin typeface="Calibri" panose="020F0502020204030204" pitchFamily="34" charset="0"/>
            </a:endParaRPr>
          </a:p>
        </p:txBody>
      </p:sp>
      <p:grpSp>
        <p:nvGrpSpPr>
          <p:cNvPr id="17" name="Group 4"/>
          <p:cNvGrpSpPr>
            <a:grpSpLocks noChangeAspect="1"/>
          </p:cNvGrpSpPr>
          <p:nvPr userDrawn="1"/>
        </p:nvGrpSpPr>
        <p:grpSpPr bwMode="auto">
          <a:xfrm>
            <a:off x="2663172" y="753363"/>
            <a:ext cx="2333583" cy="1255777"/>
            <a:chOff x="301" y="1068"/>
            <a:chExt cx="1403" cy="755"/>
          </a:xfrm>
        </p:grpSpPr>
        <p:sp>
          <p:nvSpPr>
            <p:cNvPr id="18"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437477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4726194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572292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eperator 1">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chemeClr val="accent4">
                  <a:lumMod val="50000"/>
                </a:schemeClr>
              </a:gs>
              <a:gs pos="50000">
                <a:schemeClr val="accent4">
                  <a:lumMod val="55000"/>
                </a:schemeClr>
              </a:gs>
              <a:gs pos="100000">
                <a:schemeClr val="accent4">
                  <a:lumMod val="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13"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grpSp>
        <p:nvGrpSpPr>
          <p:cNvPr id="4" name="Group 4"/>
          <p:cNvGrpSpPr>
            <a:grpSpLocks noChangeAspect="1"/>
          </p:cNvGrpSpPr>
          <p:nvPr userDrawn="1"/>
        </p:nvGrpSpPr>
        <p:grpSpPr bwMode="auto">
          <a:xfrm>
            <a:off x="7383464" y="2370138"/>
            <a:ext cx="4803775" cy="4487863"/>
            <a:chOff x="4651" y="1493"/>
            <a:chExt cx="3026" cy="2827"/>
          </a:xfrm>
          <a:solidFill>
            <a:schemeClr val="bg1"/>
          </a:solidFill>
        </p:grpSpPr>
        <p:sp>
          <p:nvSpPr>
            <p:cNvPr id="7" name="Freeform 6"/>
            <p:cNvSpPr>
              <a:spLocks/>
            </p:cNvSpPr>
            <p:nvPr userDrawn="1"/>
          </p:nvSpPr>
          <p:spPr bwMode="auto">
            <a:xfrm>
              <a:off x="4991" y="1493"/>
              <a:ext cx="1007" cy="2827"/>
            </a:xfrm>
            <a:custGeom>
              <a:avLst/>
              <a:gdLst>
                <a:gd name="T0" fmla="*/ 1463 w 2016"/>
                <a:gd name="T1" fmla="*/ 0 h 5655"/>
                <a:gd name="T2" fmla="*/ 1463 w 2016"/>
                <a:gd name="T3" fmla="*/ 0 h 5655"/>
                <a:gd name="T4" fmla="*/ 1542 w 2016"/>
                <a:gd name="T5" fmla="*/ 6 h 5655"/>
                <a:gd name="T6" fmla="*/ 1618 w 2016"/>
                <a:gd name="T7" fmla="*/ 22 h 5655"/>
                <a:gd name="T8" fmla="*/ 1687 w 2016"/>
                <a:gd name="T9" fmla="*/ 48 h 5655"/>
                <a:gd name="T10" fmla="*/ 1753 w 2016"/>
                <a:gd name="T11" fmla="*/ 83 h 5655"/>
                <a:gd name="T12" fmla="*/ 1814 w 2016"/>
                <a:gd name="T13" fmla="*/ 127 h 5655"/>
                <a:gd name="T14" fmla="*/ 1867 w 2016"/>
                <a:gd name="T15" fmla="*/ 176 h 5655"/>
                <a:gd name="T16" fmla="*/ 1913 w 2016"/>
                <a:gd name="T17" fmla="*/ 233 h 5655"/>
                <a:gd name="T18" fmla="*/ 1952 w 2016"/>
                <a:gd name="T19" fmla="*/ 296 h 5655"/>
                <a:gd name="T20" fmla="*/ 1983 w 2016"/>
                <a:gd name="T21" fmla="*/ 362 h 5655"/>
                <a:gd name="T22" fmla="*/ 2003 w 2016"/>
                <a:gd name="T23" fmla="*/ 433 h 5655"/>
                <a:gd name="T24" fmla="*/ 2016 w 2016"/>
                <a:gd name="T25" fmla="*/ 509 h 5655"/>
                <a:gd name="T26" fmla="*/ 2016 w 2016"/>
                <a:gd name="T27" fmla="*/ 586 h 5655"/>
                <a:gd name="T28" fmla="*/ 2007 w 2016"/>
                <a:gd name="T29" fmla="*/ 665 h 5655"/>
                <a:gd name="T30" fmla="*/ 1098 w 2016"/>
                <a:gd name="T31" fmla="*/ 5209 h 5655"/>
                <a:gd name="T32" fmla="*/ 1080 w 2016"/>
                <a:gd name="T33" fmla="*/ 5279 h 5655"/>
                <a:gd name="T34" fmla="*/ 1052 w 2016"/>
                <a:gd name="T35" fmla="*/ 5343 h 5655"/>
                <a:gd name="T36" fmla="*/ 1019 w 2016"/>
                <a:gd name="T37" fmla="*/ 5402 h 5655"/>
                <a:gd name="T38" fmla="*/ 979 w 2016"/>
                <a:gd name="T39" fmla="*/ 5457 h 5655"/>
                <a:gd name="T40" fmla="*/ 931 w 2016"/>
                <a:gd name="T41" fmla="*/ 5506 h 5655"/>
                <a:gd name="T42" fmla="*/ 878 w 2016"/>
                <a:gd name="T43" fmla="*/ 5550 h 5655"/>
                <a:gd name="T44" fmla="*/ 821 w 2016"/>
                <a:gd name="T45" fmla="*/ 5585 h 5655"/>
                <a:gd name="T46" fmla="*/ 758 w 2016"/>
                <a:gd name="T47" fmla="*/ 5615 h 5655"/>
                <a:gd name="T48" fmla="*/ 694 w 2016"/>
                <a:gd name="T49" fmla="*/ 5637 h 5655"/>
                <a:gd name="T50" fmla="*/ 624 w 2016"/>
                <a:gd name="T51" fmla="*/ 5649 h 5655"/>
                <a:gd name="T52" fmla="*/ 555 w 2016"/>
                <a:gd name="T53" fmla="*/ 5655 h 5655"/>
                <a:gd name="T54" fmla="*/ 476 w 2016"/>
                <a:gd name="T55" fmla="*/ 5649 h 5655"/>
                <a:gd name="T56" fmla="*/ 400 w 2016"/>
                <a:gd name="T57" fmla="*/ 5633 h 5655"/>
                <a:gd name="T58" fmla="*/ 329 w 2016"/>
                <a:gd name="T59" fmla="*/ 5607 h 5655"/>
                <a:gd name="T60" fmla="*/ 263 w 2016"/>
                <a:gd name="T61" fmla="*/ 5572 h 5655"/>
                <a:gd name="T62" fmla="*/ 202 w 2016"/>
                <a:gd name="T63" fmla="*/ 5530 h 5655"/>
                <a:gd name="T64" fmla="*/ 149 w 2016"/>
                <a:gd name="T65" fmla="*/ 5479 h 5655"/>
                <a:gd name="T66" fmla="*/ 103 w 2016"/>
                <a:gd name="T67" fmla="*/ 5422 h 5655"/>
                <a:gd name="T68" fmla="*/ 64 w 2016"/>
                <a:gd name="T69" fmla="*/ 5359 h 5655"/>
                <a:gd name="T70" fmla="*/ 33 w 2016"/>
                <a:gd name="T71" fmla="*/ 5293 h 5655"/>
                <a:gd name="T72" fmla="*/ 13 w 2016"/>
                <a:gd name="T73" fmla="*/ 5222 h 5655"/>
                <a:gd name="T74" fmla="*/ 2 w 2016"/>
                <a:gd name="T75" fmla="*/ 5146 h 5655"/>
                <a:gd name="T76" fmla="*/ 0 w 2016"/>
                <a:gd name="T77" fmla="*/ 5069 h 5655"/>
                <a:gd name="T78" fmla="*/ 9 w 2016"/>
                <a:gd name="T79" fmla="*/ 4992 h 5655"/>
                <a:gd name="T80" fmla="*/ 920 w 2016"/>
                <a:gd name="T81" fmla="*/ 446 h 5655"/>
                <a:gd name="T82" fmla="*/ 938 w 2016"/>
                <a:gd name="T83" fmla="*/ 378 h 5655"/>
                <a:gd name="T84" fmla="*/ 964 w 2016"/>
                <a:gd name="T85" fmla="*/ 312 h 5655"/>
                <a:gd name="T86" fmla="*/ 997 w 2016"/>
                <a:gd name="T87" fmla="*/ 254 h 5655"/>
                <a:gd name="T88" fmla="*/ 1039 w 2016"/>
                <a:gd name="T89" fmla="*/ 198 h 5655"/>
                <a:gd name="T90" fmla="*/ 1085 w 2016"/>
                <a:gd name="T91" fmla="*/ 149 h 5655"/>
                <a:gd name="T92" fmla="*/ 1138 w 2016"/>
                <a:gd name="T93" fmla="*/ 107 h 5655"/>
                <a:gd name="T94" fmla="*/ 1195 w 2016"/>
                <a:gd name="T95" fmla="*/ 70 h 5655"/>
                <a:gd name="T96" fmla="*/ 1258 w 2016"/>
                <a:gd name="T97" fmla="*/ 41 h 5655"/>
                <a:gd name="T98" fmla="*/ 1324 w 2016"/>
                <a:gd name="T99" fmla="*/ 19 h 5655"/>
                <a:gd name="T100" fmla="*/ 1392 w 2016"/>
                <a:gd name="T101" fmla="*/ 6 h 5655"/>
                <a:gd name="T102" fmla="*/ 1463 w 2016"/>
                <a:gd name="T103" fmla="*/ 0 h 5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6" h="5655">
                  <a:moveTo>
                    <a:pt x="1463" y="0"/>
                  </a:moveTo>
                  <a:lnTo>
                    <a:pt x="1463" y="0"/>
                  </a:lnTo>
                  <a:lnTo>
                    <a:pt x="1542" y="6"/>
                  </a:lnTo>
                  <a:lnTo>
                    <a:pt x="1618" y="22"/>
                  </a:lnTo>
                  <a:lnTo>
                    <a:pt x="1687" y="48"/>
                  </a:lnTo>
                  <a:lnTo>
                    <a:pt x="1753" y="83"/>
                  </a:lnTo>
                  <a:lnTo>
                    <a:pt x="1814" y="127"/>
                  </a:lnTo>
                  <a:lnTo>
                    <a:pt x="1867" y="176"/>
                  </a:lnTo>
                  <a:lnTo>
                    <a:pt x="1913" y="233"/>
                  </a:lnTo>
                  <a:lnTo>
                    <a:pt x="1952" y="296"/>
                  </a:lnTo>
                  <a:lnTo>
                    <a:pt x="1983" y="362"/>
                  </a:lnTo>
                  <a:lnTo>
                    <a:pt x="2003" y="433"/>
                  </a:lnTo>
                  <a:lnTo>
                    <a:pt x="2016" y="509"/>
                  </a:lnTo>
                  <a:lnTo>
                    <a:pt x="2016" y="586"/>
                  </a:lnTo>
                  <a:lnTo>
                    <a:pt x="2007" y="665"/>
                  </a:lnTo>
                  <a:lnTo>
                    <a:pt x="1098" y="5209"/>
                  </a:lnTo>
                  <a:lnTo>
                    <a:pt x="1080" y="5279"/>
                  </a:lnTo>
                  <a:lnTo>
                    <a:pt x="1052" y="5343"/>
                  </a:lnTo>
                  <a:lnTo>
                    <a:pt x="1019" y="5402"/>
                  </a:lnTo>
                  <a:lnTo>
                    <a:pt x="979" y="5457"/>
                  </a:lnTo>
                  <a:lnTo>
                    <a:pt x="931" y="5506"/>
                  </a:lnTo>
                  <a:lnTo>
                    <a:pt x="878" y="5550"/>
                  </a:lnTo>
                  <a:lnTo>
                    <a:pt x="821" y="5585"/>
                  </a:lnTo>
                  <a:lnTo>
                    <a:pt x="758" y="5615"/>
                  </a:lnTo>
                  <a:lnTo>
                    <a:pt x="694" y="5637"/>
                  </a:lnTo>
                  <a:lnTo>
                    <a:pt x="624" y="5649"/>
                  </a:lnTo>
                  <a:lnTo>
                    <a:pt x="555" y="5655"/>
                  </a:lnTo>
                  <a:lnTo>
                    <a:pt x="476" y="5649"/>
                  </a:lnTo>
                  <a:lnTo>
                    <a:pt x="400" y="5633"/>
                  </a:lnTo>
                  <a:lnTo>
                    <a:pt x="329" y="5607"/>
                  </a:lnTo>
                  <a:lnTo>
                    <a:pt x="263" y="5572"/>
                  </a:lnTo>
                  <a:lnTo>
                    <a:pt x="202" y="5530"/>
                  </a:lnTo>
                  <a:lnTo>
                    <a:pt x="149" y="5479"/>
                  </a:lnTo>
                  <a:lnTo>
                    <a:pt x="103" y="5422"/>
                  </a:lnTo>
                  <a:lnTo>
                    <a:pt x="64" y="5359"/>
                  </a:lnTo>
                  <a:lnTo>
                    <a:pt x="33" y="5293"/>
                  </a:lnTo>
                  <a:lnTo>
                    <a:pt x="13" y="5222"/>
                  </a:lnTo>
                  <a:lnTo>
                    <a:pt x="2" y="5146"/>
                  </a:lnTo>
                  <a:lnTo>
                    <a:pt x="0" y="5069"/>
                  </a:lnTo>
                  <a:lnTo>
                    <a:pt x="9" y="4992"/>
                  </a:lnTo>
                  <a:lnTo>
                    <a:pt x="920" y="446"/>
                  </a:lnTo>
                  <a:lnTo>
                    <a:pt x="938" y="378"/>
                  </a:lnTo>
                  <a:lnTo>
                    <a:pt x="964" y="312"/>
                  </a:lnTo>
                  <a:lnTo>
                    <a:pt x="997" y="254"/>
                  </a:lnTo>
                  <a:lnTo>
                    <a:pt x="1039" y="198"/>
                  </a:lnTo>
                  <a:lnTo>
                    <a:pt x="1085" y="149"/>
                  </a:lnTo>
                  <a:lnTo>
                    <a:pt x="1138" y="107"/>
                  </a:lnTo>
                  <a:lnTo>
                    <a:pt x="1195" y="70"/>
                  </a:lnTo>
                  <a:lnTo>
                    <a:pt x="1258" y="41"/>
                  </a:lnTo>
                  <a:lnTo>
                    <a:pt x="1324" y="19"/>
                  </a:lnTo>
                  <a:lnTo>
                    <a:pt x="1392" y="6"/>
                  </a:lnTo>
                  <a:lnTo>
                    <a:pt x="14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6404" y="2199"/>
              <a:ext cx="867" cy="2121"/>
            </a:xfrm>
            <a:custGeom>
              <a:avLst/>
              <a:gdLst>
                <a:gd name="T0" fmla="*/ 1179 w 1733"/>
                <a:gd name="T1" fmla="*/ 0 h 4241"/>
                <a:gd name="T2" fmla="*/ 1258 w 1733"/>
                <a:gd name="T3" fmla="*/ 5 h 4241"/>
                <a:gd name="T4" fmla="*/ 1333 w 1733"/>
                <a:gd name="T5" fmla="*/ 22 h 4241"/>
                <a:gd name="T6" fmla="*/ 1405 w 1733"/>
                <a:gd name="T7" fmla="*/ 48 h 4241"/>
                <a:gd name="T8" fmla="*/ 1471 w 1733"/>
                <a:gd name="T9" fmla="*/ 83 h 4241"/>
                <a:gd name="T10" fmla="*/ 1531 w 1733"/>
                <a:gd name="T11" fmla="*/ 125 h 4241"/>
                <a:gd name="T12" fmla="*/ 1585 w 1733"/>
                <a:gd name="T13" fmla="*/ 176 h 4241"/>
                <a:gd name="T14" fmla="*/ 1630 w 1733"/>
                <a:gd name="T15" fmla="*/ 233 h 4241"/>
                <a:gd name="T16" fmla="*/ 1669 w 1733"/>
                <a:gd name="T17" fmla="*/ 295 h 4241"/>
                <a:gd name="T18" fmla="*/ 1700 w 1733"/>
                <a:gd name="T19" fmla="*/ 362 h 4241"/>
                <a:gd name="T20" fmla="*/ 1720 w 1733"/>
                <a:gd name="T21" fmla="*/ 433 h 4241"/>
                <a:gd name="T22" fmla="*/ 1731 w 1733"/>
                <a:gd name="T23" fmla="*/ 508 h 4241"/>
                <a:gd name="T24" fmla="*/ 1733 w 1733"/>
                <a:gd name="T25" fmla="*/ 586 h 4241"/>
                <a:gd name="T26" fmla="*/ 1722 w 1733"/>
                <a:gd name="T27" fmla="*/ 663 h 4241"/>
                <a:gd name="T28" fmla="*/ 1096 w 1733"/>
                <a:gd name="T29" fmla="*/ 3795 h 4241"/>
                <a:gd name="T30" fmla="*/ 1078 w 1733"/>
                <a:gd name="T31" fmla="*/ 3865 h 4241"/>
                <a:gd name="T32" fmla="*/ 1052 w 1733"/>
                <a:gd name="T33" fmla="*/ 3929 h 4241"/>
                <a:gd name="T34" fmla="*/ 1017 w 1733"/>
                <a:gd name="T35" fmla="*/ 3988 h 4241"/>
                <a:gd name="T36" fmla="*/ 977 w 1733"/>
                <a:gd name="T37" fmla="*/ 4043 h 4241"/>
                <a:gd name="T38" fmla="*/ 931 w 1733"/>
                <a:gd name="T39" fmla="*/ 4092 h 4241"/>
                <a:gd name="T40" fmla="*/ 878 w 1733"/>
                <a:gd name="T41" fmla="*/ 4136 h 4241"/>
                <a:gd name="T42" fmla="*/ 821 w 1733"/>
                <a:gd name="T43" fmla="*/ 4171 h 4241"/>
                <a:gd name="T44" fmla="*/ 758 w 1733"/>
                <a:gd name="T45" fmla="*/ 4201 h 4241"/>
                <a:gd name="T46" fmla="*/ 692 w 1733"/>
                <a:gd name="T47" fmla="*/ 4223 h 4241"/>
                <a:gd name="T48" fmla="*/ 624 w 1733"/>
                <a:gd name="T49" fmla="*/ 4235 h 4241"/>
                <a:gd name="T50" fmla="*/ 553 w 1733"/>
                <a:gd name="T51" fmla="*/ 4241 h 4241"/>
                <a:gd name="T52" fmla="*/ 474 w 1733"/>
                <a:gd name="T53" fmla="*/ 4235 h 4241"/>
                <a:gd name="T54" fmla="*/ 399 w 1733"/>
                <a:gd name="T55" fmla="*/ 4219 h 4241"/>
                <a:gd name="T56" fmla="*/ 329 w 1733"/>
                <a:gd name="T57" fmla="*/ 4193 h 4241"/>
                <a:gd name="T58" fmla="*/ 263 w 1733"/>
                <a:gd name="T59" fmla="*/ 4158 h 4241"/>
                <a:gd name="T60" fmla="*/ 202 w 1733"/>
                <a:gd name="T61" fmla="*/ 4116 h 4241"/>
                <a:gd name="T62" fmla="*/ 149 w 1733"/>
                <a:gd name="T63" fmla="*/ 4065 h 4241"/>
                <a:gd name="T64" fmla="*/ 103 w 1733"/>
                <a:gd name="T65" fmla="*/ 4008 h 4241"/>
                <a:gd name="T66" fmla="*/ 65 w 1733"/>
                <a:gd name="T67" fmla="*/ 3945 h 4241"/>
                <a:gd name="T68" fmla="*/ 33 w 1733"/>
                <a:gd name="T69" fmla="*/ 3879 h 4241"/>
                <a:gd name="T70" fmla="*/ 11 w 1733"/>
                <a:gd name="T71" fmla="*/ 3808 h 4241"/>
                <a:gd name="T72" fmla="*/ 0 w 1733"/>
                <a:gd name="T73" fmla="*/ 3732 h 4241"/>
                <a:gd name="T74" fmla="*/ 0 w 1733"/>
                <a:gd name="T75" fmla="*/ 3655 h 4241"/>
                <a:gd name="T76" fmla="*/ 9 w 1733"/>
                <a:gd name="T77" fmla="*/ 3578 h 4241"/>
                <a:gd name="T78" fmla="*/ 635 w 1733"/>
                <a:gd name="T79" fmla="*/ 446 h 4241"/>
                <a:gd name="T80" fmla="*/ 654 w 1733"/>
                <a:gd name="T81" fmla="*/ 378 h 4241"/>
                <a:gd name="T82" fmla="*/ 681 w 1733"/>
                <a:gd name="T83" fmla="*/ 312 h 4241"/>
                <a:gd name="T84" fmla="*/ 714 w 1733"/>
                <a:gd name="T85" fmla="*/ 253 h 4241"/>
                <a:gd name="T86" fmla="*/ 755 w 1733"/>
                <a:gd name="T87" fmla="*/ 198 h 4241"/>
                <a:gd name="T88" fmla="*/ 803 w 1733"/>
                <a:gd name="T89" fmla="*/ 149 h 4241"/>
                <a:gd name="T90" fmla="*/ 856 w 1733"/>
                <a:gd name="T91" fmla="*/ 105 h 4241"/>
                <a:gd name="T92" fmla="*/ 913 w 1733"/>
                <a:gd name="T93" fmla="*/ 70 h 4241"/>
                <a:gd name="T94" fmla="*/ 975 w 1733"/>
                <a:gd name="T95" fmla="*/ 40 h 4241"/>
                <a:gd name="T96" fmla="*/ 1039 w 1733"/>
                <a:gd name="T97" fmla="*/ 18 h 4241"/>
                <a:gd name="T98" fmla="*/ 1109 w 1733"/>
                <a:gd name="T99" fmla="*/ 5 h 4241"/>
                <a:gd name="T100" fmla="*/ 1179 w 1733"/>
                <a:gd name="T101" fmla="*/ 0 h 4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3" h="4241">
                  <a:moveTo>
                    <a:pt x="1179" y="0"/>
                  </a:moveTo>
                  <a:lnTo>
                    <a:pt x="1258" y="5"/>
                  </a:lnTo>
                  <a:lnTo>
                    <a:pt x="1333" y="22"/>
                  </a:lnTo>
                  <a:lnTo>
                    <a:pt x="1405" y="48"/>
                  </a:lnTo>
                  <a:lnTo>
                    <a:pt x="1471" y="83"/>
                  </a:lnTo>
                  <a:lnTo>
                    <a:pt x="1531" y="125"/>
                  </a:lnTo>
                  <a:lnTo>
                    <a:pt x="1585" y="176"/>
                  </a:lnTo>
                  <a:lnTo>
                    <a:pt x="1630" y="233"/>
                  </a:lnTo>
                  <a:lnTo>
                    <a:pt x="1669" y="295"/>
                  </a:lnTo>
                  <a:lnTo>
                    <a:pt x="1700" y="362"/>
                  </a:lnTo>
                  <a:lnTo>
                    <a:pt x="1720" y="433"/>
                  </a:lnTo>
                  <a:lnTo>
                    <a:pt x="1731" y="508"/>
                  </a:lnTo>
                  <a:lnTo>
                    <a:pt x="1733" y="586"/>
                  </a:lnTo>
                  <a:lnTo>
                    <a:pt x="1722" y="663"/>
                  </a:lnTo>
                  <a:lnTo>
                    <a:pt x="1096" y="3795"/>
                  </a:lnTo>
                  <a:lnTo>
                    <a:pt x="1078" y="3865"/>
                  </a:lnTo>
                  <a:lnTo>
                    <a:pt x="1052" y="3929"/>
                  </a:lnTo>
                  <a:lnTo>
                    <a:pt x="1017" y="3988"/>
                  </a:lnTo>
                  <a:lnTo>
                    <a:pt x="977" y="4043"/>
                  </a:lnTo>
                  <a:lnTo>
                    <a:pt x="931" y="4092"/>
                  </a:lnTo>
                  <a:lnTo>
                    <a:pt x="878" y="4136"/>
                  </a:lnTo>
                  <a:lnTo>
                    <a:pt x="821" y="4171"/>
                  </a:lnTo>
                  <a:lnTo>
                    <a:pt x="758" y="4201"/>
                  </a:lnTo>
                  <a:lnTo>
                    <a:pt x="692" y="4223"/>
                  </a:lnTo>
                  <a:lnTo>
                    <a:pt x="624" y="4235"/>
                  </a:lnTo>
                  <a:lnTo>
                    <a:pt x="553" y="4241"/>
                  </a:lnTo>
                  <a:lnTo>
                    <a:pt x="474" y="4235"/>
                  </a:lnTo>
                  <a:lnTo>
                    <a:pt x="399" y="4219"/>
                  </a:lnTo>
                  <a:lnTo>
                    <a:pt x="329" y="4193"/>
                  </a:lnTo>
                  <a:lnTo>
                    <a:pt x="263" y="4158"/>
                  </a:lnTo>
                  <a:lnTo>
                    <a:pt x="202" y="4116"/>
                  </a:lnTo>
                  <a:lnTo>
                    <a:pt x="149" y="4065"/>
                  </a:lnTo>
                  <a:lnTo>
                    <a:pt x="103" y="4008"/>
                  </a:lnTo>
                  <a:lnTo>
                    <a:pt x="65" y="3945"/>
                  </a:lnTo>
                  <a:lnTo>
                    <a:pt x="33" y="3879"/>
                  </a:lnTo>
                  <a:lnTo>
                    <a:pt x="11" y="3808"/>
                  </a:lnTo>
                  <a:lnTo>
                    <a:pt x="0" y="3732"/>
                  </a:lnTo>
                  <a:lnTo>
                    <a:pt x="0" y="3655"/>
                  </a:lnTo>
                  <a:lnTo>
                    <a:pt x="9" y="3578"/>
                  </a:lnTo>
                  <a:lnTo>
                    <a:pt x="635" y="446"/>
                  </a:lnTo>
                  <a:lnTo>
                    <a:pt x="654" y="378"/>
                  </a:lnTo>
                  <a:lnTo>
                    <a:pt x="681" y="312"/>
                  </a:lnTo>
                  <a:lnTo>
                    <a:pt x="714" y="253"/>
                  </a:lnTo>
                  <a:lnTo>
                    <a:pt x="755" y="198"/>
                  </a:lnTo>
                  <a:lnTo>
                    <a:pt x="803" y="149"/>
                  </a:lnTo>
                  <a:lnTo>
                    <a:pt x="856" y="105"/>
                  </a:lnTo>
                  <a:lnTo>
                    <a:pt x="913" y="70"/>
                  </a:lnTo>
                  <a:lnTo>
                    <a:pt x="975" y="40"/>
                  </a:lnTo>
                  <a:lnTo>
                    <a:pt x="1039" y="18"/>
                  </a:lnTo>
                  <a:lnTo>
                    <a:pt x="1109" y="5"/>
                  </a:lnTo>
                  <a:lnTo>
                    <a:pt x="1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112" y="3755"/>
              <a:ext cx="565" cy="565"/>
            </a:xfrm>
            <a:custGeom>
              <a:avLst/>
              <a:gdLst>
                <a:gd name="T0" fmla="*/ 565 w 1130"/>
                <a:gd name="T1" fmla="*/ 0 h 1131"/>
                <a:gd name="T2" fmla="*/ 642 w 1130"/>
                <a:gd name="T3" fmla="*/ 6 h 1131"/>
                <a:gd name="T4" fmla="*/ 716 w 1130"/>
                <a:gd name="T5" fmla="*/ 20 h 1131"/>
                <a:gd name="T6" fmla="*/ 785 w 1130"/>
                <a:gd name="T7" fmla="*/ 44 h 1131"/>
                <a:gd name="T8" fmla="*/ 850 w 1130"/>
                <a:gd name="T9" fmla="*/ 77 h 1131"/>
                <a:gd name="T10" fmla="*/ 910 w 1130"/>
                <a:gd name="T11" fmla="*/ 118 h 1131"/>
                <a:gd name="T12" fmla="*/ 965 w 1130"/>
                <a:gd name="T13" fmla="*/ 165 h 1131"/>
                <a:gd name="T14" fmla="*/ 1013 w 1130"/>
                <a:gd name="T15" fmla="*/ 220 h 1131"/>
                <a:gd name="T16" fmla="*/ 1053 w 1130"/>
                <a:gd name="T17" fmla="*/ 279 h 1131"/>
                <a:gd name="T18" fmla="*/ 1086 w 1130"/>
                <a:gd name="T19" fmla="*/ 345 h 1131"/>
                <a:gd name="T20" fmla="*/ 1110 w 1130"/>
                <a:gd name="T21" fmla="*/ 415 h 1131"/>
                <a:gd name="T22" fmla="*/ 1125 w 1130"/>
                <a:gd name="T23" fmla="*/ 488 h 1131"/>
                <a:gd name="T24" fmla="*/ 1130 w 1130"/>
                <a:gd name="T25" fmla="*/ 566 h 1131"/>
                <a:gd name="T26" fmla="*/ 1125 w 1130"/>
                <a:gd name="T27" fmla="*/ 643 h 1131"/>
                <a:gd name="T28" fmla="*/ 1110 w 1130"/>
                <a:gd name="T29" fmla="*/ 716 h 1131"/>
                <a:gd name="T30" fmla="*/ 1086 w 1130"/>
                <a:gd name="T31" fmla="*/ 786 h 1131"/>
                <a:gd name="T32" fmla="*/ 1053 w 1130"/>
                <a:gd name="T33" fmla="*/ 850 h 1131"/>
                <a:gd name="T34" fmla="*/ 1013 w 1130"/>
                <a:gd name="T35" fmla="*/ 911 h 1131"/>
                <a:gd name="T36" fmla="*/ 965 w 1130"/>
                <a:gd name="T37" fmla="*/ 966 h 1131"/>
                <a:gd name="T38" fmla="*/ 910 w 1130"/>
                <a:gd name="T39" fmla="*/ 1013 h 1131"/>
                <a:gd name="T40" fmla="*/ 850 w 1130"/>
                <a:gd name="T41" fmla="*/ 1054 h 1131"/>
                <a:gd name="T42" fmla="*/ 785 w 1130"/>
                <a:gd name="T43" fmla="*/ 1087 h 1131"/>
                <a:gd name="T44" fmla="*/ 716 w 1130"/>
                <a:gd name="T45" fmla="*/ 1111 h 1131"/>
                <a:gd name="T46" fmla="*/ 642 w 1130"/>
                <a:gd name="T47" fmla="*/ 1125 h 1131"/>
                <a:gd name="T48" fmla="*/ 565 w 1130"/>
                <a:gd name="T49" fmla="*/ 1131 h 1131"/>
                <a:gd name="T50" fmla="*/ 488 w 1130"/>
                <a:gd name="T51" fmla="*/ 1125 h 1131"/>
                <a:gd name="T52" fmla="*/ 415 w 1130"/>
                <a:gd name="T53" fmla="*/ 1111 h 1131"/>
                <a:gd name="T54" fmla="*/ 345 w 1130"/>
                <a:gd name="T55" fmla="*/ 1087 h 1131"/>
                <a:gd name="T56" fmla="*/ 281 w 1130"/>
                <a:gd name="T57" fmla="*/ 1054 h 1131"/>
                <a:gd name="T58" fmla="*/ 220 w 1130"/>
                <a:gd name="T59" fmla="*/ 1013 h 1131"/>
                <a:gd name="T60" fmla="*/ 165 w 1130"/>
                <a:gd name="T61" fmla="*/ 966 h 1131"/>
                <a:gd name="T62" fmla="*/ 117 w 1130"/>
                <a:gd name="T63" fmla="*/ 911 h 1131"/>
                <a:gd name="T64" fmla="*/ 77 w 1130"/>
                <a:gd name="T65" fmla="*/ 850 h 1131"/>
                <a:gd name="T66" fmla="*/ 44 w 1130"/>
                <a:gd name="T67" fmla="*/ 786 h 1131"/>
                <a:gd name="T68" fmla="*/ 20 w 1130"/>
                <a:gd name="T69" fmla="*/ 716 h 1131"/>
                <a:gd name="T70" fmla="*/ 5 w 1130"/>
                <a:gd name="T71" fmla="*/ 643 h 1131"/>
                <a:gd name="T72" fmla="*/ 0 w 1130"/>
                <a:gd name="T73" fmla="*/ 566 h 1131"/>
                <a:gd name="T74" fmla="*/ 5 w 1130"/>
                <a:gd name="T75" fmla="*/ 488 h 1131"/>
                <a:gd name="T76" fmla="*/ 20 w 1130"/>
                <a:gd name="T77" fmla="*/ 415 h 1131"/>
                <a:gd name="T78" fmla="*/ 44 w 1130"/>
                <a:gd name="T79" fmla="*/ 345 h 1131"/>
                <a:gd name="T80" fmla="*/ 77 w 1130"/>
                <a:gd name="T81" fmla="*/ 279 h 1131"/>
                <a:gd name="T82" fmla="*/ 117 w 1130"/>
                <a:gd name="T83" fmla="*/ 220 h 1131"/>
                <a:gd name="T84" fmla="*/ 165 w 1130"/>
                <a:gd name="T85" fmla="*/ 165 h 1131"/>
                <a:gd name="T86" fmla="*/ 220 w 1130"/>
                <a:gd name="T87" fmla="*/ 118 h 1131"/>
                <a:gd name="T88" fmla="*/ 281 w 1130"/>
                <a:gd name="T89" fmla="*/ 77 h 1131"/>
                <a:gd name="T90" fmla="*/ 345 w 1130"/>
                <a:gd name="T91" fmla="*/ 44 h 1131"/>
                <a:gd name="T92" fmla="*/ 415 w 1130"/>
                <a:gd name="T93" fmla="*/ 20 h 1131"/>
                <a:gd name="T94" fmla="*/ 488 w 1130"/>
                <a:gd name="T95" fmla="*/ 6 h 1131"/>
                <a:gd name="T96" fmla="*/ 565 w 1130"/>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0" h="1131">
                  <a:moveTo>
                    <a:pt x="565" y="0"/>
                  </a:moveTo>
                  <a:lnTo>
                    <a:pt x="642" y="6"/>
                  </a:lnTo>
                  <a:lnTo>
                    <a:pt x="716" y="20"/>
                  </a:lnTo>
                  <a:lnTo>
                    <a:pt x="785" y="44"/>
                  </a:lnTo>
                  <a:lnTo>
                    <a:pt x="850" y="77"/>
                  </a:lnTo>
                  <a:lnTo>
                    <a:pt x="910" y="118"/>
                  </a:lnTo>
                  <a:lnTo>
                    <a:pt x="965" y="165"/>
                  </a:lnTo>
                  <a:lnTo>
                    <a:pt x="1013" y="220"/>
                  </a:lnTo>
                  <a:lnTo>
                    <a:pt x="1053" y="279"/>
                  </a:lnTo>
                  <a:lnTo>
                    <a:pt x="1086" y="345"/>
                  </a:lnTo>
                  <a:lnTo>
                    <a:pt x="1110" y="415"/>
                  </a:lnTo>
                  <a:lnTo>
                    <a:pt x="1125" y="488"/>
                  </a:lnTo>
                  <a:lnTo>
                    <a:pt x="1130" y="566"/>
                  </a:lnTo>
                  <a:lnTo>
                    <a:pt x="1125" y="643"/>
                  </a:lnTo>
                  <a:lnTo>
                    <a:pt x="1110" y="716"/>
                  </a:lnTo>
                  <a:lnTo>
                    <a:pt x="1086" y="786"/>
                  </a:lnTo>
                  <a:lnTo>
                    <a:pt x="1053" y="850"/>
                  </a:lnTo>
                  <a:lnTo>
                    <a:pt x="1013" y="911"/>
                  </a:lnTo>
                  <a:lnTo>
                    <a:pt x="965" y="966"/>
                  </a:lnTo>
                  <a:lnTo>
                    <a:pt x="910" y="1013"/>
                  </a:lnTo>
                  <a:lnTo>
                    <a:pt x="850" y="1054"/>
                  </a:lnTo>
                  <a:lnTo>
                    <a:pt x="785" y="1087"/>
                  </a:lnTo>
                  <a:lnTo>
                    <a:pt x="716" y="1111"/>
                  </a:lnTo>
                  <a:lnTo>
                    <a:pt x="642" y="1125"/>
                  </a:lnTo>
                  <a:lnTo>
                    <a:pt x="565" y="1131"/>
                  </a:lnTo>
                  <a:lnTo>
                    <a:pt x="488" y="1125"/>
                  </a:lnTo>
                  <a:lnTo>
                    <a:pt x="415" y="1111"/>
                  </a:lnTo>
                  <a:lnTo>
                    <a:pt x="345" y="1087"/>
                  </a:lnTo>
                  <a:lnTo>
                    <a:pt x="281" y="1054"/>
                  </a:lnTo>
                  <a:lnTo>
                    <a:pt x="220" y="1013"/>
                  </a:lnTo>
                  <a:lnTo>
                    <a:pt x="165" y="966"/>
                  </a:lnTo>
                  <a:lnTo>
                    <a:pt x="117" y="911"/>
                  </a:lnTo>
                  <a:lnTo>
                    <a:pt x="77" y="850"/>
                  </a:lnTo>
                  <a:lnTo>
                    <a:pt x="44" y="786"/>
                  </a:lnTo>
                  <a:lnTo>
                    <a:pt x="20" y="716"/>
                  </a:lnTo>
                  <a:lnTo>
                    <a:pt x="5" y="643"/>
                  </a:lnTo>
                  <a:lnTo>
                    <a:pt x="0" y="566"/>
                  </a:lnTo>
                  <a:lnTo>
                    <a:pt x="5" y="488"/>
                  </a:lnTo>
                  <a:lnTo>
                    <a:pt x="20" y="415"/>
                  </a:lnTo>
                  <a:lnTo>
                    <a:pt x="44" y="345"/>
                  </a:lnTo>
                  <a:lnTo>
                    <a:pt x="77" y="279"/>
                  </a:lnTo>
                  <a:lnTo>
                    <a:pt x="117" y="220"/>
                  </a:lnTo>
                  <a:lnTo>
                    <a:pt x="165" y="165"/>
                  </a:lnTo>
                  <a:lnTo>
                    <a:pt x="220" y="118"/>
                  </a:lnTo>
                  <a:lnTo>
                    <a:pt x="281" y="77"/>
                  </a:lnTo>
                  <a:lnTo>
                    <a:pt x="345" y="44"/>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853" y="1494"/>
              <a:ext cx="565" cy="565"/>
            </a:xfrm>
            <a:custGeom>
              <a:avLst/>
              <a:gdLst>
                <a:gd name="T0" fmla="*/ 565 w 1131"/>
                <a:gd name="T1" fmla="*/ 0 h 1131"/>
                <a:gd name="T2" fmla="*/ 641 w 1131"/>
                <a:gd name="T3" fmla="*/ 6 h 1131"/>
                <a:gd name="T4" fmla="*/ 714 w 1131"/>
                <a:gd name="T5" fmla="*/ 20 h 1131"/>
                <a:gd name="T6" fmla="*/ 784 w 1131"/>
                <a:gd name="T7" fmla="*/ 46 h 1131"/>
                <a:gd name="T8" fmla="*/ 850 w 1131"/>
                <a:gd name="T9" fmla="*/ 79 h 1131"/>
                <a:gd name="T10" fmla="*/ 911 w 1131"/>
                <a:gd name="T11" fmla="*/ 119 h 1131"/>
                <a:gd name="T12" fmla="*/ 964 w 1131"/>
                <a:gd name="T13" fmla="*/ 167 h 1131"/>
                <a:gd name="T14" fmla="*/ 1011 w 1131"/>
                <a:gd name="T15" fmla="*/ 220 h 1131"/>
                <a:gd name="T16" fmla="*/ 1054 w 1131"/>
                <a:gd name="T17" fmla="*/ 281 h 1131"/>
                <a:gd name="T18" fmla="*/ 1085 w 1131"/>
                <a:gd name="T19" fmla="*/ 347 h 1131"/>
                <a:gd name="T20" fmla="*/ 1111 w 1131"/>
                <a:gd name="T21" fmla="*/ 417 h 1131"/>
                <a:gd name="T22" fmla="*/ 1125 w 1131"/>
                <a:gd name="T23" fmla="*/ 490 h 1131"/>
                <a:gd name="T24" fmla="*/ 1131 w 1131"/>
                <a:gd name="T25" fmla="*/ 565 h 1131"/>
                <a:gd name="T26" fmla="*/ 1125 w 1131"/>
                <a:gd name="T27" fmla="*/ 643 h 1131"/>
                <a:gd name="T28" fmla="*/ 1111 w 1131"/>
                <a:gd name="T29" fmla="*/ 716 h 1131"/>
                <a:gd name="T30" fmla="*/ 1085 w 1131"/>
                <a:gd name="T31" fmla="*/ 786 h 1131"/>
                <a:gd name="T32" fmla="*/ 1054 w 1131"/>
                <a:gd name="T33" fmla="*/ 852 h 1131"/>
                <a:gd name="T34" fmla="*/ 1011 w 1131"/>
                <a:gd name="T35" fmla="*/ 912 h 1131"/>
                <a:gd name="T36" fmla="*/ 964 w 1131"/>
                <a:gd name="T37" fmla="*/ 966 h 1131"/>
                <a:gd name="T38" fmla="*/ 911 w 1131"/>
                <a:gd name="T39" fmla="*/ 1013 h 1131"/>
                <a:gd name="T40" fmla="*/ 850 w 1131"/>
                <a:gd name="T41" fmla="*/ 1054 h 1131"/>
                <a:gd name="T42" fmla="*/ 784 w 1131"/>
                <a:gd name="T43" fmla="*/ 1087 h 1131"/>
                <a:gd name="T44" fmla="*/ 714 w 1131"/>
                <a:gd name="T45" fmla="*/ 1111 h 1131"/>
                <a:gd name="T46" fmla="*/ 641 w 1131"/>
                <a:gd name="T47" fmla="*/ 1127 h 1131"/>
                <a:gd name="T48" fmla="*/ 565 w 1131"/>
                <a:gd name="T49" fmla="*/ 1131 h 1131"/>
                <a:gd name="T50" fmla="*/ 488 w 1131"/>
                <a:gd name="T51" fmla="*/ 1127 h 1131"/>
                <a:gd name="T52" fmla="*/ 415 w 1131"/>
                <a:gd name="T53" fmla="*/ 1111 h 1131"/>
                <a:gd name="T54" fmla="*/ 345 w 1131"/>
                <a:gd name="T55" fmla="*/ 1087 h 1131"/>
                <a:gd name="T56" fmla="*/ 279 w 1131"/>
                <a:gd name="T57" fmla="*/ 1054 h 1131"/>
                <a:gd name="T58" fmla="*/ 218 w 1131"/>
                <a:gd name="T59" fmla="*/ 1013 h 1131"/>
                <a:gd name="T60" fmla="*/ 165 w 1131"/>
                <a:gd name="T61" fmla="*/ 966 h 1131"/>
                <a:gd name="T62" fmla="*/ 117 w 1131"/>
                <a:gd name="T63" fmla="*/ 912 h 1131"/>
                <a:gd name="T64" fmla="*/ 77 w 1131"/>
                <a:gd name="T65" fmla="*/ 852 h 1131"/>
                <a:gd name="T66" fmla="*/ 44 w 1131"/>
                <a:gd name="T67" fmla="*/ 786 h 1131"/>
                <a:gd name="T68" fmla="*/ 20 w 1131"/>
                <a:gd name="T69" fmla="*/ 716 h 1131"/>
                <a:gd name="T70" fmla="*/ 4 w 1131"/>
                <a:gd name="T71" fmla="*/ 643 h 1131"/>
                <a:gd name="T72" fmla="*/ 0 w 1131"/>
                <a:gd name="T73" fmla="*/ 565 h 1131"/>
                <a:gd name="T74" fmla="*/ 4 w 1131"/>
                <a:gd name="T75" fmla="*/ 490 h 1131"/>
                <a:gd name="T76" fmla="*/ 20 w 1131"/>
                <a:gd name="T77" fmla="*/ 417 h 1131"/>
                <a:gd name="T78" fmla="*/ 44 w 1131"/>
                <a:gd name="T79" fmla="*/ 347 h 1131"/>
                <a:gd name="T80" fmla="*/ 77 w 1131"/>
                <a:gd name="T81" fmla="*/ 281 h 1131"/>
                <a:gd name="T82" fmla="*/ 117 w 1131"/>
                <a:gd name="T83" fmla="*/ 220 h 1131"/>
                <a:gd name="T84" fmla="*/ 165 w 1131"/>
                <a:gd name="T85" fmla="*/ 167 h 1131"/>
                <a:gd name="T86" fmla="*/ 218 w 1131"/>
                <a:gd name="T87" fmla="*/ 119 h 1131"/>
                <a:gd name="T88" fmla="*/ 279 w 1131"/>
                <a:gd name="T89" fmla="*/ 79 h 1131"/>
                <a:gd name="T90" fmla="*/ 345 w 1131"/>
                <a:gd name="T91" fmla="*/ 46 h 1131"/>
                <a:gd name="T92" fmla="*/ 415 w 1131"/>
                <a:gd name="T93" fmla="*/ 20 h 1131"/>
                <a:gd name="T94" fmla="*/ 488 w 1131"/>
                <a:gd name="T95" fmla="*/ 6 h 1131"/>
                <a:gd name="T96" fmla="*/ 565 w 1131"/>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1" h="1131">
                  <a:moveTo>
                    <a:pt x="565" y="0"/>
                  </a:moveTo>
                  <a:lnTo>
                    <a:pt x="641" y="6"/>
                  </a:lnTo>
                  <a:lnTo>
                    <a:pt x="714" y="20"/>
                  </a:lnTo>
                  <a:lnTo>
                    <a:pt x="784" y="46"/>
                  </a:lnTo>
                  <a:lnTo>
                    <a:pt x="850" y="79"/>
                  </a:lnTo>
                  <a:lnTo>
                    <a:pt x="911" y="119"/>
                  </a:lnTo>
                  <a:lnTo>
                    <a:pt x="964" y="167"/>
                  </a:lnTo>
                  <a:lnTo>
                    <a:pt x="1011" y="220"/>
                  </a:lnTo>
                  <a:lnTo>
                    <a:pt x="1054" y="281"/>
                  </a:lnTo>
                  <a:lnTo>
                    <a:pt x="1085" y="347"/>
                  </a:lnTo>
                  <a:lnTo>
                    <a:pt x="1111" y="417"/>
                  </a:lnTo>
                  <a:lnTo>
                    <a:pt x="1125" y="490"/>
                  </a:lnTo>
                  <a:lnTo>
                    <a:pt x="1131" y="565"/>
                  </a:lnTo>
                  <a:lnTo>
                    <a:pt x="1125" y="643"/>
                  </a:lnTo>
                  <a:lnTo>
                    <a:pt x="1111" y="716"/>
                  </a:lnTo>
                  <a:lnTo>
                    <a:pt x="1085" y="786"/>
                  </a:lnTo>
                  <a:lnTo>
                    <a:pt x="1054" y="852"/>
                  </a:lnTo>
                  <a:lnTo>
                    <a:pt x="1011" y="912"/>
                  </a:lnTo>
                  <a:lnTo>
                    <a:pt x="964" y="966"/>
                  </a:lnTo>
                  <a:lnTo>
                    <a:pt x="911" y="1013"/>
                  </a:lnTo>
                  <a:lnTo>
                    <a:pt x="850" y="1054"/>
                  </a:lnTo>
                  <a:lnTo>
                    <a:pt x="784" y="1087"/>
                  </a:lnTo>
                  <a:lnTo>
                    <a:pt x="714" y="1111"/>
                  </a:lnTo>
                  <a:lnTo>
                    <a:pt x="641" y="1127"/>
                  </a:lnTo>
                  <a:lnTo>
                    <a:pt x="565" y="1131"/>
                  </a:lnTo>
                  <a:lnTo>
                    <a:pt x="488" y="1127"/>
                  </a:lnTo>
                  <a:lnTo>
                    <a:pt x="415" y="1111"/>
                  </a:lnTo>
                  <a:lnTo>
                    <a:pt x="345" y="1087"/>
                  </a:lnTo>
                  <a:lnTo>
                    <a:pt x="279" y="1054"/>
                  </a:lnTo>
                  <a:lnTo>
                    <a:pt x="218" y="1013"/>
                  </a:lnTo>
                  <a:lnTo>
                    <a:pt x="165" y="966"/>
                  </a:lnTo>
                  <a:lnTo>
                    <a:pt x="117" y="912"/>
                  </a:lnTo>
                  <a:lnTo>
                    <a:pt x="77" y="852"/>
                  </a:lnTo>
                  <a:lnTo>
                    <a:pt x="44" y="786"/>
                  </a:lnTo>
                  <a:lnTo>
                    <a:pt x="20" y="716"/>
                  </a:lnTo>
                  <a:lnTo>
                    <a:pt x="4" y="643"/>
                  </a:lnTo>
                  <a:lnTo>
                    <a:pt x="0" y="565"/>
                  </a:lnTo>
                  <a:lnTo>
                    <a:pt x="4" y="490"/>
                  </a:lnTo>
                  <a:lnTo>
                    <a:pt x="20" y="417"/>
                  </a:lnTo>
                  <a:lnTo>
                    <a:pt x="44" y="347"/>
                  </a:lnTo>
                  <a:lnTo>
                    <a:pt x="77" y="281"/>
                  </a:lnTo>
                  <a:lnTo>
                    <a:pt x="117" y="220"/>
                  </a:lnTo>
                  <a:lnTo>
                    <a:pt x="165" y="167"/>
                  </a:lnTo>
                  <a:lnTo>
                    <a:pt x="218" y="119"/>
                  </a:lnTo>
                  <a:lnTo>
                    <a:pt x="279" y="79"/>
                  </a:lnTo>
                  <a:lnTo>
                    <a:pt x="345" y="46"/>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4651" y="2624"/>
              <a:ext cx="1828" cy="565"/>
            </a:xfrm>
            <a:custGeom>
              <a:avLst/>
              <a:gdLst>
                <a:gd name="T0" fmla="*/ 558 w 3657"/>
                <a:gd name="T1" fmla="*/ 0 h 1131"/>
                <a:gd name="T2" fmla="*/ 3102 w 3657"/>
                <a:gd name="T3" fmla="*/ 0 h 1131"/>
                <a:gd name="T4" fmla="*/ 3181 w 3657"/>
                <a:gd name="T5" fmla="*/ 6 h 1131"/>
                <a:gd name="T6" fmla="*/ 3257 w 3657"/>
                <a:gd name="T7" fmla="*/ 22 h 1131"/>
                <a:gd name="T8" fmla="*/ 3328 w 3657"/>
                <a:gd name="T9" fmla="*/ 48 h 1131"/>
                <a:gd name="T10" fmla="*/ 3394 w 3657"/>
                <a:gd name="T11" fmla="*/ 83 h 1131"/>
                <a:gd name="T12" fmla="*/ 3453 w 3657"/>
                <a:gd name="T13" fmla="*/ 125 h 1131"/>
                <a:gd name="T14" fmla="*/ 3508 w 3657"/>
                <a:gd name="T15" fmla="*/ 176 h 1131"/>
                <a:gd name="T16" fmla="*/ 3554 w 3657"/>
                <a:gd name="T17" fmla="*/ 233 h 1131"/>
                <a:gd name="T18" fmla="*/ 3593 w 3657"/>
                <a:gd name="T19" fmla="*/ 294 h 1131"/>
                <a:gd name="T20" fmla="*/ 3622 w 3657"/>
                <a:gd name="T21" fmla="*/ 362 h 1131"/>
                <a:gd name="T22" fmla="*/ 3644 w 3657"/>
                <a:gd name="T23" fmla="*/ 433 h 1131"/>
                <a:gd name="T24" fmla="*/ 3655 w 3657"/>
                <a:gd name="T25" fmla="*/ 509 h 1131"/>
                <a:gd name="T26" fmla="*/ 3657 w 3657"/>
                <a:gd name="T27" fmla="*/ 586 h 1131"/>
                <a:gd name="T28" fmla="*/ 3646 w 3657"/>
                <a:gd name="T29" fmla="*/ 663 h 1131"/>
                <a:gd name="T30" fmla="*/ 3642 w 3657"/>
                <a:gd name="T31" fmla="*/ 685 h 1131"/>
                <a:gd name="T32" fmla="*/ 3624 w 3657"/>
                <a:gd name="T33" fmla="*/ 755 h 1131"/>
                <a:gd name="T34" fmla="*/ 3596 w 3657"/>
                <a:gd name="T35" fmla="*/ 819 h 1131"/>
                <a:gd name="T36" fmla="*/ 3563 w 3657"/>
                <a:gd name="T37" fmla="*/ 880 h 1131"/>
                <a:gd name="T38" fmla="*/ 3523 w 3657"/>
                <a:gd name="T39" fmla="*/ 935 h 1131"/>
                <a:gd name="T40" fmla="*/ 3475 w 3657"/>
                <a:gd name="T41" fmla="*/ 982 h 1131"/>
                <a:gd name="T42" fmla="*/ 3424 w 3657"/>
                <a:gd name="T43" fmla="*/ 1026 h 1131"/>
                <a:gd name="T44" fmla="*/ 3365 w 3657"/>
                <a:gd name="T45" fmla="*/ 1063 h 1131"/>
                <a:gd name="T46" fmla="*/ 3304 w 3657"/>
                <a:gd name="T47" fmla="*/ 1093 h 1131"/>
                <a:gd name="T48" fmla="*/ 3238 w 3657"/>
                <a:gd name="T49" fmla="*/ 1113 h 1131"/>
                <a:gd name="T50" fmla="*/ 3169 w 3657"/>
                <a:gd name="T51" fmla="*/ 1127 h 1131"/>
                <a:gd name="T52" fmla="*/ 3099 w 3657"/>
                <a:gd name="T53" fmla="*/ 1131 h 1131"/>
                <a:gd name="T54" fmla="*/ 554 w 3657"/>
                <a:gd name="T55" fmla="*/ 1131 h 1131"/>
                <a:gd name="T56" fmla="*/ 475 w 3657"/>
                <a:gd name="T57" fmla="*/ 1126 h 1131"/>
                <a:gd name="T58" fmla="*/ 400 w 3657"/>
                <a:gd name="T59" fmla="*/ 1109 h 1131"/>
                <a:gd name="T60" fmla="*/ 329 w 3657"/>
                <a:gd name="T61" fmla="*/ 1083 h 1131"/>
                <a:gd name="T62" fmla="*/ 264 w 3657"/>
                <a:gd name="T63" fmla="*/ 1048 h 1131"/>
                <a:gd name="T64" fmla="*/ 204 w 3657"/>
                <a:gd name="T65" fmla="*/ 1006 h 1131"/>
                <a:gd name="T66" fmla="*/ 151 w 3657"/>
                <a:gd name="T67" fmla="*/ 957 h 1131"/>
                <a:gd name="T68" fmla="*/ 103 w 3657"/>
                <a:gd name="T69" fmla="*/ 900 h 1131"/>
                <a:gd name="T70" fmla="*/ 64 w 3657"/>
                <a:gd name="T71" fmla="*/ 837 h 1131"/>
                <a:gd name="T72" fmla="*/ 35 w 3657"/>
                <a:gd name="T73" fmla="*/ 769 h 1131"/>
                <a:gd name="T74" fmla="*/ 13 w 3657"/>
                <a:gd name="T75" fmla="*/ 698 h 1131"/>
                <a:gd name="T76" fmla="*/ 2 w 3657"/>
                <a:gd name="T77" fmla="*/ 624 h 1131"/>
                <a:gd name="T78" fmla="*/ 0 w 3657"/>
                <a:gd name="T79" fmla="*/ 547 h 1131"/>
                <a:gd name="T80" fmla="*/ 11 w 3657"/>
                <a:gd name="T81" fmla="*/ 468 h 1131"/>
                <a:gd name="T82" fmla="*/ 15 w 3657"/>
                <a:gd name="T83" fmla="*/ 446 h 1131"/>
                <a:gd name="T84" fmla="*/ 33 w 3657"/>
                <a:gd name="T85" fmla="*/ 376 h 1131"/>
                <a:gd name="T86" fmla="*/ 61 w 3657"/>
                <a:gd name="T87" fmla="*/ 312 h 1131"/>
                <a:gd name="T88" fmla="*/ 94 w 3657"/>
                <a:gd name="T89" fmla="*/ 252 h 1131"/>
                <a:gd name="T90" fmla="*/ 134 w 3657"/>
                <a:gd name="T91" fmla="*/ 198 h 1131"/>
                <a:gd name="T92" fmla="*/ 182 w 3657"/>
                <a:gd name="T93" fmla="*/ 149 h 1131"/>
                <a:gd name="T94" fmla="*/ 235 w 3657"/>
                <a:gd name="T95" fmla="*/ 105 h 1131"/>
                <a:gd name="T96" fmla="*/ 292 w 3657"/>
                <a:gd name="T97" fmla="*/ 68 h 1131"/>
                <a:gd name="T98" fmla="*/ 354 w 3657"/>
                <a:gd name="T99" fmla="*/ 40 h 1131"/>
                <a:gd name="T100" fmla="*/ 419 w 3657"/>
                <a:gd name="T101" fmla="*/ 18 h 1131"/>
                <a:gd name="T102" fmla="*/ 488 w 3657"/>
                <a:gd name="T103" fmla="*/ 6 h 1131"/>
                <a:gd name="T104" fmla="*/ 558 w 3657"/>
                <a:gd name="T105"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131">
                  <a:moveTo>
                    <a:pt x="558" y="0"/>
                  </a:moveTo>
                  <a:lnTo>
                    <a:pt x="3102" y="0"/>
                  </a:lnTo>
                  <a:lnTo>
                    <a:pt x="3181" y="6"/>
                  </a:lnTo>
                  <a:lnTo>
                    <a:pt x="3257" y="22"/>
                  </a:lnTo>
                  <a:lnTo>
                    <a:pt x="3328" y="48"/>
                  </a:lnTo>
                  <a:lnTo>
                    <a:pt x="3394" y="83"/>
                  </a:lnTo>
                  <a:lnTo>
                    <a:pt x="3453" y="125"/>
                  </a:lnTo>
                  <a:lnTo>
                    <a:pt x="3508" y="176"/>
                  </a:lnTo>
                  <a:lnTo>
                    <a:pt x="3554" y="233"/>
                  </a:lnTo>
                  <a:lnTo>
                    <a:pt x="3593" y="294"/>
                  </a:lnTo>
                  <a:lnTo>
                    <a:pt x="3622" y="362"/>
                  </a:lnTo>
                  <a:lnTo>
                    <a:pt x="3644" y="433"/>
                  </a:lnTo>
                  <a:lnTo>
                    <a:pt x="3655" y="509"/>
                  </a:lnTo>
                  <a:lnTo>
                    <a:pt x="3657" y="586"/>
                  </a:lnTo>
                  <a:lnTo>
                    <a:pt x="3646" y="663"/>
                  </a:lnTo>
                  <a:lnTo>
                    <a:pt x="3642" y="685"/>
                  </a:lnTo>
                  <a:lnTo>
                    <a:pt x="3624" y="755"/>
                  </a:lnTo>
                  <a:lnTo>
                    <a:pt x="3596" y="819"/>
                  </a:lnTo>
                  <a:lnTo>
                    <a:pt x="3563" y="880"/>
                  </a:lnTo>
                  <a:lnTo>
                    <a:pt x="3523" y="935"/>
                  </a:lnTo>
                  <a:lnTo>
                    <a:pt x="3475" y="982"/>
                  </a:lnTo>
                  <a:lnTo>
                    <a:pt x="3424" y="1026"/>
                  </a:lnTo>
                  <a:lnTo>
                    <a:pt x="3365" y="1063"/>
                  </a:lnTo>
                  <a:lnTo>
                    <a:pt x="3304" y="1093"/>
                  </a:lnTo>
                  <a:lnTo>
                    <a:pt x="3238" y="1113"/>
                  </a:lnTo>
                  <a:lnTo>
                    <a:pt x="3169" y="1127"/>
                  </a:lnTo>
                  <a:lnTo>
                    <a:pt x="3099" y="1131"/>
                  </a:lnTo>
                  <a:lnTo>
                    <a:pt x="554" y="1131"/>
                  </a:lnTo>
                  <a:lnTo>
                    <a:pt x="475" y="1126"/>
                  </a:lnTo>
                  <a:lnTo>
                    <a:pt x="400" y="1109"/>
                  </a:lnTo>
                  <a:lnTo>
                    <a:pt x="329" y="1083"/>
                  </a:lnTo>
                  <a:lnTo>
                    <a:pt x="264" y="1048"/>
                  </a:lnTo>
                  <a:lnTo>
                    <a:pt x="204" y="1006"/>
                  </a:lnTo>
                  <a:lnTo>
                    <a:pt x="151" y="957"/>
                  </a:lnTo>
                  <a:lnTo>
                    <a:pt x="103" y="900"/>
                  </a:lnTo>
                  <a:lnTo>
                    <a:pt x="64" y="837"/>
                  </a:lnTo>
                  <a:lnTo>
                    <a:pt x="35" y="769"/>
                  </a:lnTo>
                  <a:lnTo>
                    <a:pt x="13" y="698"/>
                  </a:lnTo>
                  <a:lnTo>
                    <a:pt x="2" y="624"/>
                  </a:lnTo>
                  <a:lnTo>
                    <a:pt x="0" y="547"/>
                  </a:lnTo>
                  <a:lnTo>
                    <a:pt x="11" y="468"/>
                  </a:lnTo>
                  <a:lnTo>
                    <a:pt x="15" y="446"/>
                  </a:lnTo>
                  <a:lnTo>
                    <a:pt x="33" y="376"/>
                  </a:lnTo>
                  <a:lnTo>
                    <a:pt x="61" y="312"/>
                  </a:lnTo>
                  <a:lnTo>
                    <a:pt x="94" y="252"/>
                  </a:lnTo>
                  <a:lnTo>
                    <a:pt x="134" y="198"/>
                  </a:lnTo>
                  <a:lnTo>
                    <a:pt x="182" y="149"/>
                  </a:lnTo>
                  <a:lnTo>
                    <a:pt x="235" y="105"/>
                  </a:lnTo>
                  <a:lnTo>
                    <a:pt x="292" y="68"/>
                  </a:lnTo>
                  <a:lnTo>
                    <a:pt x="354" y="40"/>
                  </a:lnTo>
                  <a:lnTo>
                    <a:pt x="419" y="18"/>
                  </a:lnTo>
                  <a:lnTo>
                    <a:pt x="488" y="6"/>
                  </a:lnTo>
                  <a:lnTo>
                    <a:pt x="5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p:cNvSpPr>
            <a:spLocks noChangeArrowheads="1"/>
          </p:cNvSpPr>
          <p:nvPr userDrawn="1"/>
        </p:nvSpPr>
        <p:spPr bwMode="auto">
          <a:xfrm>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19050" y="6029325"/>
            <a:ext cx="3897313" cy="828675"/>
            <a:chOff x="19050" y="6029325"/>
            <a:chExt cx="3897313" cy="828675"/>
          </a:xfrm>
        </p:grpSpPr>
        <p:sp>
          <p:nvSpPr>
            <p:cNvPr id="16" name="Freeform 15"/>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449179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perato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989"/>
            <a:ext cx="12280739" cy="6856021"/>
          </a:xfrm>
          <a:prstGeom prst="rect">
            <a:avLst/>
          </a:prstGeom>
        </p:spPr>
      </p:pic>
      <p:sp>
        <p:nvSpPr>
          <p:cNvPr id="39" name="Title 2"/>
          <p:cNvSpPr>
            <a:spLocks noGrp="1"/>
          </p:cNvSpPr>
          <p:nvPr>
            <p:ph type="title"/>
          </p:nvPr>
        </p:nvSpPr>
        <p:spPr>
          <a:xfrm>
            <a:off x="7108346" y="2631511"/>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953119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Seperator 3">
    <p:spTree>
      <p:nvGrpSpPr>
        <p:cNvPr id="1" name=""/>
        <p:cNvGrpSpPr/>
        <p:nvPr/>
      </p:nvGrpSpPr>
      <p:grpSpPr>
        <a:xfrm>
          <a:off x="0" y="0"/>
          <a:ext cx="0" cy="0"/>
          <a:chOff x="0" y="0"/>
          <a:chExt cx="0" cy="0"/>
        </a:xfrm>
      </p:grpSpPr>
      <p:pic>
        <p:nvPicPr>
          <p:cNvPr id="67" name="Picture 6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52"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smtClean="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5550848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p:nvSpPr>
        <p:spPr>
          <a:xfrm>
            <a:off x="634259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63836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6484523" y="164737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466105" y="4063332"/>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923318" y="4122179"/>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177855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6" name="Text Placeholder 97"/>
          <p:cNvSpPr>
            <a:spLocks noGrp="1"/>
          </p:cNvSpPr>
          <p:nvPr>
            <p:ph type="body" sz="quarter" idx="15" hasCustomPrompt="1"/>
          </p:nvPr>
        </p:nvSpPr>
        <p:spPr>
          <a:xfrm>
            <a:off x="1778550" y="2307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7" name="Text Placeholder 97"/>
          <p:cNvSpPr>
            <a:spLocks noGrp="1"/>
          </p:cNvSpPr>
          <p:nvPr>
            <p:ph type="body" sz="quarter" idx="16" hasCustomPrompt="1"/>
          </p:nvPr>
        </p:nvSpPr>
        <p:spPr>
          <a:xfrm>
            <a:off x="177855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8" name="Text Placeholder 97"/>
          <p:cNvSpPr>
            <a:spLocks noGrp="1"/>
          </p:cNvSpPr>
          <p:nvPr>
            <p:ph type="body" sz="quarter" idx="17" hasCustomPrompt="1"/>
          </p:nvPr>
        </p:nvSpPr>
        <p:spPr>
          <a:xfrm>
            <a:off x="177855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9" name="Text Placeholder 97"/>
          <p:cNvSpPr>
            <a:spLocks noGrp="1"/>
          </p:cNvSpPr>
          <p:nvPr>
            <p:ph type="body" sz="quarter" idx="18" hasCustomPrompt="1"/>
          </p:nvPr>
        </p:nvSpPr>
        <p:spPr>
          <a:xfrm>
            <a:off x="734117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0" name="Text Placeholder 97"/>
          <p:cNvSpPr>
            <a:spLocks noGrp="1"/>
          </p:cNvSpPr>
          <p:nvPr>
            <p:ph type="body" sz="quarter" idx="19" hasCustomPrompt="1"/>
          </p:nvPr>
        </p:nvSpPr>
        <p:spPr>
          <a:xfrm>
            <a:off x="734117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1" name="Text Placeholder 97"/>
          <p:cNvSpPr>
            <a:spLocks noGrp="1"/>
          </p:cNvSpPr>
          <p:nvPr>
            <p:ph type="body" sz="quarter" idx="20" hasCustomPrompt="1"/>
          </p:nvPr>
        </p:nvSpPr>
        <p:spPr>
          <a:xfrm>
            <a:off x="734117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2" name="Text Placeholder 97"/>
          <p:cNvSpPr>
            <a:spLocks noGrp="1"/>
          </p:cNvSpPr>
          <p:nvPr>
            <p:ph type="body" sz="quarter" idx="21" hasCustomPrompt="1"/>
          </p:nvPr>
        </p:nvSpPr>
        <p:spPr>
          <a:xfrm>
            <a:off x="7341170" y="2287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0"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6964188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3">
            <a:lum/>
          </a:blip>
          <a:srcRect/>
          <a:stretch>
            <a:fillRect/>
          </a:stretch>
        </a:blipFill>
        <a:effectLst/>
      </p:bgPr>
    </p:bg>
    <p:spTree>
      <p:nvGrpSpPr>
        <p:cNvPr id="1" name=""/>
        <p:cNvGrpSpPr/>
        <p:nvPr/>
      </p:nvGrpSpPr>
      <p:grpSpPr>
        <a:xfrm>
          <a:off x="0" y="0"/>
          <a:ext cx="0" cy="0"/>
          <a:chOff x="0" y="0"/>
          <a:chExt cx="0" cy="0"/>
        </a:xfrm>
      </p:grpSpPr>
      <p:grpSp>
        <p:nvGrpSpPr>
          <p:cNvPr id="35" name="Group 25"/>
          <p:cNvGrpSpPr>
            <a:grpSpLocks noChangeAspect="1"/>
          </p:cNvGrpSpPr>
          <p:nvPr userDrawn="1"/>
        </p:nvGrpSpPr>
        <p:grpSpPr bwMode="auto">
          <a:xfrm>
            <a:off x="0" y="1466717"/>
            <a:ext cx="9584503" cy="5391283"/>
            <a:chOff x="0" y="0"/>
            <a:chExt cx="7680" cy="4320"/>
          </a:xfrm>
        </p:grpSpPr>
        <p:sp>
          <p:nvSpPr>
            <p:cNvPr id="36" name="AutoShape 24"/>
            <p:cNvSpPr>
              <a:spLocks noChangeAspect="1" noChangeArrowheads="1" noTextEdit="1"/>
            </p:cNvSpPr>
            <p:nvPr userDrawn="1"/>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userDrawn="1"/>
          </p:nvSpPr>
          <p:spPr bwMode="auto">
            <a:xfrm>
              <a:off x="891" y="4266"/>
              <a:ext cx="117" cy="54"/>
            </a:xfrm>
            <a:custGeom>
              <a:avLst/>
              <a:gdLst>
                <a:gd name="T0" fmla="*/ 59 w 117"/>
                <a:gd name="T1" fmla="*/ 0 h 54"/>
                <a:gd name="T2" fmla="*/ 59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9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9" y="0"/>
                  </a:moveTo>
                  <a:lnTo>
                    <a:pt x="59" y="0"/>
                  </a:lnTo>
                  <a:lnTo>
                    <a:pt x="82" y="5"/>
                  </a:lnTo>
                  <a:lnTo>
                    <a:pt x="100" y="17"/>
                  </a:lnTo>
                  <a:lnTo>
                    <a:pt x="112" y="35"/>
                  </a:lnTo>
                  <a:lnTo>
                    <a:pt x="117" y="54"/>
                  </a:lnTo>
                  <a:lnTo>
                    <a:pt x="0" y="54"/>
                  </a:lnTo>
                  <a:lnTo>
                    <a:pt x="5" y="35"/>
                  </a:lnTo>
                  <a:lnTo>
                    <a:pt x="17" y="17"/>
                  </a:lnTo>
                  <a:lnTo>
                    <a:pt x="35" y="5"/>
                  </a:lnTo>
                  <a:lnTo>
                    <a:pt x="59"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userDrawn="1"/>
          </p:nvSpPr>
          <p:spPr bwMode="auto">
            <a:xfrm>
              <a:off x="189" y="3973"/>
              <a:ext cx="116" cy="347"/>
            </a:xfrm>
            <a:custGeom>
              <a:avLst/>
              <a:gdLst>
                <a:gd name="T0" fmla="*/ 55 w 116"/>
                <a:gd name="T1" fmla="*/ 0 h 347"/>
                <a:gd name="T2" fmla="*/ 58 w 116"/>
                <a:gd name="T3" fmla="*/ 0 h 347"/>
                <a:gd name="T4" fmla="*/ 81 w 116"/>
                <a:gd name="T5" fmla="*/ 5 h 347"/>
                <a:gd name="T6" fmla="*/ 97 w 116"/>
                <a:gd name="T7" fmla="*/ 19 h 347"/>
                <a:gd name="T8" fmla="*/ 111 w 116"/>
                <a:gd name="T9" fmla="*/ 35 h 347"/>
                <a:gd name="T10" fmla="*/ 116 w 116"/>
                <a:gd name="T11" fmla="*/ 58 h 347"/>
                <a:gd name="T12" fmla="*/ 116 w 116"/>
                <a:gd name="T13" fmla="*/ 347 h 347"/>
                <a:gd name="T14" fmla="*/ 0 w 116"/>
                <a:gd name="T15" fmla="*/ 347 h 347"/>
                <a:gd name="T16" fmla="*/ 0 w 116"/>
                <a:gd name="T17" fmla="*/ 58 h 347"/>
                <a:gd name="T18" fmla="*/ 4 w 116"/>
                <a:gd name="T19" fmla="*/ 35 h 347"/>
                <a:gd name="T20" fmla="*/ 16 w 116"/>
                <a:gd name="T21" fmla="*/ 19 h 347"/>
                <a:gd name="T22" fmla="*/ 34 w 116"/>
                <a:gd name="T23" fmla="*/ 5 h 347"/>
                <a:gd name="T24" fmla="*/ 55 w 116"/>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347">
                  <a:moveTo>
                    <a:pt x="55" y="0"/>
                  </a:moveTo>
                  <a:lnTo>
                    <a:pt x="58" y="0"/>
                  </a:lnTo>
                  <a:lnTo>
                    <a:pt x="81" y="5"/>
                  </a:lnTo>
                  <a:lnTo>
                    <a:pt x="97" y="19"/>
                  </a:lnTo>
                  <a:lnTo>
                    <a:pt x="111" y="35"/>
                  </a:lnTo>
                  <a:lnTo>
                    <a:pt x="116" y="58"/>
                  </a:lnTo>
                  <a:lnTo>
                    <a:pt x="116" y="347"/>
                  </a:lnTo>
                  <a:lnTo>
                    <a:pt x="0" y="347"/>
                  </a:lnTo>
                  <a:lnTo>
                    <a:pt x="0" y="58"/>
                  </a:lnTo>
                  <a:lnTo>
                    <a:pt x="4" y="35"/>
                  </a:lnTo>
                  <a:lnTo>
                    <a:pt x="16" y="19"/>
                  </a:lnTo>
                  <a:lnTo>
                    <a:pt x="34" y="5"/>
                  </a:lnTo>
                  <a:lnTo>
                    <a:pt x="55"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userDrawn="1"/>
          </p:nvSpPr>
          <p:spPr bwMode="auto">
            <a:xfrm>
              <a:off x="12" y="3799"/>
              <a:ext cx="116" cy="521"/>
            </a:xfrm>
            <a:custGeom>
              <a:avLst/>
              <a:gdLst>
                <a:gd name="T0" fmla="*/ 58 w 116"/>
                <a:gd name="T1" fmla="*/ 0 h 521"/>
                <a:gd name="T2" fmla="*/ 58 w 116"/>
                <a:gd name="T3" fmla="*/ 0 h 521"/>
                <a:gd name="T4" fmla="*/ 81 w 116"/>
                <a:gd name="T5" fmla="*/ 4 h 521"/>
                <a:gd name="T6" fmla="*/ 100 w 116"/>
                <a:gd name="T7" fmla="*/ 16 h 521"/>
                <a:gd name="T8" fmla="*/ 111 w 116"/>
                <a:gd name="T9" fmla="*/ 35 h 521"/>
                <a:gd name="T10" fmla="*/ 116 w 116"/>
                <a:gd name="T11" fmla="*/ 55 h 521"/>
                <a:gd name="T12" fmla="*/ 116 w 116"/>
                <a:gd name="T13" fmla="*/ 521 h 521"/>
                <a:gd name="T14" fmla="*/ 0 w 116"/>
                <a:gd name="T15" fmla="*/ 521 h 521"/>
                <a:gd name="T16" fmla="*/ 0 w 116"/>
                <a:gd name="T17" fmla="*/ 55 h 521"/>
                <a:gd name="T18" fmla="*/ 4 w 116"/>
                <a:gd name="T19" fmla="*/ 35 h 521"/>
                <a:gd name="T20" fmla="*/ 16 w 116"/>
                <a:gd name="T21" fmla="*/ 16 h 521"/>
                <a:gd name="T22" fmla="*/ 35 w 116"/>
                <a:gd name="T23" fmla="*/ 4 h 521"/>
                <a:gd name="T24" fmla="*/ 58 w 116"/>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1">
                  <a:moveTo>
                    <a:pt x="58" y="0"/>
                  </a:moveTo>
                  <a:lnTo>
                    <a:pt x="58" y="0"/>
                  </a:lnTo>
                  <a:lnTo>
                    <a:pt x="81" y="4"/>
                  </a:lnTo>
                  <a:lnTo>
                    <a:pt x="100" y="16"/>
                  </a:lnTo>
                  <a:lnTo>
                    <a:pt x="111" y="35"/>
                  </a:lnTo>
                  <a:lnTo>
                    <a:pt x="116" y="55"/>
                  </a:lnTo>
                  <a:lnTo>
                    <a:pt x="116" y="521"/>
                  </a:lnTo>
                  <a:lnTo>
                    <a:pt x="0" y="521"/>
                  </a:lnTo>
                  <a:lnTo>
                    <a:pt x="0" y="55"/>
                  </a:lnTo>
                  <a:lnTo>
                    <a:pt x="4" y="35"/>
                  </a:lnTo>
                  <a:lnTo>
                    <a:pt x="16" y="16"/>
                  </a:lnTo>
                  <a:lnTo>
                    <a:pt x="35" y="4"/>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userDrawn="1"/>
          </p:nvSpPr>
          <p:spPr bwMode="auto">
            <a:xfrm>
              <a:off x="363" y="4138"/>
              <a:ext cx="116" cy="182"/>
            </a:xfrm>
            <a:custGeom>
              <a:avLst/>
              <a:gdLst>
                <a:gd name="T0" fmla="*/ 58 w 116"/>
                <a:gd name="T1" fmla="*/ 0 h 182"/>
                <a:gd name="T2" fmla="*/ 61 w 116"/>
                <a:gd name="T3" fmla="*/ 0 h 182"/>
                <a:gd name="T4" fmla="*/ 82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2"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userDrawn="1"/>
          </p:nvSpPr>
          <p:spPr bwMode="auto">
            <a:xfrm>
              <a:off x="714" y="4092"/>
              <a:ext cx="117" cy="228"/>
            </a:xfrm>
            <a:custGeom>
              <a:avLst/>
              <a:gdLst>
                <a:gd name="T0" fmla="*/ 59 w 117"/>
                <a:gd name="T1" fmla="*/ 0 h 228"/>
                <a:gd name="T2" fmla="*/ 61 w 117"/>
                <a:gd name="T3" fmla="*/ 0 h 228"/>
                <a:gd name="T4" fmla="*/ 82 w 117"/>
                <a:gd name="T5" fmla="*/ 5 h 228"/>
                <a:gd name="T6" fmla="*/ 101 w 117"/>
                <a:gd name="T7" fmla="*/ 16 h 228"/>
                <a:gd name="T8" fmla="*/ 115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5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5"/>
                  </a:lnTo>
                  <a:lnTo>
                    <a:pt x="101" y="16"/>
                  </a:lnTo>
                  <a:lnTo>
                    <a:pt x="115" y="35"/>
                  </a:lnTo>
                  <a:lnTo>
                    <a:pt x="117" y="56"/>
                  </a:lnTo>
                  <a:lnTo>
                    <a:pt x="117" y="228"/>
                  </a:lnTo>
                  <a:lnTo>
                    <a:pt x="0" y="228"/>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userDrawn="1"/>
          </p:nvSpPr>
          <p:spPr bwMode="auto">
            <a:xfrm>
              <a:off x="540" y="4211"/>
              <a:ext cx="116" cy="109"/>
            </a:xfrm>
            <a:custGeom>
              <a:avLst/>
              <a:gdLst>
                <a:gd name="T0" fmla="*/ 56 w 116"/>
                <a:gd name="T1" fmla="*/ 0 h 109"/>
                <a:gd name="T2" fmla="*/ 58 w 116"/>
                <a:gd name="T3" fmla="*/ 0 h 109"/>
                <a:gd name="T4" fmla="*/ 81 w 116"/>
                <a:gd name="T5" fmla="*/ 2 h 109"/>
                <a:gd name="T6" fmla="*/ 98 w 116"/>
                <a:gd name="T7" fmla="*/ 16 h 109"/>
                <a:gd name="T8" fmla="*/ 112 w 116"/>
                <a:gd name="T9" fmla="*/ 35 h 109"/>
                <a:gd name="T10" fmla="*/ 116 w 116"/>
                <a:gd name="T11" fmla="*/ 55 h 109"/>
                <a:gd name="T12" fmla="*/ 116 w 116"/>
                <a:gd name="T13" fmla="*/ 109 h 109"/>
                <a:gd name="T14" fmla="*/ 0 w 116"/>
                <a:gd name="T15" fmla="*/ 109 h 109"/>
                <a:gd name="T16" fmla="*/ 0 w 116"/>
                <a:gd name="T17" fmla="*/ 55 h 109"/>
                <a:gd name="T18" fmla="*/ 5 w 116"/>
                <a:gd name="T19" fmla="*/ 35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5"/>
                  </a:lnTo>
                  <a:lnTo>
                    <a:pt x="116" y="55"/>
                  </a:lnTo>
                  <a:lnTo>
                    <a:pt x="116" y="109"/>
                  </a:lnTo>
                  <a:lnTo>
                    <a:pt x="0" y="109"/>
                  </a:lnTo>
                  <a:lnTo>
                    <a:pt x="0" y="55"/>
                  </a:lnTo>
                  <a:lnTo>
                    <a:pt x="5" y="35"/>
                  </a:lnTo>
                  <a:lnTo>
                    <a:pt x="16" y="16"/>
                  </a:lnTo>
                  <a:lnTo>
                    <a:pt x="35" y="2"/>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p:cNvSpPr>
            <p:nvPr userDrawn="1"/>
          </p:nvSpPr>
          <p:spPr bwMode="auto">
            <a:xfrm>
              <a:off x="714" y="3799"/>
              <a:ext cx="117" cy="230"/>
            </a:xfrm>
            <a:custGeom>
              <a:avLst/>
              <a:gdLst>
                <a:gd name="T0" fmla="*/ 59 w 117"/>
                <a:gd name="T1" fmla="*/ 0 h 230"/>
                <a:gd name="T2" fmla="*/ 61 w 117"/>
                <a:gd name="T3" fmla="*/ 0 h 230"/>
                <a:gd name="T4" fmla="*/ 82 w 117"/>
                <a:gd name="T5" fmla="*/ 4 h 230"/>
                <a:gd name="T6" fmla="*/ 101 w 117"/>
                <a:gd name="T7" fmla="*/ 16 h 230"/>
                <a:gd name="T8" fmla="*/ 112 w 117"/>
                <a:gd name="T9" fmla="*/ 35 h 230"/>
                <a:gd name="T10" fmla="*/ 117 w 117"/>
                <a:gd name="T11" fmla="*/ 55 h 230"/>
                <a:gd name="T12" fmla="*/ 117 w 117"/>
                <a:gd name="T13" fmla="*/ 174 h 230"/>
                <a:gd name="T14" fmla="*/ 112 w 117"/>
                <a:gd name="T15" fmla="*/ 195 h 230"/>
                <a:gd name="T16" fmla="*/ 101 w 117"/>
                <a:gd name="T17" fmla="*/ 214 h 230"/>
                <a:gd name="T18" fmla="*/ 82 w 117"/>
                <a:gd name="T19" fmla="*/ 228 h 230"/>
                <a:gd name="T20" fmla="*/ 61 w 117"/>
                <a:gd name="T21" fmla="*/ 230 h 230"/>
                <a:gd name="T22" fmla="*/ 59 w 117"/>
                <a:gd name="T23" fmla="*/ 230 h 230"/>
                <a:gd name="T24" fmla="*/ 35 w 117"/>
                <a:gd name="T25" fmla="*/ 228 h 230"/>
                <a:gd name="T26" fmla="*/ 19 w 117"/>
                <a:gd name="T27" fmla="*/ 214 h 230"/>
                <a:gd name="T28" fmla="*/ 5 w 117"/>
                <a:gd name="T29" fmla="*/ 195 h 230"/>
                <a:gd name="T30" fmla="*/ 0 w 117"/>
                <a:gd name="T31" fmla="*/ 174 h 230"/>
                <a:gd name="T32" fmla="*/ 0 w 117"/>
                <a:gd name="T33" fmla="*/ 55 h 230"/>
                <a:gd name="T34" fmla="*/ 5 w 117"/>
                <a:gd name="T35" fmla="*/ 35 h 230"/>
                <a:gd name="T36" fmla="*/ 19 w 117"/>
                <a:gd name="T37" fmla="*/ 16 h 230"/>
                <a:gd name="T38" fmla="*/ 35 w 117"/>
                <a:gd name="T39" fmla="*/ 4 h 230"/>
                <a:gd name="T40" fmla="*/ 59 w 117"/>
                <a:gd name="T4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0">
                  <a:moveTo>
                    <a:pt x="59" y="0"/>
                  </a:moveTo>
                  <a:lnTo>
                    <a:pt x="61" y="0"/>
                  </a:lnTo>
                  <a:lnTo>
                    <a:pt x="82" y="4"/>
                  </a:lnTo>
                  <a:lnTo>
                    <a:pt x="101" y="16"/>
                  </a:lnTo>
                  <a:lnTo>
                    <a:pt x="112" y="35"/>
                  </a:lnTo>
                  <a:lnTo>
                    <a:pt x="117" y="55"/>
                  </a:lnTo>
                  <a:lnTo>
                    <a:pt x="117" y="174"/>
                  </a:lnTo>
                  <a:lnTo>
                    <a:pt x="112" y="195"/>
                  </a:lnTo>
                  <a:lnTo>
                    <a:pt x="101" y="214"/>
                  </a:lnTo>
                  <a:lnTo>
                    <a:pt x="82" y="228"/>
                  </a:lnTo>
                  <a:lnTo>
                    <a:pt x="61" y="230"/>
                  </a:lnTo>
                  <a:lnTo>
                    <a:pt x="59" y="230"/>
                  </a:lnTo>
                  <a:lnTo>
                    <a:pt x="35" y="228"/>
                  </a:lnTo>
                  <a:lnTo>
                    <a:pt x="19" y="214"/>
                  </a:lnTo>
                  <a:lnTo>
                    <a:pt x="5" y="195"/>
                  </a:lnTo>
                  <a:lnTo>
                    <a:pt x="0" y="174"/>
                  </a:lnTo>
                  <a:lnTo>
                    <a:pt x="0" y="55"/>
                  </a:lnTo>
                  <a:lnTo>
                    <a:pt x="5" y="35"/>
                  </a:lnTo>
                  <a:lnTo>
                    <a:pt x="19" y="16"/>
                  </a:lnTo>
                  <a:lnTo>
                    <a:pt x="35" y="4"/>
                  </a:lnTo>
                  <a:lnTo>
                    <a:pt x="59"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p:cNvSpPr>
            <p:nvPr userDrawn="1"/>
          </p:nvSpPr>
          <p:spPr bwMode="auto">
            <a:xfrm>
              <a:off x="1068" y="4266"/>
              <a:ext cx="114" cy="54"/>
            </a:xfrm>
            <a:custGeom>
              <a:avLst/>
              <a:gdLst>
                <a:gd name="T0" fmla="*/ 56 w 114"/>
                <a:gd name="T1" fmla="*/ 0 h 54"/>
                <a:gd name="T2" fmla="*/ 58 w 114"/>
                <a:gd name="T3" fmla="*/ 0 h 54"/>
                <a:gd name="T4" fmla="*/ 79 w 114"/>
                <a:gd name="T5" fmla="*/ 5 h 54"/>
                <a:gd name="T6" fmla="*/ 98 w 114"/>
                <a:gd name="T7" fmla="*/ 17 h 54"/>
                <a:gd name="T8" fmla="*/ 110 w 114"/>
                <a:gd name="T9" fmla="*/ 35 h 54"/>
                <a:gd name="T10" fmla="*/ 114 w 114"/>
                <a:gd name="T11" fmla="*/ 54 h 54"/>
                <a:gd name="T12" fmla="*/ 0 w 114"/>
                <a:gd name="T13" fmla="*/ 54 h 54"/>
                <a:gd name="T14" fmla="*/ 3 w 114"/>
                <a:gd name="T15" fmla="*/ 35 h 54"/>
                <a:gd name="T16" fmla="*/ 17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10" y="35"/>
                  </a:lnTo>
                  <a:lnTo>
                    <a:pt x="114" y="54"/>
                  </a:lnTo>
                  <a:lnTo>
                    <a:pt x="0" y="54"/>
                  </a:lnTo>
                  <a:lnTo>
                    <a:pt x="3" y="35"/>
                  </a:lnTo>
                  <a:lnTo>
                    <a:pt x="17" y="17"/>
                  </a:lnTo>
                  <a:lnTo>
                    <a:pt x="33" y="5"/>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p:cNvSpPr>
            <p:nvPr userDrawn="1"/>
          </p:nvSpPr>
          <p:spPr bwMode="auto">
            <a:xfrm>
              <a:off x="891" y="3973"/>
              <a:ext cx="117" cy="233"/>
            </a:xfrm>
            <a:custGeom>
              <a:avLst/>
              <a:gdLst>
                <a:gd name="T0" fmla="*/ 59 w 117"/>
                <a:gd name="T1" fmla="*/ 0 h 233"/>
                <a:gd name="T2" fmla="*/ 59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9 w 117"/>
                <a:gd name="T21" fmla="*/ 233 h 233"/>
                <a:gd name="T22" fmla="*/ 59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9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9" y="0"/>
                  </a:moveTo>
                  <a:lnTo>
                    <a:pt x="59" y="0"/>
                  </a:lnTo>
                  <a:lnTo>
                    <a:pt x="82" y="5"/>
                  </a:lnTo>
                  <a:lnTo>
                    <a:pt x="100" y="19"/>
                  </a:lnTo>
                  <a:lnTo>
                    <a:pt x="112" y="35"/>
                  </a:lnTo>
                  <a:lnTo>
                    <a:pt x="117" y="58"/>
                  </a:lnTo>
                  <a:lnTo>
                    <a:pt x="117" y="175"/>
                  </a:lnTo>
                  <a:lnTo>
                    <a:pt x="112" y="198"/>
                  </a:lnTo>
                  <a:lnTo>
                    <a:pt x="100" y="217"/>
                  </a:lnTo>
                  <a:lnTo>
                    <a:pt x="82" y="228"/>
                  </a:lnTo>
                  <a:lnTo>
                    <a:pt x="59" y="233"/>
                  </a:lnTo>
                  <a:lnTo>
                    <a:pt x="59" y="233"/>
                  </a:lnTo>
                  <a:lnTo>
                    <a:pt x="35" y="228"/>
                  </a:lnTo>
                  <a:lnTo>
                    <a:pt x="17" y="217"/>
                  </a:lnTo>
                  <a:lnTo>
                    <a:pt x="5" y="198"/>
                  </a:lnTo>
                  <a:lnTo>
                    <a:pt x="0" y="175"/>
                  </a:lnTo>
                  <a:lnTo>
                    <a:pt x="0" y="58"/>
                  </a:lnTo>
                  <a:lnTo>
                    <a:pt x="5" y="35"/>
                  </a:lnTo>
                  <a:lnTo>
                    <a:pt x="17" y="19"/>
                  </a:lnTo>
                  <a:lnTo>
                    <a:pt x="35" y="5"/>
                  </a:lnTo>
                  <a:lnTo>
                    <a:pt x="59"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240" y="4150"/>
              <a:ext cx="117" cy="170"/>
            </a:xfrm>
            <a:custGeom>
              <a:avLst/>
              <a:gdLst>
                <a:gd name="T0" fmla="*/ 59 w 117"/>
                <a:gd name="T1" fmla="*/ 0 h 170"/>
                <a:gd name="T2" fmla="*/ 61 w 117"/>
                <a:gd name="T3" fmla="*/ 0 h 170"/>
                <a:gd name="T4" fmla="*/ 82 w 117"/>
                <a:gd name="T5" fmla="*/ 5 h 170"/>
                <a:gd name="T6" fmla="*/ 101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9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9" y="0"/>
                  </a:moveTo>
                  <a:lnTo>
                    <a:pt x="61" y="0"/>
                  </a:lnTo>
                  <a:lnTo>
                    <a:pt x="82" y="5"/>
                  </a:lnTo>
                  <a:lnTo>
                    <a:pt x="101" y="16"/>
                  </a:lnTo>
                  <a:lnTo>
                    <a:pt x="114" y="35"/>
                  </a:lnTo>
                  <a:lnTo>
                    <a:pt x="117" y="56"/>
                  </a:lnTo>
                  <a:lnTo>
                    <a:pt x="117" y="170"/>
                  </a:lnTo>
                  <a:lnTo>
                    <a:pt x="0" y="170"/>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415" y="4150"/>
              <a:ext cx="116" cy="170"/>
            </a:xfrm>
            <a:custGeom>
              <a:avLst/>
              <a:gdLst>
                <a:gd name="T0" fmla="*/ 58 w 116"/>
                <a:gd name="T1" fmla="*/ 0 h 170"/>
                <a:gd name="T2" fmla="*/ 58 w 116"/>
                <a:gd name="T3" fmla="*/ 0 h 170"/>
                <a:gd name="T4" fmla="*/ 81 w 116"/>
                <a:gd name="T5" fmla="*/ 5 h 170"/>
                <a:gd name="T6" fmla="*/ 100 w 116"/>
                <a:gd name="T7" fmla="*/ 16 h 170"/>
                <a:gd name="T8" fmla="*/ 112 w 116"/>
                <a:gd name="T9" fmla="*/ 35 h 170"/>
                <a:gd name="T10" fmla="*/ 116 w 116"/>
                <a:gd name="T11" fmla="*/ 56 h 170"/>
                <a:gd name="T12" fmla="*/ 116 w 116"/>
                <a:gd name="T13" fmla="*/ 170 h 170"/>
                <a:gd name="T14" fmla="*/ 0 w 116"/>
                <a:gd name="T15" fmla="*/ 170 h 170"/>
                <a:gd name="T16" fmla="*/ 0 w 116"/>
                <a:gd name="T17" fmla="*/ 56 h 170"/>
                <a:gd name="T18" fmla="*/ 5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2" y="35"/>
                  </a:lnTo>
                  <a:lnTo>
                    <a:pt x="116" y="56"/>
                  </a:lnTo>
                  <a:lnTo>
                    <a:pt x="116" y="170"/>
                  </a:lnTo>
                  <a:lnTo>
                    <a:pt x="0" y="170"/>
                  </a:lnTo>
                  <a:lnTo>
                    <a:pt x="0" y="56"/>
                  </a:lnTo>
                  <a:lnTo>
                    <a:pt x="5" y="35"/>
                  </a:lnTo>
                  <a:lnTo>
                    <a:pt x="16" y="16"/>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p:cNvSpPr>
            <p:nvPr userDrawn="1"/>
          </p:nvSpPr>
          <p:spPr bwMode="auto">
            <a:xfrm>
              <a:off x="1592" y="4150"/>
              <a:ext cx="230" cy="116"/>
            </a:xfrm>
            <a:custGeom>
              <a:avLst/>
              <a:gdLst>
                <a:gd name="T0" fmla="*/ 56 w 230"/>
                <a:gd name="T1" fmla="*/ 0 h 116"/>
                <a:gd name="T2" fmla="*/ 174 w 230"/>
                <a:gd name="T3" fmla="*/ 0 h 116"/>
                <a:gd name="T4" fmla="*/ 195 w 230"/>
                <a:gd name="T5" fmla="*/ 5 h 116"/>
                <a:gd name="T6" fmla="*/ 214 w 230"/>
                <a:gd name="T7" fmla="*/ 16 h 116"/>
                <a:gd name="T8" fmla="*/ 226 w 230"/>
                <a:gd name="T9" fmla="*/ 35 h 116"/>
                <a:gd name="T10" fmla="*/ 230 w 230"/>
                <a:gd name="T11" fmla="*/ 56 h 116"/>
                <a:gd name="T12" fmla="*/ 230 w 230"/>
                <a:gd name="T13" fmla="*/ 58 h 116"/>
                <a:gd name="T14" fmla="*/ 226 w 230"/>
                <a:gd name="T15" fmla="*/ 82 h 116"/>
                <a:gd name="T16" fmla="*/ 214 w 230"/>
                <a:gd name="T17" fmla="*/ 100 h 116"/>
                <a:gd name="T18" fmla="*/ 195 w 230"/>
                <a:gd name="T19" fmla="*/ 112 h 116"/>
                <a:gd name="T20" fmla="*/ 174 w 230"/>
                <a:gd name="T21" fmla="*/ 116 h 116"/>
                <a:gd name="T22" fmla="*/ 56 w 230"/>
                <a:gd name="T23" fmla="*/ 116 h 116"/>
                <a:gd name="T24" fmla="*/ 35 w 230"/>
                <a:gd name="T25" fmla="*/ 112 h 116"/>
                <a:gd name="T26" fmla="*/ 16 w 230"/>
                <a:gd name="T27" fmla="*/ 100 h 116"/>
                <a:gd name="T28" fmla="*/ 2 w 230"/>
                <a:gd name="T29" fmla="*/ 82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6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6" y="0"/>
                  </a:moveTo>
                  <a:lnTo>
                    <a:pt x="174" y="0"/>
                  </a:lnTo>
                  <a:lnTo>
                    <a:pt x="195" y="5"/>
                  </a:lnTo>
                  <a:lnTo>
                    <a:pt x="214" y="16"/>
                  </a:lnTo>
                  <a:lnTo>
                    <a:pt x="226" y="35"/>
                  </a:lnTo>
                  <a:lnTo>
                    <a:pt x="230" y="56"/>
                  </a:lnTo>
                  <a:lnTo>
                    <a:pt x="230" y="58"/>
                  </a:lnTo>
                  <a:lnTo>
                    <a:pt x="226" y="82"/>
                  </a:lnTo>
                  <a:lnTo>
                    <a:pt x="214" y="100"/>
                  </a:lnTo>
                  <a:lnTo>
                    <a:pt x="195" y="112"/>
                  </a:lnTo>
                  <a:lnTo>
                    <a:pt x="174" y="116"/>
                  </a:lnTo>
                  <a:lnTo>
                    <a:pt x="56" y="116"/>
                  </a:lnTo>
                  <a:lnTo>
                    <a:pt x="35" y="112"/>
                  </a:lnTo>
                  <a:lnTo>
                    <a:pt x="16" y="100"/>
                  </a:lnTo>
                  <a:lnTo>
                    <a:pt x="2" y="82"/>
                  </a:lnTo>
                  <a:lnTo>
                    <a:pt x="0" y="58"/>
                  </a:lnTo>
                  <a:lnTo>
                    <a:pt x="0" y="56"/>
                  </a:lnTo>
                  <a:lnTo>
                    <a:pt x="2" y="35"/>
                  </a:lnTo>
                  <a:lnTo>
                    <a:pt x="16" y="16"/>
                  </a:lnTo>
                  <a:lnTo>
                    <a:pt x="35" y="5"/>
                  </a:lnTo>
                  <a:lnTo>
                    <a:pt x="56"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1711" y="4150"/>
              <a:ext cx="116" cy="170"/>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4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4"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2060" y="4266"/>
              <a:ext cx="407" cy="54"/>
            </a:xfrm>
            <a:custGeom>
              <a:avLst/>
              <a:gdLst>
                <a:gd name="T0" fmla="*/ 55 w 407"/>
                <a:gd name="T1" fmla="*/ 0 h 54"/>
                <a:gd name="T2" fmla="*/ 351 w 407"/>
                <a:gd name="T3" fmla="*/ 0 h 54"/>
                <a:gd name="T4" fmla="*/ 374 w 407"/>
                <a:gd name="T5" fmla="*/ 5 h 54"/>
                <a:gd name="T6" fmla="*/ 391 w 407"/>
                <a:gd name="T7" fmla="*/ 17 h 54"/>
                <a:gd name="T8" fmla="*/ 405 w 407"/>
                <a:gd name="T9" fmla="*/ 35 h 54"/>
                <a:gd name="T10" fmla="*/ 407 w 407"/>
                <a:gd name="T11" fmla="*/ 54 h 54"/>
                <a:gd name="T12" fmla="*/ 0 w 407"/>
                <a:gd name="T13" fmla="*/ 54 h 54"/>
                <a:gd name="T14" fmla="*/ 4 w 407"/>
                <a:gd name="T15" fmla="*/ 35 h 54"/>
                <a:gd name="T16" fmla="*/ 16 w 407"/>
                <a:gd name="T17" fmla="*/ 17 h 54"/>
                <a:gd name="T18" fmla="*/ 35 w 407"/>
                <a:gd name="T19" fmla="*/ 5 h 54"/>
                <a:gd name="T20" fmla="*/ 55 w 40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4">
                  <a:moveTo>
                    <a:pt x="55" y="0"/>
                  </a:moveTo>
                  <a:lnTo>
                    <a:pt x="351" y="0"/>
                  </a:lnTo>
                  <a:lnTo>
                    <a:pt x="374" y="5"/>
                  </a:lnTo>
                  <a:lnTo>
                    <a:pt x="391" y="17"/>
                  </a:lnTo>
                  <a:lnTo>
                    <a:pt x="405" y="35"/>
                  </a:lnTo>
                  <a:lnTo>
                    <a:pt x="407" y="54"/>
                  </a:lnTo>
                  <a:lnTo>
                    <a:pt x="0" y="54"/>
                  </a:lnTo>
                  <a:lnTo>
                    <a:pt x="4" y="35"/>
                  </a:lnTo>
                  <a:lnTo>
                    <a:pt x="16" y="17"/>
                  </a:lnTo>
                  <a:lnTo>
                    <a:pt x="35" y="5"/>
                  </a:lnTo>
                  <a:lnTo>
                    <a:pt x="55"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userDrawn="1"/>
          </p:nvSpPr>
          <p:spPr bwMode="auto">
            <a:xfrm>
              <a:off x="1883" y="4266"/>
              <a:ext cx="116" cy="54"/>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5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5"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userDrawn="1"/>
          </p:nvSpPr>
          <p:spPr bwMode="auto">
            <a:xfrm>
              <a:off x="189" y="3799"/>
              <a:ext cx="116" cy="116"/>
            </a:xfrm>
            <a:custGeom>
              <a:avLst/>
              <a:gdLst>
                <a:gd name="T0" fmla="*/ 55 w 116"/>
                <a:gd name="T1" fmla="*/ 0 h 116"/>
                <a:gd name="T2" fmla="*/ 58 w 116"/>
                <a:gd name="T3" fmla="*/ 0 h 116"/>
                <a:gd name="T4" fmla="*/ 81 w 116"/>
                <a:gd name="T5" fmla="*/ 4 h 116"/>
                <a:gd name="T6" fmla="*/ 97 w 116"/>
                <a:gd name="T7" fmla="*/ 16 h 116"/>
                <a:gd name="T8" fmla="*/ 111 w 116"/>
                <a:gd name="T9" fmla="*/ 35 h 116"/>
                <a:gd name="T10" fmla="*/ 116 w 116"/>
                <a:gd name="T11" fmla="*/ 55 h 116"/>
                <a:gd name="T12" fmla="*/ 116 w 116"/>
                <a:gd name="T13" fmla="*/ 58 h 116"/>
                <a:gd name="T14" fmla="*/ 111 w 116"/>
                <a:gd name="T15" fmla="*/ 81 h 116"/>
                <a:gd name="T16" fmla="*/ 97 w 116"/>
                <a:gd name="T17" fmla="*/ 97 h 116"/>
                <a:gd name="T18" fmla="*/ 81 w 116"/>
                <a:gd name="T19" fmla="*/ 111 h 116"/>
                <a:gd name="T20" fmla="*/ 58 w 116"/>
                <a:gd name="T21" fmla="*/ 116 h 116"/>
                <a:gd name="T22" fmla="*/ 55 w 116"/>
                <a:gd name="T23" fmla="*/ 116 h 116"/>
                <a:gd name="T24" fmla="*/ 34 w 116"/>
                <a:gd name="T25" fmla="*/ 111 h 116"/>
                <a:gd name="T26" fmla="*/ 16 w 116"/>
                <a:gd name="T27" fmla="*/ 97 h 116"/>
                <a:gd name="T28" fmla="*/ 4 w 116"/>
                <a:gd name="T29" fmla="*/ 81 h 116"/>
                <a:gd name="T30" fmla="*/ 0 w 116"/>
                <a:gd name="T31" fmla="*/ 58 h 116"/>
                <a:gd name="T32" fmla="*/ 0 w 116"/>
                <a:gd name="T33" fmla="*/ 55 h 116"/>
                <a:gd name="T34" fmla="*/ 4 w 116"/>
                <a:gd name="T35" fmla="*/ 35 h 116"/>
                <a:gd name="T36" fmla="*/ 16 w 116"/>
                <a:gd name="T37" fmla="*/ 16 h 116"/>
                <a:gd name="T38" fmla="*/ 34 w 116"/>
                <a:gd name="T39" fmla="*/ 4 h 116"/>
                <a:gd name="T40" fmla="*/ 55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5" y="0"/>
                  </a:moveTo>
                  <a:lnTo>
                    <a:pt x="58" y="0"/>
                  </a:lnTo>
                  <a:lnTo>
                    <a:pt x="81" y="4"/>
                  </a:lnTo>
                  <a:lnTo>
                    <a:pt x="97" y="16"/>
                  </a:lnTo>
                  <a:lnTo>
                    <a:pt x="111" y="35"/>
                  </a:lnTo>
                  <a:lnTo>
                    <a:pt x="116" y="55"/>
                  </a:lnTo>
                  <a:lnTo>
                    <a:pt x="116" y="58"/>
                  </a:lnTo>
                  <a:lnTo>
                    <a:pt x="111" y="81"/>
                  </a:lnTo>
                  <a:lnTo>
                    <a:pt x="97" y="97"/>
                  </a:lnTo>
                  <a:lnTo>
                    <a:pt x="81" y="111"/>
                  </a:lnTo>
                  <a:lnTo>
                    <a:pt x="58" y="116"/>
                  </a:lnTo>
                  <a:lnTo>
                    <a:pt x="55" y="116"/>
                  </a:lnTo>
                  <a:lnTo>
                    <a:pt x="34" y="111"/>
                  </a:lnTo>
                  <a:lnTo>
                    <a:pt x="16" y="97"/>
                  </a:lnTo>
                  <a:lnTo>
                    <a:pt x="4" y="81"/>
                  </a:lnTo>
                  <a:lnTo>
                    <a:pt x="0" y="58"/>
                  </a:lnTo>
                  <a:lnTo>
                    <a:pt x="0" y="55"/>
                  </a:lnTo>
                  <a:lnTo>
                    <a:pt x="4" y="35"/>
                  </a:lnTo>
                  <a:lnTo>
                    <a:pt x="16" y="16"/>
                  </a:lnTo>
                  <a:lnTo>
                    <a:pt x="34" y="4"/>
                  </a:lnTo>
                  <a:lnTo>
                    <a:pt x="55"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userDrawn="1"/>
          </p:nvSpPr>
          <p:spPr bwMode="auto">
            <a:xfrm>
              <a:off x="363" y="3799"/>
              <a:ext cx="116" cy="281"/>
            </a:xfrm>
            <a:custGeom>
              <a:avLst/>
              <a:gdLst>
                <a:gd name="T0" fmla="*/ 58 w 116"/>
                <a:gd name="T1" fmla="*/ 0 h 281"/>
                <a:gd name="T2" fmla="*/ 61 w 116"/>
                <a:gd name="T3" fmla="*/ 0 h 281"/>
                <a:gd name="T4" fmla="*/ 82 w 116"/>
                <a:gd name="T5" fmla="*/ 4 h 281"/>
                <a:gd name="T6" fmla="*/ 100 w 116"/>
                <a:gd name="T7" fmla="*/ 16 h 281"/>
                <a:gd name="T8" fmla="*/ 112 w 116"/>
                <a:gd name="T9" fmla="*/ 35 h 281"/>
                <a:gd name="T10" fmla="*/ 116 w 116"/>
                <a:gd name="T11" fmla="*/ 55 h 281"/>
                <a:gd name="T12" fmla="*/ 116 w 116"/>
                <a:gd name="T13" fmla="*/ 223 h 281"/>
                <a:gd name="T14" fmla="*/ 112 w 116"/>
                <a:gd name="T15" fmla="*/ 246 h 281"/>
                <a:gd name="T16" fmla="*/ 100 w 116"/>
                <a:gd name="T17" fmla="*/ 263 h 281"/>
                <a:gd name="T18" fmla="*/ 82 w 116"/>
                <a:gd name="T19" fmla="*/ 277 h 281"/>
                <a:gd name="T20" fmla="*/ 61 w 116"/>
                <a:gd name="T21" fmla="*/ 281 h 281"/>
                <a:gd name="T22" fmla="*/ 58 w 116"/>
                <a:gd name="T23" fmla="*/ 281 h 281"/>
                <a:gd name="T24" fmla="*/ 35 w 116"/>
                <a:gd name="T25" fmla="*/ 277 h 281"/>
                <a:gd name="T26" fmla="*/ 16 w 116"/>
                <a:gd name="T27" fmla="*/ 263 h 281"/>
                <a:gd name="T28" fmla="*/ 5 w 116"/>
                <a:gd name="T29" fmla="*/ 246 h 281"/>
                <a:gd name="T30" fmla="*/ 0 w 116"/>
                <a:gd name="T31" fmla="*/ 223 h 281"/>
                <a:gd name="T32" fmla="*/ 0 w 116"/>
                <a:gd name="T33" fmla="*/ 55 h 281"/>
                <a:gd name="T34" fmla="*/ 5 w 116"/>
                <a:gd name="T35" fmla="*/ 35 h 281"/>
                <a:gd name="T36" fmla="*/ 16 w 116"/>
                <a:gd name="T37" fmla="*/ 16 h 281"/>
                <a:gd name="T38" fmla="*/ 35 w 116"/>
                <a:gd name="T39" fmla="*/ 4 h 281"/>
                <a:gd name="T40" fmla="*/ 58 w 116"/>
                <a:gd name="T4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1">
                  <a:moveTo>
                    <a:pt x="58" y="0"/>
                  </a:moveTo>
                  <a:lnTo>
                    <a:pt x="61" y="0"/>
                  </a:lnTo>
                  <a:lnTo>
                    <a:pt x="82" y="4"/>
                  </a:lnTo>
                  <a:lnTo>
                    <a:pt x="100" y="16"/>
                  </a:lnTo>
                  <a:lnTo>
                    <a:pt x="112" y="35"/>
                  </a:lnTo>
                  <a:lnTo>
                    <a:pt x="116" y="55"/>
                  </a:lnTo>
                  <a:lnTo>
                    <a:pt x="116" y="223"/>
                  </a:lnTo>
                  <a:lnTo>
                    <a:pt x="112" y="246"/>
                  </a:lnTo>
                  <a:lnTo>
                    <a:pt x="100" y="263"/>
                  </a:lnTo>
                  <a:lnTo>
                    <a:pt x="82" y="277"/>
                  </a:lnTo>
                  <a:lnTo>
                    <a:pt x="61" y="281"/>
                  </a:lnTo>
                  <a:lnTo>
                    <a:pt x="58" y="281"/>
                  </a:lnTo>
                  <a:lnTo>
                    <a:pt x="35" y="277"/>
                  </a:lnTo>
                  <a:lnTo>
                    <a:pt x="16" y="263"/>
                  </a:lnTo>
                  <a:lnTo>
                    <a:pt x="5" y="246"/>
                  </a:lnTo>
                  <a:lnTo>
                    <a:pt x="0" y="223"/>
                  </a:lnTo>
                  <a:lnTo>
                    <a:pt x="0" y="55"/>
                  </a:lnTo>
                  <a:lnTo>
                    <a:pt x="5" y="35"/>
                  </a:lnTo>
                  <a:lnTo>
                    <a:pt x="16" y="16"/>
                  </a:lnTo>
                  <a:lnTo>
                    <a:pt x="35" y="4"/>
                  </a:lnTo>
                  <a:lnTo>
                    <a:pt x="58"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
          <p:cNvSpPr/>
          <p:nvPr userDrawn="1"/>
        </p:nvSpPr>
        <p:spPr bwMode="auto">
          <a:xfrm flipV="1">
            <a:off x="11727768"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F3922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6" name="Rectangle 2"/>
          <p:cNvSpPr/>
          <p:nvPr userDrawn="1"/>
        </p:nvSpPr>
        <p:spPr bwMode="auto">
          <a:xfrm flipV="1">
            <a:off x="11834446"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7" name="Title Placeholder 1"/>
          <p:cNvSpPr>
            <a:spLocks noGrp="1"/>
          </p:cNvSpPr>
          <p:nvPr>
            <p:ph type="title"/>
          </p:nvPr>
        </p:nvSpPr>
        <p:spPr>
          <a:xfrm>
            <a:off x="624395" y="3131"/>
            <a:ext cx="10972800" cy="1141943"/>
          </a:xfrm>
          <a:prstGeom prst="rect">
            <a:avLst/>
          </a:prstGeom>
        </p:spPr>
        <p:txBody>
          <a:bodyPr vert="horz" lIns="68589" tIns="34295" rIns="68589" bIns="34295" rtlCol="0" anchor="ctr">
            <a:normAutofit/>
          </a:bodyPr>
          <a:lstStyle/>
          <a:p>
            <a:r>
              <a:rPr lang="en-US" smtClean="0"/>
              <a:t>Click to edit Master title style</a:t>
            </a:r>
            <a:endParaRPr lang="en-US" dirty="0"/>
          </a:p>
        </p:txBody>
      </p:sp>
      <p:sp>
        <p:nvSpPr>
          <p:cNvPr id="8" name="Text Placeholder 2"/>
          <p:cNvSpPr>
            <a:spLocks noGrp="1"/>
          </p:cNvSpPr>
          <p:nvPr>
            <p:ph type="body" idx="1"/>
          </p:nvPr>
        </p:nvSpPr>
        <p:spPr>
          <a:xfrm>
            <a:off x="609600" y="1598721"/>
            <a:ext cx="10972800" cy="4521775"/>
          </a:xfrm>
          <a:prstGeom prst="rect">
            <a:avLst/>
          </a:prstGeom>
        </p:spPr>
        <p:txBody>
          <a:bodyPr vert="horz" lIns="68589" tIns="34295" rIns="68589" bIns="3429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Slide Number Placeholder 5"/>
          <p:cNvSpPr txBox="1">
            <a:spLocks/>
          </p:cNvSpPr>
          <p:nvPr/>
        </p:nvSpPr>
        <p:spPr>
          <a:xfrm>
            <a:off x="11852578" y="6607996"/>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solidFill>
                  <a:schemeClr val="bg1"/>
                </a:solidFill>
                <a:latin typeface="Helvetica Condensed" pitchFamily="34" charset="0"/>
              </a:rPr>
              <a:pPr/>
              <a:t>‹#›</a:t>
            </a:fld>
            <a:endParaRPr lang="en-US" sz="1465" dirty="0">
              <a:solidFill>
                <a:schemeClr val="bg1"/>
              </a:solidFill>
              <a:latin typeface="Helvetica Condensed" pitchFamily="34" charset="0"/>
            </a:endParaRPr>
          </a:p>
        </p:txBody>
      </p:sp>
      <p:sp>
        <p:nvSpPr>
          <p:cNvPr id="18" name="Text Box 16"/>
          <p:cNvSpPr txBox="1">
            <a:spLocks noChangeArrowheads="1"/>
          </p:cNvSpPr>
          <p:nvPr/>
        </p:nvSpPr>
        <p:spPr bwMode="auto">
          <a:xfrm>
            <a:off x="7689703" y="6621387"/>
            <a:ext cx="4091930" cy="245078"/>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99" kern="1200" dirty="0" smtClean="0">
                <a:solidFill>
                  <a:sysClr val="windowText" lastClr="000000"/>
                </a:solidFill>
                <a:latin typeface="+mn-lt"/>
                <a:ea typeface="+mn-ea"/>
                <a:cs typeface="+mn-cs"/>
              </a:rPr>
              <a:t>www.hexaware.com  | </a:t>
            </a:r>
            <a:r>
              <a:rPr lang="en-US" sz="999" dirty="0" smtClean="0">
                <a:solidFill>
                  <a:sysClr val="windowText" lastClr="000000"/>
                </a:solidFill>
              </a:rPr>
              <a:t>© </a:t>
            </a:r>
            <a:r>
              <a:rPr lang="en-US" sz="999" dirty="0">
                <a:solidFill>
                  <a:sysClr val="windowText" lastClr="000000"/>
                </a:solidFill>
              </a:rPr>
              <a:t>Hexaware Technologies. All rights reserved</a:t>
            </a:r>
            <a:r>
              <a:rPr lang="en-US" sz="999" dirty="0" smtClean="0">
                <a:solidFill>
                  <a:sysClr val="windowText" lastClr="000000"/>
                </a:solidFill>
              </a:rPr>
              <a:t>. </a:t>
            </a:r>
            <a:endParaRPr lang="en-US" sz="999" dirty="0">
              <a:solidFill>
                <a:sysClr val="windowText" lastClr="000000"/>
              </a:solidFill>
            </a:endParaRPr>
          </a:p>
        </p:txBody>
      </p:sp>
      <p:grpSp>
        <p:nvGrpSpPr>
          <p:cNvPr id="53" name="Group 4"/>
          <p:cNvGrpSpPr>
            <a:grpSpLocks noChangeAspect="1"/>
          </p:cNvGrpSpPr>
          <p:nvPr userDrawn="1"/>
        </p:nvGrpSpPr>
        <p:grpSpPr bwMode="auto">
          <a:xfrm>
            <a:off x="10765766" y="279177"/>
            <a:ext cx="1257954" cy="676946"/>
            <a:chOff x="301" y="1068"/>
            <a:chExt cx="1403" cy="755"/>
          </a:xfrm>
        </p:grpSpPr>
        <p:sp>
          <p:nvSpPr>
            <p:cNvPr id="54"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
            <p:cNvSpPr>
              <a:spLocks/>
            </p:cNvSpPr>
            <p:nvPr userDrawn="1"/>
          </p:nvSpPr>
          <p:spPr bwMode="auto">
            <a:xfrm>
              <a:off x="311" y="1710"/>
              <a:ext cx="136" cy="5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703" r:id="rId15"/>
    <p:sldLayoutId id="2147483704" r:id="rId16"/>
    <p:sldLayoutId id="2147483692" r:id="rId17"/>
    <p:sldLayoutId id="2147483693" r:id="rId18"/>
    <p:sldLayoutId id="2147483694" r:id="rId19"/>
    <p:sldLayoutId id="2147483695" r:id="rId20"/>
    <p:sldLayoutId id="2147483701" r:id="rId21"/>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a:t>
            </a:r>
            <a:r>
              <a:rPr lang="en-US" smtClean="0"/>
              <a:t>Oriented Programing</a:t>
            </a:r>
            <a:endParaRPr lang="en-US" dirty="0"/>
          </a:p>
        </p:txBody>
      </p:sp>
    </p:spTree>
    <p:extLst>
      <p:ext uri="{BB962C8B-B14F-4D97-AF65-F5344CB8AC3E}">
        <p14:creationId xmlns:p14="http://schemas.microsoft.com/office/powerpoint/2010/main" val="124280976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25834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Plan</a:t>
            </a:r>
            <a:endParaRPr lang="en-US" dirty="0"/>
          </a:p>
        </p:txBody>
      </p:sp>
      <p:sp>
        <p:nvSpPr>
          <p:cNvPr id="3" name="Content Placeholder 2"/>
          <p:cNvSpPr>
            <a:spLocks noGrp="1"/>
          </p:cNvSpPr>
          <p:nvPr>
            <p:ph idx="1"/>
          </p:nvPr>
        </p:nvSpPr>
        <p:spPr/>
        <p:txBody>
          <a:bodyPr/>
          <a:lstStyle/>
          <a:p>
            <a:r>
              <a:rPr lang="en-US" dirty="0" smtClean="0"/>
              <a:t>To understand and handle checked ,Unchecked and User defined Exception </a:t>
            </a:r>
            <a:r>
              <a:rPr lang="en-US" smtClean="0"/>
              <a:t>in java</a:t>
            </a:r>
            <a:endParaRPr lang="en-US" dirty="0"/>
          </a:p>
        </p:txBody>
      </p:sp>
    </p:spTree>
    <p:extLst>
      <p:ext uri="{BB962C8B-B14F-4D97-AF65-F5344CB8AC3E}">
        <p14:creationId xmlns:p14="http://schemas.microsoft.com/office/powerpoint/2010/main" val="341380656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126120" y="3530506"/>
            <a:ext cx="3552710" cy="2764251"/>
          </a:xfrm>
          <a:prstGeom prst="rect">
            <a:avLst/>
          </a:prstGeom>
          <a:blipFill>
            <a:blip r:embed="rId2"/>
            <a:stretch>
              <a:fillRect/>
            </a:stretch>
          </a:blipFill>
          <a:ln w="9525" cap="flat" cmpd="sng" algn="ctr">
            <a:noFill/>
            <a:prstDash val="solid"/>
            <a:round/>
            <a:headEnd type="none" w="med" len="med"/>
            <a:tailEnd type="none" w="med" len="med"/>
          </a:ln>
          <a:effectLst/>
        </p:spPr>
        <p:txBody>
          <a:bodyPr vert="horz" wrap="square" lIns="121807" tIns="60904" rIns="121807" bIns="60904" numCol="1" rtlCol="0" anchor="t" anchorCtr="0" compatLnSpc="1">
            <a:prstTxWarp prst="textNoShape">
              <a:avLst/>
            </a:prstTxWarp>
          </a:bodyPr>
          <a:lstStyle/>
          <a:p>
            <a:pPr defTabSz="1218072" eaLnBrk="0" fontAlgn="base" hangingPunct="0">
              <a:spcBef>
                <a:spcPct val="0"/>
              </a:spcBef>
              <a:spcAft>
                <a:spcPct val="0"/>
              </a:spcAft>
            </a:pPr>
            <a:endParaRPr lang="en-US" sz="3197">
              <a:latin typeface="Arial" pitchFamily="34" charset="0"/>
              <a:ea typeface="ＭＳ Ｐゴシック"/>
              <a:cs typeface="ＭＳ Ｐゴシック"/>
            </a:endParaRPr>
          </a:p>
        </p:txBody>
      </p:sp>
      <p:sp>
        <p:nvSpPr>
          <p:cNvPr id="2" name="Text Placeholder 1"/>
          <p:cNvSpPr>
            <a:spLocks noGrp="1"/>
          </p:cNvSpPr>
          <p:nvPr>
            <p:ph type="body" sz="quarter" idx="10"/>
          </p:nvPr>
        </p:nvSpPr>
        <p:spPr>
          <a:xfrm>
            <a:off x="416416" y="1398880"/>
            <a:ext cx="11566933" cy="4905537"/>
          </a:xfrm>
        </p:spPr>
        <p:txBody>
          <a:bodyPr>
            <a:normAutofit/>
          </a:bodyPr>
          <a:lstStyle/>
          <a:p>
            <a:pPr marL="380648" indent="-380648">
              <a:buFont typeface="Arial" panose="020B0604020202020204" pitchFamily="34" charset="0"/>
              <a:buChar char="•"/>
            </a:pPr>
            <a:r>
              <a:rPr lang="en-US" dirty="0">
                <a:solidFill>
                  <a:schemeClr val="tx1"/>
                </a:solidFill>
              </a:rPr>
              <a:t>Exception is an abnormal condition</a:t>
            </a:r>
            <a:r>
              <a:rPr lang="en-US" dirty="0" smtClean="0">
                <a:solidFill>
                  <a:schemeClr val="tx1"/>
                </a:solidFill>
              </a:rPr>
              <a:t>.</a:t>
            </a:r>
            <a:endParaRPr lang="en-US" dirty="0">
              <a:solidFill>
                <a:schemeClr val="tx1"/>
              </a:solidFill>
            </a:endParaRPr>
          </a:p>
          <a:p>
            <a:pPr marL="380648" indent="-380648">
              <a:buFont typeface="Arial" panose="020B0604020202020204" pitchFamily="34" charset="0"/>
              <a:buChar char="•"/>
            </a:pPr>
            <a:r>
              <a:rPr lang="en-US" dirty="0">
                <a:solidFill>
                  <a:schemeClr val="tx1"/>
                </a:solidFill>
              </a:rPr>
              <a:t>In java, exception is an event that disrupts the normal flow of the program. It is an object which is thrown at </a:t>
            </a:r>
            <a:r>
              <a:rPr lang="en-US" dirty="0" smtClean="0">
                <a:solidFill>
                  <a:schemeClr val="tx1"/>
                </a:solidFill>
              </a:rPr>
              <a:t>runtime</a:t>
            </a:r>
            <a:endParaRPr lang="en-US" dirty="0">
              <a:solidFill>
                <a:schemeClr val="tx1"/>
              </a:solidFill>
            </a:endParaRPr>
          </a:p>
          <a:p>
            <a:pPr marL="380648" indent="-380648">
              <a:buFont typeface="Arial" panose="020B0604020202020204" pitchFamily="34" charset="0"/>
              <a:buChar char="•"/>
            </a:pPr>
            <a:r>
              <a:rPr lang="en-US" dirty="0">
                <a:solidFill>
                  <a:schemeClr val="tx1"/>
                </a:solidFill>
              </a:rPr>
              <a:t>Exception Handling is a mechanism to handle runtime </a:t>
            </a:r>
            <a:r>
              <a:rPr lang="en-US" dirty="0" smtClean="0">
                <a:solidFill>
                  <a:schemeClr val="tx1"/>
                </a:solidFill>
              </a:rPr>
              <a:t>errors.</a:t>
            </a:r>
            <a:endParaRPr lang="en-US" dirty="0">
              <a:solidFill>
                <a:schemeClr val="tx1"/>
              </a:solidFill>
            </a:endParaRPr>
          </a:p>
          <a:p>
            <a:pPr marL="380648" indent="-380648">
              <a:buFont typeface="Arial" panose="020B0604020202020204" pitchFamily="34" charset="0"/>
              <a:buChar char="•"/>
            </a:pPr>
            <a:r>
              <a:rPr lang="en-US" dirty="0" smtClean="0">
                <a:solidFill>
                  <a:schemeClr val="tx1"/>
                </a:solidFill>
              </a:rPr>
              <a:t>The </a:t>
            </a:r>
            <a:r>
              <a:rPr lang="en-US" dirty="0">
                <a:solidFill>
                  <a:schemeClr val="tx1"/>
                </a:solidFill>
              </a:rPr>
              <a:t>core advantage of exception handling is to maintain the normal flow of the application. </a:t>
            </a:r>
            <a:endParaRPr lang="en-US" dirty="0" smtClean="0">
              <a:solidFill>
                <a:schemeClr val="tx1"/>
              </a:solidFill>
            </a:endParaRPr>
          </a:p>
          <a:p>
            <a:pPr marL="380648" indent="-380648">
              <a:buFont typeface="Arial" panose="020B0604020202020204" pitchFamily="34" charset="0"/>
              <a:buChar char="•"/>
            </a:pPr>
            <a:r>
              <a:rPr lang="en-US" dirty="0" smtClean="0">
                <a:solidFill>
                  <a:schemeClr val="tx1"/>
                </a:solidFill>
              </a:rPr>
              <a:t>Exception </a:t>
            </a:r>
            <a:r>
              <a:rPr lang="en-US" dirty="0">
                <a:solidFill>
                  <a:schemeClr val="tx1"/>
                </a:solidFill>
              </a:rPr>
              <a:t>normally disrupts the normal flow of the application </a:t>
            </a:r>
            <a:endParaRPr lang="en-US" dirty="0" smtClean="0">
              <a:solidFill>
                <a:schemeClr val="tx1"/>
              </a:solidFill>
            </a:endParaRPr>
          </a:p>
          <a:p>
            <a:pPr marL="380648" indent="-380648">
              <a:buFont typeface="Arial" panose="020B0604020202020204" pitchFamily="34" charset="0"/>
              <a:buChar char="•"/>
            </a:pPr>
            <a:r>
              <a:rPr lang="en-US" dirty="0" smtClean="0">
                <a:solidFill>
                  <a:schemeClr val="tx1"/>
                </a:solidFill>
              </a:rPr>
              <a:t>that </a:t>
            </a:r>
            <a:r>
              <a:rPr lang="en-US" dirty="0">
                <a:solidFill>
                  <a:schemeClr val="tx1"/>
                </a:solidFill>
              </a:rPr>
              <a:t>is why we use exception handling. </a:t>
            </a:r>
            <a:endParaRPr lang="en-US" dirty="0"/>
          </a:p>
        </p:txBody>
      </p:sp>
      <p:sp>
        <p:nvSpPr>
          <p:cNvPr id="4" name="Title 3"/>
          <p:cNvSpPr>
            <a:spLocks noGrp="1"/>
          </p:cNvSpPr>
          <p:nvPr>
            <p:ph type="title"/>
          </p:nvPr>
        </p:nvSpPr>
        <p:spPr/>
        <p:txBody>
          <a:bodyPr/>
          <a:lstStyle/>
          <a:p>
            <a:r>
              <a:rPr lang="en-US" dirty="0" smtClean="0">
                <a:solidFill>
                  <a:schemeClr val="tx1"/>
                </a:solidFill>
              </a:rPr>
              <a:t>Exception</a:t>
            </a:r>
            <a:endParaRPr lang="en-US" dirty="0">
              <a:solidFill>
                <a:schemeClr val="tx1"/>
              </a:solidFill>
            </a:endParaRPr>
          </a:p>
        </p:txBody>
      </p:sp>
    </p:spTree>
    <p:extLst>
      <p:ext uri="{BB962C8B-B14F-4D97-AF65-F5344CB8AC3E}">
        <p14:creationId xmlns:p14="http://schemas.microsoft.com/office/powerpoint/2010/main" val="336914040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normAutofit fontScale="92500" lnSpcReduction="20000"/>
          </a:bodyPr>
          <a:lstStyle/>
          <a:p>
            <a:pPr>
              <a:lnSpc>
                <a:spcPct val="170000"/>
              </a:lnSpc>
            </a:pPr>
            <a:endParaRPr lang="en-US" dirty="0">
              <a:solidFill>
                <a:schemeClr val="tx1"/>
              </a:solidFill>
            </a:endParaRPr>
          </a:p>
          <a:p>
            <a:pPr>
              <a:lnSpc>
                <a:spcPct val="170000"/>
              </a:lnSpc>
            </a:pPr>
            <a:r>
              <a:rPr lang="en-US" dirty="0">
                <a:solidFill>
                  <a:schemeClr val="tx1"/>
                </a:solidFill>
              </a:rPr>
              <a:t>Suppose there is 10 statements in your program and there occurs an exception at statement 5, rest of the code will not be executed i.e. statement 6 to 10 will not run. If we perform exception handling, rest of the exception will be executed. That is why we use exception handling in java.</a:t>
            </a:r>
          </a:p>
          <a:p>
            <a:r>
              <a:rPr lang="en-US" dirty="0"/>
              <a:t/>
            </a:r>
            <a:br>
              <a:rPr lang="en-US" dirty="0"/>
            </a:br>
            <a:r>
              <a:rPr lang="en-US" dirty="0"/>
              <a:t/>
            </a:r>
            <a:br>
              <a:rPr lang="en-US" dirty="0"/>
            </a:br>
            <a:endParaRPr lang="en-US" dirty="0"/>
          </a:p>
          <a:p>
            <a:endParaRPr lang="en-US" dirty="0"/>
          </a:p>
        </p:txBody>
      </p:sp>
      <p:sp>
        <p:nvSpPr>
          <p:cNvPr id="4" name="Title 3"/>
          <p:cNvSpPr>
            <a:spLocks noGrp="1"/>
          </p:cNvSpPr>
          <p:nvPr>
            <p:ph type="title"/>
          </p:nvPr>
        </p:nvSpPr>
        <p:spPr/>
        <p:txBody>
          <a:bodyPr>
            <a:normAutofit/>
          </a:bodyPr>
          <a:lstStyle/>
          <a:p>
            <a:r>
              <a:rPr lang="en-US" dirty="0">
                <a:solidFill>
                  <a:schemeClr val="tx1"/>
                </a:solidFill>
              </a:rPr>
              <a:t>Scenario</a:t>
            </a:r>
            <a:r>
              <a:rPr lang="en-US" sz="2398" dirty="0"/>
              <a:t> </a:t>
            </a:r>
            <a:r>
              <a:rPr lang="en-US" dirty="0">
                <a:solidFill>
                  <a:schemeClr val="tx1"/>
                </a:solidFill>
              </a:rPr>
              <a:t>for</a:t>
            </a:r>
            <a:r>
              <a:rPr lang="en-US" sz="2398" dirty="0"/>
              <a:t> </a:t>
            </a:r>
            <a:r>
              <a:rPr lang="en-US" dirty="0" smtClean="0">
                <a:solidFill>
                  <a:schemeClr val="tx1"/>
                </a:solidFill>
              </a:rPr>
              <a:t>Exception</a:t>
            </a:r>
            <a:endParaRPr lang="en-US" dirty="0"/>
          </a:p>
        </p:txBody>
      </p:sp>
      <p:graphicFrame>
        <p:nvGraphicFramePr>
          <p:cNvPr id="5" name="Table 4"/>
          <p:cNvGraphicFramePr>
            <a:graphicFrameLocks noGrp="1"/>
          </p:cNvGraphicFramePr>
          <p:nvPr>
            <p:extLst/>
          </p:nvPr>
        </p:nvGraphicFramePr>
        <p:xfrm>
          <a:off x="411663" y="1601892"/>
          <a:ext cx="5785843" cy="4876576"/>
        </p:xfrm>
        <a:graphic>
          <a:graphicData uri="http://schemas.openxmlformats.org/drawingml/2006/table">
            <a:tbl>
              <a:tblPr firstRow="1" bandRow="1">
                <a:tableStyleId>{00A15C55-8517-42AA-B614-E9B94910E393}</a:tableStyleId>
              </a:tblPr>
              <a:tblGrid>
                <a:gridCol w="5785843"/>
              </a:tblGrid>
              <a:tr h="9889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t>When Executing an Application </a:t>
                      </a:r>
                      <a:endParaRPr lang="en-US" sz="3200" dirty="0"/>
                    </a:p>
                  </a:txBody>
                  <a:tcPr marL="121807" marR="121807" marT="60904" marB="60904"/>
                </a:tc>
              </a:tr>
              <a:tr h="3721741">
                <a:tc>
                  <a:txBody>
                    <a:bodyPr/>
                    <a:lstStyle/>
                    <a:p>
                      <a:r>
                        <a:rPr lang="en-US" sz="2400" kern="1200" dirty="0" smtClean="0">
                          <a:solidFill>
                            <a:schemeClr val="dk1"/>
                          </a:solidFill>
                          <a:effectLst/>
                          <a:latin typeface="+mn-lt"/>
                          <a:ea typeface="+mn-ea"/>
                          <a:cs typeface="+mn-cs"/>
                        </a:rPr>
                        <a:t>statement 1;   </a:t>
                      </a:r>
                    </a:p>
                    <a:p>
                      <a:r>
                        <a:rPr lang="en-US" sz="2400" kern="1200" dirty="0" smtClean="0">
                          <a:solidFill>
                            <a:schemeClr val="dk1"/>
                          </a:solidFill>
                          <a:effectLst/>
                          <a:latin typeface="+mn-lt"/>
                          <a:ea typeface="+mn-ea"/>
                          <a:cs typeface="+mn-cs"/>
                        </a:rPr>
                        <a:t>statement 2;   </a:t>
                      </a:r>
                    </a:p>
                    <a:p>
                      <a:r>
                        <a:rPr lang="en-US" sz="2400" kern="1200" dirty="0" smtClean="0">
                          <a:solidFill>
                            <a:schemeClr val="dk1"/>
                          </a:solidFill>
                          <a:effectLst/>
                          <a:latin typeface="+mn-lt"/>
                          <a:ea typeface="+mn-ea"/>
                          <a:cs typeface="+mn-cs"/>
                        </a:rPr>
                        <a:t>statement 3;   </a:t>
                      </a:r>
                    </a:p>
                    <a:p>
                      <a:r>
                        <a:rPr lang="en-US" sz="2400" kern="1200" dirty="0" smtClean="0">
                          <a:solidFill>
                            <a:schemeClr val="dk1"/>
                          </a:solidFill>
                          <a:effectLst/>
                          <a:latin typeface="+mn-lt"/>
                          <a:ea typeface="+mn-ea"/>
                          <a:cs typeface="+mn-cs"/>
                        </a:rPr>
                        <a:t>statement 4;   </a:t>
                      </a:r>
                    </a:p>
                    <a:p>
                      <a:r>
                        <a:rPr lang="en-US" sz="2400" kern="1200" dirty="0" smtClean="0">
                          <a:solidFill>
                            <a:schemeClr val="dk1"/>
                          </a:solidFill>
                          <a:effectLst/>
                          <a:latin typeface="+mn-lt"/>
                          <a:ea typeface="+mn-ea"/>
                          <a:cs typeface="+mn-cs"/>
                        </a:rPr>
                        <a:t>statement 5;//exception occurs   </a:t>
                      </a:r>
                    </a:p>
                    <a:p>
                      <a:r>
                        <a:rPr lang="en-US" sz="2400" kern="1200" dirty="0" smtClean="0">
                          <a:solidFill>
                            <a:schemeClr val="dk1"/>
                          </a:solidFill>
                          <a:effectLst/>
                          <a:latin typeface="+mn-lt"/>
                          <a:ea typeface="+mn-ea"/>
                          <a:cs typeface="+mn-cs"/>
                        </a:rPr>
                        <a:t>statement 6;   </a:t>
                      </a:r>
                    </a:p>
                    <a:p>
                      <a:r>
                        <a:rPr lang="en-US" sz="2400" kern="1200" dirty="0" smtClean="0">
                          <a:solidFill>
                            <a:schemeClr val="dk1"/>
                          </a:solidFill>
                          <a:effectLst/>
                          <a:latin typeface="+mn-lt"/>
                          <a:ea typeface="+mn-ea"/>
                          <a:cs typeface="+mn-cs"/>
                        </a:rPr>
                        <a:t>statement 7;   </a:t>
                      </a:r>
                    </a:p>
                    <a:p>
                      <a:r>
                        <a:rPr lang="en-US" sz="2400" kern="1200" dirty="0" smtClean="0">
                          <a:solidFill>
                            <a:schemeClr val="dk1"/>
                          </a:solidFill>
                          <a:effectLst/>
                          <a:latin typeface="+mn-lt"/>
                          <a:ea typeface="+mn-ea"/>
                          <a:cs typeface="+mn-cs"/>
                        </a:rPr>
                        <a:t>statement 8;   </a:t>
                      </a:r>
                    </a:p>
                    <a:p>
                      <a:r>
                        <a:rPr lang="en-US" sz="2400" kern="1200" dirty="0" smtClean="0">
                          <a:solidFill>
                            <a:schemeClr val="dk1"/>
                          </a:solidFill>
                          <a:effectLst/>
                          <a:latin typeface="+mn-lt"/>
                          <a:ea typeface="+mn-ea"/>
                          <a:cs typeface="+mn-cs"/>
                        </a:rPr>
                        <a:t>statement 9;   </a:t>
                      </a:r>
                    </a:p>
                    <a:p>
                      <a:r>
                        <a:rPr lang="en-US" sz="2400" kern="1200" dirty="0" smtClean="0">
                          <a:solidFill>
                            <a:schemeClr val="dk1"/>
                          </a:solidFill>
                          <a:effectLst/>
                          <a:latin typeface="+mn-lt"/>
                          <a:ea typeface="+mn-ea"/>
                          <a:cs typeface="+mn-cs"/>
                        </a:rPr>
                        <a:t>statement 10; </a:t>
                      </a:r>
                      <a:endParaRPr lang="en-US" sz="3200" dirty="0"/>
                    </a:p>
                  </a:txBody>
                  <a:tcPr marL="121807" marR="121807" marT="60904" marB="60904"/>
                </a:tc>
              </a:tr>
            </a:tbl>
          </a:graphicData>
        </a:graphic>
      </p:graphicFrame>
    </p:spTree>
    <p:extLst>
      <p:ext uri="{BB962C8B-B14F-4D97-AF65-F5344CB8AC3E}">
        <p14:creationId xmlns:p14="http://schemas.microsoft.com/office/powerpoint/2010/main" val="138285390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6417" y="1580017"/>
            <a:ext cx="10754883" cy="4724400"/>
          </a:xfrm>
        </p:spPr>
        <p:txBody>
          <a:bodyPr>
            <a:normAutofit/>
          </a:bodyPr>
          <a:lstStyle/>
          <a:p>
            <a:r>
              <a:rPr lang="en-US" dirty="0">
                <a:solidFill>
                  <a:schemeClr val="tx1"/>
                </a:solidFill>
              </a:rPr>
              <a:t>Checked Exception</a:t>
            </a:r>
          </a:p>
          <a:p>
            <a:endParaRPr lang="en-US" dirty="0">
              <a:solidFill>
                <a:schemeClr val="tx1"/>
              </a:solidFill>
            </a:endParaRPr>
          </a:p>
          <a:p>
            <a:r>
              <a:rPr lang="en-US" dirty="0">
                <a:solidFill>
                  <a:schemeClr val="tx1"/>
                </a:solidFill>
              </a:rPr>
              <a:t>	Exceptions that are checked at compile-time are called checked Exceptions.</a:t>
            </a:r>
          </a:p>
          <a:p>
            <a:endParaRPr lang="en-US" i="1" dirty="0">
              <a:solidFill>
                <a:schemeClr val="tx1"/>
              </a:solidFill>
            </a:endParaRPr>
          </a:p>
          <a:p>
            <a:r>
              <a:rPr lang="en-US" i="1" dirty="0">
                <a:solidFill>
                  <a:schemeClr val="tx1"/>
                </a:solidFill>
              </a:rPr>
              <a:t>	Checked exceptions</a:t>
            </a:r>
            <a:r>
              <a:rPr lang="en-US" dirty="0">
                <a:solidFill>
                  <a:schemeClr val="tx1"/>
                </a:solidFill>
              </a:rPr>
              <a:t> are exceptions that the designers of Java feel that 	your programs absolutely must provide for an exception.</a:t>
            </a:r>
          </a:p>
          <a:p>
            <a:endParaRPr lang="en-US" dirty="0">
              <a:solidFill>
                <a:schemeClr val="tx1"/>
              </a:solidFill>
            </a:endParaRPr>
          </a:p>
          <a:p>
            <a:r>
              <a:rPr lang="en-US" dirty="0">
                <a:solidFill>
                  <a:schemeClr val="tx1"/>
                </a:solidFill>
              </a:rPr>
              <a:t>	 Whenever you code a statement that could throw a checked exception, 	your program must handle it .</a:t>
            </a:r>
          </a:p>
          <a:p>
            <a:endParaRPr lang="en-US" dirty="0">
              <a:solidFill>
                <a:schemeClr val="tx1"/>
              </a:solidFill>
            </a:endParaRPr>
          </a:p>
          <a:p>
            <a:r>
              <a:rPr lang="en-US" dirty="0">
                <a:solidFill>
                  <a:schemeClr val="tx1"/>
                </a:solidFill>
              </a:rPr>
              <a:t>	Checked exceptions in Java extend the java.lang.Exception class. </a:t>
            </a:r>
          </a:p>
          <a:p>
            <a:endParaRPr lang="en-US" dirty="0"/>
          </a:p>
        </p:txBody>
      </p:sp>
      <p:sp>
        <p:nvSpPr>
          <p:cNvPr id="4" name="Title 3"/>
          <p:cNvSpPr>
            <a:spLocks noGrp="1"/>
          </p:cNvSpPr>
          <p:nvPr>
            <p:ph type="title"/>
          </p:nvPr>
        </p:nvSpPr>
        <p:spPr/>
        <p:txBody>
          <a:bodyPr>
            <a:noAutofit/>
          </a:bodyPr>
          <a:lstStyle/>
          <a:p>
            <a:r>
              <a:rPr lang="en-US" dirty="0">
                <a:solidFill>
                  <a:schemeClr val="tx1"/>
                </a:solidFill>
              </a:rPr>
              <a:t>Checked and Unchecked Exception</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309174215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14676" y="1580017"/>
            <a:ext cx="10658130" cy="4724400"/>
          </a:xfrm>
        </p:spPr>
        <p:txBody>
          <a:bodyPr>
            <a:normAutofit fontScale="92500"/>
          </a:bodyPr>
          <a:lstStyle/>
          <a:p>
            <a:pPr>
              <a:lnSpc>
                <a:spcPct val="150000"/>
              </a:lnSpc>
            </a:pPr>
            <a:r>
              <a:rPr lang="en-US" dirty="0">
                <a:solidFill>
                  <a:schemeClr val="tx1"/>
                </a:solidFill>
              </a:rPr>
              <a:t>Unchecked Exception :</a:t>
            </a:r>
          </a:p>
          <a:p>
            <a:pPr>
              <a:lnSpc>
                <a:spcPct val="150000"/>
              </a:lnSpc>
            </a:pPr>
            <a:r>
              <a:rPr lang="en-US" sz="1998" dirty="0">
                <a:solidFill>
                  <a:schemeClr val="tx1"/>
                </a:solidFill>
              </a:rPr>
              <a:t>The exceptions that are not checked at compile time.</a:t>
            </a:r>
          </a:p>
          <a:p>
            <a:pPr>
              <a:lnSpc>
                <a:spcPct val="150000"/>
              </a:lnSpc>
            </a:pPr>
            <a:r>
              <a:rPr lang="en-US" sz="1998" dirty="0">
                <a:solidFill>
                  <a:schemeClr val="tx1"/>
                </a:solidFill>
              </a:rPr>
              <a:t>Unchecked Exception is the subclass for java.lang.RuntimeException and </a:t>
            </a:r>
            <a:r>
              <a:rPr lang="en-US" sz="1998" dirty="0" err="1">
                <a:solidFill>
                  <a:schemeClr val="tx1"/>
                </a:solidFill>
              </a:rPr>
              <a:t>java.lang.Error</a:t>
            </a:r>
            <a:r>
              <a:rPr lang="en-US" sz="1998" dirty="0">
                <a:solidFill>
                  <a:schemeClr val="tx1"/>
                </a:solidFill>
              </a:rPr>
              <a:t> .</a:t>
            </a:r>
          </a:p>
          <a:p>
            <a:pPr>
              <a:lnSpc>
                <a:spcPct val="150000"/>
              </a:lnSpc>
            </a:pPr>
            <a:r>
              <a:rPr lang="en-US" sz="1998" dirty="0">
                <a:solidFill>
                  <a:schemeClr val="tx1"/>
                </a:solidFill>
              </a:rPr>
              <a:t>Exceptions should not normally occur during the normal execution of  application</a:t>
            </a:r>
          </a:p>
          <a:p>
            <a:pPr>
              <a:lnSpc>
                <a:spcPct val="150000"/>
              </a:lnSpc>
            </a:pPr>
            <a:r>
              <a:rPr lang="en-US" sz="1998" dirty="0">
                <a:solidFill>
                  <a:schemeClr val="tx1"/>
                </a:solidFill>
              </a:rPr>
              <a:t>It will fire only because of some abnormal situation and wrong input.</a:t>
            </a:r>
          </a:p>
          <a:p>
            <a:pPr>
              <a:lnSpc>
                <a:spcPct val="150000"/>
              </a:lnSpc>
            </a:pPr>
            <a:r>
              <a:rPr lang="en-US" sz="1998" dirty="0">
                <a:solidFill>
                  <a:schemeClr val="tx1"/>
                </a:solidFill>
              </a:rPr>
              <a:t>	Example:</a:t>
            </a:r>
          </a:p>
          <a:p>
            <a:pPr lvl="3">
              <a:lnSpc>
                <a:spcPct val="150000"/>
              </a:lnSpc>
              <a:buFont typeface="Wingdings" panose="05000000000000000000" pitchFamily="2" charset="2"/>
              <a:buChar char="ü"/>
            </a:pPr>
            <a:r>
              <a:rPr lang="en-US" sz="1998" dirty="0" err="1">
                <a:solidFill>
                  <a:schemeClr val="tx1"/>
                </a:solidFill>
              </a:rPr>
              <a:t>ArrayIndexOutOfBoundsException</a:t>
            </a:r>
            <a:endParaRPr lang="en-US" sz="1998" dirty="0">
              <a:solidFill>
                <a:schemeClr val="tx1"/>
              </a:solidFill>
            </a:endParaRPr>
          </a:p>
          <a:p>
            <a:pPr lvl="3">
              <a:lnSpc>
                <a:spcPct val="150000"/>
              </a:lnSpc>
              <a:buFont typeface="Wingdings" panose="05000000000000000000" pitchFamily="2" charset="2"/>
              <a:buChar char="ü"/>
            </a:pPr>
            <a:r>
              <a:rPr lang="en-US" sz="1998" dirty="0">
                <a:solidFill>
                  <a:schemeClr val="tx1"/>
                </a:solidFill>
              </a:rPr>
              <a:t>NullPointerException</a:t>
            </a:r>
          </a:p>
          <a:p>
            <a:pPr lvl="3">
              <a:lnSpc>
                <a:spcPct val="150000"/>
              </a:lnSpc>
              <a:buFont typeface="Wingdings" panose="05000000000000000000" pitchFamily="2" charset="2"/>
              <a:buChar char="ü"/>
            </a:pPr>
            <a:r>
              <a:rPr lang="en-US" sz="1998" dirty="0" err="1">
                <a:solidFill>
                  <a:schemeClr val="tx1"/>
                </a:solidFill>
              </a:rPr>
              <a:t>ArithmeticException</a:t>
            </a:r>
            <a:r>
              <a:rPr lang="en-US" dirty="0"/>
              <a:t/>
            </a:r>
            <a:br>
              <a:rPr lang="en-US" dirty="0"/>
            </a:br>
            <a:endParaRPr lang="en-US" dirty="0">
              <a:solidFill>
                <a:schemeClr val="tx1"/>
              </a:solidFill>
            </a:endParaRPr>
          </a:p>
          <a:p>
            <a:endParaRPr lang="en-US" dirty="0"/>
          </a:p>
          <a:p>
            <a:endParaRPr lang="en-US" dirty="0"/>
          </a:p>
        </p:txBody>
      </p:sp>
      <p:sp>
        <p:nvSpPr>
          <p:cNvPr id="4" name="Title 3"/>
          <p:cNvSpPr>
            <a:spLocks noGrp="1"/>
          </p:cNvSpPr>
          <p:nvPr>
            <p:ph type="title"/>
          </p:nvPr>
        </p:nvSpPr>
        <p:spPr/>
        <p:txBody>
          <a:bodyPr>
            <a:noAutofit/>
          </a:bodyPr>
          <a:lstStyle/>
          <a:p>
            <a:r>
              <a:rPr lang="en-US" dirty="0">
                <a:solidFill>
                  <a:schemeClr val="tx1"/>
                </a:solidFill>
              </a:rPr>
              <a:t>Checked and Unchecked Exception cont..</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260287608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lvl="1">
              <a:buClr>
                <a:schemeClr val="tx1"/>
              </a:buClr>
              <a:buFont typeface="Arial" panose="020B0604020202020204" pitchFamily="34" charset="0"/>
              <a:buChar char="•"/>
            </a:pPr>
            <a:r>
              <a:rPr lang="en-US" dirty="0">
                <a:solidFill>
                  <a:schemeClr val="tx1"/>
                </a:solidFill>
              </a:rPr>
              <a:t>Try</a:t>
            </a:r>
          </a:p>
          <a:p>
            <a:pPr lvl="1">
              <a:buClr>
                <a:schemeClr val="tx1"/>
              </a:buClr>
              <a:buFont typeface="Arial" panose="020B0604020202020204" pitchFamily="34" charset="0"/>
              <a:buChar char="•"/>
            </a:pPr>
            <a:r>
              <a:rPr lang="en-US" dirty="0">
                <a:solidFill>
                  <a:schemeClr val="tx1"/>
                </a:solidFill>
              </a:rPr>
              <a:t>Catch</a:t>
            </a:r>
          </a:p>
          <a:p>
            <a:pPr lvl="1">
              <a:buClr>
                <a:schemeClr val="tx1"/>
              </a:buClr>
              <a:buFont typeface="Arial" panose="020B0604020202020204" pitchFamily="34" charset="0"/>
              <a:buChar char="•"/>
            </a:pPr>
            <a:r>
              <a:rPr lang="en-US" dirty="0">
                <a:solidFill>
                  <a:schemeClr val="tx1"/>
                </a:solidFill>
              </a:rPr>
              <a:t>Finally</a:t>
            </a:r>
          </a:p>
          <a:p>
            <a:pPr lvl="1">
              <a:buClr>
                <a:schemeClr val="tx1"/>
              </a:buClr>
              <a:buFont typeface="Arial" panose="020B0604020202020204" pitchFamily="34" charset="0"/>
              <a:buChar char="•"/>
            </a:pPr>
            <a:r>
              <a:rPr lang="en-US" dirty="0">
                <a:solidFill>
                  <a:schemeClr val="tx1"/>
                </a:solidFill>
              </a:rPr>
              <a:t>Throw</a:t>
            </a:r>
          </a:p>
          <a:p>
            <a:pPr lvl="1">
              <a:buClr>
                <a:schemeClr val="tx1"/>
              </a:buClr>
              <a:buFont typeface="Arial" panose="020B0604020202020204" pitchFamily="34" charset="0"/>
              <a:buChar char="•"/>
            </a:pPr>
            <a:r>
              <a:rPr lang="en-US" dirty="0">
                <a:solidFill>
                  <a:schemeClr val="tx1"/>
                </a:solidFill>
              </a:rPr>
              <a:t>Throws</a:t>
            </a:r>
          </a:p>
          <a:p>
            <a:pPr lvl="1">
              <a:buClr>
                <a:schemeClr val="tx1"/>
              </a:buClr>
              <a:buFont typeface="Arial" panose="020B0604020202020204" pitchFamily="34" charset="0"/>
              <a:buChar char="•"/>
            </a:pPr>
            <a:endParaRPr lang="en-US" dirty="0"/>
          </a:p>
        </p:txBody>
      </p:sp>
      <p:sp>
        <p:nvSpPr>
          <p:cNvPr id="4" name="Title 3"/>
          <p:cNvSpPr>
            <a:spLocks noGrp="1"/>
          </p:cNvSpPr>
          <p:nvPr>
            <p:ph type="title"/>
          </p:nvPr>
        </p:nvSpPr>
        <p:spPr/>
        <p:txBody>
          <a:bodyPr/>
          <a:lstStyle/>
          <a:p>
            <a:r>
              <a:rPr lang="en-US" dirty="0">
                <a:solidFill>
                  <a:schemeClr val="tx1"/>
                </a:solidFill>
              </a:rPr>
              <a:t>Key Words Used to Handle Exception</a:t>
            </a:r>
            <a:endParaRPr lang="en-US" dirty="0"/>
          </a:p>
        </p:txBody>
      </p:sp>
    </p:spTree>
    <p:extLst>
      <p:ext uri="{BB962C8B-B14F-4D97-AF65-F5344CB8AC3E}">
        <p14:creationId xmlns:p14="http://schemas.microsoft.com/office/powerpoint/2010/main" val="83993790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6417" y="1580017"/>
            <a:ext cx="10754883" cy="4724400"/>
          </a:xfrm>
        </p:spPr>
        <p:txBody>
          <a:bodyPr>
            <a:normAutofit/>
          </a:bodyPr>
          <a:lstStyle/>
          <a:p>
            <a:r>
              <a:rPr lang="en-US" dirty="0">
                <a:solidFill>
                  <a:schemeClr val="tx1"/>
                </a:solidFill>
              </a:rPr>
              <a:t>Try –catch-finally</a:t>
            </a:r>
          </a:p>
          <a:p>
            <a:r>
              <a:rPr lang="en-US" dirty="0">
                <a:solidFill>
                  <a:schemeClr val="tx1"/>
                </a:solidFill>
              </a:rPr>
              <a:t>	 Use to handle an exception</a:t>
            </a:r>
          </a:p>
          <a:p>
            <a:r>
              <a:rPr lang="en-US" dirty="0">
                <a:solidFill>
                  <a:schemeClr val="tx1"/>
                </a:solidFill>
              </a:rPr>
              <a:t>Throws</a:t>
            </a:r>
          </a:p>
          <a:p>
            <a:pPr marL="609036" lvl="1" indent="0">
              <a:buNone/>
            </a:pPr>
            <a:r>
              <a:rPr lang="en-US" dirty="0">
                <a:solidFill>
                  <a:schemeClr val="tx1"/>
                </a:solidFill>
              </a:rPr>
              <a:t>	The throws keyword is used to declare an exception. It gives an information to the 	programmer that there may occur an exception so it is better for the programmer to 	provide the exception handling code so that normal flow can be maintained. </a:t>
            </a:r>
          </a:p>
          <a:p>
            <a:pPr marL="609036" lvl="1" indent="0">
              <a:buNone/>
            </a:pPr>
            <a:endParaRPr lang="en-US" dirty="0">
              <a:solidFill>
                <a:schemeClr val="tx1"/>
              </a:solidFill>
            </a:endParaRPr>
          </a:p>
          <a:p>
            <a:pPr marL="609036" lvl="1" indent="0">
              <a:buNone/>
            </a:pPr>
            <a:r>
              <a:rPr lang="en-US" dirty="0">
                <a:solidFill>
                  <a:schemeClr val="tx1"/>
                </a:solidFill>
              </a:rPr>
              <a:t>	Exception Handling is mainly used to handle the checked exceptions. If there 	occurs any unchecked exception such as NullPointerException, it is programmers 	fault that he is not performing check up before the code being used </a:t>
            </a:r>
          </a:p>
          <a:p>
            <a:pPr lvl="1"/>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p>
        </p:txBody>
      </p:sp>
      <p:sp>
        <p:nvSpPr>
          <p:cNvPr id="4" name="Title 3"/>
          <p:cNvSpPr>
            <a:spLocks noGrp="1"/>
          </p:cNvSpPr>
          <p:nvPr>
            <p:ph type="title"/>
          </p:nvPr>
        </p:nvSpPr>
        <p:spPr/>
        <p:txBody>
          <a:bodyPr>
            <a:normAutofit/>
          </a:bodyPr>
          <a:lstStyle/>
          <a:p>
            <a:r>
              <a:rPr lang="en-US" dirty="0">
                <a:solidFill>
                  <a:schemeClr val="tx1"/>
                </a:solidFill>
              </a:rPr>
              <a:t>Key Words Used to Handle </a:t>
            </a:r>
            <a:r>
              <a:rPr lang="en-US" dirty="0" smtClean="0">
                <a:solidFill>
                  <a:schemeClr val="tx1"/>
                </a:solidFill>
              </a:rPr>
              <a:t>Exception cont…</a:t>
            </a:r>
            <a:endParaRPr lang="en-US" dirty="0"/>
          </a:p>
        </p:txBody>
      </p:sp>
    </p:spTree>
    <p:extLst>
      <p:ext uri="{BB962C8B-B14F-4D97-AF65-F5344CB8AC3E}">
        <p14:creationId xmlns:p14="http://schemas.microsoft.com/office/powerpoint/2010/main" val="187328270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6418" y="1398880"/>
            <a:ext cx="5375064" cy="4905537"/>
          </a:xfrm>
        </p:spPr>
        <p:txBody>
          <a:bodyPr>
            <a:noAutofit/>
          </a:bodyPr>
          <a:lstStyle/>
          <a:p>
            <a:r>
              <a:rPr lang="en-US" sz="1399" b="1" dirty="0">
                <a:solidFill>
                  <a:schemeClr val="tx1"/>
                </a:solidFill>
              </a:rPr>
              <a:t>class Excep {</a:t>
            </a:r>
          </a:p>
          <a:p>
            <a:r>
              <a:rPr lang="en-US" sz="1399" b="1" dirty="0">
                <a:solidFill>
                  <a:schemeClr val="tx1"/>
                </a:solidFill>
              </a:rPr>
              <a:t>	int a[]={2,3,4,5};</a:t>
            </a:r>
          </a:p>
          <a:p>
            <a:r>
              <a:rPr lang="en-US" sz="1399" b="1" dirty="0">
                <a:solidFill>
                  <a:schemeClr val="tx1"/>
                </a:solidFill>
              </a:rPr>
              <a:t>	void showData()</a:t>
            </a:r>
          </a:p>
          <a:p>
            <a:r>
              <a:rPr lang="en-US" sz="1399" b="1" dirty="0">
                <a:solidFill>
                  <a:schemeClr val="tx1"/>
                </a:solidFill>
              </a:rPr>
              <a:t>	{</a:t>
            </a:r>
          </a:p>
          <a:p>
            <a:r>
              <a:rPr lang="en-US" sz="1399" b="1" dirty="0">
                <a:solidFill>
                  <a:schemeClr val="tx1"/>
                </a:solidFill>
              </a:rPr>
              <a:t>	int c=0;</a:t>
            </a:r>
          </a:p>
          <a:p>
            <a:r>
              <a:rPr lang="en-US" sz="1399" b="1" dirty="0">
                <a:solidFill>
                  <a:schemeClr val="tx1"/>
                </a:solidFill>
              </a:rPr>
              <a:t>	try  </a:t>
            </a:r>
          </a:p>
          <a:p>
            <a:r>
              <a:rPr lang="en-US" sz="1399" b="1" dirty="0">
                <a:solidFill>
                  <a:schemeClr val="tx1"/>
                </a:solidFill>
              </a:rPr>
              <a:t>	{</a:t>
            </a:r>
          </a:p>
          <a:p>
            <a:r>
              <a:rPr lang="en-US" sz="1399" b="1" dirty="0">
                <a:solidFill>
                  <a:schemeClr val="tx1"/>
                </a:solidFill>
              </a:rPr>
              <a:t>	   c=a[4]/0;</a:t>
            </a:r>
          </a:p>
          <a:p>
            <a:r>
              <a:rPr lang="en-US" sz="1399" b="1" dirty="0">
                <a:solidFill>
                  <a:schemeClr val="tx1"/>
                </a:solidFill>
              </a:rPr>
              <a:t>	}</a:t>
            </a:r>
          </a:p>
          <a:p>
            <a:r>
              <a:rPr lang="en-US" sz="1399" b="1" dirty="0">
                <a:solidFill>
                  <a:schemeClr val="tx1"/>
                </a:solidFill>
              </a:rPr>
              <a:t>	catch(Exception e) </a:t>
            </a:r>
          </a:p>
          <a:p>
            <a:r>
              <a:rPr lang="en-US" sz="1399" b="1" dirty="0">
                <a:solidFill>
                  <a:schemeClr val="tx1"/>
                </a:solidFill>
              </a:rPr>
              <a:t>	{</a:t>
            </a:r>
          </a:p>
          <a:p>
            <a:r>
              <a:rPr lang="en-US" sz="1399" b="1" dirty="0">
                <a:solidFill>
                  <a:schemeClr val="tx1"/>
                </a:solidFill>
              </a:rPr>
              <a:t> 		System.out.println(e);</a:t>
            </a:r>
          </a:p>
          <a:p>
            <a:r>
              <a:rPr lang="en-US" sz="1399" b="1" dirty="0">
                <a:solidFill>
                  <a:schemeClr val="tx1"/>
                </a:solidFill>
              </a:rPr>
              <a:t>	}</a:t>
            </a:r>
          </a:p>
          <a:p>
            <a:r>
              <a:rPr lang="en-US" sz="1399" b="1" dirty="0">
                <a:solidFill>
                  <a:schemeClr val="tx1"/>
                </a:solidFill>
              </a:rPr>
              <a:t>		System.out.println(c);</a:t>
            </a:r>
          </a:p>
          <a:p>
            <a:endParaRPr lang="en-US" sz="1399" b="1" dirty="0">
              <a:solidFill>
                <a:schemeClr val="tx1"/>
              </a:solidFill>
            </a:endParaRPr>
          </a:p>
          <a:p>
            <a:r>
              <a:rPr lang="en-US" sz="1399" b="1" dirty="0">
                <a:solidFill>
                  <a:schemeClr val="tx1"/>
                </a:solidFill>
              </a:rPr>
              <a:t>	}</a:t>
            </a:r>
          </a:p>
          <a:p>
            <a:r>
              <a:rPr lang="en-US" sz="1399" b="1" dirty="0">
                <a:solidFill>
                  <a:schemeClr val="tx1"/>
                </a:solidFill>
              </a:rPr>
              <a:t>}</a:t>
            </a:r>
          </a:p>
        </p:txBody>
      </p:sp>
      <p:sp>
        <p:nvSpPr>
          <p:cNvPr id="4" name="Title 3"/>
          <p:cNvSpPr>
            <a:spLocks noGrp="1"/>
          </p:cNvSpPr>
          <p:nvPr>
            <p:ph type="title"/>
          </p:nvPr>
        </p:nvSpPr>
        <p:spPr/>
        <p:txBody>
          <a:bodyPr/>
          <a:lstStyle/>
          <a:p>
            <a:r>
              <a:rPr lang="en-US" dirty="0" smtClean="0">
                <a:solidFill>
                  <a:schemeClr val="tx1"/>
                </a:solidFill>
              </a:rPr>
              <a:t>Exception Handling cont…</a:t>
            </a:r>
            <a:endParaRPr lang="en-US" dirty="0">
              <a:solidFill>
                <a:schemeClr val="tx1"/>
              </a:solidFill>
            </a:endParaRPr>
          </a:p>
        </p:txBody>
      </p:sp>
      <p:sp>
        <p:nvSpPr>
          <p:cNvPr id="5" name="Text Placeholder 1"/>
          <p:cNvSpPr>
            <a:spLocks noGrp="1"/>
          </p:cNvSpPr>
          <p:nvPr>
            <p:ph type="body" sz="quarter" idx="10"/>
          </p:nvPr>
        </p:nvSpPr>
        <p:spPr>
          <a:xfrm>
            <a:off x="6096000" y="1804905"/>
            <a:ext cx="5679584" cy="4724400"/>
          </a:xfrm>
        </p:spPr>
        <p:txBody>
          <a:bodyPr>
            <a:noAutofit/>
          </a:bodyPr>
          <a:lstStyle/>
          <a:p>
            <a:endParaRPr lang="en-US" sz="1865" b="1" dirty="0">
              <a:solidFill>
                <a:schemeClr val="tx1"/>
              </a:solidFill>
            </a:endParaRPr>
          </a:p>
          <a:p>
            <a:r>
              <a:rPr lang="en-US" sz="1865" b="1" dirty="0">
                <a:solidFill>
                  <a:schemeClr val="tx1"/>
                </a:solidFill>
              </a:rPr>
              <a:t>class ExcepDemo</a:t>
            </a:r>
          </a:p>
          <a:p>
            <a:r>
              <a:rPr lang="en-US" sz="1865" b="1" dirty="0">
                <a:solidFill>
                  <a:schemeClr val="tx1"/>
                </a:solidFill>
              </a:rPr>
              <a:t>{</a:t>
            </a:r>
          </a:p>
          <a:p>
            <a:r>
              <a:rPr lang="en-US" sz="1865" b="1" dirty="0">
                <a:solidFill>
                  <a:schemeClr val="tx1"/>
                </a:solidFill>
              </a:rPr>
              <a:t>	public static void main(String ar[])</a:t>
            </a:r>
          </a:p>
          <a:p>
            <a:r>
              <a:rPr lang="en-US" sz="1865" b="1" dirty="0">
                <a:solidFill>
                  <a:schemeClr val="tx1"/>
                </a:solidFill>
              </a:rPr>
              <a:t>	{</a:t>
            </a:r>
          </a:p>
          <a:p>
            <a:r>
              <a:rPr lang="en-US" sz="1865" b="1" dirty="0">
                <a:solidFill>
                  <a:schemeClr val="tx1"/>
                </a:solidFill>
              </a:rPr>
              <a:t>		Excep o=new Excep();</a:t>
            </a:r>
          </a:p>
          <a:p>
            <a:r>
              <a:rPr lang="en-US" sz="1865" b="1" dirty="0">
                <a:solidFill>
                  <a:schemeClr val="tx1"/>
                </a:solidFill>
              </a:rPr>
              <a:t>		o.showData();</a:t>
            </a:r>
          </a:p>
          <a:p>
            <a:r>
              <a:rPr lang="en-US" sz="1865" b="1" dirty="0">
                <a:solidFill>
                  <a:schemeClr val="tx1"/>
                </a:solidFill>
              </a:rPr>
              <a:t>	}</a:t>
            </a:r>
          </a:p>
          <a:p>
            <a:r>
              <a:rPr lang="en-US" sz="1865" b="1" dirty="0">
                <a:solidFill>
                  <a:schemeClr val="tx1"/>
                </a:solidFill>
              </a:rPr>
              <a:t>}</a:t>
            </a:r>
          </a:p>
        </p:txBody>
      </p:sp>
    </p:spTree>
    <p:extLst>
      <p:ext uri="{BB962C8B-B14F-4D97-AF65-F5344CB8AC3E}">
        <p14:creationId xmlns:p14="http://schemas.microsoft.com/office/powerpoint/2010/main" val="246363688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5031A67AD61C42943EAA7E3CD69BB5" ma:contentTypeVersion="27" ma:contentTypeDescription="Create a new document." ma:contentTypeScope="" ma:versionID="0049ff18c62cc56b8344e730804c165f">
  <xsd:schema xmlns:xsd="http://www.w3.org/2001/XMLSchema" xmlns:xs="http://www.w3.org/2001/XMLSchema" xmlns:p="http://schemas.microsoft.com/office/2006/metadata/properties" xmlns:ns3="83f541c1-93d0-4555-909e-9278fdf60e09" xmlns:ns4="b18187cb-8916-4058-bf8c-5a14975cbd53" targetNamespace="http://schemas.microsoft.com/office/2006/metadata/properties" ma:root="true" ma:fieldsID="effc5c766fea21256dc953216e535961" ns3:_="" ns4:_="">
    <xsd:import namespace="83f541c1-93d0-4555-909e-9278fdf60e09"/>
    <xsd:import namespace="b18187cb-8916-4058-bf8c-5a14975cbd53"/>
    <xsd:element name="properties">
      <xsd:complexType>
        <xsd:sequence>
          <xsd:element name="documentManagement">
            <xsd:complexType>
              <xsd:all>
                <xsd:element ref="ns3:Document_x0020_Status"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f541c1-93d0-4555-909e-9278fdf60e09" elementFormDefault="qualified">
    <xsd:import namespace="http://schemas.microsoft.com/office/2006/documentManagement/types"/>
    <xsd:import namespace="http://schemas.microsoft.com/office/infopath/2007/PartnerControls"/>
    <xsd:element name="Document_x0020_Status" ma:index="9" nillable="true" ma:displayName="Document Status" ma:default="New" ma:format="Dropdown" ma:internalName="Document_x0020_Status">
      <xsd:simpleType>
        <xsd:restriction base="dms:Choice">
          <xsd:enumeration value="New"/>
          <xsd:enumeration value="Approved"/>
          <xsd:enumeration value="Due for Revision"/>
          <xsd:enumeration value="Revised"/>
        </xsd:restriction>
      </xsd:simpleType>
    </xsd:element>
  </xsd:schema>
  <xsd:schema xmlns:xsd="http://www.w3.org/2001/XMLSchema" xmlns:xs="http://www.w3.org/2001/XMLSchema" xmlns:dms="http://schemas.microsoft.com/office/2006/documentManagement/types" xmlns:pc="http://schemas.microsoft.com/office/infopath/2007/PartnerControls" targetNamespace="b18187cb-8916-4058-bf8c-5a14975cbd53"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023eb8f7-4ab3-4572-aed0-ecdb357c8046}" ma:internalName="TaxCatchAll" ma:showField="CatchAllData" ma:web="bfceae84-e637-4bce-973f-0a9a0545e26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haredContentType xmlns="Microsoft.SharePoint.Taxonomy.ContentTypeSync" SourceId="2427474e-60f8-4f75-abfc-98841d67cf98" ContentTypeId="0x01" PreviousValue="false"/>
</file>

<file path=customXml/item3.xml><?xml version="1.0" encoding="utf-8"?>
<p:properties xmlns:p="http://schemas.microsoft.com/office/2006/metadata/properties" xmlns:xsi="http://www.w3.org/2001/XMLSchema-instance" xmlns:pc="http://schemas.microsoft.com/office/infopath/2007/PartnerControls">
  <documentManagement>
    <TaxCatchAll xmlns="b18187cb-8916-4058-bf8c-5a14975cbd53"/>
    <Document_x0020_Status xmlns="83f541c1-93d0-4555-909e-9278fdf60e09">New</Document_x0020_Status>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33F155-E4D7-4CD0-A2F3-98FD51AC8168}"/>
</file>

<file path=customXml/itemProps2.xml><?xml version="1.0" encoding="utf-8"?>
<ds:datastoreItem xmlns:ds="http://schemas.openxmlformats.org/officeDocument/2006/customXml" ds:itemID="{07B716DF-BECB-4EF3-80AF-290B1CD3A647}"/>
</file>

<file path=customXml/itemProps3.xml><?xml version="1.0" encoding="utf-8"?>
<ds:datastoreItem xmlns:ds="http://schemas.openxmlformats.org/officeDocument/2006/customXml" ds:itemID="{1590D1E7-2A80-490F-937A-F1E57FE1C728}"/>
</file>

<file path=customXml/itemProps4.xml><?xml version="1.0" encoding="utf-8"?>
<ds:datastoreItem xmlns:ds="http://schemas.openxmlformats.org/officeDocument/2006/customXml" ds:itemID="{EFE2F61D-0844-4312-8295-BA9460D20164}"/>
</file>

<file path=docProps/app.xml><?xml version="1.0" encoding="utf-8"?>
<Properties xmlns="http://schemas.openxmlformats.org/officeDocument/2006/extended-properties" xmlns:vt="http://schemas.openxmlformats.org/officeDocument/2006/docPropsVTypes">
  <Template>Q3 2014 Board Meeting v4 November 2 2014</Template>
  <TotalTime>9485</TotalTime>
  <Words>252</Words>
  <Application>Microsoft Office PowerPoint</Application>
  <PresentationFormat>Widescreen</PresentationFormat>
  <Paragraphs>88</Paragraphs>
  <Slides>10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ＭＳ Ｐゴシック</vt:lpstr>
      <vt:lpstr>Arial</vt:lpstr>
      <vt:lpstr>Brush Script Std</vt:lpstr>
      <vt:lpstr>Calibri</vt:lpstr>
      <vt:lpstr>Helvetica Condensed</vt:lpstr>
      <vt:lpstr>HelveticaNeue Condensed</vt:lpstr>
      <vt:lpstr>Times</vt:lpstr>
      <vt:lpstr>Wingdings</vt:lpstr>
      <vt:lpstr>Blank Presentation</vt:lpstr>
      <vt:lpstr>Object Oriented Programing</vt:lpstr>
      <vt:lpstr>Session Plan</vt:lpstr>
      <vt:lpstr>Exception</vt:lpstr>
      <vt:lpstr>Scenario for Exception</vt:lpstr>
      <vt:lpstr>Checked and Unchecked Exception </vt:lpstr>
      <vt:lpstr>Checked and Unchecked Exception cont.. </vt:lpstr>
      <vt:lpstr>Key Words Used to Handle Exception</vt:lpstr>
      <vt:lpstr>Key Words Used to Handle Exception cont…</vt:lpstr>
      <vt:lpstr>Exception Handling cont…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hexaware template</dc:title>
  <dc:creator>Sivaraj R</dc:creator>
  <cp:lastModifiedBy>Umamaheswari Aravindan</cp:lastModifiedBy>
  <cp:revision>680</cp:revision>
  <dcterms:created xsi:type="dcterms:W3CDTF">2014-11-02T05:32:32Z</dcterms:created>
  <dcterms:modified xsi:type="dcterms:W3CDTF">2017-10-23T07:02:50Z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0x010100B65031A67AD61C42943EAA7E3CD69BB5</vt:lpwstr>
  </property>
</Properties>
</file>