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  <p:embeddedFont>
      <p:font typeface="Alegrey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22" Type="http://schemas.openxmlformats.org/officeDocument/2006/relationships/font" Target="fonts/Alegreya-regular.fntdata"/><Relationship Id="rId21" Type="http://schemas.openxmlformats.org/officeDocument/2006/relationships/font" Target="fonts/OpenSans-boldItalic.fntdata"/><Relationship Id="rId24" Type="http://schemas.openxmlformats.org/officeDocument/2006/relationships/font" Target="fonts/Alegreya-italic.fntdata"/><Relationship Id="rId23" Type="http://schemas.openxmlformats.org/officeDocument/2006/relationships/font" Target="fonts/Alegrey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legrey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OpenSans-bold.fntdata"/><Relationship Id="rId1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26a724d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26a724d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26a724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26a724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26a724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26a724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26a724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26a724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26a724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26a724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26a724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26a724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26a724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26a724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26a724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26a724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United_States_cities_by_popul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List_of_United_States_cities_by_popul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77725" y="1203575"/>
            <a:ext cx="8520600" cy="30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The Battle of Neighbourhoods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						</a:t>
            </a:r>
            <a:endParaRPr sz="1400"/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By Sruthi Pedakolimi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957325"/>
            <a:ext cx="8520600" cy="6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Business Problem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2625" y="1016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Customer, Sundar, wants to open a new gaming arcade in USA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defines a best locality based on the following constraints,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Density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 Venues in the location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to suggest the best location to setup the arcade in the United States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Data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09775" y="1331450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List of cities in United States with population density and location coordinates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https://en.wikipedia.org/wiki/List_of_United_States_cities_by_population</a:t>
            </a:r>
            <a:endParaRPr sz="14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Using the FourSquare API to get the following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of all venues in each city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of all venues in each locality of the selected city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453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steps were followed to select the best location in United Sates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87400" marR="355600" rtl="0" algn="l">
              <a:lnSpc>
                <a:spcPct val="136363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Wikipedia page </a:t>
            </a:r>
            <a:r>
              <a:rPr i="1" lang="en" sz="14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https://en.wikipedia.org/wiki/List_of_United_States_cities_by_population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scrapped using the BeautifulSoup library to build a pandas dataframe listing the city,state,land area,population density and location 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556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87400" marR="3556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Foursquare API was then used to query each of the city to get {venue names,venue category,venue latitude and longitude} within the given radius . The resulting locations for each venue were tabulated and stored in a new dataframe and visualised using Folium.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21725" y="800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21725" y="6750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3556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3556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787400" marR="3556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K Means Algorithm was used for clustering clustering was applied to the selected categories latitudes and longitudes and calculated the weightage for each cluster</a:t>
            </a:r>
            <a:endParaRPr sz="1400">
              <a:solidFill>
                <a:srgbClr val="000000"/>
              </a:solidFill>
            </a:endParaRPr>
          </a:p>
          <a:p>
            <a:pPr indent="0" lvl="0" marL="457200" marR="3556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787400" marR="3556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Then the cluster centroid which has more weightage is selected for the clients gaming arcade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of Cities of United States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68475" y="1322725"/>
            <a:ext cx="6067500" cy="28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13" y="1322725"/>
            <a:ext cx="6067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824525" y="1147225"/>
            <a:ext cx="19422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dots represents the cities in the United States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Map of Venues in the Cambridge City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316075" y="1243400"/>
            <a:ext cx="25161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blue circles represents the venues in the Cambridge city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50" y="1147225"/>
            <a:ext cx="5670625" cy="36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Result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397450" y="1840800"/>
            <a:ext cx="3940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25" y="1209727"/>
            <a:ext cx="5679749" cy="3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294075" y="1330775"/>
            <a:ext cx="22125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red circle represents the best location to start an arcade in cambridge cit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Improvements/Recomendations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635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analysis can be improved with the following extensions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74700" marR="3302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we can consider few more categories. For example Schools,Universities whcih is also a good source for customers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also select multiple locations based on the localities and neighbourhoods to improve the accuracy of the score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extend the area by increasing the radius and the limit value so that we can cover more venues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