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9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7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4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4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6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2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4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55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34DC-973E-489D-9521-126C6F9554F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7B9E3-A460-4FE2-8A57-843B420F9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90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2" y="949903"/>
            <a:ext cx="11260883" cy="52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5" y="243267"/>
            <a:ext cx="11091971" cy="61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Raj R</dc:creator>
  <cp:lastModifiedBy>Rakesh Raj R</cp:lastModifiedBy>
  <cp:revision>1</cp:revision>
  <dcterms:created xsi:type="dcterms:W3CDTF">2025-07-01T18:48:13Z</dcterms:created>
  <dcterms:modified xsi:type="dcterms:W3CDTF">2025-07-01T18:49:26Z</dcterms:modified>
</cp:coreProperties>
</file>