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88" r:id="rId5"/>
    <p:sldId id="284" r:id="rId6"/>
    <p:sldId id="297" r:id="rId7"/>
    <p:sldId id="298" r:id="rId8"/>
    <p:sldId id="289" r:id="rId9"/>
    <p:sldId id="299" r:id="rId10"/>
    <p:sldId id="300" r:id="rId11"/>
    <p:sldId id="301" r:id="rId12"/>
    <p:sldId id="304" r:id="rId13"/>
    <p:sldId id="305" r:id="rId14"/>
    <p:sldId id="306" r:id="rId15"/>
    <p:sldId id="303" r:id="rId16"/>
    <p:sldId id="302" r:id="rId17"/>
    <p:sldId id="312" r:id="rId18"/>
    <p:sldId id="311" r:id="rId19"/>
    <p:sldId id="313" r:id="rId20"/>
    <p:sldId id="310" r:id="rId21"/>
    <p:sldId id="309" r:id="rId22"/>
    <p:sldId id="330" r:id="rId23"/>
    <p:sldId id="308" r:id="rId24"/>
    <p:sldId id="318" r:id="rId25"/>
    <p:sldId id="331" r:id="rId26"/>
    <p:sldId id="332" r:id="rId27"/>
    <p:sldId id="317" r:id="rId28"/>
    <p:sldId id="307" r:id="rId29"/>
    <p:sldId id="329" r:id="rId30"/>
    <p:sldId id="326" r:id="rId31"/>
    <p:sldId id="333" r:id="rId32"/>
    <p:sldId id="334" r:id="rId33"/>
    <p:sldId id="335" r:id="rId34"/>
    <p:sldId id="33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020BE-9D97-4528-BF59-9BB5C99484A7}" v="90" dt="2025-05-04T15:59:33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esh Raj Rajendran" userId="1877f9f9-e8f4-4499-944e-e58611849709" providerId="ADAL" clId="{0ADCFBA6-36B0-4509-BB96-87F58ED6D190}"/>
    <pc:docChg chg="undo redo custSel addSld delSld modSld">
      <pc:chgData name="Rakesh Raj Rajendran" userId="1877f9f9-e8f4-4499-944e-e58611849709" providerId="ADAL" clId="{0ADCFBA6-36B0-4509-BB96-87F58ED6D190}" dt="2025-04-17T17:28:47.958" v="269" actId="13926"/>
      <pc:docMkLst>
        <pc:docMk/>
      </pc:docMkLst>
      <pc:sldChg chg="modSp mod">
        <pc:chgData name="Rakesh Raj Rajendran" userId="1877f9f9-e8f4-4499-944e-e58611849709" providerId="ADAL" clId="{0ADCFBA6-36B0-4509-BB96-87F58ED6D190}" dt="2025-04-17T15:59:18.386" v="6" actId="20577"/>
        <pc:sldMkLst>
          <pc:docMk/>
          <pc:sldMk cId="2004286114" sldId="256"/>
        </pc:sldMkLst>
        <pc:spChg chg="mod">
          <ac:chgData name="Rakesh Raj Rajendran" userId="1877f9f9-e8f4-4499-944e-e58611849709" providerId="ADAL" clId="{0ADCFBA6-36B0-4509-BB96-87F58ED6D190}" dt="2025-04-17T15:59:18.386" v="6" actId="20577"/>
          <ac:spMkLst>
            <pc:docMk/>
            <pc:sldMk cId="2004286114" sldId="256"/>
            <ac:spMk id="2" creationId="{1BB7333F-21F7-E174-7250-C22B7BDAAB63}"/>
          </ac:spMkLst>
        </pc:spChg>
      </pc:sldChg>
      <pc:sldChg chg="addSp delSp modSp mod">
        <pc:chgData name="Rakesh Raj Rajendran" userId="1877f9f9-e8f4-4499-944e-e58611849709" providerId="ADAL" clId="{0ADCFBA6-36B0-4509-BB96-87F58ED6D190}" dt="2025-04-17T16:17:59.121" v="152" actId="20577"/>
        <pc:sldMkLst>
          <pc:docMk/>
          <pc:sldMk cId="4068204411" sldId="257"/>
        </pc:sldMkLst>
        <pc:spChg chg="mod">
          <ac:chgData name="Rakesh Raj Rajendran" userId="1877f9f9-e8f4-4499-944e-e58611849709" providerId="ADAL" clId="{0ADCFBA6-36B0-4509-BB96-87F58ED6D190}" dt="2025-04-17T16:17:59.121" v="152" actId="20577"/>
          <ac:spMkLst>
            <pc:docMk/>
            <pc:sldMk cId="4068204411" sldId="257"/>
            <ac:spMk id="2" creationId="{62B07880-9CBA-5013-E49A-35AE7A0FD7F2}"/>
          </ac:spMkLst>
        </pc:spChg>
        <pc:spChg chg="del mod">
          <ac:chgData name="Rakesh Raj Rajendran" userId="1877f9f9-e8f4-4499-944e-e58611849709" providerId="ADAL" clId="{0ADCFBA6-36B0-4509-BB96-87F58ED6D190}" dt="2025-04-17T15:59:56.221" v="16" actId="478"/>
          <ac:spMkLst>
            <pc:docMk/>
            <pc:sldMk cId="4068204411" sldId="257"/>
            <ac:spMk id="5" creationId="{B0C35C90-4E1A-32E8-D3D1-0134D822ECE9}"/>
          </ac:spMkLst>
        </pc:spChg>
        <pc:picChg chg="add mod">
          <ac:chgData name="Rakesh Raj Rajendran" userId="1877f9f9-e8f4-4499-944e-e58611849709" providerId="ADAL" clId="{0ADCFBA6-36B0-4509-BB96-87F58ED6D190}" dt="2025-04-17T16:17:58.252" v="151" actId="1076"/>
          <ac:picMkLst>
            <pc:docMk/>
            <pc:sldMk cId="4068204411" sldId="257"/>
            <ac:picMk id="4" creationId="{A46CF94B-B717-57AA-AA3F-2E4B118D94D7}"/>
          </ac:picMkLst>
        </pc:picChg>
      </pc:sldChg>
      <pc:sldChg chg="modSp mod">
        <pc:chgData name="Rakesh Raj Rajendran" userId="1877f9f9-e8f4-4499-944e-e58611849709" providerId="ADAL" clId="{0ADCFBA6-36B0-4509-BB96-87F58ED6D190}" dt="2025-04-17T17:28:47.958" v="269" actId="13926"/>
        <pc:sldMkLst>
          <pc:docMk/>
          <pc:sldMk cId="1368119437" sldId="265"/>
        </pc:sldMkLst>
        <pc:graphicFrameChg chg="mod modGraphic">
          <ac:chgData name="Rakesh Raj Rajendran" userId="1877f9f9-e8f4-4499-944e-e58611849709" providerId="ADAL" clId="{0ADCFBA6-36B0-4509-BB96-87F58ED6D190}" dt="2025-04-17T17:28:47.958" v="269" actId="13926"/>
          <ac:graphicFrameMkLst>
            <pc:docMk/>
            <pc:sldMk cId="1368119437" sldId="265"/>
            <ac:graphicFrameMk id="4" creationId="{675A375D-AA81-9BE6-47BB-79041D9DEAEE}"/>
          </ac:graphicFrameMkLst>
        </pc:graphicFrameChg>
      </pc:sldChg>
      <pc:sldChg chg="addSp delSp modSp mod">
        <pc:chgData name="Rakesh Raj Rajendran" userId="1877f9f9-e8f4-4499-944e-e58611849709" providerId="ADAL" clId="{0ADCFBA6-36B0-4509-BB96-87F58ED6D190}" dt="2025-04-17T16:08:51.350" v="76" actId="14100"/>
        <pc:sldMkLst>
          <pc:docMk/>
          <pc:sldMk cId="2884917448" sldId="268"/>
        </pc:sldMkLst>
        <pc:spChg chg="mod">
          <ac:chgData name="Rakesh Raj Rajendran" userId="1877f9f9-e8f4-4499-944e-e58611849709" providerId="ADAL" clId="{0ADCFBA6-36B0-4509-BB96-87F58ED6D190}" dt="2025-04-17T16:08:35.720" v="71"/>
          <ac:spMkLst>
            <pc:docMk/>
            <pc:sldMk cId="2884917448" sldId="268"/>
            <ac:spMk id="2" creationId="{62B07880-9CBA-5013-E49A-35AE7A0FD7F2}"/>
          </ac:spMkLst>
        </pc:spChg>
        <pc:spChg chg="add del mod">
          <ac:chgData name="Rakesh Raj Rajendran" userId="1877f9f9-e8f4-4499-944e-e58611849709" providerId="ADAL" clId="{0ADCFBA6-36B0-4509-BB96-87F58ED6D190}" dt="2025-04-17T16:08:41.750" v="73" actId="478"/>
          <ac:spMkLst>
            <pc:docMk/>
            <pc:sldMk cId="2884917448" sldId="268"/>
            <ac:spMk id="4" creationId="{71CD56B6-DCDD-C784-3697-2C0586388E97}"/>
          </ac:spMkLst>
        </pc:spChg>
        <pc:picChg chg="add mod">
          <ac:chgData name="Rakesh Raj Rajendran" userId="1877f9f9-e8f4-4499-944e-e58611849709" providerId="ADAL" clId="{0ADCFBA6-36B0-4509-BB96-87F58ED6D190}" dt="2025-04-17T16:08:51.350" v="76" actId="14100"/>
          <ac:picMkLst>
            <pc:docMk/>
            <pc:sldMk cId="2884917448" sldId="268"/>
            <ac:picMk id="5" creationId="{66783672-4829-CA05-1661-BB37C015A98F}"/>
          </ac:picMkLst>
        </pc:picChg>
        <pc:picChg chg="del">
          <ac:chgData name="Rakesh Raj Rajendran" userId="1877f9f9-e8f4-4499-944e-e58611849709" providerId="ADAL" clId="{0ADCFBA6-36B0-4509-BB96-87F58ED6D190}" dt="2025-04-17T16:08:38.772" v="72" actId="478"/>
          <ac:picMkLst>
            <pc:docMk/>
            <pc:sldMk cId="2884917448" sldId="268"/>
            <ac:picMk id="6" creationId="{B3D5F17C-F7C9-927D-812F-41F119344A0D}"/>
          </ac:picMkLst>
        </pc:picChg>
      </pc:sldChg>
      <pc:sldChg chg="del">
        <pc:chgData name="Rakesh Raj Rajendran" userId="1877f9f9-e8f4-4499-944e-e58611849709" providerId="ADAL" clId="{0ADCFBA6-36B0-4509-BB96-87F58ED6D190}" dt="2025-04-17T16:12:16.595" v="121" actId="47"/>
        <pc:sldMkLst>
          <pc:docMk/>
          <pc:sldMk cId="2924922514" sldId="269"/>
        </pc:sldMkLst>
      </pc:sldChg>
      <pc:sldChg chg="del">
        <pc:chgData name="Rakesh Raj Rajendran" userId="1877f9f9-e8f4-4499-944e-e58611849709" providerId="ADAL" clId="{0ADCFBA6-36B0-4509-BB96-87F58ED6D190}" dt="2025-04-17T16:12:43.311" v="123" actId="47"/>
        <pc:sldMkLst>
          <pc:docMk/>
          <pc:sldMk cId="769767658" sldId="270"/>
        </pc:sldMkLst>
      </pc:sldChg>
      <pc:sldChg chg="addSp delSp modSp mod">
        <pc:chgData name="Rakesh Raj Rajendran" userId="1877f9f9-e8f4-4499-944e-e58611849709" providerId="ADAL" clId="{0ADCFBA6-36B0-4509-BB96-87F58ED6D190}" dt="2025-04-17T16:18:11.444" v="156" actId="1076"/>
        <pc:sldMkLst>
          <pc:docMk/>
          <pc:sldMk cId="2393344937" sldId="280"/>
        </pc:sldMkLst>
        <pc:spChg chg="mod">
          <ac:chgData name="Rakesh Raj Rajendran" userId="1877f9f9-e8f4-4499-944e-e58611849709" providerId="ADAL" clId="{0ADCFBA6-36B0-4509-BB96-87F58ED6D190}" dt="2025-04-17T16:00:54.645" v="25"/>
          <ac:spMkLst>
            <pc:docMk/>
            <pc:sldMk cId="2393344937" sldId="280"/>
            <ac:spMk id="2" creationId="{62B07880-9CBA-5013-E49A-35AE7A0FD7F2}"/>
          </ac:spMkLst>
        </pc:spChg>
        <pc:spChg chg="del">
          <ac:chgData name="Rakesh Raj Rajendran" userId="1877f9f9-e8f4-4499-944e-e58611849709" providerId="ADAL" clId="{0ADCFBA6-36B0-4509-BB96-87F58ED6D190}" dt="2025-04-17T16:00:59.515" v="26" actId="478"/>
          <ac:spMkLst>
            <pc:docMk/>
            <pc:sldMk cId="2393344937" sldId="280"/>
            <ac:spMk id="5" creationId="{B0C35C90-4E1A-32E8-D3D1-0134D822ECE9}"/>
          </ac:spMkLst>
        </pc:spChg>
        <pc:picChg chg="add mod">
          <ac:chgData name="Rakesh Raj Rajendran" userId="1877f9f9-e8f4-4499-944e-e58611849709" providerId="ADAL" clId="{0ADCFBA6-36B0-4509-BB96-87F58ED6D190}" dt="2025-04-17T16:18:05.647" v="153" actId="1076"/>
          <ac:picMkLst>
            <pc:docMk/>
            <pc:sldMk cId="2393344937" sldId="280"/>
            <ac:picMk id="4" creationId="{50DAD969-FBE5-8AB6-DB4F-B252B2B2C17B}"/>
          </ac:picMkLst>
        </pc:picChg>
        <pc:picChg chg="add mod">
          <ac:chgData name="Rakesh Raj Rajendran" userId="1877f9f9-e8f4-4499-944e-e58611849709" providerId="ADAL" clId="{0ADCFBA6-36B0-4509-BB96-87F58ED6D190}" dt="2025-04-17T16:18:11.444" v="156" actId="1076"/>
          <ac:picMkLst>
            <pc:docMk/>
            <pc:sldMk cId="2393344937" sldId="280"/>
            <ac:picMk id="6" creationId="{E4037CDC-CAFF-0AE8-6DCE-F6942E6F3504}"/>
          </ac:picMkLst>
        </pc:picChg>
      </pc:sldChg>
      <pc:sldChg chg="addSp delSp modSp mod">
        <pc:chgData name="Rakesh Raj Rajendran" userId="1877f9f9-e8f4-4499-944e-e58611849709" providerId="ADAL" clId="{0ADCFBA6-36B0-4509-BB96-87F58ED6D190}" dt="2025-04-17T16:03:25.278" v="45" actId="14100"/>
        <pc:sldMkLst>
          <pc:docMk/>
          <pc:sldMk cId="2246228325" sldId="281"/>
        </pc:sldMkLst>
        <pc:spChg chg="mod">
          <ac:chgData name="Rakesh Raj Rajendran" userId="1877f9f9-e8f4-4499-944e-e58611849709" providerId="ADAL" clId="{0ADCFBA6-36B0-4509-BB96-87F58ED6D190}" dt="2025-04-17T16:02:45.963" v="39" actId="20577"/>
          <ac:spMkLst>
            <pc:docMk/>
            <pc:sldMk cId="2246228325" sldId="281"/>
            <ac:spMk id="2" creationId="{62B07880-9CBA-5013-E49A-35AE7A0FD7F2}"/>
          </ac:spMkLst>
        </pc:spChg>
        <pc:spChg chg="del">
          <ac:chgData name="Rakesh Raj Rajendran" userId="1877f9f9-e8f4-4499-944e-e58611849709" providerId="ADAL" clId="{0ADCFBA6-36B0-4509-BB96-87F58ED6D190}" dt="2025-04-17T16:02:51.191" v="40" actId="478"/>
          <ac:spMkLst>
            <pc:docMk/>
            <pc:sldMk cId="2246228325" sldId="281"/>
            <ac:spMk id="5" creationId="{B0C35C90-4E1A-32E8-D3D1-0134D822ECE9}"/>
          </ac:spMkLst>
        </pc:spChg>
        <pc:picChg chg="add mod">
          <ac:chgData name="Rakesh Raj Rajendran" userId="1877f9f9-e8f4-4499-944e-e58611849709" providerId="ADAL" clId="{0ADCFBA6-36B0-4509-BB96-87F58ED6D190}" dt="2025-04-17T16:03:25.278" v="45" actId="14100"/>
          <ac:picMkLst>
            <pc:docMk/>
            <pc:sldMk cId="2246228325" sldId="281"/>
            <ac:picMk id="4" creationId="{F6ABB608-D8CE-0BCD-C44D-849968BFBB34}"/>
          </ac:picMkLst>
        </pc:picChg>
      </pc:sldChg>
      <pc:sldChg chg="addSp delSp modSp mod">
        <pc:chgData name="Rakesh Raj Rajendran" userId="1877f9f9-e8f4-4499-944e-e58611849709" providerId="ADAL" clId="{0ADCFBA6-36B0-4509-BB96-87F58ED6D190}" dt="2025-04-17T16:04:53.113" v="52" actId="1076"/>
        <pc:sldMkLst>
          <pc:docMk/>
          <pc:sldMk cId="707047419" sldId="282"/>
        </pc:sldMkLst>
        <pc:spChg chg="mod">
          <ac:chgData name="Rakesh Raj Rajendran" userId="1877f9f9-e8f4-4499-944e-e58611849709" providerId="ADAL" clId="{0ADCFBA6-36B0-4509-BB96-87F58ED6D190}" dt="2025-04-17T16:04:47.840" v="50" actId="14100"/>
          <ac:spMkLst>
            <pc:docMk/>
            <pc:sldMk cId="707047419" sldId="282"/>
            <ac:spMk id="2" creationId="{62B07880-9CBA-5013-E49A-35AE7A0FD7F2}"/>
          </ac:spMkLst>
        </pc:spChg>
        <pc:spChg chg="del">
          <ac:chgData name="Rakesh Raj Rajendran" userId="1877f9f9-e8f4-4499-944e-e58611849709" providerId="ADAL" clId="{0ADCFBA6-36B0-4509-BB96-87F58ED6D190}" dt="2025-04-17T16:04:40.097" v="46" actId="478"/>
          <ac:spMkLst>
            <pc:docMk/>
            <pc:sldMk cId="707047419" sldId="282"/>
            <ac:spMk id="5" creationId="{B0C35C90-4E1A-32E8-D3D1-0134D822ECE9}"/>
          </ac:spMkLst>
        </pc:spChg>
        <pc:picChg chg="add mod">
          <ac:chgData name="Rakesh Raj Rajendran" userId="1877f9f9-e8f4-4499-944e-e58611849709" providerId="ADAL" clId="{0ADCFBA6-36B0-4509-BB96-87F58ED6D190}" dt="2025-04-17T16:04:53.113" v="52" actId="1076"/>
          <ac:picMkLst>
            <pc:docMk/>
            <pc:sldMk cId="707047419" sldId="282"/>
            <ac:picMk id="4" creationId="{26A08F79-32FB-EC00-4FD8-BC5B11334EAF}"/>
          </ac:picMkLst>
        </pc:picChg>
      </pc:sldChg>
      <pc:sldChg chg="addSp delSp modSp mod">
        <pc:chgData name="Rakesh Raj Rajendran" userId="1877f9f9-e8f4-4499-944e-e58611849709" providerId="ADAL" clId="{0ADCFBA6-36B0-4509-BB96-87F58ED6D190}" dt="2025-04-17T16:06:14.966" v="60" actId="14100"/>
        <pc:sldMkLst>
          <pc:docMk/>
          <pc:sldMk cId="1011798600" sldId="283"/>
        </pc:sldMkLst>
        <pc:spChg chg="mod">
          <ac:chgData name="Rakesh Raj Rajendran" userId="1877f9f9-e8f4-4499-944e-e58611849709" providerId="ADAL" clId="{0ADCFBA6-36B0-4509-BB96-87F58ED6D190}" dt="2025-04-17T16:05:59.258" v="55"/>
          <ac:spMkLst>
            <pc:docMk/>
            <pc:sldMk cId="1011798600" sldId="283"/>
            <ac:spMk id="2" creationId="{62B07880-9CBA-5013-E49A-35AE7A0FD7F2}"/>
          </ac:spMkLst>
        </pc:spChg>
        <pc:spChg chg="del">
          <ac:chgData name="Rakesh Raj Rajendran" userId="1877f9f9-e8f4-4499-944e-e58611849709" providerId="ADAL" clId="{0ADCFBA6-36B0-4509-BB96-87F58ED6D190}" dt="2025-04-17T16:06:03.288" v="56" actId="478"/>
          <ac:spMkLst>
            <pc:docMk/>
            <pc:sldMk cId="1011798600" sldId="283"/>
            <ac:spMk id="5" creationId="{B0C35C90-4E1A-32E8-D3D1-0134D822ECE9}"/>
          </ac:spMkLst>
        </pc:spChg>
        <pc:picChg chg="add mod">
          <ac:chgData name="Rakesh Raj Rajendran" userId="1877f9f9-e8f4-4499-944e-e58611849709" providerId="ADAL" clId="{0ADCFBA6-36B0-4509-BB96-87F58ED6D190}" dt="2025-04-17T16:06:14.966" v="60" actId="14100"/>
          <ac:picMkLst>
            <pc:docMk/>
            <pc:sldMk cId="1011798600" sldId="283"/>
            <ac:picMk id="3" creationId="{EA2DB66A-9EEC-7EBD-DFAD-F95DB30739EE}"/>
          </ac:picMkLst>
        </pc:picChg>
      </pc:sldChg>
      <pc:sldChg chg="addSp delSp modSp mod">
        <pc:chgData name="Rakesh Raj Rajendran" userId="1877f9f9-e8f4-4499-944e-e58611849709" providerId="ADAL" clId="{0ADCFBA6-36B0-4509-BB96-87F58ED6D190}" dt="2025-04-17T16:10:29.255" v="96" actId="1076"/>
        <pc:sldMkLst>
          <pc:docMk/>
          <pc:sldMk cId="783890002" sldId="284"/>
        </pc:sldMkLst>
        <pc:spChg chg="mod">
          <ac:chgData name="Rakesh Raj Rajendran" userId="1877f9f9-e8f4-4499-944e-e58611849709" providerId="ADAL" clId="{0ADCFBA6-36B0-4509-BB96-87F58ED6D190}" dt="2025-04-17T16:09:54.974" v="91"/>
          <ac:spMkLst>
            <pc:docMk/>
            <pc:sldMk cId="783890002" sldId="284"/>
            <ac:spMk id="2" creationId="{62B07880-9CBA-5013-E49A-35AE7A0FD7F2}"/>
          </ac:spMkLst>
        </pc:spChg>
        <pc:spChg chg="add del mod">
          <ac:chgData name="Rakesh Raj Rajendran" userId="1877f9f9-e8f4-4499-944e-e58611849709" providerId="ADAL" clId="{0ADCFBA6-36B0-4509-BB96-87F58ED6D190}" dt="2025-04-17T16:10:17.397" v="93" actId="478"/>
          <ac:spMkLst>
            <pc:docMk/>
            <pc:sldMk cId="783890002" sldId="284"/>
            <ac:spMk id="4" creationId="{2B2C0FFC-2161-235B-E00C-BBA072910B6C}"/>
          </ac:spMkLst>
        </pc:spChg>
        <pc:picChg chg="del">
          <ac:chgData name="Rakesh Raj Rajendran" userId="1877f9f9-e8f4-4499-944e-e58611849709" providerId="ADAL" clId="{0ADCFBA6-36B0-4509-BB96-87F58ED6D190}" dt="2025-04-17T16:10:11.538" v="92" actId="478"/>
          <ac:picMkLst>
            <pc:docMk/>
            <pc:sldMk cId="783890002" sldId="284"/>
            <ac:picMk id="5" creationId="{1663C7AB-DC12-5708-EE24-D3B4A1A09113}"/>
          </ac:picMkLst>
        </pc:picChg>
        <pc:picChg chg="add mod">
          <ac:chgData name="Rakesh Raj Rajendran" userId="1877f9f9-e8f4-4499-944e-e58611849709" providerId="ADAL" clId="{0ADCFBA6-36B0-4509-BB96-87F58ED6D190}" dt="2025-04-17T16:10:29.255" v="96" actId="1076"/>
          <ac:picMkLst>
            <pc:docMk/>
            <pc:sldMk cId="783890002" sldId="284"/>
            <ac:picMk id="6" creationId="{066332E4-148C-58B8-F6BF-20256C5C0B54}"/>
          </ac:picMkLst>
        </pc:picChg>
        <pc:picChg chg="del">
          <ac:chgData name="Rakesh Raj Rajendran" userId="1877f9f9-e8f4-4499-944e-e58611849709" providerId="ADAL" clId="{0ADCFBA6-36B0-4509-BB96-87F58ED6D190}" dt="2025-04-17T16:10:19.104" v="94" actId="478"/>
          <ac:picMkLst>
            <pc:docMk/>
            <pc:sldMk cId="783890002" sldId="284"/>
            <ac:picMk id="7" creationId="{00CBFCFD-926D-B459-240B-7D98506AFC89}"/>
          </ac:picMkLst>
        </pc:picChg>
      </pc:sldChg>
      <pc:sldChg chg="del">
        <pc:chgData name="Rakesh Raj Rajendran" userId="1877f9f9-e8f4-4499-944e-e58611849709" providerId="ADAL" clId="{0ADCFBA6-36B0-4509-BB96-87F58ED6D190}" dt="2025-04-17T16:12:40.100" v="122" actId="47"/>
        <pc:sldMkLst>
          <pc:docMk/>
          <pc:sldMk cId="273460385" sldId="285"/>
        </pc:sldMkLst>
      </pc:sldChg>
      <pc:sldChg chg="del">
        <pc:chgData name="Rakesh Raj Rajendran" userId="1877f9f9-e8f4-4499-944e-e58611849709" providerId="ADAL" clId="{0ADCFBA6-36B0-4509-BB96-87F58ED6D190}" dt="2025-04-17T16:12:44.518" v="124" actId="47"/>
        <pc:sldMkLst>
          <pc:docMk/>
          <pc:sldMk cId="1053061542" sldId="286"/>
        </pc:sldMkLst>
      </pc:sldChg>
      <pc:sldChg chg="addSp delSp modSp add mod">
        <pc:chgData name="Rakesh Raj Rajendran" userId="1877f9f9-e8f4-4499-944e-e58611849709" providerId="ADAL" clId="{0ADCFBA6-36B0-4509-BB96-87F58ED6D190}" dt="2025-04-17T16:18:30.458" v="157" actId="1076"/>
        <pc:sldMkLst>
          <pc:docMk/>
          <pc:sldMk cId="519010412" sldId="287"/>
        </pc:sldMkLst>
        <pc:spChg chg="del">
          <ac:chgData name="Rakesh Raj Rajendran" userId="1877f9f9-e8f4-4499-944e-e58611849709" providerId="ADAL" clId="{0ADCFBA6-36B0-4509-BB96-87F58ED6D190}" dt="2025-04-17T16:07:12.617" v="63" actId="478"/>
          <ac:spMkLst>
            <pc:docMk/>
            <pc:sldMk cId="519010412" sldId="287"/>
            <ac:spMk id="2" creationId="{62B07880-9CBA-5013-E49A-35AE7A0FD7F2}"/>
          </ac:spMkLst>
        </pc:spChg>
        <pc:spChg chg="add del mod">
          <ac:chgData name="Rakesh Raj Rajendran" userId="1877f9f9-e8f4-4499-944e-e58611849709" providerId="ADAL" clId="{0ADCFBA6-36B0-4509-BB96-87F58ED6D190}" dt="2025-04-17T16:07:15.504" v="64" actId="478"/>
          <ac:spMkLst>
            <pc:docMk/>
            <pc:sldMk cId="519010412" sldId="287"/>
            <ac:spMk id="5" creationId="{16253681-CDC4-5B02-1CEB-D203596ACCCB}"/>
          </ac:spMkLst>
        </pc:spChg>
        <pc:picChg chg="del">
          <ac:chgData name="Rakesh Raj Rajendran" userId="1877f9f9-e8f4-4499-944e-e58611849709" providerId="ADAL" clId="{0ADCFBA6-36B0-4509-BB96-87F58ED6D190}" dt="2025-04-17T16:07:08.166" v="62" actId="478"/>
          <ac:picMkLst>
            <pc:docMk/>
            <pc:sldMk cId="519010412" sldId="287"/>
            <ac:picMk id="3" creationId="{EA2DB66A-9EEC-7EBD-DFAD-F95DB30739EE}"/>
          </ac:picMkLst>
        </pc:picChg>
        <pc:picChg chg="add mod">
          <ac:chgData name="Rakesh Raj Rajendran" userId="1877f9f9-e8f4-4499-944e-e58611849709" providerId="ADAL" clId="{0ADCFBA6-36B0-4509-BB96-87F58ED6D190}" dt="2025-04-17T16:18:30.458" v="157" actId="1076"/>
          <ac:picMkLst>
            <pc:docMk/>
            <pc:sldMk cId="519010412" sldId="287"/>
            <ac:picMk id="6" creationId="{D0DD8FE5-F1D6-57BC-520E-82D53B44DEB1}"/>
          </ac:picMkLst>
        </pc:picChg>
      </pc:sldChg>
      <pc:sldChg chg="addSp delSp modSp add mod">
        <pc:chgData name="Rakesh Raj Rajendran" userId="1877f9f9-e8f4-4499-944e-e58611849709" providerId="ADAL" clId="{0ADCFBA6-36B0-4509-BB96-87F58ED6D190}" dt="2025-04-17T16:09:41.552" v="86" actId="478"/>
        <pc:sldMkLst>
          <pc:docMk/>
          <pc:sldMk cId="946409279" sldId="288"/>
        </pc:sldMkLst>
        <pc:spChg chg="del">
          <ac:chgData name="Rakesh Raj Rajendran" userId="1877f9f9-e8f4-4499-944e-e58611849709" providerId="ADAL" clId="{0ADCFBA6-36B0-4509-BB96-87F58ED6D190}" dt="2025-04-17T16:09:17.257" v="79" actId="478"/>
          <ac:spMkLst>
            <pc:docMk/>
            <pc:sldMk cId="946409279" sldId="288"/>
            <ac:spMk id="2" creationId="{62B07880-9CBA-5013-E49A-35AE7A0FD7F2}"/>
          </ac:spMkLst>
        </pc:spChg>
        <pc:spChg chg="add del mod">
          <ac:chgData name="Rakesh Raj Rajendran" userId="1877f9f9-e8f4-4499-944e-e58611849709" providerId="ADAL" clId="{0ADCFBA6-36B0-4509-BB96-87F58ED6D190}" dt="2025-04-17T16:09:41.552" v="86" actId="478"/>
          <ac:spMkLst>
            <pc:docMk/>
            <pc:sldMk cId="946409279" sldId="288"/>
            <ac:spMk id="4" creationId="{59421CF5-1794-6E77-B96B-AFB1F642612D}"/>
          </ac:spMkLst>
        </pc:spChg>
        <pc:picChg chg="del">
          <ac:chgData name="Rakesh Raj Rajendran" userId="1877f9f9-e8f4-4499-944e-e58611849709" providerId="ADAL" clId="{0ADCFBA6-36B0-4509-BB96-87F58ED6D190}" dt="2025-04-17T16:09:13.534" v="78" actId="478"/>
          <ac:picMkLst>
            <pc:docMk/>
            <pc:sldMk cId="946409279" sldId="288"/>
            <ac:picMk id="5" creationId="{66783672-4829-CA05-1661-BB37C015A98F}"/>
          </ac:picMkLst>
        </pc:picChg>
        <pc:picChg chg="add mod">
          <ac:chgData name="Rakesh Raj Rajendran" userId="1877f9f9-e8f4-4499-944e-e58611849709" providerId="ADAL" clId="{0ADCFBA6-36B0-4509-BB96-87F58ED6D190}" dt="2025-04-17T16:09:30.994" v="83" actId="14100"/>
          <ac:picMkLst>
            <pc:docMk/>
            <pc:sldMk cId="946409279" sldId="288"/>
            <ac:picMk id="6" creationId="{83EAC9A1-09D4-24DD-6715-C3CC3AEF8D2E}"/>
          </ac:picMkLst>
        </pc:picChg>
        <pc:picChg chg="add mod">
          <ac:chgData name="Rakesh Raj Rajendran" userId="1877f9f9-e8f4-4499-944e-e58611849709" providerId="ADAL" clId="{0ADCFBA6-36B0-4509-BB96-87F58ED6D190}" dt="2025-04-17T16:09:37.262" v="85" actId="1076"/>
          <ac:picMkLst>
            <pc:docMk/>
            <pc:sldMk cId="946409279" sldId="288"/>
            <ac:picMk id="7" creationId="{DC220A1B-BD9A-46B3-5C12-F761C2AC3F1E}"/>
          </ac:picMkLst>
        </pc:picChg>
      </pc:sldChg>
      <pc:sldChg chg="addSp delSp modSp add mod">
        <pc:chgData name="Rakesh Raj Rajendran" userId="1877f9f9-e8f4-4499-944e-e58611849709" providerId="ADAL" clId="{0ADCFBA6-36B0-4509-BB96-87F58ED6D190}" dt="2025-04-17T16:11:03.230" v="105" actId="14100"/>
        <pc:sldMkLst>
          <pc:docMk/>
          <pc:sldMk cId="1742122729" sldId="289"/>
        </pc:sldMkLst>
        <pc:spChg chg="del">
          <ac:chgData name="Rakesh Raj Rajendran" userId="1877f9f9-e8f4-4499-944e-e58611849709" providerId="ADAL" clId="{0ADCFBA6-36B0-4509-BB96-87F58ED6D190}" dt="2025-04-17T16:10:47.903" v="99" actId="478"/>
          <ac:spMkLst>
            <pc:docMk/>
            <pc:sldMk cId="1742122729" sldId="289"/>
            <ac:spMk id="2" creationId="{62B07880-9CBA-5013-E49A-35AE7A0FD7F2}"/>
          </ac:spMkLst>
        </pc:spChg>
        <pc:spChg chg="add del mod">
          <ac:chgData name="Rakesh Raj Rajendran" userId="1877f9f9-e8f4-4499-944e-e58611849709" providerId="ADAL" clId="{0ADCFBA6-36B0-4509-BB96-87F58ED6D190}" dt="2025-04-17T16:10:54.738" v="102" actId="478"/>
          <ac:spMkLst>
            <pc:docMk/>
            <pc:sldMk cId="1742122729" sldId="289"/>
            <ac:spMk id="4" creationId="{113227DA-463C-B2AE-C556-30C8B30D8252}"/>
          </ac:spMkLst>
        </pc:spChg>
        <pc:picChg chg="add mod">
          <ac:chgData name="Rakesh Raj Rajendran" userId="1877f9f9-e8f4-4499-944e-e58611849709" providerId="ADAL" clId="{0ADCFBA6-36B0-4509-BB96-87F58ED6D190}" dt="2025-04-17T16:11:03.230" v="105" actId="14100"/>
          <ac:picMkLst>
            <pc:docMk/>
            <pc:sldMk cId="1742122729" sldId="289"/>
            <ac:picMk id="5" creationId="{D44079DC-01E8-DE43-EDCF-CE1192017BF8}"/>
          </ac:picMkLst>
        </pc:picChg>
        <pc:picChg chg="del">
          <ac:chgData name="Rakesh Raj Rajendran" userId="1877f9f9-e8f4-4499-944e-e58611849709" providerId="ADAL" clId="{0ADCFBA6-36B0-4509-BB96-87F58ED6D190}" dt="2025-04-17T16:10:45.391" v="98" actId="478"/>
          <ac:picMkLst>
            <pc:docMk/>
            <pc:sldMk cId="1742122729" sldId="289"/>
            <ac:picMk id="6" creationId="{066332E4-148C-58B8-F6BF-20256C5C0B54}"/>
          </ac:picMkLst>
        </pc:picChg>
      </pc:sldChg>
      <pc:sldChg chg="addSp delSp modSp add mod">
        <pc:chgData name="Rakesh Raj Rajendran" userId="1877f9f9-e8f4-4499-944e-e58611849709" providerId="ADAL" clId="{0ADCFBA6-36B0-4509-BB96-87F58ED6D190}" dt="2025-04-17T16:11:39.159" v="111" actId="14100"/>
        <pc:sldMkLst>
          <pc:docMk/>
          <pc:sldMk cId="3528259958" sldId="290"/>
        </pc:sldMkLst>
        <pc:picChg chg="add mod">
          <ac:chgData name="Rakesh Raj Rajendran" userId="1877f9f9-e8f4-4499-944e-e58611849709" providerId="ADAL" clId="{0ADCFBA6-36B0-4509-BB96-87F58ED6D190}" dt="2025-04-17T16:11:39.159" v="111" actId="14100"/>
          <ac:picMkLst>
            <pc:docMk/>
            <pc:sldMk cId="3528259958" sldId="290"/>
            <ac:picMk id="2" creationId="{98B8F042-FA96-19EC-72EE-7B6AEB3D4D1C}"/>
          </ac:picMkLst>
        </pc:picChg>
        <pc:picChg chg="del">
          <ac:chgData name="Rakesh Raj Rajendran" userId="1877f9f9-e8f4-4499-944e-e58611849709" providerId="ADAL" clId="{0ADCFBA6-36B0-4509-BB96-87F58ED6D190}" dt="2025-04-17T16:11:28.427" v="107" actId="478"/>
          <ac:picMkLst>
            <pc:docMk/>
            <pc:sldMk cId="3528259958" sldId="290"/>
            <ac:picMk id="5" creationId="{D44079DC-01E8-DE43-EDCF-CE1192017BF8}"/>
          </ac:picMkLst>
        </pc:picChg>
      </pc:sldChg>
      <pc:sldChg chg="addSp delSp modSp add mod">
        <pc:chgData name="Rakesh Raj Rajendran" userId="1877f9f9-e8f4-4499-944e-e58611849709" providerId="ADAL" clId="{0ADCFBA6-36B0-4509-BB96-87F58ED6D190}" dt="2025-04-17T16:18:43.055" v="158" actId="1076"/>
        <pc:sldMkLst>
          <pc:docMk/>
          <pc:sldMk cId="3943078469" sldId="291"/>
        </pc:sldMkLst>
        <pc:picChg chg="del">
          <ac:chgData name="Rakesh Raj Rajendran" userId="1877f9f9-e8f4-4499-944e-e58611849709" providerId="ADAL" clId="{0ADCFBA6-36B0-4509-BB96-87F58ED6D190}" dt="2025-04-17T16:11:50.239" v="113" actId="478"/>
          <ac:picMkLst>
            <pc:docMk/>
            <pc:sldMk cId="3943078469" sldId="291"/>
            <ac:picMk id="2" creationId="{98B8F042-FA96-19EC-72EE-7B6AEB3D4D1C}"/>
          </ac:picMkLst>
        </pc:picChg>
        <pc:picChg chg="add mod">
          <ac:chgData name="Rakesh Raj Rajendran" userId="1877f9f9-e8f4-4499-944e-e58611849709" providerId="ADAL" clId="{0ADCFBA6-36B0-4509-BB96-87F58ED6D190}" dt="2025-04-17T16:18:43.055" v="158" actId="1076"/>
          <ac:picMkLst>
            <pc:docMk/>
            <pc:sldMk cId="3943078469" sldId="291"/>
            <ac:picMk id="3" creationId="{1F535711-5937-55EB-D388-B9FD41E80022}"/>
          </ac:picMkLst>
        </pc:picChg>
      </pc:sldChg>
      <pc:sldChg chg="addSp delSp modSp add mod">
        <pc:chgData name="Rakesh Raj Rajendran" userId="1877f9f9-e8f4-4499-944e-e58611849709" providerId="ADAL" clId="{0ADCFBA6-36B0-4509-BB96-87F58ED6D190}" dt="2025-04-17T16:18:45.516" v="159" actId="1076"/>
        <pc:sldMkLst>
          <pc:docMk/>
          <pc:sldMk cId="1412688493" sldId="292"/>
        </pc:sldMkLst>
        <pc:picChg chg="add mod">
          <ac:chgData name="Rakesh Raj Rajendran" userId="1877f9f9-e8f4-4499-944e-e58611849709" providerId="ADAL" clId="{0ADCFBA6-36B0-4509-BB96-87F58ED6D190}" dt="2025-04-17T16:18:45.516" v="159" actId="1076"/>
          <ac:picMkLst>
            <pc:docMk/>
            <pc:sldMk cId="1412688493" sldId="292"/>
            <ac:picMk id="2" creationId="{7A8C8390-30D2-EA69-1B9C-DDC3137028B6}"/>
          </ac:picMkLst>
        </pc:picChg>
        <pc:picChg chg="del">
          <ac:chgData name="Rakesh Raj Rajendran" userId="1877f9f9-e8f4-4499-944e-e58611849709" providerId="ADAL" clId="{0ADCFBA6-36B0-4509-BB96-87F58ED6D190}" dt="2025-04-17T16:12:08.514" v="118" actId="478"/>
          <ac:picMkLst>
            <pc:docMk/>
            <pc:sldMk cId="1412688493" sldId="292"/>
            <ac:picMk id="3" creationId="{1F535711-5937-55EB-D388-B9FD41E80022}"/>
          </ac:picMkLst>
        </pc:picChg>
      </pc:sldChg>
      <pc:sldChg chg="addSp delSp modSp add mod">
        <pc:chgData name="Rakesh Raj Rajendran" userId="1877f9f9-e8f4-4499-944e-e58611849709" providerId="ADAL" clId="{0ADCFBA6-36B0-4509-BB96-87F58ED6D190}" dt="2025-04-17T16:13:24.689" v="130" actId="14100"/>
        <pc:sldMkLst>
          <pc:docMk/>
          <pc:sldMk cId="3935327879" sldId="293"/>
        </pc:sldMkLst>
        <pc:picChg chg="del">
          <ac:chgData name="Rakesh Raj Rajendran" userId="1877f9f9-e8f4-4499-944e-e58611849709" providerId="ADAL" clId="{0ADCFBA6-36B0-4509-BB96-87F58ED6D190}" dt="2025-04-17T16:13:16.590" v="126" actId="478"/>
          <ac:picMkLst>
            <pc:docMk/>
            <pc:sldMk cId="3935327879" sldId="293"/>
            <ac:picMk id="2" creationId="{7A8C8390-30D2-EA69-1B9C-DDC3137028B6}"/>
          </ac:picMkLst>
        </pc:picChg>
        <pc:picChg chg="add mod">
          <ac:chgData name="Rakesh Raj Rajendran" userId="1877f9f9-e8f4-4499-944e-e58611849709" providerId="ADAL" clId="{0ADCFBA6-36B0-4509-BB96-87F58ED6D190}" dt="2025-04-17T16:13:24.689" v="130" actId="14100"/>
          <ac:picMkLst>
            <pc:docMk/>
            <pc:sldMk cId="3935327879" sldId="293"/>
            <ac:picMk id="3" creationId="{5372DECA-1613-9AA9-56FD-6CCBF1164E6B}"/>
          </ac:picMkLst>
        </pc:picChg>
      </pc:sldChg>
      <pc:sldChg chg="addSp delSp modSp add mod">
        <pc:chgData name="Rakesh Raj Rajendran" userId="1877f9f9-e8f4-4499-944e-e58611849709" providerId="ADAL" clId="{0ADCFBA6-36B0-4509-BB96-87F58ED6D190}" dt="2025-04-17T16:18:54.112" v="160" actId="1076"/>
        <pc:sldMkLst>
          <pc:docMk/>
          <pc:sldMk cId="2189580925" sldId="294"/>
        </pc:sldMkLst>
        <pc:picChg chg="add mod">
          <ac:chgData name="Rakesh Raj Rajendran" userId="1877f9f9-e8f4-4499-944e-e58611849709" providerId="ADAL" clId="{0ADCFBA6-36B0-4509-BB96-87F58ED6D190}" dt="2025-04-17T16:18:54.112" v="160" actId="1076"/>
          <ac:picMkLst>
            <pc:docMk/>
            <pc:sldMk cId="2189580925" sldId="294"/>
            <ac:picMk id="2" creationId="{852348AA-B4A4-3ACD-E0C4-67D58F666215}"/>
          </ac:picMkLst>
        </pc:picChg>
        <pc:picChg chg="del">
          <ac:chgData name="Rakesh Raj Rajendran" userId="1877f9f9-e8f4-4499-944e-e58611849709" providerId="ADAL" clId="{0ADCFBA6-36B0-4509-BB96-87F58ED6D190}" dt="2025-04-17T16:13:32.071" v="132" actId="478"/>
          <ac:picMkLst>
            <pc:docMk/>
            <pc:sldMk cId="2189580925" sldId="294"/>
            <ac:picMk id="3" creationId="{5372DECA-1613-9AA9-56FD-6CCBF1164E6B}"/>
          </ac:picMkLst>
        </pc:picChg>
      </pc:sldChg>
      <pc:sldChg chg="addSp delSp modSp add mod">
        <pc:chgData name="Rakesh Raj Rajendran" userId="1877f9f9-e8f4-4499-944e-e58611849709" providerId="ADAL" clId="{0ADCFBA6-36B0-4509-BB96-87F58ED6D190}" dt="2025-04-17T16:18:56.593" v="161" actId="1076"/>
        <pc:sldMkLst>
          <pc:docMk/>
          <pc:sldMk cId="139066606" sldId="295"/>
        </pc:sldMkLst>
        <pc:picChg chg="del">
          <ac:chgData name="Rakesh Raj Rajendran" userId="1877f9f9-e8f4-4499-944e-e58611849709" providerId="ADAL" clId="{0ADCFBA6-36B0-4509-BB96-87F58ED6D190}" dt="2025-04-17T16:13:49.632" v="137" actId="478"/>
          <ac:picMkLst>
            <pc:docMk/>
            <pc:sldMk cId="139066606" sldId="295"/>
            <ac:picMk id="2" creationId="{852348AA-B4A4-3ACD-E0C4-67D58F666215}"/>
          </ac:picMkLst>
        </pc:picChg>
        <pc:picChg chg="add mod">
          <ac:chgData name="Rakesh Raj Rajendran" userId="1877f9f9-e8f4-4499-944e-e58611849709" providerId="ADAL" clId="{0ADCFBA6-36B0-4509-BB96-87F58ED6D190}" dt="2025-04-17T16:18:56.593" v="161" actId="1076"/>
          <ac:picMkLst>
            <pc:docMk/>
            <pc:sldMk cId="139066606" sldId="295"/>
            <ac:picMk id="3" creationId="{A412411B-7FFB-09EE-7E41-026F2694947B}"/>
          </ac:picMkLst>
        </pc:picChg>
      </pc:sldChg>
      <pc:sldChg chg="addSp delSp modSp add mod">
        <pc:chgData name="Rakesh Raj Rajendran" userId="1877f9f9-e8f4-4499-944e-e58611849709" providerId="ADAL" clId="{0ADCFBA6-36B0-4509-BB96-87F58ED6D190}" dt="2025-04-17T16:14:12" v="145" actId="14100"/>
        <pc:sldMkLst>
          <pc:docMk/>
          <pc:sldMk cId="2638593505" sldId="296"/>
        </pc:sldMkLst>
        <pc:picChg chg="add mod">
          <ac:chgData name="Rakesh Raj Rajendran" userId="1877f9f9-e8f4-4499-944e-e58611849709" providerId="ADAL" clId="{0ADCFBA6-36B0-4509-BB96-87F58ED6D190}" dt="2025-04-17T16:14:12" v="145" actId="14100"/>
          <ac:picMkLst>
            <pc:docMk/>
            <pc:sldMk cId="2638593505" sldId="296"/>
            <ac:picMk id="2" creationId="{F2F1AC2A-D6F0-7D7C-AA1D-C2BCB3C4C1D1}"/>
          </ac:picMkLst>
        </pc:picChg>
        <pc:picChg chg="del">
          <ac:chgData name="Rakesh Raj Rajendran" userId="1877f9f9-e8f4-4499-944e-e58611849709" providerId="ADAL" clId="{0ADCFBA6-36B0-4509-BB96-87F58ED6D190}" dt="2025-04-17T16:14:04.315" v="141" actId="478"/>
          <ac:picMkLst>
            <pc:docMk/>
            <pc:sldMk cId="2638593505" sldId="296"/>
            <ac:picMk id="3" creationId="{A412411B-7FFB-09EE-7E41-026F2694947B}"/>
          </ac:picMkLst>
        </pc:picChg>
      </pc:sldChg>
    </pc:docChg>
  </pc:docChgLst>
  <pc:docChgLst>
    <pc:chgData name="Rakesh Raj Rajendran" userId="1877f9f9-e8f4-4499-944e-e58611849709" providerId="ADAL" clId="{9CC020BE-9D97-4528-BF59-9BB5C99484A7}"/>
    <pc:docChg chg="undo redo custSel addSld delSld modSld sldOrd">
      <pc:chgData name="Rakesh Raj Rajendran" userId="1877f9f9-e8f4-4499-944e-e58611849709" providerId="ADAL" clId="{9CC020BE-9D97-4528-BF59-9BB5C99484A7}" dt="2025-05-04T15:59:36.593" v="503" actId="6549"/>
      <pc:docMkLst>
        <pc:docMk/>
      </pc:docMkLst>
      <pc:sldChg chg="modSp mod">
        <pc:chgData name="Rakesh Raj Rajendran" userId="1877f9f9-e8f4-4499-944e-e58611849709" providerId="ADAL" clId="{9CC020BE-9D97-4528-BF59-9BB5C99484A7}" dt="2025-05-04T15:52:40.662" v="450" actId="20577"/>
        <pc:sldMkLst>
          <pc:docMk/>
          <pc:sldMk cId="2004286114" sldId="256"/>
        </pc:sldMkLst>
        <pc:spChg chg="mod">
          <ac:chgData name="Rakesh Raj Rajendran" userId="1877f9f9-e8f4-4499-944e-e58611849709" providerId="ADAL" clId="{9CC020BE-9D97-4528-BF59-9BB5C99484A7}" dt="2025-05-04T15:52:40.662" v="450" actId="20577"/>
          <ac:spMkLst>
            <pc:docMk/>
            <pc:sldMk cId="2004286114" sldId="256"/>
            <ac:spMk id="2" creationId="{1BB7333F-21F7-E174-7250-C22B7BDAAB63}"/>
          </ac:spMkLst>
        </pc:spChg>
      </pc:sldChg>
      <pc:sldChg chg="addSp delSp modSp mod">
        <pc:chgData name="Rakesh Raj Rajendran" userId="1877f9f9-e8f4-4499-944e-e58611849709" providerId="ADAL" clId="{9CC020BE-9D97-4528-BF59-9BB5C99484A7}" dt="2025-05-04T15:05:21.430" v="311" actId="14100"/>
        <pc:sldMkLst>
          <pc:docMk/>
          <pc:sldMk cId="4068204411" sldId="257"/>
        </pc:sldMkLst>
        <pc:spChg chg="mod">
          <ac:chgData name="Rakesh Raj Rajendran" userId="1877f9f9-e8f4-4499-944e-e58611849709" providerId="ADAL" clId="{9CC020BE-9D97-4528-BF59-9BB5C99484A7}" dt="2025-05-04T15:05:16.914" v="310" actId="403"/>
          <ac:spMkLst>
            <pc:docMk/>
            <pc:sldMk cId="4068204411" sldId="257"/>
            <ac:spMk id="2" creationId="{62B07880-9CBA-5013-E49A-35AE7A0FD7F2}"/>
          </ac:spMkLst>
        </pc:spChg>
        <pc:picChg chg="del">
          <ac:chgData name="Rakesh Raj Rajendran" userId="1877f9f9-e8f4-4499-944e-e58611849709" providerId="ADAL" clId="{9CC020BE-9D97-4528-BF59-9BB5C99484A7}" dt="2025-05-04T14:42:40.674" v="39" actId="478"/>
          <ac:picMkLst>
            <pc:docMk/>
            <pc:sldMk cId="4068204411" sldId="257"/>
            <ac:picMk id="4" creationId="{A46CF94B-B717-57AA-AA3F-2E4B118D94D7}"/>
          </ac:picMkLst>
        </pc:picChg>
        <pc:picChg chg="add mod">
          <ac:chgData name="Rakesh Raj Rajendran" userId="1877f9f9-e8f4-4499-944e-e58611849709" providerId="ADAL" clId="{9CC020BE-9D97-4528-BF59-9BB5C99484A7}" dt="2025-05-04T15:05:21.430" v="311" actId="14100"/>
          <ac:picMkLst>
            <pc:docMk/>
            <pc:sldMk cId="4068204411" sldId="257"/>
            <ac:picMk id="5" creationId="{00000000-0000-0000-0000-000000000000}"/>
          </ac:picMkLst>
        </pc:picChg>
      </pc:sldChg>
      <pc:sldChg chg="modSp add del mod">
        <pc:chgData name="Rakesh Raj Rajendran" userId="1877f9f9-e8f4-4499-944e-e58611849709" providerId="ADAL" clId="{9CC020BE-9D97-4528-BF59-9BB5C99484A7}" dt="2025-05-04T15:59:36.593" v="503" actId="6549"/>
        <pc:sldMkLst>
          <pc:docMk/>
          <pc:sldMk cId="1368119437" sldId="265"/>
        </pc:sldMkLst>
        <pc:graphicFrameChg chg="mod modGraphic">
          <ac:chgData name="Rakesh Raj Rajendran" userId="1877f9f9-e8f4-4499-944e-e58611849709" providerId="ADAL" clId="{9CC020BE-9D97-4528-BF59-9BB5C99484A7}" dt="2025-05-04T15:59:36.593" v="503" actId="6549"/>
          <ac:graphicFrameMkLst>
            <pc:docMk/>
            <pc:sldMk cId="1368119437" sldId="265"/>
            <ac:graphicFrameMk id="4" creationId="{675A375D-AA81-9BE6-47BB-79041D9DEAEE}"/>
          </ac:graphicFrameMkLst>
        </pc:graphicFrameChg>
      </pc:sldChg>
      <pc:sldChg chg="del">
        <pc:chgData name="Rakesh Raj Rajendran" userId="1877f9f9-e8f4-4499-944e-e58611849709" providerId="ADAL" clId="{9CC020BE-9D97-4528-BF59-9BB5C99484A7}" dt="2025-05-04T14:43:10.325" v="47" actId="47"/>
        <pc:sldMkLst>
          <pc:docMk/>
          <pc:sldMk cId="2884917448" sldId="268"/>
        </pc:sldMkLst>
      </pc:sldChg>
      <pc:sldChg chg="del">
        <pc:chgData name="Rakesh Raj Rajendran" userId="1877f9f9-e8f4-4499-944e-e58611849709" providerId="ADAL" clId="{9CC020BE-9D97-4528-BF59-9BB5C99484A7}" dt="2025-05-04T14:43:00.654" v="42" actId="47"/>
        <pc:sldMkLst>
          <pc:docMk/>
          <pc:sldMk cId="2393344937" sldId="280"/>
        </pc:sldMkLst>
      </pc:sldChg>
      <pc:sldChg chg="del">
        <pc:chgData name="Rakesh Raj Rajendran" userId="1877f9f9-e8f4-4499-944e-e58611849709" providerId="ADAL" clId="{9CC020BE-9D97-4528-BF59-9BB5C99484A7}" dt="2025-05-04T14:43:01.501" v="43" actId="47"/>
        <pc:sldMkLst>
          <pc:docMk/>
          <pc:sldMk cId="2246228325" sldId="281"/>
        </pc:sldMkLst>
      </pc:sldChg>
      <pc:sldChg chg="del">
        <pc:chgData name="Rakesh Raj Rajendran" userId="1877f9f9-e8f4-4499-944e-e58611849709" providerId="ADAL" clId="{9CC020BE-9D97-4528-BF59-9BB5C99484A7}" dt="2025-05-04T14:43:05.271" v="44" actId="47"/>
        <pc:sldMkLst>
          <pc:docMk/>
          <pc:sldMk cId="707047419" sldId="282"/>
        </pc:sldMkLst>
      </pc:sldChg>
      <pc:sldChg chg="del">
        <pc:chgData name="Rakesh Raj Rajendran" userId="1877f9f9-e8f4-4499-944e-e58611849709" providerId="ADAL" clId="{9CC020BE-9D97-4528-BF59-9BB5C99484A7}" dt="2025-05-04T14:43:07.697" v="45" actId="47"/>
        <pc:sldMkLst>
          <pc:docMk/>
          <pc:sldMk cId="1011798600" sldId="283"/>
        </pc:sldMkLst>
      </pc:sldChg>
      <pc:sldChg chg="addSp delSp modSp mod">
        <pc:chgData name="Rakesh Raj Rajendran" userId="1877f9f9-e8f4-4499-944e-e58611849709" providerId="ADAL" clId="{9CC020BE-9D97-4528-BF59-9BB5C99484A7}" dt="2025-05-04T14:44:51.142" v="67" actId="14100"/>
        <pc:sldMkLst>
          <pc:docMk/>
          <pc:sldMk cId="783890002" sldId="284"/>
        </pc:sldMkLst>
        <pc:spChg chg="mod">
          <ac:chgData name="Rakesh Raj Rajendran" userId="1877f9f9-e8f4-4499-944e-e58611849709" providerId="ADAL" clId="{9CC020BE-9D97-4528-BF59-9BB5C99484A7}" dt="2025-05-04T14:44:38.957" v="63" actId="1076"/>
          <ac:spMkLst>
            <pc:docMk/>
            <pc:sldMk cId="783890002" sldId="284"/>
            <ac:spMk id="2" creationId="{62B07880-9CBA-5013-E49A-35AE7A0FD7F2}"/>
          </ac:spMkLst>
        </pc:spChg>
        <pc:picChg chg="add mod">
          <ac:chgData name="Rakesh Raj Rajendran" userId="1877f9f9-e8f4-4499-944e-e58611849709" providerId="ADAL" clId="{9CC020BE-9D97-4528-BF59-9BB5C99484A7}" dt="2025-05-04T14:44:51.142" v="67" actId="14100"/>
          <ac:picMkLst>
            <pc:docMk/>
            <pc:sldMk cId="783890002" sldId="284"/>
            <ac:picMk id="3" creationId="{00000000-0000-0000-0000-000000000000}"/>
          </ac:picMkLst>
        </pc:picChg>
        <pc:picChg chg="del">
          <ac:chgData name="Rakesh Raj Rajendran" userId="1877f9f9-e8f4-4499-944e-e58611849709" providerId="ADAL" clId="{9CC020BE-9D97-4528-BF59-9BB5C99484A7}" dt="2025-05-04T14:44:20.743" v="58" actId="478"/>
          <ac:picMkLst>
            <pc:docMk/>
            <pc:sldMk cId="783890002" sldId="284"/>
            <ac:picMk id="6" creationId="{066332E4-148C-58B8-F6BF-20256C5C0B54}"/>
          </ac:picMkLst>
        </pc:picChg>
      </pc:sldChg>
      <pc:sldChg chg="del">
        <pc:chgData name="Rakesh Raj Rajendran" userId="1877f9f9-e8f4-4499-944e-e58611849709" providerId="ADAL" clId="{9CC020BE-9D97-4528-BF59-9BB5C99484A7}" dt="2025-05-04T14:43:09.541" v="46" actId="47"/>
        <pc:sldMkLst>
          <pc:docMk/>
          <pc:sldMk cId="519010412" sldId="287"/>
        </pc:sldMkLst>
      </pc:sldChg>
      <pc:sldChg chg="addSp delSp modSp mod">
        <pc:chgData name="Rakesh Raj Rajendran" userId="1877f9f9-e8f4-4499-944e-e58611849709" providerId="ADAL" clId="{9CC020BE-9D97-4528-BF59-9BB5C99484A7}" dt="2025-05-04T14:43:43.153" v="57" actId="1076"/>
        <pc:sldMkLst>
          <pc:docMk/>
          <pc:sldMk cId="946409279" sldId="288"/>
        </pc:sldMkLst>
        <pc:picChg chg="add mod">
          <ac:chgData name="Rakesh Raj Rajendran" userId="1877f9f9-e8f4-4499-944e-e58611849709" providerId="ADAL" clId="{9CC020BE-9D97-4528-BF59-9BB5C99484A7}" dt="2025-05-04T14:43:40.177" v="56" actId="14100"/>
          <ac:picMkLst>
            <pc:docMk/>
            <pc:sldMk cId="946409279" sldId="288"/>
            <ac:picMk id="2" creationId="{00000000-0000-0000-0000-000000000000}"/>
          </ac:picMkLst>
        </pc:picChg>
        <pc:picChg chg="add mod">
          <ac:chgData name="Rakesh Raj Rajendran" userId="1877f9f9-e8f4-4499-944e-e58611849709" providerId="ADAL" clId="{9CC020BE-9D97-4528-BF59-9BB5C99484A7}" dt="2025-05-04T14:43:43.153" v="57" actId="1076"/>
          <ac:picMkLst>
            <pc:docMk/>
            <pc:sldMk cId="946409279" sldId="288"/>
            <ac:picMk id="3" creationId="{00000000-0000-0000-0000-000000000000}"/>
          </ac:picMkLst>
        </pc:picChg>
        <pc:picChg chg="del">
          <ac:chgData name="Rakesh Raj Rajendran" userId="1877f9f9-e8f4-4499-944e-e58611849709" providerId="ADAL" clId="{9CC020BE-9D97-4528-BF59-9BB5C99484A7}" dt="2025-05-04T14:43:13.668" v="48" actId="478"/>
          <ac:picMkLst>
            <pc:docMk/>
            <pc:sldMk cId="946409279" sldId="288"/>
            <ac:picMk id="6" creationId="{83EAC9A1-09D4-24DD-6715-C3CC3AEF8D2E}"/>
          </ac:picMkLst>
        </pc:picChg>
        <pc:picChg chg="del">
          <ac:chgData name="Rakesh Raj Rajendran" userId="1877f9f9-e8f4-4499-944e-e58611849709" providerId="ADAL" clId="{9CC020BE-9D97-4528-BF59-9BB5C99484A7}" dt="2025-05-04T14:43:15.174" v="49" actId="478"/>
          <ac:picMkLst>
            <pc:docMk/>
            <pc:sldMk cId="946409279" sldId="288"/>
            <ac:picMk id="7" creationId="{DC220A1B-BD9A-46B3-5C12-F761C2AC3F1E}"/>
          </ac:picMkLst>
        </pc:picChg>
      </pc:sldChg>
      <pc:sldChg chg="addSp delSp modSp mod">
        <pc:chgData name="Rakesh Raj Rajendran" userId="1877f9f9-e8f4-4499-944e-e58611849709" providerId="ADAL" clId="{9CC020BE-9D97-4528-BF59-9BB5C99484A7}" dt="2025-05-04T14:46:36.561" v="96" actId="14100"/>
        <pc:sldMkLst>
          <pc:docMk/>
          <pc:sldMk cId="1742122729" sldId="289"/>
        </pc:sldMkLst>
        <pc:picChg chg="add mod">
          <ac:chgData name="Rakesh Raj Rajendran" userId="1877f9f9-e8f4-4499-944e-e58611849709" providerId="ADAL" clId="{9CC020BE-9D97-4528-BF59-9BB5C99484A7}" dt="2025-05-04T14:46:36.561" v="96" actId="14100"/>
          <ac:picMkLst>
            <pc:docMk/>
            <pc:sldMk cId="1742122729" sldId="289"/>
            <ac:picMk id="2" creationId="{00000000-0000-0000-0000-000000000000}"/>
          </ac:picMkLst>
        </pc:picChg>
        <pc:picChg chg="del">
          <ac:chgData name="Rakesh Raj Rajendran" userId="1877f9f9-e8f4-4499-944e-e58611849709" providerId="ADAL" clId="{9CC020BE-9D97-4528-BF59-9BB5C99484A7}" dt="2025-05-04T14:46:13.812" v="86" actId="478"/>
          <ac:picMkLst>
            <pc:docMk/>
            <pc:sldMk cId="1742122729" sldId="289"/>
            <ac:picMk id="5" creationId="{D44079DC-01E8-DE43-EDCF-CE1192017BF8}"/>
          </ac:picMkLst>
        </pc:picChg>
      </pc:sldChg>
      <pc:sldChg chg="del">
        <pc:chgData name="Rakesh Raj Rajendran" userId="1877f9f9-e8f4-4499-944e-e58611849709" providerId="ADAL" clId="{9CC020BE-9D97-4528-BF59-9BB5C99484A7}" dt="2025-05-04T14:46:16.565" v="87" actId="47"/>
        <pc:sldMkLst>
          <pc:docMk/>
          <pc:sldMk cId="3528259958" sldId="290"/>
        </pc:sldMkLst>
      </pc:sldChg>
      <pc:sldChg chg="del">
        <pc:chgData name="Rakesh Raj Rajendran" userId="1877f9f9-e8f4-4499-944e-e58611849709" providerId="ADAL" clId="{9CC020BE-9D97-4528-BF59-9BB5C99484A7}" dt="2025-05-04T14:46:17.429" v="88" actId="47"/>
        <pc:sldMkLst>
          <pc:docMk/>
          <pc:sldMk cId="3943078469" sldId="291"/>
        </pc:sldMkLst>
      </pc:sldChg>
      <pc:sldChg chg="del">
        <pc:chgData name="Rakesh Raj Rajendran" userId="1877f9f9-e8f4-4499-944e-e58611849709" providerId="ADAL" clId="{9CC020BE-9D97-4528-BF59-9BB5C99484A7}" dt="2025-05-04T14:46:18.146" v="89" actId="47"/>
        <pc:sldMkLst>
          <pc:docMk/>
          <pc:sldMk cId="1412688493" sldId="292"/>
        </pc:sldMkLst>
      </pc:sldChg>
      <pc:sldChg chg="del">
        <pc:chgData name="Rakesh Raj Rajendran" userId="1877f9f9-e8f4-4499-944e-e58611849709" providerId="ADAL" clId="{9CC020BE-9D97-4528-BF59-9BB5C99484A7}" dt="2025-05-04T14:46:18.791" v="90" actId="47"/>
        <pc:sldMkLst>
          <pc:docMk/>
          <pc:sldMk cId="3935327879" sldId="293"/>
        </pc:sldMkLst>
      </pc:sldChg>
      <pc:sldChg chg="del">
        <pc:chgData name="Rakesh Raj Rajendran" userId="1877f9f9-e8f4-4499-944e-e58611849709" providerId="ADAL" clId="{9CC020BE-9D97-4528-BF59-9BB5C99484A7}" dt="2025-05-04T14:46:19.303" v="91" actId="47"/>
        <pc:sldMkLst>
          <pc:docMk/>
          <pc:sldMk cId="2189580925" sldId="294"/>
        </pc:sldMkLst>
      </pc:sldChg>
      <pc:sldChg chg="del">
        <pc:chgData name="Rakesh Raj Rajendran" userId="1877f9f9-e8f4-4499-944e-e58611849709" providerId="ADAL" clId="{9CC020BE-9D97-4528-BF59-9BB5C99484A7}" dt="2025-05-04T14:46:19.795" v="92" actId="47"/>
        <pc:sldMkLst>
          <pc:docMk/>
          <pc:sldMk cId="139066606" sldId="295"/>
        </pc:sldMkLst>
      </pc:sldChg>
      <pc:sldChg chg="del">
        <pc:chgData name="Rakesh Raj Rajendran" userId="1877f9f9-e8f4-4499-944e-e58611849709" providerId="ADAL" clId="{9CC020BE-9D97-4528-BF59-9BB5C99484A7}" dt="2025-05-04T14:46:21.466" v="93" actId="47"/>
        <pc:sldMkLst>
          <pc:docMk/>
          <pc:sldMk cId="2638593505" sldId="296"/>
        </pc:sldMkLst>
      </pc:sldChg>
      <pc:sldChg chg="addSp delSp modSp add mod">
        <pc:chgData name="Rakesh Raj Rajendran" userId="1877f9f9-e8f4-4499-944e-e58611849709" providerId="ADAL" clId="{9CC020BE-9D97-4528-BF59-9BB5C99484A7}" dt="2025-05-04T14:45:23.736" v="76" actId="14100"/>
        <pc:sldMkLst>
          <pc:docMk/>
          <pc:sldMk cId="173036857" sldId="297"/>
        </pc:sldMkLst>
        <pc:spChg chg="mod">
          <ac:chgData name="Rakesh Raj Rajendran" userId="1877f9f9-e8f4-4499-944e-e58611849709" providerId="ADAL" clId="{9CC020BE-9D97-4528-BF59-9BB5C99484A7}" dt="2025-05-04T14:45:12.368" v="72"/>
          <ac:spMkLst>
            <pc:docMk/>
            <pc:sldMk cId="173036857" sldId="297"/>
            <ac:spMk id="2" creationId="{62B07880-9CBA-5013-E49A-35AE7A0FD7F2}"/>
          </ac:spMkLst>
        </pc:spChg>
        <pc:picChg chg="del">
          <ac:chgData name="Rakesh Raj Rajendran" userId="1877f9f9-e8f4-4499-944e-e58611849709" providerId="ADAL" clId="{9CC020BE-9D97-4528-BF59-9BB5C99484A7}" dt="2025-05-04T14:45:07.939" v="69" actId="478"/>
          <ac:picMkLst>
            <pc:docMk/>
            <pc:sldMk cId="173036857" sldId="297"/>
            <ac:picMk id="3" creationId="{00000000-0000-0000-0000-000000000000}"/>
          </ac:picMkLst>
        </pc:picChg>
        <pc:picChg chg="add mod">
          <ac:chgData name="Rakesh Raj Rajendran" userId="1877f9f9-e8f4-4499-944e-e58611849709" providerId="ADAL" clId="{9CC020BE-9D97-4528-BF59-9BB5C99484A7}" dt="2025-05-04T14:45:23.736" v="76" actId="14100"/>
          <ac:picMkLst>
            <pc:docMk/>
            <pc:sldMk cId="173036857" sldId="297"/>
            <ac:picMk id="4" creationId="{00000000-0000-0000-0000-000000000000}"/>
          </ac:picMkLst>
        </pc:picChg>
      </pc:sldChg>
      <pc:sldChg chg="addSp delSp modSp add mod">
        <pc:chgData name="Rakesh Raj Rajendran" userId="1877f9f9-e8f4-4499-944e-e58611849709" providerId="ADAL" clId="{9CC020BE-9D97-4528-BF59-9BB5C99484A7}" dt="2025-05-04T15:04:59.824" v="308" actId="403"/>
        <pc:sldMkLst>
          <pc:docMk/>
          <pc:sldMk cId="2451996619" sldId="298"/>
        </pc:sldMkLst>
        <pc:spChg chg="mod">
          <ac:chgData name="Rakesh Raj Rajendran" userId="1877f9f9-e8f4-4499-944e-e58611849709" providerId="ADAL" clId="{9CC020BE-9D97-4528-BF59-9BB5C99484A7}" dt="2025-05-04T15:04:59.824" v="308" actId="403"/>
          <ac:spMkLst>
            <pc:docMk/>
            <pc:sldMk cId="2451996619" sldId="298"/>
            <ac:spMk id="2" creationId="{62B07880-9CBA-5013-E49A-35AE7A0FD7F2}"/>
          </ac:spMkLst>
        </pc:spChg>
        <pc:picChg chg="add mod">
          <ac:chgData name="Rakesh Raj Rajendran" userId="1877f9f9-e8f4-4499-944e-e58611849709" providerId="ADAL" clId="{9CC020BE-9D97-4528-BF59-9BB5C99484A7}" dt="2025-05-04T14:45:56.538" v="85" actId="14100"/>
          <ac:picMkLst>
            <pc:docMk/>
            <pc:sldMk cId="2451996619" sldId="298"/>
            <ac:picMk id="3" creationId="{00000000-0000-0000-0000-000000000000}"/>
          </ac:picMkLst>
        </pc:picChg>
        <pc:picChg chg="del">
          <ac:chgData name="Rakesh Raj Rajendran" userId="1877f9f9-e8f4-4499-944e-e58611849709" providerId="ADAL" clId="{9CC020BE-9D97-4528-BF59-9BB5C99484A7}" dt="2025-05-04T14:45:40.764" v="78" actId="478"/>
          <ac:picMkLst>
            <pc:docMk/>
            <pc:sldMk cId="2451996619" sldId="298"/>
            <ac:picMk id="4" creationId="{00000000-0000-0000-0000-000000000000}"/>
          </ac:picMkLst>
        </pc:picChg>
      </pc:sldChg>
      <pc:sldChg chg="addSp delSp modSp add mod">
        <pc:chgData name="Rakesh Raj Rajendran" userId="1877f9f9-e8f4-4499-944e-e58611849709" providerId="ADAL" clId="{9CC020BE-9D97-4528-BF59-9BB5C99484A7}" dt="2025-05-04T14:46:58.533" v="101" actId="14100"/>
        <pc:sldMkLst>
          <pc:docMk/>
          <pc:sldMk cId="656382215" sldId="299"/>
        </pc:sldMkLst>
        <pc:picChg chg="del">
          <ac:chgData name="Rakesh Raj Rajendran" userId="1877f9f9-e8f4-4499-944e-e58611849709" providerId="ADAL" clId="{9CC020BE-9D97-4528-BF59-9BB5C99484A7}" dt="2025-05-04T14:46:48.568" v="98" actId="478"/>
          <ac:picMkLst>
            <pc:docMk/>
            <pc:sldMk cId="656382215" sldId="299"/>
            <ac:picMk id="2" creationId="{00000000-0000-0000-0000-000000000000}"/>
          </ac:picMkLst>
        </pc:picChg>
        <pc:picChg chg="add mod">
          <ac:chgData name="Rakesh Raj Rajendran" userId="1877f9f9-e8f4-4499-944e-e58611849709" providerId="ADAL" clId="{9CC020BE-9D97-4528-BF59-9BB5C99484A7}" dt="2025-05-04T14:46:58.533" v="101" actId="14100"/>
          <ac:picMkLst>
            <pc:docMk/>
            <pc:sldMk cId="656382215" sldId="299"/>
            <ac:picMk id="3" creationId="{00000000-0000-0000-0000-000000000000}"/>
          </ac:picMkLst>
        </pc:picChg>
      </pc:sldChg>
      <pc:sldChg chg="addSp delSp modSp add mod">
        <pc:chgData name="Rakesh Raj Rajendran" userId="1877f9f9-e8f4-4499-944e-e58611849709" providerId="ADAL" clId="{9CC020BE-9D97-4528-BF59-9BB5C99484A7}" dt="2025-05-04T14:47:40.708" v="112" actId="14100"/>
        <pc:sldMkLst>
          <pc:docMk/>
          <pc:sldMk cId="2096972138" sldId="300"/>
        </pc:sldMkLst>
        <pc:picChg chg="add mod">
          <ac:chgData name="Rakesh Raj Rajendran" userId="1877f9f9-e8f4-4499-944e-e58611849709" providerId="ADAL" clId="{9CC020BE-9D97-4528-BF59-9BB5C99484A7}" dt="2025-05-04T14:47:40.708" v="112" actId="14100"/>
          <ac:picMkLst>
            <pc:docMk/>
            <pc:sldMk cId="2096972138" sldId="300"/>
            <ac:picMk id="2" creationId="{00000000-0000-0000-0000-000000000000}"/>
          </ac:picMkLst>
        </pc:picChg>
        <pc:picChg chg="del">
          <ac:chgData name="Rakesh Raj Rajendran" userId="1877f9f9-e8f4-4499-944e-e58611849709" providerId="ADAL" clId="{9CC020BE-9D97-4528-BF59-9BB5C99484A7}" dt="2025-05-04T14:47:12.965" v="103" actId="478"/>
          <ac:picMkLst>
            <pc:docMk/>
            <pc:sldMk cId="2096972138" sldId="300"/>
            <ac:picMk id="3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47:57.886" v="115" actId="14100"/>
        <pc:sldMkLst>
          <pc:docMk/>
          <pc:sldMk cId="2546465754" sldId="301"/>
        </pc:sldMkLst>
        <pc:picChg chg="add mod">
          <ac:chgData name="Rakesh Raj Rajendran" userId="1877f9f9-e8f4-4499-944e-e58611849709" providerId="ADAL" clId="{9CC020BE-9D97-4528-BF59-9BB5C99484A7}" dt="2025-05-04T14:47:57.886" v="115" actId="14100"/>
          <ac:picMkLst>
            <pc:docMk/>
            <pc:sldMk cId="2546465754" sldId="301"/>
            <ac:picMk id="2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50:09.499" v="149" actId="14100"/>
        <pc:sldMkLst>
          <pc:docMk/>
          <pc:sldMk cId="3426409589" sldId="302"/>
        </pc:sldMkLst>
        <pc:picChg chg="add mod">
          <ac:chgData name="Rakesh Raj Rajendran" userId="1877f9f9-e8f4-4499-944e-e58611849709" providerId="ADAL" clId="{9CC020BE-9D97-4528-BF59-9BB5C99484A7}" dt="2025-05-04T14:50:09.499" v="149" actId="14100"/>
          <ac:picMkLst>
            <pc:docMk/>
            <pc:sldMk cId="3426409589" sldId="302"/>
            <ac:picMk id="2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49:39.681" v="140" actId="14100"/>
        <pc:sldMkLst>
          <pc:docMk/>
          <pc:sldMk cId="563861174" sldId="303"/>
        </pc:sldMkLst>
        <pc:picChg chg="add mod">
          <ac:chgData name="Rakesh Raj Rajendran" userId="1877f9f9-e8f4-4499-944e-e58611849709" providerId="ADAL" clId="{9CC020BE-9D97-4528-BF59-9BB5C99484A7}" dt="2025-05-04T14:49:39.681" v="140" actId="14100"/>
          <ac:picMkLst>
            <pc:docMk/>
            <pc:sldMk cId="563861174" sldId="303"/>
            <ac:picMk id="2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48:11.339" v="118" actId="14100"/>
        <pc:sldMkLst>
          <pc:docMk/>
          <pc:sldMk cId="478684218" sldId="304"/>
        </pc:sldMkLst>
        <pc:picChg chg="add mod">
          <ac:chgData name="Rakesh Raj Rajendran" userId="1877f9f9-e8f4-4499-944e-e58611849709" providerId="ADAL" clId="{9CC020BE-9D97-4528-BF59-9BB5C99484A7}" dt="2025-05-04T14:48:11.339" v="118" actId="14100"/>
          <ac:picMkLst>
            <pc:docMk/>
            <pc:sldMk cId="478684218" sldId="304"/>
            <ac:picMk id="2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48:21.633" v="121" actId="14100"/>
        <pc:sldMkLst>
          <pc:docMk/>
          <pc:sldMk cId="4231306823" sldId="305"/>
        </pc:sldMkLst>
        <pc:picChg chg="add mod">
          <ac:chgData name="Rakesh Raj Rajendran" userId="1877f9f9-e8f4-4499-944e-e58611849709" providerId="ADAL" clId="{9CC020BE-9D97-4528-BF59-9BB5C99484A7}" dt="2025-05-04T14:48:21.633" v="121" actId="14100"/>
          <ac:picMkLst>
            <pc:docMk/>
            <pc:sldMk cId="4231306823" sldId="305"/>
            <ac:picMk id="2" creationId="{00000000-0000-0000-0000-000000000000}"/>
          </ac:picMkLst>
        </pc:picChg>
      </pc:sldChg>
      <pc:sldChg chg="addSp delSp modSp add mod ord">
        <pc:chgData name="Rakesh Raj Rajendran" userId="1877f9f9-e8f4-4499-944e-e58611849709" providerId="ADAL" clId="{9CC020BE-9D97-4528-BF59-9BB5C99484A7}" dt="2025-05-04T15:05:58.486" v="322" actId="14100"/>
        <pc:sldMkLst>
          <pc:docMk/>
          <pc:sldMk cId="4247002472" sldId="306"/>
        </pc:sldMkLst>
        <pc:spChg chg="mod">
          <ac:chgData name="Rakesh Raj Rajendran" userId="1877f9f9-e8f4-4499-944e-e58611849709" providerId="ADAL" clId="{9CC020BE-9D97-4528-BF59-9BB5C99484A7}" dt="2025-05-04T15:05:54.309" v="321" actId="403"/>
          <ac:spMkLst>
            <pc:docMk/>
            <pc:sldMk cId="4247002472" sldId="306"/>
            <ac:spMk id="2" creationId="{62B07880-9CBA-5013-E49A-35AE7A0FD7F2}"/>
          </ac:spMkLst>
        </pc:spChg>
        <pc:picChg chg="del">
          <ac:chgData name="Rakesh Raj Rajendran" userId="1877f9f9-e8f4-4499-944e-e58611849709" providerId="ADAL" clId="{9CC020BE-9D97-4528-BF59-9BB5C99484A7}" dt="2025-05-04T14:48:51.162" v="125" actId="478"/>
          <ac:picMkLst>
            <pc:docMk/>
            <pc:sldMk cId="4247002472" sldId="306"/>
            <ac:picMk id="3" creationId="{00000000-0000-0000-0000-000000000000}"/>
          </ac:picMkLst>
        </pc:picChg>
        <pc:picChg chg="add mod">
          <ac:chgData name="Rakesh Raj Rajendran" userId="1877f9f9-e8f4-4499-944e-e58611849709" providerId="ADAL" clId="{9CC020BE-9D97-4528-BF59-9BB5C99484A7}" dt="2025-05-04T15:05:58.486" v="322" actId="14100"/>
          <ac:picMkLst>
            <pc:docMk/>
            <pc:sldMk cId="4247002472" sldId="306"/>
            <ac:picMk id="4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52:25.416" v="182" actId="14100"/>
        <pc:sldMkLst>
          <pc:docMk/>
          <pc:sldMk cId="1006377113" sldId="307"/>
        </pc:sldMkLst>
        <pc:picChg chg="add mod">
          <ac:chgData name="Rakesh Raj Rajendran" userId="1877f9f9-e8f4-4499-944e-e58611849709" providerId="ADAL" clId="{9CC020BE-9D97-4528-BF59-9BB5C99484A7}" dt="2025-05-04T14:52:25.416" v="182" actId="14100"/>
          <ac:picMkLst>
            <pc:docMk/>
            <pc:sldMk cId="1006377113" sldId="307"/>
            <ac:picMk id="2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51:57.667" v="174" actId="14100"/>
        <pc:sldMkLst>
          <pc:docMk/>
          <pc:sldMk cId="1752853437" sldId="308"/>
        </pc:sldMkLst>
        <pc:picChg chg="add mod">
          <ac:chgData name="Rakesh Raj Rajendran" userId="1877f9f9-e8f4-4499-944e-e58611849709" providerId="ADAL" clId="{9CC020BE-9D97-4528-BF59-9BB5C99484A7}" dt="2025-05-04T14:51:57.667" v="174" actId="14100"/>
          <ac:picMkLst>
            <pc:docMk/>
            <pc:sldMk cId="1752853437" sldId="308"/>
            <ac:picMk id="2" creationId="{00000000-0000-0000-0000-000000000000}"/>
          </ac:picMkLst>
        </pc:picChg>
        <pc:picChg chg="add mod">
          <ac:chgData name="Rakesh Raj Rajendran" userId="1877f9f9-e8f4-4499-944e-e58611849709" providerId="ADAL" clId="{9CC020BE-9D97-4528-BF59-9BB5C99484A7}" dt="2025-05-04T14:51:54.643" v="173" actId="1076"/>
          <ac:picMkLst>
            <pc:docMk/>
            <pc:sldMk cId="1752853437" sldId="308"/>
            <ac:picMk id="3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51:43.768" v="171" actId="1076"/>
        <pc:sldMkLst>
          <pc:docMk/>
          <pc:sldMk cId="487821442" sldId="309"/>
        </pc:sldMkLst>
        <pc:picChg chg="add mod">
          <ac:chgData name="Rakesh Raj Rajendran" userId="1877f9f9-e8f4-4499-944e-e58611849709" providerId="ADAL" clId="{9CC020BE-9D97-4528-BF59-9BB5C99484A7}" dt="2025-05-04T14:51:43.768" v="171" actId="1076"/>
          <ac:picMkLst>
            <pc:docMk/>
            <pc:sldMk cId="487821442" sldId="309"/>
            <ac:picMk id="2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51:33.794" v="169" actId="14100"/>
        <pc:sldMkLst>
          <pc:docMk/>
          <pc:sldMk cId="650601781" sldId="310"/>
        </pc:sldMkLst>
        <pc:picChg chg="add mod">
          <ac:chgData name="Rakesh Raj Rajendran" userId="1877f9f9-e8f4-4499-944e-e58611849709" providerId="ADAL" clId="{9CC020BE-9D97-4528-BF59-9BB5C99484A7}" dt="2025-05-04T14:51:33.794" v="169" actId="14100"/>
          <ac:picMkLst>
            <pc:docMk/>
            <pc:sldMk cId="650601781" sldId="310"/>
            <ac:picMk id="3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50:35.272" v="154" actId="14100"/>
        <pc:sldMkLst>
          <pc:docMk/>
          <pc:sldMk cId="3786098450" sldId="311"/>
        </pc:sldMkLst>
        <pc:picChg chg="add mod">
          <ac:chgData name="Rakesh Raj Rajendran" userId="1877f9f9-e8f4-4499-944e-e58611849709" providerId="ADAL" clId="{9CC020BE-9D97-4528-BF59-9BB5C99484A7}" dt="2025-05-04T14:50:35.272" v="154" actId="14100"/>
          <ac:picMkLst>
            <pc:docMk/>
            <pc:sldMk cId="3786098450" sldId="311"/>
            <ac:picMk id="2" creationId="{00000000-0000-0000-0000-000000000000}"/>
          </ac:picMkLst>
        </pc:picChg>
        <pc:picChg chg="add mod">
          <ac:chgData name="Rakesh Raj Rajendran" userId="1877f9f9-e8f4-4499-944e-e58611849709" providerId="ADAL" clId="{9CC020BE-9D97-4528-BF59-9BB5C99484A7}" dt="2025-05-04T14:50:31.289" v="153" actId="1076"/>
          <ac:picMkLst>
            <pc:docMk/>
            <pc:sldMk cId="3786098450" sldId="311"/>
            <ac:picMk id="3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50:17.661" v="151" actId="1076"/>
        <pc:sldMkLst>
          <pc:docMk/>
          <pc:sldMk cId="4150299266" sldId="312"/>
        </pc:sldMkLst>
        <pc:picChg chg="add mod">
          <ac:chgData name="Rakesh Raj Rajendran" userId="1877f9f9-e8f4-4499-944e-e58611849709" providerId="ADAL" clId="{9CC020BE-9D97-4528-BF59-9BB5C99484A7}" dt="2025-05-04T14:50:17.661" v="151" actId="1076"/>
          <ac:picMkLst>
            <pc:docMk/>
            <pc:sldMk cId="4150299266" sldId="312"/>
            <ac:picMk id="3" creationId="{00000000-0000-0000-0000-000000000000}"/>
          </ac:picMkLst>
        </pc:picChg>
      </pc:sldChg>
      <pc:sldChg chg="addSp delSp modSp add mod ord">
        <pc:chgData name="Rakesh Raj Rajendran" userId="1877f9f9-e8f4-4499-944e-e58611849709" providerId="ADAL" clId="{9CC020BE-9D97-4528-BF59-9BB5C99484A7}" dt="2025-05-04T15:07:15.461" v="335" actId="14100"/>
        <pc:sldMkLst>
          <pc:docMk/>
          <pc:sldMk cId="952977033" sldId="313"/>
        </pc:sldMkLst>
        <pc:spChg chg="mod">
          <ac:chgData name="Rakesh Raj Rajendran" userId="1877f9f9-e8f4-4499-944e-e58611849709" providerId="ADAL" clId="{9CC020BE-9D97-4528-BF59-9BB5C99484A7}" dt="2025-05-04T15:07:12.372" v="334" actId="403"/>
          <ac:spMkLst>
            <pc:docMk/>
            <pc:sldMk cId="952977033" sldId="313"/>
            <ac:spMk id="2" creationId="{62B07880-9CBA-5013-E49A-35AE7A0FD7F2}"/>
          </ac:spMkLst>
        </pc:spChg>
        <pc:picChg chg="add mod">
          <ac:chgData name="Rakesh Raj Rajendran" userId="1877f9f9-e8f4-4499-944e-e58611849709" providerId="ADAL" clId="{9CC020BE-9D97-4528-BF59-9BB5C99484A7}" dt="2025-05-04T15:07:15.461" v="335" actId="14100"/>
          <ac:picMkLst>
            <pc:docMk/>
            <pc:sldMk cId="952977033" sldId="313"/>
            <ac:picMk id="3" creationId="{00000000-0000-0000-0000-000000000000}"/>
          </ac:picMkLst>
        </pc:picChg>
        <pc:picChg chg="del">
          <ac:chgData name="Rakesh Raj Rajendran" userId="1877f9f9-e8f4-4499-944e-e58611849709" providerId="ADAL" clId="{9CC020BE-9D97-4528-BF59-9BB5C99484A7}" dt="2025-05-04T14:50:57.640" v="158" actId="478"/>
          <ac:picMkLst>
            <pc:docMk/>
            <pc:sldMk cId="952977033" sldId="313"/>
            <ac:picMk id="4" creationId="{00000000-0000-0000-0000-000000000000}"/>
          </ac:picMkLst>
        </pc:picChg>
        <pc:picChg chg="add mod">
          <ac:chgData name="Rakesh Raj Rajendran" userId="1877f9f9-e8f4-4499-944e-e58611849709" providerId="ADAL" clId="{9CC020BE-9D97-4528-BF59-9BB5C99484A7}" dt="2025-05-04T14:51:19.601" v="165" actId="1076"/>
          <ac:picMkLst>
            <pc:docMk/>
            <pc:sldMk cId="952977033" sldId="313"/>
            <ac:picMk id="5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57:16.388" v="237" actId="1076"/>
        <pc:sldMkLst>
          <pc:docMk/>
          <pc:sldMk cId="3610861520" sldId="314"/>
        </pc:sldMkLst>
        <pc:picChg chg="add mod">
          <ac:chgData name="Rakesh Raj Rajendran" userId="1877f9f9-e8f4-4499-944e-e58611849709" providerId="ADAL" clId="{9CC020BE-9D97-4528-BF59-9BB5C99484A7}" dt="2025-05-04T14:57:16.388" v="237" actId="1076"/>
          <ac:picMkLst>
            <pc:docMk/>
            <pc:sldMk cId="3610861520" sldId="314"/>
            <ac:picMk id="2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55:12.043" v="212" actId="1076"/>
        <pc:sldMkLst>
          <pc:docMk/>
          <pc:sldMk cId="3937844650" sldId="315"/>
        </pc:sldMkLst>
        <pc:picChg chg="add mod">
          <ac:chgData name="Rakesh Raj Rajendran" userId="1877f9f9-e8f4-4499-944e-e58611849709" providerId="ADAL" clId="{9CC020BE-9D97-4528-BF59-9BB5C99484A7}" dt="2025-05-04T14:55:12.043" v="212" actId="1076"/>
          <ac:picMkLst>
            <pc:docMk/>
            <pc:sldMk cId="3937844650" sldId="315"/>
            <ac:picMk id="2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54:59.633" v="209" actId="14100"/>
        <pc:sldMkLst>
          <pc:docMk/>
          <pc:sldMk cId="173817022" sldId="316"/>
        </pc:sldMkLst>
        <pc:picChg chg="add mod">
          <ac:chgData name="Rakesh Raj Rajendran" userId="1877f9f9-e8f4-4499-944e-e58611849709" providerId="ADAL" clId="{9CC020BE-9D97-4528-BF59-9BB5C99484A7}" dt="2025-05-04T14:54:59.633" v="209" actId="14100"/>
          <ac:picMkLst>
            <pc:docMk/>
            <pc:sldMk cId="173817022" sldId="316"/>
            <ac:picMk id="2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53:44.198" v="195" actId="1076"/>
        <pc:sldMkLst>
          <pc:docMk/>
          <pc:sldMk cId="1762528903" sldId="317"/>
        </pc:sldMkLst>
        <pc:picChg chg="add mod">
          <ac:chgData name="Rakesh Raj Rajendran" userId="1877f9f9-e8f4-4499-944e-e58611849709" providerId="ADAL" clId="{9CC020BE-9D97-4528-BF59-9BB5C99484A7}" dt="2025-05-04T14:53:44.198" v="195" actId="1076"/>
          <ac:picMkLst>
            <pc:docMk/>
            <pc:sldMk cId="1762528903" sldId="317"/>
            <ac:picMk id="2" creationId="{00000000-0000-0000-0000-000000000000}"/>
          </ac:picMkLst>
        </pc:picChg>
        <pc:picChg chg="add mod">
          <ac:chgData name="Rakesh Raj Rajendran" userId="1877f9f9-e8f4-4499-944e-e58611849709" providerId="ADAL" clId="{9CC020BE-9D97-4528-BF59-9BB5C99484A7}" dt="2025-05-04T14:53:44.198" v="195" actId="1076"/>
          <ac:picMkLst>
            <pc:docMk/>
            <pc:sldMk cId="1762528903" sldId="317"/>
            <ac:picMk id="3" creationId="{00000000-0000-0000-0000-000000000000}"/>
          </ac:picMkLst>
        </pc:picChg>
      </pc:sldChg>
      <pc:sldChg chg="addSp delSp modSp add mod ord">
        <pc:chgData name="Rakesh Raj Rajendran" userId="1877f9f9-e8f4-4499-944e-e58611849709" providerId="ADAL" clId="{9CC020BE-9D97-4528-BF59-9BB5C99484A7}" dt="2025-05-04T15:08:49.781" v="346" actId="14100"/>
        <pc:sldMkLst>
          <pc:docMk/>
          <pc:sldMk cId="3737303268" sldId="318"/>
        </pc:sldMkLst>
        <pc:spChg chg="mod">
          <ac:chgData name="Rakesh Raj Rajendran" userId="1877f9f9-e8f4-4499-944e-e58611849709" providerId="ADAL" clId="{9CC020BE-9D97-4528-BF59-9BB5C99484A7}" dt="2025-05-04T15:08:47.194" v="345" actId="403"/>
          <ac:spMkLst>
            <pc:docMk/>
            <pc:sldMk cId="3737303268" sldId="318"/>
            <ac:spMk id="2" creationId="{62B07880-9CBA-5013-E49A-35AE7A0FD7F2}"/>
          </ac:spMkLst>
        </pc:spChg>
        <pc:picChg chg="del">
          <ac:chgData name="Rakesh Raj Rajendran" userId="1877f9f9-e8f4-4499-944e-e58611849709" providerId="ADAL" clId="{9CC020BE-9D97-4528-BF59-9BB5C99484A7}" dt="2025-05-04T14:53:09.135" v="186" actId="478"/>
          <ac:picMkLst>
            <pc:docMk/>
            <pc:sldMk cId="3737303268" sldId="318"/>
            <ac:picMk id="3" creationId="{00000000-0000-0000-0000-000000000000}"/>
          </ac:picMkLst>
        </pc:picChg>
        <pc:picChg chg="add mod">
          <ac:chgData name="Rakesh Raj Rajendran" userId="1877f9f9-e8f4-4499-944e-e58611849709" providerId="ADAL" clId="{9CC020BE-9D97-4528-BF59-9BB5C99484A7}" dt="2025-05-04T15:08:49.781" v="346" actId="14100"/>
          <ac:picMkLst>
            <pc:docMk/>
            <pc:sldMk cId="3737303268" sldId="318"/>
            <ac:picMk id="4" creationId="{00000000-0000-0000-0000-000000000000}"/>
          </ac:picMkLst>
        </pc:picChg>
        <pc:picChg chg="del">
          <ac:chgData name="Rakesh Raj Rajendran" userId="1877f9f9-e8f4-4499-944e-e58611849709" providerId="ADAL" clId="{9CC020BE-9D97-4528-BF59-9BB5C99484A7}" dt="2025-05-04T14:53:09.721" v="187" actId="478"/>
          <ac:picMkLst>
            <pc:docMk/>
            <pc:sldMk cId="3737303268" sldId="318"/>
            <ac:picMk id="5" creationId="{00000000-0000-0000-0000-000000000000}"/>
          </ac:picMkLst>
        </pc:picChg>
      </pc:sldChg>
      <pc:sldChg chg="addSp delSp modSp add mod ord">
        <pc:chgData name="Rakesh Raj Rajendran" userId="1877f9f9-e8f4-4499-944e-e58611849709" providerId="ADAL" clId="{9CC020BE-9D97-4528-BF59-9BB5C99484A7}" dt="2025-05-04T15:11:08.176" v="364" actId="14100"/>
        <pc:sldMkLst>
          <pc:docMk/>
          <pc:sldMk cId="3686170041" sldId="319"/>
        </pc:sldMkLst>
        <pc:spChg chg="mod">
          <ac:chgData name="Rakesh Raj Rajendran" userId="1877f9f9-e8f4-4499-944e-e58611849709" providerId="ADAL" clId="{9CC020BE-9D97-4528-BF59-9BB5C99484A7}" dt="2025-05-04T15:11:08.176" v="364" actId="14100"/>
          <ac:spMkLst>
            <pc:docMk/>
            <pc:sldMk cId="3686170041" sldId="319"/>
            <ac:spMk id="2" creationId="{62B07880-9CBA-5013-E49A-35AE7A0FD7F2}"/>
          </ac:spMkLst>
        </pc:spChg>
        <pc:picChg chg="add mod">
          <ac:chgData name="Rakesh Raj Rajendran" userId="1877f9f9-e8f4-4499-944e-e58611849709" providerId="ADAL" clId="{9CC020BE-9D97-4528-BF59-9BB5C99484A7}" dt="2025-05-04T14:54:45.089" v="206" actId="14100"/>
          <ac:picMkLst>
            <pc:docMk/>
            <pc:sldMk cId="3686170041" sldId="319"/>
            <ac:picMk id="3" creationId="{00000000-0000-0000-0000-000000000000}"/>
          </ac:picMkLst>
        </pc:picChg>
        <pc:picChg chg="del">
          <ac:chgData name="Rakesh Raj Rajendran" userId="1877f9f9-e8f4-4499-944e-e58611849709" providerId="ADAL" clId="{9CC020BE-9D97-4528-BF59-9BB5C99484A7}" dt="2025-05-04T14:54:27.579" v="199" actId="478"/>
          <ac:picMkLst>
            <pc:docMk/>
            <pc:sldMk cId="3686170041" sldId="319"/>
            <ac:picMk id="4" creationId="{00000000-0000-0000-0000-000000000000}"/>
          </ac:picMkLst>
        </pc:picChg>
      </pc:sldChg>
      <pc:sldChg chg="addSp delSp modSp add mod ord">
        <pc:chgData name="Rakesh Raj Rajendran" userId="1877f9f9-e8f4-4499-944e-e58611849709" providerId="ADAL" clId="{9CC020BE-9D97-4528-BF59-9BB5C99484A7}" dt="2025-05-04T15:12:20.500" v="376" actId="14100"/>
        <pc:sldMkLst>
          <pc:docMk/>
          <pc:sldMk cId="731742388" sldId="320"/>
        </pc:sldMkLst>
        <pc:spChg chg="mod">
          <ac:chgData name="Rakesh Raj Rajendran" userId="1877f9f9-e8f4-4499-944e-e58611849709" providerId="ADAL" clId="{9CC020BE-9D97-4528-BF59-9BB5C99484A7}" dt="2025-05-04T15:12:18.022" v="375" actId="14100"/>
          <ac:spMkLst>
            <pc:docMk/>
            <pc:sldMk cId="731742388" sldId="320"/>
            <ac:spMk id="2" creationId="{62B07880-9CBA-5013-E49A-35AE7A0FD7F2}"/>
          </ac:spMkLst>
        </pc:spChg>
        <pc:picChg chg="del">
          <ac:chgData name="Rakesh Raj Rajendran" userId="1877f9f9-e8f4-4499-944e-e58611849709" providerId="ADAL" clId="{9CC020BE-9D97-4528-BF59-9BB5C99484A7}" dt="2025-05-04T14:55:24.310" v="218" actId="478"/>
          <ac:picMkLst>
            <pc:docMk/>
            <pc:sldMk cId="731742388" sldId="320"/>
            <ac:picMk id="3" creationId="{00000000-0000-0000-0000-000000000000}"/>
          </ac:picMkLst>
        </pc:picChg>
        <pc:picChg chg="add mod">
          <ac:chgData name="Rakesh Raj Rajendran" userId="1877f9f9-e8f4-4499-944e-e58611849709" providerId="ADAL" clId="{9CC020BE-9D97-4528-BF59-9BB5C99484A7}" dt="2025-05-04T15:12:20.500" v="376" actId="14100"/>
          <ac:picMkLst>
            <pc:docMk/>
            <pc:sldMk cId="731742388" sldId="320"/>
            <ac:picMk id="4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57:36.056" v="240" actId="14100"/>
        <pc:sldMkLst>
          <pc:docMk/>
          <pc:sldMk cId="663997199" sldId="321"/>
        </pc:sldMkLst>
        <pc:picChg chg="add mod">
          <ac:chgData name="Rakesh Raj Rajendran" userId="1877f9f9-e8f4-4499-944e-e58611849709" providerId="ADAL" clId="{9CC020BE-9D97-4528-BF59-9BB5C99484A7}" dt="2025-05-04T14:57:36.056" v="240" actId="14100"/>
          <ac:picMkLst>
            <pc:docMk/>
            <pc:sldMk cId="663997199" sldId="321"/>
            <ac:picMk id="2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58:26.120" v="248" actId="14100"/>
        <pc:sldMkLst>
          <pc:docMk/>
          <pc:sldMk cId="1812276940" sldId="322"/>
        </pc:sldMkLst>
        <pc:picChg chg="add mod">
          <ac:chgData name="Rakesh Raj Rajendran" userId="1877f9f9-e8f4-4499-944e-e58611849709" providerId="ADAL" clId="{9CC020BE-9D97-4528-BF59-9BB5C99484A7}" dt="2025-05-04T14:58:26.120" v="248" actId="14100"/>
          <ac:picMkLst>
            <pc:docMk/>
            <pc:sldMk cId="1812276940" sldId="322"/>
            <ac:picMk id="2" creationId="{00000000-0000-0000-0000-000000000000}"/>
          </ac:picMkLst>
        </pc:picChg>
      </pc:sldChg>
      <pc:sldChg chg="addSp delSp modSp add mod ord">
        <pc:chgData name="Rakesh Raj Rajendran" userId="1877f9f9-e8f4-4499-944e-e58611849709" providerId="ADAL" clId="{9CC020BE-9D97-4528-BF59-9BB5C99484A7}" dt="2025-05-04T15:13:10.547" v="387" actId="1076"/>
        <pc:sldMkLst>
          <pc:docMk/>
          <pc:sldMk cId="300642620" sldId="323"/>
        </pc:sldMkLst>
        <pc:spChg chg="mod">
          <ac:chgData name="Rakesh Raj Rajendran" userId="1877f9f9-e8f4-4499-944e-e58611849709" providerId="ADAL" clId="{9CC020BE-9D97-4528-BF59-9BB5C99484A7}" dt="2025-05-04T15:13:08.198" v="386" actId="403"/>
          <ac:spMkLst>
            <pc:docMk/>
            <pc:sldMk cId="300642620" sldId="323"/>
            <ac:spMk id="2" creationId="{62B07880-9CBA-5013-E49A-35AE7A0FD7F2}"/>
          </ac:spMkLst>
        </pc:spChg>
        <pc:picChg chg="add mod">
          <ac:chgData name="Rakesh Raj Rajendran" userId="1877f9f9-e8f4-4499-944e-e58611849709" providerId="ADAL" clId="{9CC020BE-9D97-4528-BF59-9BB5C99484A7}" dt="2025-05-04T15:13:10.547" v="387" actId="1076"/>
          <ac:picMkLst>
            <pc:docMk/>
            <pc:sldMk cId="300642620" sldId="323"/>
            <ac:picMk id="3" creationId="{00000000-0000-0000-0000-000000000000}"/>
          </ac:picMkLst>
        </pc:picChg>
        <pc:picChg chg="del">
          <ac:chgData name="Rakesh Raj Rajendran" userId="1877f9f9-e8f4-4499-944e-e58611849709" providerId="ADAL" clId="{9CC020BE-9D97-4528-BF59-9BB5C99484A7}" dt="2025-05-04T14:56:42.195" v="230" actId="478"/>
          <ac:picMkLst>
            <pc:docMk/>
            <pc:sldMk cId="300642620" sldId="323"/>
            <ac:picMk id="4" creationId="{00000000-0000-0000-0000-000000000000}"/>
          </ac:picMkLst>
        </pc:picChg>
      </pc:sldChg>
      <pc:sldChg chg="add del">
        <pc:chgData name="Rakesh Raj Rajendran" userId="1877f9f9-e8f4-4499-944e-e58611849709" providerId="ADAL" clId="{9CC020BE-9D97-4528-BF59-9BB5C99484A7}" dt="2025-05-04T15:01:31.811" v="275" actId="47"/>
        <pc:sldMkLst>
          <pc:docMk/>
          <pc:sldMk cId="3499896447" sldId="324"/>
        </pc:sldMkLst>
      </pc:sldChg>
      <pc:sldChg chg="add del">
        <pc:chgData name="Rakesh Raj Rajendran" userId="1877f9f9-e8f4-4499-944e-e58611849709" providerId="ADAL" clId="{9CC020BE-9D97-4528-BF59-9BB5C99484A7}" dt="2025-05-04T15:01:29.497" v="274" actId="47"/>
        <pc:sldMkLst>
          <pc:docMk/>
          <pc:sldMk cId="4218451851" sldId="325"/>
        </pc:sldMkLst>
      </pc:sldChg>
      <pc:sldChg chg="addSp modSp add mod">
        <pc:chgData name="Rakesh Raj Rajendran" userId="1877f9f9-e8f4-4499-944e-e58611849709" providerId="ADAL" clId="{9CC020BE-9D97-4528-BF59-9BB5C99484A7}" dt="2025-05-04T15:00:59.249" v="273" actId="14100"/>
        <pc:sldMkLst>
          <pc:docMk/>
          <pc:sldMk cId="3084671887" sldId="326"/>
        </pc:sldMkLst>
        <pc:picChg chg="add mod">
          <ac:chgData name="Rakesh Raj Rajendran" userId="1877f9f9-e8f4-4499-944e-e58611849709" providerId="ADAL" clId="{9CC020BE-9D97-4528-BF59-9BB5C99484A7}" dt="2025-05-04T15:00:59.249" v="273" actId="14100"/>
          <ac:picMkLst>
            <pc:docMk/>
            <pc:sldMk cId="3084671887" sldId="326"/>
            <ac:picMk id="3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59:25.890" v="258" actId="1076"/>
        <pc:sldMkLst>
          <pc:docMk/>
          <pc:sldMk cId="4244056000" sldId="327"/>
        </pc:sldMkLst>
        <pc:picChg chg="add mod">
          <ac:chgData name="Rakesh Raj Rajendran" userId="1877f9f9-e8f4-4499-944e-e58611849709" providerId="ADAL" clId="{9CC020BE-9D97-4528-BF59-9BB5C99484A7}" dt="2025-05-04T14:59:16.291" v="256" actId="14100"/>
          <ac:picMkLst>
            <pc:docMk/>
            <pc:sldMk cId="4244056000" sldId="327"/>
            <ac:picMk id="2" creationId="{00000000-0000-0000-0000-000000000000}"/>
          </ac:picMkLst>
        </pc:picChg>
        <pc:picChg chg="add mod">
          <ac:chgData name="Rakesh Raj Rajendran" userId="1877f9f9-e8f4-4499-944e-e58611849709" providerId="ADAL" clId="{9CC020BE-9D97-4528-BF59-9BB5C99484A7}" dt="2025-05-04T14:59:25.890" v="258" actId="1076"/>
          <ac:picMkLst>
            <pc:docMk/>
            <pc:sldMk cId="4244056000" sldId="327"/>
            <ac:picMk id="3" creationId="{00000000-0000-0000-0000-000000000000}"/>
          </ac:picMkLst>
        </pc:picChg>
      </pc:sldChg>
      <pc:sldChg chg="addSp modSp add mod">
        <pc:chgData name="Rakesh Raj Rajendran" userId="1877f9f9-e8f4-4499-944e-e58611849709" providerId="ADAL" clId="{9CC020BE-9D97-4528-BF59-9BB5C99484A7}" dt="2025-05-04T14:58:51.589" v="251" actId="14100"/>
        <pc:sldMkLst>
          <pc:docMk/>
          <pc:sldMk cId="2806400944" sldId="328"/>
        </pc:sldMkLst>
        <pc:picChg chg="add mod">
          <ac:chgData name="Rakesh Raj Rajendran" userId="1877f9f9-e8f4-4499-944e-e58611849709" providerId="ADAL" clId="{9CC020BE-9D97-4528-BF59-9BB5C99484A7}" dt="2025-05-04T14:58:51.589" v="251" actId="14100"/>
          <ac:picMkLst>
            <pc:docMk/>
            <pc:sldMk cId="2806400944" sldId="328"/>
            <ac:picMk id="2" creationId="{00000000-0000-0000-0000-000000000000}"/>
          </ac:picMkLst>
        </pc:picChg>
      </pc:sldChg>
      <pc:sldChg chg="addSp delSp modSp add mod ord">
        <pc:chgData name="Rakesh Raj Rajendran" userId="1877f9f9-e8f4-4499-944e-e58611849709" providerId="ADAL" clId="{9CC020BE-9D97-4528-BF59-9BB5C99484A7}" dt="2025-05-04T15:14:25.573" v="399" actId="20577"/>
        <pc:sldMkLst>
          <pc:docMk/>
          <pc:sldMk cId="32802411" sldId="329"/>
        </pc:sldMkLst>
        <pc:spChg chg="mod">
          <ac:chgData name="Rakesh Raj Rajendran" userId="1877f9f9-e8f4-4499-944e-e58611849709" providerId="ADAL" clId="{9CC020BE-9D97-4528-BF59-9BB5C99484A7}" dt="2025-05-04T15:14:25.573" v="399" actId="20577"/>
          <ac:spMkLst>
            <pc:docMk/>
            <pc:sldMk cId="32802411" sldId="329"/>
            <ac:spMk id="2" creationId="{62B07880-9CBA-5013-E49A-35AE7A0FD7F2}"/>
          </ac:spMkLst>
        </pc:spChg>
        <pc:picChg chg="del">
          <ac:chgData name="Rakesh Raj Rajendran" userId="1877f9f9-e8f4-4499-944e-e58611849709" providerId="ADAL" clId="{9CC020BE-9D97-4528-BF59-9BB5C99484A7}" dt="2025-05-04T15:00:09.611" v="262" actId="478"/>
          <ac:picMkLst>
            <pc:docMk/>
            <pc:sldMk cId="32802411" sldId="329"/>
            <ac:picMk id="3" creationId="{00000000-0000-0000-0000-000000000000}"/>
          </ac:picMkLst>
        </pc:picChg>
        <pc:picChg chg="add mod">
          <ac:chgData name="Rakesh Raj Rajendran" userId="1877f9f9-e8f4-4499-944e-e58611849709" providerId="ADAL" clId="{9CC020BE-9D97-4528-BF59-9BB5C99484A7}" dt="2025-05-04T15:00:40.222" v="269" actId="14100"/>
          <ac:picMkLst>
            <pc:docMk/>
            <pc:sldMk cId="32802411" sldId="329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5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5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3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0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4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4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9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2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bmPlfCdS7GYey-xXN50jec2Vf80edkU/view?usp=drivesdk" TargetMode="External"/><Relationship Id="rId2" Type="http://schemas.openxmlformats.org/officeDocument/2006/relationships/hyperlink" Target="https://drive.google.com/file/d/1aTjbrCGjLAEGwWpcbqTGDEv50JO3KNOa/view?usp=drivesd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PYPBt0rUBQBaGMN1GzAHAcpgZAjreQsJ/view?usp=drivesdk" TargetMode="External"/><Relationship Id="rId4" Type="http://schemas.openxmlformats.org/officeDocument/2006/relationships/hyperlink" Target="https://drive.google.com/file/d/1GAUiXtrSCWOeiWxKkMIkyd7dGOKXdSHk/view?usp=drivesd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ubble sheet test paper and pencil">
            <a:extLst>
              <a:ext uri="{FF2B5EF4-FFF2-40B4-BE49-F238E27FC236}">
                <a16:creationId xmlns:a16="http://schemas.microsoft.com/office/drawing/2014/main" id="{083C36A0-B7C9-E4FD-68BD-A5B879B2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660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B7333F-21F7-E174-7250-C22B7BDAA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Automation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Main Project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– screenshots &amp; Screen recording links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33801-0E7C-6FEF-BF17-DD335E722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Sruthi P 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S11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86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898945"/>
            <a:ext cx="10360152" cy="50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7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20" y="756138"/>
            <a:ext cx="10386960" cy="53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" y="861647"/>
            <a:ext cx="10531753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8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86" y="974046"/>
            <a:ext cx="9487722" cy="2006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86" y="2980592"/>
            <a:ext cx="7094835" cy="301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0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7880-9CBA-5013-E49A-35AE7A0F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779930"/>
            <a:ext cx="10691265" cy="358588"/>
          </a:xfrm>
        </p:spPr>
        <p:txBody>
          <a:bodyPr>
            <a:noAutofit/>
          </a:bodyPr>
          <a:lstStyle/>
          <a:p>
            <a:r>
              <a:rPr lang="en-US" sz="2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800" b="1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br>
              <a:rPr lang="en-US" sz="2800" b="1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53" y="1416555"/>
            <a:ext cx="9807105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02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19" y="967154"/>
            <a:ext cx="8321761" cy="49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6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81" y="844062"/>
            <a:ext cx="8276037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0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40" y="791308"/>
            <a:ext cx="10150720" cy="52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9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05" y="1001819"/>
            <a:ext cx="6340389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9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7880-9CBA-5013-E49A-35AE7A0F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779930"/>
            <a:ext cx="10691265" cy="358588"/>
          </a:xfrm>
        </p:spPr>
        <p:txBody>
          <a:bodyPr>
            <a:noAutofit/>
          </a:bodyPr>
          <a:lstStyle/>
          <a:p>
            <a:r>
              <a:rPr lang="en-US" sz="2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LOGIN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43" y="1272015"/>
            <a:ext cx="6908565" cy="4808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608" y="3291490"/>
            <a:ext cx="3772227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A91D-65C4-96B7-110F-25CBDDB0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816429"/>
            <a:ext cx="10691265" cy="409302"/>
          </a:xfrm>
        </p:spPr>
        <p:txBody>
          <a:bodyPr>
            <a:noAutofit/>
          </a:bodyPr>
          <a:lstStyle/>
          <a:p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IN" sz="16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5A375D-AA81-9BE6-47BB-79041D9DE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5913"/>
              </p:ext>
            </p:extLst>
          </p:nvPr>
        </p:nvGraphicFramePr>
        <p:xfrm>
          <a:off x="789547" y="1282083"/>
          <a:ext cx="10512345" cy="43625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12345">
                  <a:extLst>
                    <a:ext uri="{9D8B030D-6E8A-4147-A177-3AD203B41FA5}">
                      <a16:colId xmlns:a16="http://schemas.microsoft.com/office/drawing/2014/main" val="2357221636"/>
                    </a:ext>
                  </a:extLst>
                </a:gridCol>
              </a:tblGrid>
              <a:tr h="38951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Modules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363623"/>
                  </a:ext>
                </a:extLst>
              </a:tr>
              <a:tr h="662177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none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Compatibility / Cross browser testing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Screen recording link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hlinkClick r:id="rId2"/>
                        </a:rPr>
                        <a:t>https://drive.google.com/file/d/1aTjbrCGjLAEGwWpcbqTGDEv50JO3KNOa/view?usp=drivesdk</a:t>
                      </a:r>
                      <a:endParaRPr lang="en-IN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417609"/>
                  </a:ext>
                </a:extLst>
              </a:tr>
              <a:tr h="662177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none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Home page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Screen recording link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436636"/>
                  </a:ext>
                </a:extLst>
              </a:tr>
              <a:tr h="662177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none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1400" b="1" cap="none" dirty="0" smtClean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400" b="1" cap="none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Screen recording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link: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hlinkClick r:id="rId3"/>
                        </a:rPr>
                        <a:t>https://drive.google.com/file/d/1VbmPlfCdS7GYey-xXN50jec2Vf80edkU/view?usp=drivesdk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777959"/>
                  </a:ext>
                </a:extLst>
              </a:tr>
              <a:tr h="662177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none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 Login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Screen recording link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hlinkClick r:id="rId4"/>
                        </a:rPr>
                        <a:t>https://drive.google.com/file/d/1GAUiXtrSCWOeiWxKkMIkyd7dGOKXdSHk/view?usp=drivesdk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371284"/>
                  </a:ext>
                </a:extLst>
              </a:tr>
              <a:tr h="662177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none" dirty="0" smtClean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 Set Goal</a:t>
                      </a:r>
                      <a:endParaRPr lang="en-US" sz="1400" b="1" cap="none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Screen recording link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hlinkClick r:id="rId5"/>
                        </a:rPr>
                        <a:t>https://drive.google.com/file/d/1PYPBt0rUBQBaGMN1GzAHAcpgZAjreQsJ/view?usp=drivesdk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20429"/>
                  </a:ext>
                </a:extLst>
              </a:tr>
              <a:tr h="662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dirty="0" smtClean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 </a:t>
                      </a:r>
                      <a:r>
                        <a:rPr lang="en-US" sz="1400" b="1" cap="none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Apache JMeter performance and responsiveness testing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Screen recording link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99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119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11" y="976908"/>
            <a:ext cx="10355228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01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15" y="1107633"/>
            <a:ext cx="10577477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21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25" y="886032"/>
            <a:ext cx="8748518" cy="49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0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54" y="3674215"/>
            <a:ext cx="1729890" cy="838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54" y="885053"/>
            <a:ext cx="8801863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53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7880-9CBA-5013-E49A-35AE7A0F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779930"/>
            <a:ext cx="10691265" cy="358588"/>
          </a:xfrm>
        </p:spPr>
        <p:txBody>
          <a:bodyPr>
            <a:noAutofit/>
          </a:bodyPr>
          <a:lstStyle/>
          <a:p>
            <a:r>
              <a:rPr lang="en-US" sz="2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2800" b="1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GOAL</a:t>
            </a:r>
            <a:endParaRPr lang="en-US" sz="2800" b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82" y="1336431"/>
            <a:ext cx="6675698" cy="46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03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97" y="820076"/>
            <a:ext cx="10455546" cy="52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35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68" y="1192336"/>
            <a:ext cx="10646063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05" y="5143983"/>
            <a:ext cx="1836579" cy="838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505" y="746862"/>
            <a:ext cx="7628281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28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21" y="823855"/>
            <a:ext cx="9693480" cy="52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77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7880-9CBA-5013-E49A-35AE7A0F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779930"/>
            <a:ext cx="10691265" cy="358588"/>
          </a:xfrm>
        </p:spPr>
        <p:txBody>
          <a:bodyPr>
            <a:noAutofit/>
          </a:bodyPr>
          <a:lstStyle/>
          <a:p>
            <a:r>
              <a:rPr lang="en-US" sz="20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b="1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JMETER PERFORMANCE AND RESPOSIVENESS TESTING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67" y="1138519"/>
            <a:ext cx="10515041" cy="50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7880-9CBA-5013-E49A-35AE7A0F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2" y="668778"/>
            <a:ext cx="10691265" cy="389057"/>
          </a:xfrm>
        </p:spPr>
        <p:txBody>
          <a:bodyPr>
            <a:noAutofit/>
          </a:bodyPr>
          <a:lstStyle/>
          <a:p>
            <a:r>
              <a:rPr lang="en-US" sz="2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Compatibility Testing</a:t>
            </a:r>
            <a:r>
              <a:rPr lang="en-US" sz="20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000" b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34" y="1423788"/>
            <a:ext cx="10691265" cy="51528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7" y="1249491"/>
            <a:ext cx="10455546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0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7" y="822960"/>
            <a:ext cx="10799065" cy="52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71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808892"/>
            <a:ext cx="10700238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34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70" y="841500"/>
            <a:ext cx="10541976" cy="52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08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0" y="880470"/>
            <a:ext cx="10533185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73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800100"/>
            <a:ext cx="10550769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9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29" y="1125294"/>
            <a:ext cx="3848433" cy="4740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62" y="1125294"/>
            <a:ext cx="5768840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0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7880-9CBA-5013-E49A-35AE7A0F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779930"/>
            <a:ext cx="10691265" cy="358588"/>
          </a:xfrm>
        </p:spPr>
        <p:txBody>
          <a:bodyPr>
            <a:noAutofit/>
          </a:bodyPr>
          <a:lstStyle/>
          <a:p>
            <a:r>
              <a:rPr lang="en-US" sz="20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emailable-report.html</a:t>
            </a:r>
            <a:endParaRPr lang="en-IN" sz="2000" b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67" y="1138518"/>
            <a:ext cx="10691264" cy="49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9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7880-9CBA-5013-E49A-35AE7A0F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779930"/>
            <a:ext cx="10691265" cy="358588"/>
          </a:xfrm>
        </p:spPr>
        <p:txBody>
          <a:bodyPr>
            <a:noAutofit/>
          </a:bodyPr>
          <a:lstStyle/>
          <a:p>
            <a:r>
              <a:rPr lang="en-US" sz="20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67" y="1138518"/>
            <a:ext cx="10691265" cy="48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7880-9CBA-5013-E49A-35AE7A0F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779930"/>
            <a:ext cx="10691265" cy="358588"/>
          </a:xfrm>
        </p:spPr>
        <p:txBody>
          <a:bodyPr>
            <a:noAutofit/>
          </a:bodyPr>
          <a:lstStyle/>
          <a:p>
            <a:r>
              <a:rPr lang="en-US" sz="2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HOME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6" y="1239714"/>
            <a:ext cx="10498016" cy="48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9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888023"/>
            <a:ext cx="9160034" cy="522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2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7" y="773723"/>
            <a:ext cx="10322169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221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8E3E2"/>
      </a:lt2>
      <a:accent1>
        <a:srgbClr val="7BA9B4"/>
      </a:accent1>
      <a:accent2>
        <a:srgbClr val="7F96BA"/>
      </a:accent2>
      <a:accent3>
        <a:srgbClr val="9796C6"/>
      </a:accent3>
      <a:accent4>
        <a:srgbClr val="997FBA"/>
      </a:accent4>
      <a:accent5>
        <a:srgbClr val="BE94C5"/>
      </a:accent5>
      <a:accent6>
        <a:srgbClr val="BA7FAA"/>
      </a:accent6>
      <a:hlink>
        <a:srgbClr val="AD7467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11020</TotalTime>
  <Words>110</Words>
  <Application>Microsoft Office PowerPoint</Application>
  <PresentationFormat>Widescreen</PresentationFormat>
  <Paragraphs>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Calisto MT</vt:lpstr>
      <vt:lpstr>Univers Condensed</vt:lpstr>
      <vt:lpstr>ChronicleVTI</vt:lpstr>
      <vt:lpstr>Automation Main Project – screenshots &amp; Screen recording links</vt:lpstr>
      <vt:lpstr>Table of Contents</vt:lpstr>
      <vt:lpstr>1. Compatibility Testing </vt:lpstr>
      <vt:lpstr>PowerPoint Presentation</vt:lpstr>
      <vt:lpstr>emailable-report.html</vt:lpstr>
      <vt:lpstr>index.html</vt:lpstr>
      <vt:lpstr>2.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REGISTER </vt:lpstr>
      <vt:lpstr>PowerPoint Presentation</vt:lpstr>
      <vt:lpstr>PowerPoint Presentation</vt:lpstr>
      <vt:lpstr>PowerPoint Presentation</vt:lpstr>
      <vt:lpstr>PowerPoint Presentation</vt:lpstr>
      <vt:lpstr>4. LOGIN</vt:lpstr>
      <vt:lpstr>PowerPoint Presentation</vt:lpstr>
      <vt:lpstr>PowerPoint Presentation</vt:lpstr>
      <vt:lpstr>PowerPoint Presentation</vt:lpstr>
      <vt:lpstr>PowerPoint Presentation</vt:lpstr>
      <vt:lpstr>5. SET GOAL</vt:lpstr>
      <vt:lpstr>PowerPoint Presentation</vt:lpstr>
      <vt:lpstr>PowerPoint Presentation</vt:lpstr>
      <vt:lpstr>PowerPoint Presentation</vt:lpstr>
      <vt:lpstr>PowerPoint Presentation</vt:lpstr>
      <vt:lpstr>6. JMETER PERFORMANCE AND RESPOSIVENESS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Rakesh Raj Rajendran</dc:creator>
  <cp:lastModifiedBy>Rakesh Raj R</cp:lastModifiedBy>
  <cp:revision>41</cp:revision>
  <dcterms:created xsi:type="dcterms:W3CDTF">2025-01-05T15:32:10Z</dcterms:created>
  <dcterms:modified xsi:type="dcterms:W3CDTF">2025-06-30T02:19:11Z</dcterms:modified>
</cp:coreProperties>
</file>