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3811" autoAdjust="0"/>
    <p:restoredTop sz="96773" autoAdjust="0"/>
  </p:normalViewPr>
  <p:slideViewPr>
    <p:cSldViewPr>
      <p:cViewPr varScale="1">
        <p:scale>
          <a:sx n="75" d="100"/>
          <a:sy n="75" d="100"/>
        </p:scale>
        <p:origin x="0" y="0"/>
      </p:cViewPr>
      <p:guideLst>
        <p:guide orient="horz" pos="2160"/>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pimg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pimg3.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pimg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1" name="右三角"/>
          <p:cNvSpPr>
            <a:spLocks/>
          </p:cNvSpPr>
          <p:nvPr/>
        </p:nvSpPr>
        <p:spPr>
          <a:xfrm rot="0">
            <a:off x="-2" y="4664147"/>
            <a:ext cx="9151089" cy="0"/>
          </a:xfrm>
          <a:prstGeom prst="rtTriangle"/>
          <a:gradFill rotWithShape="1">
            <a:gsLst>
              <a:gs pos="0">
                <a:srgbClr val="006178">
                  <a:alpha val="100000"/>
                </a:srgbClr>
              </a:gs>
              <a:gs pos="55000">
                <a:srgbClr val="49BBE0">
                  <a:alpha val="100000"/>
                </a:srgbClr>
              </a:gs>
              <a:gs pos="100000">
                <a:srgbClr val="006178">
                  <a:alpha val="100000"/>
                </a:srgbClr>
              </a:gs>
            </a:gsLst>
            <a:lin ang="3000000" scaled="1"/>
          </a:gradFill>
          <a:ln w="12700" cmpd="thickThin" cap="rnd">
            <a:noFill/>
            <a:prstDash val="solid"/>
            <a:round/>
          </a:ln>
        </p:spPr>
      </p:sp>
      <p:sp>
        <p:nvSpPr>
          <p:cNvPr id="12" name="文本框"/>
          <p:cNvSpPr>
            <a:spLocks noGrp="1"/>
          </p:cNvSpPr>
          <p:nvPr>
            <p:ph type="ctrTitle"/>
          </p:nvPr>
        </p:nvSpPr>
        <p:spPr>
          <a:xfrm rot="0">
            <a:off x="685800" y="1752601"/>
            <a:ext cx="7772400" cy="1829761"/>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4800" b="1" i="0" u="none" strike="noStrike" kern="1200" cap="none" spc="0" baseline="0">
                <a:solidFill>
                  <a:schemeClr val="tx2"/>
                </a:solidFill>
                <a:effectLst>
                  <a:outerShdw sx="100000" sy="100000" blurRad="31750" dir="5400000" dist="25400" algn="tl">
                    <a:srgbClr val="000000">
                      <a:alpha val="25000"/>
                    </a:srgbClr>
                  </a:outerShdw>
                </a:effectLst>
                <a:latin typeface="Lucida Sans Unicode" pitchFamily="0" charset="0"/>
                <a:ea typeface="黑体" pitchFamily="0" charset="0"/>
                <a:cs typeface="Lucida Sans"/>
              </a:rPr>
              <a:t>Click to edit Master title style</a:t>
            </a:r>
            <a:endParaRPr lang="zh-CN" altLang="en-US" sz="4800" b="1" i="0" u="none" strike="noStrike" kern="1200" cap="none" spc="0" baseline="0">
              <a:solidFill>
                <a:schemeClr val="tx2"/>
              </a:solidFill>
              <a:effectLst>
                <a:outerShdw sx="100000" sy="100000" blurRad="31750" dir="5400000" dist="25400" algn="tl">
                  <a:srgbClr val="000000">
                    <a:alpha val="25000"/>
                  </a:srgbClr>
                </a:outerShdw>
              </a:effectLst>
              <a:latin typeface="Lucida Sans Unicode" pitchFamily="0" charset="0"/>
              <a:ea typeface="黑体" pitchFamily="0" charset="0"/>
              <a:cs typeface="Lucida Sans"/>
            </a:endParaRPr>
          </a:p>
        </p:txBody>
      </p:sp>
      <p:sp>
        <p:nvSpPr>
          <p:cNvPr id="13" name="文本框"/>
          <p:cNvSpPr>
            <a:spLocks noGrp="1"/>
          </p:cNvSpPr>
          <p:nvPr>
            <p:ph type="subTitle" idx="1"/>
          </p:nvPr>
        </p:nvSpPr>
        <p:spPr>
          <a:xfrm rot="0">
            <a:off x="685800" y="3611607"/>
            <a:ext cx="7772400" cy="1199704"/>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400"/>
              </a:spcBef>
              <a:spcAft>
                <a:spcPts val="0"/>
              </a:spcAft>
              <a:buNone/>
            </a:pPr>
            <a:r>
              <a:rPr lang="en-US" altLang="zh-CN" sz="2700" b="0" i="0" u="none" strike="noStrike" kern="1200" cap="none" spc="0" baseline="0">
                <a:solidFill>
                  <a:schemeClr val="tx2"/>
                </a:solidFill>
                <a:latin typeface="Lucida Sans Unicode" pitchFamily="0" charset="0"/>
                <a:ea typeface="黑体" pitchFamily="0" charset="0"/>
                <a:cs typeface="Lucida Sans"/>
              </a:rPr>
              <a:t>Click to edit Master subtitle style</a:t>
            </a:r>
            <a:endParaRPr lang="zh-CN" altLang="en-US" sz="2700" b="0" i="0" u="none" strike="noStrike" kern="1200" cap="none" spc="0" baseline="0">
              <a:solidFill>
                <a:schemeClr val="tx2"/>
              </a:solidFill>
              <a:latin typeface="Lucida Sans Unicode" pitchFamily="0" charset="0"/>
              <a:ea typeface="黑体" pitchFamily="0" charset="0"/>
              <a:cs typeface="Lucida Sans"/>
            </a:endParaRPr>
          </a:p>
        </p:txBody>
      </p:sp>
      <p:grpSp>
        <p:nvGrpSpPr>
          <p:cNvPr id="18" name="组合"/>
          <p:cNvGrpSpPr>
            <a:grpSpLocks/>
          </p:cNvGrpSpPr>
          <p:nvPr/>
        </p:nvGrpSpPr>
        <p:grpSpPr>
          <a:xfrm>
            <a:off x="-3765" y="4953000"/>
            <a:ext cx="9147765" cy="1912087"/>
            <a:chOff x="-3765" y="4953000"/>
            <a:chExt cx="9147765" cy="1912087"/>
          </a:xfrm>
        </p:grpSpPr>
        <p:sp>
          <p:nvSpPr>
            <p:cNvPr id="14" name="曲线"/>
            <p:cNvSpPr>
              <a:spLocks/>
            </p:cNvSpPr>
            <p:nvPr/>
          </p:nvSpPr>
          <p:spPr>
            <a:xfrm rot="0">
              <a:off x="1687512" y="4953000"/>
              <a:ext cx="7456487" cy="488153"/>
            </a:xfrm>
            <a:custGeom>
              <a:gdLst>
                <a:gd name="T1" fmla="*/ 0 w 21600"/>
                <a:gd name="T2" fmla="*/ 0 h 21600"/>
                <a:gd name="T3" fmla="*/ 21600 w 21600"/>
                <a:gd name="T4" fmla="*/ 21600 h 21600"/>
              </a:gdLst>
              <a:rect l="T1" t="T2" r="T3" b="T4"/>
              <a:pathLst>
                <a:path w="21600" h="21600">
                  <a:moveTo>
                    <a:pt x="21600" y="0"/>
                  </a:moveTo>
                  <a:lnTo>
                    <a:pt x="21600" y="21600"/>
                  </a:lnTo>
                  <a:lnTo>
                    <a:pt x="0" y="12830"/>
                  </a:lnTo>
                  <a:lnTo>
                    <a:pt x="21600" y="0"/>
                  </a:lnTo>
                  <a:close/>
                </a:path>
              </a:pathLst>
            </a:custGeom>
            <a:solidFill>
              <a:srgbClr val="9ECBDC">
                <a:alpha val="40000"/>
              </a:srgbClr>
            </a:solidFill>
            <a:ln w="9525" cmpd="sng" cap="flat">
              <a:noFill/>
              <a:prstDash val="solid"/>
              <a:round/>
            </a:ln>
          </p:spPr>
        </p:sp>
        <p:sp>
          <p:nvSpPr>
            <p:cNvPr id="15" name="曲线"/>
            <p:cNvSpPr>
              <a:spLocks/>
            </p:cNvSpPr>
            <p:nvPr/>
          </p:nvSpPr>
          <p:spPr>
            <a:xfrm rot="0">
              <a:off x="35443" y="5237744"/>
              <a:ext cx="9108557" cy="788661"/>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180" y="0"/>
                  </a:lnTo>
                </a:path>
              </a:pathLst>
            </a:custGeom>
            <a:solidFill>
              <a:srgbClr val="000000"/>
            </a:solidFill>
            <a:ln w="9525" cmpd="sng" cap="flat">
              <a:noFill/>
              <a:prstDash val="solid"/>
              <a:round/>
            </a:ln>
          </p:spPr>
        </p:sp>
        <p:sp>
          <p:nvSpPr>
            <p:cNvPr id="16" name="曲线"/>
            <p:cNvSpPr>
              <a:spLocks/>
            </p:cNvSpPr>
            <p:nvPr/>
          </p:nvSpPr>
          <p:spPr>
            <a:xfrm rot="0">
              <a:off x="0" y="5000978"/>
              <a:ext cx="9144000" cy="1864109"/>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21600" y="9138"/>
                  </a:lnTo>
                  <a:lnTo>
                    <a:pt x="0" y="0"/>
                  </a:lnTo>
                  <a:close/>
                </a:path>
              </a:pathLst>
            </a:custGeom>
            <a:blipFill rotWithShape="1">
              <a:blip r:embed="rId2">
                <a:alphaModFix amt="50000"/>
              </a:blip>
              <a:tile tx="0" ty="0" sx="50000" sy="50000" flip="none" algn="t"/>
            </a:blipFill>
            <a:ln w="12700" cmpd="thickThin" cap="rnd">
              <a:noFill/>
              <a:prstDash val="solid"/>
              <a:round/>
            </a:ln>
            <a:effectLst>
              <a:outerShdw sx="100000" sy="100000" algn="b" rotWithShape="0" blurRad="50800" dist="38100" dir="5400000">
                <a:srgbClr val="000000">
                  <a:alpha val="34509"/>
                </a:srgbClr>
              </a:outerShdw>
            </a:effectLst>
          </p:spPr>
        </p:sp>
        <p:sp>
          <p:nvSpPr>
            <p:cNvPr id="17" name="直线"/>
            <p:cNvSpPr>
              <a:spLocks/>
            </p:cNvSpPr>
            <p:nvPr/>
          </p:nvSpPr>
          <p:spPr>
            <a:xfrm rot="0">
              <a:off x="-3765" y="4997671"/>
              <a:ext cx="9147765" cy="790301"/>
            </a:xfrm>
            <a:prstGeom prst="line"/>
            <a:noFill/>
            <a:ln w="12065" cmpd="thickThin" cap="flat">
              <a:gradFill rotWithShape="1">
                <a:gsLst>
                  <a:gs pos="45000">
                    <a:srgbClr val="95C5D8">
                      <a:alpha val="100000"/>
                    </a:srgbClr>
                  </a:gs>
                  <a:gs pos="15000">
                    <a:srgbClr val="156D83">
                      <a:alpha val="100000"/>
                    </a:srgbClr>
                  </a:gs>
                </a:gsLst>
                <a:lin ang="5400000" scaled="1"/>
              </a:gradFill>
              <a:prstDash val="solid"/>
              <a:miter/>
            </a:ln>
          </p:spPr>
        </p:sp>
      </p:grpSp>
      <p:sp>
        <p:nvSpPr>
          <p:cNvPr id="19" name="文本框"/>
          <p:cNvSpPr>
            <a:spLocks noGrp="1"/>
          </p:cNvSpPr>
          <p:nvPr>
            <p:ph type="dt" idx="10"/>
          </p:nvPr>
        </p:nvSpPr>
        <p:spPr>
          <a:xfrm rot="0">
            <a:off x="6727032" y="6407943"/>
            <a:ext cx="1920240" cy="365759"/>
          </a:xfrm>
          <a:prstGeom prst="rect"/>
          <a:noFill/>
          <a:ln cmpd="sng" cap="flat">
            <a:noFill/>
            <a:prstDash val="solid"/>
            <a:miter/>
          </a:ln>
        </p:spPr>
        <p:txBody>
          <a:bodyPr vert="horz" wrap="square" lIns="91440" tIns="45720" rIns="91440" bIns="45720" anchor="b" anchorCtr="0">
            <a:prstTxWarp prst="textNoShape"/>
          </a:bodyPr>
          <a:lstStyle/>
          <a:p>
            <a:pPr marL="0" indent="0" algn="l" eaLnBrk="1" latinLnBrk="0" hangingPunct="1">
              <a:lnSpc>
                <a:spcPct val="100000"/>
              </a:lnSpc>
              <a:spcBef>
                <a:spcPts val="0"/>
              </a:spcBef>
              <a:spcAft>
                <a:spcPts val="0"/>
              </a:spcAft>
              <a:buNone/>
            </a:pPr>
            <a:endParaRPr lang="zh-CN" altLang="en-US" sz="1000" b="0" i="0" u="none" strike="noStrike" kern="1200" cap="none" spc="0" baseline="0">
              <a:solidFill>
                <a:srgbClr val="FFFFFF"/>
              </a:solidFill>
              <a:latin typeface="Lucida Sans Unicode" pitchFamily="0" charset="0"/>
              <a:ea typeface="黑体" pitchFamily="0" charset="0"/>
              <a:cs typeface="Lucida Sans Unicode" pitchFamily="0" charset="0"/>
            </a:endParaRPr>
          </a:p>
        </p:txBody>
      </p:sp>
      <p:sp>
        <p:nvSpPr>
          <p:cNvPr id="20" name="文本框"/>
          <p:cNvSpPr>
            <a:spLocks noGrp="1"/>
          </p:cNvSpPr>
          <p:nvPr>
            <p:ph type="ftr"/>
          </p:nvPr>
        </p:nvSpPr>
        <p:spPr>
          <a:xfrm rot="0">
            <a:off x="4380072" y="6407943"/>
            <a:ext cx="2350681" cy="365125"/>
          </a:xfrm>
          <a:prstGeom prst="rect"/>
          <a:noFill/>
          <a:ln cmpd="sng" cap="flat">
            <a:noFill/>
            <a:prstDash val="solid"/>
            <a:miter/>
          </a:ln>
        </p:spPr>
        <p:txBody>
          <a:bodyPr vert="horz" wrap="square" lIns="91440" tIns="45720" rIns="91440" bIns="45720" anchor="b" anchorCtr="0">
            <a:prstTxWarp prst="textNoShape"/>
          </a:bodyPr>
          <a:lstStyle/>
          <a:p>
            <a:pPr marL="0" indent="0" algn="r" eaLnBrk="1" latinLnBrk="0" hangingPunct="1">
              <a:lnSpc>
                <a:spcPct val="100000"/>
              </a:lnSpc>
              <a:spcBef>
                <a:spcPts val="0"/>
              </a:spcBef>
              <a:spcAft>
                <a:spcPts val="0"/>
              </a:spcAft>
              <a:buNone/>
            </a:pPr>
            <a:endParaRPr lang="zh-CN" altLang="en-US" sz="1000" b="0" i="0" u="none" strike="noStrike" kern="1200" cap="none" spc="0" baseline="0">
              <a:solidFill>
                <a:srgbClr val="E7F0F4"/>
              </a:solidFill>
              <a:latin typeface="Lucida Sans Unicode" pitchFamily="0" charset="0"/>
              <a:ea typeface="黑体" pitchFamily="0" charset="0"/>
              <a:cs typeface="Lucida Sans Unicode" pitchFamily="0" charset="0"/>
            </a:endParaRPr>
          </a:p>
        </p:txBody>
      </p:sp>
      <p:sp>
        <p:nvSpPr>
          <p:cNvPr id="21" name="文本框"/>
          <p:cNvSpPr>
            <a:spLocks noGrp="1"/>
          </p:cNvSpPr>
          <p:nvPr>
            <p:ph type="sldNum"/>
          </p:nvPr>
        </p:nvSpPr>
        <p:spPr>
          <a:xfrm rot="0">
            <a:off x="8647272" y="6407943"/>
            <a:ext cx="365759" cy="365125"/>
          </a:xfrm>
          <a:prstGeom prst="rect"/>
          <a:noFill/>
          <a:ln cmpd="sng" cap="flat">
            <a:noFill/>
            <a:prstDash val="solid"/>
            <a:miter/>
          </a:ln>
        </p:spPr>
        <p:txBody>
          <a:bodyPr vert="horz" wrap="square" lIns="91440" tIns="45720" rIns="91440" bIns="45720" anchor="b" anchorCtr="0">
            <a:prstTxWarp prst="textNoShape"/>
          </a:bodyPr>
          <a:lstStyle/>
          <a:p>
            <a:pPr marL="0" indent="0" algn="r" eaLnBrk="1" latinLnBrk="0" hangingPunct="1">
              <a:lnSpc>
                <a:spcPct val="100000"/>
              </a:lnSpc>
              <a:spcBef>
                <a:spcPts val="0"/>
              </a:spcBef>
              <a:spcAft>
                <a:spcPts val="0"/>
              </a:spcAft>
              <a:buNone/>
            </a:pPr>
            <a:fld id="{CAD2D6BD-DE1B-4B5F-8B41-2702339687B9}" type="slidenum">
              <a:rPr lang="en-US" altLang="zh-CN" sz="1000" b="0" i="0" u="none" strike="noStrike" kern="1200" cap="none" spc="0" baseline="0">
                <a:solidFill>
                  <a:srgbClr val="FFFFFF"/>
                </a:solidFill>
                <a:latin typeface="Lucida Sans Unicode" pitchFamily="0" charset="0"/>
                <a:ea typeface="黑体" pitchFamily="0" charset="0"/>
                <a:cs typeface="Lucida Sans Unicode" pitchFamily="0" charset="0"/>
              </a:rPr>
              <a:t>&lt;#&gt;</a:t>
            </a:fld>
            <a:endParaRPr lang="zh-CN" altLang="en-US" sz="1000" b="0" i="0" u="none" strike="noStrike" kern="1200" cap="none" spc="0" baseline="0">
              <a:solidFill>
                <a:srgbClr val="FFFFFF"/>
              </a:solidFill>
              <a:latin typeface="Lucida Sans Unicode" pitchFamily="0" charset="0"/>
              <a:ea typeface="黑体" pitchFamily="0" charset="0"/>
              <a:cs typeface="Lucida Sans Unicode" pitchFamily="0" charset="0"/>
            </a:endParaRPr>
          </a:p>
        </p:txBody>
      </p:sp>
    </p:spTree>
    <p:extLst>
      <p:ext uri="{BB962C8B-B14F-4D97-AF65-F5344CB8AC3E}">
        <p14:creationId xmlns:p14="http://schemas.microsoft.com/office/powerpoint/2010/main" val="84867910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5365936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4191026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2" name="曲线"/>
          <p:cNvSpPr>
            <a:spLocks xmlns:a="http://schemas.openxmlformats.org/drawingml/2006/main"/>
          </p:cNvSpPr>
          <p:nvPr/>
        </p:nvSpPr>
        <p:spPr>
          <a:xfrm xmlns:a="http://schemas.openxmlformats.org/drawingml/2006/main" rot="0">
            <a:off x="716435" y="5001993"/>
            <a:ext cx="3802003" cy="1443110"/>
          </a:xfrm>
          <a:custGeom xmlns:a="http://schemas.openxmlformats.org/drawingml/2006/main">
            <a:gdLst>
              <a:gd name="T1" fmla="*/ 0 w 21600"/>
              <a:gd name="T2" fmla="*/ 0 h 21600"/>
              <a:gd name="T3" fmla="*/ 21600 w 21600"/>
              <a:gd name="T4" fmla="*/ 21600 h 21600"/>
            </a:gdLst>
            <a:rect l="T1" t="T2" r="T3" b="T4"/>
            <a:pathLst>
              <a:path w="21600" h="21600">
                <a:moveTo>
                  <a:pt x="-1233" y="14195"/>
                </a:moveTo>
                <a:lnTo>
                  <a:pt x="26834" y="27900"/>
                </a:lnTo>
                <a:lnTo>
                  <a:pt x="19608" y="27900"/>
                </a:lnTo>
                <a:lnTo>
                  <a:pt x="-1229" y="14113"/>
                </a:lnTo>
              </a:path>
            </a:pathLst>
          </a:custGeom>
          <a:solidFill xmlns:a="http://schemas.openxmlformats.org/drawingml/2006/main">
            <a:srgbClr val="9ECBDC">
              <a:alpha val="40000"/>
            </a:srgbClr>
          </a:solidFill>
          <a:ln xmlns:a="http://schemas.openxmlformats.org/drawingml/2006/main" w="9525" cmpd="sng" cap="flat">
            <a:noFill/>
            <a:prstDash val="solid"/>
            <a:round/>
          </a:ln>
        </p:spPr>
      </p:sp>
      <p:sp>
        <p:nvSpPr>
          <p:cNvPr id="31" name="曲线"/>
          <p:cNvSpPr>
            <a:spLocks xmlns:a="http://schemas.openxmlformats.org/drawingml/2006/main"/>
          </p:cNvSpPr>
          <p:nvPr/>
        </p:nvSpPr>
        <p:spPr>
          <a:xfrm xmlns:a="http://schemas.openxmlformats.org/drawingml/2006/main" rot="0">
            <a:off x="-53561" y="5785022"/>
            <a:ext cx="3802003" cy="838200"/>
          </a:xfrm>
          <a:custGeom xmlns:a="http://schemas.openxmlformats.org/drawingml/2006/main">
            <a:gdLst>
              <a:gd name="T1" fmla="*/ 0 w 21600"/>
              <a:gd name="T2" fmla="*/ 0 h 21600"/>
              <a:gd name="T3" fmla="*/ 21600 w 21600"/>
              <a:gd name="T4" fmla="*/ 21600 h 21600"/>
            </a:gdLst>
            <a:rect l="T1" t="T2" r="T3" b="T4"/>
            <a:pathLst>
              <a:path w="21600" h="21600">
                <a:moveTo>
                  <a:pt x="3063" y="3968"/>
                </a:moveTo>
                <a:lnTo>
                  <a:pt x="24030" y="27899"/>
                </a:lnTo>
                <a:lnTo>
                  <a:pt x="19620" y="28022"/>
                </a:lnTo>
                <a:lnTo>
                  <a:pt x="3108" y="4131"/>
                </a:lnTo>
              </a:path>
            </a:pathLst>
          </a:custGeom>
          <a:solidFill xmlns:a="http://schemas.openxmlformats.org/drawingml/2006/main">
            <a:srgbClr val="000000"/>
          </a:solidFill>
          <a:ln xmlns:a="http://schemas.openxmlformats.org/drawingml/2006/main" w="9525" cmpd="sng" cap="flat">
            <a:noFill/>
            <a:prstDash val="solid"/>
            <a:round/>
          </a:ln>
        </p:spPr>
      </p:sp>
      <p:sp>
        <p:nvSpPr>
          <p:cNvPr id="30" name="右三角"/>
          <p:cNvSpPr>
            <a:spLocks xmlns:a="http://schemas.openxmlformats.org/drawingml/2006/main"/>
          </p:cNvSpPr>
          <p:nvPr/>
        </p:nvSpPr>
        <p:spPr>
          <a:xfrm xmlns:a="http://schemas.openxmlformats.org/drawingml/2006/main" rot="0">
            <a:off x="-6042" y="5791253"/>
            <a:ext cx="3402314" cy="1080868"/>
          </a:xfrm>
          <a:prstGeom xmlns:a="http://schemas.openxmlformats.org/drawingml/2006/main" prst="rtTriangle"/>
          <a:blipFill xmlns:a="http://schemas.openxmlformats.org/drawingml/2006/main" rotWithShape="1">
            <a:blip xmlns:r="http://schemas.openxmlformats.org/officeDocument/2006/relationships" r:embed="rId2">
              <a:alphaModFix amt="50000"/>
            </a:blip>
            <a:tile tx="0" ty="0" sx="50000" sy="50000" flip="none" algn="t"/>
          </a:blipFill>
          <a:ln xmlns:a="http://schemas.openxmlformats.org/drawingml/2006/main" w="12700" cmpd="thickThin" cap="rnd">
            <a:noFill/>
            <a:prstDash val="solid"/>
            <a:round/>
          </a:ln>
          <a:effectLst xmlns:a="http://schemas.openxmlformats.org/drawingml/2006/main">
            <a:outerShdw sx="100000" sy="100000" algn="b" rotWithShape="0" blurRad="50800" dist="38100" dir="5400000">
              <a:srgbClr val="000000">
                <a:alpha val="34509"/>
              </a:srgbClr>
            </a:outerShdw>
          </a:effectLst>
        </p:spPr>
      </p:sp>
      <p:sp>
        <p:nvSpPr>
          <p:cNvPr id="29" name="直线"/>
          <p:cNvSpPr>
            <a:spLocks xmlns:a="http://schemas.openxmlformats.org/drawingml/2006/main"/>
          </p:cNvSpPr>
          <p:nvPr/>
        </p:nvSpPr>
        <p:spPr>
          <a:xfrm xmlns:a="http://schemas.openxmlformats.org/drawingml/2006/main" rot="0">
            <a:off x="-9237" y="5787738"/>
            <a:ext cx="3405509" cy="1084383"/>
          </a:xfrm>
          <a:prstGeom xmlns:a="http://schemas.openxmlformats.org/drawingml/2006/main" prst="line"/>
          <a:noFill xmlns:a="http://schemas.openxmlformats.org/drawingml/2006/main"/>
          <a:ln xmlns:a="http://schemas.openxmlformats.org/drawingml/2006/main" w="12065" cmpd="thickThin" cap="flat">
            <a:gradFill rotWithShape="1">
              <a:gsLst>
                <a:gs pos="45000">
                  <a:srgbClr val="95C5D8">
                    <a:alpha val="100000"/>
                  </a:srgbClr>
                </a:gs>
                <a:gs pos="15000">
                  <a:srgbClr val="156D83">
                    <a:alpha val="100000"/>
                  </a:srgbClr>
                </a:gs>
              </a:gsLst>
              <a:lin ang="5400000" scaled="1"/>
            </a:gradFill>
            <a:prstDash val="solid"/>
            <a:miter/>
          </a:ln>
        </p:spPr>
      </p:sp>
      <p:sp>
        <p:nvSpPr>
          <p:cNvPr id="24" name="文本框"/>
          <p:cNvSpPr>
            <a:spLocks xmlns:a="http://schemas.openxmlformats.org/drawingml/2006/main" noGrp="1"/>
          </p:cNvSpPr>
          <p:nvPr>
            <p:ph type="body" idx="1"/>
          </p:nvPr>
        </p:nvSpPr>
        <p:spPr>
          <a:xfrm xmlns:a="http://schemas.openxmlformats.org/drawingml/2006/main" rot="0">
            <a:off x="457200" y="1481328"/>
            <a:ext cx="8229600" cy="452596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eaLnBrk="1" latinLnBrk="0" hangingPunct="1"/>
            <a:r>
              <a:rPr lang="en-US" altLang="zh-CN"/>
              <a:t>Click to edit Master text styles</a:t>
            </a:r>
            <a:endParaRPr lang="en-US" altLang="zh-CN"/>
          </a:p>
          <a:p xmlns:a="http://schemas.openxmlformats.org/drawingml/2006/main">
            <a:pPr lvl="1" eaLnBrk="1" latinLnBrk="0" hangingPunct="1"/>
            <a:r>
              <a:rPr lang="en-US" altLang="zh-CN"/>
              <a:t>Second level</a:t>
            </a:r>
            <a:endParaRPr lang="en-US" altLang="zh-CN"/>
          </a:p>
          <a:p xmlns:a="http://schemas.openxmlformats.org/drawingml/2006/main">
            <a:pPr lvl="2" eaLnBrk="1" latinLnBrk="0" hangingPunct="1"/>
            <a:r>
              <a:rPr lang="en-US" altLang="zh-CN"/>
              <a:t>Third level</a:t>
            </a:r>
            <a:endParaRPr lang="en-US" altLang="zh-CN"/>
          </a:p>
          <a:p xmlns:a="http://schemas.openxmlformats.org/drawingml/2006/main">
            <a:pPr lvl="3" eaLnBrk="1" latinLnBrk="0" hangingPunct="1"/>
            <a:r>
              <a:rPr lang="en-US" altLang="zh-CN"/>
              <a:t>Fourth level</a:t>
            </a:r>
            <a:endParaRPr lang="en-US" altLang="zh-CN"/>
          </a:p>
          <a:p xmlns:a="http://schemas.openxmlformats.org/drawingml/2006/main">
            <a:pPr lvl="4" eaLnBrk="1" latinLnBrk="0" hangingPunct="1"/>
            <a:r>
              <a:rPr lang="en-US" altLang="zh-CN"/>
              <a:t>Fifth level</a:t>
            </a:r>
            <a:endParaRPr lang="zh-CN" altLang="en-US"/>
          </a:p>
        </p:txBody>
      </p:sp>
      <p:sp>
        <p:nvSpPr>
          <p:cNvPr id="25" name="文本框"/>
          <p:cNvSpPr>
            <a:spLocks xmlns:a="http://schemas.openxmlformats.org/drawingml/2006/main" noGrp="1"/>
          </p:cNvSpPr>
          <p:nvPr>
            <p:ph type="dt" idx="10"/>
          </p:nvPr>
        </p:nvSpPr>
        <p:spPr>
          <a:xfrm xmlns:a="http://schemas.openxmlformats.org/drawingml/2006/main" rot="0">
            <a:off x="6727032" y="6407943"/>
            <a:ext cx="1920240" cy="36575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eaLnBrk="1" latinLnBrk="0" hangingPunct="1"/>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26" name="文本框"/>
          <p:cNvSpPr>
            <a:spLocks xmlns:a="http://schemas.openxmlformats.org/drawingml/2006/main" noGrp="1"/>
          </p:cNvSpPr>
          <p:nvPr>
            <p:ph type="ftr"/>
          </p:nvPr>
        </p:nvSpPr>
        <p:spPr>
          <a:xfrm xmlns:a="http://schemas.openxmlformats.org/drawingml/2006/main" rot="0">
            <a:off x="4380072" y="6407943"/>
            <a:ext cx="2350681"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eaLnBrk="1" latinLnBrk="0" hangingPunct="1"/>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27" name="文本框"/>
          <p:cNvSpPr>
            <a:spLocks xmlns:a="http://schemas.openxmlformats.org/drawingml/2006/main" noGrp="1"/>
          </p:cNvSpPr>
          <p:nvPr>
            <p:ph type="sldNum"/>
          </p:nvPr>
        </p:nvSpPr>
        <p:spPr>
          <a:xfrm xmlns:a="http://schemas.openxmlformats.org/drawingml/2006/main" rot="0">
            <a:off x="8647272" y="6407943"/>
            <a:ext cx="36575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eaLnBrk="1" latinLnBrk="0" hangingPunct="1"/>
            <a:fld id="{CAD2D6BD-DE1B-4B5F-8B41-2702339687B9}" type="slidenum">
              <a:rPr lang="en-US" altLang="zh-CN" sz="1000" b="0" i="0" u="none" strike="noStrike" kern="1200" cap="none" spc="0" baseline="0">
                <a:solidFill>
                  <a:schemeClr val="tx1"/>
                </a:solidFill>
                <a:latin typeface="Lucida Sans Unicode" pitchFamily="0" charset="0"/>
                <a:ea typeface="黑体" pitchFamily="0" charset="0"/>
                <a:cs typeface="Lucida Sans Unicode" pitchFamily="0" charset="0"/>
              </a:rPr>
              <a:t>&lt;#&gt;</a:t>
            </a:fld>
            <a:endParaRPr lang="zh-CN" altLang="en-US" sz="1000" b="0">
              <a:solidFill>
                <a:schemeClr val="tx1"/>
              </a:solidFill>
              <a:latin typeface="Lucida Sans Unicode" pitchFamily="0" charset="0"/>
              <a:ea typeface="黑体" pitchFamily="0" charset="0"/>
              <a:cs typeface="Lucida Sans Unicode" pitchFamily="0" charset="0"/>
            </a:endParaRPr>
          </a:p>
        </p:txBody>
      </p:sp>
      <p:sp>
        <p:nvSpPr>
          <p:cNvPr id="28" name="文本框"/>
          <p:cNvSpPr>
            <a:spLocks xmlns:a="http://schemas.openxmlformats.org/drawingml/2006/main" noGrp="1"/>
          </p:cNvSpPr>
          <p:nvPr>
            <p:ph type="title"/>
          </p:nvPr>
        </p:nvSpPr>
        <p:spPr>
          <a:xfrm xmlns:a="http://schemas.openxmlformats.org/drawingml/2006/main" rot="0">
            <a:off x="457200" y="274638"/>
            <a:ext cx="8229600" cy="1143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Tree>
    <p:extLst>
      <p:ext uri="{BB962C8B-B14F-4D97-AF65-F5344CB8AC3E}">
        <p14:creationId xmlns:p14="http://schemas.microsoft.com/office/powerpoint/2010/main" val="103720310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1" name="曲线"/>
          <p:cNvSpPr>
            <a:spLocks xmlns:a="http://schemas.openxmlformats.org/drawingml/2006/main"/>
          </p:cNvSpPr>
          <p:nvPr/>
        </p:nvSpPr>
        <p:spPr>
          <a:xfrm xmlns:a="http://schemas.openxmlformats.org/drawingml/2006/main" rot="0">
            <a:off x="716435" y="5001993"/>
            <a:ext cx="3802003" cy="1443110"/>
          </a:xfrm>
          <a:custGeom xmlns:a="http://schemas.openxmlformats.org/drawingml/2006/main">
            <a:gdLst>
              <a:gd name="T1" fmla="*/ 0 w 21600"/>
              <a:gd name="T2" fmla="*/ 0 h 21600"/>
              <a:gd name="T3" fmla="*/ 21600 w 21600"/>
              <a:gd name="T4" fmla="*/ 21600 h 21600"/>
            </a:gdLst>
            <a:rect l="T1" t="T2" r="T3" b="T4"/>
            <a:pathLst>
              <a:path w="21600" h="21600">
                <a:moveTo>
                  <a:pt x="-1233" y="14195"/>
                </a:moveTo>
                <a:lnTo>
                  <a:pt x="26834" y="27900"/>
                </a:lnTo>
                <a:lnTo>
                  <a:pt x="19608" y="27900"/>
                </a:lnTo>
                <a:lnTo>
                  <a:pt x="-1229" y="14113"/>
                </a:lnTo>
              </a:path>
            </a:pathLst>
          </a:custGeom>
          <a:solidFill xmlns:a="http://schemas.openxmlformats.org/drawingml/2006/main">
            <a:srgbClr val="9ECBDC">
              <a:alpha val="40000"/>
            </a:srgbClr>
          </a:solidFill>
          <a:ln xmlns:a="http://schemas.openxmlformats.org/drawingml/2006/main" w="9525" cmpd="sng" cap="flat">
            <a:noFill/>
            <a:prstDash val="solid"/>
            <a:round/>
          </a:ln>
        </p:spPr>
      </p:sp>
      <p:sp>
        <p:nvSpPr>
          <p:cNvPr id="40" name="曲线"/>
          <p:cNvSpPr>
            <a:spLocks xmlns:a="http://schemas.openxmlformats.org/drawingml/2006/main"/>
          </p:cNvSpPr>
          <p:nvPr/>
        </p:nvSpPr>
        <p:spPr>
          <a:xfrm xmlns:a="http://schemas.openxmlformats.org/drawingml/2006/main" rot="0">
            <a:off x="-53561" y="5785022"/>
            <a:ext cx="3802003" cy="838200"/>
          </a:xfrm>
          <a:custGeom xmlns:a="http://schemas.openxmlformats.org/drawingml/2006/main">
            <a:gdLst>
              <a:gd name="T1" fmla="*/ 0 w 21600"/>
              <a:gd name="T2" fmla="*/ 0 h 21600"/>
              <a:gd name="T3" fmla="*/ 21600 w 21600"/>
              <a:gd name="T4" fmla="*/ 21600 h 21600"/>
            </a:gdLst>
            <a:rect l="T1" t="T2" r="T3" b="T4"/>
            <a:pathLst>
              <a:path w="21600" h="21600">
                <a:moveTo>
                  <a:pt x="3063" y="3968"/>
                </a:moveTo>
                <a:lnTo>
                  <a:pt x="24030" y="27899"/>
                </a:lnTo>
                <a:lnTo>
                  <a:pt x="19620" y="28022"/>
                </a:lnTo>
                <a:lnTo>
                  <a:pt x="3108" y="4131"/>
                </a:lnTo>
              </a:path>
            </a:pathLst>
          </a:custGeom>
          <a:solidFill xmlns:a="http://schemas.openxmlformats.org/drawingml/2006/main">
            <a:srgbClr val="000000"/>
          </a:solidFill>
          <a:ln xmlns:a="http://schemas.openxmlformats.org/drawingml/2006/main" w="9525" cmpd="sng" cap="flat">
            <a:noFill/>
            <a:prstDash val="solid"/>
            <a:round/>
          </a:ln>
        </p:spPr>
      </p:sp>
      <p:sp>
        <p:nvSpPr>
          <p:cNvPr id="39" name="右三角"/>
          <p:cNvSpPr>
            <a:spLocks xmlns:a="http://schemas.openxmlformats.org/drawingml/2006/main"/>
          </p:cNvSpPr>
          <p:nvPr/>
        </p:nvSpPr>
        <p:spPr>
          <a:xfrm xmlns:a="http://schemas.openxmlformats.org/drawingml/2006/main" rot="0">
            <a:off x="-6042" y="5791253"/>
            <a:ext cx="3402314" cy="1080868"/>
          </a:xfrm>
          <a:prstGeom xmlns:a="http://schemas.openxmlformats.org/drawingml/2006/main" prst="rtTriangle"/>
          <a:blipFill xmlns:a="http://schemas.openxmlformats.org/drawingml/2006/main" rotWithShape="1">
            <a:blip xmlns:r="http://schemas.openxmlformats.org/officeDocument/2006/relationships" r:embed="rId2">
              <a:alphaModFix amt="50000"/>
            </a:blip>
            <a:tile tx="0" ty="0" sx="50000" sy="50000" flip="none" algn="t"/>
          </a:blipFill>
          <a:ln xmlns:a="http://schemas.openxmlformats.org/drawingml/2006/main" w="12700" cmpd="thickThin" cap="rnd">
            <a:noFill/>
            <a:prstDash val="solid"/>
            <a:round/>
          </a:ln>
          <a:effectLst xmlns:a="http://schemas.openxmlformats.org/drawingml/2006/main">
            <a:outerShdw sx="100000" sy="100000" algn="b" rotWithShape="0" blurRad="50800" dist="38100" dir="5400000">
              <a:srgbClr val="000000">
                <a:alpha val="34509"/>
              </a:srgbClr>
            </a:outerShdw>
          </a:effectLst>
        </p:spPr>
      </p:sp>
      <p:sp>
        <p:nvSpPr>
          <p:cNvPr id="38" name="直线"/>
          <p:cNvSpPr>
            <a:spLocks xmlns:a="http://schemas.openxmlformats.org/drawingml/2006/main"/>
          </p:cNvSpPr>
          <p:nvPr/>
        </p:nvSpPr>
        <p:spPr>
          <a:xfrm xmlns:a="http://schemas.openxmlformats.org/drawingml/2006/main" rot="0">
            <a:off x="-9237" y="5787738"/>
            <a:ext cx="3405509" cy="1084383"/>
          </a:xfrm>
          <a:prstGeom xmlns:a="http://schemas.openxmlformats.org/drawingml/2006/main" prst="line"/>
          <a:noFill xmlns:a="http://schemas.openxmlformats.org/drawingml/2006/main"/>
          <a:ln xmlns:a="http://schemas.openxmlformats.org/drawingml/2006/main" w="12065" cmpd="thickThin" cap="flat">
            <a:gradFill rotWithShape="1">
              <a:gsLst>
                <a:gs pos="45000">
                  <a:srgbClr val="95C5D8">
                    <a:alpha val="100000"/>
                  </a:srgbClr>
                </a:gs>
                <a:gs pos="15000">
                  <a:srgbClr val="156D83">
                    <a:alpha val="100000"/>
                  </a:srgbClr>
                </a:gs>
              </a:gsLst>
              <a:lin ang="5400000" scaled="1"/>
            </a:gradFill>
            <a:prstDash val="solid"/>
            <a:miter/>
          </a:ln>
        </p:spPr>
      </p:sp>
      <p:sp>
        <p:nvSpPr>
          <p:cNvPr id="35" name="文本框"/>
          <p:cNvSpPr>
            <a:spLocks xmlns:a="http://schemas.openxmlformats.org/drawingml/2006/main" noGrp="1"/>
          </p:cNvSpPr>
          <p:nvPr>
            <p:ph type="dt" idx="10"/>
          </p:nvPr>
        </p:nvSpPr>
        <p:spPr>
          <a:xfrm xmlns:a="http://schemas.openxmlformats.org/drawingml/2006/main" rot="0">
            <a:off x="6727032" y="6407943"/>
            <a:ext cx="1920240" cy="36575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eaLnBrk="1" latinLnBrk="0" hangingPunct="1"/>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36" name="文本框"/>
          <p:cNvSpPr>
            <a:spLocks xmlns:a="http://schemas.openxmlformats.org/drawingml/2006/main" noGrp="1"/>
          </p:cNvSpPr>
          <p:nvPr>
            <p:ph type="ftr"/>
          </p:nvPr>
        </p:nvSpPr>
        <p:spPr>
          <a:xfrm xmlns:a="http://schemas.openxmlformats.org/drawingml/2006/main" rot="0">
            <a:off x="4380072" y="6407943"/>
            <a:ext cx="2350681"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eaLnBrk="1" latinLnBrk="0" hangingPunct="1"/>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37" name="文本框"/>
          <p:cNvSpPr>
            <a:spLocks xmlns:a="http://schemas.openxmlformats.org/drawingml/2006/main" noGrp="1"/>
          </p:cNvSpPr>
          <p:nvPr>
            <p:ph type="sldNum"/>
          </p:nvPr>
        </p:nvSpPr>
        <p:spPr>
          <a:xfrm xmlns:a="http://schemas.openxmlformats.org/drawingml/2006/main" rot="0">
            <a:off x="8647272" y="6407943"/>
            <a:ext cx="36575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eaLnBrk="1" latinLnBrk="0" hangingPunct="1"/>
            <a:fld id="{CAD2D6BD-DE1B-4B5F-8B41-2702339687B9}" type="slidenum">
              <a:rPr lang="en-US" altLang="zh-CN" sz="1000" b="0" i="0" u="none" strike="noStrike" kern="1200" cap="none" spc="0" baseline="0">
                <a:solidFill>
                  <a:schemeClr val="tx1"/>
                </a:solidFill>
                <a:latin typeface="Lucida Sans Unicode" pitchFamily="0" charset="0"/>
                <a:ea typeface="黑体" pitchFamily="0" charset="0"/>
                <a:cs typeface="Lucida Sans Unicode" pitchFamily="0" charset="0"/>
              </a:rPr>
              <a:t>&lt;#&gt;</a:t>
            </a:fld>
            <a:endParaRPr lang="zh-CN" altLang="en-US" sz="1000" b="0">
              <a:solidFill>
                <a:schemeClr val="tx1"/>
              </a:solidFill>
              <a:latin typeface="Lucida Sans Unicode" pitchFamily="0" charset="0"/>
              <a:ea typeface="黑体" pitchFamily="0" charset="0"/>
              <a:cs typeface="Lucida Sans Unicode" pitchFamily="0" charset="0"/>
            </a:endParaRPr>
          </a:p>
        </p:txBody>
      </p:sp>
    </p:spTree>
    <p:extLst>
      <p:ext uri="{BB962C8B-B14F-4D97-AF65-F5344CB8AC3E}">
        <p14:creationId xmlns:p14="http://schemas.microsoft.com/office/powerpoint/2010/main" val="7069486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4593713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286963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207521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375978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685586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726090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923361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718739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pimg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716435" y="5001993"/>
            <a:ext cx="3802003" cy="1443110"/>
          </a:xfrm>
          <a:custGeom>
            <a:gdLst>
              <a:gd name="T1" fmla="*/ 0 w 21600"/>
              <a:gd name="T2" fmla="*/ 0 h 21600"/>
              <a:gd name="T3" fmla="*/ 21600 w 21600"/>
              <a:gd name="T4" fmla="*/ 21600 h 21600"/>
            </a:gdLst>
            <a:rect l="T1" t="T2" r="T3" b="T4"/>
            <a:pathLst>
              <a:path w="21600" h="21600">
                <a:moveTo>
                  <a:pt x="-1233" y="14195"/>
                </a:moveTo>
                <a:lnTo>
                  <a:pt x="26834" y="27900"/>
                </a:lnTo>
                <a:lnTo>
                  <a:pt x="19608" y="27900"/>
                </a:lnTo>
                <a:lnTo>
                  <a:pt x="-1229" y="14113"/>
                </a:lnTo>
              </a:path>
            </a:pathLst>
          </a:custGeom>
          <a:solidFill>
            <a:srgbClr val="9ECBDC">
              <a:alpha val="40000"/>
            </a:srgbClr>
          </a:solidFill>
          <a:ln w="9525" cmpd="sng" cap="flat">
            <a:noFill/>
            <a:prstDash val="solid"/>
            <a:round/>
          </a:ln>
        </p:spPr>
      </p:sp>
      <p:sp>
        <p:nvSpPr>
          <p:cNvPr id="3" name="曲线"/>
          <p:cNvSpPr>
            <a:spLocks/>
          </p:cNvSpPr>
          <p:nvPr/>
        </p:nvSpPr>
        <p:spPr>
          <a:xfrm rot="0">
            <a:off x="-53561" y="5785022"/>
            <a:ext cx="3802003" cy="838200"/>
          </a:xfrm>
          <a:custGeom>
            <a:gdLst>
              <a:gd name="T1" fmla="*/ 0 w 21600"/>
              <a:gd name="T2" fmla="*/ 0 h 21600"/>
              <a:gd name="T3" fmla="*/ 21600 w 21600"/>
              <a:gd name="T4" fmla="*/ 21600 h 21600"/>
            </a:gdLst>
            <a:rect l="T1" t="T2" r="T3" b="T4"/>
            <a:pathLst>
              <a:path w="21600" h="21600">
                <a:moveTo>
                  <a:pt x="3063" y="3968"/>
                </a:moveTo>
                <a:lnTo>
                  <a:pt x="24030" y="27899"/>
                </a:lnTo>
                <a:lnTo>
                  <a:pt x="19620" y="28022"/>
                </a:lnTo>
                <a:lnTo>
                  <a:pt x="3108" y="4131"/>
                </a:lnTo>
              </a:path>
            </a:pathLst>
          </a:custGeom>
          <a:solidFill>
            <a:srgbClr val="000000"/>
          </a:solidFill>
          <a:ln w="9525" cmpd="sng" cap="flat">
            <a:noFill/>
            <a:prstDash val="solid"/>
            <a:round/>
          </a:ln>
        </p:spPr>
      </p:sp>
      <p:sp>
        <p:nvSpPr>
          <p:cNvPr id="4" name="右三角"/>
          <p:cNvSpPr>
            <a:spLocks/>
          </p:cNvSpPr>
          <p:nvPr/>
        </p:nvSpPr>
        <p:spPr>
          <a:xfrm rot="0">
            <a:off x="-6042" y="5791253"/>
            <a:ext cx="3402314" cy="1080868"/>
          </a:xfrm>
          <a:prstGeom prst="rtTriangle"/>
          <a:blipFill rotWithShape="1">
            <a:blip r:embed="rId1">
              <a:alphaModFix amt="50000"/>
            </a:blip>
            <a:tile tx="0" ty="0" sx="50000" sy="50000" flip="none" algn="t"/>
          </a:blipFill>
          <a:ln w="12700" cmpd="thickThin" cap="rnd">
            <a:noFill/>
            <a:prstDash val="solid"/>
            <a:round/>
          </a:ln>
          <a:effectLst>
            <a:outerShdw sx="100000" sy="100000" algn="b" rotWithShape="0" blurRad="50800" dist="38100" dir="5400000">
              <a:srgbClr val="000000">
                <a:alpha val="34509"/>
              </a:srgbClr>
            </a:outerShdw>
          </a:effectLst>
        </p:spPr>
      </p:sp>
      <p:sp>
        <p:nvSpPr>
          <p:cNvPr id="5" name="直线"/>
          <p:cNvSpPr>
            <a:spLocks/>
          </p:cNvSpPr>
          <p:nvPr/>
        </p:nvSpPr>
        <p:spPr>
          <a:xfrm rot="0">
            <a:off x="-9237" y="5787738"/>
            <a:ext cx="3405509" cy="1084383"/>
          </a:xfrm>
          <a:prstGeom prst="line"/>
          <a:noFill/>
          <a:ln w="12065" cmpd="thickThin" cap="flat">
            <a:gradFill rotWithShape="1">
              <a:gsLst>
                <a:gs pos="45000">
                  <a:srgbClr val="95C5D8">
                    <a:alpha val="100000"/>
                  </a:srgbClr>
                </a:gs>
                <a:gs pos="15000">
                  <a:srgbClr val="156D83">
                    <a:alpha val="100000"/>
                  </a:srgbClr>
                </a:gs>
              </a:gsLst>
              <a:lin ang="5400000" scaled="1"/>
            </a:gradFill>
            <a:prstDash val="solid"/>
            <a:miter/>
          </a:ln>
        </p:spPr>
      </p:sp>
      <p:sp>
        <p:nvSpPr>
          <p:cNvPr id="6"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7"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lang="zh-CN" altLang="en-US"/>
          </a:p>
        </p:txBody>
      </p:sp>
      <p:sp>
        <p:nvSpPr>
          <p:cNvPr id="8" name="文本框"/>
          <p:cNvSpPr>
            <a:spLocks noGrp="1"/>
          </p:cNvSpPr>
          <p:nvPr>
            <p:ph type="dt" idx="2"/>
          </p:nvPr>
        </p:nvSpPr>
        <p:spPr>
          <a:xfrm rot="0">
            <a:off x="6727032" y="6407943"/>
            <a:ext cx="1920240" cy="365759"/>
          </a:xfrm>
          <a:prstGeom prst="rect"/>
          <a:noFill/>
          <a:ln w="12700" cmpd="sng" cap="flat">
            <a:noFill/>
            <a:prstDash val="solid"/>
            <a:miter/>
          </a:ln>
        </p:spPr>
        <p:txBody>
          <a:bodyPr vert="horz" wrap="square" lIns="91440" tIns="45720" rIns="91440" bIns="45720" anchor="b" anchorCtr="0">
            <a:prstTxWarp prst="textNoShape"/>
          </a:bodyPr>
          <a:lstStyle/>
          <a:p>
            <a:pPr algn="l" eaLnBrk="1" latinLnBrk="0" hangingPunct="1"/>
            <a:fld id="{CAD2D6BD-DE1B-4B5F-8B41-2702339687B9}" type="datetime1">
              <a:rPr lang="en-US" altLang="zh-CN" sz="1000">
                <a:solidFill>
                  <a:schemeClr val="tx1"/>
                </a:solidFill>
                <a:latin typeface="Lucida Sans Unicode" pitchFamily="0" charset="0"/>
                <a:ea typeface="黑体" pitchFamily="0" charset="0"/>
                <a:cs typeface="Lucida Sans Unicode" pitchFamily="0" charset="0"/>
              </a:rPr>
              <a:t>10/19/2023</a:t>
            </a:fld>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9" name="文本框"/>
          <p:cNvSpPr>
            <a:spLocks noGrp="1"/>
          </p:cNvSpPr>
          <p:nvPr>
            <p:ph type="ftr" idx="3"/>
          </p:nvPr>
        </p:nvSpPr>
        <p:spPr>
          <a:xfrm rot="0">
            <a:off x="4380072" y="6407943"/>
            <a:ext cx="2350681" cy="365125"/>
          </a:xfrm>
          <a:prstGeom prst="rect"/>
          <a:noFill/>
          <a:ln w="12700" cmpd="sng" cap="flat">
            <a:noFill/>
            <a:prstDash val="solid"/>
            <a:miter/>
          </a:ln>
        </p:spPr>
        <p:txBody>
          <a:bodyPr vert="horz" wrap="square" lIns="91440" tIns="45720" rIns="91440" bIns="45720" anchor="b" anchorCtr="0">
            <a:prstTxWarp prst="textNoShape"/>
          </a:bodyPr>
          <a:lstStyle/>
          <a:p>
            <a:pPr algn="r" eaLnBrk="1" latinLnBrk="0" hangingPunct="1"/>
            <a:endParaRPr lang="zh-CN" altLang="en-US" sz="1000">
              <a:solidFill>
                <a:schemeClr val="tx1"/>
              </a:solidFill>
              <a:latin typeface="Lucida Sans Unicode" pitchFamily="0" charset="0"/>
              <a:ea typeface="黑体" pitchFamily="0" charset="0"/>
              <a:cs typeface="Lucida Sans Unicode" pitchFamily="0" charset="0"/>
            </a:endParaRPr>
          </a:p>
        </p:txBody>
      </p:sp>
      <p:sp>
        <p:nvSpPr>
          <p:cNvPr id="10" name="文本框"/>
          <p:cNvSpPr>
            <a:spLocks noGrp="1"/>
          </p:cNvSpPr>
          <p:nvPr>
            <p:ph type="sldNum" idx="4"/>
          </p:nvPr>
        </p:nvSpPr>
        <p:spPr>
          <a:xfrm rot="0">
            <a:off x="8647272" y="6407943"/>
            <a:ext cx="365759" cy="365125"/>
          </a:xfrm>
          <a:prstGeom prst="rect"/>
          <a:noFill/>
          <a:ln w="12700" cmpd="sng" cap="flat">
            <a:noFill/>
            <a:prstDash val="solid"/>
            <a:miter/>
          </a:ln>
        </p:spPr>
        <p:txBody>
          <a:bodyPr vert="horz" wrap="square" lIns="91440" tIns="45720" rIns="91440" bIns="45720" anchor="b" anchorCtr="0">
            <a:prstTxWarp prst="textNoShape"/>
          </a:bodyPr>
          <a:lstStyle/>
          <a:p>
            <a:pPr algn="r" eaLnBrk="1" latinLnBrk="0" hangingPunct="1"/>
            <a:fld id="{CAD2D6BD-DE1B-4B5F-8B41-2702339687B9}" type="slidenum">
              <a:rPr lang="en-US" altLang="zh-CN" sz="1000" b="0" i="0" u="none" strike="noStrike" kern="1200" cap="none" spc="0" baseline="0">
                <a:solidFill>
                  <a:schemeClr val="tx1"/>
                </a:solidFill>
                <a:latin typeface="Lucida Sans Unicode" pitchFamily="0" charset="0"/>
                <a:ea typeface="黑体" pitchFamily="0" charset="0"/>
                <a:cs typeface="Lucida Sans Unicode" pitchFamily="0" charset="0"/>
              </a:rPr>
              <a:t>&lt;#&gt;</a:t>
            </a:fld>
            <a:endParaRPr lang="zh-CN" altLang="en-US" sz="1000" b="0">
              <a:solidFill>
                <a:schemeClr val="tx1"/>
              </a:solidFill>
              <a:latin typeface="Lucida Sans Unicode" pitchFamily="0" charset="0"/>
              <a:ea typeface="黑体" pitchFamily="0" charset="0"/>
              <a:cs typeface="Lucida Sans Unicode" pitchFamily="0" charset="0"/>
            </a:endParaRPr>
          </a:p>
        </p:txBody>
      </p:sp>
    </p:spTree>
    <p:extLst>
      <p:ext uri="{BB962C8B-B14F-4D97-AF65-F5344CB8AC3E}">
        <p14:creationId xmlns:p14="http://schemas.microsoft.com/office/powerpoint/2010/main" val="1824032944"/>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spcBef>
          <a:spcPts val="0"/>
        </a:spcBef>
        <a:buNone/>
        <a:defRPr sz="4100" b="1" kern="1200">
          <a:solidFill>
            <a:schemeClr val="tx2"/>
          </a:solidFill>
          <a:effectLst>
            <a:outerShdw sx="100000" sy="100000" blurRad="31750" dir="5400000" dist="25400" algn="tl">
              <a:srgbClr val="000000">
                <a:alpha val="25000"/>
              </a:srgbClr>
            </a:outerShdw>
          </a:effectLst>
          <a:latin typeface="Lucida Sans Unicode" pitchFamily="0" charset="0"/>
          <a:ea typeface="黑体" pitchFamily="0" charset="0"/>
          <a:cs typeface="Lucida Sans Unicode" pitchFamily="0" charset="0"/>
        </a:defRPr>
      </a:lvl1pPr>
    </p:titleStyle>
    <p:bodyStyle>
      <a:lvl1pPr marL="365633" indent="-256032" algn="l" defTabSz="914400" eaLnBrk="1" fontAlgn="auto" latinLnBrk="0" hangingPunct="1">
        <a:spcBef>
          <a:spcPts val="400"/>
        </a:spcBef>
        <a:spcAft>
          <a:spcPts val="0"/>
        </a:spcAft>
        <a:buClr>
          <a:schemeClr val="accent1"/>
        </a:buClr>
        <a:buSzPct val="68000"/>
        <a:buFont typeface="Wingdings 3" pitchFamily="0" charset="0"/>
        <a:buChar char=""/>
        <a:defRPr sz="2700" kern="1200">
          <a:solidFill>
            <a:schemeClr val="tx1"/>
          </a:solidFill>
          <a:latin typeface="Lucida Sans Unicode" pitchFamily="0" charset="0"/>
          <a:ea typeface="黑体" pitchFamily="0" charset="0"/>
          <a:cs typeface="Lucida Sans Unicode" pitchFamily="0" charset="0"/>
        </a:defRPr>
      </a:lvl1pPr>
      <a:lvl2pPr marL="621792" indent="-228600" algn="l" defTabSz="914400" eaLnBrk="1" fontAlgn="auto" latinLnBrk="0" hangingPunct="1">
        <a:spcBef>
          <a:spcPts val="324"/>
        </a:spcBef>
        <a:buClr>
          <a:schemeClr val="accent1"/>
        </a:buClr>
        <a:buFont typeface="Verdana" pitchFamily="0" charset="0"/>
        <a:buChar char="◦"/>
        <a:defRPr sz="2300" kern="1200">
          <a:solidFill>
            <a:schemeClr val="tx1"/>
          </a:solidFill>
          <a:latin typeface="Lucida Sans Unicode" pitchFamily="0" charset="0"/>
          <a:ea typeface="黑体" pitchFamily="0" charset="0"/>
          <a:cs typeface="Lucida Sans Unicode" pitchFamily="0" charset="0"/>
        </a:defRPr>
      </a:lvl2pPr>
      <a:lvl3pPr marL="859536" indent="-228600" algn="l" defTabSz="914400" eaLnBrk="1" fontAlgn="auto" latinLnBrk="0" hangingPunct="1">
        <a:spcBef>
          <a:spcPts val="350"/>
        </a:spcBef>
        <a:buClr>
          <a:schemeClr val="accent2"/>
        </a:buClr>
        <a:buSzPct val="100000"/>
        <a:buFont typeface="Wingdings 2" pitchFamily="0" charset="0"/>
        <a:buChar char=""/>
        <a:defRPr sz="2100" kern="1200">
          <a:solidFill>
            <a:schemeClr val="tx1"/>
          </a:solidFill>
          <a:latin typeface="Lucida Sans Unicode" pitchFamily="0" charset="0"/>
          <a:ea typeface="黑体" pitchFamily="0" charset="0"/>
          <a:cs typeface="Lucida Sans Unicode" pitchFamily="0" charset="0"/>
        </a:defRPr>
      </a:lvl3pPr>
      <a:lvl4pPr marL="1143000" indent="-228600" algn="l" defTabSz="914400" eaLnBrk="1" fontAlgn="auto" latinLnBrk="0" hangingPunct="1">
        <a:spcBef>
          <a:spcPts val="350"/>
        </a:spcBef>
        <a:buClr>
          <a:schemeClr val="accent2"/>
        </a:buClr>
        <a:buFont typeface="Wingdings 2" pitchFamily="0" charset="0"/>
        <a:buChar char=""/>
        <a:defRPr sz="1900" kern="1200">
          <a:solidFill>
            <a:schemeClr val="tx1"/>
          </a:solidFill>
          <a:latin typeface="Lucida Sans Unicode" pitchFamily="0" charset="0"/>
          <a:ea typeface="黑体" pitchFamily="0" charset="0"/>
          <a:cs typeface="Lucida Sans Unicode" pitchFamily="0" charset="0"/>
        </a:defRPr>
      </a:lvl4pPr>
      <a:lvl5pPr marL="1371600" indent="-228600" algn="l" defTabSz="914400" eaLnBrk="1" fontAlgn="auto" latinLnBrk="0" hangingPunct="1">
        <a:spcBef>
          <a:spcPts val="350"/>
        </a:spcBef>
        <a:buClr>
          <a:schemeClr val="accent2"/>
        </a:buClr>
        <a:buFont typeface="Wingdings 2" pitchFamily="0" charset="0"/>
        <a:buChar char=""/>
        <a:defRPr sz="1800" kern="1200">
          <a:solidFill>
            <a:schemeClr val="tx1"/>
          </a:solidFill>
          <a:latin typeface="Lucida Sans Unicode" pitchFamily="0" charset="0"/>
          <a:ea typeface="黑体" pitchFamily="0" charset="0"/>
          <a:cs typeface="Lucida Sans Unicode" pitchFamily="0" charset="0"/>
        </a:defRPr>
      </a:lvl5pPr>
      <a:lvl6pPr marL="1600200" indent="-228600" algn="l" defTabSz="914400" eaLnBrk="1" fontAlgn="auto" latinLnBrk="0" hangingPunct="1">
        <a:spcBef>
          <a:spcPts val="350"/>
        </a:spcBef>
        <a:buClr>
          <a:schemeClr val="accent3"/>
        </a:buClr>
        <a:buFont typeface="Wingdings 2" pitchFamily="0" charset="0"/>
        <a:buChar char=""/>
        <a:defRPr sz="1800" kern="1200">
          <a:solidFill>
            <a:schemeClr val="tx1"/>
          </a:solidFill>
          <a:latin typeface="Lucida Sans Unicode" pitchFamily="0" charset="0"/>
          <a:ea typeface="黑体" pitchFamily="0" charset="0"/>
          <a:cs typeface="Lucida Sans Unicode" pitchFamily="0" charset="0"/>
        </a:defRPr>
      </a:lvl6pPr>
      <a:lvl7pPr marL="1828800" indent="-228600" algn="l" defTabSz="914400" eaLnBrk="1" fontAlgn="auto" latinLnBrk="0" hangingPunct="1">
        <a:spcBef>
          <a:spcPts val="350"/>
        </a:spcBef>
        <a:buClr>
          <a:schemeClr val="accent3"/>
        </a:buClr>
        <a:buFont typeface="Wingdings 2" pitchFamily="0" charset="0"/>
        <a:buChar char=""/>
        <a:defRPr sz="1600" kern="1200">
          <a:solidFill>
            <a:schemeClr val="tx1"/>
          </a:solidFill>
          <a:latin typeface="Lucida Sans Unicode" pitchFamily="0" charset="0"/>
          <a:ea typeface="黑体" pitchFamily="0" charset="0"/>
          <a:cs typeface="Lucida Sans Unicode" pitchFamily="0" charset="0"/>
        </a:defRPr>
      </a:lvl7pPr>
      <a:lvl8pPr marL="2057400" indent="-228600" algn="l" defTabSz="914400" eaLnBrk="1" fontAlgn="auto" latinLnBrk="0" hangingPunct="1">
        <a:spcBef>
          <a:spcPts val="350"/>
        </a:spcBef>
        <a:buClr>
          <a:schemeClr val="accent3"/>
        </a:buClr>
        <a:buFont typeface="Wingdings 2" pitchFamily="0" charset="0"/>
        <a:buChar char=""/>
        <a:defRPr sz="1600" kern="1200">
          <a:solidFill>
            <a:schemeClr val="tx1"/>
          </a:solidFill>
          <a:latin typeface="Lucida Sans Unicode" pitchFamily="0" charset="0"/>
          <a:ea typeface="黑体" pitchFamily="0" charset="0"/>
          <a:cs typeface="Lucida Sans Unicode" pitchFamily="0" charset="0"/>
        </a:defRPr>
      </a:lvl8pPr>
      <a:lvl9pPr marL="2057400" indent="-228600" algn="l" defTabSz="914400" eaLnBrk="1" fontAlgn="auto" latinLnBrk="0" hangingPunct="1">
        <a:spcBef>
          <a:spcPts val="350"/>
        </a:spcBef>
        <a:buClr>
          <a:schemeClr val="accent3"/>
        </a:buClr>
        <a:buFont typeface="Wingdings 2" pitchFamily="0" charset="0"/>
        <a:buChar char=""/>
        <a:defRPr sz="1600" kern="1200">
          <a:solidFill>
            <a:schemeClr val="tx1"/>
          </a:solidFill>
          <a:latin typeface="Lucida Sans Unicode" pitchFamily="0" charset="0"/>
          <a:ea typeface="黑体" pitchFamily="0" charset="0"/>
          <a:cs typeface="Lucida Sans Unicode"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image" Target="../media/4.jpeg"/><Relationship Id="rId2"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image" Target="../media/5.jpeg"/><Relationship Id="rId2"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image" Target="../media/3.jpeg"/><Relationship Id="rId2"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ctrTitle"/>
          </p:nvPr>
        </p:nvSpPr>
        <p:spPr>
          <a:xfrm rot="0">
            <a:off x="685800" y="304823"/>
            <a:ext cx="7772400" cy="1829761"/>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4800" b="1" i="0" u="none" strike="noStrike" kern="1200" cap="none" spc="0" baseline="0">
                <a:solidFill>
                  <a:schemeClr val="tx2"/>
                </a:solidFill>
                <a:effectLst>
                  <a:outerShdw sx="100000" sy="100000" blurRad="31750" dir="5400000" dist="25400" algn="tl">
                    <a:srgbClr val="000000">
                      <a:alpha val="25000"/>
                    </a:srgbClr>
                  </a:outerShdw>
                </a:effectLst>
                <a:latin typeface="Lucida Sans Unicode" pitchFamily="0" charset="0"/>
                <a:ea typeface="黑体" pitchFamily="0" charset="0"/>
                <a:cs typeface="Lucida Sans"/>
              </a:rPr>
              <a:t>Air Quality Monitoring</a:t>
            </a:r>
            <a:endParaRPr lang="zh-CN" altLang="en-US" sz="4800" b="1" i="0" u="none" strike="noStrike" kern="1200" cap="none" spc="0" baseline="0">
              <a:solidFill>
                <a:schemeClr val="tx2"/>
              </a:solidFill>
              <a:effectLst>
                <a:outerShdw sx="100000" sy="100000" blurRad="31750" dir="5400000" dist="25400" algn="tl">
                  <a:srgbClr val="000000">
                    <a:alpha val="25000"/>
                  </a:srgbClr>
                </a:outerShdw>
              </a:effectLst>
              <a:latin typeface="Lucida Sans Unicode" pitchFamily="0" charset="0"/>
              <a:ea typeface="黑体" pitchFamily="0" charset="0"/>
              <a:cs typeface="Lucida Sans"/>
            </a:endParaRPr>
          </a:p>
        </p:txBody>
      </p:sp>
      <p:sp>
        <p:nvSpPr>
          <p:cNvPr id="23" name="文本框"/>
          <p:cNvSpPr>
            <a:spLocks noGrp="1"/>
          </p:cNvSpPr>
          <p:nvPr>
            <p:ph type="subTitle" idx="1"/>
          </p:nvPr>
        </p:nvSpPr>
        <p:spPr>
          <a:xfrm rot="0">
            <a:off x="-76188" y="2211452"/>
            <a:ext cx="8381517" cy="2941593"/>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400"/>
              </a:spcBef>
              <a:spcAft>
                <a:spcPts val="0"/>
              </a:spcAft>
              <a:buNone/>
            </a:pPr>
            <a:r>
              <a:rPr lang="en-US" altLang="zh-CN" sz="2700" b="0" i="0" u="none" strike="noStrike" kern="1200" cap="none" spc="0" baseline="0">
                <a:solidFill>
                  <a:schemeClr val="tx2"/>
                </a:solidFill>
                <a:latin typeface="Lucida Sans Unicode" pitchFamily="0" charset="0"/>
                <a:ea typeface="黑体" pitchFamily="0" charset="0"/>
                <a:cs typeface="Lucida Sans"/>
              </a:rPr>
              <a:t>Submitted by </a:t>
            </a:r>
            <a:endParaRPr lang="en-US" altLang="zh-CN" sz="2700" b="0" i="0" u="none" strike="noStrike" kern="1200" cap="none" spc="0" baseline="0">
              <a:solidFill>
                <a:schemeClr val="tx2"/>
              </a:solidFill>
              <a:latin typeface="Lucida Sans Unicode" pitchFamily="0" charset="0"/>
              <a:ea typeface="黑体" pitchFamily="0" charset="0"/>
              <a:cs typeface="Lucida Sans"/>
            </a:endParaRPr>
          </a:p>
          <a:p>
            <a:pPr marL="0" indent="0" algn="r">
              <a:lnSpc>
                <a:spcPct val="100000"/>
              </a:lnSpc>
              <a:spcBef>
                <a:spcPts val="400"/>
              </a:spcBef>
              <a:spcAft>
                <a:spcPts val="0"/>
              </a:spcAft>
              <a:buNone/>
            </a:pPr>
            <a:r>
              <a:rPr lang="en-US" altLang="zh-CN" sz="2400" b="1" i="0" u="none" strike="noStrike" kern="1200" cap="none" spc="0" baseline="0">
                <a:solidFill>
                  <a:srgbClr val="000000"/>
                </a:solidFill>
                <a:latin typeface="Lucida Sans Unicode" pitchFamily="0" charset="0"/>
                <a:ea typeface="黑体" pitchFamily="0" charset="0"/>
                <a:cs typeface="Lucida Sans"/>
              </a:rPr>
              <a:t>Rekha.M</a:t>
            </a:r>
            <a:endParaRPr lang="en-US" altLang="zh-CN" sz="2400" b="1" i="0" u="none" strike="noStrike" kern="1200" cap="none" spc="0" baseline="0">
              <a:solidFill>
                <a:srgbClr val="000000"/>
              </a:solidFill>
              <a:latin typeface="Lucida Sans Unicode" pitchFamily="0" charset="0"/>
              <a:ea typeface="黑体" pitchFamily="0" charset="0"/>
              <a:cs typeface="Lucida Sans"/>
            </a:endParaRPr>
          </a:p>
          <a:p>
            <a:pPr marL="0" indent="0" algn="r">
              <a:lnSpc>
                <a:spcPct val="100000"/>
              </a:lnSpc>
              <a:spcBef>
                <a:spcPts val="400"/>
              </a:spcBef>
              <a:spcAft>
                <a:spcPts val="0"/>
              </a:spcAft>
              <a:buNone/>
            </a:pPr>
            <a:r>
              <a:rPr lang="en-US" altLang="zh-CN" sz="2400" b="1" i="0" u="none" strike="noStrike" kern="1200" cap="none" spc="0" baseline="0">
                <a:solidFill>
                  <a:srgbClr val="000000"/>
                </a:solidFill>
                <a:latin typeface="Lucida Sans Unicode" pitchFamily="0" charset="0"/>
                <a:ea typeface="黑体" pitchFamily="0" charset="0"/>
                <a:cs typeface="Lucida Sans"/>
              </a:rPr>
              <a:t>Sruthi.S</a:t>
            </a:r>
            <a:endParaRPr lang="en-US" altLang="zh-CN" sz="2400" b="1" i="0" u="none" strike="noStrike" kern="1200" cap="none" spc="0" baseline="0">
              <a:solidFill>
                <a:srgbClr val="000000"/>
              </a:solidFill>
              <a:latin typeface="Lucida Sans Unicode" pitchFamily="0" charset="0"/>
              <a:ea typeface="黑体" pitchFamily="0" charset="0"/>
              <a:cs typeface="Lucida Sans"/>
            </a:endParaRPr>
          </a:p>
          <a:p>
            <a:pPr marL="0" indent="0" algn="r">
              <a:lnSpc>
                <a:spcPct val="100000"/>
              </a:lnSpc>
              <a:spcBef>
                <a:spcPts val="400"/>
              </a:spcBef>
              <a:spcAft>
                <a:spcPts val="0"/>
              </a:spcAft>
              <a:buNone/>
            </a:pPr>
            <a:r>
              <a:rPr lang="en-US" altLang="zh-CN" sz="2400" b="1" i="0" u="none" strike="noStrike" kern="1200" cap="none" spc="0" baseline="0">
                <a:solidFill>
                  <a:srgbClr val="000000"/>
                </a:solidFill>
                <a:latin typeface="Lucida Sans Unicode" pitchFamily="0" charset="0"/>
                <a:ea typeface="黑体" pitchFamily="0" charset="0"/>
                <a:cs typeface="Lucida Sans"/>
              </a:rPr>
              <a:t>Arthi.V</a:t>
            </a:r>
            <a:endParaRPr lang="en-US" altLang="zh-CN" sz="2400" b="1" i="0" u="none" strike="noStrike" kern="1200" cap="none" spc="0" baseline="0">
              <a:solidFill>
                <a:srgbClr val="000000"/>
              </a:solidFill>
              <a:latin typeface="Lucida Sans Unicode" pitchFamily="0" charset="0"/>
              <a:ea typeface="黑体" pitchFamily="0" charset="0"/>
              <a:cs typeface="Lucida Sans"/>
            </a:endParaRPr>
          </a:p>
          <a:p>
            <a:pPr marL="0" indent="0" algn="r">
              <a:lnSpc>
                <a:spcPct val="100000"/>
              </a:lnSpc>
              <a:spcBef>
                <a:spcPts val="400"/>
              </a:spcBef>
              <a:spcAft>
                <a:spcPts val="0"/>
              </a:spcAft>
              <a:buNone/>
            </a:pPr>
            <a:r>
              <a:rPr lang="en-US" altLang="zh-CN" sz="2400" b="1" i="0" u="none" strike="noStrike" kern="1200" cap="none" spc="0" baseline="0">
                <a:solidFill>
                  <a:srgbClr val="000000"/>
                </a:solidFill>
                <a:latin typeface="Lucida Sans Unicode" pitchFamily="0" charset="0"/>
                <a:ea typeface="黑体" pitchFamily="0" charset="0"/>
                <a:cs typeface="Lucida Sans"/>
              </a:rPr>
              <a:t>Eswari.A</a:t>
            </a:r>
            <a:endParaRPr lang="zh-CN" altLang="en-US" sz="2400" b="1" i="0" u="none" strike="noStrike" kern="1200" cap="none" spc="0" baseline="0">
              <a:solidFill>
                <a:srgbClr val="000000"/>
              </a:solidFill>
              <a:latin typeface="Lucida Sans Unicode" pitchFamily="0" charset="0"/>
              <a:ea typeface="黑体" pitchFamily="0" charset="0"/>
              <a:cs typeface="Lucida Sans"/>
            </a:endParaRPr>
          </a:p>
        </p:txBody>
      </p:sp>
    </p:spTree>
    <p:extLst>
      <p:ext uri="{BB962C8B-B14F-4D97-AF65-F5344CB8AC3E}">
        <p14:creationId xmlns:p14="http://schemas.microsoft.com/office/powerpoint/2010/main" val="13652342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body" idx="1"/>
          </p:nvPr>
        </p:nvSpPr>
        <p:spPr>
          <a:xfrm rot="0">
            <a:off x="457200" y="838200"/>
            <a:ext cx="8229600" cy="5638800"/>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l">
              <a:lnSpc>
                <a:spcPct val="80000"/>
              </a:lnSpc>
              <a:spcBef>
                <a:spcPts val="400"/>
              </a:spcBef>
              <a:spcAft>
                <a:spcPts val="0"/>
              </a:spcAft>
              <a:buNone/>
            </a:pPr>
            <a:r>
              <a:rPr lang="en-US" altLang="zh-CN" sz="1900" b="0" i="0" u="none" strike="noStrike" kern="1200" cap="none" spc="0" baseline="0">
                <a:solidFill>
                  <a:schemeClr val="tx1"/>
                </a:solidFill>
                <a:latin typeface="Lucida Sans Unicode" pitchFamily="0" charset="0"/>
                <a:ea typeface="黑体" pitchFamily="0" charset="0"/>
                <a:cs typeface="Lucida Sans"/>
              </a:rPr>
              <a:t>import random</a:t>
            </a:r>
            <a:br>
              <a:rPr lang="zh-CN" altLang="en-US" sz="1900" b="0" i="0" u="none" strike="noStrike" kern="1200" cap="none" spc="0" baseline="0">
                <a:solidFill>
                  <a:schemeClr val="tx1"/>
                </a:solidFill>
                <a:latin typeface="Lucida Sans Unicode" pitchFamily="0" charset="0"/>
                <a:ea typeface="黑体" pitchFamily="0" charset="0"/>
                <a:cs typeface="Lucida Sans"/>
              </a:rPr>
            </a:br>
            <a:endParaRPr lang="en-US" altLang="zh-CN" sz="19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900" b="0" i="0" u="none" strike="noStrike" kern="1200" cap="none" spc="0" baseline="0">
                <a:solidFill>
                  <a:schemeClr val="tx1"/>
                </a:solidFill>
                <a:latin typeface="Lucida Sans Unicode" pitchFamily="0" charset="0"/>
                <a:ea typeface="黑体" pitchFamily="0" charset="0"/>
                <a:cs typeface="Lucida Sans"/>
              </a:rPr>
              <a:t># Simulated air quality data</a:t>
            </a:r>
            <a:endParaRPr lang="en-US" altLang="zh-CN" sz="19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900" b="0" i="0" u="none" strike="noStrike" kern="1200" cap="none" spc="0" baseline="0">
                <a:solidFill>
                  <a:schemeClr val="tx1"/>
                </a:solidFill>
                <a:latin typeface="Lucida Sans Unicode" pitchFamily="0" charset="0"/>
                <a:ea typeface="黑体" pitchFamily="0" charset="0"/>
                <a:cs typeface="Lucida Sans"/>
              </a:rPr>
              <a:t>def </a:t>
            </a:r>
            <a:r>
              <a:rPr lang="en-US" altLang="zh-CN" sz="1900" b="0" i="0" u="none" strike="noStrike" kern="1200" cap="none" spc="0" baseline="0">
                <a:solidFill>
                  <a:schemeClr val="tx1"/>
                </a:solidFill>
                <a:latin typeface="Lucida Sans Unicode" pitchFamily="0" charset="0"/>
                <a:ea typeface="黑体" pitchFamily="0" charset="0"/>
                <a:cs typeface="Lucida Sans"/>
              </a:rPr>
              <a:t>generate_air_quality_data</a:t>
            </a:r>
            <a:r>
              <a:rPr lang="en-US" altLang="zh-CN" sz="1900" b="0" i="0" u="none" strike="noStrike" kern="1200" cap="none" spc="0" baseline="0">
                <a:solidFill>
                  <a:schemeClr val="tx1"/>
                </a:solidFill>
                <a:latin typeface="Lucida Sans Unicode" pitchFamily="0" charset="0"/>
                <a:ea typeface="黑体" pitchFamily="0" charset="0"/>
                <a:cs typeface="Lucida Sans"/>
              </a:rPr>
              <a:t>():</a:t>
            </a:r>
            <a:endParaRPr lang="en-US" altLang="zh-CN" sz="19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900" b="0" i="0" u="none" strike="noStrike" kern="1200" cap="none" spc="0" baseline="0">
                <a:solidFill>
                  <a:schemeClr val="tx1"/>
                </a:solidFill>
                <a:latin typeface="Lucida Sans Unicode" pitchFamily="0" charset="0"/>
                <a:ea typeface="黑体" pitchFamily="0" charset="0"/>
                <a:cs typeface="Lucida Sans"/>
              </a:rPr>
              <a:t>    pm25 = </a:t>
            </a:r>
            <a:r>
              <a:rPr lang="en-US" altLang="zh-CN" sz="1900" b="0" i="0" u="none" strike="noStrike" kern="1200" cap="none" spc="0" baseline="0">
                <a:solidFill>
                  <a:schemeClr val="tx1"/>
                </a:solidFill>
                <a:latin typeface="Lucida Sans Unicode" pitchFamily="0" charset="0"/>
                <a:ea typeface="黑体" pitchFamily="0" charset="0"/>
                <a:cs typeface="Lucida Sans"/>
              </a:rPr>
              <a:t>random.uniform</a:t>
            </a:r>
            <a:r>
              <a:rPr lang="en-US" altLang="zh-CN" sz="1900" b="0" i="0" u="none" strike="noStrike" kern="1200" cap="none" spc="0" baseline="0">
                <a:solidFill>
                  <a:schemeClr val="tx1"/>
                </a:solidFill>
                <a:latin typeface="Lucida Sans Unicode" pitchFamily="0" charset="0"/>
                <a:ea typeface="黑体" pitchFamily="0" charset="0"/>
                <a:cs typeface="Lucida Sans"/>
              </a:rPr>
              <a:t>(0, 50)</a:t>
            </a:r>
            <a:endParaRPr lang="en-US" altLang="zh-CN" sz="19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900" b="0" i="0" u="none" strike="noStrike" kern="1200" cap="none" spc="0" baseline="0">
                <a:solidFill>
                  <a:schemeClr val="tx1"/>
                </a:solidFill>
                <a:latin typeface="Lucida Sans Unicode" pitchFamily="0" charset="0"/>
                <a:ea typeface="黑体" pitchFamily="0" charset="0"/>
                <a:cs typeface="Lucida Sans"/>
              </a:rPr>
              <a:t>    pm10 = </a:t>
            </a:r>
            <a:r>
              <a:rPr lang="en-US" altLang="zh-CN" sz="1900" b="0" i="0" u="none" strike="noStrike" kern="1200" cap="none" spc="0" baseline="0">
                <a:solidFill>
                  <a:schemeClr val="tx1"/>
                </a:solidFill>
                <a:latin typeface="Lucida Sans Unicode" pitchFamily="0" charset="0"/>
                <a:ea typeface="黑体" pitchFamily="0" charset="0"/>
                <a:cs typeface="Lucida Sans"/>
              </a:rPr>
              <a:t>random.uniform</a:t>
            </a:r>
            <a:r>
              <a:rPr lang="en-US" altLang="zh-CN" sz="1900" b="0" i="0" u="none" strike="noStrike" kern="1200" cap="none" spc="0" baseline="0">
                <a:solidFill>
                  <a:schemeClr val="tx1"/>
                </a:solidFill>
                <a:latin typeface="Lucida Sans Unicode" pitchFamily="0" charset="0"/>
                <a:ea typeface="黑体" pitchFamily="0" charset="0"/>
                <a:cs typeface="Lucida Sans"/>
              </a:rPr>
              <a:t>(0, 100)</a:t>
            </a:r>
            <a:endParaRPr lang="en-US" altLang="zh-CN" sz="19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900" b="0" i="0" u="none" strike="noStrike" kern="1200" cap="none" spc="0" baseline="0">
                <a:solidFill>
                  <a:schemeClr val="tx1"/>
                </a:solidFill>
                <a:latin typeface="Lucida Sans Unicode" pitchFamily="0" charset="0"/>
                <a:ea typeface="黑体" pitchFamily="0" charset="0"/>
                <a:cs typeface="Lucida Sans"/>
              </a:rPr>
              <a:t>    ozone = </a:t>
            </a:r>
            <a:r>
              <a:rPr lang="en-US" altLang="zh-CN" sz="1900" b="0" i="0" u="none" strike="noStrike" kern="1200" cap="none" spc="0" baseline="0">
                <a:solidFill>
                  <a:schemeClr val="tx1"/>
                </a:solidFill>
                <a:latin typeface="Lucida Sans Unicode" pitchFamily="0" charset="0"/>
                <a:ea typeface="黑体" pitchFamily="0" charset="0"/>
                <a:cs typeface="Lucida Sans"/>
              </a:rPr>
              <a:t>random.uniform</a:t>
            </a:r>
            <a:r>
              <a:rPr lang="en-US" altLang="zh-CN" sz="1900" b="0" i="0" u="none" strike="noStrike" kern="1200" cap="none" spc="0" baseline="0">
                <a:solidFill>
                  <a:schemeClr val="tx1"/>
                </a:solidFill>
                <a:latin typeface="Lucida Sans Unicode" pitchFamily="0" charset="0"/>
                <a:ea typeface="黑体" pitchFamily="0" charset="0"/>
                <a:cs typeface="Lucida Sans"/>
              </a:rPr>
              <a:t>(0, 0.2)</a:t>
            </a:r>
            <a:endParaRPr lang="en-US" altLang="zh-CN" sz="19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900" b="0" i="0" u="none" strike="noStrike" kern="1200" cap="none" spc="0" baseline="0">
                <a:solidFill>
                  <a:schemeClr val="tx1"/>
                </a:solidFill>
                <a:latin typeface="Lucida Sans Unicode" pitchFamily="0" charset="0"/>
                <a:ea typeface="黑体" pitchFamily="0" charset="0"/>
                <a:cs typeface="Lucida Sans"/>
              </a:rPr>
              <a:t>    </a:t>
            </a:r>
            <a:r>
              <a:rPr lang="en-US" altLang="zh-CN" sz="1900" b="0" i="0" u="none" strike="noStrike" kern="1200" cap="none" spc="0" baseline="0">
                <a:solidFill>
                  <a:schemeClr val="tx1"/>
                </a:solidFill>
                <a:latin typeface="Lucida Sans Unicode" pitchFamily="0" charset="0"/>
                <a:ea typeface="黑体" pitchFamily="0" charset="0"/>
                <a:cs typeface="Lucida Sans"/>
              </a:rPr>
              <a:t>nitrogen_dioxide</a:t>
            </a:r>
            <a:r>
              <a:rPr lang="en-US" altLang="zh-CN" sz="1900" b="0" i="0" u="none" strike="noStrike" kern="1200" cap="none" spc="0" baseline="0">
                <a:solidFill>
                  <a:schemeClr val="tx1"/>
                </a:solidFill>
                <a:latin typeface="Lucida Sans Unicode" pitchFamily="0" charset="0"/>
                <a:ea typeface="黑体" pitchFamily="0" charset="0"/>
                <a:cs typeface="Lucida Sans"/>
              </a:rPr>
              <a:t> = </a:t>
            </a:r>
            <a:r>
              <a:rPr lang="en-US" altLang="zh-CN" sz="1900" b="0" i="0" u="none" strike="noStrike" kern="1200" cap="none" spc="0" baseline="0">
                <a:solidFill>
                  <a:schemeClr val="tx1"/>
                </a:solidFill>
                <a:latin typeface="Lucida Sans Unicode" pitchFamily="0" charset="0"/>
                <a:ea typeface="黑体" pitchFamily="0" charset="0"/>
                <a:cs typeface="Lucida Sans"/>
              </a:rPr>
              <a:t>random.uniform</a:t>
            </a:r>
            <a:r>
              <a:rPr lang="en-US" altLang="zh-CN" sz="1900" b="0" i="0" u="none" strike="noStrike" kern="1200" cap="none" spc="0" baseline="0">
                <a:solidFill>
                  <a:schemeClr val="tx1"/>
                </a:solidFill>
                <a:latin typeface="Lucida Sans Unicode" pitchFamily="0" charset="0"/>
                <a:ea typeface="黑体" pitchFamily="0" charset="0"/>
                <a:cs typeface="Lucida Sans"/>
              </a:rPr>
              <a:t>(0, 0.05)</a:t>
            </a:r>
            <a:endParaRPr lang="en-US" altLang="zh-CN" sz="19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900" b="0" i="0" u="none" strike="noStrike" kern="1200" cap="none" spc="0" baseline="0">
                <a:solidFill>
                  <a:schemeClr val="tx1"/>
                </a:solidFill>
                <a:latin typeface="Lucida Sans Unicode" pitchFamily="0" charset="0"/>
                <a:ea typeface="黑体" pitchFamily="0" charset="0"/>
                <a:cs typeface="Lucida Sans"/>
              </a:rPr>
              <a:t>    </a:t>
            </a:r>
            <a:r>
              <a:rPr lang="en-US" altLang="zh-CN" sz="1900" b="0" i="0" u="none" strike="noStrike" kern="1200" cap="none" spc="0" baseline="0">
                <a:solidFill>
                  <a:schemeClr val="tx1"/>
                </a:solidFill>
                <a:latin typeface="Lucida Sans Unicode" pitchFamily="0" charset="0"/>
                <a:ea typeface="黑体" pitchFamily="0" charset="0"/>
                <a:cs typeface="Lucida Sans"/>
              </a:rPr>
              <a:t>sulfur_dioxide</a:t>
            </a:r>
            <a:r>
              <a:rPr lang="en-US" altLang="zh-CN" sz="1900" b="0" i="0" u="none" strike="noStrike" kern="1200" cap="none" spc="0" baseline="0">
                <a:solidFill>
                  <a:schemeClr val="tx1"/>
                </a:solidFill>
                <a:latin typeface="Lucida Sans Unicode" pitchFamily="0" charset="0"/>
                <a:ea typeface="黑体" pitchFamily="0" charset="0"/>
                <a:cs typeface="Lucida Sans"/>
              </a:rPr>
              <a:t> = </a:t>
            </a:r>
            <a:r>
              <a:rPr lang="en-US" altLang="zh-CN" sz="1900" b="0" i="0" u="none" strike="noStrike" kern="1200" cap="none" spc="0" baseline="0">
                <a:solidFill>
                  <a:schemeClr val="tx1"/>
                </a:solidFill>
                <a:latin typeface="Lucida Sans Unicode" pitchFamily="0" charset="0"/>
                <a:ea typeface="黑体" pitchFamily="0" charset="0"/>
                <a:cs typeface="Lucida Sans"/>
              </a:rPr>
              <a:t>random.uniform</a:t>
            </a:r>
            <a:r>
              <a:rPr lang="en-US" altLang="zh-CN" sz="1900" b="0" i="0" u="none" strike="noStrike" kern="1200" cap="none" spc="0" baseline="0">
                <a:solidFill>
                  <a:schemeClr val="tx1"/>
                </a:solidFill>
                <a:latin typeface="Lucida Sans Unicode" pitchFamily="0" charset="0"/>
                <a:ea typeface="黑体" pitchFamily="0" charset="0"/>
                <a:cs typeface="Lucida Sans"/>
              </a:rPr>
              <a:t>(0, 0.02)</a:t>
            </a:r>
            <a:endParaRPr lang="en-US" altLang="zh-CN" sz="19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900" b="0" i="0" u="none" strike="noStrike" kern="1200" cap="none" spc="0" baseline="0">
                <a:solidFill>
                  <a:schemeClr val="tx1"/>
                </a:solidFill>
                <a:latin typeface="Lucida Sans Unicode" pitchFamily="0" charset="0"/>
                <a:ea typeface="黑体" pitchFamily="0" charset="0"/>
                <a:cs typeface="Lucida Sans"/>
              </a:rPr>
              <a:t>    </a:t>
            </a:r>
            <a:r>
              <a:rPr lang="en-US" altLang="zh-CN" sz="1900" b="0" i="0" u="none" strike="noStrike" kern="1200" cap="none" spc="0" baseline="0">
                <a:solidFill>
                  <a:schemeClr val="tx1"/>
                </a:solidFill>
                <a:latin typeface="Lucida Sans Unicode" pitchFamily="0" charset="0"/>
                <a:ea typeface="黑体" pitchFamily="0" charset="0"/>
                <a:cs typeface="Lucida Sans"/>
              </a:rPr>
              <a:t>carbon_monoxide</a:t>
            </a:r>
            <a:r>
              <a:rPr lang="en-US" altLang="zh-CN" sz="1900" b="0" i="0" u="none" strike="noStrike" kern="1200" cap="none" spc="0" baseline="0">
                <a:solidFill>
                  <a:schemeClr val="tx1"/>
                </a:solidFill>
                <a:latin typeface="Lucida Sans Unicode" pitchFamily="0" charset="0"/>
                <a:ea typeface="黑体" pitchFamily="0" charset="0"/>
                <a:cs typeface="Lucida Sans"/>
              </a:rPr>
              <a:t> = </a:t>
            </a:r>
            <a:r>
              <a:rPr lang="en-US" altLang="zh-CN" sz="1900" b="0" i="0" u="none" strike="noStrike" kern="1200" cap="none" spc="0" baseline="0">
                <a:solidFill>
                  <a:schemeClr val="tx1"/>
                </a:solidFill>
                <a:latin typeface="Lucida Sans Unicode" pitchFamily="0" charset="0"/>
                <a:ea typeface="黑体" pitchFamily="0" charset="0"/>
                <a:cs typeface="Lucida Sans"/>
              </a:rPr>
              <a:t>random.uniform</a:t>
            </a:r>
            <a:r>
              <a:rPr lang="en-US" altLang="zh-CN" sz="1900" b="0" i="0" u="none" strike="noStrike" kern="1200" cap="none" spc="0" baseline="0">
                <a:solidFill>
                  <a:schemeClr val="tx1"/>
                </a:solidFill>
                <a:latin typeface="Lucida Sans Unicode" pitchFamily="0" charset="0"/>
                <a:ea typeface="黑体" pitchFamily="0" charset="0"/>
                <a:cs typeface="Lucida Sans"/>
              </a:rPr>
              <a:t>(0, 5)</a:t>
            </a:r>
            <a:endParaRPr lang="en-US" altLang="zh-CN" sz="19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900" b="0" i="0" u="none" strike="noStrike" kern="1200" cap="none" spc="0" baseline="0">
                <a:solidFill>
                  <a:schemeClr val="tx1"/>
                </a:solidFill>
                <a:latin typeface="Lucida Sans Unicode" pitchFamily="0" charset="0"/>
                <a:ea typeface="黑体" pitchFamily="0" charset="0"/>
                <a:cs typeface="Lucida Sans"/>
              </a:rPr>
              <a:t>    voc = </a:t>
            </a:r>
            <a:r>
              <a:rPr lang="en-US" altLang="zh-CN" sz="1900" b="0" i="0" u="none" strike="noStrike" kern="1200" cap="none" spc="0" baseline="0">
                <a:solidFill>
                  <a:schemeClr val="tx1"/>
                </a:solidFill>
                <a:latin typeface="Lucida Sans Unicode" pitchFamily="0" charset="0"/>
                <a:ea typeface="黑体" pitchFamily="0" charset="0"/>
                <a:cs typeface="Lucida Sans"/>
              </a:rPr>
              <a:t>random.uniform</a:t>
            </a:r>
            <a:r>
              <a:rPr lang="en-US" altLang="zh-CN" sz="1900" b="0" i="0" u="none" strike="noStrike" kern="1200" cap="none" spc="0" baseline="0">
                <a:solidFill>
                  <a:schemeClr val="tx1"/>
                </a:solidFill>
                <a:latin typeface="Lucida Sans Unicode" pitchFamily="0" charset="0"/>
                <a:ea typeface="黑体" pitchFamily="0" charset="0"/>
                <a:cs typeface="Lucida Sans"/>
              </a:rPr>
              <a:t>(0, 1)</a:t>
            </a:r>
            <a:endParaRPr lang="en-US" altLang="zh-CN" sz="19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900" b="0" i="0" u="none" strike="noStrike" kern="1200" cap="none" spc="0" baseline="0">
                <a:solidFill>
                  <a:schemeClr val="tx1"/>
                </a:solidFill>
                <a:latin typeface="Lucida Sans Unicode" pitchFamily="0" charset="0"/>
                <a:ea typeface="黑体" pitchFamily="0" charset="0"/>
                <a:cs typeface="Lucida Sans"/>
              </a:rPr>
              <a:t>    temperature = </a:t>
            </a:r>
            <a:r>
              <a:rPr lang="en-US" altLang="zh-CN" sz="1900" b="0" i="0" u="none" strike="noStrike" kern="1200" cap="none" spc="0" baseline="0">
                <a:solidFill>
                  <a:schemeClr val="tx1"/>
                </a:solidFill>
                <a:latin typeface="Lucida Sans Unicode" pitchFamily="0" charset="0"/>
                <a:ea typeface="黑体" pitchFamily="0" charset="0"/>
                <a:cs typeface="Lucida Sans"/>
              </a:rPr>
              <a:t>random.uniform</a:t>
            </a:r>
            <a:r>
              <a:rPr lang="en-US" altLang="zh-CN" sz="1900" b="0" i="0" u="none" strike="noStrike" kern="1200" cap="none" spc="0" baseline="0">
                <a:solidFill>
                  <a:schemeClr val="tx1"/>
                </a:solidFill>
                <a:latin typeface="Lucida Sans Unicode" pitchFamily="0" charset="0"/>
                <a:ea typeface="黑体" pitchFamily="0" charset="0"/>
                <a:cs typeface="Lucida Sans"/>
              </a:rPr>
              <a:t>(20, 30)</a:t>
            </a:r>
            <a:endParaRPr lang="en-US" altLang="zh-CN" sz="19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900" b="0" i="0" u="none" strike="noStrike" kern="1200" cap="none" spc="0" baseline="0">
                <a:solidFill>
                  <a:schemeClr val="tx1"/>
                </a:solidFill>
                <a:latin typeface="Lucida Sans Unicode" pitchFamily="0" charset="0"/>
                <a:ea typeface="黑体" pitchFamily="0" charset="0"/>
                <a:cs typeface="Lucida Sans"/>
              </a:rPr>
              <a:t>    humidity = </a:t>
            </a:r>
            <a:r>
              <a:rPr lang="en-US" altLang="zh-CN" sz="1900" b="0" i="0" u="none" strike="noStrike" kern="1200" cap="none" spc="0" baseline="0">
                <a:solidFill>
                  <a:schemeClr val="tx1"/>
                </a:solidFill>
                <a:latin typeface="Lucida Sans Unicode" pitchFamily="0" charset="0"/>
                <a:ea typeface="黑体" pitchFamily="0" charset="0"/>
                <a:cs typeface="Lucida Sans"/>
              </a:rPr>
              <a:t>random.uniform</a:t>
            </a:r>
            <a:r>
              <a:rPr lang="en-US" altLang="zh-CN" sz="1900" b="0" i="0" u="none" strike="noStrike" kern="1200" cap="none" spc="0" baseline="0">
                <a:solidFill>
                  <a:schemeClr val="tx1"/>
                </a:solidFill>
                <a:latin typeface="Lucida Sans Unicode" pitchFamily="0" charset="0"/>
                <a:ea typeface="黑体" pitchFamily="0" charset="0"/>
                <a:cs typeface="Lucida Sans"/>
              </a:rPr>
              <a:t>(30, 70)</a:t>
            </a:r>
            <a:endParaRPr lang="en-US" altLang="zh-CN" sz="19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900" b="0" i="0" u="none" strike="noStrike" kern="1200" cap="none" spc="0" baseline="0">
                <a:solidFill>
                  <a:schemeClr val="tx1"/>
                </a:solidFill>
                <a:latin typeface="Lucida Sans Unicode" pitchFamily="0" charset="0"/>
                <a:ea typeface="黑体" pitchFamily="0" charset="0"/>
                <a:cs typeface="Lucida Sans"/>
              </a:rPr>
              <a:t>    </a:t>
            </a:r>
            <a:r>
              <a:rPr lang="en-US" altLang="zh-CN" sz="1900" b="0" i="0" u="none" strike="noStrike" kern="1200" cap="none" spc="0" baseline="0">
                <a:solidFill>
                  <a:schemeClr val="tx1"/>
                </a:solidFill>
                <a:latin typeface="Lucida Sans Unicode" pitchFamily="0" charset="0"/>
                <a:ea typeface="黑体" pitchFamily="0" charset="0"/>
                <a:cs typeface="Lucida Sans"/>
              </a:rPr>
              <a:t>wind_speed</a:t>
            </a:r>
            <a:r>
              <a:rPr lang="en-US" altLang="zh-CN" sz="1900" b="0" i="0" u="none" strike="noStrike" kern="1200" cap="none" spc="0" baseline="0">
                <a:solidFill>
                  <a:schemeClr val="tx1"/>
                </a:solidFill>
                <a:latin typeface="Lucida Sans Unicode" pitchFamily="0" charset="0"/>
                <a:ea typeface="黑体" pitchFamily="0" charset="0"/>
                <a:cs typeface="Lucida Sans"/>
              </a:rPr>
              <a:t> = </a:t>
            </a:r>
            <a:r>
              <a:rPr lang="en-US" altLang="zh-CN" sz="1900" b="0" i="0" u="none" strike="noStrike" kern="1200" cap="none" spc="0" baseline="0">
                <a:solidFill>
                  <a:schemeClr val="tx1"/>
                </a:solidFill>
                <a:latin typeface="Lucida Sans Unicode" pitchFamily="0" charset="0"/>
                <a:ea typeface="黑体" pitchFamily="0" charset="0"/>
                <a:cs typeface="Lucida Sans"/>
              </a:rPr>
              <a:t>random.uniform</a:t>
            </a:r>
            <a:r>
              <a:rPr lang="en-US" altLang="zh-CN" sz="1900" b="0" i="0" u="none" strike="noStrike" kern="1200" cap="none" spc="0" baseline="0">
                <a:solidFill>
                  <a:schemeClr val="tx1"/>
                </a:solidFill>
                <a:latin typeface="Lucida Sans Unicode" pitchFamily="0" charset="0"/>
                <a:ea typeface="黑体" pitchFamily="0" charset="0"/>
                <a:cs typeface="Lucida Sans"/>
              </a:rPr>
              <a:t>(0, 10)</a:t>
            </a:r>
            <a:endParaRPr lang="en-US" altLang="zh-CN" sz="19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900" b="0" i="0" u="none" strike="noStrike" kern="1200" cap="none" spc="0" baseline="0">
                <a:solidFill>
                  <a:schemeClr val="tx1"/>
                </a:solidFill>
                <a:latin typeface="Lucida Sans Unicode" pitchFamily="0" charset="0"/>
                <a:ea typeface="黑体" pitchFamily="0" charset="0"/>
                <a:cs typeface="Lucida Sans"/>
              </a:rPr>
              <a:t>    </a:t>
            </a:r>
            <a:r>
              <a:rPr lang="en-US" altLang="zh-CN" sz="1900" b="0" i="0" u="none" strike="noStrike" kern="1200" cap="none" spc="0" baseline="0">
                <a:solidFill>
                  <a:schemeClr val="tx1"/>
                </a:solidFill>
                <a:latin typeface="Lucida Sans Unicode" pitchFamily="0" charset="0"/>
                <a:ea typeface="黑体" pitchFamily="0" charset="0"/>
                <a:cs typeface="Lucida Sans"/>
              </a:rPr>
              <a:t>wind_direction</a:t>
            </a:r>
            <a:r>
              <a:rPr lang="en-US" altLang="zh-CN" sz="1900" b="0" i="0" u="none" strike="noStrike" kern="1200" cap="none" spc="0" baseline="0">
                <a:solidFill>
                  <a:schemeClr val="tx1"/>
                </a:solidFill>
                <a:latin typeface="Lucida Sans Unicode" pitchFamily="0" charset="0"/>
                <a:ea typeface="黑体" pitchFamily="0" charset="0"/>
                <a:cs typeface="Lucida Sans"/>
              </a:rPr>
              <a:t> = </a:t>
            </a:r>
            <a:r>
              <a:rPr lang="en-US" altLang="zh-CN" sz="1900" b="0" i="0" u="none" strike="noStrike" kern="1200" cap="none" spc="0" baseline="0">
                <a:solidFill>
                  <a:schemeClr val="tx1"/>
                </a:solidFill>
                <a:latin typeface="Lucida Sans Unicode" pitchFamily="0" charset="0"/>
                <a:ea typeface="黑体" pitchFamily="0" charset="0"/>
                <a:cs typeface="Lucida Sans"/>
              </a:rPr>
              <a:t>random.choice</a:t>
            </a:r>
            <a:r>
              <a:rPr lang="en-US" altLang="zh-CN" sz="1900" b="0" i="0" u="none" strike="noStrike" kern="1200" cap="none" spc="0" baseline="0">
                <a:solidFill>
                  <a:schemeClr val="tx1"/>
                </a:solidFill>
                <a:latin typeface="Lucida Sans Unicode" pitchFamily="0" charset="0"/>
                <a:ea typeface="黑体" pitchFamily="0" charset="0"/>
                <a:cs typeface="Lucida Sans"/>
              </a:rPr>
              <a:t>(['N', 'NE', 'E', 'SE', 'S', 'SW', 'W', 'NW'])</a:t>
            </a:r>
            <a:endParaRPr lang="en-US" altLang="zh-CN" sz="19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900" b="0" i="0" u="none" strike="noStrike" kern="1200" cap="none" spc="0" baseline="0">
                <a:solidFill>
                  <a:schemeClr val="tx1"/>
                </a:solidFill>
                <a:latin typeface="Lucida Sans Unicode" pitchFamily="0" charset="0"/>
                <a:ea typeface="黑体" pitchFamily="0" charset="0"/>
                <a:cs typeface="Lucida Sans"/>
              </a:rPr>
              <a:t>    pressure = </a:t>
            </a:r>
            <a:r>
              <a:rPr lang="en-US" altLang="zh-CN" sz="1900" b="0" i="0" u="none" strike="noStrike" kern="1200" cap="none" spc="0" baseline="0">
                <a:solidFill>
                  <a:schemeClr val="tx1"/>
                </a:solidFill>
                <a:latin typeface="Lucida Sans Unicode" pitchFamily="0" charset="0"/>
                <a:ea typeface="黑体" pitchFamily="0" charset="0"/>
                <a:cs typeface="Lucida Sans"/>
              </a:rPr>
              <a:t>random.uniform</a:t>
            </a:r>
            <a:r>
              <a:rPr lang="en-US" altLang="zh-CN" sz="1900" b="0" i="0" u="none" strike="noStrike" kern="1200" cap="none" spc="0" baseline="0">
                <a:solidFill>
                  <a:schemeClr val="tx1"/>
                </a:solidFill>
                <a:latin typeface="Lucida Sans Unicode" pitchFamily="0" charset="0"/>
                <a:ea typeface="黑体" pitchFamily="0" charset="0"/>
                <a:cs typeface="Lucida Sans"/>
              </a:rPr>
              <a:t>(900, 1100)</a:t>
            </a:r>
            <a:endParaRPr lang="en-US" altLang="zh-CN" sz="19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br>
              <a:rPr lang="zh-CN" altLang="en-US" sz="1900" b="0" i="0" u="none" strike="noStrike" kern="1200" cap="none" spc="0" baseline="0">
                <a:solidFill>
                  <a:schemeClr val="tx1"/>
                </a:solidFill>
                <a:latin typeface="Lucida Sans Unicode" pitchFamily="0" charset="0"/>
                <a:ea typeface="黑体" pitchFamily="0" charset="0"/>
                <a:cs typeface="Lucida Sans"/>
              </a:rPr>
            </a:br>
            <a:r>
              <a:rPr lang="en-US" altLang="zh-CN" sz="1900" b="0" i="0" u="none" strike="noStrike" kern="1200" cap="none" spc="0" baseline="0">
                <a:solidFill>
                  <a:schemeClr val="tx1"/>
                </a:solidFill>
                <a:latin typeface="Lucida Sans Unicode" pitchFamily="0" charset="0"/>
                <a:ea typeface="黑体" pitchFamily="0" charset="0"/>
                <a:cs typeface="Lucida Sans"/>
              </a:rPr>
              <a:t>  return {</a:t>
            </a:r>
            <a:endParaRPr lang="zh-CN" altLang="en-US" sz="1900" b="0" i="0" u="none" strike="noStrike" kern="1200" cap="none" spc="0" baseline="0">
              <a:solidFill>
                <a:schemeClr val="tx1"/>
              </a:solidFill>
              <a:latin typeface="Lucida Sans Unicode" pitchFamily="0" charset="0"/>
              <a:ea typeface="黑体" pitchFamily="0" charset="0"/>
              <a:cs typeface="Lucida Sans"/>
            </a:endParaRPr>
          </a:p>
        </p:txBody>
      </p:sp>
      <p:sp>
        <p:nvSpPr>
          <p:cNvPr id="59" name="文本框"/>
          <p:cNvSpPr>
            <a:spLocks noGrp="1"/>
          </p:cNvSpPr>
          <p:nvPr>
            <p:ph type="title"/>
          </p:nvPr>
        </p:nvSpPr>
        <p:spPr>
          <a:xfrm rot="0">
            <a:off x="457200" y="274638"/>
            <a:ext cx="8229600" cy="4873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700" b="1" i="0" u="none" strike="noStrike" kern="1200" cap="none" spc="0" baseline="0">
                <a:solidFill>
                  <a:schemeClr val="tx2"/>
                </a:solidFill>
                <a:latin typeface="Lucida Sans Unicode" pitchFamily="0" charset="0"/>
                <a:ea typeface="黑体" pitchFamily="0" charset="0"/>
                <a:cs typeface="Lucida Sans"/>
              </a:rPr>
              <a:t>Program:</a:t>
            </a:r>
            <a:endParaRPr lang="zh-CN" altLang="en-US" sz="3700" b="1" i="0" u="none" strike="noStrike" kern="1200" cap="none" spc="0" baseline="0">
              <a:solidFill>
                <a:schemeClr val="tx2"/>
              </a:solidFill>
              <a:latin typeface="Lucida Sans Unicode" pitchFamily="0" charset="0"/>
              <a:ea typeface="黑体" pitchFamily="0" charset="0"/>
              <a:cs typeface="Lucida Sans"/>
            </a:endParaRPr>
          </a:p>
        </p:txBody>
      </p:sp>
    </p:spTree>
    <p:extLst>
      <p:ext uri="{BB962C8B-B14F-4D97-AF65-F5344CB8AC3E}">
        <p14:creationId xmlns:p14="http://schemas.microsoft.com/office/powerpoint/2010/main" val="9941675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body" idx="4294967295"/>
          </p:nvPr>
        </p:nvSpPr>
        <p:spPr>
          <a:xfrm rot="0">
            <a:off x="0" y="533400"/>
            <a:ext cx="8229600" cy="5943599"/>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l">
              <a:lnSpc>
                <a:spcPct val="80000"/>
              </a:lnSpc>
              <a:spcBef>
                <a:spcPts val="400"/>
              </a:spcBef>
              <a:spcAft>
                <a:spcPts val="0"/>
              </a:spcAft>
              <a:buNone/>
            </a:pPr>
            <a:r>
              <a:rPr lang="en-US" altLang="zh-CN" sz="1500" b="0" i="0" u="none" strike="noStrike" kern="1200" cap="none" spc="0" baseline="0">
                <a:solidFill>
                  <a:schemeClr val="tx1"/>
                </a:solidFill>
                <a:latin typeface="Lucida Sans Unicode" pitchFamily="0" charset="0"/>
                <a:ea typeface="黑体" pitchFamily="0" charset="0"/>
                <a:cs typeface="Lucida Sans"/>
              </a:rPr>
              <a:t>  "PM2.5 (µg/m³)": pm25,</a:t>
            </a:r>
            <a:endParaRPr lang="en-US" altLang="zh-CN" sz="15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500" b="0" i="0" u="none" strike="noStrike" kern="1200" cap="none" spc="0" baseline="0">
                <a:solidFill>
                  <a:schemeClr val="tx1"/>
                </a:solidFill>
                <a:latin typeface="Lucida Sans Unicode" pitchFamily="0" charset="0"/>
                <a:ea typeface="黑体" pitchFamily="0" charset="0"/>
                <a:cs typeface="Lucida Sans"/>
              </a:rPr>
              <a:t>        "PM10 (µg/m³)": pm10,</a:t>
            </a:r>
            <a:endParaRPr lang="en-US" altLang="zh-CN" sz="15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500" b="0" i="0" u="none" strike="noStrike" kern="1200" cap="none" spc="0" baseline="0">
                <a:solidFill>
                  <a:schemeClr val="tx1"/>
                </a:solidFill>
                <a:latin typeface="Lucida Sans Unicode" pitchFamily="0" charset="0"/>
                <a:ea typeface="黑体" pitchFamily="0" charset="0"/>
                <a:cs typeface="Lucida Sans"/>
              </a:rPr>
              <a:t>        "Ozone (</a:t>
            </a:r>
            <a:r>
              <a:rPr lang="en-US" altLang="zh-CN" sz="1500" b="0" i="0" u="none" strike="noStrike" kern="1200" cap="none" spc="0" baseline="0">
                <a:solidFill>
                  <a:schemeClr val="tx1"/>
                </a:solidFill>
                <a:latin typeface="Lucida Sans Unicode" pitchFamily="0" charset="0"/>
                <a:ea typeface="黑体" pitchFamily="0" charset="0"/>
                <a:cs typeface="Lucida Sans"/>
              </a:rPr>
              <a:t>ppm</a:t>
            </a:r>
            <a:r>
              <a:rPr lang="en-US" altLang="zh-CN" sz="1500" b="0" i="0" u="none" strike="noStrike" kern="1200" cap="none" spc="0" baseline="0">
                <a:solidFill>
                  <a:schemeClr val="tx1"/>
                </a:solidFill>
                <a:latin typeface="Lucida Sans Unicode" pitchFamily="0" charset="0"/>
                <a:ea typeface="黑体" pitchFamily="0" charset="0"/>
                <a:cs typeface="Lucida Sans"/>
              </a:rPr>
              <a:t>)": ozone,</a:t>
            </a:r>
            <a:endParaRPr lang="en-US" altLang="zh-CN" sz="15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500" b="0" i="0" u="none" strike="noStrike" kern="1200" cap="none" spc="0" baseline="0">
                <a:solidFill>
                  <a:schemeClr val="tx1"/>
                </a:solidFill>
                <a:latin typeface="Lucida Sans Unicode" pitchFamily="0" charset="0"/>
                <a:ea typeface="黑体" pitchFamily="0" charset="0"/>
                <a:cs typeface="Lucida Sans"/>
              </a:rPr>
              <a:t>        "Nitrogen Dioxide (</a:t>
            </a:r>
            <a:r>
              <a:rPr lang="en-US" altLang="zh-CN" sz="1500" b="0" i="0" u="none" strike="noStrike" kern="1200" cap="none" spc="0" baseline="0">
                <a:solidFill>
                  <a:schemeClr val="tx1"/>
                </a:solidFill>
                <a:latin typeface="Lucida Sans Unicode" pitchFamily="0" charset="0"/>
                <a:ea typeface="黑体" pitchFamily="0" charset="0"/>
                <a:cs typeface="Lucida Sans"/>
              </a:rPr>
              <a:t>ppm</a:t>
            </a:r>
            <a:r>
              <a:rPr lang="en-US" altLang="zh-CN" sz="1500" b="0" i="0" u="none" strike="noStrike" kern="1200" cap="none" spc="0" baseline="0">
                <a:solidFill>
                  <a:schemeClr val="tx1"/>
                </a:solidFill>
                <a:latin typeface="Lucida Sans Unicode" pitchFamily="0" charset="0"/>
                <a:ea typeface="黑体" pitchFamily="0" charset="0"/>
                <a:cs typeface="Lucida Sans"/>
              </a:rPr>
              <a:t>)": </a:t>
            </a:r>
            <a:r>
              <a:rPr lang="en-US" altLang="zh-CN" sz="1500" b="0" i="0" u="none" strike="noStrike" kern="1200" cap="none" spc="0" baseline="0">
                <a:solidFill>
                  <a:schemeClr val="tx1"/>
                </a:solidFill>
                <a:latin typeface="Lucida Sans Unicode" pitchFamily="0" charset="0"/>
                <a:ea typeface="黑体" pitchFamily="0" charset="0"/>
                <a:cs typeface="Lucida Sans"/>
              </a:rPr>
              <a:t>nitrogen_dioxide</a:t>
            </a:r>
            <a:r>
              <a:rPr lang="en-US" altLang="zh-CN" sz="1500" b="0" i="0" u="none" strike="noStrike" kern="1200" cap="none" spc="0" baseline="0">
                <a:solidFill>
                  <a:schemeClr val="tx1"/>
                </a:solidFill>
                <a:latin typeface="Lucida Sans Unicode" pitchFamily="0" charset="0"/>
                <a:ea typeface="黑体" pitchFamily="0" charset="0"/>
                <a:cs typeface="Lucida Sans"/>
              </a:rPr>
              <a:t>,</a:t>
            </a:r>
            <a:endParaRPr lang="en-US" altLang="zh-CN" sz="15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500" b="0" i="0" u="none" strike="noStrike" kern="1200" cap="none" spc="0" baseline="0">
                <a:solidFill>
                  <a:schemeClr val="tx1"/>
                </a:solidFill>
                <a:latin typeface="Lucida Sans Unicode" pitchFamily="0" charset="0"/>
                <a:ea typeface="黑体" pitchFamily="0" charset="0"/>
                <a:cs typeface="Lucida Sans"/>
              </a:rPr>
              <a:t>        "Sulfur Dioxide (</a:t>
            </a:r>
            <a:r>
              <a:rPr lang="en-US" altLang="zh-CN" sz="1500" b="0" i="0" u="none" strike="noStrike" kern="1200" cap="none" spc="0" baseline="0">
                <a:solidFill>
                  <a:schemeClr val="tx1"/>
                </a:solidFill>
                <a:latin typeface="Lucida Sans Unicode" pitchFamily="0" charset="0"/>
                <a:ea typeface="黑体" pitchFamily="0" charset="0"/>
                <a:cs typeface="Lucida Sans"/>
              </a:rPr>
              <a:t>ppm</a:t>
            </a:r>
            <a:r>
              <a:rPr lang="en-US" altLang="zh-CN" sz="1500" b="0" i="0" u="none" strike="noStrike" kern="1200" cap="none" spc="0" baseline="0">
                <a:solidFill>
                  <a:schemeClr val="tx1"/>
                </a:solidFill>
                <a:latin typeface="Lucida Sans Unicode" pitchFamily="0" charset="0"/>
                <a:ea typeface="黑体" pitchFamily="0" charset="0"/>
                <a:cs typeface="Lucida Sans"/>
              </a:rPr>
              <a:t>)": </a:t>
            </a:r>
            <a:r>
              <a:rPr lang="en-US" altLang="zh-CN" sz="1500" b="0" i="0" u="none" strike="noStrike" kern="1200" cap="none" spc="0" baseline="0">
                <a:solidFill>
                  <a:schemeClr val="tx1"/>
                </a:solidFill>
                <a:latin typeface="Lucida Sans Unicode" pitchFamily="0" charset="0"/>
                <a:ea typeface="黑体" pitchFamily="0" charset="0"/>
                <a:cs typeface="Lucida Sans"/>
              </a:rPr>
              <a:t>sulfur_dioxide</a:t>
            </a:r>
            <a:r>
              <a:rPr lang="en-US" altLang="zh-CN" sz="1500" b="0" i="0" u="none" strike="noStrike" kern="1200" cap="none" spc="0" baseline="0">
                <a:solidFill>
                  <a:schemeClr val="tx1"/>
                </a:solidFill>
                <a:latin typeface="Lucida Sans Unicode" pitchFamily="0" charset="0"/>
                <a:ea typeface="黑体" pitchFamily="0" charset="0"/>
                <a:cs typeface="Lucida Sans"/>
              </a:rPr>
              <a:t>,</a:t>
            </a:r>
            <a:endParaRPr lang="en-US" altLang="zh-CN" sz="15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500" b="0" i="0" u="none" strike="noStrike" kern="1200" cap="none" spc="0" baseline="0">
                <a:solidFill>
                  <a:schemeClr val="tx1"/>
                </a:solidFill>
                <a:latin typeface="Lucida Sans Unicode" pitchFamily="0" charset="0"/>
                <a:ea typeface="黑体" pitchFamily="0" charset="0"/>
                <a:cs typeface="Lucida Sans"/>
              </a:rPr>
              <a:t>        "Carbon Monoxide (</a:t>
            </a:r>
            <a:r>
              <a:rPr lang="en-US" altLang="zh-CN" sz="1500" b="0" i="0" u="none" strike="noStrike" kern="1200" cap="none" spc="0" baseline="0">
                <a:solidFill>
                  <a:schemeClr val="tx1"/>
                </a:solidFill>
                <a:latin typeface="Lucida Sans Unicode" pitchFamily="0" charset="0"/>
                <a:ea typeface="黑体" pitchFamily="0" charset="0"/>
                <a:cs typeface="Lucida Sans"/>
              </a:rPr>
              <a:t>ppm</a:t>
            </a:r>
            <a:r>
              <a:rPr lang="en-US" altLang="zh-CN" sz="1500" b="0" i="0" u="none" strike="noStrike" kern="1200" cap="none" spc="0" baseline="0">
                <a:solidFill>
                  <a:schemeClr val="tx1"/>
                </a:solidFill>
                <a:latin typeface="Lucida Sans Unicode" pitchFamily="0" charset="0"/>
                <a:ea typeface="黑体" pitchFamily="0" charset="0"/>
                <a:cs typeface="Lucida Sans"/>
              </a:rPr>
              <a:t>)": </a:t>
            </a:r>
            <a:r>
              <a:rPr lang="en-US" altLang="zh-CN" sz="1500" b="0" i="0" u="none" strike="noStrike" kern="1200" cap="none" spc="0" baseline="0">
                <a:solidFill>
                  <a:schemeClr val="tx1"/>
                </a:solidFill>
                <a:latin typeface="Lucida Sans Unicode" pitchFamily="0" charset="0"/>
                <a:ea typeface="黑体" pitchFamily="0" charset="0"/>
                <a:cs typeface="Lucida Sans"/>
              </a:rPr>
              <a:t>carbon_monoxide</a:t>
            </a:r>
            <a:r>
              <a:rPr lang="en-US" altLang="zh-CN" sz="1500" b="0" i="0" u="none" strike="noStrike" kern="1200" cap="none" spc="0" baseline="0">
                <a:solidFill>
                  <a:schemeClr val="tx1"/>
                </a:solidFill>
                <a:latin typeface="Lucida Sans Unicode" pitchFamily="0" charset="0"/>
                <a:ea typeface="黑体" pitchFamily="0" charset="0"/>
                <a:cs typeface="Lucida Sans"/>
              </a:rPr>
              <a:t>,</a:t>
            </a:r>
            <a:endParaRPr lang="en-US" altLang="zh-CN" sz="15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500" b="0" i="0" u="none" strike="noStrike" kern="1200" cap="none" spc="0" baseline="0">
                <a:solidFill>
                  <a:schemeClr val="tx1"/>
                </a:solidFill>
                <a:latin typeface="Lucida Sans Unicode" pitchFamily="0" charset="0"/>
                <a:ea typeface="黑体" pitchFamily="0" charset="0"/>
                <a:cs typeface="Lucida Sans"/>
              </a:rPr>
              <a:t>        "VOC (</a:t>
            </a:r>
            <a:r>
              <a:rPr lang="en-US" altLang="zh-CN" sz="1500" b="0" i="0" u="none" strike="noStrike" kern="1200" cap="none" spc="0" baseline="0">
                <a:solidFill>
                  <a:schemeClr val="tx1"/>
                </a:solidFill>
                <a:latin typeface="Lucida Sans Unicode" pitchFamily="0" charset="0"/>
                <a:ea typeface="黑体" pitchFamily="0" charset="0"/>
                <a:cs typeface="Lucida Sans"/>
              </a:rPr>
              <a:t>ppm</a:t>
            </a:r>
            <a:r>
              <a:rPr lang="en-US" altLang="zh-CN" sz="1500" b="0" i="0" u="none" strike="noStrike" kern="1200" cap="none" spc="0" baseline="0">
                <a:solidFill>
                  <a:schemeClr val="tx1"/>
                </a:solidFill>
                <a:latin typeface="Lucida Sans Unicode" pitchFamily="0" charset="0"/>
                <a:ea typeface="黑体" pitchFamily="0" charset="0"/>
                <a:cs typeface="Lucida Sans"/>
              </a:rPr>
              <a:t>)": voc,</a:t>
            </a:r>
            <a:endParaRPr lang="en-US" altLang="zh-CN" sz="15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500" b="0" i="0" u="none" strike="noStrike" kern="1200" cap="none" spc="0" baseline="0">
                <a:solidFill>
                  <a:schemeClr val="tx1"/>
                </a:solidFill>
                <a:latin typeface="Lucida Sans Unicode" pitchFamily="0" charset="0"/>
                <a:ea typeface="黑体" pitchFamily="0" charset="0"/>
                <a:cs typeface="Lucida Sans"/>
              </a:rPr>
              <a:t>        "Temperature (°C)": temperature,</a:t>
            </a:r>
            <a:endParaRPr lang="en-US" altLang="zh-CN" sz="15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500" b="0" i="0" u="none" strike="noStrike" kern="1200" cap="none" spc="0" baseline="0">
                <a:solidFill>
                  <a:schemeClr val="tx1"/>
                </a:solidFill>
                <a:latin typeface="Lucida Sans Unicode" pitchFamily="0" charset="0"/>
                <a:ea typeface="黑体" pitchFamily="0" charset="0"/>
                <a:cs typeface="Lucida Sans"/>
              </a:rPr>
              <a:t>        "Humidity (%)": humidity,</a:t>
            </a:r>
            <a:endParaRPr lang="en-US" altLang="zh-CN" sz="15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500" b="0" i="0" u="none" strike="noStrike" kern="1200" cap="none" spc="0" baseline="0">
                <a:solidFill>
                  <a:schemeClr val="tx1"/>
                </a:solidFill>
                <a:latin typeface="Lucida Sans Unicode" pitchFamily="0" charset="0"/>
                <a:ea typeface="黑体" pitchFamily="0" charset="0"/>
                <a:cs typeface="Lucida Sans"/>
              </a:rPr>
              <a:t>        "Wind Speed (m/s)": </a:t>
            </a:r>
            <a:r>
              <a:rPr lang="en-US" altLang="zh-CN" sz="1500" b="0" i="0" u="none" strike="noStrike" kern="1200" cap="none" spc="0" baseline="0">
                <a:solidFill>
                  <a:schemeClr val="tx1"/>
                </a:solidFill>
                <a:latin typeface="Lucida Sans Unicode" pitchFamily="0" charset="0"/>
                <a:ea typeface="黑体" pitchFamily="0" charset="0"/>
                <a:cs typeface="Lucida Sans"/>
              </a:rPr>
              <a:t>wind_speed</a:t>
            </a:r>
            <a:r>
              <a:rPr lang="en-US" altLang="zh-CN" sz="1500" b="0" i="0" u="none" strike="noStrike" kern="1200" cap="none" spc="0" baseline="0">
                <a:solidFill>
                  <a:schemeClr val="tx1"/>
                </a:solidFill>
                <a:latin typeface="Lucida Sans Unicode" pitchFamily="0" charset="0"/>
                <a:ea typeface="黑体" pitchFamily="0" charset="0"/>
                <a:cs typeface="Lucida Sans"/>
              </a:rPr>
              <a:t>,</a:t>
            </a:r>
            <a:endParaRPr lang="en-US" altLang="zh-CN" sz="15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500" b="0" i="0" u="none" strike="noStrike" kern="1200" cap="none" spc="0" baseline="0">
                <a:solidFill>
                  <a:schemeClr val="tx1"/>
                </a:solidFill>
                <a:latin typeface="Lucida Sans Unicode" pitchFamily="0" charset="0"/>
                <a:ea typeface="黑体" pitchFamily="0" charset="0"/>
                <a:cs typeface="Lucida Sans"/>
              </a:rPr>
              <a:t>        "Wind Direction": </a:t>
            </a:r>
            <a:r>
              <a:rPr lang="en-US" altLang="zh-CN" sz="1500" b="0" i="0" u="none" strike="noStrike" kern="1200" cap="none" spc="0" baseline="0">
                <a:solidFill>
                  <a:schemeClr val="tx1"/>
                </a:solidFill>
                <a:latin typeface="Lucida Sans Unicode" pitchFamily="0" charset="0"/>
                <a:ea typeface="黑体" pitchFamily="0" charset="0"/>
                <a:cs typeface="Lucida Sans"/>
              </a:rPr>
              <a:t>wind_direction</a:t>
            </a:r>
            <a:r>
              <a:rPr lang="en-US" altLang="zh-CN" sz="1500" b="0" i="0" u="none" strike="noStrike" kern="1200" cap="none" spc="0" baseline="0">
                <a:solidFill>
                  <a:schemeClr val="tx1"/>
                </a:solidFill>
                <a:latin typeface="Lucida Sans Unicode" pitchFamily="0" charset="0"/>
                <a:ea typeface="黑体" pitchFamily="0" charset="0"/>
                <a:cs typeface="Lucida Sans"/>
              </a:rPr>
              <a:t>,</a:t>
            </a:r>
            <a:endParaRPr lang="en-US" altLang="zh-CN" sz="15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500" b="0" i="0" u="none" strike="noStrike" kern="1200" cap="none" spc="0" baseline="0">
                <a:solidFill>
                  <a:schemeClr val="tx1"/>
                </a:solidFill>
                <a:latin typeface="Lucida Sans Unicode" pitchFamily="0" charset="0"/>
                <a:ea typeface="黑体" pitchFamily="0" charset="0"/>
                <a:cs typeface="Lucida Sans"/>
              </a:rPr>
              <a:t>        "Pressure (</a:t>
            </a:r>
            <a:r>
              <a:rPr lang="en-US" altLang="zh-CN" sz="1500" b="0" i="0" u="none" strike="noStrike" kern="1200" cap="none" spc="0" baseline="0">
                <a:solidFill>
                  <a:schemeClr val="tx1"/>
                </a:solidFill>
                <a:latin typeface="Lucida Sans Unicode" pitchFamily="0" charset="0"/>
                <a:ea typeface="黑体" pitchFamily="0" charset="0"/>
                <a:cs typeface="Lucida Sans"/>
              </a:rPr>
              <a:t>hPa</a:t>
            </a:r>
            <a:r>
              <a:rPr lang="en-US" altLang="zh-CN" sz="1500" b="0" i="0" u="none" strike="noStrike" kern="1200" cap="none" spc="0" baseline="0">
                <a:solidFill>
                  <a:schemeClr val="tx1"/>
                </a:solidFill>
                <a:latin typeface="Lucida Sans Unicode" pitchFamily="0" charset="0"/>
                <a:ea typeface="黑体" pitchFamily="0" charset="0"/>
                <a:cs typeface="Lucida Sans"/>
              </a:rPr>
              <a:t>)": pressure</a:t>
            </a:r>
            <a:endParaRPr lang="en-US" altLang="zh-CN" sz="15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500" b="0" i="0" u="none" strike="noStrike" kern="1200" cap="none" spc="0" baseline="0">
                <a:solidFill>
                  <a:schemeClr val="tx1"/>
                </a:solidFill>
                <a:latin typeface="Lucida Sans Unicode" pitchFamily="0" charset="0"/>
                <a:ea typeface="黑体" pitchFamily="0" charset="0"/>
                <a:cs typeface="Lucida Sans"/>
              </a:rPr>
              <a:t>    }</a:t>
            </a:r>
            <a:endParaRPr lang="en-US" altLang="zh-CN" sz="15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br>
              <a:rPr lang="zh-CN" altLang="en-US" sz="1500" b="0" i="0" u="none" strike="noStrike" kern="1200" cap="none" spc="0" baseline="0">
                <a:solidFill>
                  <a:schemeClr val="tx1"/>
                </a:solidFill>
                <a:latin typeface="Lucida Sans Unicode" pitchFamily="0" charset="0"/>
                <a:ea typeface="黑体" pitchFamily="0" charset="0"/>
                <a:cs typeface="Lucida Sans"/>
              </a:rPr>
            </a:br>
            <a:endParaRPr lang="en-US" altLang="zh-CN" sz="15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500" b="0" i="0" u="none" strike="noStrike" kern="1200" cap="none" spc="0" baseline="0">
                <a:solidFill>
                  <a:schemeClr val="tx1"/>
                </a:solidFill>
                <a:latin typeface="Lucida Sans Unicode" pitchFamily="0" charset="0"/>
                <a:ea typeface="黑体" pitchFamily="0" charset="0"/>
                <a:cs typeface="Lucida Sans"/>
              </a:rPr>
              <a:t># Function to display air quality data</a:t>
            </a:r>
            <a:endParaRPr lang="en-US" altLang="zh-CN" sz="15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500" b="0" i="0" u="none" strike="noStrike" kern="1200" cap="none" spc="0" baseline="0">
                <a:solidFill>
                  <a:schemeClr val="tx1"/>
                </a:solidFill>
                <a:latin typeface="Lucida Sans Unicode" pitchFamily="0" charset="0"/>
                <a:ea typeface="黑体" pitchFamily="0" charset="0"/>
                <a:cs typeface="Lucida Sans"/>
              </a:rPr>
              <a:t>def </a:t>
            </a:r>
            <a:r>
              <a:rPr lang="en-US" altLang="zh-CN" sz="1500" b="0" i="0" u="none" strike="noStrike" kern="1200" cap="none" spc="0" baseline="0">
                <a:solidFill>
                  <a:schemeClr val="tx1"/>
                </a:solidFill>
                <a:latin typeface="Lucida Sans Unicode" pitchFamily="0" charset="0"/>
                <a:ea typeface="黑体" pitchFamily="0" charset="0"/>
                <a:cs typeface="Lucida Sans"/>
              </a:rPr>
              <a:t>display_air_quality</a:t>
            </a:r>
            <a:r>
              <a:rPr lang="en-US" altLang="zh-CN" sz="1500" b="0" i="0" u="none" strike="noStrike" kern="1200" cap="none" spc="0" baseline="0">
                <a:solidFill>
                  <a:schemeClr val="tx1"/>
                </a:solidFill>
                <a:latin typeface="Lucida Sans Unicode" pitchFamily="0" charset="0"/>
                <a:ea typeface="黑体" pitchFamily="0" charset="0"/>
                <a:cs typeface="Lucida Sans"/>
              </a:rPr>
              <a:t>(data):</a:t>
            </a:r>
            <a:endParaRPr lang="en-US" altLang="zh-CN" sz="15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500" b="0" i="0" u="none" strike="noStrike" kern="1200" cap="none" spc="0" baseline="0">
                <a:solidFill>
                  <a:schemeClr val="tx1"/>
                </a:solidFill>
                <a:latin typeface="Lucida Sans Unicode" pitchFamily="0" charset="0"/>
                <a:ea typeface="黑体" pitchFamily="0" charset="0"/>
                <a:cs typeface="Lucida Sans"/>
              </a:rPr>
              <a:t>    for key, value in </a:t>
            </a:r>
            <a:r>
              <a:rPr lang="en-US" altLang="zh-CN" sz="1500" b="0" i="0" u="none" strike="noStrike" kern="1200" cap="none" spc="0" baseline="0">
                <a:solidFill>
                  <a:schemeClr val="tx1"/>
                </a:solidFill>
                <a:latin typeface="Lucida Sans Unicode" pitchFamily="0" charset="0"/>
                <a:ea typeface="黑体" pitchFamily="0" charset="0"/>
                <a:cs typeface="Lucida Sans"/>
              </a:rPr>
              <a:t>data.items</a:t>
            </a:r>
            <a:r>
              <a:rPr lang="en-US" altLang="zh-CN" sz="1500" b="0" i="0" u="none" strike="noStrike" kern="1200" cap="none" spc="0" baseline="0">
                <a:solidFill>
                  <a:schemeClr val="tx1"/>
                </a:solidFill>
                <a:latin typeface="Lucida Sans Unicode" pitchFamily="0" charset="0"/>
                <a:ea typeface="黑体" pitchFamily="0" charset="0"/>
                <a:cs typeface="Lucida Sans"/>
              </a:rPr>
              <a:t>():</a:t>
            </a:r>
            <a:endParaRPr lang="en-US" altLang="zh-CN" sz="15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500" b="0" i="0" u="none" strike="noStrike" kern="1200" cap="none" spc="0" baseline="0">
                <a:solidFill>
                  <a:schemeClr val="tx1"/>
                </a:solidFill>
                <a:latin typeface="Lucida Sans Unicode" pitchFamily="0" charset="0"/>
                <a:ea typeface="黑体" pitchFamily="0" charset="0"/>
                <a:cs typeface="Lucida Sans"/>
              </a:rPr>
              <a:t>        print(f"{key}: {value:.2f}")</a:t>
            </a:r>
            <a:endParaRPr lang="en-US" altLang="zh-CN" sz="15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br>
              <a:rPr lang="zh-CN" altLang="en-US" sz="1500" b="0" i="0" u="none" strike="noStrike" kern="1200" cap="none" spc="0" baseline="0">
                <a:solidFill>
                  <a:schemeClr val="tx1"/>
                </a:solidFill>
                <a:latin typeface="Lucida Sans Unicode" pitchFamily="0" charset="0"/>
                <a:ea typeface="黑体" pitchFamily="0" charset="0"/>
                <a:cs typeface="Lucida Sans"/>
              </a:rPr>
            </a:br>
            <a:endParaRPr lang="en-US" altLang="zh-CN" sz="15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500" b="0" i="0" u="none" strike="noStrike" kern="1200" cap="none" spc="0" baseline="0">
                <a:solidFill>
                  <a:schemeClr val="tx1"/>
                </a:solidFill>
                <a:latin typeface="Lucida Sans Unicode" pitchFamily="0" charset="0"/>
                <a:ea typeface="黑体" pitchFamily="0" charset="0"/>
                <a:cs typeface="Lucida Sans"/>
              </a:rPr>
              <a:t>if __name__ == "__main__":</a:t>
            </a:r>
            <a:endParaRPr lang="en-US" altLang="zh-CN" sz="15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500" b="0" i="0" u="none" strike="noStrike" kern="1200" cap="none" spc="0" baseline="0">
                <a:solidFill>
                  <a:schemeClr val="tx1"/>
                </a:solidFill>
                <a:latin typeface="Lucida Sans Unicode" pitchFamily="0" charset="0"/>
                <a:ea typeface="黑体" pitchFamily="0" charset="0"/>
                <a:cs typeface="Lucida Sans"/>
              </a:rPr>
              <a:t>    </a:t>
            </a:r>
            <a:r>
              <a:rPr lang="en-US" altLang="zh-CN" sz="1500" b="0" i="0" u="none" strike="noStrike" kern="1200" cap="none" spc="0" baseline="0">
                <a:solidFill>
                  <a:schemeClr val="tx1"/>
                </a:solidFill>
                <a:latin typeface="Lucida Sans Unicode" pitchFamily="0" charset="0"/>
                <a:ea typeface="黑体" pitchFamily="0" charset="0"/>
                <a:cs typeface="Lucida Sans"/>
              </a:rPr>
              <a:t>air_quality_data</a:t>
            </a:r>
            <a:r>
              <a:rPr lang="en-US" altLang="zh-CN" sz="1500" b="0" i="0" u="none" strike="noStrike" kern="1200" cap="none" spc="0" baseline="0">
                <a:solidFill>
                  <a:schemeClr val="tx1"/>
                </a:solidFill>
                <a:latin typeface="Lucida Sans Unicode" pitchFamily="0" charset="0"/>
                <a:ea typeface="黑体" pitchFamily="0" charset="0"/>
                <a:cs typeface="Lucida Sans"/>
              </a:rPr>
              <a:t> = </a:t>
            </a:r>
            <a:r>
              <a:rPr lang="en-US" altLang="zh-CN" sz="1500" b="0" i="0" u="none" strike="noStrike" kern="1200" cap="none" spc="0" baseline="0">
                <a:solidFill>
                  <a:schemeClr val="tx1"/>
                </a:solidFill>
                <a:latin typeface="Lucida Sans Unicode" pitchFamily="0" charset="0"/>
                <a:ea typeface="黑体" pitchFamily="0" charset="0"/>
                <a:cs typeface="Lucida Sans"/>
              </a:rPr>
              <a:t>generate_air_quality_data</a:t>
            </a:r>
            <a:r>
              <a:rPr lang="en-US" altLang="zh-CN" sz="1500" b="0" i="0" u="none" strike="noStrike" kern="1200" cap="none" spc="0" baseline="0">
                <a:solidFill>
                  <a:schemeClr val="tx1"/>
                </a:solidFill>
                <a:latin typeface="Lucida Sans Unicode" pitchFamily="0" charset="0"/>
                <a:ea typeface="黑体" pitchFamily="0" charset="0"/>
                <a:cs typeface="Lucida Sans"/>
              </a:rPr>
              <a:t>()</a:t>
            </a:r>
            <a:endParaRPr lang="en-US" altLang="zh-CN" sz="15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500" b="0" i="0" u="none" strike="noStrike" kern="1200" cap="none" spc="0" baseline="0">
                <a:solidFill>
                  <a:schemeClr val="tx1"/>
                </a:solidFill>
                <a:latin typeface="Lucida Sans Unicode" pitchFamily="0" charset="0"/>
                <a:ea typeface="黑体" pitchFamily="0" charset="0"/>
                <a:cs typeface="Lucida Sans"/>
              </a:rPr>
              <a:t>    print("Air Quality Data:")</a:t>
            </a:r>
            <a:endParaRPr lang="en-US" altLang="zh-CN" sz="15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1500" b="0" i="0" u="none" strike="noStrike" kern="1200" cap="none" spc="0" baseline="0">
                <a:solidFill>
                  <a:schemeClr val="tx1"/>
                </a:solidFill>
                <a:latin typeface="Lucida Sans Unicode" pitchFamily="0" charset="0"/>
                <a:ea typeface="黑体" pitchFamily="0" charset="0"/>
                <a:cs typeface="Lucida Sans"/>
              </a:rPr>
              <a:t>    </a:t>
            </a:r>
            <a:r>
              <a:rPr lang="en-US" altLang="zh-CN" sz="1500" b="0" i="0" u="none" strike="noStrike" kern="1200" cap="none" spc="0" baseline="0">
                <a:solidFill>
                  <a:schemeClr val="tx1"/>
                </a:solidFill>
                <a:latin typeface="Lucida Sans Unicode" pitchFamily="0" charset="0"/>
                <a:ea typeface="黑体" pitchFamily="0" charset="0"/>
                <a:cs typeface="Lucida Sans"/>
              </a:rPr>
              <a:t>display_air_quality</a:t>
            </a:r>
            <a:r>
              <a:rPr lang="en-US" altLang="zh-CN" sz="1500" b="0" i="0" u="none" strike="noStrike" kern="1200" cap="none" spc="0" baseline="0">
                <a:solidFill>
                  <a:schemeClr val="tx1"/>
                </a:solidFill>
                <a:latin typeface="Lucida Sans Unicode" pitchFamily="0" charset="0"/>
                <a:ea typeface="黑体" pitchFamily="0" charset="0"/>
                <a:cs typeface="Lucida Sans"/>
              </a:rPr>
              <a:t>(</a:t>
            </a:r>
            <a:r>
              <a:rPr lang="en-US" altLang="zh-CN" sz="1500" b="0" i="0" u="none" strike="noStrike" kern="1200" cap="none" spc="0" baseline="0">
                <a:solidFill>
                  <a:schemeClr val="tx1"/>
                </a:solidFill>
                <a:latin typeface="Lucida Sans Unicode" pitchFamily="0" charset="0"/>
                <a:ea typeface="黑体" pitchFamily="0" charset="0"/>
                <a:cs typeface="Lucida Sans"/>
              </a:rPr>
              <a:t>air_quality_data</a:t>
            </a:r>
            <a:r>
              <a:rPr lang="en-US" altLang="zh-CN" sz="1500" b="0" i="0" u="none" strike="noStrike" kern="1200" cap="none" spc="0" baseline="0">
                <a:solidFill>
                  <a:schemeClr val="tx1"/>
                </a:solidFill>
                <a:latin typeface="Lucida Sans Unicode" pitchFamily="0" charset="0"/>
                <a:ea typeface="黑体" pitchFamily="0" charset="0"/>
                <a:cs typeface="Lucida Sans"/>
              </a:rPr>
              <a:t>)</a:t>
            </a:r>
            <a:endParaRPr lang="en-US" altLang="zh-CN" sz="15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endParaRPr lang="zh-CN" altLang="en-US" sz="1500" b="0" i="0" u="none" strike="noStrike" kern="1200" cap="none" spc="0" baseline="0">
              <a:solidFill>
                <a:schemeClr val="tx1"/>
              </a:solidFill>
              <a:latin typeface="Lucida Sans Unicode" pitchFamily="0" charset="0"/>
              <a:ea typeface="黑体" pitchFamily="0" charset="0"/>
              <a:cs typeface="Lucida Sans"/>
            </a:endParaRPr>
          </a:p>
        </p:txBody>
      </p:sp>
    </p:spTree>
    <p:extLst>
      <p:ext uri="{BB962C8B-B14F-4D97-AF65-F5344CB8AC3E}">
        <p14:creationId xmlns:p14="http://schemas.microsoft.com/office/powerpoint/2010/main" val="158321574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1" name="矩形"/>
          <p:cNvSpPr>
            <a:spLocks/>
          </p:cNvSpPr>
          <p:nvPr/>
        </p:nvSpPr>
        <p:spPr>
          <a:xfrm rot="0">
            <a:off x="152400" y="612844"/>
            <a:ext cx="8610600" cy="4472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Lucida Sans Unicode" pitchFamily="0" charset="0"/>
                <a:ea typeface="黑体" pitchFamily="0" charset="0"/>
                <a:cs typeface="Lucida Sans Unicode" pitchFamily="0" charset="0"/>
              </a:rPr>
              <a:t>In this script:</a:t>
            </a:r>
            <a:endParaRPr lang="en-US" altLang="zh-CN" sz="24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Lucida Sans Unicode" pitchFamily="0" charset="0"/>
                <a:ea typeface="黑体" pitchFamily="0" charset="0"/>
                <a:cs typeface="Lucida Sans Unicode" pitchFamily="0" charset="0"/>
              </a:rPr>
              <a:t> </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1. We load air quality data.</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2. Clean it by removing duplicates and handling missing values. </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3. Transform it by standardizing the values and extracting hours for further analysis.</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4. Visualize hourly averages for better understanding.</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5. Prepare the data for machine learning by splitting into training and test sets.</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6. Finally, save the processed data for further use.</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This script provides a solid foundation for understanding and analyzing data from the MQ6 and DHT11 </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IoT</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sensors, and further analysis or machine learning models can be built on top of this.</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a:t>
            </a:r>
            <a:r>
              <a:rPr lang="en-US" altLang="zh-CN" sz="2400" b="0" i="0" u="none" strike="noStrike" kern="1200" cap="none" spc="0" baseline="0">
                <a:solidFill>
                  <a:schemeClr val="tx1"/>
                </a:solidFill>
                <a:latin typeface="Lucida Sans Unicode" pitchFamily="0" charset="0"/>
                <a:ea typeface="黑体" pitchFamily="0" charset="0"/>
                <a:cs typeface="Lucida Sans Unicode" pitchFamily="0" charset="0"/>
              </a:rPr>
              <a:t>OUTPUT: </a:t>
            </a:r>
            <a:endParaRPr lang="en-US" altLang="zh-CN" sz="24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Lucida Sans Unicode" pitchFamily="0" charset="0"/>
                <a:ea typeface="黑体" pitchFamily="0" charset="0"/>
                <a:cs typeface="Lucida Sans Unicode" pitchFamily="0" charset="0"/>
              </a:rPr>
              <a:t>               </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Let's enhance our fictional dataset to include values from DHT11 (humidity and temperature sensor) and MQ-6 (LPG gas sensor). </a:t>
            </a:r>
            <a:endParaRPr lang="zh-CN" altLang="en-US" sz="1800" b="0" i="0" u="none" strike="noStrike" kern="1200" cap="none" spc="0" baseline="0">
              <a:solidFill>
                <a:schemeClr val="tx1"/>
              </a:solidFill>
              <a:latin typeface="Lucida Sans Unicode" pitchFamily="0" charset="0"/>
              <a:ea typeface="黑体" pitchFamily="0" charset="0"/>
              <a:cs typeface="Lucida Sans Unicode" pitchFamily="0" charset="0"/>
            </a:endParaRPr>
          </a:p>
        </p:txBody>
      </p:sp>
    </p:spTree>
    <p:extLst>
      <p:ext uri="{BB962C8B-B14F-4D97-AF65-F5344CB8AC3E}">
        <p14:creationId xmlns:p14="http://schemas.microsoft.com/office/powerpoint/2010/main" val="1792263362"/>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body" idx="1"/>
          </p:nvPr>
        </p:nvSpPr>
        <p:spPr>
          <a:xfrm rot="0">
            <a:off x="457200" y="1295399"/>
            <a:ext cx="8229600" cy="1981199"/>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just">
              <a:lnSpc>
                <a:spcPct val="80000"/>
              </a:lnSpc>
              <a:spcBef>
                <a:spcPts val="400"/>
              </a:spcBef>
              <a:spcAft>
                <a:spcPts val="0"/>
              </a:spcAft>
              <a:buClr>
                <a:schemeClr val="accent1"/>
              </a:buClr>
              <a:buSzPct val="68000"/>
              <a:buFont typeface="Wingdings 3" pitchFamily="0" charset="0"/>
              <a:buChar char=""/>
            </a:pPr>
            <a:r>
              <a:rPr lang="en-US" altLang="zh-CN" sz="1700" b="0" i="0" u="none" strike="noStrike" kern="1200" cap="none" spc="0" baseline="0">
                <a:solidFill>
                  <a:schemeClr val="tx1"/>
                </a:solidFill>
                <a:latin typeface="Lucida Sans Unicode" pitchFamily="0" charset="0"/>
                <a:ea typeface="黑体" pitchFamily="0" charset="0"/>
                <a:cs typeface="Lucida Sans"/>
              </a:rPr>
              <a:t>A time plot, also known as a time series plot, is a common visualization used in analytics to display data points over time. </a:t>
            </a:r>
            <a:endParaRPr lang="en-US" altLang="zh-CN" sz="1700" b="0" i="0" u="none" strike="noStrike" kern="1200" cap="none" spc="0" baseline="0">
              <a:solidFill>
                <a:schemeClr val="tx1"/>
              </a:solidFill>
              <a:latin typeface="Lucida Sans Unicode" pitchFamily="0" charset="0"/>
              <a:ea typeface="黑体" pitchFamily="0" charset="0"/>
              <a:cs typeface="Lucida Sans"/>
            </a:endParaRPr>
          </a:p>
          <a:p>
            <a:pPr marL="365633" indent="-256032" algn="just">
              <a:lnSpc>
                <a:spcPct val="80000"/>
              </a:lnSpc>
              <a:spcBef>
                <a:spcPts val="400"/>
              </a:spcBef>
              <a:spcAft>
                <a:spcPts val="0"/>
              </a:spcAft>
              <a:buClr>
                <a:schemeClr val="accent1"/>
              </a:buClr>
              <a:buSzPct val="68000"/>
              <a:buFont typeface="Wingdings 3" pitchFamily="0" charset="0"/>
              <a:buChar char=""/>
            </a:pPr>
            <a:r>
              <a:rPr lang="en-US" altLang="zh-CN" sz="1700" b="0" i="0" u="none" strike="noStrike" kern="1200" cap="none" spc="0" baseline="0">
                <a:solidFill>
                  <a:schemeClr val="tx1"/>
                </a:solidFill>
                <a:latin typeface="Lucida Sans Unicode" pitchFamily="0" charset="0"/>
                <a:ea typeface="黑体" pitchFamily="0" charset="0"/>
                <a:cs typeface="Lucida Sans"/>
              </a:rPr>
              <a:t>In this type of graph, time is represented on the horizontal axis (x-axis), and the variable of interest is shown on the vertical axis (y-axis). </a:t>
            </a:r>
            <a:endParaRPr lang="en-US" altLang="zh-CN" sz="1700" b="0" i="0" u="none" strike="noStrike" kern="1200" cap="none" spc="0" baseline="0">
              <a:solidFill>
                <a:schemeClr val="tx1"/>
              </a:solidFill>
              <a:latin typeface="Lucida Sans Unicode" pitchFamily="0" charset="0"/>
              <a:ea typeface="黑体" pitchFamily="0" charset="0"/>
              <a:cs typeface="Lucida Sans"/>
            </a:endParaRPr>
          </a:p>
          <a:p>
            <a:pPr marL="365633" indent="-256032" algn="just">
              <a:lnSpc>
                <a:spcPct val="80000"/>
              </a:lnSpc>
              <a:spcBef>
                <a:spcPts val="400"/>
              </a:spcBef>
              <a:spcAft>
                <a:spcPts val="0"/>
              </a:spcAft>
              <a:buClr>
                <a:schemeClr val="accent1"/>
              </a:buClr>
              <a:buSzPct val="68000"/>
              <a:buFont typeface="Wingdings 3" pitchFamily="0" charset="0"/>
              <a:buChar char=""/>
            </a:pPr>
            <a:r>
              <a:rPr lang="en-US" altLang="zh-CN" sz="1700" b="0" i="0" u="none" strike="noStrike" kern="1200" cap="none" spc="0" baseline="0">
                <a:solidFill>
                  <a:schemeClr val="tx1"/>
                </a:solidFill>
                <a:latin typeface="Lucida Sans Unicode" pitchFamily="0" charset="0"/>
                <a:ea typeface="黑体" pitchFamily="0" charset="0"/>
                <a:cs typeface="Lucida Sans"/>
              </a:rPr>
              <a:t>Time plots are effective for revealing trends, patterns, and seasonality in time-dependent data, making them valuable for tasks like tracking stock prices, monitoring weather changes, or studying website traffic over days, months, or years. </a:t>
            </a:r>
            <a:endParaRPr lang="zh-CN" altLang="en-US" sz="1700" b="0" i="0" u="none" strike="noStrike" kern="1200" cap="none" spc="0" baseline="0">
              <a:solidFill>
                <a:schemeClr val="tx1"/>
              </a:solidFill>
              <a:latin typeface="Lucida Sans Unicode" pitchFamily="0" charset="0"/>
              <a:ea typeface="黑体" pitchFamily="0" charset="0"/>
              <a:cs typeface="Lucida Sans"/>
            </a:endParaRPr>
          </a:p>
        </p:txBody>
      </p:sp>
      <p:sp>
        <p:nvSpPr>
          <p:cNvPr id="63"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700" b="1" i="0" u="none" strike="noStrike" kern="1200" cap="none" spc="0" baseline="0">
                <a:solidFill>
                  <a:schemeClr val="tx2"/>
                </a:solidFill>
                <a:latin typeface="Lucida Sans Unicode" pitchFamily="0" charset="0"/>
                <a:ea typeface="黑体" pitchFamily="0" charset="0"/>
                <a:cs typeface="Lucida Sans"/>
              </a:rPr>
              <a:t>Visualizations of analytics results:</a:t>
            </a:r>
            <a:endParaRPr lang="zh-CN" altLang="en-US" sz="3700" b="1" i="0" u="none" strike="noStrike" kern="1200" cap="none" spc="0" baseline="0">
              <a:solidFill>
                <a:schemeClr val="tx2"/>
              </a:solidFill>
              <a:latin typeface="Lucida Sans Unicode" pitchFamily="0" charset="0"/>
              <a:ea typeface="黑体" pitchFamily="0" charset="0"/>
              <a:cs typeface="Lucida Sans"/>
            </a:endParaRPr>
          </a:p>
        </p:txBody>
      </p:sp>
      <p:pic>
        <p:nvPicPr>
          <p:cNvPr id="64" name="图片" descr="Capture23.JPG"/>
          <p:cNvPicPr>
            <a:picLocks noChangeAspect="1"/>
          </p:cNvPicPr>
          <p:nvPr/>
        </p:nvPicPr>
        <p:blipFill>
          <a:blip r:embed="rId1" cstate="print">
            <a:duotone>
              <a:srgbClr val="18417A"/>
              <a:prstClr val="white"/>
            </a:duotone>
          </a:blip>
          <a:stretch>
            <a:fillRect/>
          </a:stretch>
        </p:blipFill>
        <p:spPr>
          <a:xfrm rot="0">
            <a:off x="457200" y="3429000"/>
            <a:ext cx="8153400" cy="2171699"/>
          </a:xfrm>
          <a:prstGeom prst="rect"/>
          <a:solidFill>
            <a:srgbClr val="EDEDED"/>
          </a:solidFill>
          <a:ln w="88900" cmpd="sng" cap="sq">
            <a:solidFill>
              <a:srgbClr val="FFFFFF"/>
            </a:solidFill>
            <a:prstDash val="solid"/>
            <a:miter/>
          </a:ln>
          <a:effectLst>
            <a:outerShdw sx="100000" sy="100000" algn="tl" rotWithShape="0" blurRad="54999" dist="18000" dir="5400000">
              <a:srgbClr val="000000">
                <a:alpha val="39607"/>
              </a:srgbClr>
            </a:outerShdw>
          </a:effectLst>
        </p:spPr>
      </p:pic>
    </p:spTree>
    <p:extLst>
      <p:ext uri="{BB962C8B-B14F-4D97-AF65-F5344CB8AC3E}">
        <p14:creationId xmlns:p14="http://schemas.microsoft.com/office/powerpoint/2010/main" val="1009160713"/>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5" name="文本框"/>
          <p:cNvSpPr>
            <a:spLocks noGrp="1"/>
          </p:cNvSpPr>
          <p:nvPr>
            <p:ph type="body" idx="1"/>
          </p:nvPr>
        </p:nvSpPr>
        <p:spPr>
          <a:xfrm rot="0">
            <a:off x="457200" y="1676400"/>
            <a:ext cx="8229600" cy="4330891"/>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just">
              <a:lnSpc>
                <a:spcPct val="100000"/>
              </a:lnSpc>
              <a:spcBef>
                <a:spcPts val="400"/>
              </a:spcBef>
              <a:spcAft>
                <a:spcPts val="0"/>
              </a:spcAft>
              <a:buNone/>
            </a:pPr>
            <a:r>
              <a:rPr lang="en-US" altLang="zh-CN" sz="2700" b="0" i="0" u="none" strike="noStrike" kern="1200" cap="none" spc="0" baseline="0">
                <a:solidFill>
                  <a:schemeClr val="tx1"/>
                </a:solidFill>
                <a:latin typeface="Lucida Sans Unicode" pitchFamily="0" charset="0"/>
                <a:ea typeface="黑体" pitchFamily="0" charset="0"/>
                <a:cs typeface="Lucida Sans"/>
              </a:rPr>
              <a:t>         The script efficiently processes air quality data from IOT sensors, specifically the MQ135/MQ-6 andDHT11. </a:t>
            </a:r>
            <a:endParaRPr lang="en-US" altLang="zh-CN" sz="2700" b="0" i="0" u="none" strike="noStrike" kern="1200" cap="none" spc="0" baseline="0">
              <a:solidFill>
                <a:schemeClr val="tx1"/>
              </a:solidFill>
              <a:latin typeface="Lucida Sans Unicode" pitchFamily="0" charset="0"/>
              <a:ea typeface="黑体" pitchFamily="0" charset="0"/>
              <a:cs typeface="Lucida Sans"/>
            </a:endParaRPr>
          </a:p>
          <a:p>
            <a:pPr marL="365633" indent="-256032" algn="just">
              <a:lnSpc>
                <a:spcPct val="100000"/>
              </a:lnSpc>
              <a:spcBef>
                <a:spcPts val="400"/>
              </a:spcBef>
              <a:spcAft>
                <a:spcPts val="0"/>
              </a:spcAft>
              <a:buNone/>
            </a:pPr>
            <a:r>
              <a:rPr lang="en-US" altLang="zh-CN" sz="2700" b="0" i="0" u="none" strike="noStrike" kern="1200" cap="none" spc="0" baseline="0">
                <a:solidFill>
                  <a:schemeClr val="tx1"/>
                </a:solidFill>
                <a:latin typeface="Lucida Sans Unicode" pitchFamily="0" charset="0"/>
                <a:ea typeface="黑体" pitchFamily="0" charset="0"/>
                <a:cs typeface="Lucida Sans"/>
              </a:rPr>
              <a:t>                    Through cleaning, transformation, and visualization, the data is made ready for deeper insights and potential predictive </a:t>
            </a:r>
            <a:r>
              <a:rPr lang="en-US" altLang="zh-CN" sz="2700" b="0" i="0" u="none" strike="noStrike" kern="1200" cap="none" spc="0" baseline="0">
                <a:solidFill>
                  <a:schemeClr val="tx1"/>
                </a:solidFill>
                <a:latin typeface="Lucida Sans Unicode" pitchFamily="0" charset="0"/>
                <a:ea typeface="黑体" pitchFamily="0" charset="0"/>
                <a:cs typeface="Lucida Sans"/>
              </a:rPr>
              <a:t>modelling</a:t>
            </a:r>
            <a:r>
              <a:rPr lang="en-US" altLang="zh-CN" sz="2700" b="0" i="0" u="none" strike="noStrike" kern="1200" cap="none" spc="0" baseline="0">
                <a:solidFill>
                  <a:schemeClr val="tx1"/>
                </a:solidFill>
                <a:latin typeface="Lucida Sans Unicode" pitchFamily="0" charset="0"/>
                <a:ea typeface="黑体" pitchFamily="0" charset="0"/>
                <a:cs typeface="Lucida Sans"/>
              </a:rPr>
              <a:t>.</a:t>
            </a:r>
            <a:endParaRPr lang="zh-CN" altLang="en-US" sz="2700" b="0" i="0" u="none" strike="noStrike" kern="1200" cap="none" spc="0" baseline="0">
              <a:solidFill>
                <a:schemeClr val="tx1"/>
              </a:solidFill>
              <a:latin typeface="Lucida Sans Unicode" pitchFamily="0" charset="0"/>
              <a:ea typeface="黑体" pitchFamily="0" charset="0"/>
              <a:cs typeface="Lucida Sans"/>
            </a:endParaRPr>
          </a:p>
        </p:txBody>
      </p:sp>
      <p:sp>
        <p:nvSpPr>
          <p:cNvPr id="66"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Lucida Sans Unicode" pitchFamily="0" charset="0"/>
                <a:ea typeface="黑体" pitchFamily="0" charset="0"/>
                <a:cs typeface="Lucida Sans"/>
              </a:rPr>
              <a:t>CONCLUSION</a:t>
            </a:r>
            <a:endParaRPr lang="zh-CN" altLang="en-US" sz="4100" b="1" i="0" u="none" strike="noStrike" kern="1200" cap="none" spc="0" baseline="0">
              <a:solidFill>
                <a:schemeClr val="tx2"/>
              </a:solidFill>
              <a:latin typeface="Lucida Sans Unicode" pitchFamily="0" charset="0"/>
              <a:ea typeface="黑体" pitchFamily="0" charset="0"/>
              <a:cs typeface="Lucida Sans"/>
            </a:endParaRPr>
          </a:p>
        </p:txBody>
      </p:sp>
    </p:spTree>
    <p:extLst>
      <p:ext uri="{BB962C8B-B14F-4D97-AF65-F5344CB8AC3E}">
        <p14:creationId xmlns:p14="http://schemas.microsoft.com/office/powerpoint/2010/main" val="975378369"/>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67" name="图片" descr="45.JPG"/>
          <p:cNvPicPr>
            <a:picLocks noChangeAspect="1"/>
          </p:cNvPicPr>
          <p:nvPr/>
        </p:nvPicPr>
        <p:blipFill>
          <a:blip r:embed="rId1" cstate="print"/>
          <a:stretch>
            <a:fillRect/>
          </a:stretch>
        </p:blipFill>
        <p:spPr>
          <a:xfrm rot="0">
            <a:off x="1524000" y="457200"/>
            <a:ext cx="6705600" cy="5515049"/>
          </a:xfrm>
          <a:prstGeom prst="rect"/>
          <a:noFill/>
          <a:ln w="12700" cmpd="sng" cap="flat">
            <a:noFill/>
            <a:prstDash val="solid"/>
            <a:miter/>
          </a:ln>
        </p:spPr>
      </p:pic>
    </p:spTree>
    <p:extLst>
      <p:ext uri="{BB962C8B-B14F-4D97-AF65-F5344CB8AC3E}">
        <p14:creationId xmlns:p14="http://schemas.microsoft.com/office/powerpoint/2010/main" val="136789310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3" name="文本框"/>
          <p:cNvSpPr>
            <a:spLocks noGrp="1"/>
          </p:cNvSpPr>
          <p:nvPr>
            <p:ph type="body" idx="1"/>
          </p:nvPr>
        </p:nvSpPr>
        <p:spPr>
          <a:xfrm rot="0">
            <a:off x="457200" y="1143000"/>
            <a:ext cx="8229600" cy="5410200"/>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l">
              <a:lnSpc>
                <a:spcPct val="80000"/>
              </a:lnSpc>
              <a:spcBef>
                <a:spcPts val="400"/>
              </a:spcBef>
              <a:spcAft>
                <a:spcPts val="0"/>
              </a:spcAft>
              <a:buNone/>
            </a:pPr>
            <a:r>
              <a:rPr lang="en-US" altLang="zh-CN" sz="2300" b="0" i="0" u="none" strike="noStrike" kern="1200" cap="none" spc="0" baseline="0">
                <a:solidFill>
                  <a:schemeClr val="tx1"/>
                </a:solidFill>
                <a:latin typeface="Lucida Sans Unicode" pitchFamily="0" charset="0"/>
                <a:ea typeface="黑体" pitchFamily="0" charset="0"/>
                <a:cs typeface="Lucida Sans"/>
              </a:rPr>
              <a:t>           phase-3 </a:t>
            </a:r>
            <a:r>
              <a:rPr lang="en-US" altLang="zh-CN" sz="2400" b="0" i="0" u="none" strike="noStrike" kern="1200" cap="none" spc="0" baseline="0">
                <a:solidFill>
                  <a:schemeClr val="tx1"/>
                </a:solidFill>
                <a:latin typeface="Lucida Sans Unicode" pitchFamily="0" charset="0"/>
                <a:ea typeface="黑体" pitchFamily="0" charset="0"/>
                <a:cs typeface="Lucida Sans"/>
              </a:rPr>
              <a:t>: Development part -1</a:t>
            </a: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endParaRPr lang="en-US" altLang="zh-CN" sz="24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2400" b="0" i="0" u="none" strike="noStrike" kern="1200" cap="none" spc="0" baseline="0">
                <a:solidFill>
                  <a:schemeClr val="accent4"/>
                </a:solidFill>
                <a:latin typeface="Lucida Sans Unicode" pitchFamily="0" charset="0"/>
                <a:ea typeface="黑体" pitchFamily="0" charset="0"/>
                <a:cs typeface="Lucida Sans"/>
              </a:rPr>
              <a:t>INTRODUCTION:</a:t>
            </a:r>
            <a:endParaRPr lang="en-US" altLang="zh-CN" sz="2400" b="0" i="0" u="none" strike="noStrike" kern="1200" cap="none" spc="0" baseline="0">
              <a:solidFill>
                <a:schemeClr val="accent4"/>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2300" b="0" i="0" u="none" strike="noStrike" kern="1200" cap="none" spc="0" baseline="0">
                <a:solidFill>
                  <a:schemeClr val="tx1"/>
                </a:solidFill>
                <a:latin typeface="Lucida Sans Unicode" pitchFamily="0" charset="0"/>
                <a:ea typeface="黑体" pitchFamily="0" charset="0"/>
                <a:cs typeface="Lucida Sans"/>
              </a:rPr>
              <a:t>                                   Today, the shift to becoming data driven business is driving massive</a:t>
            </a:r>
            <a:endParaRPr lang="en-US" altLang="zh-CN" sz="2300" b="0" i="0" u="none" strike="noStrike" kern="1200" cap="none" spc="0" baseline="0">
              <a:solidFill>
                <a:schemeClr val="tx1"/>
              </a:solidFill>
              <a:latin typeface="Lucida Sans Unicode" pitchFamily="0" charset="0"/>
              <a:ea typeface="黑体" pitchFamily="0" charset="0"/>
              <a:cs typeface="Lucida Sans"/>
            </a:endParaRPr>
          </a:p>
          <a:p>
            <a:pPr marL="365633" indent="-256032" algn="just">
              <a:lnSpc>
                <a:spcPct val="80000"/>
              </a:lnSpc>
              <a:spcBef>
                <a:spcPts val="400"/>
              </a:spcBef>
              <a:spcAft>
                <a:spcPts val="0"/>
              </a:spcAft>
              <a:buNone/>
            </a:pPr>
            <a:r>
              <a:rPr lang="en-US" altLang="zh-CN" sz="2300" b="0" i="0" u="none" strike="noStrike" kern="1200" cap="none" spc="0" baseline="0">
                <a:solidFill>
                  <a:schemeClr val="tx1"/>
                </a:solidFill>
                <a:latin typeface="Lucida Sans Unicode" pitchFamily="0" charset="0"/>
                <a:ea typeface="黑体" pitchFamily="0" charset="0"/>
                <a:cs typeface="Lucida Sans"/>
              </a:rPr>
              <a:t>   transformation across all industries. </a:t>
            </a:r>
            <a:endParaRPr lang="en-US" altLang="zh-CN" sz="23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endParaRPr lang="en-US" altLang="zh-CN" sz="2300" b="0" i="0" u="none" strike="noStrike" kern="1200" cap="none" spc="0" baseline="0">
              <a:solidFill>
                <a:schemeClr val="tx1"/>
              </a:solidFill>
              <a:latin typeface="Lucida Sans Unicode" pitchFamily="0" charset="0"/>
              <a:ea typeface="黑体" pitchFamily="0" charset="0"/>
              <a:cs typeface="Lucida Sans"/>
            </a:endParaRPr>
          </a:p>
          <a:p>
            <a:pPr marL="365633" indent="-256032" algn="just">
              <a:lnSpc>
                <a:spcPct val="80000"/>
              </a:lnSpc>
              <a:spcBef>
                <a:spcPts val="400"/>
              </a:spcBef>
              <a:spcAft>
                <a:spcPts val="0"/>
              </a:spcAft>
              <a:buNone/>
            </a:pPr>
            <a:r>
              <a:rPr lang="en-US" altLang="zh-CN" sz="2300" b="0" i="0" u="none" strike="noStrike" kern="1200" cap="none" spc="0" baseline="0">
                <a:solidFill>
                  <a:schemeClr val="tx1"/>
                </a:solidFill>
                <a:latin typeface="Lucida Sans Unicode" pitchFamily="0" charset="0"/>
                <a:ea typeface="黑体" pitchFamily="0" charset="0"/>
                <a:cs typeface="Lucida Sans"/>
              </a:rPr>
              <a:t>   The telecommunication industry, by its nature being a massive producer of data which will only increase with the coming explosion of the IOT (Internet of Things) and 5G networks, is at the critical stage of transformation. </a:t>
            </a:r>
            <a:endParaRPr lang="en-US" altLang="zh-CN" sz="23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endParaRPr lang="en-US" altLang="zh-CN" sz="23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r>
              <a:rPr lang="en-US" altLang="zh-CN" sz="2300" b="0" i="0" u="none" strike="noStrike" kern="1200" cap="none" spc="0" baseline="0">
                <a:solidFill>
                  <a:schemeClr val="tx1"/>
                </a:solidFill>
                <a:latin typeface="Lucida Sans Unicode" pitchFamily="0" charset="0"/>
                <a:ea typeface="黑体" pitchFamily="0" charset="0"/>
                <a:cs typeface="Lucida Sans"/>
              </a:rPr>
              <a:t>  Mobile operators are evolving from being connectivity providers to being intelligence service providers through the use of advanced analytics and big data technologies on IOT and other sources of data.</a:t>
            </a:r>
            <a:endParaRPr lang="zh-CN" altLang="en-US" sz="2300" b="0" i="0" u="none" strike="noStrike" kern="1200" cap="none" spc="0" baseline="0">
              <a:solidFill>
                <a:schemeClr val="tx1"/>
              </a:solidFill>
              <a:latin typeface="Lucida Sans Unicode" pitchFamily="0" charset="0"/>
              <a:ea typeface="黑体" pitchFamily="0" charset="0"/>
              <a:cs typeface="Lucida Sans"/>
            </a:endParaRPr>
          </a:p>
        </p:txBody>
      </p:sp>
      <p:sp>
        <p:nvSpPr>
          <p:cNvPr id="34"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700" b="1" i="0" u="none" strike="noStrike" kern="1200" cap="none" spc="0" baseline="0">
                <a:solidFill>
                  <a:schemeClr val="tx2"/>
                </a:solidFill>
                <a:latin typeface="Lucida Sans Unicode" pitchFamily="0" charset="0"/>
                <a:ea typeface="黑体" pitchFamily="0" charset="0"/>
                <a:cs typeface="Lucida Sans"/>
              </a:rPr>
              <a:t>  AIR QUALITY MONITORING -IOT</a:t>
            </a:r>
            <a:endParaRPr lang="zh-CN" altLang="en-US" sz="3700" b="1" i="0" u="none" strike="noStrike" kern="1200" cap="none" spc="0" baseline="0">
              <a:solidFill>
                <a:schemeClr val="tx2"/>
              </a:solidFill>
              <a:latin typeface="Lucida Sans Unicode" pitchFamily="0" charset="0"/>
              <a:ea typeface="黑体" pitchFamily="0" charset="0"/>
              <a:cs typeface="Lucida Sans"/>
            </a:endParaRPr>
          </a:p>
        </p:txBody>
      </p:sp>
    </p:spTree>
    <p:extLst>
      <p:ext uri="{BB962C8B-B14F-4D97-AF65-F5344CB8AC3E}">
        <p14:creationId xmlns:p14="http://schemas.microsoft.com/office/powerpoint/2010/main" val="77721999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42" name="图片" descr="IMAGE POWER SUPPLY.JPG"/>
          <p:cNvPicPr>
            <a:picLocks noChangeAspect="1"/>
          </p:cNvPicPr>
          <p:nvPr/>
        </p:nvPicPr>
        <p:blipFill>
          <a:blip r:embed="rId1" cstate="print"/>
          <a:stretch>
            <a:fillRect/>
          </a:stretch>
        </p:blipFill>
        <p:spPr>
          <a:xfrm rot="0">
            <a:off x="914400" y="838200"/>
            <a:ext cx="7543800" cy="4800600"/>
          </a:xfrm>
          <a:prstGeom prst="rect"/>
          <a:noFill/>
          <a:ln w="12700" cmpd="sng" cap="flat">
            <a:noFill/>
            <a:prstDash val="solid"/>
            <a:miter/>
          </a:ln>
        </p:spPr>
      </p:pic>
    </p:spTree>
    <p:extLst>
      <p:ext uri="{BB962C8B-B14F-4D97-AF65-F5344CB8AC3E}">
        <p14:creationId xmlns:p14="http://schemas.microsoft.com/office/powerpoint/2010/main" val="154704382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3" name="文本框"/>
          <p:cNvSpPr>
            <a:spLocks noGrp="1"/>
          </p:cNvSpPr>
          <p:nvPr>
            <p:ph type="body" idx="1"/>
          </p:nvPr>
        </p:nvSpPr>
        <p:spPr>
          <a:xfrm rot="0">
            <a:off x="228600" y="1143000"/>
            <a:ext cx="8686800" cy="2362200"/>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l">
              <a:lnSpc>
                <a:spcPct val="80000"/>
              </a:lnSpc>
              <a:spcBef>
                <a:spcPts val="400"/>
              </a:spcBef>
              <a:spcAft>
                <a:spcPts val="0"/>
              </a:spcAft>
              <a:buNone/>
            </a:pPr>
            <a:endParaRPr lang="en-US" altLang="zh-CN" sz="17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Clr>
                <a:schemeClr val="accent1"/>
              </a:buClr>
              <a:buSzPct val="68000"/>
              <a:buFont typeface="Wingdings 3" pitchFamily="0" charset="0"/>
              <a:buChar char=""/>
            </a:pPr>
            <a:endParaRPr lang="en-US" altLang="zh-CN" sz="1800" b="0" i="0" u="none" strike="noStrike" kern="1200" cap="none" spc="0" baseline="0">
              <a:solidFill>
                <a:schemeClr val="tx1"/>
              </a:solidFill>
              <a:latin typeface="Lucida Sans Unicode" pitchFamily="0" charset="0"/>
              <a:ea typeface="黑体" pitchFamily="0" charset="0"/>
              <a:cs typeface="Lucida Sans"/>
            </a:endParaRPr>
          </a:p>
          <a:p>
            <a:pPr marL="365633" indent="-256032" algn="just">
              <a:lnSpc>
                <a:spcPct val="80000"/>
              </a:lnSpc>
              <a:spcBef>
                <a:spcPts val="400"/>
              </a:spcBef>
              <a:spcAft>
                <a:spcPts val="0"/>
              </a:spcAft>
              <a:buClr>
                <a:schemeClr val="accent1"/>
              </a:buClr>
              <a:buSzPct val="68000"/>
              <a:buFont typeface="Wingdings 3" pitchFamily="0" charset="0"/>
              <a:buChar char=""/>
            </a:pPr>
            <a:r>
              <a:rPr lang="en-US" altLang="zh-CN" sz="1800" b="0" i="0" u="none" strike="noStrike" kern="1200" cap="none" spc="0" baseline="0">
                <a:solidFill>
                  <a:schemeClr val="tx1"/>
                </a:solidFill>
                <a:latin typeface="Lucida Sans Unicode" pitchFamily="0" charset="0"/>
                <a:ea typeface="黑体" pitchFamily="0" charset="0"/>
                <a:cs typeface="Lucida Sans"/>
              </a:rPr>
              <a:t>IOT Air Quality Monitoring with Python is a modern approach to assess and manage air quality. By leveraging Python's versatility and a range of hardware components, you can create a system that measures various air quality parameters and transmits the data to a server or cloud platform for analysis and visualization. </a:t>
            </a:r>
            <a:endParaRPr lang="en-US" altLang="zh-CN" sz="1800" b="0" i="0" u="none" strike="noStrike" kern="1200" cap="none" spc="0" baseline="0">
              <a:solidFill>
                <a:schemeClr val="tx1"/>
              </a:solidFill>
              <a:latin typeface="Lucida Sans Unicode" pitchFamily="0" charset="0"/>
              <a:ea typeface="黑体" pitchFamily="0" charset="0"/>
              <a:cs typeface="Lucida Sans"/>
            </a:endParaRPr>
          </a:p>
          <a:p>
            <a:pPr marL="365633" indent="-256032" algn="l">
              <a:lnSpc>
                <a:spcPct val="80000"/>
              </a:lnSpc>
              <a:spcBef>
                <a:spcPts val="400"/>
              </a:spcBef>
              <a:spcAft>
                <a:spcPts val="0"/>
              </a:spcAft>
              <a:buNone/>
            </a:pPr>
            <a:br>
              <a:rPr lang="zh-CN" altLang="en-US" sz="1700" b="0" i="0" u="none" strike="noStrike" kern="1200" cap="none" spc="0" baseline="0">
                <a:solidFill>
                  <a:schemeClr val="tx1"/>
                </a:solidFill>
                <a:latin typeface="Lucida Sans Unicode" pitchFamily="0" charset="0"/>
                <a:ea typeface="黑体" pitchFamily="0" charset="0"/>
                <a:cs typeface="Lucida Sans"/>
              </a:rPr>
            </a:br>
            <a:endParaRPr lang="zh-CN" altLang="en-US" sz="1700" b="0" i="0" u="none" strike="noStrike" kern="1200" cap="none" spc="0" baseline="0">
              <a:solidFill>
                <a:schemeClr val="tx1"/>
              </a:solidFill>
              <a:latin typeface="Lucida Sans Unicode" pitchFamily="0" charset="0"/>
              <a:ea typeface="黑体" pitchFamily="0" charset="0"/>
              <a:cs typeface="Lucida Sans"/>
            </a:endParaRPr>
          </a:p>
        </p:txBody>
      </p:sp>
      <p:sp>
        <p:nvSpPr>
          <p:cNvPr id="44" name="文本框"/>
          <p:cNvSpPr>
            <a:spLocks noGrp="1"/>
          </p:cNvSpPr>
          <p:nvPr>
            <p:ph type="title"/>
          </p:nvPr>
        </p:nvSpPr>
        <p:spPr>
          <a:xfrm rot="0">
            <a:off x="0" y="274638"/>
            <a:ext cx="91440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700" b="1" i="0" u="none" strike="noStrike" kern="1200" cap="none" spc="0" baseline="0">
                <a:solidFill>
                  <a:schemeClr val="tx2"/>
                </a:solidFill>
                <a:latin typeface="Lucida Sans Unicode" pitchFamily="0" charset="0"/>
                <a:ea typeface="黑体" pitchFamily="0" charset="0"/>
                <a:cs typeface="Lucida Sans"/>
              </a:rPr>
              <a:t> Introduction to IOT AQM with python:</a:t>
            </a:r>
            <a:endParaRPr lang="zh-CN" altLang="en-US" sz="3700" b="1" i="0" u="none" strike="noStrike" kern="1200" cap="none" spc="0" baseline="0">
              <a:solidFill>
                <a:schemeClr val="tx2"/>
              </a:solidFill>
              <a:latin typeface="Lucida Sans Unicode" pitchFamily="0" charset="0"/>
              <a:ea typeface="黑体" pitchFamily="0" charset="0"/>
              <a:cs typeface="Lucida Sans"/>
            </a:endParaRPr>
          </a:p>
        </p:txBody>
      </p:sp>
      <p:pic>
        <p:nvPicPr>
          <p:cNvPr id="45" name="图片" descr="Capture11.JPG"/>
          <p:cNvPicPr>
            <a:picLocks noChangeAspect="1"/>
          </p:cNvPicPr>
          <p:nvPr/>
        </p:nvPicPr>
        <p:blipFill>
          <a:blip r:embed="rId1" cstate="print"/>
          <a:stretch>
            <a:fillRect/>
          </a:stretch>
        </p:blipFill>
        <p:spPr>
          <a:xfrm rot="0">
            <a:off x="1219200" y="3124200"/>
            <a:ext cx="6581775" cy="2867025"/>
          </a:xfrm>
          <a:prstGeom prst="rect"/>
          <a:noFill/>
          <a:ln w="12700" cmpd="sng" cap="flat">
            <a:noFill/>
            <a:prstDash val="solid"/>
            <a:miter/>
          </a:ln>
        </p:spPr>
      </p:pic>
    </p:spTree>
    <p:extLst>
      <p:ext uri="{BB962C8B-B14F-4D97-AF65-F5344CB8AC3E}">
        <p14:creationId xmlns:p14="http://schemas.microsoft.com/office/powerpoint/2010/main" val="51242096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just">
              <a:lnSpc>
                <a:spcPct val="100000"/>
              </a:lnSpc>
              <a:spcBef>
                <a:spcPts val="400"/>
              </a:spcBef>
              <a:spcAft>
                <a:spcPts val="0"/>
              </a:spcAft>
              <a:buClr>
                <a:schemeClr val="accent1"/>
              </a:buClr>
              <a:buSzPct val="68000"/>
              <a:buFont typeface="Wingdings 3" pitchFamily="0" charset="0"/>
              <a:buChar char=""/>
            </a:pPr>
            <a:r>
              <a:rPr lang="en-US" altLang="zh-CN" sz="2700" b="0" i="0" u="none" strike="noStrike" kern="1200" cap="none" spc="0" baseline="0">
                <a:solidFill>
                  <a:schemeClr val="tx1"/>
                </a:solidFill>
                <a:latin typeface="Lucida Sans Unicode" pitchFamily="0" charset="0"/>
                <a:ea typeface="黑体" pitchFamily="0" charset="0"/>
                <a:cs typeface="Lucida Sans"/>
              </a:rPr>
              <a:t>Data preparation for air quality monitoring and machine learning involves collecting, cleaning, and transforming data from various sources. This process includes handling missing values, scaling features, encoding categorical variables, and creating time-based features for temporal patterns</a:t>
            </a:r>
            <a:endParaRPr lang="zh-CN" altLang="en-US" sz="2700" b="0" i="0" u="none" strike="noStrike" kern="1200" cap="none" spc="0" baseline="0">
              <a:solidFill>
                <a:schemeClr val="tx1"/>
              </a:solidFill>
              <a:latin typeface="Lucida Sans Unicode" pitchFamily="0" charset="0"/>
              <a:ea typeface="黑体" pitchFamily="0" charset="0"/>
              <a:cs typeface="Lucida Sans"/>
            </a:endParaRPr>
          </a:p>
        </p:txBody>
      </p:sp>
      <p:sp>
        <p:nvSpPr>
          <p:cNvPr id="47"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100" b="1" i="0" u="none" strike="noStrike" kern="1200" cap="none" spc="0" baseline="0">
                <a:solidFill>
                  <a:schemeClr val="tx2"/>
                </a:solidFill>
                <a:latin typeface="Lucida Sans Unicode" pitchFamily="0" charset="0"/>
                <a:ea typeface="黑体" pitchFamily="0" charset="0"/>
                <a:cs typeface="Lucida Sans"/>
              </a:rPr>
              <a:t>Data preparation:</a:t>
            </a:r>
            <a:endParaRPr lang="zh-CN" altLang="en-US" sz="4100" b="1" i="0" u="none" strike="noStrike" kern="1200" cap="none" spc="0" baseline="0">
              <a:solidFill>
                <a:schemeClr val="tx2"/>
              </a:solidFill>
              <a:latin typeface="Lucida Sans Unicode" pitchFamily="0" charset="0"/>
              <a:ea typeface="黑体" pitchFamily="0" charset="0"/>
              <a:cs typeface="Lucida Sans"/>
            </a:endParaRPr>
          </a:p>
        </p:txBody>
      </p:sp>
    </p:spTree>
    <p:extLst>
      <p:ext uri="{BB962C8B-B14F-4D97-AF65-F5344CB8AC3E}">
        <p14:creationId xmlns:p14="http://schemas.microsoft.com/office/powerpoint/2010/main" val="44025459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body" idx="1"/>
          </p:nvPr>
        </p:nvSpPr>
        <p:spPr>
          <a:xfrm rot="0">
            <a:off x="457200" y="1481328"/>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365633" indent="-256032" algn="just">
              <a:lnSpc>
                <a:spcPct val="90000"/>
              </a:lnSpc>
              <a:spcBef>
                <a:spcPts val="400"/>
              </a:spcBef>
              <a:spcAft>
                <a:spcPts val="0"/>
              </a:spcAft>
              <a:buClr>
                <a:schemeClr val="accent1"/>
              </a:buClr>
              <a:buSzPct val="68000"/>
              <a:buFont typeface="Wingdings 3" pitchFamily="0" charset="0"/>
              <a:buChar char=""/>
            </a:pPr>
            <a:r>
              <a:rPr lang="en-US" altLang="zh-CN" sz="2300" b="1" i="0" u="none" strike="noStrike" kern="1200" cap="none" spc="0" baseline="0">
                <a:solidFill>
                  <a:schemeClr val="tx1"/>
                </a:solidFill>
                <a:latin typeface="Lucida Sans Unicode" pitchFamily="0" charset="0"/>
                <a:ea typeface="黑体" pitchFamily="0" charset="0"/>
                <a:cs typeface="Lucida Sans"/>
              </a:rPr>
              <a:t>Carbon Monoxide (CO):</a:t>
            </a:r>
            <a:r>
              <a:rPr lang="en-US" altLang="zh-CN" sz="2300" b="0" i="0" u="none" strike="noStrike" kern="1200" cap="none" spc="0" baseline="0">
                <a:solidFill>
                  <a:schemeClr val="tx1"/>
                </a:solidFill>
                <a:latin typeface="Lucida Sans Unicode" pitchFamily="0" charset="0"/>
                <a:ea typeface="黑体" pitchFamily="0" charset="0"/>
                <a:cs typeface="Lucida Sans"/>
              </a:rPr>
              <a:t> </a:t>
            </a:r>
            <a:endParaRPr lang="en-US" altLang="zh-CN" sz="2300" b="0" i="0" u="none" strike="noStrike" kern="1200" cap="none" spc="0" baseline="0">
              <a:solidFill>
                <a:schemeClr val="tx1"/>
              </a:solidFill>
              <a:latin typeface="Lucida Sans Unicode" pitchFamily="0" charset="0"/>
              <a:ea typeface="黑体" pitchFamily="0" charset="0"/>
              <a:cs typeface="Lucida Sans"/>
            </a:endParaRPr>
          </a:p>
          <a:p>
            <a:pPr marL="365633" indent="-256032" algn="just">
              <a:lnSpc>
                <a:spcPct val="90000"/>
              </a:lnSpc>
              <a:spcBef>
                <a:spcPts val="400"/>
              </a:spcBef>
              <a:spcAft>
                <a:spcPts val="0"/>
              </a:spcAft>
              <a:buNone/>
            </a:pPr>
            <a:r>
              <a:rPr lang="en-US" altLang="zh-CN" sz="2300" b="0" i="0" u="none" strike="noStrike" kern="1200" cap="none" spc="0" baseline="0">
                <a:solidFill>
                  <a:schemeClr val="tx1"/>
                </a:solidFill>
                <a:latin typeface="Lucida Sans Unicode" pitchFamily="0" charset="0"/>
                <a:ea typeface="黑体" pitchFamily="0" charset="0"/>
                <a:cs typeface="Lucida Sans"/>
              </a:rPr>
              <a:t>                  Carbon monoxide is a colorless, odorless gas produced by incomplete combustion of fossil fuels.</a:t>
            </a:r>
            <a:endParaRPr lang="en-US" altLang="zh-CN" sz="2300" b="0" i="0" u="none" strike="noStrike" kern="1200" cap="none" spc="0" baseline="0">
              <a:solidFill>
                <a:schemeClr val="tx1"/>
              </a:solidFill>
              <a:latin typeface="Lucida Sans Unicode" pitchFamily="0" charset="0"/>
              <a:ea typeface="黑体" pitchFamily="0" charset="0"/>
              <a:cs typeface="Lucida Sans"/>
            </a:endParaRPr>
          </a:p>
          <a:p>
            <a:pPr marL="365633" indent="-256032" algn="just">
              <a:lnSpc>
                <a:spcPct val="90000"/>
              </a:lnSpc>
              <a:spcBef>
                <a:spcPts val="400"/>
              </a:spcBef>
              <a:spcAft>
                <a:spcPts val="0"/>
              </a:spcAft>
              <a:buNone/>
            </a:pPr>
            <a:endParaRPr lang="en-US" altLang="zh-CN" sz="2300" b="0" i="0" u="none" strike="noStrike" kern="1200" cap="none" spc="0" baseline="0">
              <a:solidFill>
                <a:schemeClr val="tx1"/>
              </a:solidFill>
              <a:latin typeface="Lucida Sans Unicode" pitchFamily="0" charset="0"/>
              <a:ea typeface="黑体" pitchFamily="0" charset="0"/>
              <a:cs typeface="Lucida Sans"/>
            </a:endParaRPr>
          </a:p>
          <a:p>
            <a:pPr marL="365633" indent="-256032" algn="just">
              <a:lnSpc>
                <a:spcPct val="90000"/>
              </a:lnSpc>
              <a:spcBef>
                <a:spcPts val="400"/>
              </a:spcBef>
              <a:spcAft>
                <a:spcPts val="0"/>
              </a:spcAft>
              <a:buClr>
                <a:schemeClr val="accent1"/>
              </a:buClr>
              <a:buSzPct val="68000"/>
              <a:buFont typeface="Wingdings 3" pitchFamily="0" charset="0"/>
              <a:buChar char=""/>
            </a:pPr>
            <a:r>
              <a:rPr lang="en-US" altLang="zh-CN" sz="2300" b="1" i="0" u="none" strike="noStrike" kern="1200" cap="none" spc="0" baseline="0">
                <a:solidFill>
                  <a:schemeClr val="tx1"/>
                </a:solidFill>
                <a:latin typeface="Lucida Sans Unicode" pitchFamily="0" charset="0"/>
                <a:ea typeface="黑体" pitchFamily="0" charset="0"/>
                <a:cs typeface="Lucida Sans"/>
              </a:rPr>
              <a:t>Nitrogen Dioxide (NO2):</a:t>
            </a:r>
            <a:r>
              <a:rPr lang="en-US" altLang="zh-CN" sz="2300" b="0" i="0" u="none" strike="noStrike" kern="1200" cap="none" spc="0" baseline="0">
                <a:solidFill>
                  <a:schemeClr val="tx1"/>
                </a:solidFill>
                <a:latin typeface="Lucida Sans Unicode" pitchFamily="0" charset="0"/>
                <a:ea typeface="黑体" pitchFamily="0" charset="0"/>
                <a:cs typeface="Lucida Sans"/>
              </a:rPr>
              <a:t> Nitrogen dioxide is a reddish-brown gas that is a byproduct of combustion processes, particularly from vehicle emissions.</a:t>
            </a:r>
            <a:endParaRPr lang="en-US" altLang="zh-CN" sz="2300" b="0" i="0" u="none" strike="noStrike" kern="1200" cap="none" spc="0" baseline="0">
              <a:solidFill>
                <a:schemeClr val="tx1"/>
              </a:solidFill>
              <a:latin typeface="Lucida Sans Unicode" pitchFamily="0" charset="0"/>
              <a:ea typeface="黑体" pitchFamily="0" charset="0"/>
              <a:cs typeface="Lucida Sans"/>
            </a:endParaRPr>
          </a:p>
          <a:p>
            <a:pPr marL="365633" indent="-256032" algn="just">
              <a:lnSpc>
                <a:spcPct val="90000"/>
              </a:lnSpc>
              <a:spcBef>
                <a:spcPts val="400"/>
              </a:spcBef>
              <a:spcAft>
                <a:spcPts val="0"/>
              </a:spcAft>
              <a:buClr>
                <a:schemeClr val="accent1"/>
              </a:buClr>
              <a:buSzPct val="68000"/>
              <a:buFont typeface="Wingdings 3" pitchFamily="0" charset="0"/>
              <a:buChar char=""/>
            </a:pPr>
            <a:endParaRPr lang="en-US" altLang="zh-CN" sz="2300" b="0" i="0" u="none" strike="noStrike" kern="1200" cap="none" spc="0" baseline="0">
              <a:solidFill>
                <a:schemeClr val="tx1"/>
              </a:solidFill>
              <a:latin typeface="Lucida Sans Unicode" pitchFamily="0" charset="0"/>
              <a:ea typeface="黑体" pitchFamily="0" charset="0"/>
              <a:cs typeface="Lucida Sans"/>
            </a:endParaRPr>
          </a:p>
          <a:p>
            <a:pPr marL="365633" indent="-256032" algn="just">
              <a:lnSpc>
                <a:spcPct val="90000"/>
              </a:lnSpc>
              <a:spcBef>
                <a:spcPts val="400"/>
              </a:spcBef>
              <a:spcAft>
                <a:spcPts val="0"/>
              </a:spcAft>
              <a:buClr>
                <a:schemeClr val="accent1"/>
              </a:buClr>
              <a:buSzPct val="68000"/>
              <a:buFont typeface="Wingdings 3" pitchFamily="0" charset="0"/>
              <a:buChar char=""/>
            </a:pPr>
            <a:r>
              <a:rPr lang="en-US" altLang="zh-CN" sz="2300" b="1" i="0" u="none" strike="noStrike" kern="1200" cap="none" spc="0" baseline="0">
                <a:solidFill>
                  <a:schemeClr val="tx1"/>
                </a:solidFill>
                <a:latin typeface="Lucida Sans Unicode" pitchFamily="0" charset="0"/>
                <a:ea typeface="黑体" pitchFamily="0" charset="0"/>
                <a:cs typeface="Lucida Sans"/>
              </a:rPr>
              <a:t>Volatile Organic Compounds (VOCs):</a:t>
            </a:r>
            <a:r>
              <a:rPr lang="en-US" altLang="zh-CN" sz="2300" b="0" i="0" u="none" strike="noStrike" kern="1200" cap="none" spc="0" baseline="0">
                <a:solidFill>
                  <a:schemeClr val="tx1"/>
                </a:solidFill>
                <a:latin typeface="Lucida Sans Unicode" pitchFamily="0" charset="0"/>
                <a:ea typeface="黑体" pitchFamily="0" charset="0"/>
                <a:cs typeface="Lucida Sans"/>
              </a:rPr>
              <a:t> VOCs are organic chemicals that can easily evaporate into the air. They are released from various sources, including paint, solvents, and vegetation</a:t>
            </a:r>
            <a:endParaRPr lang="zh-CN" altLang="en-US" sz="2300" b="0" i="0" u="none" strike="noStrike" kern="1200" cap="none" spc="0" baseline="0">
              <a:solidFill>
                <a:schemeClr val="tx1"/>
              </a:solidFill>
              <a:latin typeface="Lucida Sans Unicode" pitchFamily="0" charset="0"/>
              <a:ea typeface="黑体" pitchFamily="0" charset="0"/>
              <a:cs typeface="Lucida Sans"/>
            </a:endParaRPr>
          </a:p>
        </p:txBody>
      </p:sp>
      <p:sp>
        <p:nvSpPr>
          <p:cNvPr id="49"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700" b="1" i="0" u="none" strike="noStrike" kern="1200" cap="none" spc="0" baseline="0">
                <a:solidFill>
                  <a:schemeClr val="tx2"/>
                </a:solidFill>
                <a:latin typeface="Lucida Sans Unicode" pitchFamily="0" charset="0"/>
                <a:ea typeface="黑体" pitchFamily="0" charset="0"/>
                <a:cs typeface="Lucida Sans"/>
              </a:rPr>
              <a:t>   </a:t>
            </a:r>
            <a:r>
              <a:rPr lang="en-US" altLang="zh-CN" sz="3700" b="1" i="0" u="none" strike="noStrike" kern="1200" cap="none" spc="0" baseline="0">
                <a:solidFill>
                  <a:schemeClr val="accent4"/>
                </a:solidFill>
                <a:latin typeface="Lucida Sans Unicode" pitchFamily="0" charset="0"/>
                <a:ea typeface="黑体" pitchFamily="0" charset="0"/>
                <a:cs typeface="Lucida Sans"/>
              </a:rPr>
              <a:t>Air quality impurities Examples</a:t>
            </a:r>
            <a:endParaRPr lang="zh-CN" altLang="en-US" sz="3700" b="1" i="0" u="none" strike="noStrike" kern="1200" cap="none" spc="0" baseline="0">
              <a:solidFill>
                <a:schemeClr val="accent4"/>
              </a:solidFill>
              <a:latin typeface="Lucida Sans Unicode" pitchFamily="0" charset="0"/>
              <a:ea typeface="黑体" pitchFamily="0" charset="0"/>
              <a:cs typeface="Lucida Sans"/>
            </a:endParaRPr>
          </a:p>
        </p:txBody>
      </p:sp>
    </p:spTree>
    <p:extLst>
      <p:ext uri="{BB962C8B-B14F-4D97-AF65-F5344CB8AC3E}">
        <p14:creationId xmlns:p14="http://schemas.microsoft.com/office/powerpoint/2010/main" val="87993127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50" name="图片" descr="Capture12.JPG"/>
          <p:cNvPicPr>
            <a:picLocks noChangeAspect="1"/>
          </p:cNvPicPr>
          <p:nvPr/>
        </p:nvPicPr>
        <p:blipFill>
          <a:blip r:embed="rId1" cstate="print"/>
          <a:stretch>
            <a:fillRect/>
          </a:stretch>
        </p:blipFill>
        <p:spPr>
          <a:xfrm rot="0">
            <a:off x="4895849" y="1447800"/>
            <a:ext cx="4248150" cy="4038600"/>
          </a:xfrm>
          <a:prstGeom prst="rect"/>
          <a:noFill/>
          <a:ln w="12700" cmpd="sng" cap="flat">
            <a:noFill/>
            <a:prstDash val="solid"/>
            <a:round/>
          </a:ln>
          <a:effectLst>
            <a:softEdge rad="112500"/>
          </a:effectLst>
        </p:spPr>
      </p:pic>
      <p:sp>
        <p:nvSpPr>
          <p:cNvPr id="51" name="矩形"/>
          <p:cNvSpPr>
            <a:spLocks/>
          </p:cNvSpPr>
          <p:nvPr/>
        </p:nvSpPr>
        <p:spPr>
          <a:xfrm rot="0">
            <a:off x="0" y="228600"/>
            <a:ext cx="9144000"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rgbClr val="2B4B75"/>
                </a:solidFill>
                <a:latin typeface="Lucida Sans Unicode" pitchFamily="0" charset="0"/>
                <a:ea typeface="黑体" pitchFamily="0" charset="0"/>
                <a:cs typeface="Lucida Sans Unicode" pitchFamily="0" charset="0"/>
              </a:rPr>
              <a:t>Loading and preprocessing datasets in AQM</a:t>
            </a:r>
            <a:endParaRPr lang="zh-CN" altLang="en-US" sz="3200" b="0" i="0" u="none" strike="noStrike" kern="1200" cap="none" spc="0" baseline="0">
              <a:solidFill>
                <a:srgbClr val="2B4B75"/>
              </a:solidFill>
              <a:latin typeface="Lucida Sans Unicode" pitchFamily="0" charset="0"/>
              <a:ea typeface="黑体" pitchFamily="0" charset="0"/>
              <a:cs typeface="Lucida Sans Unicode" pitchFamily="0" charset="0"/>
            </a:endParaRPr>
          </a:p>
        </p:txBody>
      </p:sp>
      <p:sp>
        <p:nvSpPr>
          <p:cNvPr id="52" name="矩形"/>
          <p:cNvSpPr>
            <a:spLocks/>
          </p:cNvSpPr>
          <p:nvPr/>
        </p:nvSpPr>
        <p:spPr>
          <a:xfrm rot="0">
            <a:off x="228600" y="914400"/>
            <a:ext cx="4572000" cy="1758315"/>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just">
              <a:lnSpc>
                <a:spcPct val="100000"/>
              </a:lnSpc>
              <a:spcBef>
                <a:spcPts val="0"/>
              </a:spcBef>
              <a:spcAft>
                <a:spcPts val="0"/>
              </a:spcAft>
              <a:buFont typeface="Arial" pitchFamily="34" charset="0"/>
              <a:buChar char="•"/>
            </a:pPr>
            <a:r>
              <a:rPr lang="en-US" altLang="zh-CN" sz="2200" b="0" i="0" u="none" strike="noStrike" kern="1200" cap="none" spc="0" baseline="0">
                <a:solidFill>
                  <a:schemeClr val="tx1"/>
                </a:solidFill>
                <a:latin typeface="Lucida Sans Unicode" pitchFamily="0" charset="0"/>
                <a:ea typeface="黑体" pitchFamily="0" charset="0"/>
                <a:cs typeface="Lucida Sans Unicode" pitchFamily="0" charset="0"/>
              </a:rPr>
              <a:t> Data Collection:</a:t>
            </a:r>
            <a:endParaRPr lang="en-US" altLang="zh-CN" sz="22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457200" indent="-457200" algn="just">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Use sensors like PM2.5, PM10, CO2, NO2, O3, MQ-6 and DHT11 to collect data. - Connect sensors to microcontrollers like </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Arduino</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or Raspberry Pi. </a:t>
            </a:r>
            <a:endParaRPr lang="zh-CN" altLang="en-US" sz="1800" b="0" i="0" u="none" strike="noStrike" kern="1200" cap="none" spc="0" baseline="0">
              <a:solidFill>
                <a:schemeClr val="tx1"/>
              </a:solidFill>
              <a:latin typeface="Lucida Sans Unicode" pitchFamily="0" charset="0"/>
              <a:ea typeface="黑体" pitchFamily="0" charset="0"/>
              <a:cs typeface="Lucida Sans Unicode" pitchFamily="0" charset="0"/>
            </a:endParaRPr>
          </a:p>
        </p:txBody>
      </p:sp>
      <p:sp>
        <p:nvSpPr>
          <p:cNvPr id="53" name="矩形"/>
          <p:cNvSpPr>
            <a:spLocks/>
          </p:cNvSpPr>
          <p:nvPr/>
        </p:nvSpPr>
        <p:spPr>
          <a:xfrm rot="0">
            <a:off x="152400" y="2895600"/>
            <a:ext cx="4648200" cy="958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a:t>
            </a:r>
            <a:r>
              <a:rPr lang="en-US" altLang="zh-CN" sz="2200" b="0" i="0" u="none" strike="noStrike" kern="1200" cap="none" spc="0" baseline="0">
                <a:solidFill>
                  <a:schemeClr val="tx1"/>
                </a:solidFill>
                <a:latin typeface="Lucida Sans Unicode" pitchFamily="0" charset="0"/>
                <a:ea typeface="黑体" pitchFamily="0" charset="0"/>
                <a:cs typeface="Lucida Sans Unicode" pitchFamily="0" charset="0"/>
              </a:rPr>
              <a:t>Load Data: </a:t>
            </a:r>
            <a:endParaRPr lang="en-US" altLang="zh-CN" sz="22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Import necessary libraries:</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a:t>
            </a:r>
            <a:r>
              <a:rPr lang="en-US" altLang="zh-CN" sz="1800" b="0" i="0" u="none" strike="noStrike" kern="1200" cap="none" spc="0" baseline="0">
                <a:solidFill>
                  <a:srgbClr val="0070C0"/>
                </a:solidFill>
                <a:latin typeface="Lucida Sans Unicode" pitchFamily="0" charset="0"/>
                <a:ea typeface="黑体" pitchFamily="0" charset="0"/>
                <a:cs typeface="Lucida Sans Unicode" pitchFamily="0" charset="0"/>
              </a:rPr>
              <a:t>`</a:t>
            </a:r>
            <a:r>
              <a:rPr lang="en-US" altLang="zh-CN" sz="1800" b="0" i="0" u="none" strike="noStrike" kern="1200" cap="none" spc="0" baseline="0">
                <a:solidFill>
                  <a:srgbClr val="0070C0"/>
                </a:solidFill>
                <a:latin typeface="Lucida Sans Unicode" pitchFamily="0" charset="0"/>
                <a:ea typeface="黑体" pitchFamily="0" charset="0"/>
                <a:cs typeface="Lucida Sans Unicode" pitchFamily="0" charset="0"/>
              </a:rPr>
              <a:t>import pandas as pd`.</a:t>
            </a:r>
            <a:endParaRPr lang="zh-CN" altLang="en-US" sz="1800" b="0" i="0" u="none" strike="noStrike" kern="1200" cap="none" spc="0" baseline="0">
              <a:solidFill>
                <a:srgbClr val="0070C0"/>
              </a:solidFill>
              <a:latin typeface="Lucida Sans Unicode" pitchFamily="0" charset="0"/>
              <a:ea typeface="黑体" pitchFamily="0" charset="0"/>
              <a:cs typeface="Lucida Sans Unicode" pitchFamily="0" charset="0"/>
            </a:endParaRPr>
          </a:p>
        </p:txBody>
      </p:sp>
      <p:sp>
        <p:nvSpPr>
          <p:cNvPr id="54" name="矩形"/>
          <p:cNvSpPr>
            <a:spLocks/>
          </p:cNvSpPr>
          <p:nvPr/>
        </p:nvSpPr>
        <p:spPr>
          <a:xfrm rot="0">
            <a:off x="152400" y="4191000"/>
            <a:ext cx="1761615" cy="758190"/>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200" b="0" i="0" u="none" strike="noStrike" kern="1200" cap="none" spc="0" baseline="0">
                <a:solidFill>
                  <a:schemeClr val="tx1"/>
                </a:solidFill>
                <a:latin typeface="Lucida Sans Unicode" pitchFamily="0" charset="0"/>
                <a:ea typeface="黑体" pitchFamily="0" charset="0"/>
                <a:cs typeface="Lucida Sans Unicode" pitchFamily="0" charset="0"/>
              </a:rPr>
              <a:t> </a:t>
            </a:r>
            <a:r>
              <a:rPr lang="en-US" altLang="zh-CN" sz="2200" b="0" i="0" u="none" strike="noStrike" kern="1200" cap="none" spc="0" baseline="0">
                <a:solidFill>
                  <a:schemeClr val="tx1"/>
                </a:solidFill>
                <a:latin typeface="Lucida Sans Unicode" pitchFamily="0" charset="0"/>
                <a:ea typeface="黑体" pitchFamily="0" charset="0"/>
                <a:cs typeface="Lucida Sans Unicode" pitchFamily="0" charset="0"/>
              </a:rPr>
              <a:t>DataFrame</a:t>
            </a:r>
            <a:r>
              <a:rPr lang="en-US" altLang="zh-CN" sz="2200" b="0" i="0" u="none" strike="noStrike" kern="1200" cap="none" spc="0" baseline="0">
                <a:solidFill>
                  <a:schemeClr val="tx1"/>
                </a:solidFill>
                <a:latin typeface="Lucida Sans Unicode" pitchFamily="0" charset="0"/>
                <a:ea typeface="黑体" pitchFamily="0" charset="0"/>
                <a:cs typeface="Lucida Sans Unicode" pitchFamily="0" charset="0"/>
              </a:rPr>
              <a:t>:</a:t>
            </a:r>
            <a:endParaRPr lang="en-US" altLang="zh-CN" sz="22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endParaRPr lang="zh-CN" altLang="en-US" sz="2200" b="0" i="0" u="none" strike="noStrike" kern="1200" cap="none" spc="0" baseline="0">
              <a:solidFill>
                <a:schemeClr val="tx1"/>
              </a:solidFill>
              <a:latin typeface="Lucida Sans Unicode" pitchFamily="0" charset="0"/>
              <a:ea typeface="黑体" pitchFamily="0" charset="0"/>
              <a:cs typeface="Lucida Sans Unicode" pitchFamily="0" charset="0"/>
            </a:endParaRPr>
          </a:p>
        </p:txBody>
      </p:sp>
      <p:sp>
        <p:nvSpPr>
          <p:cNvPr id="55" name="矩形"/>
          <p:cNvSpPr>
            <a:spLocks/>
          </p:cNvSpPr>
          <p:nvPr/>
        </p:nvSpPr>
        <p:spPr>
          <a:xfrm rot="0">
            <a:off x="304800" y="4648200"/>
            <a:ext cx="4037456" cy="358140"/>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a:t>
            </a:r>
            <a:r>
              <a:rPr lang="en-US" altLang="zh-CN" sz="1800" b="0" i="0" u="none" strike="noStrike" kern="1200" cap="none" spc="0" baseline="0">
                <a:solidFill>
                  <a:srgbClr val="0070C0"/>
                </a:solidFill>
                <a:latin typeface="Lucida Sans Unicode" pitchFamily="0" charset="0"/>
                <a:ea typeface="黑体" pitchFamily="0" charset="0"/>
                <a:cs typeface="Lucida Sans Unicode" pitchFamily="0" charset="0"/>
              </a:rPr>
              <a:t>df</a:t>
            </a:r>
            <a:r>
              <a:rPr lang="en-US" altLang="zh-CN" sz="1800" b="0" i="0" u="none" strike="noStrike" kern="1200" cap="none" spc="0" baseline="0">
                <a:solidFill>
                  <a:srgbClr val="0070C0"/>
                </a:solidFill>
                <a:latin typeface="Lucida Sans Unicode" pitchFamily="0" charset="0"/>
                <a:ea typeface="黑体" pitchFamily="0" charset="0"/>
                <a:cs typeface="Lucida Sans Unicode" pitchFamily="0" charset="0"/>
              </a:rPr>
              <a:t> = </a:t>
            </a:r>
            <a:r>
              <a:rPr lang="en-US" altLang="zh-CN" sz="1800" b="0" i="0" u="none" strike="noStrike" kern="1200" cap="none" spc="0" baseline="0">
                <a:solidFill>
                  <a:srgbClr val="0070C0"/>
                </a:solidFill>
                <a:latin typeface="Lucida Sans Unicode" pitchFamily="0" charset="0"/>
                <a:ea typeface="黑体" pitchFamily="0" charset="0"/>
                <a:cs typeface="Lucida Sans Unicode" pitchFamily="0" charset="0"/>
              </a:rPr>
              <a:t>pd.read_csv</a:t>
            </a:r>
            <a:r>
              <a:rPr lang="en-US" altLang="zh-CN" sz="1800" b="0" i="0" u="none" strike="noStrike" kern="1200" cap="none" spc="0" baseline="0">
                <a:solidFill>
                  <a:srgbClr val="0070C0"/>
                </a:solidFill>
                <a:latin typeface="Lucida Sans Unicode" pitchFamily="0" charset="0"/>
                <a:ea typeface="黑体" pitchFamily="0" charset="0"/>
                <a:cs typeface="Lucida Sans Unicode" pitchFamily="0" charset="0"/>
              </a:rPr>
              <a:t>('path_to_file.csv')`.</a:t>
            </a:r>
            <a:endParaRPr lang="zh-CN" altLang="en-US" sz="1800" b="0" i="0" u="none" strike="noStrike" kern="1200" cap="none" spc="0" baseline="0">
              <a:solidFill>
                <a:srgbClr val="0070C0"/>
              </a:solidFill>
              <a:latin typeface="Lucida Sans Unicode" pitchFamily="0" charset="0"/>
              <a:ea typeface="黑体" pitchFamily="0" charset="0"/>
              <a:cs typeface="Lucida Sans Unicode" pitchFamily="0" charset="0"/>
            </a:endParaRPr>
          </a:p>
        </p:txBody>
      </p:sp>
    </p:spTree>
    <p:extLst>
      <p:ext uri="{BB962C8B-B14F-4D97-AF65-F5344CB8AC3E}">
        <p14:creationId xmlns:p14="http://schemas.microsoft.com/office/powerpoint/2010/main" val="2303872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矩形"/>
          <p:cNvSpPr>
            <a:spLocks/>
          </p:cNvSpPr>
          <p:nvPr/>
        </p:nvSpPr>
        <p:spPr>
          <a:xfrm rot="0">
            <a:off x="304800" y="304800"/>
            <a:ext cx="8458200" cy="57016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2B4B75"/>
                </a:solidFill>
                <a:latin typeface="Lucida Sans Unicode" pitchFamily="0" charset="0"/>
                <a:ea typeface="黑体" pitchFamily="0" charset="0"/>
                <a:cs typeface="Lucida Sans Unicode" pitchFamily="0" charset="0"/>
              </a:rPr>
              <a:t>Data preprocessing:</a:t>
            </a:r>
            <a:endParaRPr lang="en-US" altLang="zh-CN" sz="2800" b="0" i="0" u="none" strike="noStrike" kern="1200" cap="none" spc="0" baseline="0">
              <a:solidFill>
                <a:srgbClr val="2B4B75"/>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457200" indent="-457200" algn="l">
              <a:lnSpc>
                <a:spcPct val="100000"/>
              </a:lnSpc>
              <a:spcBef>
                <a:spcPts val="0"/>
              </a:spcBef>
              <a:spcAft>
                <a:spcPts val="0"/>
              </a:spcAft>
              <a:buClrTx/>
              <a:buAutoNum type="alphaLcPeriod"/>
            </a:pPr>
            <a:r>
              <a:rPr lang="en-US" altLang="zh-CN" sz="2400" b="0" i="0" u="none" strike="noStrike" kern="1200" cap="none" spc="0" baseline="0">
                <a:solidFill>
                  <a:schemeClr val="tx1"/>
                </a:solidFill>
                <a:latin typeface="Lucida Sans Unicode" pitchFamily="0" charset="0"/>
                <a:ea typeface="黑体" pitchFamily="0" charset="0"/>
                <a:cs typeface="Lucida Sans Unicode" pitchFamily="0" charset="0"/>
              </a:rPr>
              <a:t>Cleaning:</a:t>
            </a:r>
            <a:endParaRPr lang="en-US" altLang="zh-CN" sz="24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457200" indent="-457200" algn="l">
              <a:lnSpc>
                <a:spcPct val="100000"/>
              </a:lnSpc>
              <a:spcBef>
                <a:spcPts val="0"/>
              </a:spcBef>
              <a:spcAft>
                <a:spcPts val="0"/>
              </a:spcAft>
              <a:buNone/>
            </a:pPr>
            <a:r>
              <a:rPr lang="en-US" altLang="zh-CN" sz="2400" b="0" i="0" u="none" strike="noStrike" kern="1200" cap="none" spc="0" baseline="0">
                <a:solidFill>
                  <a:schemeClr val="tx1"/>
                </a:solidFill>
                <a:latin typeface="Lucida Sans Unicode" pitchFamily="0" charset="0"/>
                <a:ea typeface="黑体" pitchFamily="0" charset="0"/>
                <a:cs typeface="Lucida Sans Unicode" pitchFamily="0" charset="0"/>
              </a:rPr>
              <a:t> </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457200" indent="-45720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Handle missing values:</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457200" indent="-45720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a:t>
            </a:r>
            <a:r>
              <a:rPr lang="en-US" altLang="zh-CN" sz="1800" b="0" i="0" u="none" strike="noStrike" kern="1200" cap="none" spc="0" baseline="0">
                <a:solidFill>
                  <a:srgbClr val="0070C0"/>
                </a:solidFill>
                <a:latin typeface="Lucida Sans Unicode" pitchFamily="0" charset="0"/>
                <a:ea typeface="黑体" pitchFamily="0" charset="0"/>
                <a:cs typeface="Lucida Sans Unicode" pitchFamily="0" charset="0"/>
              </a:rPr>
              <a:t>`</a:t>
            </a:r>
            <a:r>
              <a:rPr lang="en-US" altLang="zh-CN" sz="1800" b="0" i="0" u="none" strike="noStrike" kern="1200" cap="none" spc="0" baseline="0">
                <a:solidFill>
                  <a:srgbClr val="0070C0"/>
                </a:solidFill>
                <a:latin typeface="Lucida Sans Unicode" pitchFamily="0" charset="0"/>
                <a:ea typeface="黑体" pitchFamily="0" charset="0"/>
                <a:cs typeface="Lucida Sans Unicode" pitchFamily="0" charset="0"/>
              </a:rPr>
              <a:t>df</a:t>
            </a:r>
            <a:r>
              <a:rPr lang="en-US" altLang="zh-CN" sz="1800" b="0" i="0" u="none" strike="noStrike" kern="1200" cap="none" spc="0" baseline="0">
                <a:solidFill>
                  <a:srgbClr val="0070C0"/>
                </a:solidFill>
                <a:latin typeface="Lucida Sans Unicode" pitchFamily="0" charset="0"/>
                <a:ea typeface="黑体" pitchFamily="0" charset="0"/>
                <a:cs typeface="Lucida Sans Unicode" pitchFamily="0" charset="0"/>
              </a:rPr>
              <a:t>=</a:t>
            </a:r>
            <a:r>
              <a:rPr lang="en-US" altLang="zh-CN" sz="1800" b="0" i="0" u="none" strike="noStrike" kern="1200" cap="none" spc="0" baseline="0">
                <a:solidFill>
                  <a:srgbClr val="0070C0"/>
                </a:solidFill>
                <a:latin typeface="Lucida Sans Unicode" pitchFamily="0" charset="0"/>
                <a:ea typeface="黑体" pitchFamily="0" charset="0"/>
                <a:cs typeface="Lucida Sans Unicode" pitchFamily="0" charset="0"/>
              </a:rPr>
              <a:t>df.dropna</a:t>
            </a:r>
            <a:r>
              <a:rPr lang="en-US" altLang="zh-CN" sz="1800" b="0" i="0" u="none" strike="noStrike" kern="1200" cap="none" spc="0" baseline="0">
                <a:solidFill>
                  <a:srgbClr val="0070C0"/>
                </a:solidFill>
                <a:latin typeface="Lucida Sans Unicode" pitchFamily="0" charset="0"/>
                <a:ea typeface="黑体" pitchFamily="0" charset="0"/>
                <a:cs typeface="Lucida Sans Unicode" pitchFamily="0" charset="0"/>
              </a:rPr>
              <a:t>()` or `</a:t>
            </a:r>
            <a:r>
              <a:rPr lang="en-US" altLang="zh-CN" sz="1800" b="0" i="0" u="none" strike="noStrike" kern="1200" cap="none" spc="0" baseline="0">
                <a:solidFill>
                  <a:srgbClr val="0070C0"/>
                </a:solidFill>
                <a:latin typeface="Lucida Sans Unicode" pitchFamily="0" charset="0"/>
                <a:ea typeface="黑体" pitchFamily="0" charset="0"/>
                <a:cs typeface="Lucida Sans Unicode" pitchFamily="0" charset="0"/>
              </a:rPr>
              <a:t>df.fillna</a:t>
            </a:r>
            <a:r>
              <a:rPr lang="en-US" altLang="zh-CN" sz="1800" b="0" i="0" u="none" strike="noStrike" kern="1200" cap="none" spc="0" baseline="0">
                <a:solidFill>
                  <a:srgbClr val="0070C0"/>
                </a:solidFill>
                <a:latin typeface="Lucida Sans Unicode" pitchFamily="0" charset="0"/>
                <a:ea typeface="黑体" pitchFamily="0" charset="0"/>
                <a:cs typeface="Lucida Sans Unicode" pitchFamily="0" charset="0"/>
              </a:rPr>
              <a:t>(value)`.</a:t>
            </a:r>
            <a:endParaRPr lang="en-US" altLang="zh-CN" sz="1800" b="0" i="0" u="none" strike="noStrike" kern="1200" cap="none" spc="0" baseline="0">
              <a:solidFill>
                <a:srgbClr val="0070C0"/>
              </a:solidFill>
              <a:latin typeface="Lucida Sans Unicode" pitchFamily="0" charset="0"/>
              <a:ea typeface="黑体" pitchFamily="0" charset="0"/>
              <a:cs typeface="Lucida Sans Unicode" pitchFamily="0" charset="0"/>
            </a:endParaRPr>
          </a:p>
          <a:p>
            <a:pPr marL="342900" indent="-34290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Remove duplicates:</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342900" indent="-342900" algn="l">
              <a:lnSpc>
                <a:spcPct val="100000"/>
              </a:lnSpc>
              <a:spcBef>
                <a:spcPts val="0"/>
              </a:spcBef>
              <a:spcAft>
                <a:spcPts val="0"/>
              </a:spcAft>
              <a:buNone/>
            </a:pPr>
            <a:r>
              <a:rPr lang="en-US" altLang="zh-CN" sz="1800" b="0" i="0" u="none" strike="noStrike" kern="1200" cap="none" spc="0" baseline="0">
                <a:solidFill>
                  <a:srgbClr val="0070C0"/>
                </a:solidFill>
                <a:latin typeface="Lucida Sans Unicode" pitchFamily="0" charset="0"/>
                <a:ea typeface="黑体" pitchFamily="0" charset="0"/>
                <a:cs typeface="Lucida Sans Unicode" pitchFamily="0" charset="0"/>
              </a:rPr>
              <a:t>                                          `</a:t>
            </a:r>
            <a:r>
              <a:rPr lang="en-US" altLang="zh-CN" sz="1800" b="0" i="0" u="none" strike="noStrike" kern="1200" cap="none" spc="0" baseline="0">
                <a:solidFill>
                  <a:srgbClr val="0070C0"/>
                </a:solidFill>
                <a:latin typeface="Lucida Sans Unicode" pitchFamily="0" charset="0"/>
                <a:ea typeface="黑体" pitchFamily="0" charset="0"/>
                <a:cs typeface="Lucida Sans Unicode" pitchFamily="0" charset="0"/>
              </a:rPr>
              <a:t>df</a:t>
            </a:r>
            <a:r>
              <a:rPr lang="en-US" altLang="zh-CN" sz="1800" b="0" i="0" u="none" strike="noStrike" kern="1200" cap="none" spc="0" baseline="0">
                <a:solidFill>
                  <a:srgbClr val="0070C0"/>
                </a:solidFill>
                <a:latin typeface="Lucida Sans Unicode" pitchFamily="0" charset="0"/>
                <a:ea typeface="黑体" pitchFamily="0" charset="0"/>
                <a:cs typeface="Lucida Sans Unicode" pitchFamily="0" charset="0"/>
              </a:rPr>
              <a:t>=</a:t>
            </a:r>
            <a:r>
              <a:rPr lang="en-US" altLang="zh-CN" sz="1800" b="0" i="0" u="none" strike="noStrike" kern="1200" cap="none" spc="0" baseline="0">
                <a:solidFill>
                  <a:srgbClr val="0070C0"/>
                </a:solidFill>
                <a:latin typeface="Lucida Sans Unicode" pitchFamily="0" charset="0"/>
                <a:ea typeface="黑体" pitchFamily="0" charset="0"/>
                <a:cs typeface="Lucida Sans Unicode" pitchFamily="0" charset="0"/>
              </a:rPr>
              <a:t>df.drop_duplicates</a:t>
            </a:r>
            <a:r>
              <a:rPr lang="en-US" altLang="zh-CN" sz="1800" b="0" i="0" u="none" strike="noStrike" kern="1200" cap="none" spc="0" baseline="0">
                <a:solidFill>
                  <a:srgbClr val="0070C0"/>
                </a:solidFill>
                <a:latin typeface="Lucida Sans Unicode" pitchFamily="0" charset="0"/>
                <a:ea typeface="黑体" pitchFamily="0" charset="0"/>
                <a:cs typeface="Lucida Sans Unicode" pitchFamily="0" charset="0"/>
              </a:rPr>
              <a:t>()`.</a:t>
            </a:r>
            <a:endParaRPr lang="en-US" altLang="zh-CN" sz="1800" b="0" i="0" u="none" strike="noStrike" kern="1200" cap="none" spc="0" baseline="0">
              <a:solidFill>
                <a:srgbClr val="0070C0"/>
              </a:solidFill>
              <a:latin typeface="Lucida Sans Unicode" pitchFamily="0" charset="0"/>
              <a:ea typeface="黑体" pitchFamily="0" charset="0"/>
              <a:cs typeface="Lucida Sans Unicode" pitchFamily="0" charset="0"/>
            </a:endParaRPr>
          </a:p>
          <a:p>
            <a:pPr marL="342900" indent="-342900" algn="l">
              <a:lnSpc>
                <a:spcPct val="100000"/>
              </a:lnSpc>
              <a:spcBef>
                <a:spcPts val="0"/>
              </a:spcBef>
              <a:spcAft>
                <a:spcPts val="0"/>
              </a:spcAft>
              <a:buNone/>
            </a:pPr>
            <a:endParaRPr lang="en-US" altLang="zh-CN" sz="1800" b="0" i="0" u="none" strike="noStrike" kern="1200" cap="none" spc="0" baseline="0">
              <a:solidFill>
                <a:srgbClr val="0070C0"/>
              </a:solidFill>
              <a:latin typeface="Lucida Sans Unicode" pitchFamily="0" charset="0"/>
              <a:ea typeface="黑体" pitchFamily="0" charset="0"/>
              <a:cs typeface="Lucida Sans Unicode" pitchFamily="0" charset="0"/>
            </a:endParaRPr>
          </a:p>
          <a:p>
            <a:pPr marL="342900" indent="-342900" algn="l">
              <a:lnSpc>
                <a:spcPct val="100000"/>
              </a:lnSpc>
              <a:spcBef>
                <a:spcPts val="0"/>
              </a:spcBef>
              <a:spcAft>
                <a:spcPts val="0"/>
              </a:spcAft>
              <a:buNone/>
            </a:pPr>
            <a:r>
              <a:rPr lang="en-US" altLang="zh-CN" sz="2400" b="0" i="0" u="none" strike="noStrike" kern="1200" cap="none" spc="0" baseline="0">
                <a:solidFill>
                  <a:schemeClr val="tx1"/>
                </a:solidFill>
                <a:latin typeface="Lucida Sans Unicode" pitchFamily="0" charset="0"/>
                <a:ea typeface="黑体" pitchFamily="0" charset="0"/>
                <a:cs typeface="Lucida Sans Unicode" pitchFamily="0" charset="0"/>
              </a:rPr>
              <a:t>b. Transforming:</a:t>
            </a:r>
            <a:endParaRPr lang="en-US" altLang="zh-CN" sz="24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342900" indent="-342900" algn="l">
              <a:lnSpc>
                <a:spcPct val="100000"/>
              </a:lnSpc>
              <a:spcBef>
                <a:spcPts val="0"/>
              </a:spcBef>
              <a:spcAft>
                <a:spcPts val="0"/>
              </a:spcAft>
              <a:buNone/>
            </a:pP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342900" indent="-34290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Convert timestamps to a uniform format:</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342900" indent="-34290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342900" indent="-342900" algn="l">
              <a:lnSpc>
                <a:spcPct val="100000"/>
              </a:lnSpc>
              <a:spcBef>
                <a:spcPts val="0"/>
              </a:spcBef>
              <a:spcAft>
                <a:spcPts val="0"/>
              </a:spcAft>
              <a:buNone/>
            </a:pPr>
            <a:r>
              <a:rPr lang="en-US" altLang="zh-CN" sz="1800" b="0" i="0" u="none" strike="noStrike" kern="1200" cap="none" spc="0" baseline="0">
                <a:solidFill>
                  <a:srgbClr val="B44B10"/>
                </a:solidFill>
                <a:latin typeface="Lucida Sans Unicode" pitchFamily="0" charset="0"/>
                <a:ea typeface="黑体" pitchFamily="0" charset="0"/>
                <a:cs typeface="Lucida Sans Unicode" pitchFamily="0" charset="0"/>
              </a:rPr>
              <a:t>   # Convert timestamps to a uniform format, assuming 'timestamp' is the column name</a:t>
            </a:r>
            <a:endParaRPr lang="en-US" altLang="zh-CN" sz="1800" b="0" i="0" u="none" strike="noStrike" kern="1200" cap="none" spc="0" baseline="0">
              <a:solidFill>
                <a:srgbClr val="B44B10"/>
              </a:solidFill>
              <a:latin typeface="Lucida Sans Unicode" pitchFamily="0" charset="0"/>
              <a:ea typeface="黑体" pitchFamily="0" charset="0"/>
              <a:cs typeface="Lucida Sans Unicode" pitchFamily="0" charset="0"/>
            </a:endParaRPr>
          </a:p>
          <a:p>
            <a:pPr marL="342900" indent="-342900" algn="l">
              <a:lnSpc>
                <a:spcPct val="100000"/>
              </a:lnSpc>
              <a:spcBef>
                <a:spcPts val="0"/>
              </a:spcBef>
              <a:spcAft>
                <a:spcPts val="0"/>
              </a:spcAft>
              <a:buNone/>
            </a:pP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     </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df</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['timestamp'] = </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pd.to_datetime</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df</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['timestamp'])</a:t>
            </a:r>
            <a:endPar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endParaRPr>
          </a:p>
          <a:p>
            <a:pPr marL="342900" indent="-34290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a:t>
            </a:r>
            <a:r>
              <a:rPr lang="en-US" altLang="zh-CN" sz="1800" b="0" i="0" u="none" strike="noStrike" kern="1200" cap="none" spc="0" baseline="0">
                <a:solidFill>
                  <a:srgbClr val="B44B10"/>
                </a:solidFill>
                <a:latin typeface="Lucida Sans Unicode" pitchFamily="0" charset="0"/>
                <a:ea typeface="黑体" pitchFamily="0" charset="0"/>
                <a:cs typeface="Lucida Sans Unicode" pitchFamily="0" charset="0"/>
              </a:rPr>
              <a:t># Standardize values for machine learning (e.g., for PM2.5, PM10 columns) </a:t>
            </a:r>
            <a:r>
              <a:rPr lang="en-US" altLang="zh-CN" sz="1800" b="0" i="0" u="none" strike="noStrike" kern="1200" cap="none" spc="0" baseline="0">
                <a:solidFill>
                  <a:srgbClr val="B44B10"/>
                </a:solidFill>
                <a:latin typeface="Lucida Sans Unicode" pitchFamily="0" charset="0"/>
                <a:ea typeface="黑体" pitchFamily="0" charset="0"/>
                <a:cs typeface="Lucida Sans Unicode" pitchFamily="0" charset="0"/>
              </a:rPr>
              <a:t>scaler</a:t>
            </a:r>
            <a:r>
              <a:rPr lang="en-US" altLang="zh-CN" sz="1800" b="0" i="0" u="none" strike="noStrike" kern="1200" cap="none" spc="0" baseline="0">
                <a:solidFill>
                  <a:srgbClr val="B44B10"/>
                </a:solidFill>
                <a:latin typeface="Lucida Sans Unicode" pitchFamily="0" charset="0"/>
                <a:ea typeface="黑体" pitchFamily="0" charset="0"/>
                <a:cs typeface="Lucida Sans Unicode" pitchFamily="0" charset="0"/>
              </a:rPr>
              <a:t> = </a:t>
            </a:r>
            <a:r>
              <a:rPr lang="en-US" altLang="zh-CN" sz="1800" b="0" i="0" u="none" strike="noStrike" kern="1200" cap="none" spc="0" baseline="0">
                <a:solidFill>
                  <a:srgbClr val="B44B10"/>
                </a:solidFill>
                <a:latin typeface="Lucida Sans Unicode" pitchFamily="0" charset="0"/>
                <a:ea typeface="黑体" pitchFamily="0" charset="0"/>
                <a:cs typeface="Lucida Sans Unicode" pitchFamily="0" charset="0"/>
              </a:rPr>
              <a:t>StandardScaler</a:t>
            </a:r>
            <a:r>
              <a:rPr lang="en-US" altLang="zh-CN" sz="1800" b="0" i="0" u="none" strike="noStrike" kern="1200" cap="none" spc="0" baseline="0">
                <a:solidFill>
                  <a:srgbClr val="B44B10"/>
                </a:solidFill>
                <a:latin typeface="Lucida Sans Unicode" pitchFamily="0" charset="0"/>
                <a:ea typeface="黑体" pitchFamily="0" charset="0"/>
                <a:cs typeface="Lucida Sans Unicode" pitchFamily="0" charset="0"/>
              </a:rPr>
              <a:t>()</a:t>
            </a:r>
            <a:endParaRPr lang="en-US" altLang="zh-CN" sz="1800" b="0" i="0" u="none" strike="noStrike" kern="1200" cap="none" spc="0" baseline="0">
              <a:solidFill>
                <a:srgbClr val="B44B10"/>
              </a:solidFill>
              <a:latin typeface="Lucida Sans Unicode" pitchFamily="0" charset="0"/>
              <a:ea typeface="黑体" pitchFamily="0" charset="0"/>
              <a:cs typeface="Lucida Sans Unicode" pitchFamily="0" charset="0"/>
            </a:endParaRPr>
          </a:p>
          <a:p>
            <a:pPr marL="342900" indent="-342900" algn="l">
              <a:lnSpc>
                <a:spcPct val="100000"/>
              </a:lnSpc>
              <a:spcBef>
                <a:spcPts val="0"/>
              </a:spcBef>
              <a:spcAft>
                <a:spcPts val="0"/>
              </a:spcAft>
              <a:buNone/>
            </a:pP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     </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df</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[['PM2.5', 'PM10']] = </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scaler.fit_transform</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df</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[['PM2.5', 'PM10']])</a:t>
            </a:r>
            <a:endParaRPr lang="zh-CN" altLang="en-US" sz="1800" b="0" i="0" u="none" strike="noStrike" kern="1200" cap="none" spc="0" baseline="0">
              <a:solidFill>
                <a:srgbClr val="2B4B75"/>
              </a:solidFill>
              <a:latin typeface="Lucida Sans Unicode" pitchFamily="0" charset="0"/>
              <a:ea typeface="黑体" pitchFamily="0" charset="0"/>
              <a:cs typeface="Lucida Sans Unicode" pitchFamily="0" charset="0"/>
            </a:endParaRPr>
          </a:p>
        </p:txBody>
      </p:sp>
    </p:spTree>
    <p:extLst>
      <p:ext uri="{BB962C8B-B14F-4D97-AF65-F5344CB8AC3E}">
        <p14:creationId xmlns:p14="http://schemas.microsoft.com/office/powerpoint/2010/main" val="52492277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7" name="矩形"/>
          <p:cNvSpPr>
            <a:spLocks/>
          </p:cNvSpPr>
          <p:nvPr/>
        </p:nvSpPr>
        <p:spPr>
          <a:xfrm rot="0">
            <a:off x="457200" y="685800"/>
            <a:ext cx="8153400" cy="534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Lucida Sans Unicode" pitchFamily="0" charset="0"/>
                <a:ea typeface="黑体" pitchFamily="0" charset="0"/>
                <a:cs typeface="Lucida Sans Unicode" pitchFamily="0" charset="0"/>
              </a:rPr>
              <a:t>c. Feature Engineering:</a:t>
            </a:r>
            <a:endParaRPr lang="en-US" altLang="zh-CN" sz="22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endParaRPr lang="en-US" altLang="zh-CN" sz="105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Derive new features if necessary, </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e.g., hourly averages, daily peaks.</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         </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df</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['hour'] = </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df</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['timestamp'].</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dt.hour</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 </a:t>
            </a:r>
            <a:endPar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       </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hourly_avg</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 = </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df.groupby</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('hour').mean()</a:t>
            </a:r>
            <a:endPar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Lucida Sans Unicode" pitchFamily="0" charset="0"/>
                <a:ea typeface="黑体" pitchFamily="0" charset="0"/>
                <a:cs typeface="Lucida Sans Unicode" pitchFamily="0" charset="0"/>
              </a:rPr>
              <a:t>D.</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a:t>
            </a:r>
            <a:r>
              <a:rPr lang="en-US" altLang="zh-CN" sz="2200" b="0" i="0" u="none" strike="noStrike" kern="1200" cap="none" spc="0" baseline="0">
                <a:solidFill>
                  <a:schemeClr val="tx1"/>
                </a:solidFill>
                <a:latin typeface="Lucida Sans Unicode" pitchFamily="0" charset="0"/>
                <a:ea typeface="黑体" pitchFamily="0" charset="0"/>
                <a:cs typeface="Lucida Sans Unicode" pitchFamily="0" charset="0"/>
              </a:rPr>
              <a:t>Visualize Data:</a:t>
            </a:r>
            <a:endParaRPr lang="en-US" altLang="zh-CN" sz="2200" b="0" i="0" u="none" strike="noStrike" kern="1200" cap="none" spc="0" baseline="0">
              <a:solidFill>
                <a:srgbClr val="2B4B75"/>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Lucida Sans Unicode" pitchFamily="0" charset="0"/>
                <a:ea typeface="黑体" pitchFamily="0" charset="0"/>
                <a:cs typeface="Lucida Sans Unicode" pitchFamily="0" charset="0"/>
              </a:rPr>
              <a:t> - </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Use libraries like `</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matplotlib</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or `</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seaborn</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for visualization.</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 Plot trends, histograms, or </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heatmaps</a:t>
            </a: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to understand patterns.</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           </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plt.plot</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hourly_avg</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['PM2.5'], label='PM2.5 Hourly </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Avg</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a:t>
            </a:r>
            <a:endPar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 </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          </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plt.plot</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hourly_avg</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['PM10'], label='PM10 Hourly </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Avg</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 </a:t>
            </a:r>
            <a:endPar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           </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plt.legend</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  </a:t>
            </a:r>
            <a:endPar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           </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plt.show</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a:t>
            </a:r>
            <a:endPar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E. </a:t>
            </a:r>
            <a:r>
              <a:rPr lang="en-US" altLang="zh-CN" sz="2200" b="0" i="0" u="none" strike="noStrike" kern="1200" cap="none" spc="0" baseline="0">
                <a:solidFill>
                  <a:schemeClr val="tx1"/>
                </a:solidFill>
                <a:latin typeface="Lucida Sans Unicode" pitchFamily="0" charset="0"/>
                <a:ea typeface="黑体" pitchFamily="0" charset="0"/>
                <a:cs typeface="Lucida Sans Unicode" pitchFamily="0" charset="0"/>
              </a:rPr>
              <a:t>Store Preprocessed Data: </a:t>
            </a:r>
            <a:endParaRPr lang="en-US" altLang="zh-CN" sz="22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ClrTx/>
              <a:buChar char="-"/>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Save the preprocessed data back to a file:  </a:t>
            </a:r>
            <a:endPar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ClrTx/>
              <a:buChar char="-"/>
            </a:pPr>
            <a:r>
              <a:rPr lang="en-US" altLang="zh-CN" sz="1800" b="0" i="0" u="none" strike="noStrike" kern="1200" cap="none" spc="0" baseline="0">
                <a:solidFill>
                  <a:schemeClr val="tx1"/>
                </a:solidFill>
                <a:latin typeface="Lucida Sans Unicode" pitchFamily="0" charset="0"/>
                <a:ea typeface="黑体" pitchFamily="0" charset="0"/>
                <a:cs typeface="Lucida Sans Unicode" pitchFamily="0" charset="0"/>
              </a:rPr>
              <a:t>                    </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df.to_csv</a:t>
            </a: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('processed_data.csv', index=False)`.</a:t>
            </a:r>
            <a:endPar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endParaRPr>
          </a:p>
          <a:p>
            <a:pPr marL="0" indent="0" algn="l">
              <a:lnSpc>
                <a:spcPct val="100000"/>
              </a:lnSpc>
              <a:spcBef>
                <a:spcPts val="0"/>
              </a:spcBef>
              <a:spcAft>
                <a:spcPts val="0"/>
              </a:spcAft>
              <a:buNone/>
            </a:pPr>
            <a:r>
              <a:rPr lang="en-US" altLang="zh-CN" sz="1800" b="0" i="0" u="none" strike="noStrike" kern="1200" cap="none" spc="0" baseline="0">
                <a:solidFill>
                  <a:srgbClr val="2B4B75"/>
                </a:solidFill>
                <a:latin typeface="Lucida Sans Unicode" pitchFamily="0" charset="0"/>
                <a:ea typeface="黑体" pitchFamily="0" charset="0"/>
                <a:cs typeface="Lucida Sans Unicode" pitchFamily="0" charset="0"/>
              </a:rPr>
              <a:t>  </a:t>
            </a:r>
            <a:endParaRPr lang="zh-CN" altLang="en-US" sz="1800" b="0" i="0" u="none" strike="noStrike" kern="1200" cap="none" spc="0" baseline="0">
              <a:solidFill>
                <a:srgbClr val="2B4B75"/>
              </a:solidFill>
              <a:latin typeface="Lucida Sans Unicode" pitchFamily="0" charset="0"/>
              <a:ea typeface="黑体" pitchFamily="0" charset="0"/>
              <a:cs typeface="Lucida Sans Unicode" pitchFamily="0" charset="0"/>
            </a:endParaRPr>
          </a:p>
        </p:txBody>
      </p:sp>
    </p:spTree>
    <p:extLst>
      <p:ext uri="{BB962C8B-B14F-4D97-AF65-F5344CB8AC3E}">
        <p14:creationId xmlns:p14="http://schemas.microsoft.com/office/powerpoint/2010/main" val="2118134725"/>
      </p:ext>
    </p:extLst>
  </p:cSld>
  <p:clrMapOvr>
    <a:masterClrMapping/>
  </p:clrMapOvr>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
        <a:ea typeface=""/>
        <a:cs typeface=""/>
      </a:majorFont>
      <a:minorFont>
        <a:latin typeface=""/>
        <a:ea typeface=""/>
        <a:cs typeface=""/>
      </a:minorFont>
    </a:fontScheme>
    <a:fmtScheme name="Concours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272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DCS</dc:creator>
  <cp:lastModifiedBy>root</cp:lastModifiedBy>
  <cp:revision>26</cp:revision>
  <dcterms:created xsi:type="dcterms:W3CDTF">2023-10-18T05:15:25Z</dcterms:created>
  <dcterms:modified xsi:type="dcterms:W3CDTF">2023-10-19T00:42:18Z</dcterms:modified>
</cp:coreProperties>
</file>