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3" name="Slide Image Placeholder 1"/>
          <p:cNvSpPr>
            <a:spLocks noChangeAspect="1" noRot="1" noGrp="1"/>
          </p:cNvSpPr>
          <p:nvPr>
            <p:ph type="sldImg"/>
          </p:nvPr>
        </p:nvSpPr>
        <p:spPr/>
      </p:sp>
      <p:sp>
        <p:nvSpPr>
          <p:cNvPr id="1048624" name="Notes Placeholder 2"/>
          <p:cNvSpPr>
            <a:spLocks noGrp="1"/>
          </p:cNvSpPr>
          <p:nvPr>
            <p:ph type="body" idx="1"/>
          </p:nvPr>
        </p:nvSpPr>
        <p:spPr/>
        <p:txBody>
          <a:bodyPr/>
          <a:p>
            <a:endParaRPr dirty="0" lang="en-IN"/>
          </a:p>
        </p:txBody>
      </p:sp>
      <p:sp>
        <p:nvSpPr>
          <p:cNvPr id="104862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06" name="Holder 2"/>
          <p:cNvSpPr>
            <a:spLocks noGrp="1"/>
          </p:cNvSpPr>
          <p:nvPr>
            <p:ph type="ctrTitle"/>
          </p:nvPr>
        </p:nvSpPr>
        <p:spPr>
          <a:xfrm>
            <a:off x="3195574" y="2067305"/>
            <a:ext cx="5800851" cy="3810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7" name="Holder 3"/>
          <p:cNvSpPr>
            <a:spLocks noGrp="1"/>
          </p:cNvSpPr>
          <p:nvPr>
            <p:ph type="subTitle" idx="4"/>
          </p:nvPr>
        </p:nvSpPr>
        <p:spPr>
          <a:xfrm>
            <a:off x="1828800" y="3840480"/>
            <a:ext cx="8534400" cy="228600"/>
          </a:xfrm>
          <a:prstGeom prst="rect"/>
        </p:spPr>
        <p:txBody>
          <a:bodyPr bIns="0" lIns="0" rIns="0" tIns="0" wrap="square">
            <a:spAutoFit/>
          </a:bodyPr>
          <a:p/>
        </p:txBody>
      </p:sp>
      <p:sp>
        <p:nvSpPr>
          <p:cNvPr id="104860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8" name="Holder 2"/>
          <p:cNvSpPr>
            <a:spLocks noGrp="1"/>
          </p:cNvSpPr>
          <p:nvPr>
            <p:ph type="title"/>
          </p:nvPr>
        </p:nvSpPr>
        <p:spPr>
          <a:xfrm>
            <a:off x="755332" y="385444"/>
            <a:ext cx="10681335" cy="596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286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703" name="Holder 2"/>
          <p:cNvSpPr>
            <a:spLocks noGrp="1"/>
          </p:cNvSpPr>
          <p:nvPr>
            <p:ph type="title"/>
          </p:nvPr>
        </p:nvSpPr>
        <p:spPr>
          <a:xfrm>
            <a:off x="755332" y="385444"/>
            <a:ext cx="10681335" cy="596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286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286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1" name="Holder 2"/>
          <p:cNvSpPr>
            <a:spLocks noGrp="1"/>
          </p:cNvSpPr>
          <p:nvPr>
            <p:ph type="title"/>
          </p:nvPr>
        </p:nvSpPr>
        <p:spPr>
          <a:xfrm>
            <a:off x="755332" y="385444"/>
            <a:ext cx="10681335" cy="596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24" name=""/>
        <p:cNvGrpSpPr/>
        <p:nvPr/>
      </p:nvGrpSpPr>
      <p:grpSpPr>
        <a:xfrm>
          <a:off x="0" y="0"/>
          <a:ext cx="0" cy="0"/>
          <a:chOff x="0" y="0"/>
          <a:chExt cx="0" cy="0"/>
        </a:xfrm>
      </p:grpSpPr>
      <p:sp>
        <p:nvSpPr>
          <p:cNvPr id="10486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5"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1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1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2" name="TextBox 13"/>
          <p:cNvSpPr txBox="1"/>
          <p:nvPr/>
        </p:nvSpPr>
        <p:spPr>
          <a:xfrm>
            <a:off x="1498133" y="3314150"/>
            <a:ext cx="8162160" cy="1551941"/>
          </a:xfrm>
          <a:prstGeom prst="rect"/>
          <a:noFill/>
        </p:spPr>
        <p:txBody>
          <a:bodyPr rtlCol="0" wrap="square">
            <a:spAutoFit/>
          </a:bodyPr>
          <a:p>
            <a:r>
              <a:rPr sz="2400" lang="en-US"/>
              <a:t>STUDENT NAME</a:t>
            </a:r>
            <a:r>
              <a:rPr sz="2400" lang="en-US"/>
              <a:t>:</a:t>
            </a:r>
            <a:r>
              <a:rPr sz="2400" lang="en-US"/>
              <a:t> </a:t>
            </a:r>
            <a:r>
              <a:rPr sz="2400" lang="en-US"/>
              <a:t>S</a:t>
            </a:r>
            <a:r>
              <a:rPr sz="2400" lang="en-US"/>
              <a:t>R</a:t>
            </a:r>
            <a:r>
              <a:rPr sz="2400" lang="en-US"/>
              <a:t>U</a:t>
            </a:r>
            <a:r>
              <a:rPr sz="2400" lang="en-US"/>
              <a:t>T</a:t>
            </a:r>
            <a:r>
              <a:rPr sz="2400" lang="en-US"/>
              <a:t>H</a:t>
            </a:r>
            <a:r>
              <a:rPr sz="2400" lang="en-US"/>
              <a:t>I</a:t>
            </a:r>
            <a:r>
              <a:rPr sz="2400" lang="en-US"/>
              <a:t> </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2</a:t>
            </a:r>
            <a:r>
              <a:rPr dirty="0" sz="2400" lang="en-US"/>
              <a:t>8</a:t>
            </a:r>
            <a:r>
              <a:rPr dirty="0" sz="2400" lang="en-US"/>
              <a:t>7</a:t>
            </a:r>
            <a:r>
              <a:rPr dirty="0" sz="2400" lang="en-US"/>
              <a:t>4</a:t>
            </a:r>
            <a:r>
              <a:rPr dirty="0" sz="2400" lang="en-US"/>
              <a:t> </a:t>
            </a:r>
            <a:r>
              <a:rPr dirty="0" sz="2400" lang="en-US"/>
              <a:t>/</a:t>
            </a:r>
            <a:r>
              <a:rPr dirty="0" sz="2400" lang="en-US"/>
              <a:t> </a:t>
            </a:r>
            <a:r>
              <a:rPr dirty="0" sz="2400" lang="en-US"/>
              <a:t>u</a:t>
            </a:r>
            <a:r>
              <a:rPr dirty="0" sz="2400" lang="en-US"/>
              <a:t>n</a:t>
            </a:r>
            <a:r>
              <a:rPr dirty="0" sz="2400" lang="en-US"/>
              <a:t>m</a:t>
            </a:r>
            <a:r>
              <a:rPr dirty="0" sz="2400" lang="en-US"/>
              <a:t>1</a:t>
            </a:r>
            <a:r>
              <a:rPr dirty="0" sz="2400" lang="en-US"/>
              <a:t>4</a:t>
            </a:r>
            <a:r>
              <a:rPr dirty="0" sz="2400" lang="en-US"/>
              <a:t>5</a:t>
            </a:r>
            <a:r>
              <a:rPr dirty="0" sz="2400" lang="en-US"/>
              <a:t>1</a:t>
            </a:r>
            <a:r>
              <a:rPr dirty="0" sz="2400" lang="en-US"/>
              <a:t>2</a:t>
            </a:r>
            <a:r>
              <a:rPr dirty="0" sz="2400" lang="en-US"/>
              <a:t>0</a:t>
            </a:r>
            <a:r>
              <a:rPr dirty="0" sz="2400" lang="en-US"/>
              <a:t>2</a:t>
            </a:r>
            <a:r>
              <a:rPr dirty="0" sz="2400" lang="en-US"/>
              <a:t>2</a:t>
            </a:r>
            <a:r>
              <a:rPr dirty="0" sz="2400" lang="en-US"/>
              <a:t>g</a:t>
            </a:r>
            <a:r>
              <a:rPr dirty="0" sz="2400" lang="en-US"/>
              <a:t>1</a:t>
            </a:r>
            <a:r>
              <a:rPr dirty="0" sz="2400" lang="en-US"/>
              <a:t>2</a:t>
            </a:r>
            <a:r>
              <a:rPr dirty="0" sz="2400" lang="en-US"/>
              <a:t>4</a:t>
            </a:r>
            <a:endParaRPr altLang="en-US" lang="zh-CN"/>
          </a:p>
          <a:p>
            <a:r>
              <a:rPr dirty="0" sz="2400" lang="en-US"/>
              <a:t>DEPARTMENT:</a:t>
            </a:r>
            <a:r>
              <a:rPr dirty="0" sz="2400" lang="en-US"/>
              <a:t> </a:t>
            </a:r>
            <a:r>
              <a:rPr dirty="0" sz="2400" lang="en-US"/>
              <a:t>B</a:t>
            </a:r>
            <a:r>
              <a:rPr dirty="0" sz="2400" lang="en-US"/>
              <a:t>C</a:t>
            </a:r>
            <a:r>
              <a:rPr dirty="0" sz="2400" lang="en-US"/>
              <a:t>O</a:t>
            </a:r>
            <a:r>
              <a:rPr dirty="0" sz="2400" lang="en-US"/>
              <a:t>M</a:t>
            </a:r>
            <a:r>
              <a:rPr dirty="0" sz="2400" lang="en-US"/>
              <a:t> </a:t>
            </a:r>
            <a:r>
              <a:rPr dirty="0" sz="2400" lang="en-US"/>
              <a:t>(</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endParaRPr altLang="en-US" lang="zh-CN"/>
          </a:p>
          <a:p>
            <a:r>
              <a:rPr dirty="0" sz="2400" lang="en-US"/>
              <a:t>COLLEGE</a:t>
            </a:r>
            <a:r>
              <a:rPr dirty="0" sz="2400" lang="en-US"/>
              <a:t>:</a:t>
            </a:r>
            <a:r>
              <a:rPr dirty="0" sz="2400" lang="en-US"/>
              <a:t> </a:t>
            </a:r>
            <a:r>
              <a:rPr dirty="0" sz="2400" lang="en-US"/>
              <a:t>M</a:t>
            </a:r>
            <a:r>
              <a:rPr dirty="0" sz="2400" lang="en-US"/>
              <a:t>a</a:t>
            </a:r>
            <a:r>
              <a:rPr dirty="0" sz="2400" lang="en-US"/>
              <a:t>h</a:t>
            </a:r>
            <a:r>
              <a:rPr dirty="0" sz="2400" lang="en-US"/>
              <a:t>a</a:t>
            </a:r>
            <a:r>
              <a:rPr dirty="0" sz="2400" lang="en-US"/>
              <a:t>l</a:t>
            </a:r>
            <a:r>
              <a:rPr dirty="0" sz="2400" lang="en-US"/>
              <a:t>a</a:t>
            </a:r>
            <a:r>
              <a:rPr dirty="0" sz="2400" lang="en-US"/>
              <a:t>s</a:t>
            </a:r>
            <a:r>
              <a:rPr dirty="0" sz="2400" lang="en-US"/>
              <a:t>h</a:t>
            </a:r>
            <a:r>
              <a:rPr dirty="0" sz="2400" lang="en-US"/>
              <a:t>mi </a:t>
            </a:r>
            <a:r>
              <a:rPr dirty="0" sz="2400" lang="en-US"/>
              <a:t>women's </a:t>
            </a:r>
            <a:r>
              <a:rPr dirty="0" sz="2400" lang="en-US"/>
              <a:t>college </a:t>
            </a:r>
            <a:r>
              <a:rPr dirty="0" sz="2400" lang="en-US"/>
              <a:t>of </a:t>
            </a:r>
            <a:r>
              <a:rPr dirty="0" sz="2400" lang="en-US"/>
              <a:t>arts </a:t>
            </a:r>
            <a:r>
              <a:rPr dirty="0" sz="2400" lang="en-US"/>
              <a:t>and </a:t>
            </a:r>
            <a:r>
              <a:rPr dirty="0" sz="2400" lang="en-US"/>
              <a:t>science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2"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3"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
          <p:cNvSpPr txBox="1"/>
          <p:nvPr/>
        </p:nvSpPr>
        <p:spPr>
          <a:xfrm>
            <a:off x="739774" y="982340"/>
            <a:ext cx="7425227" cy="5234940"/>
          </a:xfrm>
          <a:prstGeom prst="rect"/>
        </p:spPr>
        <p:txBody>
          <a:bodyPr rtlCol="0" wrap="square">
            <a:spAutoFit/>
          </a:bodyPr>
          <a:p>
            <a:r>
              <a:rPr sz="2800" lang="en-US">
                <a:solidFill>
                  <a:srgbClr val="000000"/>
                </a:solidFill>
              </a:rPr>
              <a:t>•</a:t>
            </a:r>
            <a:r>
              <a:rPr sz="2800" lang="en-US">
                <a:solidFill>
                  <a:srgbClr val="000000"/>
                </a:solidFill>
              </a:rPr>
              <a:t> </a:t>
            </a:r>
            <a:r>
              <a:rPr sz="2800" lang="en-US">
                <a:solidFill>
                  <a:srgbClr val="000000"/>
                </a:solidFill>
              </a:rPr>
              <a:t>Data Collection</a:t>
            </a:r>
            <a:endParaRPr sz="2800" lang="en-US">
              <a:solidFill>
                <a:srgbClr val="000000"/>
              </a:solidFill>
            </a:endParaRPr>
          </a:p>
          <a:p>
            <a:r>
              <a:rPr sz="2800" lang="en-US">
                <a:solidFill>
                  <a:srgbClr val="000000"/>
                </a:solidFill>
              </a:rPr>
              <a:t>  Downloaded the data from edunet student’s dashboard.</a:t>
            </a:r>
            <a:endParaRPr sz="2800" lang="en-US">
              <a:solidFill>
                <a:srgbClr val="000000"/>
              </a:solidFill>
            </a:endParaRPr>
          </a:p>
          <a:p>
            <a:r>
              <a:rPr sz="2800" lang="en-US">
                <a:solidFill>
                  <a:srgbClr val="000000"/>
                </a:solidFill>
              </a:rPr>
              <a:t>•</a:t>
            </a:r>
            <a:r>
              <a:rPr sz="2800" lang="en-US">
                <a:solidFill>
                  <a:srgbClr val="000000"/>
                </a:solidFill>
              </a:rPr>
              <a:t> </a:t>
            </a:r>
            <a:r>
              <a:rPr sz="2800" lang="en-US">
                <a:solidFill>
                  <a:srgbClr val="000000"/>
                </a:solidFill>
              </a:rPr>
              <a:t>Feature Collection</a:t>
            </a:r>
            <a:endParaRPr sz="2800" lang="en-US">
              <a:solidFill>
                <a:srgbClr val="000000"/>
              </a:solidFill>
            </a:endParaRPr>
          </a:p>
          <a:p>
            <a:r>
              <a:rPr sz="2800" lang="en-US">
                <a:solidFill>
                  <a:srgbClr val="000000"/>
                </a:solidFill>
              </a:rPr>
              <a:t>  Highlighted data which is required using the fill option.</a:t>
            </a:r>
            <a:endParaRPr sz="2800" lang="en-US">
              <a:solidFill>
                <a:srgbClr val="000000"/>
              </a:solidFill>
            </a:endParaRPr>
          </a:p>
          <a:p>
            <a:r>
              <a:rPr sz="2800" lang="en-US">
                <a:solidFill>
                  <a:srgbClr val="000000"/>
                </a:solidFill>
              </a:rPr>
              <a:t>•</a:t>
            </a:r>
            <a:r>
              <a:rPr sz="2800" lang="en-US">
                <a:solidFill>
                  <a:srgbClr val="000000"/>
                </a:solidFill>
              </a:rPr>
              <a:t> </a:t>
            </a:r>
            <a:r>
              <a:rPr sz="2800" lang="en-US">
                <a:solidFill>
                  <a:srgbClr val="000000"/>
                </a:solidFill>
              </a:rPr>
              <a:t>Data Cleaning:</a:t>
            </a:r>
            <a:endParaRPr sz="2800" lang="en-US">
              <a:solidFill>
                <a:srgbClr val="000000"/>
              </a:solidFill>
            </a:endParaRPr>
          </a:p>
          <a:p>
            <a:r>
              <a:rPr sz="2800" lang="en-US">
                <a:solidFill>
                  <a:srgbClr val="000000"/>
                </a:solidFill>
              </a:rPr>
              <a:t>  Identified the missing values using conditional formatting.</a:t>
            </a:r>
            <a:endParaRPr sz="2800" lang="en-US">
              <a:solidFill>
                <a:srgbClr val="000000"/>
              </a:solidFill>
            </a:endParaRPr>
          </a:p>
          <a:p>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Removed / Filtered the missing data using filter-filter by colour.</a:t>
            </a:r>
            <a:endParaRPr sz="2800" lang="en-US">
              <a:solidFill>
                <a:srgbClr val="000000"/>
              </a:solidFill>
            </a:endParaRPr>
          </a:p>
          <a:p>
            <a:r>
              <a:rPr sz="2800" lang="en-US">
                <a:solidFill>
                  <a:srgbClr val="000000"/>
                </a:solidFill>
              </a:rPr>
              <a:t>Performance level:</a:t>
            </a:r>
            <a:endParaRPr sz="2800" lang="en-US">
              <a:solidFill>
                <a:srgbClr val="000000"/>
              </a:solidFill>
            </a:endParaRPr>
          </a:p>
          <a:p>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Performance Analysis is based on Department type is filtered by gender( Male employees)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5" name=""/>
          <p:cNvSpPr txBox="1"/>
          <p:nvPr/>
        </p:nvSpPr>
        <p:spPr>
          <a:xfrm>
            <a:off x="839932" y="251460"/>
            <a:ext cx="8102289" cy="5234940"/>
          </a:xfrm>
          <a:prstGeom prst="rect"/>
        </p:spPr>
        <p:txBody>
          <a:bodyPr rtlCol="0" wrap="square">
            <a:spAutoFit/>
          </a:bodyPr>
          <a:p>
            <a:r>
              <a:rPr sz="2800" lang="en-US">
                <a:solidFill>
                  <a:srgbClr val="000000"/>
                </a:solidFill>
              </a:rPr>
              <a:t>•</a:t>
            </a:r>
            <a:r>
              <a:rPr sz="2800" lang="en-US">
                <a:solidFill>
                  <a:srgbClr val="000000"/>
                </a:solidFill>
              </a:rPr>
              <a:t> </a:t>
            </a:r>
            <a:r>
              <a:rPr sz="2800" lang="en-US">
                <a:solidFill>
                  <a:srgbClr val="000000"/>
                </a:solidFill>
              </a:rPr>
              <a:t>Summary:
  </a:t>
            </a:r>
            <a:r>
              <a:rPr sz="2800" lang="en-US">
                <a:solidFill>
                  <a:srgbClr val="000000"/>
                </a:solidFill>
              </a:rPr>
              <a:t>&gt;</a:t>
            </a:r>
            <a:r>
              <a:rPr sz="2800" lang="en-US">
                <a:solidFill>
                  <a:srgbClr val="000000"/>
                </a:solidFill>
              </a:rPr>
              <a:t> </a:t>
            </a:r>
            <a:r>
              <a:rPr sz="2800" lang="en-US">
                <a:solidFill>
                  <a:srgbClr val="000000"/>
                </a:solidFill>
              </a:rPr>
              <a:t>Pivot table is created to summaries the data.
  </a:t>
            </a:r>
            <a:r>
              <a:rPr sz="2800" lang="en-US">
                <a:solidFill>
                  <a:srgbClr val="000000"/>
                </a:solidFill>
              </a:rPr>
              <a:t>&gt;</a:t>
            </a:r>
            <a:r>
              <a:rPr sz="2800" lang="en-US">
                <a:solidFill>
                  <a:srgbClr val="000000"/>
                </a:solidFill>
              </a:rPr>
              <a:t> </a:t>
            </a:r>
            <a:r>
              <a:rPr sz="2800" lang="en-US">
                <a:solidFill>
                  <a:srgbClr val="000000"/>
                </a:solidFill>
              </a:rPr>
              <a:t>Row labels- it is considered as department type.
  </a:t>
            </a:r>
            <a:r>
              <a:rPr sz="2800" lang="en-US">
                <a:solidFill>
                  <a:srgbClr val="000000"/>
                </a:solidFill>
              </a:rPr>
              <a:t>&gt;</a:t>
            </a:r>
            <a:r>
              <a:rPr sz="2800" lang="en-US">
                <a:solidFill>
                  <a:srgbClr val="000000"/>
                </a:solidFill>
              </a:rPr>
              <a:t> </a:t>
            </a:r>
            <a:r>
              <a:rPr sz="2800" lang="en-US">
                <a:solidFill>
                  <a:srgbClr val="000000"/>
                </a:solidFill>
              </a:rPr>
              <a:t>Column labels- describe the performance level.
  </a:t>
            </a:r>
            <a:r>
              <a:rPr sz="2800" lang="en-US">
                <a:solidFill>
                  <a:srgbClr val="000000"/>
                </a:solidFill>
              </a:rPr>
              <a:t>&gt;</a:t>
            </a:r>
            <a:r>
              <a:rPr sz="2800" lang="en-US">
                <a:solidFill>
                  <a:srgbClr val="000000"/>
                </a:solidFill>
              </a:rPr>
              <a:t> </a:t>
            </a:r>
            <a:r>
              <a:rPr sz="2800" lang="en-US">
                <a:solidFill>
                  <a:srgbClr val="000000"/>
                </a:solidFill>
              </a:rPr>
              <a:t>Filter – By gender where I perfered the male employees in this data.
  </a:t>
            </a:r>
            <a:r>
              <a:rPr sz="2800" lang="en-US">
                <a:solidFill>
                  <a:srgbClr val="000000"/>
                </a:solidFill>
              </a:rPr>
              <a:t>&gt;</a:t>
            </a:r>
            <a:r>
              <a:rPr sz="2800" lang="en-US">
                <a:solidFill>
                  <a:srgbClr val="000000"/>
                </a:solidFill>
              </a:rPr>
              <a:t> </a:t>
            </a:r>
            <a:r>
              <a:rPr sz="2800" lang="en-US">
                <a:solidFill>
                  <a:srgbClr val="000000"/>
                </a:solidFill>
              </a:rPr>
              <a:t>Values – To make a count used first name for count of employees in each field.
</a:t>
            </a:r>
            <a:r>
              <a:rPr sz="2800" lang="en-US">
                <a:solidFill>
                  <a:srgbClr val="000000"/>
                </a:solidFill>
              </a:rPr>
              <a:t>•</a:t>
            </a:r>
            <a:r>
              <a:rPr sz="2800" lang="en-US">
                <a:solidFill>
                  <a:srgbClr val="000000"/>
                </a:solidFill>
              </a:rPr>
              <a:t> </a:t>
            </a:r>
            <a:r>
              <a:rPr sz="2800" lang="en-US">
                <a:solidFill>
                  <a:srgbClr val="000000"/>
                </a:solidFill>
              </a:rPr>
              <a:t>Visualization:
  Used the graph chart to analyze the employees (in units) in the department type category.
  Used the Bar diagram to analyze the employees overall percentage in the department type category.</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pic>
        <p:nvPicPr>
          <p:cNvPr id="2097153" name=""/>
          <p:cNvPicPr>
            <a:picLocks/>
          </p:cNvPicPr>
          <p:nvPr/>
        </p:nvPicPr>
        <p:blipFill>
          <a:blip xmlns:r="http://schemas.openxmlformats.org/officeDocument/2006/relationships" r:embed="rId2"/>
          <a:stretch>
            <a:fillRect/>
          </a:stretch>
        </p:blipFill>
        <p:spPr>
          <a:xfrm rot="0">
            <a:off x="838182" y="1168117"/>
            <a:ext cx="7402352" cy="537183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5" name="Title 1"/>
          <p:cNvSpPr>
            <a:spLocks noGrp="1"/>
          </p:cNvSpPr>
          <p:nvPr>
            <p:ph type="title"/>
          </p:nvPr>
        </p:nvSpPr>
        <p:spPr>
          <a:xfrm>
            <a:off x="755332" y="385444"/>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Title 1"/>
          <p:cNvSpPr>
            <a:spLocks noGrp="1"/>
          </p:cNvSpPr>
          <p:nvPr/>
        </p:nvSpPr>
        <p:spPr>
          <a:xfrm rot="10800000" flipV="1">
            <a:off x="755329" y="1714500"/>
            <a:ext cx="7074424" cy="3428999"/>
          </a:xfrm>
          <a:prstGeom prst="rect"/>
        </p:spPr>
        <p:txBody>
          <a:bodyPr bIns="0" lIns="0" rIns="0" tIns="0" wrap="square">
            <a:spAutoFit/>
          </a:bodyPr>
          <a:lstStyle>
            <a:lvl1pPr>
              <a:defRPr b="1" sz="4800" i="0">
                <a:solidFill>
                  <a:srgbClr val="000000"/>
                </a:solidFill>
                <a:latin typeface="Trebuchet MS" panose="020B0603020202020204"/>
                <a:cs typeface="Trebuchet MS" panose="020B0603020202020204"/>
              </a:defRPr>
            </a:lvl1pPr>
          </a:lstStyle>
          <a:p>
            <a:r>
              <a:rPr b="0" dirty="0" sz="2800" lang="en-US">
                <a:latin typeface="Times New Roman" panose="02020603050405020304" pitchFamily="18" charset="0"/>
                <a:cs typeface="Times New Roman" panose="02020603050405020304" pitchFamily="18" charset="0"/>
              </a:rPr>
              <a:t>Therefore the production department employees performs higher comparing to other department and whereas admin offices performs lower comparing to other department.</a:t>
            </a:r>
            <a:br>
              <a:rPr b="0" dirty="0" sz="2800" lang="en-US">
                <a:latin typeface="Times New Roman" panose="02020603050405020304" pitchFamily="18" charset="0"/>
                <a:cs typeface="Times New Roman" panose="02020603050405020304" pitchFamily="18" charset="0"/>
              </a:rPr>
            </a:br>
            <a:br>
              <a:rPr b="0" dirty="0" sz="2800" lang="en-US">
                <a:latin typeface="Times New Roman" panose="02020603050405020304" pitchFamily="18" charset="0"/>
                <a:cs typeface="Times New Roman" panose="02020603050405020304" pitchFamily="18" charset="0"/>
              </a:rPr>
            </a:br>
            <a:r>
              <a:rPr b="0" dirty="0" sz="2800" lang="en-US">
                <a:latin typeface="Times New Roman" panose="02020603050405020304" pitchFamily="18" charset="0"/>
                <a:cs typeface="Times New Roman" panose="02020603050405020304" pitchFamily="18" charset="0"/>
              </a:rPr>
              <a:t>.              Hence the Production department employees works more efficiently and effectively comparing to other departments according to the employee data given.</a:t>
            </a:r>
            <a:endParaRPr b="0"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3"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0"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4"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1"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2" name="TextBox 22"/>
          <p:cNvSpPr txBox="1"/>
          <p:nvPr/>
        </p:nvSpPr>
        <p:spPr>
          <a:xfrm>
            <a:off x="1217522" y="2123271"/>
            <a:ext cx="8593228" cy="1158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43"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6" name="object 3"/>
          <p:cNvGrpSpPr/>
          <p:nvPr/>
        </p:nvGrpSpPr>
        <p:grpSpPr>
          <a:xfrm>
            <a:off x="7443849" y="0"/>
            <a:ext cx="4752975" cy="6863080"/>
            <a:chOff x="7443849" y="0"/>
            <a:chExt cx="4752975" cy="6863080"/>
          </a:xfrm>
        </p:grpSpPr>
        <p:sp>
          <p:nvSpPr>
            <p:cNvPr id="104864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7"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7"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8"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59"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7991475" y="2933700"/>
            <a:ext cx="2762250" cy="3257550"/>
            <a:chOff x="7991475" y="2933700"/>
            <a:chExt cx="2762250" cy="3257550"/>
          </a:xfrm>
        </p:grpSpPr>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7"/>
          <p:cNvSpPr txBox="1">
            <a:spLocks noGrp="1"/>
          </p:cNvSpPr>
          <p:nvPr>
            <p:ph type="title"/>
          </p:nvPr>
        </p:nvSpPr>
        <p:spPr>
          <a:xfrm>
            <a:off x="944018" y="780137"/>
            <a:ext cx="526021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5" name=""/>
          <p:cNvSpPr txBox="1"/>
          <p:nvPr/>
        </p:nvSpPr>
        <p:spPr>
          <a:xfrm>
            <a:off x="4095999" y="3219450"/>
            <a:ext cx="3404077" cy="419100"/>
          </a:xfrm>
          <a:prstGeom prst="rect"/>
        </p:spPr>
        <p:txBody>
          <a:bodyPr rtlCol="0" wrap="square">
            <a:spAutoFit/>
          </a:bodyPr>
          <a:p>
            <a:r>
              <a:rPr sz="2800" lang="en-US">
                <a:solidFill>
                  <a:srgbClr val="000000"/>
                </a:solidFill>
              </a:rPr>
              <a:t>.</a:t>
            </a:r>
            <a:endParaRPr sz="2800" lang="en-US">
              <a:solidFill>
                <a:srgbClr val="000000"/>
              </a:solidFill>
            </a:endParaRPr>
          </a:p>
        </p:txBody>
      </p:sp>
      <p:sp>
        <p:nvSpPr>
          <p:cNvPr id="1048666" name=""/>
          <p:cNvSpPr txBox="1"/>
          <p:nvPr/>
        </p:nvSpPr>
        <p:spPr>
          <a:xfrm>
            <a:off x="4696074" y="11442765"/>
            <a:ext cx="4000000" cy="41910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667" name=""/>
          <p:cNvSpPr txBox="1"/>
          <p:nvPr/>
        </p:nvSpPr>
        <p:spPr>
          <a:xfrm>
            <a:off x="1043575" y="1857374"/>
            <a:ext cx="7304997" cy="3177540"/>
          </a:xfrm>
          <a:prstGeom prst="rect"/>
        </p:spPr>
        <p:txBody>
          <a:bodyPr rtlCol="0" wrap="square">
            <a:spAutoFit/>
          </a:bodyPr>
          <a:p>
            <a:r>
              <a:rPr sz="2800" lang="en-US">
                <a:solidFill>
                  <a:srgbClr val="000000"/>
                </a:solidFill>
              </a:rPr>
              <a:t>&gt;</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ormance </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l</a:t>
            </a:r>
            <a:r>
              <a:rPr sz="2800" lang="en-US">
                <a:solidFill>
                  <a:srgbClr val="000000"/>
                </a:solidFill>
              </a:rPr>
              <a:t>y</a:t>
            </a:r>
            <a:r>
              <a:rPr sz="2800" lang="en-US">
                <a:solidFill>
                  <a:srgbClr val="000000"/>
                </a:solidFill>
              </a:rPr>
              <a:t>sis </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d</a:t>
            </a:r>
            <a:r>
              <a:rPr sz="2800" lang="en-US">
                <a:solidFill>
                  <a:srgbClr val="000000"/>
                </a:solidFill>
              </a:rPr>
              <a:t>e</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i</a:t>
            </a:r>
            <a:r>
              <a:rPr sz="2800" lang="en-US">
                <a:solidFill>
                  <a:srgbClr val="000000"/>
                </a:solidFill>
              </a:rPr>
              <a:t>d</a:t>
            </a:r>
            <a:r>
              <a:rPr sz="2800" lang="en-US">
                <a:solidFill>
                  <a:srgbClr val="000000"/>
                </a:solidFill>
              </a:rPr>
              <a:t>e</a:t>
            </a:r>
            <a:r>
              <a:rPr sz="2800" lang="en-US">
                <a:solidFill>
                  <a:srgbClr val="000000"/>
                </a:solidFill>
              </a:rPr>
              <a:t>n</a:t>
            </a:r>
            <a:r>
              <a:rPr sz="2800" lang="en-US">
                <a:solidFill>
                  <a:srgbClr val="000000"/>
                </a:solidFill>
              </a:rPr>
              <a:t>tify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ormance </a:t>
            </a:r>
            <a:r>
              <a:rPr sz="2800" lang="en-US">
                <a:solidFill>
                  <a:srgbClr val="000000"/>
                </a:solidFill>
              </a:rPr>
              <a:t>l</a:t>
            </a:r>
            <a:r>
              <a:rPr sz="2800" lang="en-US">
                <a:solidFill>
                  <a:srgbClr val="000000"/>
                </a:solidFill>
              </a:rPr>
              <a:t>e</a:t>
            </a:r>
            <a:r>
              <a:rPr sz="2800" lang="en-US">
                <a:solidFill>
                  <a:srgbClr val="000000"/>
                </a:solidFill>
              </a:rPr>
              <a:t>v</a:t>
            </a:r>
            <a:r>
              <a:rPr sz="2800" lang="en-US">
                <a:solidFill>
                  <a:srgbClr val="000000"/>
                </a:solidFill>
              </a:rPr>
              <a:t>e</a:t>
            </a:r>
            <a:r>
              <a:rPr sz="2800" lang="en-US">
                <a:solidFill>
                  <a:srgbClr val="000000"/>
                </a:solidFill>
              </a:rPr>
              <a:t>l</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e</a:t>
            </a:r>
            <a:r>
              <a:rPr sz="2800" lang="en-US">
                <a:solidFill>
                  <a:srgbClr val="000000"/>
                </a:solidFill>
              </a:rPr>
              <a:t>a</a:t>
            </a:r>
            <a:r>
              <a:rPr sz="2800" lang="en-US">
                <a:solidFill>
                  <a:srgbClr val="000000"/>
                </a:solidFill>
              </a:rPr>
              <a:t>c</a:t>
            </a:r>
            <a:r>
              <a:rPr sz="2800" lang="en-US">
                <a:solidFill>
                  <a:srgbClr val="000000"/>
                </a:solidFill>
              </a:rPr>
              <a:t>h</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artment</a:t>
            </a:r>
            <a:r>
              <a:rPr sz="2800" lang="en-US">
                <a:solidFill>
                  <a:srgbClr val="000000"/>
                </a:solidFill>
              </a:rPr>
              <a:t>.</a:t>
            </a:r>
            <a:endParaRPr sz="2800" lang="en-US">
              <a:solidFill>
                <a:srgbClr val="000000"/>
              </a:solidFill>
            </a:endParaRPr>
          </a:p>
          <a:p>
            <a:endParaRPr sz="2800" lang="en-US">
              <a:solidFill>
                <a:srgbClr val="000000"/>
              </a:solidFill>
            </a:endParaRPr>
          </a:p>
          <a:p>
            <a:r>
              <a:rPr sz="2800" lang="en-US">
                <a:solidFill>
                  <a:srgbClr val="000000"/>
                </a:solidFill>
              </a:rPr>
              <a:t>&gt;</a:t>
            </a:r>
            <a:r>
              <a:rPr sz="2800" lang="en-US">
                <a:solidFill>
                  <a:srgbClr val="000000"/>
                </a:solidFill>
              </a:rPr>
              <a:t> </a:t>
            </a:r>
            <a:r>
              <a:rPr sz="2800" lang="en-US">
                <a:solidFill>
                  <a:srgbClr val="000000"/>
                </a:solidFill>
              </a:rPr>
              <a:t>I</a:t>
            </a:r>
            <a:r>
              <a:rPr sz="2800" lang="en-US">
                <a:solidFill>
                  <a:srgbClr val="000000"/>
                </a:solidFill>
              </a:rPr>
              <a:t>t</a:t>
            </a:r>
            <a:r>
              <a:rPr sz="2800" lang="en-US">
                <a:solidFill>
                  <a:srgbClr val="000000"/>
                </a:solidFill>
              </a:rPr>
              <a:t> </a:t>
            </a:r>
            <a:r>
              <a:rPr sz="2800" lang="en-US">
                <a:solidFill>
                  <a:srgbClr val="000000"/>
                </a:solidFill>
              </a:rPr>
              <a:t>h</a:t>
            </a:r>
            <a:r>
              <a:rPr sz="2800" lang="en-US">
                <a:solidFill>
                  <a:srgbClr val="000000"/>
                </a:solidFill>
              </a:rPr>
              <a:t>e</a:t>
            </a:r>
            <a:r>
              <a:rPr sz="2800" lang="en-US">
                <a:solidFill>
                  <a:srgbClr val="000000"/>
                </a:solidFill>
              </a:rPr>
              <a:t>l</a:t>
            </a:r>
            <a:r>
              <a:rPr sz="2800" lang="en-US">
                <a:solidFill>
                  <a:srgbClr val="000000"/>
                </a:solidFill>
              </a:rPr>
              <a:t>p</a:t>
            </a:r>
            <a:r>
              <a:rPr sz="2800" lang="en-US">
                <a:solidFill>
                  <a:srgbClr val="000000"/>
                </a:solidFill>
              </a:rPr>
              <a:t>s</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t</a:t>
            </a:r>
            <a:r>
              <a:rPr sz="2800" lang="en-US">
                <a:solidFill>
                  <a:srgbClr val="000000"/>
                </a:solidFill>
              </a:rPr>
              <a:t>r</a:t>
            </a:r>
            <a:r>
              <a:rPr sz="2800" lang="en-US">
                <a:solidFill>
                  <a:srgbClr val="000000"/>
                </a:solidFill>
              </a:rPr>
              <a:t>a</a:t>
            </a:r>
            <a:r>
              <a:rPr sz="2800" lang="en-US">
                <a:solidFill>
                  <a:srgbClr val="000000"/>
                </a:solidFill>
              </a:rPr>
              <a:t>c</a:t>
            </a:r>
            <a:r>
              <a:rPr sz="2800" lang="en-US">
                <a:solidFill>
                  <a:srgbClr val="000000"/>
                </a:solidFill>
              </a:rPr>
              <a:t>k</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a</a:t>
            </a:r>
            <a:r>
              <a:rPr sz="2800" lang="en-US">
                <a:solidFill>
                  <a:srgbClr val="000000"/>
                </a:solidFill>
              </a:rPr>
              <a:t>c</a:t>
            </a:r>
            <a:r>
              <a:rPr sz="2800" lang="en-US">
                <a:solidFill>
                  <a:srgbClr val="000000"/>
                </a:solidFill>
              </a:rPr>
              <a:t>t</a:t>
            </a:r>
            <a:r>
              <a:rPr sz="2800" lang="en-US">
                <a:solidFill>
                  <a:srgbClr val="000000"/>
                </a:solidFill>
              </a:rPr>
              <a:t>i</a:t>
            </a:r>
            <a:r>
              <a:rPr sz="2800" lang="en-US">
                <a:solidFill>
                  <a:srgbClr val="000000"/>
                </a:solidFill>
              </a:rPr>
              <a:t>vities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g</a:t>
            </a:r>
            <a:r>
              <a:rPr sz="2800" lang="en-US">
                <a:solidFill>
                  <a:srgbClr val="000000"/>
                </a:solidFill>
              </a:rPr>
              <a:t>r</a:t>
            </a:r>
            <a:r>
              <a:rPr sz="2800" lang="en-US">
                <a:solidFill>
                  <a:srgbClr val="000000"/>
                </a:solidFill>
              </a:rPr>
              <a:t>o</a:t>
            </a:r>
            <a:r>
              <a:rPr sz="2800" lang="en-US">
                <a:solidFill>
                  <a:srgbClr val="000000"/>
                </a:solidFill>
              </a:rPr>
              <a:t>w</a:t>
            </a:r>
            <a:r>
              <a:rPr sz="2800" lang="en-US">
                <a:solidFill>
                  <a:srgbClr val="000000"/>
                </a:solidFill>
              </a:rPr>
              <a:t>th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oyees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w</a:t>
            </a:r>
            <a:r>
              <a:rPr sz="2800" lang="en-US">
                <a:solidFill>
                  <a:srgbClr val="000000"/>
                </a:solidFill>
              </a:rPr>
              <a:t>h</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y</a:t>
            </a:r>
            <a:r>
              <a:rPr sz="2800" lang="en-US">
                <a:solidFill>
                  <a:srgbClr val="000000"/>
                </a:solidFill>
              </a:rPr>
              <a:t> </a:t>
            </a:r>
            <a:r>
              <a:rPr sz="2800" lang="en-US">
                <a:solidFill>
                  <a:srgbClr val="000000"/>
                </a:solidFill>
              </a:rPr>
              <a:t>b</a:t>
            </a:r>
            <a:r>
              <a:rPr sz="2800" lang="en-US">
                <a:solidFill>
                  <a:srgbClr val="000000"/>
                </a:solidFill>
              </a:rPr>
              <a:t>y</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a:t>
            </a:r>
            <a:r>
              <a:rPr sz="2800" lang="en-US">
                <a:solidFill>
                  <a:srgbClr val="000000"/>
                </a:solidFill>
              </a:rPr>
              <a:t>rtment </a:t>
            </a:r>
            <a:r>
              <a:rPr sz="2800" lang="en-US">
                <a:solidFill>
                  <a:srgbClr val="000000"/>
                </a:solidFill>
              </a:rPr>
              <a:t>w</a:t>
            </a:r>
            <a:r>
              <a:rPr sz="2800" lang="en-US">
                <a:solidFill>
                  <a:srgbClr val="000000"/>
                </a:solidFill>
              </a:rPr>
              <a:t>i</a:t>
            </a:r>
            <a:r>
              <a:rPr sz="2800" lang="en-US">
                <a:solidFill>
                  <a:srgbClr val="000000"/>
                </a:solidFill>
              </a:rPr>
              <a:t>s</a:t>
            </a:r>
            <a:r>
              <a:rPr sz="2800" lang="en-US">
                <a:solidFill>
                  <a:srgbClr val="000000"/>
                </a:solidFill>
              </a:rPr>
              <a:t>e</a:t>
            </a:r>
            <a:r>
              <a:rPr sz="2800" lang="en-US">
                <a:solidFill>
                  <a:srgbClr val="000000"/>
                </a:solidFill>
              </a:rPr>
              <a:t>.</a:t>
            </a:r>
            <a:endParaRPr sz="2800" lang="en-US">
              <a:solidFill>
                <a:srgbClr val="000000"/>
              </a:solidFill>
            </a:endParaRPr>
          </a:p>
          <a:p>
            <a:endParaRPr sz="2800" lang="en-US">
              <a:solidFill>
                <a:srgbClr val="000000"/>
              </a:solidFill>
            </a:endParaRPr>
          </a:p>
          <a:p>
            <a:r>
              <a:rPr sz="2800" lang="en-US">
                <a:solidFill>
                  <a:srgbClr val="000000"/>
                </a:solidFill>
              </a:rPr>
              <a:t>&gt;</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i</a:t>
            </a:r>
            <a:r>
              <a:rPr sz="2800" lang="en-US">
                <a:solidFill>
                  <a:srgbClr val="000000"/>
                </a:solidFill>
              </a:rPr>
              <a:t>t</a:t>
            </a:r>
            <a:r>
              <a:rPr sz="2800" lang="en-US">
                <a:solidFill>
                  <a:srgbClr val="000000"/>
                </a:solidFill>
              </a:rPr>
              <a:t> </a:t>
            </a:r>
            <a:r>
              <a:rPr sz="2800" lang="en-US">
                <a:solidFill>
                  <a:srgbClr val="000000"/>
                </a:solidFill>
              </a:rPr>
              <a:t>h</a:t>
            </a:r>
            <a:r>
              <a:rPr sz="2800" lang="en-US">
                <a:solidFill>
                  <a:srgbClr val="000000"/>
                </a:solidFill>
              </a:rPr>
              <a:t>e</a:t>
            </a:r>
            <a:r>
              <a:rPr sz="2800" lang="en-US">
                <a:solidFill>
                  <a:srgbClr val="000000"/>
                </a:solidFill>
              </a:rPr>
              <a:t>l</a:t>
            </a:r>
            <a:r>
              <a:rPr sz="2800" lang="en-US">
                <a:solidFill>
                  <a:srgbClr val="000000"/>
                </a:solidFill>
              </a:rPr>
              <a:t>p</a:t>
            </a:r>
            <a:r>
              <a:rPr sz="2800" lang="en-US">
                <a:solidFill>
                  <a:srgbClr val="000000"/>
                </a:solidFill>
              </a:rPr>
              <a:t>s</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g</a:t>
            </a:r>
            <a:r>
              <a:rPr sz="2800" lang="en-US">
                <a:solidFill>
                  <a:srgbClr val="000000"/>
                </a:solidFill>
              </a:rPr>
              <a:t>r</a:t>
            </a:r>
            <a:r>
              <a:rPr sz="2800" lang="en-US">
                <a:solidFill>
                  <a:srgbClr val="000000"/>
                </a:solidFill>
              </a:rPr>
              <a:t>a</a:t>
            </a:r>
            <a:r>
              <a:rPr sz="2800" lang="en-US">
                <a:solidFill>
                  <a:srgbClr val="000000"/>
                </a:solidFill>
              </a:rPr>
              <a:t>n</a:t>
            </a:r>
            <a:r>
              <a:rPr sz="2800" lang="en-US">
                <a:solidFill>
                  <a:srgbClr val="000000"/>
                </a:solidFill>
              </a:rPr>
              <a:t>t</a:t>
            </a:r>
            <a:r>
              <a:rPr sz="2800" lang="en-US">
                <a:solidFill>
                  <a:srgbClr val="000000"/>
                </a:solidFill>
              </a:rPr>
              <a:t> </a:t>
            </a:r>
            <a:r>
              <a:rPr sz="2800" lang="en-US">
                <a:solidFill>
                  <a:srgbClr val="000000"/>
                </a:solidFill>
              </a:rPr>
              <a:t>r</a:t>
            </a:r>
            <a:r>
              <a:rPr sz="2800" lang="en-US">
                <a:solidFill>
                  <a:srgbClr val="000000"/>
                </a:solidFill>
              </a:rPr>
              <a:t>e</a:t>
            </a:r>
            <a:r>
              <a:rPr sz="2800" lang="en-US">
                <a:solidFill>
                  <a:srgbClr val="000000"/>
                </a:solidFill>
              </a:rPr>
              <a:t>m</a:t>
            </a:r>
            <a:r>
              <a:rPr sz="2800" lang="en-US">
                <a:solidFill>
                  <a:srgbClr val="000000"/>
                </a:solidFill>
              </a:rPr>
              <a:t>u</a:t>
            </a:r>
            <a:r>
              <a:rPr sz="2800" lang="en-US">
                <a:solidFill>
                  <a:srgbClr val="000000"/>
                </a:solidFill>
              </a:rPr>
              <a:t>n</a:t>
            </a:r>
            <a:r>
              <a:rPr sz="2800" lang="en-US">
                <a:solidFill>
                  <a:srgbClr val="000000"/>
                </a:solidFill>
              </a:rPr>
              <a:t>e</a:t>
            </a:r>
            <a:r>
              <a:rPr sz="2800" lang="en-US">
                <a:solidFill>
                  <a:srgbClr val="000000"/>
                </a:solidFill>
              </a:rPr>
              <a:t>r</a:t>
            </a:r>
            <a:r>
              <a:rPr sz="2800" lang="en-US">
                <a:solidFill>
                  <a:srgbClr val="000000"/>
                </a:solidFill>
              </a:rPr>
              <a:t>ation </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a</a:t>
            </a:r>
            <a:r>
              <a:rPr sz="2800" lang="en-US">
                <a:solidFill>
                  <a:srgbClr val="000000"/>
                </a:solidFill>
              </a:rPr>
              <a:t>p</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ciat</a:t>
            </a:r>
            <a:r>
              <a:rPr sz="2800" lang="en-US">
                <a:solidFill>
                  <a:srgbClr val="000000"/>
                </a:solidFill>
              </a:rPr>
              <a:t>ion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p</a:t>
            </a:r>
            <a:r>
              <a:rPr sz="2800" lang="en-US">
                <a:solidFill>
                  <a:srgbClr val="000000"/>
                </a:solidFill>
              </a:rPr>
              <a:t>e</a:t>
            </a:r>
            <a:r>
              <a:rPr sz="2800" lang="en-US">
                <a:solidFill>
                  <a:srgbClr val="000000"/>
                </a:solidFill>
              </a:rPr>
              <a:t>c</a:t>
            </a:r>
            <a:r>
              <a:rPr sz="2800" lang="en-US">
                <a:solidFill>
                  <a:srgbClr val="000000"/>
                </a:solidFill>
              </a:rPr>
              <a:t>t</a:t>
            </a:r>
            <a:r>
              <a:rPr sz="2800" lang="en-US">
                <a:solidFill>
                  <a:srgbClr val="000000"/>
                </a:solidFill>
              </a:rPr>
              <a:t>e</a:t>
            </a:r>
            <a:r>
              <a:rPr sz="2800" lang="en-US">
                <a:solidFill>
                  <a:srgbClr val="000000"/>
                </a:solidFill>
              </a:rPr>
              <a:t>d</a:t>
            </a:r>
            <a:r>
              <a:rPr sz="2800" lang="en-US">
                <a:solidFill>
                  <a:srgbClr val="000000"/>
                </a:solidFill>
              </a:rPr>
              <a:t> </a:t>
            </a:r>
            <a:r>
              <a:rPr sz="2800" lang="en-US">
                <a:solidFill>
                  <a:srgbClr val="000000"/>
                </a:solidFill>
              </a:rPr>
              <a:t>o</a:t>
            </a:r>
            <a:r>
              <a:rPr sz="2800" lang="en-US">
                <a:solidFill>
                  <a:srgbClr val="000000"/>
                </a:solidFill>
              </a:rPr>
              <a:t>n</a:t>
            </a:r>
            <a:r>
              <a:rPr sz="2800" lang="en-US">
                <a:solidFill>
                  <a:srgbClr val="000000"/>
                </a:solidFill>
              </a:rPr>
              <a:t>e</a:t>
            </a:r>
            <a:r>
              <a:rPr sz="2800" lang="en-US">
                <a:solidFill>
                  <a:srgbClr val="000000"/>
                </a:solidFill>
              </a:rPr>
              <a:t>.</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8658225" y="2647950"/>
            <a:ext cx="3533775" cy="3810000"/>
            <a:chOff x="8658225" y="2647950"/>
            <a:chExt cx="3533775" cy="381000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3"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4" name=""/>
          <p:cNvSpPr txBox="1"/>
          <p:nvPr/>
        </p:nvSpPr>
        <p:spPr>
          <a:xfrm>
            <a:off x="676275" y="1623059"/>
            <a:ext cx="7501697" cy="4434841"/>
          </a:xfrm>
          <a:prstGeom prst="rect"/>
        </p:spPr>
        <p:txBody>
          <a:bodyPr rtlCol="0" wrap="square">
            <a:spAutoFit/>
          </a:bodyPr>
          <a:p>
            <a:r>
              <a:rPr sz="1800" lang="en-US">
                <a:solidFill>
                  <a:srgbClr val="000000"/>
                </a:solidFill>
              </a:rPr>
              <a:t>•</a:t>
            </a:r>
            <a:r>
              <a:rPr sz="1800" lang="en-US">
                <a:solidFill>
                  <a:srgbClr val="000000"/>
                </a:solidFill>
              </a:rPr>
              <a:t> Data Breakdown:</a:t>
            </a:r>
            <a:endParaRPr sz="1800" lang="en-US">
              <a:solidFill>
                <a:srgbClr val="000000"/>
              </a:solidFill>
            </a:endParaRPr>
          </a:p>
          <a:p>
            <a:r>
              <a:rPr sz="1800" lang="en-US">
                <a:solidFill>
                  <a:srgbClr val="000000"/>
                </a:solidFill>
              </a:rPr>
              <a:t>Employee Types:</a:t>
            </a:r>
            <a:endParaRPr sz="1800" lang="en-US">
              <a:solidFill>
                <a:srgbClr val="000000"/>
              </a:solidFill>
            </a:endParaRPr>
          </a:p>
          <a:p>
            <a:r>
              <a:rPr sz="1800" lang="en-US">
                <a:solidFill>
                  <a:srgbClr val="000000"/>
                </a:solidFill>
              </a:rPr>
              <a:t>&gt;</a:t>
            </a:r>
            <a:r>
              <a:rPr sz="1800" lang="en-US">
                <a:solidFill>
                  <a:srgbClr val="000000"/>
                </a:solidFill>
              </a:rPr>
              <a:t>Con</a:t>
            </a:r>
            <a:r>
              <a:rPr sz="1800" lang="en-US">
                <a:solidFill>
                  <a:srgbClr val="000000"/>
                </a:solidFill>
              </a:rPr>
              <a:t>t</a:t>
            </a:r>
            <a:r>
              <a:rPr sz="1800" lang="en-US">
                <a:solidFill>
                  <a:srgbClr val="000000"/>
                </a:solidFill>
              </a:rPr>
              <a:t>r</a:t>
            </a:r>
            <a:r>
              <a:rPr sz="1800" lang="en-US">
                <a:solidFill>
                  <a:srgbClr val="000000"/>
                </a:solidFill>
              </a:rPr>
              <a:t>act: 18%</a:t>
            </a:r>
            <a:endParaRPr sz="1800" lang="en-US">
              <a:solidFill>
                <a:srgbClr val="000000"/>
              </a:solidFill>
            </a:endParaRPr>
          </a:p>
          <a:p>
            <a:r>
              <a:rPr sz="1800" lang="en-US">
                <a:solidFill>
                  <a:srgbClr val="000000"/>
                </a:solidFill>
              </a:rPr>
              <a:t>&gt;</a:t>
            </a:r>
            <a:r>
              <a:rPr sz="1800" lang="en-US">
                <a:solidFill>
                  <a:srgbClr val="000000"/>
                </a:solidFill>
              </a:rPr>
              <a:t>Full-</a:t>
            </a:r>
            <a:r>
              <a:rPr sz="1800" lang="en-US">
                <a:solidFill>
                  <a:srgbClr val="000000"/>
                </a:solidFill>
              </a:rPr>
              <a:t>t</a:t>
            </a:r>
            <a:r>
              <a:rPr sz="1800" lang="en-US">
                <a:solidFill>
                  <a:srgbClr val="000000"/>
                </a:solidFill>
              </a:rPr>
              <a:t>i</a:t>
            </a:r>
            <a:r>
              <a:rPr sz="1800" lang="en-US">
                <a:solidFill>
                  <a:srgbClr val="000000"/>
                </a:solidFill>
              </a:rPr>
              <a:t>me: 17%</a:t>
            </a:r>
            <a:endParaRPr sz="1800" lang="en-US">
              <a:solidFill>
                <a:srgbClr val="000000"/>
              </a:solidFill>
            </a:endParaRPr>
          </a:p>
          <a:p>
            <a:r>
              <a:rPr sz="1800" lang="en-US">
                <a:solidFill>
                  <a:srgbClr val="000000"/>
                </a:solidFill>
              </a:rPr>
              <a:t>&gt;</a:t>
            </a:r>
            <a:r>
              <a:rPr sz="1800" lang="en-US">
                <a:solidFill>
                  <a:srgbClr val="000000"/>
                </a:solidFill>
              </a:rPr>
              <a:t>Part-Time: 65%</a:t>
            </a:r>
            <a:endParaRPr sz="1800" lang="en-US">
              <a:solidFill>
                <a:srgbClr val="000000"/>
              </a:solidFill>
            </a:endParaRPr>
          </a:p>
          <a:p>
            <a:r>
              <a:rPr sz="1800" lang="en-US">
                <a:solidFill>
                  <a:srgbClr val="000000"/>
                </a:solidFill>
              </a:rPr>
              <a:t>•</a:t>
            </a:r>
            <a:r>
              <a:rPr sz="1800" lang="en-US">
                <a:solidFill>
                  <a:srgbClr val="000000"/>
                </a:solidFill>
              </a:rPr>
              <a:t>Gender Distribution:</a:t>
            </a:r>
            <a:r>
              <a:rPr sz="1800" lang="en-US">
                <a:solidFill>
                  <a:srgbClr val="000000"/>
                </a:solidFill>
              </a:rPr>
              <a:t> </a:t>
            </a:r>
            <a:r>
              <a:rPr sz="1800" lang="en-US">
                <a:solidFill>
                  <a:srgbClr val="000000"/>
                </a:solidFill>
              </a:rPr>
              <a:t>The table shows the number of male and female employees across different employment types (Contract, Full-Time, Part-Time).</a:t>
            </a:r>
            <a:endParaRPr sz="1800" lang="en-US">
              <a:solidFill>
                <a:srgbClr val="000000"/>
              </a:solidFill>
            </a:endParaRPr>
          </a:p>
          <a:p>
            <a:r>
              <a:rPr sz="1800" lang="en-US">
                <a:solidFill>
                  <a:srgbClr val="000000"/>
                </a:solidFill>
              </a:rPr>
              <a:t>•</a:t>
            </a:r>
            <a:r>
              <a:rPr sz="1800" lang="en-US">
                <a:solidFill>
                  <a:srgbClr val="000000"/>
                </a:solidFill>
              </a:rPr>
              <a:t>P</a:t>
            </a:r>
            <a:r>
              <a:rPr sz="1800" lang="en-US">
                <a:solidFill>
                  <a:srgbClr val="000000"/>
                </a:solidFill>
              </a:rPr>
              <a:t>i</a:t>
            </a:r>
            <a:r>
              <a:rPr sz="1800" lang="en-US">
                <a:solidFill>
                  <a:srgbClr val="000000"/>
                </a:solidFill>
              </a:rPr>
              <a:t>e</a:t>
            </a:r>
            <a:r>
              <a:rPr sz="1800" lang="en-US">
                <a:solidFill>
                  <a:srgbClr val="000000"/>
                </a:solidFill>
              </a:rPr>
              <a:t> </a:t>
            </a:r>
            <a:r>
              <a:rPr sz="1800" lang="en-US">
                <a:solidFill>
                  <a:srgbClr val="000000"/>
                </a:solidFill>
              </a:rPr>
              <a:t>c</a:t>
            </a:r>
            <a:r>
              <a:rPr sz="1800" lang="en-US">
                <a:solidFill>
                  <a:srgbClr val="000000"/>
                </a:solidFill>
              </a:rPr>
              <a:t>h</a:t>
            </a:r>
            <a:r>
              <a:rPr sz="1800" lang="en-US">
                <a:solidFill>
                  <a:srgbClr val="000000"/>
                </a:solidFill>
              </a:rPr>
              <a:t>a</a:t>
            </a:r>
            <a:r>
              <a:rPr sz="1800" lang="en-US">
                <a:solidFill>
                  <a:srgbClr val="000000"/>
                </a:solidFill>
              </a:rPr>
              <a:t>r</a:t>
            </a:r>
            <a:r>
              <a:rPr sz="1800" lang="en-US">
                <a:solidFill>
                  <a:srgbClr val="000000"/>
                </a:solidFill>
              </a:rPr>
              <a:t>t</a:t>
            </a:r>
            <a:r>
              <a:rPr sz="1800" lang="en-US">
                <a:solidFill>
                  <a:srgbClr val="000000"/>
                </a:solidFill>
              </a:rPr>
              <a:t>:</a:t>
            </a:r>
            <a:r>
              <a:rPr sz="1800" lang="en-US">
                <a:solidFill>
                  <a:srgbClr val="000000"/>
                </a:solidFill>
              </a:rPr>
              <a:t> </a:t>
            </a:r>
            <a:r>
              <a:rPr sz="1800" lang="en-US">
                <a:solidFill>
                  <a:srgbClr val="000000"/>
                </a:solidFill>
              </a:rPr>
              <a:t>D</a:t>
            </a:r>
            <a:r>
              <a:rPr sz="1800" lang="en-US">
                <a:solidFill>
                  <a:srgbClr val="000000"/>
                </a:solidFill>
              </a:rPr>
              <a:t>i</a:t>
            </a:r>
            <a:r>
              <a:rPr sz="1800" lang="en-US">
                <a:solidFill>
                  <a:srgbClr val="000000"/>
                </a:solidFill>
              </a:rPr>
              <a:t>s</a:t>
            </a:r>
            <a:r>
              <a:rPr sz="1800" lang="en-US">
                <a:solidFill>
                  <a:srgbClr val="000000"/>
                </a:solidFill>
              </a:rPr>
              <a:t>p</a:t>
            </a:r>
            <a:r>
              <a:rPr sz="1800" lang="en-US">
                <a:solidFill>
                  <a:srgbClr val="000000"/>
                </a:solidFill>
              </a:rPr>
              <a:t>ays </a:t>
            </a:r>
            <a:r>
              <a:rPr sz="1800" lang="en-US">
                <a:solidFill>
                  <a:srgbClr val="000000"/>
                </a:solidFill>
              </a:rPr>
              <a:t>t</a:t>
            </a:r>
            <a:r>
              <a:rPr sz="1800" lang="en-US">
                <a:solidFill>
                  <a:srgbClr val="000000"/>
                </a:solidFill>
              </a:rPr>
              <a:t>h</a:t>
            </a:r>
            <a:r>
              <a:rPr sz="1800" lang="en-US">
                <a:solidFill>
                  <a:srgbClr val="000000"/>
                </a:solidFill>
              </a:rPr>
              <a:t>e</a:t>
            </a:r>
            <a:r>
              <a:rPr sz="1800" lang="en-US">
                <a:solidFill>
                  <a:srgbClr val="000000"/>
                </a:solidFill>
              </a:rPr>
              <a:t> </a:t>
            </a:r>
            <a:r>
              <a:rPr sz="1800" lang="en-US">
                <a:solidFill>
                  <a:srgbClr val="000000"/>
                </a:solidFill>
              </a:rPr>
              <a:t>p</a:t>
            </a:r>
            <a:r>
              <a:rPr sz="1800" lang="en-US">
                <a:solidFill>
                  <a:srgbClr val="000000"/>
                </a:solidFill>
              </a:rPr>
              <a:t>e</a:t>
            </a:r>
            <a:r>
              <a:rPr sz="1800" lang="en-US">
                <a:solidFill>
                  <a:srgbClr val="000000"/>
                </a:solidFill>
              </a:rPr>
              <a:t>r</a:t>
            </a:r>
            <a:r>
              <a:rPr sz="1800" lang="en-US">
                <a:solidFill>
                  <a:srgbClr val="000000"/>
                </a:solidFill>
              </a:rPr>
              <a:t>c</a:t>
            </a:r>
            <a:r>
              <a:rPr sz="1800" lang="en-US">
                <a:solidFill>
                  <a:srgbClr val="000000"/>
                </a:solidFill>
              </a:rPr>
              <a:t>e</a:t>
            </a:r>
            <a:r>
              <a:rPr sz="1800" lang="en-US">
                <a:solidFill>
                  <a:srgbClr val="000000"/>
                </a:solidFill>
              </a:rPr>
              <a:t>tage </a:t>
            </a:r>
            <a:r>
              <a:rPr sz="1800" lang="en-US">
                <a:solidFill>
                  <a:srgbClr val="000000"/>
                </a:solidFill>
              </a:rPr>
              <a:t>d</a:t>
            </a:r>
            <a:r>
              <a:rPr sz="1800" lang="en-US">
                <a:solidFill>
                  <a:srgbClr val="000000"/>
                </a:solidFill>
              </a:rPr>
              <a:t>stribution </a:t>
            </a:r>
            <a:r>
              <a:rPr sz="1800" lang="en-US">
                <a:solidFill>
                  <a:srgbClr val="000000"/>
                </a:solidFill>
              </a:rPr>
              <a:t>o</a:t>
            </a:r>
            <a:r>
              <a:rPr sz="1800" lang="en-US">
                <a:solidFill>
                  <a:srgbClr val="000000"/>
                </a:solidFill>
              </a:rPr>
              <a:t>f</a:t>
            </a:r>
            <a:r>
              <a:rPr sz="1800" lang="en-US">
                <a:solidFill>
                  <a:srgbClr val="000000"/>
                </a:solidFill>
              </a:rPr>
              <a:t> </a:t>
            </a:r>
            <a:r>
              <a:rPr sz="1800" lang="en-US">
                <a:solidFill>
                  <a:srgbClr val="000000"/>
                </a:solidFill>
              </a:rPr>
              <a:t>e</a:t>
            </a:r>
            <a:r>
              <a:rPr sz="1800" lang="en-US">
                <a:solidFill>
                  <a:srgbClr val="000000"/>
                </a:solidFill>
              </a:rPr>
              <a:t>m</a:t>
            </a:r>
            <a:r>
              <a:rPr sz="1800" lang="en-US">
                <a:solidFill>
                  <a:srgbClr val="000000"/>
                </a:solidFill>
              </a:rPr>
              <a:t>p</a:t>
            </a:r>
            <a:r>
              <a:rPr sz="1800" lang="en-US">
                <a:solidFill>
                  <a:srgbClr val="000000"/>
                </a:solidFill>
              </a:rPr>
              <a:t>oyees </a:t>
            </a:r>
            <a:r>
              <a:rPr sz="1800" lang="en-US">
                <a:solidFill>
                  <a:srgbClr val="000000"/>
                </a:solidFill>
              </a:rPr>
              <a:t>b</a:t>
            </a:r>
            <a:r>
              <a:rPr sz="1800" lang="en-US">
                <a:solidFill>
                  <a:srgbClr val="000000"/>
                </a:solidFill>
              </a:rPr>
              <a:t>y</a:t>
            </a:r>
            <a:r>
              <a:rPr sz="1800" lang="en-US">
                <a:solidFill>
                  <a:srgbClr val="000000"/>
                </a:solidFill>
              </a:rPr>
              <a:t> </a:t>
            </a:r>
            <a:r>
              <a:rPr sz="1800" lang="en-US">
                <a:solidFill>
                  <a:srgbClr val="000000"/>
                </a:solidFill>
              </a:rPr>
              <a:t>c</a:t>
            </a:r>
            <a:r>
              <a:rPr sz="1800" lang="en-US">
                <a:solidFill>
                  <a:srgbClr val="000000"/>
                </a:solidFill>
              </a:rPr>
              <a:t>o</a:t>
            </a:r>
            <a:r>
              <a:rPr sz="1800" lang="en-US">
                <a:solidFill>
                  <a:srgbClr val="000000"/>
                </a:solidFill>
              </a:rPr>
              <a:t>n</a:t>
            </a:r>
            <a:r>
              <a:rPr sz="1800" lang="en-US">
                <a:solidFill>
                  <a:srgbClr val="000000"/>
                </a:solidFill>
              </a:rPr>
              <a:t>t</a:t>
            </a:r>
            <a:r>
              <a:rPr sz="1800" lang="en-US">
                <a:solidFill>
                  <a:srgbClr val="000000"/>
                </a:solidFill>
              </a:rPr>
              <a:t>r</a:t>
            </a:r>
            <a:r>
              <a:rPr sz="1800" lang="en-US">
                <a:solidFill>
                  <a:srgbClr val="000000"/>
                </a:solidFill>
              </a:rPr>
              <a:t>a</a:t>
            </a:r>
            <a:r>
              <a:rPr sz="1800" lang="en-US">
                <a:solidFill>
                  <a:srgbClr val="000000"/>
                </a:solidFill>
              </a:rPr>
              <a:t>c</a:t>
            </a:r>
            <a:r>
              <a:rPr sz="1800" lang="en-US">
                <a:solidFill>
                  <a:srgbClr val="000000"/>
                </a:solidFill>
              </a:rPr>
              <a:t>t</a:t>
            </a:r>
            <a:r>
              <a:rPr sz="1800" lang="en-US">
                <a:solidFill>
                  <a:srgbClr val="000000"/>
                </a:solidFill>
              </a:rPr>
              <a:t> </a:t>
            </a:r>
            <a:r>
              <a:rPr sz="1800" lang="en-US">
                <a:solidFill>
                  <a:srgbClr val="000000"/>
                </a:solidFill>
              </a:rPr>
              <a:t>t</a:t>
            </a:r>
            <a:r>
              <a:rPr sz="1800" lang="en-US">
                <a:solidFill>
                  <a:srgbClr val="000000"/>
                </a:solidFill>
              </a:rPr>
              <a:t>y</a:t>
            </a:r>
            <a:r>
              <a:rPr sz="1800" lang="en-US">
                <a:solidFill>
                  <a:srgbClr val="000000"/>
                </a:solidFill>
              </a:rPr>
              <a:t>p</a:t>
            </a:r>
            <a:r>
              <a:rPr sz="1800" lang="en-US">
                <a:solidFill>
                  <a:srgbClr val="000000"/>
                </a:solidFill>
              </a:rPr>
              <a:t>e</a:t>
            </a:r>
            <a:r>
              <a:rPr sz="1800" lang="en-US">
                <a:solidFill>
                  <a:srgbClr val="000000"/>
                </a:solidFill>
              </a:rPr>
              <a:t>.</a:t>
            </a:r>
            <a:r>
              <a:rPr sz="1800" lang="en-US">
                <a:solidFill>
                  <a:srgbClr val="000000"/>
                </a:solidFill>
              </a:rPr>
              <a:t> </a:t>
            </a:r>
            <a:endParaRPr sz="1800" lang="en-US">
              <a:solidFill>
                <a:srgbClr val="000000"/>
              </a:solidFill>
            </a:endParaRPr>
          </a:p>
          <a:p>
            <a:r>
              <a:rPr sz="1800" lang="en-US">
                <a:solidFill>
                  <a:srgbClr val="000000"/>
                </a:solidFill>
              </a:rPr>
              <a:t>•</a:t>
            </a:r>
            <a:r>
              <a:rPr sz="1800" lang="en-US">
                <a:solidFill>
                  <a:srgbClr val="000000"/>
                </a:solidFill>
              </a:rPr>
              <a:t>Box Plot: Likely shows the distribution of some numerical data related to employees, though the exact details aren’t clear from the image.</a:t>
            </a:r>
            <a:endParaRPr sz="1800" lang="en-US">
              <a:solidFill>
                <a:srgbClr val="000000"/>
              </a:solidFill>
            </a:endParaRPr>
          </a:p>
          <a:p>
            <a:r>
              <a:rPr sz="1800" lang="en-US">
                <a:solidFill>
                  <a:srgbClr val="000000"/>
                </a:solidFill>
              </a:rPr>
              <a:t>•</a:t>
            </a:r>
            <a:r>
              <a:rPr sz="1800" lang="en-US">
                <a:solidFill>
                  <a:srgbClr val="000000"/>
                </a:solidFill>
              </a:rPr>
              <a:t>Understand Distribution: The pie chart helps visualize the proportion of employees in each contract type.</a:t>
            </a:r>
            <a:endParaRPr sz="1800" lang="en-US">
              <a:solidFill>
                <a:srgbClr val="000000"/>
              </a:solidFill>
            </a:endParaRPr>
          </a:p>
          <a:p>
            <a:r>
              <a:rPr sz="1800" lang="en-US">
                <a:solidFill>
                  <a:srgbClr val="000000"/>
                </a:solidFill>
              </a:rPr>
              <a:t>•</a:t>
            </a:r>
            <a:r>
              <a:rPr sz="1800" lang="en-US">
                <a:solidFill>
                  <a:srgbClr val="000000"/>
                </a:solidFill>
              </a:rPr>
              <a:t>Gender Insights: The table provides a breakdown of male and female employees in each category, which can be useful for gender diversity analysis.</a:t>
            </a:r>
            <a:endParaRPr sz="1800" lang="en-US">
              <a:solidFill>
                <a:srgbClr val="000000"/>
              </a:solidFill>
            </a:endParaRPr>
          </a:p>
          <a:p>
            <a:r>
              <a:rPr sz="1800" lang="en-US">
                <a:solidFill>
                  <a:srgbClr val="000000"/>
                </a:solidFill>
              </a:rPr>
              <a:t>•</a:t>
            </a:r>
            <a:r>
              <a:rPr sz="1800" lang="en-US">
                <a:solidFill>
                  <a:srgbClr val="000000"/>
                </a:solidFill>
              </a:rPr>
              <a:t>Identify Trends: Look for any patterns in the data, such as a higher concentration of one gender in a particular employment type.</a:t>
            </a:r>
            <a:endParaRPr sz="1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8"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0" name=""/>
          <p:cNvSpPr txBox="1"/>
          <p:nvPr/>
        </p:nvSpPr>
        <p:spPr>
          <a:xfrm>
            <a:off x="723900" y="2425446"/>
            <a:ext cx="6648483" cy="3139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3200" lang="en-US">
                <a:solidFill>
                  <a:srgbClr val="000000"/>
                </a:solidFill>
              </a:rPr>
              <a:t> </a:t>
            </a:r>
            <a:r>
              <a:rPr sz="3200" lang="en-US">
                <a:solidFill>
                  <a:srgbClr val="000000"/>
                </a:solidFill>
              </a:rPr>
              <a:t>T</a:t>
            </a:r>
            <a:r>
              <a:rPr sz="3200" lang="en-US">
                <a:solidFill>
                  <a:srgbClr val="000000"/>
                </a:solidFill>
              </a:rPr>
              <a:t>h</a:t>
            </a:r>
            <a:r>
              <a:rPr sz="3200" lang="en-US">
                <a:solidFill>
                  <a:srgbClr val="000000"/>
                </a:solidFill>
              </a:rPr>
              <a:t>e</a:t>
            </a:r>
            <a:r>
              <a:rPr sz="3200" lang="en-US">
                <a:solidFill>
                  <a:srgbClr val="000000"/>
                </a:solidFill>
              </a:rPr>
              <a:t> </a:t>
            </a:r>
            <a:r>
              <a:rPr sz="3200" lang="en-US">
                <a:solidFill>
                  <a:srgbClr val="000000"/>
                </a:solidFill>
              </a:rPr>
              <a:t>end users would likely include human resources personnel, managers, or business analysts who analyze workforce demographics based on gender and employment type. They might use this data for diversity planning, resource allocation, or reporting purposes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6" name=""/>
          <p:cNvSpPr txBox="1"/>
          <p:nvPr/>
        </p:nvSpPr>
        <p:spPr>
          <a:xfrm>
            <a:off x="8922846" y="12669606"/>
            <a:ext cx="4000000" cy="4343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687" name=""/>
          <p:cNvSpPr txBox="1"/>
          <p:nvPr/>
        </p:nvSpPr>
        <p:spPr>
          <a:xfrm rot="25579">
            <a:off x="3027384" y="1764029"/>
            <a:ext cx="6713442" cy="4244339"/>
          </a:xfrm>
          <a:prstGeom prst="rect"/>
        </p:spPr>
        <p:txBody>
          <a:bodyPr rtlCol="0" wrap="square">
            <a:spAutoFit/>
          </a:bodyPr>
          <a:p>
            <a:r>
              <a:rPr sz="3200" lang="en-US">
                <a:solidFill>
                  <a:srgbClr val="000000"/>
                </a:solidFill>
              </a:rPr>
              <a:t>&gt;</a:t>
            </a:r>
            <a:r>
              <a:rPr sz="3200" lang="en-US">
                <a:solidFill>
                  <a:srgbClr val="000000"/>
                </a:solidFill>
              </a:rPr>
              <a:t> </a:t>
            </a:r>
            <a:r>
              <a:rPr sz="3200" lang="en-US">
                <a:solidFill>
                  <a:srgbClr val="000000"/>
                </a:solidFill>
              </a:rPr>
              <a:t>C</a:t>
            </a:r>
            <a:r>
              <a:rPr sz="3200" lang="en-US">
                <a:solidFill>
                  <a:srgbClr val="000000"/>
                </a:solidFill>
              </a:rPr>
              <a:t>o</a:t>
            </a:r>
            <a:r>
              <a:rPr sz="3200" lang="en-US">
                <a:solidFill>
                  <a:srgbClr val="000000"/>
                </a:solidFill>
              </a:rPr>
              <a:t>n</a:t>
            </a:r>
            <a:r>
              <a:rPr sz="3200" lang="en-US">
                <a:solidFill>
                  <a:srgbClr val="000000"/>
                </a:solidFill>
              </a:rPr>
              <a:t>d</a:t>
            </a:r>
            <a:r>
              <a:rPr sz="3200" lang="en-US">
                <a:solidFill>
                  <a:srgbClr val="000000"/>
                </a:solidFill>
              </a:rPr>
              <a:t>i</a:t>
            </a:r>
            <a:r>
              <a:rPr sz="3200" lang="en-US">
                <a:solidFill>
                  <a:srgbClr val="000000"/>
                </a:solidFill>
              </a:rPr>
              <a:t>ti</a:t>
            </a:r>
            <a:r>
              <a:rPr sz="3200" lang="en-US">
                <a:solidFill>
                  <a:srgbClr val="000000"/>
                </a:solidFill>
              </a:rPr>
              <a:t>n</a:t>
            </a:r>
            <a:r>
              <a:rPr sz="3200" lang="en-US">
                <a:solidFill>
                  <a:srgbClr val="000000"/>
                </a:solidFill>
              </a:rPr>
              <a:t>a</a:t>
            </a:r>
            <a:r>
              <a:rPr sz="3200" lang="en-US">
                <a:solidFill>
                  <a:srgbClr val="000000"/>
                </a:solidFill>
              </a:rPr>
              <a:t>l</a:t>
            </a:r>
            <a:r>
              <a:rPr sz="3200" lang="en-US">
                <a:solidFill>
                  <a:srgbClr val="000000"/>
                </a:solidFill>
              </a:rPr>
              <a:t> </a:t>
            </a:r>
            <a:r>
              <a:rPr sz="3200" lang="en-US">
                <a:solidFill>
                  <a:srgbClr val="000000"/>
                </a:solidFill>
              </a:rPr>
              <a:t>f</a:t>
            </a:r>
            <a:r>
              <a:rPr sz="3200" lang="en-US">
                <a:solidFill>
                  <a:srgbClr val="000000"/>
                </a:solidFill>
              </a:rPr>
              <a:t>o</a:t>
            </a:r>
            <a:r>
              <a:rPr sz="3200" lang="en-US">
                <a:solidFill>
                  <a:srgbClr val="000000"/>
                </a:solidFill>
              </a:rPr>
              <a:t>r</a:t>
            </a:r>
            <a:r>
              <a:rPr sz="3200" lang="en-US">
                <a:solidFill>
                  <a:srgbClr val="000000"/>
                </a:solidFill>
              </a:rPr>
              <a:t>m</a:t>
            </a:r>
            <a:r>
              <a:rPr sz="3200" lang="en-US">
                <a:solidFill>
                  <a:srgbClr val="000000"/>
                </a:solidFill>
              </a:rPr>
              <a:t>a</a:t>
            </a:r>
            <a:r>
              <a:rPr sz="3200" lang="en-US">
                <a:solidFill>
                  <a:srgbClr val="000000"/>
                </a:solidFill>
              </a:rPr>
              <a:t>t</a:t>
            </a:r>
            <a:r>
              <a:rPr sz="3200" lang="en-US">
                <a:solidFill>
                  <a:srgbClr val="000000"/>
                </a:solidFill>
              </a:rPr>
              <a:t>t</a:t>
            </a:r>
            <a:r>
              <a:rPr sz="3200" lang="en-US">
                <a:solidFill>
                  <a:srgbClr val="000000"/>
                </a:solidFill>
              </a:rPr>
              <a:t>i</a:t>
            </a:r>
            <a:r>
              <a:rPr sz="3200" lang="en-US">
                <a:solidFill>
                  <a:srgbClr val="000000"/>
                </a:solidFill>
              </a:rPr>
              <a:t>n</a:t>
            </a:r>
            <a:r>
              <a:rPr sz="3200" lang="en-US">
                <a:solidFill>
                  <a:srgbClr val="000000"/>
                </a:solidFill>
              </a:rPr>
              <a:t>g </a:t>
            </a:r>
            <a:endParaRPr sz="2800" lang="en-US">
              <a:solidFill>
                <a:srgbClr val="000000"/>
              </a:solidFill>
            </a:endParaRPr>
          </a:p>
          <a:p>
            <a:r>
              <a:rPr sz="3200" lang="en-US">
                <a:solidFill>
                  <a:srgbClr val="000000"/>
                </a:solidFill>
              </a:rPr>
              <a:t>&gt;</a:t>
            </a:r>
            <a:r>
              <a:rPr sz="3200" lang="en-US">
                <a:solidFill>
                  <a:srgbClr val="000000"/>
                </a:solidFill>
              </a:rPr>
              <a:t> </a:t>
            </a:r>
            <a:r>
              <a:rPr sz="3200" lang="en-US">
                <a:solidFill>
                  <a:srgbClr val="000000"/>
                </a:solidFill>
              </a:rPr>
              <a:t>F</a:t>
            </a:r>
            <a:r>
              <a:rPr sz="3200" lang="en-US">
                <a:solidFill>
                  <a:srgbClr val="000000"/>
                </a:solidFill>
              </a:rPr>
              <a:t>i</a:t>
            </a:r>
            <a:r>
              <a:rPr sz="3200" lang="en-US">
                <a:solidFill>
                  <a:srgbClr val="000000"/>
                </a:solidFill>
              </a:rPr>
              <a:t>l</a:t>
            </a:r>
            <a:r>
              <a:rPr sz="3200" lang="en-US">
                <a:solidFill>
                  <a:srgbClr val="000000"/>
                </a:solidFill>
              </a:rPr>
              <a:t>t</a:t>
            </a:r>
            <a:r>
              <a:rPr sz="3200" lang="en-US">
                <a:solidFill>
                  <a:srgbClr val="000000"/>
                </a:solidFill>
              </a:rPr>
              <a:t>e</a:t>
            </a:r>
            <a:r>
              <a:rPr sz="3200" lang="en-US">
                <a:solidFill>
                  <a:srgbClr val="000000"/>
                </a:solidFill>
              </a:rPr>
              <a:t>r</a:t>
            </a:r>
            <a:r>
              <a:rPr sz="3200" lang="en-US">
                <a:solidFill>
                  <a:srgbClr val="000000"/>
                </a:solidFill>
              </a:rPr>
              <a:t>i</a:t>
            </a:r>
            <a:r>
              <a:rPr sz="3200" lang="en-US">
                <a:solidFill>
                  <a:srgbClr val="000000"/>
                </a:solidFill>
              </a:rPr>
              <a:t>n</a:t>
            </a:r>
            <a:r>
              <a:rPr sz="3200" lang="en-US">
                <a:solidFill>
                  <a:srgbClr val="000000"/>
                </a:solidFill>
              </a:rPr>
              <a:t>g </a:t>
            </a:r>
            <a:endParaRPr sz="2800" lang="en-US">
              <a:solidFill>
                <a:srgbClr val="000000"/>
              </a:solidFill>
            </a:endParaRPr>
          </a:p>
          <a:p>
            <a:r>
              <a:rPr sz="3200" lang="en-US">
                <a:solidFill>
                  <a:srgbClr val="000000"/>
                </a:solidFill>
              </a:rPr>
              <a:t>&gt;</a:t>
            </a:r>
            <a:r>
              <a:rPr sz="3200" lang="en-US">
                <a:solidFill>
                  <a:srgbClr val="000000"/>
                </a:solidFill>
              </a:rPr>
              <a:t> </a:t>
            </a:r>
            <a:r>
              <a:rPr sz="3200" lang="en-US">
                <a:solidFill>
                  <a:srgbClr val="000000"/>
                </a:solidFill>
              </a:rPr>
              <a:t>F</a:t>
            </a:r>
            <a:r>
              <a:rPr sz="3200" lang="en-US">
                <a:solidFill>
                  <a:srgbClr val="000000"/>
                </a:solidFill>
              </a:rPr>
              <a:t>o</a:t>
            </a:r>
            <a:r>
              <a:rPr sz="3200" lang="en-US">
                <a:solidFill>
                  <a:srgbClr val="000000"/>
                </a:solidFill>
              </a:rPr>
              <a:t>r</a:t>
            </a:r>
            <a:r>
              <a:rPr sz="3200" lang="en-US">
                <a:solidFill>
                  <a:srgbClr val="000000"/>
                </a:solidFill>
              </a:rPr>
              <a:t>m</a:t>
            </a:r>
            <a:r>
              <a:rPr sz="3200" lang="en-US">
                <a:solidFill>
                  <a:srgbClr val="000000"/>
                </a:solidFill>
              </a:rPr>
              <a:t>u</a:t>
            </a:r>
            <a:r>
              <a:rPr sz="3200" lang="en-US">
                <a:solidFill>
                  <a:srgbClr val="000000"/>
                </a:solidFill>
              </a:rPr>
              <a:t>l</a:t>
            </a:r>
            <a:r>
              <a:rPr sz="3200" lang="en-US">
                <a:solidFill>
                  <a:srgbClr val="000000"/>
                </a:solidFill>
              </a:rPr>
              <a:t>a</a:t>
            </a:r>
            <a:r>
              <a:rPr sz="3200" lang="en-US">
                <a:solidFill>
                  <a:srgbClr val="000000"/>
                </a:solidFill>
              </a:rPr>
              <a:t> </a:t>
            </a:r>
            <a:r>
              <a:rPr sz="3200" lang="en-US">
                <a:solidFill>
                  <a:srgbClr val="000000"/>
                </a:solidFill>
              </a:rPr>
              <a:t>u</a:t>
            </a:r>
            <a:r>
              <a:rPr sz="3200" lang="en-US">
                <a:solidFill>
                  <a:srgbClr val="000000"/>
                </a:solidFill>
              </a:rPr>
              <a:t>s</a:t>
            </a:r>
            <a:r>
              <a:rPr sz="3200" lang="en-US">
                <a:solidFill>
                  <a:srgbClr val="000000"/>
                </a:solidFill>
              </a:rPr>
              <a:t>e</a:t>
            </a:r>
            <a:r>
              <a:rPr sz="3200" lang="en-US">
                <a:solidFill>
                  <a:srgbClr val="000000"/>
                </a:solidFill>
              </a:rPr>
              <a:t>d</a:t>
            </a:r>
            <a:r>
              <a:rPr sz="3200" lang="en-US">
                <a:solidFill>
                  <a:srgbClr val="000000"/>
                </a:solidFill>
              </a:rPr>
              <a:t> </a:t>
            </a:r>
            <a:r>
              <a:rPr sz="3200" lang="en-US">
                <a:solidFill>
                  <a:srgbClr val="000000"/>
                </a:solidFill>
              </a:rPr>
              <a:t>t</a:t>
            </a:r>
            <a:r>
              <a:rPr sz="3200" lang="en-US">
                <a:solidFill>
                  <a:srgbClr val="000000"/>
                </a:solidFill>
              </a:rPr>
              <a:t>o</a:t>
            </a:r>
            <a:r>
              <a:rPr sz="3200" lang="en-US">
                <a:solidFill>
                  <a:srgbClr val="000000"/>
                </a:solidFill>
              </a:rPr>
              <a:t> </a:t>
            </a:r>
            <a:r>
              <a:rPr sz="3200" lang="en-US">
                <a:solidFill>
                  <a:srgbClr val="000000"/>
                </a:solidFill>
              </a:rPr>
              <a:t>i</a:t>
            </a:r>
            <a:r>
              <a:rPr sz="3200" lang="en-US">
                <a:solidFill>
                  <a:srgbClr val="000000"/>
                </a:solidFill>
              </a:rPr>
              <a:t>d</a:t>
            </a:r>
            <a:r>
              <a:rPr sz="3200" lang="en-US">
                <a:solidFill>
                  <a:srgbClr val="000000"/>
                </a:solidFill>
              </a:rPr>
              <a:t>e</a:t>
            </a:r>
            <a:r>
              <a:rPr sz="3200" lang="en-US">
                <a:solidFill>
                  <a:srgbClr val="000000"/>
                </a:solidFill>
              </a:rPr>
              <a:t>n</a:t>
            </a:r>
            <a:r>
              <a:rPr sz="3200" lang="en-US">
                <a:solidFill>
                  <a:srgbClr val="000000"/>
                </a:solidFill>
              </a:rPr>
              <a:t>tify </a:t>
            </a:r>
            <a:r>
              <a:rPr sz="3200" lang="en-US">
                <a:solidFill>
                  <a:srgbClr val="000000"/>
                </a:solidFill>
              </a:rPr>
              <a:t>p</a:t>
            </a:r>
            <a:r>
              <a:rPr sz="3200" lang="en-US">
                <a:solidFill>
                  <a:srgbClr val="000000"/>
                </a:solidFill>
              </a:rPr>
              <a:t>e</a:t>
            </a:r>
            <a:r>
              <a:rPr sz="3200" lang="en-US">
                <a:solidFill>
                  <a:srgbClr val="000000"/>
                </a:solidFill>
              </a:rPr>
              <a:t>r</a:t>
            </a:r>
            <a:r>
              <a:rPr sz="3200" lang="en-US">
                <a:solidFill>
                  <a:srgbClr val="000000"/>
                </a:solidFill>
              </a:rPr>
              <a:t>f</a:t>
            </a:r>
            <a:r>
              <a:rPr sz="3200" lang="en-US">
                <a:solidFill>
                  <a:srgbClr val="000000"/>
                </a:solidFill>
              </a:rPr>
              <a:t>ormance </a:t>
            </a:r>
            <a:r>
              <a:rPr sz="3200" lang="en-US">
                <a:solidFill>
                  <a:srgbClr val="000000"/>
                </a:solidFill>
              </a:rPr>
              <a:t>l</a:t>
            </a:r>
            <a:r>
              <a:rPr sz="3200" lang="en-US">
                <a:solidFill>
                  <a:srgbClr val="000000"/>
                </a:solidFill>
              </a:rPr>
              <a:t>e</a:t>
            </a:r>
            <a:r>
              <a:rPr sz="3200" lang="en-US">
                <a:solidFill>
                  <a:srgbClr val="000000"/>
                </a:solidFill>
              </a:rPr>
              <a:t>v</a:t>
            </a:r>
            <a:r>
              <a:rPr sz="3200" lang="en-US">
                <a:solidFill>
                  <a:srgbClr val="000000"/>
                </a:solidFill>
              </a:rPr>
              <a:t>e</a:t>
            </a:r>
            <a:r>
              <a:rPr sz="3200" lang="en-US">
                <a:solidFill>
                  <a:srgbClr val="000000"/>
                </a:solidFill>
              </a:rPr>
              <a:t>l</a:t>
            </a:r>
            <a:endParaRPr sz="2800" lang="en-US">
              <a:solidFill>
                <a:srgbClr val="000000"/>
              </a:solidFill>
            </a:endParaRPr>
          </a:p>
          <a:p>
            <a:r>
              <a:rPr sz="3200" lang="en-US">
                <a:solidFill>
                  <a:srgbClr val="000000"/>
                </a:solidFill>
              </a:rPr>
              <a:t>&gt;</a:t>
            </a:r>
            <a:r>
              <a:rPr sz="3200" lang="en-US">
                <a:solidFill>
                  <a:srgbClr val="000000"/>
                </a:solidFill>
              </a:rPr>
              <a:t> </a:t>
            </a:r>
            <a:r>
              <a:rPr sz="3200" lang="en-US">
                <a:solidFill>
                  <a:srgbClr val="000000"/>
                </a:solidFill>
              </a:rPr>
              <a:t>P</a:t>
            </a:r>
            <a:r>
              <a:rPr sz="3200" lang="en-US">
                <a:solidFill>
                  <a:srgbClr val="000000"/>
                </a:solidFill>
              </a:rPr>
              <a:t>ivotal </a:t>
            </a:r>
            <a:r>
              <a:rPr sz="3200" lang="en-US">
                <a:solidFill>
                  <a:srgbClr val="000000"/>
                </a:solidFill>
              </a:rPr>
              <a:t>t</a:t>
            </a:r>
            <a:r>
              <a:rPr sz="3200" lang="en-US">
                <a:solidFill>
                  <a:srgbClr val="000000"/>
                </a:solidFill>
              </a:rPr>
              <a:t>a</a:t>
            </a:r>
            <a:r>
              <a:rPr sz="3200" lang="en-US">
                <a:solidFill>
                  <a:srgbClr val="000000"/>
                </a:solidFill>
              </a:rPr>
              <a:t>b</a:t>
            </a:r>
            <a:r>
              <a:rPr sz="3200" lang="en-US">
                <a:solidFill>
                  <a:srgbClr val="000000"/>
                </a:solidFill>
              </a:rPr>
              <a:t>l</a:t>
            </a:r>
            <a:r>
              <a:rPr sz="3200" lang="en-US">
                <a:solidFill>
                  <a:srgbClr val="000000"/>
                </a:solidFill>
              </a:rPr>
              <a:t>e</a:t>
            </a:r>
            <a:r>
              <a:rPr sz="3200" lang="en-US">
                <a:solidFill>
                  <a:srgbClr val="000000"/>
                </a:solidFill>
              </a:rPr>
              <a:t> </a:t>
            </a:r>
            <a:r>
              <a:rPr sz="3200" lang="en-US">
                <a:solidFill>
                  <a:srgbClr val="000000"/>
                </a:solidFill>
              </a:rPr>
              <a:t>f</a:t>
            </a:r>
            <a:r>
              <a:rPr sz="3200" lang="en-US">
                <a:solidFill>
                  <a:srgbClr val="000000"/>
                </a:solidFill>
              </a:rPr>
              <a:t>o</a:t>
            </a:r>
            <a:r>
              <a:rPr sz="3200" lang="en-US">
                <a:solidFill>
                  <a:srgbClr val="000000"/>
                </a:solidFill>
              </a:rPr>
              <a:t>r</a:t>
            </a:r>
            <a:r>
              <a:rPr sz="3200" lang="en-US">
                <a:solidFill>
                  <a:srgbClr val="000000"/>
                </a:solidFill>
              </a:rPr>
              <a:t> </a:t>
            </a:r>
            <a:r>
              <a:rPr sz="3200" lang="en-US">
                <a:solidFill>
                  <a:srgbClr val="000000"/>
                </a:solidFill>
              </a:rPr>
              <a:t>summarising</a:t>
            </a:r>
            <a:endParaRPr sz="2800" lang="en-US">
              <a:solidFill>
                <a:srgbClr val="000000"/>
              </a:solidFill>
            </a:endParaRPr>
          </a:p>
          <a:p>
            <a:r>
              <a:rPr sz="3200" lang="en-US">
                <a:solidFill>
                  <a:srgbClr val="000000"/>
                </a:solidFill>
              </a:rPr>
              <a:t>&gt;</a:t>
            </a:r>
            <a:r>
              <a:rPr sz="3200" lang="en-US">
                <a:solidFill>
                  <a:srgbClr val="000000"/>
                </a:solidFill>
              </a:rPr>
              <a:t> </a:t>
            </a:r>
            <a:r>
              <a:rPr sz="3200" lang="en-US">
                <a:solidFill>
                  <a:srgbClr val="000000"/>
                </a:solidFill>
              </a:rPr>
              <a:t>G</a:t>
            </a:r>
            <a:r>
              <a:rPr sz="3200" lang="en-US">
                <a:solidFill>
                  <a:srgbClr val="000000"/>
                </a:solidFill>
              </a:rPr>
              <a:t>r</a:t>
            </a:r>
            <a:r>
              <a:rPr sz="3200" lang="en-US">
                <a:solidFill>
                  <a:srgbClr val="000000"/>
                </a:solidFill>
              </a:rPr>
              <a:t>a</a:t>
            </a:r>
            <a:r>
              <a:rPr sz="3200" lang="en-US">
                <a:solidFill>
                  <a:srgbClr val="000000"/>
                </a:solidFill>
              </a:rPr>
              <a:t>p</a:t>
            </a:r>
            <a:r>
              <a:rPr sz="3200" lang="en-US">
                <a:solidFill>
                  <a:srgbClr val="000000"/>
                </a:solidFill>
              </a:rPr>
              <a:t>h</a:t>
            </a:r>
            <a:r>
              <a:rPr sz="3200" lang="en-US">
                <a:solidFill>
                  <a:srgbClr val="000000"/>
                </a:solidFill>
              </a:rPr>
              <a:t> </a:t>
            </a:r>
            <a:r>
              <a:rPr sz="3200" lang="en-US">
                <a:solidFill>
                  <a:srgbClr val="000000"/>
                </a:solidFill>
              </a:rPr>
              <a:t>-</a:t>
            </a:r>
            <a:r>
              <a:rPr sz="3200" lang="en-US">
                <a:solidFill>
                  <a:srgbClr val="000000"/>
                </a:solidFill>
              </a:rPr>
              <a:t> </a:t>
            </a:r>
            <a:r>
              <a:rPr sz="3200" lang="en-US">
                <a:solidFill>
                  <a:srgbClr val="000000"/>
                </a:solidFill>
              </a:rPr>
              <a:t>f</a:t>
            </a:r>
            <a:r>
              <a:rPr sz="3200" lang="en-US">
                <a:solidFill>
                  <a:srgbClr val="000000"/>
                </a:solidFill>
              </a:rPr>
              <a:t>o</a:t>
            </a:r>
            <a:r>
              <a:rPr sz="3200" lang="en-US">
                <a:solidFill>
                  <a:srgbClr val="000000"/>
                </a:solidFill>
              </a:rPr>
              <a:t>r</a:t>
            </a:r>
            <a:r>
              <a:rPr sz="3200" lang="en-US">
                <a:solidFill>
                  <a:srgbClr val="000000"/>
                </a:solidFill>
              </a:rPr>
              <a:t> </a:t>
            </a:r>
            <a:r>
              <a:rPr sz="3200" lang="en-US">
                <a:solidFill>
                  <a:srgbClr val="000000"/>
                </a:solidFill>
              </a:rPr>
              <a:t>d</a:t>
            </a:r>
            <a:r>
              <a:rPr sz="3200" lang="en-US">
                <a:solidFill>
                  <a:srgbClr val="000000"/>
                </a:solidFill>
              </a:rPr>
              <a:t>a</a:t>
            </a:r>
            <a:r>
              <a:rPr sz="3200" lang="en-US">
                <a:solidFill>
                  <a:srgbClr val="000000"/>
                </a:solidFill>
              </a:rPr>
              <a:t>t</a:t>
            </a:r>
            <a:r>
              <a:rPr sz="3200" lang="en-US">
                <a:solidFill>
                  <a:srgbClr val="000000"/>
                </a:solidFill>
              </a:rPr>
              <a:t>a</a:t>
            </a:r>
            <a:r>
              <a:rPr sz="3200" lang="en-US">
                <a:solidFill>
                  <a:srgbClr val="000000"/>
                </a:solidFill>
              </a:rPr>
              <a:t> </a:t>
            </a:r>
            <a:r>
              <a:rPr sz="3200" lang="en-US">
                <a:solidFill>
                  <a:srgbClr val="000000"/>
                </a:solidFill>
              </a:rPr>
              <a:t>v</a:t>
            </a:r>
            <a:r>
              <a:rPr sz="3200" lang="en-US">
                <a:solidFill>
                  <a:srgbClr val="000000"/>
                </a:solidFill>
              </a:rPr>
              <a:t>i</a:t>
            </a:r>
            <a:r>
              <a:rPr sz="3200" lang="en-US">
                <a:solidFill>
                  <a:srgbClr val="000000"/>
                </a:solidFill>
              </a:rPr>
              <a:t>s</a:t>
            </a:r>
            <a:r>
              <a:rPr sz="3200" lang="en-US">
                <a:solidFill>
                  <a:srgbClr val="000000"/>
                </a:solidFill>
              </a:rPr>
              <a:t>u</a:t>
            </a:r>
            <a:r>
              <a:rPr sz="3200" lang="en-US">
                <a:solidFill>
                  <a:srgbClr val="000000"/>
                </a:solidFill>
              </a:rPr>
              <a:t>alization </a:t>
            </a:r>
            <a:r>
              <a:rPr sz="3200" lang="en-US">
                <a:solidFill>
                  <a:srgbClr val="000000"/>
                </a:solidFill>
              </a:rPr>
              <a:t>(</a:t>
            </a:r>
            <a:r>
              <a:rPr sz="3200" lang="en-US">
                <a:solidFill>
                  <a:srgbClr val="000000"/>
                </a:solidFill>
              </a:rPr>
              <a:t> </a:t>
            </a:r>
            <a:r>
              <a:rPr sz="3200" lang="en-US">
                <a:solidFill>
                  <a:srgbClr val="000000"/>
                </a:solidFill>
              </a:rPr>
              <a:t>i</a:t>
            </a:r>
            <a:r>
              <a:rPr sz="3200" lang="en-US">
                <a:solidFill>
                  <a:srgbClr val="000000"/>
                </a:solidFill>
              </a:rPr>
              <a:t>n</a:t>
            </a:r>
            <a:r>
              <a:rPr sz="3200" lang="en-US">
                <a:solidFill>
                  <a:srgbClr val="000000"/>
                </a:solidFill>
              </a:rPr>
              <a:t> </a:t>
            </a:r>
            <a:r>
              <a:rPr sz="3200" lang="en-US">
                <a:solidFill>
                  <a:srgbClr val="000000"/>
                </a:solidFill>
              </a:rPr>
              <a:t>u</a:t>
            </a:r>
            <a:r>
              <a:rPr sz="3200" lang="en-US">
                <a:solidFill>
                  <a:srgbClr val="000000"/>
                </a:solidFill>
              </a:rPr>
              <a:t>n</a:t>
            </a:r>
            <a:r>
              <a:rPr sz="3200" lang="en-US">
                <a:solidFill>
                  <a:srgbClr val="000000"/>
                </a:solidFill>
              </a:rPr>
              <a:t>i</a:t>
            </a:r>
            <a:r>
              <a:rPr sz="3200" lang="en-US">
                <a:solidFill>
                  <a:srgbClr val="000000"/>
                </a:solidFill>
              </a:rPr>
              <a:t>t</a:t>
            </a:r>
            <a:r>
              <a:rPr sz="3200" lang="en-US">
                <a:solidFill>
                  <a:srgbClr val="000000"/>
                </a:solidFill>
              </a:rPr>
              <a:t>s</a:t>
            </a:r>
            <a:r>
              <a:rPr sz="3200" lang="en-US">
                <a:solidFill>
                  <a:srgbClr val="000000"/>
                </a:solidFill>
              </a:rPr>
              <a:t>)</a:t>
            </a:r>
            <a:endParaRPr sz="2800" lang="en-US">
              <a:solidFill>
                <a:srgbClr val="000000"/>
              </a:solidFill>
            </a:endParaRPr>
          </a:p>
          <a:p>
            <a:r>
              <a:rPr sz="3200" lang="en-US">
                <a:solidFill>
                  <a:srgbClr val="000000"/>
                </a:solidFill>
              </a:rPr>
              <a:t>&gt;</a:t>
            </a:r>
            <a:r>
              <a:rPr sz="3200" lang="en-US">
                <a:solidFill>
                  <a:srgbClr val="000000"/>
                </a:solidFill>
              </a:rPr>
              <a:t> </a:t>
            </a:r>
            <a:r>
              <a:rPr sz="3200" lang="en-US">
                <a:solidFill>
                  <a:srgbClr val="000000"/>
                </a:solidFill>
              </a:rPr>
              <a:t>P</a:t>
            </a:r>
            <a:r>
              <a:rPr sz="3200" lang="en-US">
                <a:solidFill>
                  <a:srgbClr val="000000"/>
                </a:solidFill>
              </a:rPr>
              <a:t>i</a:t>
            </a:r>
            <a:r>
              <a:rPr sz="3200" lang="en-US">
                <a:solidFill>
                  <a:srgbClr val="000000"/>
                </a:solidFill>
              </a:rPr>
              <a:t>e</a:t>
            </a:r>
            <a:r>
              <a:rPr sz="3200" lang="en-US">
                <a:solidFill>
                  <a:srgbClr val="000000"/>
                </a:solidFill>
              </a:rPr>
              <a:t> </a:t>
            </a:r>
            <a:r>
              <a:rPr sz="3200" lang="en-US">
                <a:solidFill>
                  <a:srgbClr val="000000"/>
                </a:solidFill>
              </a:rPr>
              <a:t>c</a:t>
            </a:r>
            <a:r>
              <a:rPr sz="3200" lang="en-US">
                <a:solidFill>
                  <a:srgbClr val="000000"/>
                </a:solidFill>
              </a:rPr>
              <a:t>h</a:t>
            </a:r>
            <a:r>
              <a:rPr sz="3200" lang="en-US">
                <a:solidFill>
                  <a:srgbClr val="000000"/>
                </a:solidFill>
              </a:rPr>
              <a:t>a</a:t>
            </a:r>
            <a:r>
              <a:rPr sz="3200" lang="en-US">
                <a:solidFill>
                  <a:srgbClr val="000000"/>
                </a:solidFill>
              </a:rPr>
              <a:t>r</a:t>
            </a:r>
            <a:r>
              <a:rPr sz="3200" lang="en-US">
                <a:solidFill>
                  <a:srgbClr val="000000"/>
                </a:solidFill>
              </a:rPr>
              <a:t>t</a:t>
            </a:r>
            <a:r>
              <a:rPr sz="3200" lang="en-US">
                <a:solidFill>
                  <a:srgbClr val="000000"/>
                </a:solidFill>
              </a:rPr>
              <a:t> </a:t>
            </a:r>
            <a:r>
              <a:rPr sz="3200" lang="en-US">
                <a:solidFill>
                  <a:srgbClr val="000000"/>
                </a:solidFill>
              </a:rPr>
              <a:t>-</a:t>
            </a:r>
            <a:r>
              <a:rPr sz="3200" lang="en-US">
                <a:solidFill>
                  <a:srgbClr val="000000"/>
                </a:solidFill>
              </a:rPr>
              <a:t> </a:t>
            </a:r>
            <a:r>
              <a:rPr sz="3200" lang="en-US">
                <a:solidFill>
                  <a:srgbClr val="000000"/>
                </a:solidFill>
              </a:rPr>
              <a:t>t</a:t>
            </a:r>
            <a:r>
              <a:rPr sz="3200" lang="en-US">
                <a:solidFill>
                  <a:srgbClr val="000000"/>
                </a:solidFill>
              </a:rPr>
              <a:t>o</a:t>
            </a:r>
            <a:r>
              <a:rPr sz="3200" lang="en-US">
                <a:solidFill>
                  <a:srgbClr val="000000"/>
                </a:solidFill>
              </a:rPr>
              <a:t> </a:t>
            </a:r>
            <a:r>
              <a:rPr sz="3200" lang="en-US">
                <a:solidFill>
                  <a:srgbClr val="000000"/>
                </a:solidFill>
              </a:rPr>
              <a:t>f</a:t>
            </a:r>
            <a:r>
              <a:rPr sz="3200" lang="en-US">
                <a:solidFill>
                  <a:srgbClr val="000000"/>
                </a:solidFill>
              </a:rPr>
              <a:t>i</a:t>
            </a:r>
            <a:r>
              <a:rPr sz="3200" lang="en-US">
                <a:solidFill>
                  <a:srgbClr val="000000"/>
                </a:solidFill>
              </a:rPr>
              <a:t>g</a:t>
            </a:r>
            <a:r>
              <a:rPr sz="3200" lang="en-US">
                <a:solidFill>
                  <a:srgbClr val="000000"/>
                </a:solidFill>
              </a:rPr>
              <a:t>u</a:t>
            </a:r>
            <a:r>
              <a:rPr sz="3200" lang="en-US">
                <a:solidFill>
                  <a:srgbClr val="000000"/>
                </a:solidFill>
              </a:rPr>
              <a:t>r</a:t>
            </a:r>
            <a:r>
              <a:rPr sz="3200" lang="en-US">
                <a:solidFill>
                  <a:srgbClr val="000000"/>
                </a:solidFill>
              </a:rPr>
              <a:t>e</a:t>
            </a:r>
            <a:r>
              <a:rPr sz="3200" lang="en-US">
                <a:solidFill>
                  <a:srgbClr val="000000"/>
                </a:solidFill>
              </a:rPr>
              <a:t> </a:t>
            </a:r>
            <a:r>
              <a:rPr sz="3200" lang="en-US">
                <a:solidFill>
                  <a:srgbClr val="000000"/>
                </a:solidFill>
              </a:rPr>
              <a:t>o</a:t>
            </a:r>
            <a:r>
              <a:rPr sz="3200" lang="en-US">
                <a:solidFill>
                  <a:srgbClr val="000000"/>
                </a:solidFill>
              </a:rPr>
              <a:t>u</a:t>
            </a:r>
            <a:r>
              <a:rPr sz="3200" lang="en-US">
                <a:solidFill>
                  <a:srgbClr val="000000"/>
                </a:solidFill>
              </a:rPr>
              <a:t>t</a:t>
            </a:r>
            <a:r>
              <a:rPr sz="3200" lang="en-US">
                <a:solidFill>
                  <a:srgbClr val="000000"/>
                </a:solidFill>
              </a:rPr>
              <a:t> </a:t>
            </a:r>
            <a:r>
              <a:rPr sz="3200" lang="en-US">
                <a:solidFill>
                  <a:srgbClr val="000000"/>
                </a:solidFill>
              </a:rPr>
              <a:t>t</a:t>
            </a:r>
            <a:r>
              <a:rPr sz="3200" lang="en-US">
                <a:solidFill>
                  <a:srgbClr val="000000"/>
                </a:solidFill>
              </a:rPr>
              <a:t>h</a:t>
            </a:r>
            <a:r>
              <a:rPr sz="3200" lang="en-US">
                <a:solidFill>
                  <a:srgbClr val="000000"/>
                </a:solidFill>
              </a:rPr>
              <a:t>e</a:t>
            </a:r>
            <a:r>
              <a:rPr sz="3200" lang="en-US">
                <a:solidFill>
                  <a:srgbClr val="000000"/>
                </a:solidFill>
              </a:rPr>
              <a:t> </a:t>
            </a:r>
            <a:r>
              <a:rPr sz="3200" lang="en-US">
                <a:solidFill>
                  <a:srgbClr val="000000"/>
                </a:solidFill>
              </a:rPr>
              <a:t>o</a:t>
            </a:r>
            <a:r>
              <a:rPr sz="3200" lang="en-US">
                <a:solidFill>
                  <a:srgbClr val="000000"/>
                </a:solidFill>
              </a:rPr>
              <a:t>v</a:t>
            </a:r>
            <a:r>
              <a:rPr sz="3200" lang="en-US">
                <a:solidFill>
                  <a:srgbClr val="000000"/>
                </a:solidFill>
              </a:rPr>
              <a:t>e</a:t>
            </a:r>
            <a:r>
              <a:rPr sz="3200" lang="en-US">
                <a:solidFill>
                  <a:srgbClr val="000000"/>
                </a:solidFill>
              </a:rPr>
              <a:t>r</a:t>
            </a:r>
            <a:r>
              <a:rPr sz="3200" lang="en-US">
                <a:solidFill>
                  <a:srgbClr val="000000"/>
                </a:solidFill>
              </a:rPr>
              <a:t>a</a:t>
            </a:r>
            <a:r>
              <a:rPr sz="3200" lang="en-US">
                <a:solidFill>
                  <a:srgbClr val="000000"/>
                </a:solidFill>
              </a:rPr>
              <a:t>l</a:t>
            </a:r>
            <a:r>
              <a:rPr sz="3200" lang="en-US">
                <a:solidFill>
                  <a:srgbClr val="000000"/>
                </a:solidFill>
              </a:rPr>
              <a:t>l</a:t>
            </a:r>
            <a:r>
              <a:rPr sz="3200" lang="en-US">
                <a:solidFill>
                  <a:srgbClr val="000000"/>
                </a:solidFill>
              </a:rPr>
              <a:t> </a:t>
            </a:r>
            <a:r>
              <a:rPr sz="3200" lang="en-US">
                <a:solidFill>
                  <a:srgbClr val="000000"/>
                </a:solidFill>
              </a:rPr>
              <a:t>p</a:t>
            </a:r>
            <a:r>
              <a:rPr sz="3200" lang="en-US">
                <a:solidFill>
                  <a:srgbClr val="000000"/>
                </a:solidFill>
              </a:rPr>
              <a:t>e</a:t>
            </a:r>
            <a:r>
              <a:rPr sz="3200" lang="en-US">
                <a:solidFill>
                  <a:srgbClr val="000000"/>
                </a:solidFill>
              </a:rPr>
              <a:t>r</a:t>
            </a:r>
            <a:r>
              <a:rPr sz="3200" lang="en-US">
                <a:solidFill>
                  <a:srgbClr val="000000"/>
                </a:solidFill>
              </a:rPr>
              <a:t>formance </a:t>
            </a:r>
            <a:r>
              <a:rPr sz="3200" lang="en-US">
                <a:solidFill>
                  <a:srgbClr val="000000"/>
                </a:solidFill>
              </a:rPr>
              <a:t>p</a:t>
            </a:r>
            <a:r>
              <a:rPr sz="3200" lang="en-US">
                <a:solidFill>
                  <a:srgbClr val="000000"/>
                </a:solidFill>
              </a:rPr>
              <a:t>e</a:t>
            </a:r>
            <a:r>
              <a:rPr sz="3200" lang="en-US">
                <a:solidFill>
                  <a:srgbClr val="000000"/>
                </a:solidFill>
              </a:rPr>
              <a:t>r</a:t>
            </a:r>
            <a:r>
              <a:rPr sz="3200" lang="en-US">
                <a:solidFill>
                  <a:srgbClr val="000000"/>
                </a:solidFill>
              </a:rPr>
              <a:t>c</a:t>
            </a:r>
            <a:r>
              <a:rPr sz="3200" lang="en-US">
                <a:solidFill>
                  <a:srgbClr val="000000"/>
                </a:solidFill>
              </a:rPr>
              <a:t>e</a:t>
            </a:r>
            <a:r>
              <a:rPr sz="3200" lang="en-US">
                <a:solidFill>
                  <a:srgbClr val="000000"/>
                </a:solidFill>
              </a:rPr>
              <a:t>n</a:t>
            </a:r>
            <a:r>
              <a:rPr sz="3200" lang="en-US">
                <a:solidFill>
                  <a:srgbClr val="000000"/>
                </a:solidFill>
              </a:rPr>
              <a:t>tage </a:t>
            </a:r>
            <a:r>
              <a:rPr sz="3200" lang="en-US">
                <a:solidFill>
                  <a:srgbClr val="000000"/>
                </a:solidFill>
              </a:rPr>
              <a:t>o</a:t>
            </a:r>
            <a:r>
              <a:rPr sz="3200" lang="en-US">
                <a:solidFill>
                  <a:srgbClr val="000000"/>
                </a:solidFill>
              </a:rPr>
              <a:t>f</a:t>
            </a:r>
            <a:r>
              <a:rPr sz="3200" lang="en-US">
                <a:solidFill>
                  <a:srgbClr val="000000"/>
                </a:solidFill>
              </a:rPr>
              <a:t> </a:t>
            </a:r>
            <a:r>
              <a:rPr sz="3200" lang="en-US">
                <a:solidFill>
                  <a:srgbClr val="000000"/>
                </a:solidFill>
              </a:rPr>
              <a:t>t</a:t>
            </a:r>
            <a:r>
              <a:rPr sz="3200" lang="en-US">
                <a:solidFill>
                  <a:srgbClr val="000000"/>
                </a:solidFill>
              </a:rPr>
              <a:t>h</a:t>
            </a:r>
            <a:r>
              <a:rPr sz="3200" lang="en-US">
                <a:solidFill>
                  <a:srgbClr val="000000"/>
                </a:solidFill>
              </a:rPr>
              <a:t>e</a:t>
            </a:r>
            <a:r>
              <a:rPr sz="3200" lang="en-US">
                <a:solidFill>
                  <a:srgbClr val="000000"/>
                </a:solidFill>
              </a:rPr>
              <a:t> </a:t>
            </a:r>
            <a:r>
              <a:rPr sz="3200" lang="en-US">
                <a:solidFill>
                  <a:srgbClr val="000000"/>
                </a:solidFill>
              </a:rPr>
              <a:t>e</a:t>
            </a:r>
            <a:r>
              <a:rPr sz="3200" lang="en-US">
                <a:solidFill>
                  <a:srgbClr val="000000"/>
                </a:solidFill>
              </a:rPr>
              <a:t>a</a:t>
            </a:r>
            <a:r>
              <a:rPr sz="3200" lang="en-US">
                <a:solidFill>
                  <a:srgbClr val="000000"/>
                </a:solidFill>
              </a:rPr>
              <a:t>c</a:t>
            </a:r>
            <a:r>
              <a:rPr sz="3200" lang="en-US">
                <a:solidFill>
                  <a:srgbClr val="000000"/>
                </a:solidFill>
              </a:rPr>
              <a:t>h</a:t>
            </a:r>
            <a:r>
              <a:rPr sz="3200" lang="en-US">
                <a:solidFill>
                  <a:srgbClr val="000000"/>
                </a:solidFill>
              </a:rPr>
              <a:t> </a:t>
            </a:r>
            <a:r>
              <a:rPr sz="3200" lang="en-US">
                <a:solidFill>
                  <a:srgbClr val="000000"/>
                </a:solidFill>
              </a:rPr>
              <a:t>d</a:t>
            </a:r>
            <a:r>
              <a:rPr sz="3200" lang="en-US">
                <a:solidFill>
                  <a:srgbClr val="000000"/>
                </a:solidFill>
              </a:rPr>
              <a:t>e</a:t>
            </a:r>
            <a:r>
              <a:rPr sz="3200" lang="en-US">
                <a:solidFill>
                  <a:srgbClr val="000000"/>
                </a:solidFill>
              </a:rPr>
              <a:t>p</a:t>
            </a:r>
            <a:r>
              <a:rPr sz="3200" lang="en-US">
                <a:solidFill>
                  <a:srgbClr val="000000"/>
                </a:solidFill>
              </a:rPr>
              <a:t>artment </a:t>
            </a:r>
            <a:endParaRPr sz="2800" lang="en-US">
              <a:solidFill>
                <a:srgbClr val="000000"/>
              </a:solidFill>
            </a:endParaRPr>
          </a:p>
          <a:p>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Title 1"/>
          <p:cNvSpPr>
            <a:spLocks noGrp="1"/>
          </p:cNvSpPr>
          <p:nvPr>
            <p:ph type="title"/>
          </p:nvPr>
        </p:nvSpPr>
        <p:spPr>
          <a:xfrm>
            <a:off x="755332" y="385444"/>
            <a:ext cx="10681335" cy="596901"/>
          </a:xfrm>
        </p:spPr>
        <p:txBody>
          <a:bodyPr/>
          <a:p>
            <a:r>
              <a:rPr dirty="0" lang="en-IN"/>
              <a:t>Dataset Description</a:t>
            </a:r>
          </a:p>
        </p:txBody>
      </p:sp>
      <p:sp>
        <p:nvSpPr>
          <p:cNvPr id="1048689" name=""/>
          <p:cNvSpPr txBox="1"/>
          <p:nvPr/>
        </p:nvSpPr>
        <p:spPr>
          <a:xfrm>
            <a:off x="755332" y="1443411"/>
            <a:ext cx="7550228" cy="3863340"/>
          </a:xfrm>
          <a:prstGeom prst="rect"/>
        </p:spPr>
        <p:txBody>
          <a:bodyPr rtlCol="0" wrap="square">
            <a:spAutoFit/>
          </a:bodyPr>
          <a:p>
            <a:r>
              <a:rPr sz="2800" lang="en-US">
                <a:solidFill>
                  <a:srgbClr val="000000"/>
                </a:solidFill>
              </a:rPr>
              <a:t>•</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 </a:t>
            </a:r>
            <a:r>
              <a:rPr sz="2800" lang="en-US">
                <a:solidFill>
                  <a:srgbClr val="000000"/>
                </a:solidFill>
              </a:rPr>
              <a:t>d</a:t>
            </a:r>
            <a:r>
              <a:rPr sz="2800" lang="en-US">
                <a:solidFill>
                  <a:srgbClr val="000000"/>
                </a:solidFill>
              </a:rPr>
              <a:t>o</a:t>
            </a:r>
            <a:r>
              <a:rPr sz="2800" lang="en-US">
                <a:solidFill>
                  <a:srgbClr val="000000"/>
                </a:solidFill>
              </a:rPr>
              <a:t>w</a:t>
            </a:r>
            <a:r>
              <a:rPr sz="2800" lang="en-US">
                <a:solidFill>
                  <a:srgbClr val="000000"/>
                </a:solidFill>
              </a:rPr>
              <a:t>nload</a:t>
            </a:r>
            <a:r>
              <a:rPr sz="2800" lang="en-US">
                <a:solidFill>
                  <a:srgbClr val="000000"/>
                </a:solidFill>
              </a:rPr>
              <a:t>e</a:t>
            </a:r>
            <a:r>
              <a:rPr sz="2800" lang="en-US">
                <a:solidFill>
                  <a:srgbClr val="000000"/>
                </a:solidFill>
              </a:rPr>
              <a:t>d</a:t>
            </a:r>
            <a:r>
              <a:rPr sz="2800" lang="en-US">
                <a:solidFill>
                  <a:srgbClr val="000000"/>
                </a:solidFill>
              </a:rPr>
              <a:t> </a:t>
            </a:r>
            <a:r>
              <a:rPr sz="2800" lang="en-US">
                <a:solidFill>
                  <a:srgbClr val="000000"/>
                </a:solidFill>
              </a:rPr>
              <a:t>f</a:t>
            </a:r>
            <a:r>
              <a:rPr sz="2800" lang="en-US">
                <a:solidFill>
                  <a:srgbClr val="000000"/>
                </a:solidFill>
              </a:rPr>
              <a:t>r</a:t>
            </a:r>
            <a:r>
              <a:rPr sz="2800" lang="en-US">
                <a:solidFill>
                  <a:srgbClr val="000000"/>
                </a:solidFill>
              </a:rPr>
              <a:t>o</a:t>
            </a:r>
            <a:r>
              <a:rPr sz="2800" lang="en-US">
                <a:solidFill>
                  <a:srgbClr val="000000"/>
                </a:solidFill>
              </a:rPr>
              <a:t>m</a:t>
            </a:r>
            <a:r>
              <a:rPr sz="2800" lang="en-US">
                <a:solidFill>
                  <a:srgbClr val="000000"/>
                </a:solidFill>
              </a:rPr>
              <a:t> </a:t>
            </a:r>
            <a:r>
              <a:rPr sz="2800" lang="en-US">
                <a:solidFill>
                  <a:srgbClr val="000000"/>
                </a:solidFill>
              </a:rPr>
              <a:t>e</a:t>
            </a:r>
            <a:r>
              <a:rPr sz="2800" lang="en-US">
                <a:solidFill>
                  <a:srgbClr val="000000"/>
                </a:solidFill>
              </a:rPr>
              <a:t>d</a:t>
            </a:r>
            <a:r>
              <a:rPr sz="2800" lang="en-US">
                <a:solidFill>
                  <a:srgbClr val="000000"/>
                </a:solidFill>
              </a:rPr>
              <a:t>u</a:t>
            </a:r>
            <a:r>
              <a:rPr sz="2800" lang="en-US">
                <a:solidFill>
                  <a:srgbClr val="000000"/>
                </a:solidFill>
              </a:rPr>
              <a:t>n</a:t>
            </a:r>
            <a:r>
              <a:rPr sz="2800" lang="en-US">
                <a:solidFill>
                  <a:srgbClr val="000000"/>
                </a:solidFill>
              </a:rPr>
              <a:t>e</a:t>
            </a:r>
            <a:r>
              <a:rPr sz="2800" lang="en-US">
                <a:solidFill>
                  <a:srgbClr val="000000"/>
                </a:solidFill>
              </a:rPr>
              <a:t>t</a:t>
            </a:r>
            <a:r>
              <a:rPr sz="2800" lang="en-US">
                <a:solidFill>
                  <a:srgbClr val="000000"/>
                </a:solidFill>
              </a:rPr>
              <a:t> </a:t>
            </a:r>
            <a:r>
              <a:rPr sz="2800" lang="en-US">
                <a:solidFill>
                  <a:srgbClr val="000000"/>
                </a:solidFill>
              </a:rPr>
              <a:t>d</a:t>
            </a:r>
            <a:r>
              <a:rPr sz="2800" lang="en-US">
                <a:solidFill>
                  <a:srgbClr val="000000"/>
                </a:solidFill>
              </a:rPr>
              <a:t>a</a:t>
            </a:r>
            <a:r>
              <a:rPr sz="2800" lang="en-US">
                <a:solidFill>
                  <a:srgbClr val="000000"/>
                </a:solidFill>
              </a:rPr>
              <a:t>s</a:t>
            </a:r>
            <a:r>
              <a:rPr sz="2800" lang="en-US">
                <a:solidFill>
                  <a:srgbClr val="000000"/>
                </a:solidFill>
              </a:rPr>
              <a:t>h</a:t>
            </a:r>
            <a:r>
              <a:rPr sz="2800" lang="en-US">
                <a:solidFill>
                  <a:srgbClr val="000000"/>
                </a:solidFill>
              </a:rPr>
              <a:t>b</a:t>
            </a:r>
            <a:r>
              <a:rPr sz="2800" lang="en-US">
                <a:solidFill>
                  <a:srgbClr val="000000"/>
                </a:solidFill>
              </a:rPr>
              <a:t>o</a:t>
            </a:r>
            <a:r>
              <a:rPr sz="2800" lang="en-US">
                <a:solidFill>
                  <a:srgbClr val="000000"/>
                </a:solidFill>
              </a:rPr>
              <a:t>a</a:t>
            </a:r>
            <a:r>
              <a:rPr sz="2800" lang="en-US">
                <a:solidFill>
                  <a:srgbClr val="000000"/>
                </a:solidFill>
              </a:rPr>
              <a:t>r</a:t>
            </a:r>
            <a:r>
              <a:rPr sz="2800" lang="en-US">
                <a:solidFill>
                  <a:srgbClr val="000000"/>
                </a:solidFill>
              </a:rPr>
              <a:t>d</a:t>
            </a:r>
            <a:r>
              <a:rPr sz="2800" lang="en-US">
                <a:solidFill>
                  <a:srgbClr val="000000"/>
                </a:solidFill>
              </a:rPr>
              <a:t>.</a:t>
            </a:r>
            <a:endParaRPr sz="2800" lang="en-US">
              <a:solidFill>
                <a:srgbClr val="000000"/>
              </a:solidFill>
            </a:endParaRPr>
          </a:p>
          <a:p>
            <a:r>
              <a:rPr sz="2800" lang="en-US">
                <a:solidFill>
                  <a:srgbClr val="000000"/>
                </a:solidFill>
              </a:rPr>
              <a:t>•</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 </a:t>
            </a:r>
            <a:r>
              <a:rPr sz="2800" lang="en-US">
                <a:solidFill>
                  <a:srgbClr val="000000"/>
                </a:solidFill>
              </a:rPr>
              <a:t>:</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t</a:t>
            </a:r>
            <a:r>
              <a:rPr sz="2800" lang="en-US">
                <a:solidFill>
                  <a:srgbClr val="000000"/>
                </a:solidFill>
              </a:rPr>
              <a:t>a</a:t>
            </a:r>
            <a:r>
              <a:rPr sz="2800" lang="en-US">
                <a:solidFill>
                  <a:srgbClr val="000000"/>
                </a:solidFill>
              </a:rPr>
              <a:t>lly </a:t>
            </a:r>
            <a:r>
              <a:rPr sz="2800" lang="en-US">
                <a:solidFill>
                  <a:srgbClr val="000000"/>
                </a:solidFill>
              </a:rPr>
              <a:t>2</a:t>
            </a:r>
            <a:r>
              <a:rPr sz="2800" lang="en-US">
                <a:solidFill>
                  <a:srgbClr val="000000"/>
                </a:solidFill>
              </a:rPr>
              <a:t>6</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 </a:t>
            </a:r>
            <a:r>
              <a:rPr sz="2800" lang="en-US">
                <a:solidFill>
                  <a:srgbClr val="000000"/>
                </a:solidFill>
              </a:rPr>
              <a:t>w</a:t>
            </a:r>
            <a:r>
              <a:rPr sz="2800" lang="en-US">
                <a:solidFill>
                  <a:srgbClr val="000000"/>
                </a:solidFill>
              </a:rPr>
              <a:t>h</a:t>
            </a:r>
            <a:r>
              <a:rPr sz="2800" lang="en-US">
                <a:solidFill>
                  <a:srgbClr val="000000"/>
                </a:solidFill>
              </a:rPr>
              <a:t>e</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a</a:t>
            </a:r>
            <a:r>
              <a:rPr sz="2800" lang="en-US">
                <a:solidFill>
                  <a:srgbClr val="000000"/>
                </a:solidFill>
              </a:rPr>
              <a:t>v</a:t>
            </a:r>
            <a:r>
              <a:rPr sz="2800" lang="en-US">
                <a:solidFill>
                  <a:srgbClr val="000000"/>
                </a:solidFill>
              </a:rPr>
              <a:t>a</a:t>
            </a:r>
            <a:r>
              <a:rPr sz="2800" lang="en-US">
                <a:solidFill>
                  <a:srgbClr val="000000"/>
                </a:solidFill>
              </a:rPr>
              <a:t>i</a:t>
            </a:r>
            <a:r>
              <a:rPr sz="2800" lang="en-US">
                <a:solidFill>
                  <a:srgbClr val="000000"/>
                </a:solidFill>
              </a:rPr>
              <a:t>l</a:t>
            </a:r>
            <a:r>
              <a:rPr sz="2800" lang="en-US">
                <a:solidFill>
                  <a:srgbClr val="000000"/>
                </a:solidFill>
              </a:rPr>
              <a:t>a</a:t>
            </a:r>
            <a:r>
              <a:rPr sz="2800" lang="en-US">
                <a:solidFill>
                  <a:srgbClr val="000000"/>
                </a:solidFill>
              </a:rPr>
              <a:t>ble</a:t>
            </a:r>
            <a:r>
              <a:rPr sz="2800" lang="en-US">
                <a:solidFill>
                  <a:srgbClr val="000000"/>
                </a:solidFill>
              </a:rPr>
              <a:t>.</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a</a:t>
            </a:r>
            <a:r>
              <a:rPr sz="2800" lang="en-US">
                <a:solidFill>
                  <a:srgbClr val="000000"/>
                </a:solidFill>
              </a:rPr>
              <a:t>t</a:t>
            </a:r>
            <a:r>
              <a:rPr sz="2800" lang="en-US">
                <a:solidFill>
                  <a:srgbClr val="000000"/>
                </a:solidFill>
              </a:rPr>
              <a:t> </a:t>
            </a:r>
            <a:r>
              <a:rPr sz="2800" lang="en-US">
                <a:solidFill>
                  <a:srgbClr val="000000"/>
                </a:solidFill>
              </a:rPr>
              <a:t>1</a:t>
            </a:r>
            <a:r>
              <a:rPr sz="2800" lang="en-US">
                <a:solidFill>
                  <a:srgbClr val="000000"/>
                </a:solidFill>
              </a:rPr>
              <a:t>1</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 </a:t>
            </a:r>
            <a:r>
              <a:rPr sz="2800" lang="en-US">
                <a:solidFill>
                  <a:srgbClr val="000000"/>
                </a:solidFill>
              </a:rPr>
              <a:t>w</a:t>
            </a:r>
            <a:r>
              <a:rPr sz="2800" lang="en-US">
                <a:solidFill>
                  <a:srgbClr val="000000"/>
                </a:solidFill>
              </a:rPr>
              <a:t>h</a:t>
            </a:r>
            <a:r>
              <a:rPr sz="2800" lang="en-US">
                <a:solidFill>
                  <a:srgbClr val="000000"/>
                </a:solidFill>
              </a:rPr>
              <a:t>e</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s</a:t>
            </a:r>
            <a:r>
              <a:rPr sz="2800" lang="en-US">
                <a:solidFill>
                  <a:srgbClr val="000000"/>
                </a:solidFill>
              </a:rPr>
              <a:t>i</a:t>
            </a:r>
            <a:r>
              <a:rPr sz="2800" lang="en-US">
                <a:solidFill>
                  <a:srgbClr val="000000"/>
                </a:solidFill>
              </a:rPr>
              <a:t>dered</a:t>
            </a:r>
            <a:r>
              <a:rPr sz="2800" lang="en-US">
                <a:solidFill>
                  <a:srgbClr val="000000"/>
                </a:solidFill>
              </a:rPr>
              <a:t>.</a:t>
            </a:r>
            <a:endParaRPr sz="2800" lang="en-US">
              <a:solidFill>
                <a:srgbClr val="000000"/>
              </a:solidFill>
            </a:endParaRPr>
          </a:p>
          <a:p>
            <a:r>
              <a:rPr sz="2800" lang="en-US">
                <a:solidFill>
                  <a:srgbClr val="000000"/>
                </a:solidFill>
              </a:rPr>
              <a:t>•</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I</a:t>
            </a:r>
            <a:r>
              <a:rPr sz="2800" lang="en-US">
                <a:solidFill>
                  <a:srgbClr val="000000"/>
                </a:solidFill>
              </a:rPr>
              <a:t>D</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n</a:t>
            </a:r>
            <a:r>
              <a:rPr sz="2800" lang="en-US">
                <a:solidFill>
                  <a:srgbClr val="000000"/>
                </a:solidFill>
              </a:rPr>
              <a:t>u</a:t>
            </a:r>
            <a:r>
              <a:rPr sz="2800" lang="en-US">
                <a:solidFill>
                  <a:srgbClr val="000000"/>
                </a:solidFill>
              </a:rPr>
              <a:t>m</a:t>
            </a:r>
            <a:r>
              <a:rPr sz="2800" lang="en-US">
                <a:solidFill>
                  <a:srgbClr val="000000"/>
                </a:solidFill>
              </a:rPr>
              <a:t>b</a:t>
            </a:r>
            <a:r>
              <a:rPr sz="2800" lang="en-US">
                <a:solidFill>
                  <a:srgbClr val="000000"/>
                </a:solidFill>
              </a:rPr>
              <a:t>e</a:t>
            </a:r>
            <a:r>
              <a:rPr sz="2800" lang="en-US">
                <a:solidFill>
                  <a:srgbClr val="000000"/>
                </a:solidFill>
              </a:rPr>
              <a:t>r</a:t>
            </a:r>
            <a:r>
              <a:rPr sz="2800" lang="en-US">
                <a:solidFill>
                  <a:srgbClr val="000000"/>
                </a:solidFill>
              </a:rPr>
              <a:t>s</a:t>
            </a:r>
            <a:r>
              <a:rPr sz="2800" lang="en-US">
                <a:solidFill>
                  <a:srgbClr val="000000"/>
                </a:solidFill>
              </a:rPr>
              <a:t> </a:t>
            </a:r>
            <a:endParaRPr sz="2800" lang="en-US">
              <a:solidFill>
                <a:srgbClr val="000000"/>
              </a:solidFill>
            </a:endParaRPr>
          </a:p>
          <a:p>
            <a:r>
              <a:rPr sz="2800" lang="en-US">
                <a:solidFill>
                  <a:srgbClr val="000000"/>
                </a:solidFill>
              </a:rPr>
              <a:t>•</a:t>
            </a:r>
            <a:r>
              <a:rPr sz="2800" lang="en-US">
                <a:solidFill>
                  <a:srgbClr val="000000"/>
                </a:solidFill>
              </a:rPr>
              <a:t> </a:t>
            </a:r>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s </a:t>
            </a:r>
            <a:r>
              <a:rPr sz="2800" lang="en-US">
                <a:solidFill>
                  <a:srgbClr val="000000"/>
                </a:solidFill>
              </a:rPr>
              <a:t>-</a:t>
            </a:r>
            <a:r>
              <a:rPr sz="2800" lang="en-US">
                <a:solidFill>
                  <a:srgbClr val="000000"/>
                </a:solidFill>
              </a:rPr>
              <a:t> </a:t>
            </a:r>
            <a:r>
              <a:rPr sz="2800" lang="en-US">
                <a:solidFill>
                  <a:srgbClr val="000000"/>
                </a:solidFill>
              </a:rPr>
              <a:t>I</a:t>
            </a:r>
            <a:r>
              <a:rPr sz="2800" lang="en-US">
                <a:solidFill>
                  <a:srgbClr val="000000"/>
                </a:solidFill>
              </a:rPr>
              <a:t> </a:t>
            </a:r>
            <a:r>
              <a:rPr sz="2800" lang="en-US">
                <a:solidFill>
                  <a:srgbClr val="000000"/>
                </a:solidFill>
              </a:rPr>
              <a:t>t</a:t>
            </a:r>
            <a:r>
              <a:rPr sz="2800" lang="en-US">
                <a:solidFill>
                  <a:srgbClr val="000000"/>
                </a:solidFill>
              </a:rPr>
              <a:t>e</a:t>
            </a:r>
            <a:r>
              <a:rPr sz="2800" lang="en-US">
                <a:solidFill>
                  <a:srgbClr val="000000"/>
                </a:solidFill>
              </a:rPr>
              <a:t>x</a:t>
            </a:r>
            <a:r>
              <a:rPr sz="2800" lang="en-US">
                <a:solidFill>
                  <a:srgbClr val="000000"/>
                </a:solidFill>
              </a:rPr>
              <a:t>t</a:t>
            </a:r>
            <a:r>
              <a:rPr sz="2800" lang="en-US">
                <a:solidFill>
                  <a:srgbClr val="000000"/>
                </a:solidFill>
              </a:rPr>
              <a:t> </a:t>
            </a:r>
            <a:endParaRPr sz="2800" lang="en-US">
              <a:solidFill>
                <a:srgbClr val="000000"/>
              </a:solidFill>
            </a:endParaRPr>
          </a:p>
          <a:p>
            <a:r>
              <a:rPr sz="2800" lang="en-US">
                <a:solidFill>
                  <a:srgbClr val="000000"/>
                </a:solidFill>
              </a:rPr>
              <a:t>•</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a:t>
            </a:r>
            <a:r>
              <a:rPr sz="2800" lang="en-US">
                <a:solidFill>
                  <a:srgbClr val="000000"/>
                </a:solidFill>
              </a:rPr>
              <a:t>y</a:t>
            </a:r>
            <a:r>
              <a:rPr sz="2800" lang="en-US">
                <a:solidFill>
                  <a:srgbClr val="000000"/>
                </a:solidFill>
              </a:rPr>
              <a:t>e</a:t>
            </a:r>
            <a:r>
              <a:rPr sz="2800" lang="en-US">
                <a:solidFill>
                  <a:srgbClr val="000000"/>
                </a:solidFill>
              </a:rPr>
              <a:t>e</a:t>
            </a:r>
            <a:r>
              <a:rPr sz="2800" lang="en-US">
                <a:solidFill>
                  <a:srgbClr val="000000"/>
                </a:solidFill>
              </a:rPr>
              <a:t> </a:t>
            </a:r>
            <a:r>
              <a:rPr sz="2800" lang="en-US">
                <a:solidFill>
                  <a:srgbClr val="000000"/>
                </a:solidFill>
              </a:rPr>
              <a:t>t</a:t>
            </a:r>
            <a:r>
              <a:rPr sz="2800" lang="en-US">
                <a:solidFill>
                  <a:srgbClr val="000000"/>
                </a:solidFill>
              </a:rPr>
              <a:t>y</a:t>
            </a:r>
            <a:r>
              <a:rPr sz="2800" lang="en-US">
                <a:solidFill>
                  <a:srgbClr val="000000"/>
                </a:solidFill>
              </a:rPr>
              <a:t>p</a:t>
            </a:r>
            <a:r>
              <a:rPr sz="2800" lang="en-US">
                <a:solidFill>
                  <a:srgbClr val="000000"/>
                </a:solidFill>
              </a:rPr>
              <a:t>e</a:t>
            </a:r>
            <a:endParaRPr sz="2800" lang="en-US">
              <a:solidFill>
                <a:srgbClr val="000000"/>
              </a:solidFill>
            </a:endParaRPr>
          </a:p>
          <a:p>
            <a:r>
              <a:rPr sz="2800" lang="en-US">
                <a:solidFill>
                  <a:srgbClr val="000000"/>
                </a:solidFill>
              </a:rPr>
              <a:t>•</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mance </a:t>
            </a:r>
            <a:r>
              <a:rPr sz="2800" lang="en-US">
                <a:solidFill>
                  <a:srgbClr val="000000"/>
                </a:solidFill>
              </a:rPr>
              <a:t>l</a:t>
            </a:r>
            <a:r>
              <a:rPr sz="2800" lang="en-US">
                <a:solidFill>
                  <a:srgbClr val="000000"/>
                </a:solidFill>
              </a:rPr>
              <a:t>e</a:t>
            </a:r>
            <a:r>
              <a:rPr sz="2800" lang="en-US">
                <a:solidFill>
                  <a:srgbClr val="000000"/>
                </a:solidFill>
              </a:rPr>
              <a:t>v</a:t>
            </a:r>
            <a:r>
              <a:rPr sz="2800" lang="en-US">
                <a:solidFill>
                  <a:srgbClr val="000000"/>
                </a:solidFill>
              </a:rPr>
              <a:t>e</a:t>
            </a:r>
            <a:r>
              <a:rPr sz="2800" lang="en-US">
                <a:solidFill>
                  <a:srgbClr val="000000"/>
                </a:solidFill>
              </a:rPr>
              <a:t>l</a:t>
            </a:r>
            <a:r>
              <a:rPr sz="2800" lang="en-US">
                <a:solidFill>
                  <a:srgbClr val="000000"/>
                </a:solidFill>
              </a:rPr>
              <a:t> </a:t>
            </a:r>
            <a:endParaRPr sz="2800" lang="en-US">
              <a:solidFill>
                <a:srgbClr val="000000"/>
              </a:solidFill>
            </a:endParaRPr>
          </a:p>
          <a:p>
            <a:r>
              <a:rPr sz="2800" lang="en-US">
                <a:solidFill>
                  <a:srgbClr val="000000"/>
                </a:solidFill>
              </a:rPr>
              <a:t>•</a:t>
            </a:r>
            <a:r>
              <a:rPr sz="2800" lang="en-US">
                <a:solidFill>
                  <a:srgbClr val="000000"/>
                </a:solidFill>
              </a:rPr>
              <a:t> </a:t>
            </a:r>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e</a:t>
            </a:r>
            <a:r>
              <a:rPr sz="2800" lang="en-US">
                <a:solidFill>
                  <a:srgbClr val="000000"/>
                </a:solidFill>
              </a:rPr>
              <a:t>/</a:t>
            </a:r>
            <a:r>
              <a:rPr sz="2800" lang="en-US">
                <a:solidFill>
                  <a:srgbClr val="000000"/>
                </a:solidFill>
              </a:rPr>
              <a:t> </a:t>
            </a:r>
            <a:r>
              <a:rPr sz="2800" lang="en-US">
                <a:solidFill>
                  <a:srgbClr val="000000"/>
                </a:solidFill>
              </a:rPr>
              <a:t>f</a:t>
            </a:r>
            <a:r>
              <a:rPr sz="2800" lang="en-US">
                <a:solidFill>
                  <a:srgbClr val="000000"/>
                </a:solidFill>
              </a:rPr>
              <a:t>emale </a:t>
            </a:r>
            <a:endParaRPr sz="2800" lang="en-US">
              <a:solidFill>
                <a:srgbClr val="000000"/>
              </a:solidFill>
            </a:endParaRPr>
          </a:p>
          <a:p>
            <a:r>
              <a:rPr sz="2800" lang="en-US">
                <a:solidFill>
                  <a:srgbClr val="000000"/>
                </a:solidFill>
              </a:rPr>
              <a:t>•</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ployee </a:t>
            </a:r>
            <a:r>
              <a:rPr sz="2800" lang="en-US">
                <a:solidFill>
                  <a:srgbClr val="000000"/>
                </a:solidFill>
              </a:rPr>
              <a:t>r</a:t>
            </a:r>
            <a:r>
              <a:rPr sz="2800" lang="en-US">
                <a:solidFill>
                  <a:srgbClr val="000000"/>
                </a:solidFill>
              </a:rPr>
              <a:t>a</a:t>
            </a:r>
            <a:r>
              <a:rPr sz="2800" lang="en-US">
                <a:solidFill>
                  <a:srgbClr val="000000"/>
                </a:solidFill>
              </a:rPr>
              <a:t>t</a:t>
            </a:r>
            <a:r>
              <a:rPr sz="2800" lang="en-US">
                <a:solidFill>
                  <a:srgbClr val="000000"/>
                </a:solidFill>
              </a:rPr>
              <a:t>i</a:t>
            </a:r>
            <a:r>
              <a:rPr sz="2800" lang="en-US">
                <a:solidFill>
                  <a:srgbClr val="000000"/>
                </a:solidFill>
              </a:rPr>
              <a:t>ng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94"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95"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96"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7" name=""/>
          <p:cNvSpPr txBox="1"/>
          <p:nvPr/>
        </p:nvSpPr>
        <p:spPr>
          <a:xfrm rot="16838">
            <a:off x="2529569" y="2716233"/>
            <a:ext cx="7092376" cy="1551942"/>
          </a:xfrm>
          <a:prstGeom prst="rect"/>
        </p:spPr>
        <p:txBody>
          <a:bodyPr rtlCol="0" wrap="square">
            <a:spAutoFit/>
          </a:bodyPr>
          <a:p>
            <a:endParaRPr sz="2800" lang="en-US">
              <a:solidFill>
                <a:srgbClr val="000000"/>
              </a:solidFill>
            </a:endParaRPr>
          </a:p>
          <a:p>
            <a:r>
              <a:rPr sz="3200" lang="en-US">
                <a:solidFill>
                  <a:srgbClr val="000000"/>
                </a:solidFill>
              </a:rPr>
              <a:t>T</a:t>
            </a:r>
            <a:r>
              <a:rPr sz="3200" lang="en-US">
                <a:solidFill>
                  <a:srgbClr val="000000"/>
                </a:solidFill>
              </a:rPr>
              <a:t>o</a:t>
            </a:r>
            <a:r>
              <a:rPr sz="3200" lang="en-US">
                <a:solidFill>
                  <a:srgbClr val="000000"/>
                </a:solidFill>
              </a:rPr>
              <a:t> </a:t>
            </a:r>
            <a:r>
              <a:rPr sz="3600" lang="en-US">
                <a:solidFill>
                  <a:srgbClr val="000000"/>
                </a:solidFill>
              </a:rPr>
              <a:t>i</a:t>
            </a:r>
            <a:r>
              <a:rPr sz="3600" lang="en-US">
                <a:solidFill>
                  <a:srgbClr val="000000"/>
                </a:solidFill>
              </a:rPr>
              <a:t>d</a:t>
            </a:r>
            <a:r>
              <a:rPr sz="3600" lang="en-US">
                <a:solidFill>
                  <a:srgbClr val="000000"/>
                </a:solidFill>
              </a:rPr>
              <a:t>e</a:t>
            </a:r>
            <a:r>
              <a:rPr sz="3600" lang="en-US">
                <a:solidFill>
                  <a:srgbClr val="000000"/>
                </a:solidFill>
              </a:rPr>
              <a:t>n</a:t>
            </a:r>
            <a:r>
              <a:rPr sz="3600" lang="en-US">
                <a:solidFill>
                  <a:srgbClr val="000000"/>
                </a:solidFill>
              </a:rPr>
              <a:t>tify </a:t>
            </a:r>
            <a:r>
              <a:rPr sz="3600" lang="en-US">
                <a:solidFill>
                  <a:srgbClr val="000000"/>
                </a:solidFill>
              </a:rPr>
              <a:t>t</a:t>
            </a:r>
            <a:r>
              <a:rPr sz="3600" lang="en-US">
                <a:solidFill>
                  <a:srgbClr val="000000"/>
                </a:solidFill>
              </a:rPr>
              <a:t>h</a:t>
            </a:r>
            <a:r>
              <a:rPr sz="3600" lang="en-US">
                <a:solidFill>
                  <a:srgbClr val="000000"/>
                </a:solidFill>
              </a:rPr>
              <a:t>e</a:t>
            </a:r>
            <a:r>
              <a:rPr sz="3600" lang="en-US">
                <a:solidFill>
                  <a:srgbClr val="000000"/>
                </a:solidFill>
              </a:rPr>
              <a:t> </a:t>
            </a:r>
            <a:r>
              <a:rPr sz="3600" lang="en-US">
                <a:solidFill>
                  <a:srgbClr val="000000"/>
                </a:solidFill>
              </a:rPr>
              <a:t>p</a:t>
            </a:r>
            <a:r>
              <a:rPr sz="3600" lang="en-US">
                <a:solidFill>
                  <a:srgbClr val="000000"/>
                </a:solidFill>
              </a:rPr>
              <a:t>e</a:t>
            </a:r>
            <a:r>
              <a:rPr sz="3600" lang="en-US">
                <a:solidFill>
                  <a:srgbClr val="000000"/>
                </a:solidFill>
              </a:rPr>
              <a:t>r</a:t>
            </a:r>
            <a:r>
              <a:rPr sz="3600" lang="en-US">
                <a:solidFill>
                  <a:srgbClr val="000000"/>
                </a:solidFill>
              </a:rPr>
              <a:t>f</a:t>
            </a:r>
            <a:r>
              <a:rPr sz="3600" lang="en-US">
                <a:solidFill>
                  <a:srgbClr val="000000"/>
                </a:solidFill>
              </a:rPr>
              <a:t>ormance </a:t>
            </a:r>
            <a:r>
              <a:rPr sz="3600" lang="en-US">
                <a:solidFill>
                  <a:srgbClr val="000000"/>
                </a:solidFill>
              </a:rPr>
              <a:t>l</a:t>
            </a:r>
            <a:r>
              <a:rPr sz="3600" lang="en-US">
                <a:solidFill>
                  <a:srgbClr val="000000"/>
                </a:solidFill>
              </a:rPr>
              <a:t>e</a:t>
            </a:r>
            <a:r>
              <a:rPr sz="3600" lang="en-US">
                <a:solidFill>
                  <a:srgbClr val="000000"/>
                </a:solidFill>
              </a:rPr>
              <a:t>v</a:t>
            </a:r>
            <a:r>
              <a:rPr sz="3600" lang="en-US">
                <a:solidFill>
                  <a:srgbClr val="000000"/>
                </a:solidFill>
              </a:rPr>
              <a:t>e</a:t>
            </a:r>
            <a:r>
              <a:rPr sz="3600" lang="en-US">
                <a:solidFill>
                  <a:srgbClr val="000000"/>
                </a:solidFill>
              </a:rPr>
              <a:t>l</a:t>
            </a:r>
            <a:r>
              <a:rPr sz="3600" lang="en-US">
                <a:solidFill>
                  <a:srgbClr val="000000"/>
                </a:solidFill>
              </a:rPr>
              <a:t>.</a:t>
            </a:r>
            <a:r>
              <a:rPr sz="3600" lang="en-US">
                <a:solidFill>
                  <a:srgbClr val="000000"/>
                </a:solidFill>
              </a:rPr>
              <a:t> </a:t>
            </a:r>
            <a:endParaRPr sz="2400" lang="en-US">
              <a:solidFill>
                <a:srgbClr val="000000"/>
              </a:solidFill>
            </a:endParaRPr>
          </a:p>
          <a:p>
            <a:r>
              <a:rPr sz="2800" lang="en-US">
                <a:solidFill>
                  <a:srgbClr val="000000"/>
                </a:solidFill>
              </a:rPr>
              <a:t>=IFS(Z8&gt;=5,"VERY HIGH",Z8&gt;=4,"HIGH",Z8&gt;=3,"MED",TRUE,"LOW")</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2024-03-26T21:07:22Z</dcterms:created>
  <dcterms:modified xsi:type="dcterms:W3CDTF">2024-08-30T06:20:28Z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cb2fa3f5ad04425fbb040901a30449e8</vt:lpwstr>
  </property>
</Properties>
</file>