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E081F-7CBC-4C26-8142-9D491F055219}" v="772" dt="2025-03-06T09:52:36.739"/>
    <p1510:client id="{23719D12-91DA-43D9-B370-09349A4B1710}" v="11" dt="2025-03-05T10:04:33.679"/>
    <p1510:client id="{2B3EEE45-FEA8-407D-9A67-91ADE873CE93}" v="1" dt="2025-03-05T10:06:36.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81bb9e3a0658e280" providerId="Windows Live" clId="Web-{23719D12-91DA-43D9-B370-09349A4B1710}"/>
    <pc:docChg chg="modSld">
      <pc:chgData name="Guest User" userId="81bb9e3a0658e280" providerId="Windows Live" clId="Web-{23719D12-91DA-43D9-B370-09349A4B1710}" dt="2025-03-05T10:04:33.679" v="10" actId="20577"/>
      <pc:docMkLst>
        <pc:docMk/>
      </pc:docMkLst>
      <pc:sldChg chg="modSp">
        <pc:chgData name="Guest User" userId="81bb9e3a0658e280" providerId="Windows Live" clId="Web-{23719D12-91DA-43D9-B370-09349A4B1710}" dt="2025-03-05T10:04:33.679" v="10" actId="20577"/>
        <pc:sldMkLst>
          <pc:docMk/>
          <pc:sldMk cId="109857222" sldId="256"/>
        </pc:sldMkLst>
        <pc:spChg chg="mod">
          <ac:chgData name="Guest User" userId="81bb9e3a0658e280" providerId="Windows Live" clId="Web-{23719D12-91DA-43D9-B370-09349A4B1710}" dt="2025-03-05T10:04:33.679" v="10" actId="20577"/>
          <ac:spMkLst>
            <pc:docMk/>
            <pc:sldMk cId="109857222" sldId="256"/>
            <ac:spMk id="2" creationId="{00000000-0000-0000-0000-000000000000}"/>
          </ac:spMkLst>
        </pc:spChg>
      </pc:sldChg>
    </pc:docChg>
  </pc:docChgLst>
  <pc:docChgLst>
    <pc:chgData name="Guest User" userId="81bb9e3a0658e280" providerId="Windows Live" clId="Web-{055E081F-7CBC-4C26-8142-9D491F055219}"/>
    <pc:docChg chg="addSld delSld modSld">
      <pc:chgData name="Guest User" userId="81bb9e3a0658e280" providerId="Windows Live" clId="Web-{055E081F-7CBC-4C26-8142-9D491F055219}" dt="2025-03-06T09:52:36.739" v="551" actId="14100"/>
      <pc:docMkLst>
        <pc:docMk/>
      </pc:docMkLst>
      <pc:sldChg chg="addSp delSp modSp mod setBg">
        <pc:chgData name="Guest User" userId="81bb9e3a0658e280" providerId="Windows Live" clId="Web-{055E081F-7CBC-4C26-8142-9D491F055219}" dt="2025-03-06T08:46:29.659" v="60"/>
        <pc:sldMkLst>
          <pc:docMk/>
          <pc:sldMk cId="109857222" sldId="256"/>
        </pc:sldMkLst>
        <pc:spChg chg="mod">
          <ac:chgData name="Guest User" userId="81bb9e3a0658e280" providerId="Windows Live" clId="Web-{055E081F-7CBC-4C26-8142-9D491F055219}" dt="2025-03-06T08:38:31.315" v="1"/>
          <ac:spMkLst>
            <pc:docMk/>
            <pc:sldMk cId="109857222" sldId="256"/>
            <ac:spMk id="2" creationId="{00000000-0000-0000-0000-000000000000}"/>
          </ac:spMkLst>
        </pc:spChg>
        <pc:spChg chg="del mod">
          <ac:chgData name="Guest User" userId="81bb9e3a0658e280" providerId="Windows Live" clId="Web-{055E081F-7CBC-4C26-8142-9D491F055219}" dt="2025-03-06T08:46:29.659" v="60"/>
          <ac:spMkLst>
            <pc:docMk/>
            <pc:sldMk cId="109857222" sldId="256"/>
            <ac:spMk id="3" creationId="{00000000-0000-0000-0000-000000000000}"/>
          </ac:spMkLst>
        </pc:spChg>
        <pc:spChg chg="add">
          <ac:chgData name="Guest User" userId="81bb9e3a0658e280" providerId="Windows Live" clId="Web-{055E081F-7CBC-4C26-8142-9D491F055219}" dt="2025-03-06T08:38:31.315" v="1"/>
          <ac:spMkLst>
            <pc:docMk/>
            <pc:sldMk cId="109857222" sldId="256"/>
            <ac:spMk id="9" creationId="{A8384FB5-9ADC-4DDC-881B-597D56F5B15D}"/>
          </ac:spMkLst>
        </pc:spChg>
        <pc:spChg chg="add">
          <ac:chgData name="Guest User" userId="81bb9e3a0658e280" providerId="Windows Live" clId="Web-{055E081F-7CBC-4C26-8142-9D491F055219}" dt="2025-03-06T08:38:31.315" v="1"/>
          <ac:spMkLst>
            <pc:docMk/>
            <pc:sldMk cId="109857222" sldId="256"/>
            <ac:spMk id="11" creationId="{91E5A9A7-95C6-4F4F-B00E-C82E07FE62EF}"/>
          </ac:spMkLst>
        </pc:spChg>
        <pc:spChg chg="add">
          <ac:chgData name="Guest User" userId="81bb9e3a0658e280" providerId="Windows Live" clId="Web-{055E081F-7CBC-4C26-8142-9D491F055219}" dt="2025-03-06T08:38:31.315" v="1"/>
          <ac:spMkLst>
            <pc:docMk/>
            <pc:sldMk cId="109857222" sldId="256"/>
            <ac:spMk id="13" creationId="{D07DD2DE-F619-49DD-B5E7-03A290FF4ED1}"/>
          </ac:spMkLst>
        </pc:spChg>
        <pc:spChg chg="add">
          <ac:chgData name="Guest User" userId="81bb9e3a0658e280" providerId="Windows Live" clId="Web-{055E081F-7CBC-4C26-8142-9D491F055219}" dt="2025-03-06T08:38:31.315" v="1"/>
          <ac:spMkLst>
            <pc:docMk/>
            <pc:sldMk cId="109857222" sldId="256"/>
            <ac:spMk id="15" creationId="{85149191-5F60-4A28-AAFF-039F96B0F3EC}"/>
          </ac:spMkLst>
        </pc:spChg>
        <pc:spChg chg="add">
          <ac:chgData name="Guest User" userId="81bb9e3a0658e280" providerId="Windows Live" clId="Web-{055E081F-7CBC-4C26-8142-9D491F055219}" dt="2025-03-06T08:38:31.315" v="1"/>
          <ac:spMkLst>
            <pc:docMk/>
            <pc:sldMk cId="109857222" sldId="256"/>
            <ac:spMk id="17" creationId="{F8260ED5-17F7-4158-B241-D51DD4CF1B7E}"/>
          </ac:spMkLst>
        </pc:spChg>
        <pc:picChg chg="add mod">
          <ac:chgData name="Guest User" userId="81bb9e3a0658e280" providerId="Windows Live" clId="Web-{055E081F-7CBC-4C26-8142-9D491F055219}" dt="2025-03-06T08:38:31.315" v="1"/>
          <ac:picMkLst>
            <pc:docMk/>
            <pc:sldMk cId="109857222" sldId="256"/>
            <ac:picMk id="4" creationId="{23F2140A-BD4C-5C2C-E86A-965157E51752}"/>
          </ac:picMkLst>
        </pc:picChg>
      </pc:sldChg>
      <pc:sldChg chg="modSp">
        <pc:chgData name="Guest User" userId="81bb9e3a0658e280" providerId="Windows Live" clId="Web-{055E081F-7CBC-4C26-8142-9D491F055219}" dt="2025-03-06T09:02:14.627" v="262" actId="20577"/>
        <pc:sldMkLst>
          <pc:docMk/>
          <pc:sldMk cId="44376074" sldId="257"/>
        </pc:sldMkLst>
        <pc:spChg chg="mod">
          <ac:chgData name="Guest User" userId="81bb9e3a0658e280" providerId="Windows Live" clId="Web-{055E081F-7CBC-4C26-8142-9D491F055219}" dt="2025-03-06T08:45:39.360" v="53" actId="20577"/>
          <ac:spMkLst>
            <pc:docMk/>
            <pc:sldMk cId="44376074" sldId="257"/>
            <ac:spMk id="2" creationId="{194D46D1-C306-A125-FFFF-39C0EBEC1BF9}"/>
          </ac:spMkLst>
        </pc:spChg>
        <pc:spChg chg="mod">
          <ac:chgData name="Guest User" userId="81bb9e3a0658e280" providerId="Windows Live" clId="Web-{055E081F-7CBC-4C26-8142-9D491F055219}" dt="2025-03-06T09:02:14.627" v="262" actId="20577"/>
          <ac:spMkLst>
            <pc:docMk/>
            <pc:sldMk cId="44376074" sldId="257"/>
            <ac:spMk id="3" creationId="{45C4A23F-A3E1-B5B8-1E15-B8665484E1F0}"/>
          </ac:spMkLst>
        </pc:spChg>
      </pc:sldChg>
      <pc:sldChg chg="new del">
        <pc:chgData name="Guest User" userId="81bb9e3a0658e280" providerId="Windows Live" clId="Web-{055E081F-7CBC-4C26-8142-9D491F055219}" dt="2025-03-06T08:47:09.566" v="62"/>
        <pc:sldMkLst>
          <pc:docMk/>
          <pc:sldMk cId="2641708821" sldId="258"/>
        </pc:sldMkLst>
      </pc:sldChg>
      <pc:sldChg chg="addSp modSp new">
        <pc:chgData name="Guest User" userId="81bb9e3a0658e280" providerId="Windows Live" clId="Web-{055E081F-7CBC-4C26-8142-9D491F055219}" dt="2025-03-06T09:02:00.970" v="259" actId="20577"/>
        <pc:sldMkLst>
          <pc:docMk/>
          <pc:sldMk cId="12524261" sldId="259"/>
        </pc:sldMkLst>
        <pc:spChg chg="add mod">
          <ac:chgData name="Guest User" userId="81bb9e3a0658e280" providerId="Windows Live" clId="Web-{055E081F-7CBC-4C26-8142-9D491F055219}" dt="2025-03-06T09:02:00.970" v="259" actId="20577"/>
          <ac:spMkLst>
            <pc:docMk/>
            <pc:sldMk cId="12524261" sldId="259"/>
            <ac:spMk id="2" creationId="{FE1D51C3-29E4-8E64-1840-1EE491359E61}"/>
          </ac:spMkLst>
        </pc:spChg>
      </pc:sldChg>
      <pc:sldChg chg="addSp delSp modSp new mod setBg">
        <pc:chgData name="Guest User" userId="81bb9e3a0658e280" providerId="Windows Live" clId="Web-{055E081F-7CBC-4C26-8142-9D491F055219}" dt="2025-03-06T09:06:19.322" v="286" actId="20577"/>
        <pc:sldMkLst>
          <pc:docMk/>
          <pc:sldMk cId="1068363824" sldId="260"/>
        </pc:sldMkLst>
        <pc:spChg chg="add mod ord">
          <ac:chgData name="Guest User" userId="81bb9e3a0658e280" providerId="Windows Live" clId="Web-{055E081F-7CBC-4C26-8142-9D491F055219}" dt="2025-03-06T09:06:19.322" v="286" actId="20577"/>
          <ac:spMkLst>
            <pc:docMk/>
            <pc:sldMk cId="1068363824" sldId="260"/>
            <ac:spMk id="2" creationId="{D4E4D068-9E0A-CD11-08F3-73DBE15093A5}"/>
          </ac:spMkLst>
        </pc:spChg>
        <pc:spChg chg="add del">
          <ac:chgData name="Guest User" userId="81bb9e3a0658e280" providerId="Windows Live" clId="Web-{055E081F-7CBC-4C26-8142-9D491F055219}" dt="2025-03-06T09:05:42.383" v="278"/>
          <ac:spMkLst>
            <pc:docMk/>
            <pc:sldMk cId="1068363824" sldId="260"/>
            <ac:spMk id="8" creationId="{0288C6B4-AFC3-407F-A595-EFFD38D4CCAF}"/>
          </ac:spMkLst>
        </pc:spChg>
        <pc:spChg chg="add del">
          <ac:chgData name="Guest User" userId="81bb9e3a0658e280" providerId="Windows Live" clId="Web-{055E081F-7CBC-4C26-8142-9D491F055219}" dt="2025-03-06T09:05:42.383" v="278"/>
          <ac:spMkLst>
            <pc:docMk/>
            <pc:sldMk cId="1068363824" sldId="260"/>
            <ac:spMk id="10" creationId="{CF236821-17FE-429B-8D2C-08E13A64EA40}"/>
          </ac:spMkLst>
        </pc:spChg>
        <pc:spChg chg="add del">
          <ac:chgData name="Guest User" userId="81bb9e3a0658e280" providerId="Windows Live" clId="Web-{055E081F-7CBC-4C26-8142-9D491F055219}" dt="2025-03-06T09:05:42.383" v="278"/>
          <ac:spMkLst>
            <pc:docMk/>
            <pc:sldMk cId="1068363824" sldId="260"/>
            <ac:spMk id="12" creationId="{C0BDBCD2-E081-43AB-9119-C55465E59757}"/>
          </ac:spMkLst>
        </pc:spChg>
        <pc:spChg chg="add del">
          <ac:chgData name="Guest User" userId="81bb9e3a0658e280" providerId="Windows Live" clId="Web-{055E081F-7CBC-4C26-8142-9D491F055219}" dt="2025-03-06T09:05:42.383" v="278"/>
          <ac:spMkLst>
            <pc:docMk/>
            <pc:sldMk cId="1068363824" sldId="260"/>
            <ac:spMk id="14" creationId="{98E79BE4-34FE-485A-98A5-92CE8F7C4743}"/>
          </ac:spMkLst>
        </pc:spChg>
        <pc:spChg chg="add del">
          <ac:chgData name="Guest User" userId="81bb9e3a0658e280" providerId="Windows Live" clId="Web-{055E081F-7CBC-4C26-8142-9D491F055219}" dt="2025-03-06T09:05:42.383" v="278"/>
          <ac:spMkLst>
            <pc:docMk/>
            <pc:sldMk cId="1068363824" sldId="260"/>
            <ac:spMk id="16" creationId="{7A5F0580-5EE9-419F-96EE-B6529EF6E7D0}"/>
          </ac:spMkLst>
        </pc:spChg>
        <pc:spChg chg="add">
          <ac:chgData name="Guest User" userId="81bb9e3a0658e280" providerId="Windows Live" clId="Web-{055E081F-7CBC-4C26-8142-9D491F055219}" dt="2025-03-06T09:05:42.399" v="279"/>
          <ac:spMkLst>
            <pc:docMk/>
            <pc:sldMk cId="1068363824" sldId="260"/>
            <ac:spMk id="18" creationId="{2EB492CD-616E-47F8-933B-5E2D952A0593}"/>
          </ac:spMkLst>
        </pc:spChg>
        <pc:spChg chg="add">
          <ac:chgData name="Guest User" userId="81bb9e3a0658e280" providerId="Windows Live" clId="Web-{055E081F-7CBC-4C26-8142-9D491F055219}" dt="2025-03-06T09:05:42.399" v="279"/>
          <ac:spMkLst>
            <pc:docMk/>
            <pc:sldMk cId="1068363824" sldId="260"/>
            <ac:spMk id="19" creationId="{59383CF9-23B5-4335-9B21-1791C4CF1C75}"/>
          </ac:spMkLst>
        </pc:spChg>
        <pc:spChg chg="add">
          <ac:chgData name="Guest User" userId="81bb9e3a0658e280" providerId="Windows Live" clId="Web-{055E081F-7CBC-4C26-8142-9D491F055219}" dt="2025-03-06T09:05:42.399" v="279"/>
          <ac:spMkLst>
            <pc:docMk/>
            <pc:sldMk cId="1068363824" sldId="260"/>
            <ac:spMk id="20" creationId="{0007FE00-9498-4706-B255-6437B0252C02}"/>
          </ac:spMkLst>
        </pc:spChg>
        <pc:picChg chg="add mod">
          <ac:chgData name="Guest User" userId="81bb9e3a0658e280" providerId="Windows Live" clId="Web-{055E081F-7CBC-4C26-8142-9D491F055219}" dt="2025-03-06T09:05:42.399" v="279"/>
          <ac:picMkLst>
            <pc:docMk/>
            <pc:sldMk cId="1068363824" sldId="260"/>
            <ac:picMk id="3" creationId="{E476F6CB-310E-71B9-0FC2-C0DF2023ABA4}"/>
          </ac:picMkLst>
        </pc:picChg>
      </pc:sldChg>
      <pc:sldChg chg="addSp delSp modSp new mod setBg">
        <pc:chgData name="Guest User" userId="81bb9e3a0658e280" providerId="Windows Live" clId="Web-{055E081F-7CBC-4C26-8142-9D491F055219}" dt="2025-03-06T09:12:09.599" v="343" actId="14100"/>
        <pc:sldMkLst>
          <pc:docMk/>
          <pc:sldMk cId="1872103669" sldId="261"/>
        </pc:sldMkLst>
        <pc:spChg chg="add mod">
          <ac:chgData name="Guest User" userId="81bb9e3a0658e280" providerId="Windows Live" clId="Web-{055E081F-7CBC-4C26-8142-9D491F055219}" dt="2025-03-06T09:12:09.599" v="343" actId="14100"/>
          <ac:spMkLst>
            <pc:docMk/>
            <pc:sldMk cId="1872103669" sldId="261"/>
            <ac:spMk id="2" creationId="{BC141DA2-6851-9692-2E45-5A178095403D}"/>
          </ac:spMkLst>
        </pc:spChg>
        <pc:spChg chg="add del">
          <ac:chgData name="Guest User" userId="81bb9e3a0658e280" providerId="Windows Live" clId="Web-{055E081F-7CBC-4C26-8142-9D491F055219}" dt="2025-03-06T09:09:50.157" v="308"/>
          <ac:spMkLst>
            <pc:docMk/>
            <pc:sldMk cId="1872103669" sldId="261"/>
            <ac:spMk id="8" creationId="{0B9EE3F3-89B7-43C3-8651-C4C96830993D}"/>
          </ac:spMkLst>
        </pc:spChg>
        <pc:spChg chg="add del">
          <ac:chgData name="Guest User" userId="81bb9e3a0658e280" providerId="Windows Live" clId="Web-{055E081F-7CBC-4C26-8142-9D491F055219}" dt="2025-03-06T09:09:50.157" v="308"/>
          <ac:spMkLst>
            <pc:docMk/>
            <pc:sldMk cId="1872103669" sldId="261"/>
            <ac:spMk id="10" creationId="{33AE4636-AEEC-45D6-84D4-7AC2DA48ECF8}"/>
          </ac:spMkLst>
        </pc:spChg>
        <pc:spChg chg="add del">
          <ac:chgData name="Guest User" userId="81bb9e3a0658e280" providerId="Windows Live" clId="Web-{055E081F-7CBC-4C26-8142-9D491F055219}" dt="2025-03-06T09:09:50.157" v="308"/>
          <ac:spMkLst>
            <pc:docMk/>
            <pc:sldMk cId="1872103669" sldId="261"/>
            <ac:spMk id="12" creationId="{8D9CE0F4-2EB2-4F1F-8AAC-DB3571D9FE10}"/>
          </ac:spMkLst>
        </pc:spChg>
        <pc:spChg chg="add del">
          <ac:chgData name="Guest User" userId="81bb9e3a0658e280" providerId="Windows Live" clId="Web-{055E081F-7CBC-4C26-8142-9D491F055219}" dt="2025-03-06T09:09:50.157" v="307"/>
          <ac:spMkLst>
            <pc:docMk/>
            <pc:sldMk cId="1872103669" sldId="261"/>
            <ac:spMk id="17" creationId="{2B97F24A-32CE-4C1C-A50D-3016B394DCFB}"/>
          </ac:spMkLst>
        </pc:spChg>
        <pc:spChg chg="add del">
          <ac:chgData name="Guest User" userId="81bb9e3a0658e280" providerId="Windows Live" clId="Web-{055E081F-7CBC-4C26-8142-9D491F055219}" dt="2025-03-06T09:09:50.157" v="307"/>
          <ac:spMkLst>
            <pc:docMk/>
            <pc:sldMk cId="1872103669" sldId="261"/>
            <ac:spMk id="19" creationId="{CD8B4F24-440B-49E9-B85D-733523DC064B}"/>
          </ac:spMkLst>
        </pc:spChg>
        <pc:spChg chg="add">
          <ac:chgData name="Guest User" userId="81bb9e3a0658e280" providerId="Windows Live" clId="Web-{055E081F-7CBC-4C26-8142-9D491F055219}" dt="2025-03-06T09:09:50.157" v="308"/>
          <ac:spMkLst>
            <pc:docMk/>
            <pc:sldMk cId="1872103669" sldId="261"/>
            <ac:spMk id="21" creationId="{AC8F6C8C-AB5A-4548-942D-E3FD40ACBC49}"/>
          </ac:spMkLst>
        </pc:spChg>
        <pc:spChg chg="add">
          <ac:chgData name="Guest User" userId="81bb9e3a0658e280" providerId="Windows Live" clId="Web-{055E081F-7CBC-4C26-8142-9D491F055219}" dt="2025-03-06T09:09:50.157" v="308"/>
          <ac:spMkLst>
            <pc:docMk/>
            <pc:sldMk cId="1872103669" sldId="261"/>
            <ac:spMk id="22" creationId="{979E27D9-03C7-44E2-9FF8-15D0C8506AF7}"/>
          </ac:spMkLst>
        </pc:spChg>
        <pc:spChg chg="add">
          <ac:chgData name="Guest User" userId="81bb9e3a0658e280" providerId="Windows Live" clId="Web-{055E081F-7CBC-4C26-8142-9D491F055219}" dt="2025-03-06T09:09:50.157" v="308"/>
          <ac:spMkLst>
            <pc:docMk/>
            <pc:sldMk cId="1872103669" sldId="261"/>
            <ac:spMk id="23" creationId="{EEBF1590-3B36-48EE-A89D-3B6F3CB256AB}"/>
          </ac:spMkLst>
        </pc:spChg>
        <pc:picChg chg="add mod">
          <ac:chgData name="Guest User" userId="81bb9e3a0658e280" providerId="Windows Live" clId="Web-{055E081F-7CBC-4C26-8142-9D491F055219}" dt="2025-03-06T09:09:50.157" v="308"/>
          <ac:picMkLst>
            <pc:docMk/>
            <pc:sldMk cId="1872103669" sldId="261"/>
            <ac:picMk id="3" creationId="{631F922F-FD45-617A-8272-A92BC5375A00}"/>
          </ac:picMkLst>
        </pc:picChg>
      </pc:sldChg>
      <pc:sldChg chg="addSp delSp modSp new mod setBg">
        <pc:chgData name="Guest User" userId="81bb9e3a0658e280" providerId="Windows Live" clId="Web-{055E081F-7CBC-4C26-8142-9D491F055219}" dt="2025-03-06T09:17:56.157" v="404" actId="20577"/>
        <pc:sldMkLst>
          <pc:docMk/>
          <pc:sldMk cId="1476434076" sldId="262"/>
        </pc:sldMkLst>
        <pc:spChg chg="add del mod">
          <ac:chgData name="Guest User" userId="81bb9e3a0658e280" providerId="Windows Live" clId="Web-{055E081F-7CBC-4C26-8142-9D491F055219}" dt="2025-03-06T09:14:28.838" v="354"/>
          <ac:spMkLst>
            <pc:docMk/>
            <pc:sldMk cId="1476434076" sldId="262"/>
            <ac:spMk id="3" creationId="{6F3B8031-95B1-6D64-4700-2F4562683CFF}"/>
          </ac:spMkLst>
        </pc:spChg>
        <pc:spChg chg="add mod">
          <ac:chgData name="Guest User" userId="81bb9e3a0658e280" providerId="Windows Live" clId="Web-{055E081F-7CBC-4C26-8142-9D491F055219}" dt="2025-03-06T09:17:56.157" v="404" actId="20577"/>
          <ac:spMkLst>
            <pc:docMk/>
            <pc:sldMk cId="1476434076" sldId="262"/>
            <ac:spMk id="4" creationId="{6FDBB4AB-58B7-05F7-FD5C-43ECA772144E}"/>
          </ac:spMkLst>
        </pc:spChg>
        <pc:spChg chg="add">
          <ac:chgData name="Guest User" userId="81bb9e3a0658e280" providerId="Windows Live" clId="Web-{055E081F-7CBC-4C26-8142-9D491F055219}" dt="2025-03-06T09:17:32.234" v="397"/>
          <ac:spMkLst>
            <pc:docMk/>
            <pc:sldMk cId="1476434076" sldId="262"/>
            <ac:spMk id="10" creationId="{0B9EE3F3-89B7-43C3-8651-C4C96830993D}"/>
          </ac:spMkLst>
        </pc:spChg>
        <pc:spChg chg="add">
          <ac:chgData name="Guest User" userId="81bb9e3a0658e280" providerId="Windows Live" clId="Web-{055E081F-7CBC-4C26-8142-9D491F055219}" dt="2025-03-06T09:17:32.234" v="397"/>
          <ac:spMkLst>
            <pc:docMk/>
            <pc:sldMk cId="1476434076" sldId="262"/>
            <ac:spMk id="12" creationId="{33AE4636-AEEC-45D6-84D4-7AC2DA48ECF8}"/>
          </ac:spMkLst>
        </pc:spChg>
        <pc:spChg chg="add">
          <ac:chgData name="Guest User" userId="81bb9e3a0658e280" providerId="Windows Live" clId="Web-{055E081F-7CBC-4C26-8142-9D491F055219}" dt="2025-03-06T09:17:32.234" v="397"/>
          <ac:spMkLst>
            <pc:docMk/>
            <pc:sldMk cId="1476434076" sldId="262"/>
            <ac:spMk id="14" creationId="{8D9CE0F4-2EB2-4F1F-8AAC-DB3571D9FE10}"/>
          </ac:spMkLst>
        </pc:spChg>
        <pc:picChg chg="add del mod">
          <ac:chgData name="Guest User" userId="81bb9e3a0658e280" providerId="Windows Live" clId="Web-{055E081F-7CBC-4C26-8142-9D491F055219}" dt="2025-03-06T09:14:33.322" v="356"/>
          <ac:picMkLst>
            <pc:docMk/>
            <pc:sldMk cId="1476434076" sldId="262"/>
            <ac:picMk id="2" creationId="{5274E127-9A3A-0F6D-C87C-DC5EE495E0C3}"/>
          </ac:picMkLst>
        </pc:picChg>
        <pc:picChg chg="add mod">
          <ac:chgData name="Guest User" userId="81bb9e3a0658e280" providerId="Windows Live" clId="Web-{055E081F-7CBC-4C26-8142-9D491F055219}" dt="2025-03-06T09:17:32.234" v="397"/>
          <ac:picMkLst>
            <pc:docMk/>
            <pc:sldMk cId="1476434076" sldId="262"/>
            <ac:picMk id="5" creationId="{B6BB84D8-44BA-ACB4-24A7-C0905C7C622A}"/>
          </ac:picMkLst>
        </pc:picChg>
      </pc:sldChg>
      <pc:sldChg chg="addSp modSp new">
        <pc:chgData name="Guest User" userId="81bb9e3a0658e280" providerId="Windows Live" clId="Web-{055E081F-7CBC-4C26-8142-9D491F055219}" dt="2025-03-06T09:24:03.450" v="442" actId="20577"/>
        <pc:sldMkLst>
          <pc:docMk/>
          <pc:sldMk cId="1604168647" sldId="263"/>
        </pc:sldMkLst>
        <pc:spChg chg="add mod">
          <ac:chgData name="Guest User" userId="81bb9e3a0658e280" providerId="Windows Live" clId="Web-{055E081F-7CBC-4C26-8142-9D491F055219}" dt="2025-03-06T09:24:03.450" v="442" actId="20577"/>
          <ac:spMkLst>
            <pc:docMk/>
            <pc:sldMk cId="1604168647" sldId="263"/>
            <ac:spMk id="2" creationId="{49D0D560-2352-8375-61F1-5852E32982F9}"/>
          </ac:spMkLst>
        </pc:spChg>
      </pc:sldChg>
      <pc:sldChg chg="addSp delSp modSp new mod setBg">
        <pc:chgData name="Guest User" userId="81bb9e3a0658e280" providerId="Windows Live" clId="Web-{055E081F-7CBC-4C26-8142-9D491F055219}" dt="2025-03-06T09:33:35.734" v="475" actId="20577"/>
        <pc:sldMkLst>
          <pc:docMk/>
          <pc:sldMk cId="66763899" sldId="264"/>
        </pc:sldMkLst>
        <pc:spChg chg="add mod">
          <ac:chgData name="Guest User" userId="81bb9e3a0658e280" providerId="Windows Live" clId="Web-{055E081F-7CBC-4C26-8142-9D491F055219}" dt="2025-03-06T09:33:35.734" v="475" actId="20577"/>
          <ac:spMkLst>
            <pc:docMk/>
            <pc:sldMk cId="66763899" sldId="264"/>
            <ac:spMk id="2" creationId="{527A7776-B960-00CF-70E4-6C091AD5F2A7}"/>
          </ac:spMkLst>
        </pc:spChg>
        <pc:spChg chg="add del">
          <ac:chgData name="Guest User" userId="81bb9e3a0658e280" providerId="Windows Live" clId="Web-{055E081F-7CBC-4C26-8142-9D491F055219}" dt="2025-03-06T09:32:32.028" v="461"/>
          <ac:spMkLst>
            <pc:docMk/>
            <pc:sldMk cId="66763899" sldId="264"/>
            <ac:spMk id="8" creationId="{B6FACB3C-9069-4791-BC5C-0DB7CD19B853}"/>
          </ac:spMkLst>
        </pc:spChg>
        <pc:spChg chg="add del">
          <ac:chgData name="Guest User" userId="81bb9e3a0658e280" providerId="Windows Live" clId="Web-{055E081F-7CBC-4C26-8142-9D491F055219}" dt="2025-03-06T09:32:32.028" v="461"/>
          <ac:spMkLst>
            <pc:docMk/>
            <pc:sldMk cId="66763899" sldId="264"/>
            <ac:spMk id="10" creationId="{71F2038E-D777-4B76-81DD-DD13EE91B9DD}"/>
          </ac:spMkLst>
        </pc:spChg>
        <pc:spChg chg="add">
          <ac:chgData name="Guest User" userId="81bb9e3a0658e280" providerId="Windows Live" clId="Web-{055E081F-7CBC-4C26-8142-9D491F055219}" dt="2025-03-06T09:32:32.028" v="461"/>
          <ac:spMkLst>
            <pc:docMk/>
            <pc:sldMk cId="66763899" sldId="264"/>
            <ac:spMk id="21" creationId="{5AA03EDC-7067-4DFF-B672-541D016AAAB8}"/>
          </ac:spMkLst>
        </pc:spChg>
        <pc:spChg chg="add">
          <ac:chgData name="Guest User" userId="81bb9e3a0658e280" providerId="Windows Live" clId="Web-{055E081F-7CBC-4C26-8142-9D491F055219}" dt="2025-03-06T09:32:32.028" v="461"/>
          <ac:spMkLst>
            <pc:docMk/>
            <pc:sldMk cId="66763899" sldId="264"/>
            <ac:spMk id="23" creationId="{0EBF3E39-B0BE-496A-8604-9007470FFA3A}"/>
          </ac:spMkLst>
        </pc:spChg>
        <pc:grpChg chg="add del">
          <ac:chgData name="Guest User" userId="81bb9e3a0658e280" providerId="Windows Live" clId="Web-{055E081F-7CBC-4C26-8142-9D491F055219}" dt="2025-03-06T09:32:32.028" v="461"/>
          <ac:grpSpMkLst>
            <pc:docMk/>
            <pc:sldMk cId="66763899" sldId="264"/>
            <ac:grpSpMk id="12" creationId="{DD354807-230F-4402-B1B9-F733A8F1F190}"/>
          </ac:grpSpMkLst>
        </pc:grpChg>
        <pc:picChg chg="add mod">
          <ac:chgData name="Guest User" userId="81bb9e3a0658e280" providerId="Windows Live" clId="Web-{055E081F-7CBC-4C26-8142-9D491F055219}" dt="2025-03-06T09:32:43.716" v="463" actId="14100"/>
          <ac:picMkLst>
            <pc:docMk/>
            <pc:sldMk cId="66763899" sldId="264"/>
            <ac:picMk id="3" creationId="{4B86A610-BE87-7400-9689-D82019EF8ADD}"/>
          </ac:picMkLst>
        </pc:picChg>
      </pc:sldChg>
      <pc:sldChg chg="addSp modSp new">
        <pc:chgData name="Guest User" userId="81bb9e3a0658e280" providerId="Windows Live" clId="Web-{055E081F-7CBC-4C26-8142-9D491F055219}" dt="2025-03-06T09:40:05.824" v="507" actId="20577"/>
        <pc:sldMkLst>
          <pc:docMk/>
          <pc:sldMk cId="4054071683" sldId="265"/>
        </pc:sldMkLst>
        <pc:spChg chg="add mod">
          <ac:chgData name="Guest User" userId="81bb9e3a0658e280" providerId="Windows Live" clId="Web-{055E081F-7CBC-4C26-8142-9D491F055219}" dt="2025-03-06T09:40:05.824" v="507" actId="20577"/>
          <ac:spMkLst>
            <pc:docMk/>
            <pc:sldMk cId="4054071683" sldId="265"/>
            <ac:spMk id="2" creationId="{BCBD3FEA-962D-FF45-B4F3-393A76FA5BC4}"/>
          </ac:spMkLst>
        </pc:spChg>
      </pc:sldChg>
      <pc:sldChg chg="addSp delSp modSp new mod setBg">
        <pc:chgData name="Guest User" userId="81bb9e3a0658e280" providerId="Windows Live" clId="Web-{055E081F-7CBC-4C26-8142-9D491F055219}" dt="2025-03-06T09:49:37.999" v="530" actId="14100"/>
        <pc:sldMkLst>
          <pc:docMk/>
          <pc:sldMk cId="2751010140" sldId="266"/>
        </pc:sldMkLst>
        <pc:spChg chg="add mod">
          <ac:chgData name="Guest User" userId="81bb9e3a0658e280" providerId="Windows Live" clId="Web-{055E081F-7CBC-4C26-8142-9D491F055219}" dt="2025-03-06T09:49:30.842" v="528"/>
          <ac:spMkLst>
            <pc:docMk/>
            <pc:sldMk cId="2751010140" sldId="266"/>
            <ac:spMk id="2" creationId="{B718BA97-F32F-1AD9-3269-FDB022DBF89B}"/>
          </ac:spMkLst>
        </pc:spChg>
        <pc:spChg chg="add del">
          <ac:chgData name="Guest User" userId="81bb9e3a0658e280" providerId="Windows Live" clId="Web-{055E081F-7CBC-4C26-8142-9D491F055219}" dt="2025-03-06T09:49:27.327" v="525"/>
          <ac:spMkLst>
            <pc:docMk/>
            <pc:sldMk cId="2751010140" sldId="266"/>
            <ac:spMk id="8" creationId="{D4771268-CB57-404A-9271-370EB28F6090}"/>
          </ac:spMkLst>
        </pc:spChg>
        <pc:spChg chg="add del">
          <ac:chgData name="Guest User" userId="81bb9e3a0658e280" providerId="Windows Live" clId="Web-{055E081F-7CBC-4C26-8142-9D491F055219}" dt="2025-03-06T09:49:30.842" v="527"/>
          <ac:spMkLst>
            <pc:docMk/>
            <pc:sldMk cId="2751010140" sldId="266"/>
            <ac:spMk id="10" creationId="{D12DDE76-C203-4047-9998-63900085B5E8}"/>
          </ac:spMkLst>
        </pc:spChg>
        <pc:spChg chg="add">
          <ac:chgData name="Guest User" userId="81bb9e3a0658e280" providerId="Windows Live" clId="Web-{055E081F-7CBC-4C26-8142-9D491F055219}" dt="2025-03-06T09:49:30.842" v="528"/>
          <ac:spMkLst>
            <pc:docMk/>
            <pc:sldMk cId="2751010140" sldId="266"/>
            <ac:spMk id="12" creationId="{D4771268-CB57-404A-9271-370EB28F6090}"/>
          </ac:spMkLst>
        </pc:spChg>
        <pc:picChg chg="add mod">
          <ac:chgData name="Guest User" userId="81bb9e3a0658e280" providerId="Windows Live" clId="Web-{055E081F-7CBC-4C26-8142-9D491F055219}" dt="2025-03-06T09:49:37.999" v="530" actId="14100"/>
          <ac:picMkLst>
            <pc:docMk/>
            <pc:sldMk cId="2751010140" sldId="266"/>
            <ac:picMk id="3" creationId="{BD77C340-5BC4-675D-D841-5B01C9963CD0}"/>
          </ac:picMkLst>
        </pc:picChg>
      </pc:sldChg>
      <pc:sldChg chg="addSp modSp new">
        <pc:chgData name="Guest User" userId="81bb9e3a0658e280" providerId="Windows Live" clId="Web-{055E081F-7CBC-4C26-8142-9D491F055219}" dt="2025-03-06T09:49:57.781" v="533" actId="14100"/>
        <pc:sldMkLst>
          <pc:docMk/>
          <pc:sldMk cId="3492480363" sldId="267"/>
        </pc:sldMkLst>
        <pc:picChg chg="add mod">
          <ac:chgData name="Guest User" userId="81bb9e3a0658e280" providerId="Windows Live" clId="Web-{055E081F-7CBC-4C26-8142-9D491F055219}" dt="2025-03-06T09:49:57.781" v="533" actId="14100"/>
          <ac:picMkLst>
            <pc:docMk/>
            <pc:sldMk cId="3492480363" sldId="267"/>
            <ac:picMk id="2" creationId="{5217BA03-66E0-F91A-DAF6-8EFAE435FE06}"/>
          </ac:picMkLst>
        </pc:picChg>
      </pc:sldChg>
      <pc:sldChg chg="addSp delSp modSp new">
        <pc:chgData name="Guest User" userId="81bb9e3a0658e280" providerId="Windows Live" clId="Web-{055E081F-7CBC-4C26-8142-9D491F055219}" dt="2025-03-06T09:51:45.909" v="546" actId="1076"/>
        <pc:sldMkLst>
          <pc:docMk/>
          <pc:sldMk cId="3229295814" sldId="268"/>
        </pc:sldMkLst>
        <pc:picChg chg="add del mod">
          <ac:chgData name="Guest User" userId="81bb9e3a0658e280" providerId="Windows Live" clId="Web-{055E081F-7CBC-4C26-8142-9D491F055219}" dt="2025-03-06T09:50:49.907" v="543"/>
          <ac:picMkLst>
            <pc:docMk/>
            <pc:sldMk cId="3229295814" sldId="268"/>
            <ac:picMk id="2" creationId="{0AA5889F-4CE5-B550-0B2E-910BC56BFA4A}"/>
          </ac:picMkLst>
        </pc:picChg>
        <pc:picChg chg="add mod">
          <ac:chgData name="Guest User" userId="81bb9e3a0658e280" providerId="Windows Live" clId="Web-{055E081F-7CBC-4C26-8142-9D491F055219}" dt="2025-03-06T09:51:45.909" v="546" actId="1076"/>
          <ac:picMkLst>
            <pc:docMk/>
            <pc:sldMk cId="3229295814" sldId="268"/>
            <ac:picMk id="3" creationId="{CF2D9012-8A49-D4D3-0C3F-06858856C746}"/>
          </ac:picMkLst>
        </pc:picChg>
      </pc:sldChg>
      <pc:sldChg chg="addSp modSp new">
        <pc:chgData name="Guest User" userId="81bb9e3a0658e280" providerId="Windows Live" clId="Web-{055E081F-7CBC-4C26-8142-9D491F055219}" dt="2025-03-06T09:52:36.739" v="551" actId="14100"/>
        <pc:sldMkLst>
          <pc:docMk/>
          <pc:sldMk cId="1600265727" sldId="269"/>
        </pc:sldMkLst>
        <pc:picChg chg="add mod">
          <ac:chgData name="Guest User" userId="81bb9e3a0658e280" providerId="Windows Live" clId="Web-{055E081F-7CBC-4C26-8142-9D491F055219}" dt="2025-03-06T09:52:36.739" v="551" actId="14100"/>
          <ac:picMkLst>
            <pc:docMk/>
            <pc:sldMk cId="1600265727" sldId="269"/>
            <ac:picMk id="2" creationId="{B5801BC8-3FCB-5B48-37DF-059AB31848E8}"/>
          </ac:picMkLst>
        </pc:picChg>
      </pc:sldChg>
    </pc:docChg>
  </pc:docChgLst>
  <pc:docChgLst>
    <pc:chgData name="Guest User" userId="81bb9e3a0658e280" providerId="Windows Live" clId="Web-{2B3EEE45-FEA8-407D-9A67-91ADE873CE93}"/>
    <pc:docChg chg="addSld">
      <pc:chgData name="Guest User" userId="81bb9e3a0658e280" providerId="Windows Live" clId="Web-{2B3EEE45-FEA8-407D-9A67-91ADE873CE93}" dt="2025-03-05T10:06:36.733" v="0"/>
      <pc:docMkLst>
        <pc:docMk/>
      </pc:docMkLst>
      <pc:sldChg chg="new">
        <pc:chgData name="Guest User" userId="81bb9e3a0658e280" providerId="Windows Live" clId="Web-{2B3EEE45-FEA8-407D-9A67-91ADE873CE93}" dt="2025-03-05T10:06:36.733" v="0"/>
        <pc:sldMkLst>
          <pc:docMk/>
          <pc:sldMk cId="44376074"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06/03/2025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06/03/2025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06/03/2025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amazon-ec2-creating-an-elastic-cloud-compute-instanc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660041" y="2767106"/>
            <a:ext cx="2880828" cy="3071906"/>
          </a:xfrm>
        </p:spPr>
        <p:txBody>
          <a:bodyPr anchor="t">
            <a:normAutofit/>
          </a:bodyPr>
          <a:lstStyle/>
          <a:p>
            <a:pPr algn="l"/>
            <a:r>
              <a:rPr lang="en-GB" sz="4000">
                <a:solidFill>
                  <a:srgbClr val="FFFFFF"/>
                </a:solidFill>
              </a:rPr>
              <a:t>VPC(Virtual private cloud)</a:t>
            </a:r>
          </a:p>
        </p:txBody>
      </p:sp>
      <p:pic>
        <p:nvPicPr>
          <p:cNvPr id="4" name="Picture 3" descr="A diagram of a cloud&#10;&#10;AI-generated content may be incorrect.">
            <a:extLst>
              <a:ext uri="{FF2B5EF4-FFF2-40B4-BE49-F238E27FC236}">
                <a16:creationId xmlns:a16="http://schemas.microsoft.com/office/drawing/2014/main" id="{23F2140A-BD4C-5C2C-E86A-965157E51752}"/>
              </a:ext>
            </a:extLst>
          </p:cNvPr>
          <p:cNvPicPr>
            <a:picLocks noChangeAspect="1"/>
          </p:cNvPicPr>
          <p:nvPr/>
        </p:nvPicPr>
        <p:blipFill>
          <a:blip r:embed="rId2"/>
          <a:stretch>
            <a:fillRect/>
          </a:stretch>
        </p:blipFill>
        <p:spPr>
          <a:xfrm>
            <a:off x="4502428" y="574829"/>
            <a:ext cx="7225748" cy="570834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18BA97-F32F-1AD9-3269-FDB022DBF89B}"/>
              </a:ext>
            </a:extLst>
          </p:cNvPr>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Steps to create VPC</a:t>
            </a:r>
          </a:p>
          <a:p>
            <a:pPr algn="ctr">
              <a:lnSpc>
                <a:spcPct val="90000"/>
              </a:lnSpc>
              <a:spcBef>
                <a:spcPct val="0"/>
              </a:spcBef>
              <a:spcAft>
                <a:spcPts val="600"/>
              </a:spcAft>
            </a:pPr>
            <a:endParaRPr lang="en-US" sz="3600" b="1" kern="1200">
              <a:solidFill>
                <a:srgbClr val="FFFFFF"/>
              </a:solidFill>
              <a:latin typeface="+mj-lt"/>
              <a:ea typeface="+mj-ea"/>
              <a:cs typeface="+mj-cs"/>
            </a:endParaRPr>
          </a:p>
          <a:p>
            <a:pPr algn="ctr">
              <a:lnSpc>
                <a:spcPct val="90000"/>
              </a:lnSpc>
              <a:spcBef>
                <a:spcPct val="0"/>
              </a:spcBef>
              <a:spcAft>
                <a:spcPts val="600"/>
              </a:spcAft>
            </a:pPr>
            <a:endParaRPr lang="en-US" sz="3600" b="1" kern="1200">
              <a:solidFill>
                <a:srgbClr val="FFFFFF"/>
              </a:solidFill>
              <a:latin typeface="+mj-lt"/>
              <a:ea typeface="+mj-ea"/>
              <a:cs typeface="+mj-cs"/>
            </a:endParaRPr>
          </a:p>
        </p:txBody>
      </p:sp>
      <p:pic>
        <p:nvPicPr>
          <p:cNvPr id="3" name="Picture 2" descr="A screenshot of a computer&#10;&#10;AI-generated content may be incorrect.">
            <a:extLst>
              <a:ext uri="{FF2B5EF4-FFF2-40B4-BE49-F238E27FC236}">
                <a16:creationId xmlns:a16="http://schemas.microsoft.com/office/drawing/2014/main" id="{BD77C340-5BC4-675D-D841-5B01C9963CD0}"/>
              </a:ext>
            </a:extLst>
          </p:cNvPr>
          <p:cNvPicPr>
            <a:picLocks noChangeAspect="1"/>
          </p:cNvPicPr>
          <p:nvPr/>
        </p:nvPicPr>
        <p:blipFill>
          <a:blip r:embed="rId2"/>
          <a:stretch>
            <a:fillRect/>
          </a:stretch>
        </p:blipFill>
        <p:spPr>
          <a:xfrm>
            <a:off x="4220935" y="1271528"/>
            <a:ext cx="7639461" cy="4445661"/>
          </a:xfrm>
          <a:prstGeom prst="rect">
            <a:avLst/>
          </a:prstGeom>
        </p:spPr>
      </p:pic>
    </p:spTree>
    <p:extLst>
      <p:ext uri="{BB962C8B-B14F-4D97-AF65-F5344CB8AC3E}">
        <p14:creationId xmlns:p14="http://schemas.microsoft.com/office/powerpoint/2010/main" val="27510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5217BA03-66E0-F91A-DAF6-8EFAE435FE06}"/>
              </a:ext>
            </a:extLst>
          </p:cNvPr>
          <p:cNvPicPr>
            <a:picLocks noChangeAspect="1"/>
          </p:cNvPicPr>
          <p:nvPr/>
        </p:nvPicPr>
        <p:blipFill>
          <a:blip r:embed="rId2"/>
          <a:stretch>
            <a:fillRect/>
          </a:stretch>
        </p:blipFill>
        <p:spPr>
          <a:xfrm>
            <a:off x="2841474" y="238958"/>
            <a:ext cx="5940576" cy="5823705"/>
          </a:xfrm>
          <a:prstGeom prst="rect">
            <a:avLst/>
          </a:prstGeom>
        </p:spPr>
      </p:pic>
    </p:spTree>
    <p:extLst>
      <p:ext uri="{BB962C8B-B14F-4D97-AF65-F5344CB8AC3E}">
        <p14:creationId xmlns:p14="http://schemas.microsoft.com/office/powerpoint/2010/main" val="349248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F2D9012-8A49-D4D3-0C3F-06858856C746}"/>
              </a:ext>
            </a:extLst>
          </p:cNvPr>
          <p:cNvPicPr>
            <a:picLocks noChangeAspect="1"/>
          </p:cNvPicPr>
          <p:nvPr/>
        </p:nvPicPr>
        <p:blipFill>
          <a:blip r:embed="rId2"/>
          <a:stretch>
            <a:fillRect/>
          </a:stretch>
        </p:blipFill>
        <p:spPr>
          <a:xfrm>
            <a:off x="503207" y="634833"/>
            <a:ext cx="11185585" cy="5041993"/>
          </a:xfrm>
          <a:prstGeom prst="rect">
            <a:avLst/>
          </a:prstGeom>
        </p:spPr>
      </p:pic>
    </p:spTree>
    <p:extLst>
      <p:ext uri="{BB962C8B-B14F-4D97-AF65-F5344CB8AC3E}">
        <p14:creationId xmlns:p14="http://schemas.microsoft.com/office/powerpoint/2010/main" val="322929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B5801BC8-3FCB-5B48-37DF-059AB31848E8}"/>
              </a:ext>
            </a:extLst>
          </p:cNvPr>
          <p:cNvPicPr>
            <a:picLocks noChangeAspect="1"/>
          </p:cNvPicPr>
          <p:nvPr/>
        </p:nvPicPr>
        <p:blipFill>
          <a:blip r:embed="rId2"/>
          <a:stretch>
            <a:fillRect/>
          </a:stretch>
        </p:blipFill>
        <p:spPr>
          <a:xfrm>
            <a:off x="598548" y="1707672"/>
            <a:ext cx="10865508" cy="2349978"/>
          </a:xfrm>
          <a:prstGeom prst="rect">
            <a:avLst/>
          </a:prstGeom>
        </p:spPr>
      </p:pic>
    </p:spTree>
    <p:extLst>
      <p:ext uri="{BB962C8B-B14F-4D97-AF65-F5344CB8AC3E}">
        <p14:creationId xmlns:p14="http://schemas.microsoft.com/office/powerpoint/2010/main" val="160026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46D1-C306-A125-FFFF-39C0EBEC1BF9}"/>
              </a:ext>
            </a:extLst>
          </p:cNvPr>
          <p:cNvSpPr>
            <a:spLocks noGrp="1"/>
          </p:cNvSpPr>
          <p:nvPr>
            <p:ph type="title"/>
          </p:nvPr>
        </p:nvSpPr>
        <p:spPr>
          <a:xfrm>
            <a:off x="838200" y="365125"/>
            <a:ext cx="10515600" cy="1043728"/>
          </a:xfrm>
        </p:spPr>
        <p:txBody>
          <a:bodyPr>
            <a:normAutofit/>
          </a:bodyPr>
          <a:lstStyle/>
          <a:p>
            <a:r>
              <a:rPr lang="en-GB" sz="2200" b="1" dirty="0"/>
              <a:t>What is VPC?</a:t>
            </a:r>
          </a:p>
        </p:txBody>
      </p:sp>
      <p:sp>
        <p:nvSpPr>
          <p:cNvPr id="3" name="Content Placeholder 2">
            <a:extLst>
              <a:ext uri="{FF2B5EF4-FFF2-40B4-BE49-F238E27FC236}">
                <a16:creationId xmlns:a16="http://schemas.microsoft.com/office/drawing/2014/main" id="{45C4A23F-A3E1-B5B8-1E15-B8665484E1F0}"/>
              </a:ext>
            </a:extLst>
          </p:cNvPr>
          <p:cNvSpPr>
            <a:spLocks noGrp="1"/>
          </p:cNvSpPr>
          <p:nvPr>
            <p:ph idx="1"/>
          </p:nvPr>
        </p:nvSpPr>
        <p:spPr>
          <a:xfrm>
            <a:off x="838200" y="1168009"/>
            <a:ext cx="10515600" cy="5008954"/>
          </a:xfrm>
        </p:spPr>
        <p:txBody>
          <a:bodyPr vert="horz" lIns="91440" tIns="45720" rIns="91440" bIns="45720" rtlCol="0" anchor="t">
            <a:normAutofit fontScale="92500" lnSpcReduction="10000"/>
          </a:bodyPr>
          <a:lstStyle/>
          <a:p>
            <a:r>
              <a:rPr lang="en-GB" sz="2400" dirty="0">
                <a:latin typeface="Aptos Display"/>
                <a:ea typeface="+mn-lt"/>
                <a:cs typeface="+mn-lt"/>
              </a:rPr>
              <a:t>A Virtual Private Cloud (VPC) is a private network within a public cloud that helps organizations control and secure their resources.</a:t>
            </a:r>
          </a:p>
          <a:p>
            <a:pPr marL="0" indent="0">
              <a:buNone/>
            </a:pPr>
            <a:r>
              <a:rPr lang="en-GB" sz="2600" b="1" dirty="0">
                <a:latin typeface="Aptos Display"/>
                <a:ea typeface="+mn-lt"/>
                <a:cs typeface="+mn-lt"/>
              </a:rPr>
              <a:t>Benefits of a VPC</a:t>
            </a:r>
          </a:p>
          <a:p>
            <a:pPr algn="just"/>
            <a:r>
              <a:rPr lang="en-GB" sz="2400" b="1" dirty="0">
                <a:latin typeface="Aptos Display"/>
                <a:ea typeface="+mn-lt"/>
                <a:cs typeface="+mn-lt"/>
              </a:rPr>
              <a:t>Security</a:t>
            </a:r>
          </a:p>
          <a:p>
            <a:pPr marL="0" indent="0" algn="just">
              <a:buNone/>
            </a:pPr>
            <a:r>
              <a:rPr lang="en-GB" sz="2400" dirty="0">
                <a:latin typeface="Aptos Display"/>
                <a:ea typeface="+mn-lt"/>
                <a:cs typeface="+mn-lt"/>
              </a:rPr>
              <a:t>VPCs isolate data from other companies, and provide security for IP addresses, subnets, and network gateways </a:t>
            </a:r>
          </a:p>
          <a:p>
            <a:pPr algn="just"/>
            <a:r>
              <a:rPr lang="en-GB" sz="2400" b="1" dirty="0">
                <a:latin typeface="Aptos Display"/>
                <a:ea typeface="+mn-lt"/>
                <a:cs typeface="+mn-lt"/>
              </a:rPr>
              <a:t>Control</a:t>
            </a:r>
          </a:p>
          <a:p>
            <a:pPr marL="0" indent="0" algn="just">
              <a:buNone/>
            </a:pPr>
            <a:r>
              <a:rPr lang="en-GB" sz="2400" dirty="0">
                <a:latin typeface="Aptos Display"/>
                <a:ea typeface="+mn-lt"/>
                <a:cs typeface="+mn-lt"/>
              </a:rPr>
              <a:t>VPCs give organizations full control over their network size, and the ability to deploy and scale resources </a:t>
            </a:r>
          </a:p>
          <a:p>
            <a:pPr algn="just"/>
            <a:r>
              <a:rPr lang="en-GB" sz="2400" b="1" dirty="0">
                <a:latin typeface="Aptos Display"/>
                <a:ea typeface="+mn-lt"/>
                <a:cs typeface="+mn-lt"/>
              </a:rPr>
              <a:t>Scalability</a:t>
            </a:r>
          </a:p>
          <a:p>
            <a:pPr marL="0" indent="0" algn="just">
              <a:buNone/>
            </a:pPr>
            <a:r>
              <a:rPr lang="en-GB" sz="2400" dirty="0">
                <a:latin typeface="Aptos Display"/>
                <a:ea typeface="+mn-lt"/>
                <a:cs typeface="+mn-lt"/>
              </a:rPr>
              <a:t>VPCs take advantage of the scalability of public cloud infrastructure </a:t>
            </a:r>
          </a:p>
          <a:p>
            <a:pPr algn="just"/>
            <a:r>
              <a:rPr lang="en-GB" sz="2400" b="1" dirty="0">
                <a:latin typeface="Aptos Display"/>
                <a:ea typeface="+mn-lt"/>
                <a:cs typeface="+mn-lt"/>
              </a:rPr>
              <a:t>Cost efficiency</a:t>
            </a:r>
          </a:p>
          <a:p>
            <a:pPr marL="0" indent="0" algn="just">
              <a:buNone/>
            </a:pPr>
            <a:r>
              <a:rPr lang="en-GB" sz="2400" dirty="0">
                <a:latin typeface="Aptos Display"/>
                <a:ea typeface="+mn-lt"/>
                <a:cs typeface="+mn-lt"/>
              </a:rPr>
              <a:t>VPCs take advantage of the cost efficiencies of public cloud infrastructure </a:t>
            </a:r>
          </a:p>
          <a:p>
            <a:pPr algn="just"/>
            <a:endParaRPr lang="en-GB" sz="2400" dirty="0">
              <a:latin typeface="Aptos Display"/>
            </a:endParaRPr>
          </a:p>
        </p:txBody>
      </p:sp>
    </p:spTree>
    <p:extLst>
      <p:ext uri="{BB962C8B-B14F-4D97-AF65-F5344CB8AC3E}">
        <p14:creationId xmlns:p14="http://schemas.microsoft.com/office/powerpoint/2010/main" val="4437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D51C3-29E4-8E64-1840-1EE491359E61}"/>
              </a:ext>
            </a:extLst>
          </p:cNvPr>
          <p:cNvSpPr txBox="1"/>
          <p:nvPr/>
        </p:nvSpPr>
        <p:spPr>
          <a:xfrm>
            <a:off x="553702" y="375915"/>
            <a:ext cx="10975175"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latin typeface="Aptos Display"/>
                <a:ea typeface="+mn-lt"/>
                <a:cs typeface="+mn-lt"/>
              </a:rPr>
              <a:t>VPC Network</a:t>
            </a:r>
            <a:r>
              <a:rPr lang="en-GB" sz="2800" dirty="0">
                <a:latin typeface="Aptos Display"/>
                <a:ea typeface="+mn-lt"/>
                <a:cs typeface="+mn-lt"/>
              </a:rPr>
              <a:t> </a:t>
            </a:r>
          </a:p>
          <a:p>
            <a:endParaRPr lang="en-GB" sz="2800" dirty="0">
              <a:latin typeface="Aptos Display"/>
              <a:ea typeface="+mn-lt"/>
              <a:cs typeface="+mn-lt"/>
            </a:endParaRPr>
          </a:p>
          <a:p>
            <a:endParaRPr lang="en-GB" sz="2000" dirty="0">
              <a:latin typeface="Aptos Display"/>
              <a:ea typeface="+mn-lt"/>
              <a:cs typeface="+mn-lt"/>
            </a:endParaRPr>
          </a:p>
          <a:p>
            <a:r>
              <a:rPr lang="en-GB" sz="3200" dirty="0">
                <a:latin typeface="Aptos Display"/>
                <a:ea typeface="+mn-lt"/>
                <a:cs typeface="+mn-lt"/>
              </a:rPr>
              <a:t>The basic architecture of a properly functioning VPC consists of many distinct services such as Internet-Gateway, Subnets, Route tables, Load Balancer, Target Group, Security Groups, NAT gateway, Network ACLs etc. Altogether, these resources are clubbed under a VPC to create an isolated virtual environment.</a:t>
            </a:r>
            <a:endParaRPr lang="en-GB" sz="3200"/>
          </a:p>
        </p:txBody>
      </p:sp>
    </p:spTree>
    <p:extLst>
      <p:ext uri="{BB962C8B-B14F-4D97-AF65-F5344CB8AC3E}">
        <p14:creationId xmlns:p14="http://schemas.microsoft.com/office/powerpoint/2010/main" val="1252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 name="Freeform: Shape 1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diagram of a network&#10;&#10;AI-generated content may be incorrect.">
            <a:extLst>
              <a:ext uri="{FF2B5EF4-FFF2-40B4-BE49-F238E27FC236}">
                <a16:creationId xmlns:a16="http://schemas.microsoft.com/office/drawing/2014/main" id="{E476F6CB-310E-71B9-0FC2-C0DF2023ABA4}"/>
              </a:ext>
            </a:extLst>
          </p:cNvPr>
          <p:cNvPicPr>
            <a:picLocks noChangeAspect="1"/>
          </p:cNvPicPr>
          <p:nvPr/>
        </p:nvPicPr>
        <p:blipFill>
          <a:blip r:embed="rId2"/>
          <a:stretch>
            <a:fillRect/>
          </a:stretch>
        </p:blipFill>
        <p:spPr>
          <a:xfrm>
            <a:off x="703182" y="1918249"/>
            <a:ext cx="4777381" cy="28517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D4E4D068-9E0A-CD11-08F3-73DBE15093A5}"/>
              </a:ext>
            </a:extLst>
          </p:cNvPr>
          <p:cNvSpPr txBox="1"/>
          <p:nvPr/>
        </p:nvSpPr>
        <p:spPr>
          <a:xfrm>
            <a:off x="5894962" y="1138937"/>
            <a:ext cx="5458838" cy="50275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b="1" dirty="0"/>
              <a:t>Subnet</a:t>
            </a:r>
            <a:endParaRPr lang="en-US" sz="2400" b="1"/>
          </a:p>
          <a:p>
            <a:pPr marL="285750" indent="-228600">
              <a:lnSpc>
                <a:spcPct val="90000"/>
              </a:lnSpc>
              <a:spcAft>
                <a:spcPts val="600"/>
              </a:spcAft>
              <a:buFont typeface="Arial" panose="020B0604020202020204" pitchFamily="34" charset="0"/>
              <a:buChar char="•"/>
            </a:pPr>
            <a:r>
              <a:rPr lang="en-US" sz="2000" dirty="0"/>
              <a:t>A subnet is a smaller portion of the network that typically includes all the machines in a certain area.</a:t>
            </a:r>
          </a:p>
          <a:p>
            <a:pPr marL="285750" indent="-228600">
              <a:lnSpc>
                <a:spcPct val="90000"/>
              </a:lnSpc>
              <a:spcAft>
                <a:spcPts val="600"/>
              </a:spcAft>
              <a:buFont typeface="Arial" panose="020B0604020202020204" pitchFamily="34" charset="0"/>
              <a:buChar char="•"/>
            </a:pPr>
            <a:r>
              <a:rPr lang="en-US" sz="2000" dirty="0"/>
              <a:t>We can add as many as subnets we need in one availability zone. Each subnet must reside entirely within one availability zone.</a:t>
            </a:r>
          </a:p>
          <a:p>
            <a:pPr marL="285750" indent="-228600">
              <a:lnSpc>
                <a:spcPct val="90000"/>
              </a:lnSpc>
              <a:spcAft>
                <a:spcPts val="600"/>
              </a:spcAft>
              <a:buFont typeface="Arial" panose="020B0604020202020204" pitchFamily="34" charset="0"/>
              <a:buChar char="•"/>
            </a:pPr>
            <a:r>
              <a:rPr lang="en-US" sz="2000" dirty="0"/>
              <a:t>The public subnets will be attached to Internet Gateway which enables Internet access.</a:t>
            </a:r>
          </a:p>
          <a:p>
            <a:pPr marL="285750" indent="-228600">
              <a:lnSpc>
                <a:spcPct val="90000"/>
              </a:lnSpc>
              <a:spcAft>
                <a:spcPts val="600"/>
              </a:spcAft>
              <a:buFont typeface="Arial" panose="020B0604020202020204" pitchFamily="34" charset="0"/>
              <a:buChar char="•"/>
            </a:pPr>
            <a:r>
              <a:rPr lang="en-US" sz="2000" dirty="0"/>
              <a:t> The private subnets will not have internet access.</a:t>
            </a:r>
          </a:p>
          <a:p>
            <a:pPr marL="285750" indent="-228600">
              <a:lnSpc>
                <a:spcPct val="90000"/>
              </a:lnSpc>
              <a:spcAft>
                <a:spcPts val="600"/>
              </a:spcAft>
              <a:buFont typeface="Arial" panose="020B0604020202020204" pitchFamily="34" charset="0"/>
              <a:buChar char="•"/>
            </a:pPr>
            <a:r>
              <a:rPr lang="en-US" sz="2000" dirty="0"/>
              <a:t>Each and every subnet which is presented in VPC must be associated with the routing table. </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06836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141DA2-6851-9692-2E45-5A178095403D}"/>
              </a:ext>
            </a:extLst>
          </p:cNvPr>
          <p:cNvSpPr txBox="1"/>
          <p:nvPr/>
        </p:nvSpPr>
        <p:spPr>
          <a:xfrm>
            <a:off x="259379" y="707504"/>
            <a:ext cx="6037904" cy="52334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b="1" dirty="0">
                <a:latin typeface="Aptos Display"/>
              </a:rPr>
              <a:t>Internet Gateway</a:t>
            </a:r>
            <a:endParaRPr lang="en-US" sz="2400">
              <a:latin typeface="Aptos Display"/>
            </a:endParaRPr>
          </a:p>
          <a:p>
            <a:pPr marL="285750" indent="-228600">
              <a:lnSpc>
                <a:spcPct val="90000"/>
              </a:lnSpc>
              <a:spcAft>
                <a:spcPts val="600"/>
              </a:spcAft>
              <a:buFont typeface="Arial" panose="020B0604020202020204" pitchFamily="34" charset="0"/>
              <a:buChar char="•"/>
            </a:pPr>
            <a:r>
              <a:rPr lang="en-US" sz="2400" dirty="0">
                <a:latin typeface="Aptos Display"/>
              </a:rPr>
              <a:t>With the help of IGW (Internet Gateway), the resources present (</a:t>
            </a:r>
            <a:r>
              <a:rPr lang="en-US" sz="2400" dirty="0" err="1">
                <a:latin typeface="Aptos Display"/>
              </a:rPr>
              <a:t>e.g</a:t>
            </a:r>
            <a:r>
              <a:rPr lang="en-US" sz="2400" dirty="0">
                <a:latin typeface="Aptos Display"/>
              </a:rPr>
              <a:t>: </a:t>
            </a:r>
            <a:r>
              <a:rPr lang="en-US" sz="2400" dirty="0">
                <a:latin typeface="Aptos Display"/>
                <a:hlinkClick r:id="rId2">
                  <a:extLst>
                    <a:ext uri="{A12FA001-AC4F-418D-AE19-62706E023703}">
                      <ahyp:hlinkClr xmlns:ahyp="http://schemas.microsoft.com/office/drawing/2018/hyperlinkcolor" val="tx"/>
                    </a:ext>
                  </a:extLst>
                </a:hlinkClick>
              </a:rPr>
              <a:t>EC2</a:t>
            </a:r>
            <a:r>
              <a:rPr lang="en-US" sz="2400" dirty="0">
                <a:latin typeface="Aptos Display"/>
              </a:rPr>
              <a:t>) in the VPC will enable to access the Internet.</a:t>
            </a:r>
          </a:p>
          <a:p>
            <a:pPr marL="285750" indent="-228600">
              <a:lnSpc>
                <a:spcPct val="90000"/>
              </a:lnSpc>
              <a:spcAft>
                <a:spcPts val="600"/>
              </a:spcAft>
              <a:buFont typeface="Arial" panose="020B0604020202020204" pitchFamily="34" charset="0"/>
              <a:buChar char="•"/>
            </a:pPr>
            <a:r>
              <a:rPr lang="en-US" sz="2400" dirty="0">
                <a:latin typeface="Aptos Display"/>
              </a:rPr>
              <a:t>One VPC can’t have more than one IGW </a:t>
            </a:r>
          </a:p>
          <a:p>
            <a:pPr marL="57150">
              <a:lnSpc>
                <a:spcPct val="90000"/>
              </a:lnSpc>
              <a:spcAft>
                <a:spcPts val="600"/>
              </a:spcAft>
            </a:pPr>
            <a:endParaRPr lang="en-US" sz="2400" dirty="0">
              <a:latin typeface="Aptos Display"/>
            </a:endParaRPr>
          </a:p>
          <a:p>
            <a:pPr>
              <a:lnSpc>
                <a:spcPct val="90000"/>
              </a:lnSpc>
              <a:spcAft>
                <a:spcPts val="600"/>
              </a:spcAft>
            </a:pPr>
            <a:r>
              <a:rPr lang="en-US" sz="2400" b="1" dirty="0">
                <a:latin typeface="Aptos Display"/>
              </a:rPr>
              <a:t>NAT Gateway</a:t>
            </a:r>
          </a:p>
          <a:p>
            <a:pPr>
              <a:lnSpc>
                <a:spcPct val="90000"/>
              </a:lnSpc>
              <a:spcAft>
                <a:spcPts val="600"/>
              </a:spcAft>
            </a:pPr>
            <a:r>
              <a:rPr lang="en-US" sz="2400" dirty="0">
                <a:latin typeface="Aptos Display"/>
              </a:rPr>
              <a:t>A Network Address Translation (NAT) gateway is a service that allows private network instances to access the internet while keeping them secure. It translates private IP addresses to public IP addresses</a:t>
            </a:r>
            <a:r>
              <a:rPr lang="en-US" sz="2000" dirty="0">
                <a:latin typeface="Aptos Display"/>
              </a:rPr>
              <a:t>. </a:t>
            </a:r>
            <a:endParaRPr lang="en-US">
              <a:latin typeface="Aptos Display"/>
            </a:endParaRPr>
          </a:p>
        </p:txBody>
      </p:sp>
      <p:pic>
        <p:nvPicPr>
          <p:cNvPr id="3" name="Picture 2" descr="A diagram of a network&#10;&#10;AI-generated content may be incorrect.">
            <a:extLst>
              <a:ext uri="{FF2B5EF4-FFF2-40B4-BE49-F238E27FC236}">
                <a16:creationId xmlns:a16="http://schemas.microsoft.com/office/drawing/2014/main" id="{631F922F-FD45-617A-8272-A92BC5375A00}"/>
              </a:ext>
            </a:extLst>
          </p:cNvPr>
          <p:cNvPicPr>
            <a:picLocks noChangeAspect="1"/>
          </p:cNvPicPr>
          <p:nvPr/>
        </p:nvPicPr>
        <p:blipFill>
          <a:blip r:embed="rId3"/>
          <a:stretch>
            <a:fillRect/>
          </a:stretch>
        </p:blipFill>
        <p:spPr>
          <a:xfrm>
            <a:off x="6512442" y="1596802"/>
            <a:ext cx="5201023" cy="3250639"/>
          </a:xfrm>
          <a:prstGeom prst="rect">
            <a:avLst/>
          </a:prstGeom>
        </p:spPr>
      </p:pic>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10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6FDBB4AB-58B7-05F7-FD5C-43ECA772144E}"/>
              </a:ext>
            </a:extLst>
          </p:cNvPr>
          <p:cNvSpPr txBox="1"/>
          <p:nvPr/>
        </p:nvSpPr>
        <p:spPr>
          <a:xfrm>
            <a:off x="425857" y="2281529"/>
            <a:ext cx="4917606" cy="34928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000" b="1"/>
              <a:t>Load Balancer</a:t>
            </a:r>
            <a:endParaRPr lang="en-US" sz="2000" dirty="0"/>
          </a:p>
          <a:p>
            <a:pPr indent="-228600">
              <a:lnSpc>
                <a:spcPct val="90000"/>
              </a:lnSpc>
              <a:spcAft>
                <a:spcPts val="600"/>
              </a:spcAft>
              <a:buFont typeface="Arial" panose="020B0604020202020204" pitchFamily="34" charset="0"/>
              <a:buChar char="•"/>
            </a:pPr>
            <a:r>
              <a:rPr lang="en-US" sz="2000"/>
              <a:t>A load balancer is a device that distributes network traffic across multiple servers to support an application.</a:t>
            </a:r>
            <a:endParaRPr lang="en-US" sz="2000" dirty="0"/>
          </a:p>
          <a:p>
            <a:pPr marL="285750" indent="-228600">
              <a:lnSpc>
                <a:spcPct val="90000"/>
              </a:lnSpc>
              <a:spcAft>
                <a:spcPts val="600"/>
              </a:spcAft>
              <a:buFont typeface="Arial" panose="020B0604020202020204" pitchFamily="34" charset="0"/>
              <a:buChar char="•"/>
            </a:pPr>
            <a:r>
              <a:rPr lang="en-US" sz="2000"/>
              <a:t>A load balancer acts as a traffic proxy. </a:t>
            </a:r>
            <a:endParaRPr lang="en-US" sz="2000" dirty="0"/>
          </a:p>
          <a:p>
            <a:pPr marL="285750" indent="-228600">
              <a:lnSpc>
                <a:spcPct val="90000"/>
              </a:lnSpc>
              <a:spcAft>
                <a:spcPts val="600"/>
              </a:spcAft>
              <a:buFont typeface="Arial" panose="020B0604020202020204" pitchFamily="34" charset="0"/>
              <a:buChar char="•"/>
            </a:pPr>
            <a:r>
              <a:rPr lang="en-US" sz="2000"/>
              <a:t>It distributes network traffic across endpoints on a number of servers. </a:t>
            </a:r>
            <a:endParaRPr lang="en-US" sz="2000" dirty="0"/>
          </a:p>
          <a:p>
            <a:pPr marL="285750" indent="-228600">
              <a:lnSpc>
                <a:spcPct val="90000"/>
              </a:lnSpc>
              <a:spcAft>
                <a:spcPts val="600"/>
              </a:spcAft>
              <a:buFont typeface="Arial" panose="020B0604020202020204" pitchFamily="34" charset="0"/>
              <a:buChar char="•"/>
            </a:pPr>
            <a:r>
              <a:rPr lang="en-US" sz="2000"/>
              <a:t>It can redirect traffic to other instances on another server when a server fails. </a:t>
            </a: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5" name="Picture 4" descr="A diagram of a cloud computing system&#10;&#10;AI-generated content may be incorrect.">
            <a:extLst>
              <a:ext uri="{FF2B5EF4-FFF2-40B4-BE49-F238E27FC236}">
                <a16:creationId xmlns:a16="http://schemas.microsoft.com/office/drawing/2014/main" id="{B6BB84D8-44BA-ACB4-24A7-C0905C7C622A}"/>
              </a:ext>
            </a:extLst>
          </p:cNvPr>
          <p:cNvPicPr>
            <a:picLocks noChangeAspect="1"/>
          </p:cNvPicPr>
          <p:nvPr/>
        </p:nvPicPr>
        <p:blipFill>
          <a:blip r:embed="rId2"/>
          <a:stretch>
            <a:fillRect/>
          </a:stretch>
        </p:blipFill>
        <p:spPr>
          <a:xfrm>
            <a:off x="5385816" y="1461146"/>
            <a:ext cx="6440424" cy="3880354"/>
          </a:xfrm>
          <a:prstGeom prst="rect">
            <a:avLst/>
          </a:prstGeom>
        </p:spPr>
      </p:pic>
    </p:spTree>
    <p:extLst>
      <p:ext uri="{BB962C8B-B14F-4D97-AF65-F5344CB8AC3E}">
        <p14:creationId xmlns:p14="http://schemas.microsoft.com/office/powerpoint/2010/main" val="147643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0D560-2352-8375-61F1-5852E32982F9}"/>
              </a:ext>
            </a:extLst>
          </p:cNvPr>
          <p:cNvSpPr txBox="1"/>
          <p:nvPr/>
        </p:nvSpPr>
        <p:spPr>
          <a:xfrm>
            <a:off x="936674" y="731062"/>
            <a:ext cx="10531872"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a:latin typeface="Aptos Display"/>
              </a:rPr>
              <a:t>Route Table</a:t>
            </a:r>
          </a:p>
          <a:p>
            <a:endParaRPr lang="en-GB" sz="3200" b="1" dirty="0">
              <a:solidFill>
                <a:srgbClr val="000000"/>
              </a:solidFill>
              <a:latin typeface="Aptos Display"/>
              <a:ea typeface="+mn-lt"/>
              <a:cs typeface="+mn-lt"/>
            </a:endParaRPr>
          </a:p>
          <a:p>
            <a:r>
              <a:rPr lang="en-GB" sz="2800">
                <a:solidFill>
                  <a:srgbClr val="1B1C1D"/>
                </a:solidFill>
                <a:latin typeface="Aptos Display"/>
                <a:ea typeface="+mn-lt"/>
                <a:cs typeface="+mn-lt"/>
              </a:rPr>
              <a:t>AWS route tables are essential for directing network traffic within a VPC, using rules called routes to determine where packets go. Each subnet is associated with a route table, defining its traffic flow. Routes specify a destination (IP range) and a target (like an Internet Gateway or another subnet). Default route tables are created automatically, but custom ones allow for complex routing scenarios, enabling secure and controlled network communication. Effectively, route tables act as traffic controllers, ensuring data reaches its intended destination within and beyond the VPC.</a:t>
            </a:r>
            <a:endParaRPr lang="en-GB" sz="2800">
              <a:latin typeface="Aptos Display"/>
            </a:endParaRPr>
          </a:p>
        </p:txBody>
      </p:sp>
    </p:spTree>
    <p:extLst>
      <p:ext uri="{BB962C8B-B14F-4D97-AF65-F5344CB8AC3E}">
        <p14:creationId xmlns:p14="http://schemas.microsoft.com/office/powerpoint/2010/main" val="160416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7A7776-B960-00CF-70E4-6C091AD5F2A7}"/>
              </a:ext>
            </a:extLst>
          </p:cNvPr>
          <p:cNvSpPr txBox="1"/>
          <p:nvPr/>
        </p:nvSpPr>
        <p:spPr>
          <a:xfrm>
            <a:off x="670159" y="707677"/>
            <a:ext cx="4554399" cy="553884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1600" b="1">
                <a:solidFill>
                  <a:srgbClr val="595959"/>
                </a:solidFill>
              </a:rPr>
              <a:t>Security Groups:</a:t>
            </a:r>
            <a:endParaRPr lang="en-US" sz="1600" b="1" dirty="0">
              <a:solidFill>
                <a:srgbClr val="595959"/>
              </a:solidFill>
            </a:endParaRPr>
          </a:p>
          <a:p>
            <a:pPr marL="285750" indent="-228600">
              <a:lnSpc>
                <a:spcPct val="90000"/>
              </a:lnSpc>
              <a:spcAft>
                <a:spcPts val="600"/>
              </a:spcAft>
              <a:buFont typeface="Arial" panose="020B0604020202020204" pitchFamily="34" charset="0"/>
              <a:buChar char="•"/>
            </a:pPr>
            <a:r>
              <a:rPr lang="en-US" sz="1600">
                <a:solidFill>
                  <a:srgbClr val="595959"/>
                </a:solidFill>
              </a:rPr>
              <a:t>These act as virtual firewalls for your EC2 instances, controlling inbound and outbound traffic.   </a:t>
            </a:r>
            <a:endParaRPr lang="en-US" sz="1600" dirty="0">
              <a:solidFill>
                <a:srgbClr val="595959"/>
              </a:solidFill>
            </a:endParaRPr>
          </a:p>
          <a:p>
            <a:pPr marL="285750" indent="-228600">
              <a:lnSpc>
                <a:spcPct val="90000"/>
              </a:lnSpc>
              <a:spcAft>
                <a:spcPts val="600"/>
              </a:spcAft>
              <a:buFont typeface="Arial" panose="020B0604020202020204" pitchFamily="34" charset="0"/>
              <a:buChar char="•"/>
            </a:pPr>
            <a:r>
              <a:rPr lang="en-US" sz="1600">
                <a:solidFill>
                  <a:srgbClr val="595959"/>
                </a:solidFill>
              </a:rPr>
              <a:t>They operate at the instance level.</a:t>
            </a:r>
            <a:endParaRPr lang="en-US" sz="1600" dirty="0">
              <a:solidFill>
                <a:srgbClr val="595959"/>
              </a:solidFill>
            </a:endParaRPr>
          </a:p>
          <a:p>
            <a:pPr marL="285750" indent="-228600">
              <a:lnSpc>
                <a:spcPct val="90000"/>
              </a:lnSpc>
              <a:spcAft>
                <a:spcPts val="600"/>
              </a:spcAft>
              <a:buFont typeface="Arial" panose="020B0604020202020204" pitchFamily="34" charset="0"/>
              <a:buChar char="•"/>
            </a:pPr>
            <a:r>
              <a:rPr lang="en-US" sz="1600">
                <a:solidFill>
                  <a:srgbClr val="595959"/>
                </a:solidFill>
              </a:rPr>
              <a:t>They are "stateful," meaning if you allow inbound traffic, the return traffic is automatically allowed.   </a:t>
            </a:r>
            <a:endParaRPr lang="en-US" sz="1600" dirty="0">
              <a:solidFill>
                <a:srgbClr val="595959"/>
              </a:solidFill>
            </a:endParaRPr>
          </a:p>
          <a:p>
            <a:pPr marL="285750" indent="-228600">
              <a:lnSpc>
                <a:spcPct val="90000"/>
              </a:lnSpc>
              <a:spcAft>
                <a:spcPts val="600"/>
              </a:spcAft>
              <a:buFont typeface="Arial" panose="020B0604020202020204" pitchFamily="34" charset="0"/>
              <a:buChar char="•"/>
            </a:pPr>
            <a:r>
              <a:rPr lang="en-US" sz="1600">
                <a:solidFill>
                  <a:srgbClr val="595959"/>
                </a:solidFill>
              </a:rPr>
              <a:t>They support "allow" rules only.</a:t>
            </a:r>
            <a:endParaRPr lang="en-US" sz="1600" dirty="0">
              <a:solidFill>
                <a:srgbClr val="595959"/>
              </a:solidFill>
            </a:endParaRPr>
          </a:p>
          <a:p>
            <a:pPr>
              <a:lnSpc>
                <a:spcPct val="90000"/>
              </a:lnSpc>
              <a:spcAft>
                <a:spcPts val="600"/>
              </a:spcAft>
            </a:pPr>
            <a:r>
              <a:rPr lang="en-US" sz="1600" b="1">
                <a:solidFill>
                  <a:srgbClr val="595959"/>
                </a:solidFill>
              </a:rPr>
              <a:t>NACLs:</a:t>
            </a:r>
            <a:endParaRPr lang="en-US" sz="1600" b="1" dirty="0">
              <a:solidFill>
                <a:srgbClr val="595959"/>
              </a:solidFill>
            </a:endParaRPr>
          </a:p>
          <a:p>
            <a:pPr marL="285750" indent="-228600">
              <a:lnSpc>
                <a:spcPct val="90000"/>
              </a:lnSpc>
              <a:spcAft>
                <a:spcPts val="600"/>
              </a:spcAft>
              <a:buFont typeface="Arial" panose="020B0604020202020204" pitchFamily="34" charset="0"/>
              <a:buChar char="•"/>
            </a:pPr>
            <a:r>
              <a:rPr lang="en-US" sz="1600">
                <a:solidFill>
                  <a:srgbClr val="595959"/>
                </a:solidFill>
              </a:rPr>
              <a:t>These act as virtual firewalls for your subnets, controlling inbound and outbound traffic.   </a:t>
            </a:r>
            <a:endParaRPr lang="en-US" sz="1600" dirty="0">
              <a:solidFill>
                <a:srgbClr val="595959"/>
              </a:solidFill>
            </a:endParaRPr>
          </a:p>
          <a:p>
            <a:pPr marL="285750" indent="-228600">
              <a:lnSpc>
                <a:spcPct val="90000"/>
              </a:lnSpc>
              <a:spcAft>
                <a:spcPts val="600"/>
              </a:spcAft>
              <a:buFont typeface="Arial" panose="020B0604020202020204" pitchFamily="34" charset="0"/>
              <a:buChar char="•"/>
            </a:pPr>
            <a:r>
              <a:rPr lang="en-US" sz="1600">
                <a:solidFill>
                  <a:srgbClr val="595959"/>
                </a:solidFill>
              </a:rPr>
              <a:t>They operate at the subnet level.   </a:t>
            </a:r>
            <a:endParaRPr lang="en-US" sz="1600" dirty="0">
              <a:solidFill>
                <a:srgbClr val="595959"/>
              </a:solidFill>
            </a:endParaRPr>
          </a:p>
          <a:p>
            <a:pPr marL="285750" indent="-228600">
              <a:lnSpc>
                <a:spcPct val="90000"/>
              </a:lnSpc>
              <a:spcAft>
                <a:spcPts val="600"/>
              </a:spcAft>
              <a:buFont typeface="Arial" panose="020B0604020202020204" pitchFamily="34" charset="0"/>
              <a:buChar char="•"/>
            </a:pPr>
            <a:r>
              <a:rPr lang="en-US" sz="1600">
                <a:solidFill>
                  <a:srgbClr val="595959"/>
                </a:solidFill>
              </a:rPr>
              <a:t>They are "stateless," meaning you must explicitly define rules for both inbound and outbound traffic.   </a:t>
            </a:r>
            <a:endParaRPr lang="en-US" sz="1600" dirty="0">
              <a:solidFill>
                <a:srgbClr val="595959"/>
              </a:solidFill>
            </a:endParaRPr>
          </a:p>
          <a:p>
            <a:pPr marL="285750" indent="-228600">
              <a:lnSpc>
                <a:spcPct val="90000"/>
              </a:lnSpc>
              <a:spcAft>
                <a:spcPts val="600"/>
              </a:spcAft>
              <a:buFont typeface="Arial" panose="020B0604020202020204" pitchFamily="34" charset="0"/>
              <a:buChar char="•"/>
            </a:pPr>
            <a:r>
              <a:rPr lang="en-US" sz="1600">
                <a:solidFill>
                  <a:srgbClr val="595959"/>
                </a:solidFill>
              </a:rPr>
              <a:t>They support both "allow" and "deny" rules.</a:t>
            </a:r>
            <a:endParaRPr lang="en-US" sz="1600" dirty="0">
              <a:solidFill>
                <a:srgbClr val="595959"/>
              </a:solidFill>
            </a:endParaRPr>
          </a:p>
          <a:p>
            <a:pPr indent="-228600">
              <a:lnSpc>
                <a:spcPct val="90000"/>
              </a:lnSpc>
              <a:spcAft>
                <a:spcPts val="600"/>
              </a:spcAft>
              <a:buFont typeface="Arial" panose="020B0604020202020204" pitchFamily="34" charset="0"/>
              <a:buChar char="•"/>
            </a:pPr>
            <a:endParaRPr lang="en-US" sz="1600" dirty="0">
              <a:solidFill>
                <a:srgbClr val="595959"/>
              </a:solidFill>
            </a:endParaRPr>
          </a:p>
        </p:txBody>
      </p:sp>
      <p:pic>
        <p:nvPicPr>
          <p:cNvPr id="3" name="Picture 2" descr="A diagram of a network&#10;&#10;AI-generated content may be incorrect.">
            <a:extLst>
              <a:ext uri="{FF2B5EF4-FFF2-40B4-BE49-F238E27FC236}">
                <a16:creationId xmlns:a16="http://schemas.microsoft.com/office/drawing/2014/main" id="{4B86A610-BE87-7400-9689-D82019EF8ADD}"/>
              </a:ext>
            </a:extLst>
          </p:cNvPr>
          <p:cNvPicPr>
            <a:picLocks noChangeAspect="1"/>
          </p:cNvPicPr>
          <p:nvPr/>
        </p:nvPicPr>
        <p:blipFill>
          <a:blip r:embed="rId2"/>
          <a:stretch>
            <a:fillRect/>
          </a:stretch>
        </p:blipFill>
        <p:spPr>
          <a:xfrm>
            <a:off x="6479877" y="548958"/>
            <a:ext cx="5343395" cy="5690635"/>
          </a:xfrm>
          <a:prstGeom prst="rect">
            <a:avLst/>
          </a:prstGeom>
        </p:spPr>
      </p:pic>
    </p:spTree>
    <p:extLst>
      <p:ext uri="{BB962C8B-B14F-4D97-AF65-F5344CB8AC3E}">
        <p14:creationId xmlns:p14="http://schemas.microsoft.com/office/powerpoint/2010/main" val="6676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D3FEA-962D-FF45-B4F3-393A76FA5BC4}"/>
              </a:ext>
            </a:extLst>
          </p:cNvPr>
          <p:cNvSpPr txBox="1"/>
          <p:nvPr/>
        </p:nvSpPr>
        <p:spPr>
          <a:xfrm>
            <a:off x="836315" y="897510"/>
            <a:ext cx="1064773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t>DHCP(Dynamic</a:t>
            </a:r>
            <a:r>
              <a:rPr lang="en-GB" sz="2800" b="1">
                <a:ea typeface="+mn-lt"/>
                <a:cs typeface="+mn-lt"/>
              </a:rPr>
              <a:t> Host Configuration Protocol)</a:t>
            </a:r>
            <a:endParaRPr lang="en-GB" sz="2800" b="1"/>
          </a:p>
          <a:p>
            <a:endParaRPr lang="en-GB" sz="2800" dirty="0">
              <a:ea typeface="+mn-lt"/>
              <a:cs typeface="+mn-lt"/>
            </a:endParaRPr>
          </a:p>
          <a:p>
            <a:r>
              <a:rPr lang="en-GB" sz="2800">
                <a:ea typeface="+mn-lt"/>
                <a:cs typeface="+mn-lt"/>
              </a:rPr>
              <a:t>DHCP automatically assigns IP addresses and other network configuration parameters to devices on a network. This eliminates the need for manual configuration, reducing errors and saving time.</a:t>
            </a:r>
            <a:endParaRPr lang="en-GB"/>
          </a:p>
        </p:txBody>
      </p:sp>
    </p:spTree>
    <p:extLst>
      <p:ext uri="{BB962C8B-B14F-4D97-AF65-F5344CB8AC3E}">
        <p14:creationId xmlns:p14="http://schemas.microsoft.com/office/powerpoint/2010/main" val="4054071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VPC(Virtual private cloud)</vt:lpstr>
      <vt:lpstr>What is VPC?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222</cp:revision>
  <dcterms:created xsi:type="dcterms:W3CDTF">2025-03-05T10:04:02Z</dcterms:created>
  <dcterms:modified xsi:type="dcterms:W3CDTF">2025-03-06T09:52:38Z</dcterms:modified>
</cp:coreProperties>
</file>