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3/6/2025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ws.amazon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812A-E728-A343-C664-A55062A21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0176" y="2181225"/>
            <a:ext cx="8439150" cy="1333500"/>
          </a:xfrm>
        </p:spPr>
        <p:txBody>
          <a:bodyPr/>
          <a:lstStyle/>
          <a:p>
            <a:r>
              <a:rPr lang="en-US" sz="4400" dirty="0"/>
              <a:t>How to create an instance in </a:t>
            </a:r>
            <a:r>
              <a:rPr lang="en-US" sz="4400" dirty="0" err="1"/>
              <a:t>aws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96031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C9AE9-A0B4-7560-DB44-FF526E061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22898B-1002-F268-1FF6-7F996F5045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5825" y="484633"/>
            <a:ext cx="9801225" cy="5687568"/>
          </a:xfrm>
        </p:spPr>
      </p:pic>
    </p:spTree>
    <p:extLst>
      <p:ext uri="{BB962C8B-B14F-4D97-AF65-F5344CB8AC3E}">
        <p14:creationId xmlns:p14="http://schemas.microsoft.com/office/powerpoint/2010/main" val="255995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1FB1-299D-0B75-5CEA-516438619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04776"/>
            <a:ext cx="10058400" cy="1885950"/>
          </a:xfrm>
        </p:spPr>
        <p:txBody>
          <a:bodyPr>
            <a:noAutofit/>
          </a:bodyPr>
          <a:lstStyle/>
          <a:p>
            <a:r>
              <a:rPr lang="en-US" sz="2400" b="1" dirty="0"/>
              <a:t>5. Configure Network Settings</a:t>
            </a:r>
            <a:br>
              <a:rPr lang="en-US" sz="2400" b="1" dirty="0"/>
            </a:br>
            <a:r>
              <a:rPr lang="en-US" sz="2400" dirty="0"/>
              <a:t>Select or create a </a:t>
            </a:r>
            <a:r>
              <a:rPr lang="en-US" sz="2400" b="1" dirty="0"/>
              <a:t>VPC and Subnet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Enable </a:t>
            </a:r>
            <a:r>
              <a:rPr lang="en-US" sz="2400" b="1" dirty="0"/>
              <a:t>Auto-assign Public IP</a:t>
            </a:r>
            <a:r>
              <a:rPr lang="en-US" sz="2400" dirty="0"/>
              <a:t> (if needed).</a:t>
            </a:r>
            <a:br>
              <a:rPr lang="en-US" sz="2400" dirty="0"/>
            </a:br>
            <a:r>
              <a:rPr lang="en-US" sz="2400" dirty="0"/>
              <a:t>Configure security groups (open ports like </a:t>
            </a:r>
            <a:r>
              <a:rPr lang="en-US" sz="2400" b="1" dirty="0"/>
              <a:t>SSH (22)</a:t>
            </a:r>
            <a:r>
              <a:rPr lang="en-US" sz="2400" dirty="0"/>
              <a:t> for Linux, </a:t>
            </a:r>
            <a:r>
              <a:rPr lang="en-US" sz="2400" b="1" dirty="0"/>
              <a:t>RDP (3389)</a:t>
            </a:r>
            <a:r>
              <a:rPr lang="en-US" sz="2400" dirty="0"/>
              <a:t> for Windows).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912C46-2145-2708-7CE2-19B58A861D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737241"/>
            <a:ext cx="9269005" cy="4539733"/>
          </a:xfrm>
        </p:spPr>
      </p:pic>
    </p:spTree>
    <p:extLst>
      <p:ext uri="{BB962C8B-B14F-4D97-AF65-F5344CB8AC3E}">
        <p14:creationId xmlns:p14="http://schemas.microsoft.com/office/powerpoint/2010/main" val="366560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11A8092-B8FB-8197-AE60-EEF81617F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1704976"/>
            <a:ext cx="10058400" cy="4463884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3D9A1AD5-59AB-B67E-07A3-82A84A30B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9848" y="689140"/>
            <a:ext cx="689817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Configure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the root volume size (e.g., 8GB for Linux, 30GB for Window)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9229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1F22D-F41B-FE19-B34F-3CA2FE94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Step 5: Review and Launch</a:t>
            </a:r>
            <a:br>
              <a:rPr lang="en-US" sz="2400" b="1" dirty="0"/>
            </a:br>
            <a:r>
              <a:rPr lang="en-US" sz="2400" dirty="0"/>
              <a:t>Review all configurations.</a:t>
            </a:r>
            <a:br>
              <a:rPr lang="en-US" sz="2400" dirty="0"/>
            </a:br>
            <a:r>
              <a:rPr lang="en-US" sz="2400" dirty="0"/>
              <a:t>Click </a:t>
            </a:r>
            <a:r>
              <a:rPr lang="en-US" sz="2400" b="1" dirty="0"/>
              <a:t>Launch Instance</a:t>
            </a:r>
            <a:r>
              <a:rPr lang="en-US" sz="2400" dirty="0"/>
              <a:t>.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2B00E7-5CB2-C38F-9C48-B8833474A8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5899" y="2120900"/>
            <a:ext cx="9096375" cy="4375150"/>
          </a:xfrm>
        </p:spPr>
      </p:pic>
    </p:spTree>
    <p:extLst>
      <p:ext uri="{BB962C8B-B14F-4D97-AF65-F5344CB8AC3E}">
        <p14:creationId xmlns:p14="http://schemas.microsoft.com/office/powerpoint/2010/main" val="1786416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A7BD-E282-665C-46DB-E42297BB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Step 6: Connect to Your Instance</a:t>
            </a:r>
            <a:br>
              <a:rPr lang="en-US" sz="2400" b="1" dirty="0"/>
            </a:br>
            <a:r>
              <a:rPr lang="en-US" sz="2400" b="1" dirty="0"/>
              <a:t>For Linux (Using SSH)</a:t>
            </a:r>
            <a:br>
              <a:rPr lang="en-US" sz="2400" b="1" dirty="0"/>
            </a:br>
            <a:r>
              <a:rPr lang="en-US" sz="2400" dirty="0"/>
              <a:t>Open a terminal and run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49244E-EE3D-C29A-9787-D91E92BBA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3844" y="2657475"/>
            <a:ext cx="6992598" cy="2438400"/>
          </a:xfrm>
        </p:spPr>
      </p:pic>
    </p:spTree>
    <p:extLst>
      <p:ext uri="{BB962C8B-B14F-4D97-AF65-F5344CB8AC3E}">
        <p14:creationId xmlns:p14="http://schemas.microsoft.com/office/powerpoint/2010/main" val="156776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E40-8905-8396-CC6D-D01BA015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Step 1: Log in to AWS Console</a:t>
            </a:r>
            <a:br>
              <a:rPr lang="en-US" sz="2400" b="1" dirty="0"/>
            </a:br>
            <a:r>
              <a:rPr lang="en-US" sz="2400" b="1" dirty="0"/>
              <a:t>1. </a:t>
            </a:r>
            <a:r>
              <a:rPr lang="en-US" sz="2400" dirty="0"/>
              <a:t>Go to </a:t>
            </a:r>
            <a:r>
              <a:rPr lang="en-US" sz="2400" dirty="0">
                <a:hlinkClick r:id="rId2"/>
              </a:rPr>
              <a:t>AWS Management Console</a:t>
            </a:r>
            <a:br>
              <a:rPr lang="en-US" sz="2400" dirty="0"/>
            </a:br>
            <a:r>
              <a:rPr lang="en-US" sz="2400" b="1" dirty="0"/>
              <a:t>2</a:t>
            </a:r>
            <a:r>
              <a:rPr lang="en-US" sz="2400" dirty="0"/>
              <a:t>. Sign in to your account.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FA3F46-8D35-67FA-3C8F-D96FFE030B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0776" y="1892299"/>
            <a:ext cx="8736573" cy="4556125"/>
          </a:xfrm>
        </p:spPr>
      </p:pic>
    </p:spTree>
    <p:extLst>
      <p:ext uri="{BB962C8B-B14F-4D97-AF65-F5344CB8AC3E}">
        <p14:creationId xmlns:p14="http://schemas.microsoft.com/office/powerpoint/2010/main" val="206965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48B2B-F086-B725-8D2B-B8FD22DC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Step 2: Open EC2 Dashboard</a:t>
            </a:r>
            <a:br>
              <a:rPr lang="en-US" sz="2400" dirty="0"/>
            </a:br>
            <a:r>
              <a:rPr lang="en-US" sz="2400" dirty="0"/>
              <a:t>1. Search for </a:t>
            </a:r>
            <a:r>
              <a:rPr lang="en-US" sz="2400" b="1" dirty="0"/>
              <a:t>EC2</a:t>
            </a:r>
            <a:r>
              <a:rPr lang="en-US" sz="2400" dirty="0"/>
              <a:t> in the AWS console search bar.</a:t>
            </a:r>
            <a:br>
              <a:rPr lang="en-US" sz="2400" dirty="0"/>
            </a:br>
            <a:r>
              <a:rPr lang="en-US" sz="2400" dirty="0"/>
              <a:t>2. Click on </a:t>
            </a:r>
            <a:r>
              <a:rPr lang="en-US" sz="2400" b="1" dirty="0"/>
              <a:t>EC2</a:t>
            </a:r>
            <a:r>
              <a:rPr lang="en-US" sz="2400" dirty="0"/>
              <a:t> to open the EC2 dashboard.</a:t>
            </a: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1DF111-F3C8-7A57-1F31-508F7E6148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2120900"/>
            <a:ext cx="8286750" cy="4660900"/>
          </a:xfrm>
        </p:spPr>
      </p:pic>
    </p:spTree>
    <p:extLst>
      <p:ext uri="{BB962C8B-B14F-4D97-AF65-F5344CB8AC3E}">
        <p14:creationId xmlns:p14="http://schemas.microsoft.com/office/powerpoint/2010/main" val="340960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D40D0-A4C3-A4E5-E496-375DA40F6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Step 3: Launch an Instance</a:t>
            </a:r>
            <a:br>
              <a:rPr lang="en-US" sz="2400" b="1" dirty="0"/>
            </a:br>
            <a:r>
              <a:rPr lang="en-US" sz="2400" b="1" dirty="0"/>
              <a:t>1. </a:t>
            </a:r>
            <a:r>
              <a:rPr lang="en-US" sz="2400" dirty="0"/>
              <a:t>Click </a:t>
            </a:r>
            <a:r>
              <a:rPr lang="en-US" sz="2400" b="1" dirty="0"/>
              <a:t>Launch Instances</a:t>
            </a:r>
            <a:r>
              <a:rPr lang="en-US" sz="2400" dirty="0"/>
              <a:t>.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EDE2E-2F8A-8556-0A85-C680A809E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752" y="1553368"/>
            <a:ext cx="9147048" cy="4942682"/>
          </a:xfrm>
        </p:spPr>
      </p:pic>
    </p:spTree>
    <p:extLst>
      <p:ext uri="{BB962C8B-B14F-4D97-AF65-F5344CB8AC3E}">
        <p14:creationId xmlns:p14="http://schemas.microsoft.com/office/powerpoint/2010/main" val="429379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A9FD-CE9E-25EA-4A03-3E83C439B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Step 4: Configure Instance Details</a:t>
            </a:r>
            <a:br>
              <a:rPr lang="en-US" sz="2400" b="1" dirty="0"/>
            </a:br>
            <a:r>
              <a:rPr lang="en-US" sz="2400" b="1" dirty="0"/>
              <a:t>1. Name and Tags</a:t>
            </a:r>
            <a:br>
              <a:rPr lang="en-US" sz="2400" b="1" dirty="0"/>
            </a:br>
            <a:r>
              <a:rPr lang="en-US" sz="2400" dirty="0"/>
              <a:t>Provide a </a:t>
            </a:r>
            <a:r>
              <a:rPr lang="en-US" sz="2400" b="1" dirty="0"/>
              <a:t>Name</a:t>
            </a:r>
            <a:r>
              <a:rPr lang="en-US" sz="2400" dirty="0"/>
              <a:t> for your instance.</a:t>
            </a:r>
            <a:br>
              <a:rPr lang="en-US" sz="2400" dirty="0"/>
            </a:br>
            <a:endParaRPr lang="en-IN" sz="24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E0B4A5EE-56DB-0493-3638-985BD395CA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326955"/>
            <a:ext cx="8054975" cy="4140520"/>
          </a:xfrm>
        </p:spPr>
      </p:pic>
    </p:spTree>
    <p:extLst>
      <p:ext uri="{BB962C8B-B14F-4D97-AF65-F5344CB8AC3E}">
        <p14:creationId xmlns:p14="http://schemas.microsoft.com/office/powerpoint/2010/main" val="294906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68108-B0B3-C52D-0187-2CD6428DD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33352"/>
            <a:ext cx="10058400" cy="2219324"/>
          </a:xfrm>
        </p:spPr>
        <p:txBody>
          <a:bodyPr>
            <a:noAutofit/>
          </a:bodyPr>
          <a:lstStyle/>
          <a:p>
            <a:r>
              <a:rPr lang="en-IN" sz="2400" b="1" dirty="0"/>
              <a:t>2. Choose Amazon Machine Image (AMI)</a:t>
            </a:r>
            <a:br>
              <a:rPr lang="en-IN" sz="2400" b="1" dirty="0"/>
            </a:br>
            <a:r>
              <a:rPr lang="en-IN" sz="2400" dirty="0"/>
              <a:t>Select an </a:t>
            </a:r>
            <a:r>
              <a:rPr lang="en-IN" sz="2400" b="1" dirty="0"/>
              <a:t>Amazon Machine Image (AMI)</a:t>
            </a:r>
            <a:r>
              <a:rPr lang="en-IN" sz="2400" dirty="0"/>
              <a:t>, such as:</a:t>
            </a:r>
            <a:br>
              <a:rPr lang="en-IN" sz="2400" dirty="0"/>
            </a:br>
            <a:r>
              <a:rPr lang="en-IN" sz="2400" b="1" dirty="0"/>
              <a:t>Amazon Linux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b="1" dirty="0"/>
              <a:t>Ubuntu</a:t>
            </a:r>
            <a:br>
              <a:rPr lang="en-IN" sz="2400" dirty="0"/>
            </a:br>
            <a:r>
              <a:rPr lang="en-IN" sz="2400" b="1" dirty="0"/>
              <a:t>Windows Server</a:t>
            </a:r>
            <a:br>
              <a:rPr lang="en-IN" sz="2400" dirty="0"/>
            </a:br>
            <a:r>
              <a:rPr lang="en-IN" sz="2400" b="1" dirty="0"/>
              <a:t>Other custom AMIs (For example I am choosing ubuntu Ami)</a:t>
            </a:r>
            <a:br>
              <a:rPr lang="en-IN" sz="2400" b="1" dirty="0"/>
            </a:br>
            <a:endParaRPr lang="en-IN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007AE6D-9E7F-00A4-172F-2F1C27494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24075"/>
            <a:ext cx="9455150" cy="4486275"/>
          </a:xfrm>
        </p:spPr>
      </p:pic>
    </p:spTree>
    <p:extLst>
      <p:ext uri="{BB962C8B-B14F-4D97-AF65-F5344CB8AC3E}">
        <p14:creationId xmlns:p14="http://schemas.microsoft.com/office/powerpoint/2010/main" val="2203452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C4DED-9B11-E3FD-F550-885097382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F063D9-811E-214F-EBC0-225C250223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390525"/>
            <a:ext cx="10058400" cy="5381625"/>
          </a:xfrm>
        </p:spPr>
      </p:pic>
    </p:spTree>
    <p:extLst>
      <p:ext uri="{BB962C8B-B14F-4D97-AF65-F5344CB8AC3E}">
        <p14:creationId xmlns:p14="http://schemas.microsoft.com/office/powerpoint/2010/main" val="126427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4836EC-4D42-824A-CA5B-D004D6582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1847850"/>
            <a:ext cx="9274175" cy="4743449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F7A08EAD-0AFE-1A91-7ADE-75BEBD50A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9974" y="504220"/>
            <a:ext cx="518795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Choose Instance Type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Select an instance type based on your needs.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Example: t2.micro (free-tier eligible)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127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74EB8C-1F29-1C9E-614D-3FE2C7DAA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3135809"/>
            <a:ext cx="10058400" cy="2021481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C0A85DE-49F1-CABB-0117-B3355E803D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69848" y="504474"/>
            <a:ext cx="83309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Configure Key Pair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you have an existing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Pair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select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not,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 New Key Pair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download the 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file, and store it securely.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2827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48</TotalTime>
  <Words>307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Rockwell</vt:lpstr>
      <vt:lpstr>Rockwell Condensed</vt:lpstr>
      <vt:lpstr>Wingdings</vt:lpstr>
      <vt:lpstr>Wood Type</vt:lpstr>
      <vt:lpstr>How to create an instance in aws</vt:lpstr>
      <vt:lpstr>Step 1: Log in to AWS Console 1. Go to AWS Management Console 2. Sign in to your account. </vt:lpstr>
      <vt:lpstr>Step 2: Open EC2 Dashboard 1. Search for EC2 in the AWS console search bar. 2. Click on EC2 to open the EC2 dashboard.</vt:lpstr>
      <vt:lpstr>Step 3: Launch an Instance 1. Click Launch Instances. </vt:lpstr>
      <vt:lpstr>Step 4: Configure Instance Details 1. Name and Tags Provide a Name for your instance. </vt:lpstr>
      <vt:lpstr>2. Choose Amazon Machine Image (AMI) Select an Amazon Machine Image (AMI), such as: Amazon Linux  Ubuntu Windows Server Other custom AMIs (For example I am choosing ubuntu Ami) </vt:lpstr>
      <vt:lpstr>PowerPoint Presentation</vt:lpstr>
      <vt:lpstr>3. Choose Instance Type Select an instance type based on your needs. Example: t2.micro (free-tier eligible) </vt:lpstr>
      <vt:lpstr>4. Configure Key Pair If you have an existing Key Pair, select it. If not, Create a New Key Pair, download the .pem file, and store it securely. </vt:lpstr>
      <vt:lpstr>PowerPoint Presentation</vt:lpstr>
      <vt:lpstr>5. Configure Network Settings Select or create a VPC and Subnet. Enable Auto-assign Public IP (if needed). Configure security groups (open ports like SSH (22) for Linux, RDP (3389) for Windows). </vt:lpstr>
      <vt:lpstr>6. Configure Storage Define the root volume size (e.g., 8GB for Linux, 30GB for Window) </vt:lpstr>
      <vt:lpstr>Step 5: Review and Launch Review all configurations. Click Launch Instance. </vt:lpstr>
      <vt:lpstr>Step 6: Connect to Your Instance For Linux (Using SSH) Open a terminal and run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sruthik roshan batchu</dc:creator>
  <cp:lastModifiedBy>sruthik roshan batchu</cp:lastModifiedBy>
  <cp:revision>1</cp:revision>
  <dcterms:created xsi:type="dcterms:W3CDTF">2025-03-06T08:36:37Z</dcterms:created>
  <dcterms:modified xsi:type="dcterms:W3CDTF">2025-03-06T09:25:24Z</dcterms:modified>
</cp:coreProperties>
</file>