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73" r:id="rId6"/>
    <p:sldId id="274" r:id="rId7"/>
    <p:sldId id="275" r:id="rId8"/>
    <p:sldId id="276" r:id="rId9"/>
    <p:sldId id="277" r:id="rId10"/>
    <p:sldId id="278" r:id="rId11"/>
    <p:sldId id="27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F478F-089F-48EB-9695-5C1991CD97E9}" v="24" dt="2025-04-20T10:09:18.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ka katipalli" userId="40ee7db3f3b20d47" providerId="LiveId" clId="{916F478F-089F-48EB-9695-5C1991CD97E9}"/>
    <pc:docChg chg="undo redo custSel addSld delSld modSld">
      <pc:chgData name="sruthika katipalli" userId="40ee7db3f3b20d47" providerId="LiveId" clId="{916F478F-089F-48EB-9695-5C1991CD97E9}" dt="2025-04-20T10:09:34.265" v="936" actId="14100"/>
      <pc:docMkLst>
        <pc:docMk/>
      </pc:docMkLst>
      <pc:sldChg chg="new del">
        <pc:chgData name="sruthika katipalli" userId="40ee7db3f3b20d47" providerId="LiveId" clId="{916F478F-089F-48EB-9695-5C1991CD97E9}" dt="2025-04-20T05:36:53.213" v="3" actId="2696"/>
        <pc:sldMkLst>
          <pc:docMk/>
          <pc:sldMk cId="831704915" sldId="272"/>
        </pc:sldMkLst>
      </pc:sldChg>
      <pc:sldChg chg="modSp new mod">
        <pc:chgData name="sruthika katipalli" userId="40ee7db3f3b20d47" providerId="LiveId" clId="{916F478F-089F-48EB-9695-5C1991CD97E9}" dt="2025-04-20T05:37:59.798" v="25" actId="14100"/>
        <pc:sldMkLst>
          <pc:docMk/>
          <pc:sldMk cId="110786674" sldId="273"/>
        </pc:sldMkLst>
        <pc:spChg chg="mod">
          <ac:chgData name="sruthika katipalli" userId="40ee7db3f3b20d47" providerId="LiveId" clId="{916F478F-089F-48EB-9695-5C1991CD97E9}" dt="2025-04-20T05:37:59.798" v="25" actId="14100"/>
          <ac:spMkLst>
            <pc:docMk/>
            <pc:sldMk cId="110786674" sldId="273"/>
            <ac:spMk id="2" creationId="{0BC456DA-1C3D-D953-4FD5-B82D7F43FA63}"/>
          </ac:spMkLst>
        </pc:spChg>
      </pc:sldChg>
      <pc:sldChg chg="addSp delSp modSp new mod">
        <pc:chgData name="sruthika katipalli" userId="40ee7db3f3b20d47" providerId="LiveId" clId="{916F478F-089F-48EB-9695-5C1991CD97E9}" dt="2025-04-20T06:22:31.228" v="550" actId="1076"/>
        <pc:sldMkLst>
          <pc:docMk/>
          <pc:sldMk cId="2067916261" sldId="274"/>
        </pc:sldMkLst>
        <pc:spChg chg="mod">
          <ac:chgData name="sruthika katipalli" userId="40ee7db3f3b20d47" providerId="LiveId" clId="{916F478F-089F-48EB-9695-5C1991CD97E9}" dt="2025-04-20T05:40:19.339" v="48" actId="20577"/>
          <ac:spMkLst>
            <pc:docMk/>
            <pc:sldMk cId="2067916261" sldId="274"/>
            <ac:spMk id="2" creationId="{C8A7655C-513F-196A-E6DC-A07411859AAA}"/>
          </ac:spMkLst>
        </pc:spChg>
        <pc:spChg chg="add mod">
          <ac:chgData name="sruthika katipalli" userId="40ee7db3f3b20d47" providerId="LiveId" clId="{916F478F-089F-48EB-9695-5C1991CD97E9}" dt="2025-04-20T05:51:31.805" v="179" actId="14100"/>
          <ac:spMkLst>
            <pc:docMk/>
            <pc:sldMk cId="2067916261" sldId="274"/>
            <ac:spMk id="5" creationId="{E723D808-9784-CE8E-774B-DA3124A45650}"/>
          </ac:spMkLst>
        </pc:spChg>
        <pc:spChg chg="add del">
          <ac:chgData name="sruthika katipalli" userId="40ee7db3f3b20d47" providerId="LiveId" clId="{916F478F-089F-48EB-9695-5C1991CD97E9}" dt="2025-04-20T05:47:54.668" v="102" actId="21"/>
          <ac:spMkLst>
            <pc:docMk/>
            <pc:sldMk cId="2067916261" sldId="274"/>
            <ac:spMk id="6" creationId="{F022A9A2-C60E-8877-629D-39A0C3664FC3}"/>
          </ac:spMkLst>
        </pc:spChg>
        <pc:spChg chg="add del">
          <ac:chgData name="sruthika katipalli" userId="40ee7db3f3b20d47" providerId="LiveId" clId="{916F478F-089F-48EB-9695-5C1991CD97E9}" dt="2025-04-20T05:48:15.539" v="104" actId="21"/>
          <ac:spMkLst>
            <pc:docMk/>
            <pc:sldMk cId="2067916261" sldId="274"/>
            <ac:spMk id="7" creationId="{13DFC3DB-24E2-3B5A-7756-DE7FC4A09DF9}"/>
          </ac:spMkLst>
        </pc:spChg>
        <pc:spChg chg="add mod">
          <ac:chgData name="sruthika katipalli" userId="40ee7db3f3b20d47" providerId="LiveId" clId="{916F478F-089F-48EB-9695-5C1991CD97E9}" dt="2025-04-20T05:49:44.943" v="149" actId="20577"/>
          <ac:spMkLst>
            <pc:docMk/>
            <pc:sldMk cId="2067916261" sldId="274"/>
            <ac:spMk id="8" creationId="{B13C9764-8664-4A8D-EAA6-B34C23E2E468}"/>
          </ac:spMkLst>
        </pc:spChg>
        <pc:spChg chg="add mod">
          <ac:chgData name="sruthika katipalli" userId="40ee7db3f3b20d47" providerId="LiveId" clId="{916F478F-089F-48EB-9695-5C1991CD97E9}" dt="2025-04-20T05:51:37.436" v="180" actId="1076"/>
          <ac:spMkLst>
            <pc:docMk/>
            <pc:sldMk cId="2067916261" sldId="274"/>
            <ac:spMk id="9" creationId="{179A8C26-576B-9775-F662-0B42D63532BA}"/>
          </ac:spMkLst>
        </pc:spChg>
        <pc:spChg chg="add mod">
          <ac:chgData name="sruthika katipalli" userId="40ee7db3f3b20d47" providerId="LiveId" clId="{916F478F-089F-48EB-9695-5C1991CD97E9}" dt="2025-04-20T05:54:25.052" v="243" actId="20577"/>
          <ac:spMkLst>
            <pc:docMk/>
            <pc:sldMk cId="2067916261" sldId="274"/>
            <ac:spMk id="10" creationId="{A1AB5E45-074B-5F0B-7FEE-E1178DEC4B2E}"/>
          </ac:spMkLst>
        </pc:spChg>
        <pc:spChg chg="add mod">
          <ac:chgData name="sruthika katipalli" userId="40ee7db3f3b20d47" providerId="LiveId" clId="{916F478F-089F-48EB-9695-5C1991CD97E9}" dt="2025-04-20T05:55:29.169" v="268" actId="14100"/>
          <ac:spMkLst>
            <pc:docMk/>
            <pc:sldMk cId="2067916261" sldId="274"/>
            <ac:spMk id="11" creationId="{3D43B074-34B3-BEFE-6AA0-DE0272C1DC23}"/>
          </ac:spMkLst>
        </pc:spChg>
        <pc:spChg chg="add mod">
          <ac:chgData name="sruthika katipalli" userId="40ee7db3f3b20d47" providerId="LiveId" clId="{916F478F-089F-48EB-9695-5C1991CD97E9}" dt="2025-04-20T05:56:32.178" v="299" actId="14100"/>
          <ac:spMkLst>
            <pc:docMk/>
            <pc:sldMk cId="2067916261" sldId="274"/>
            <ac:spMk id="12" creationId="{BEEEA9D5-D532-F5B8-8F7F-422BA735B6D1}"/>
          </ac:spMkLst>
        </pc:spChg>
        <pc:spChg chg="add mod">
          <ac:chgData name="sruthika katipalli" userId="40ee7db3f3b20d47" providerId="LiveId" clId="{916F478F-089F-48EB-9695-5C1991CD97E9}" dt="2025-04-20T06:03:12.872" v="342" actId="13822"/>
          <ac:spMkLst>
            <pc:docMk/>
            <pc:sldMk cId="2067916261" sldId="274"/>
            <ac:spMk id="13" creationId="{EAE39023-DF6B-00B7-C070-55812BB1BC31}"/>
          </ac:spMkLst>
        </pc:spChg>
        <pc:spChg chg="add del mod">
          <ac:chgData name="sruthika katipalli" userId="40ee7db3f3b20d47" providerId="LiveId" clId="{916F478F-089F-48EB-9695-5C1991CD97E9}" dt="2025-04-20T06:01:22.210" v="321" actId="478"/>
          <ac:spMkLst>
            <pc:docMk/>
            <pc:sldMk cId="2067916261" sldId="274"/>
            <ac:spMk id="25" creationId="{FC556C87-9153-201D-0FC9-EF2946491EB3}"/>
          </ac:spMkLst>
        </pc:spChg>
        <pc:spChg chg="add mod">
          <ac:chgData name="sruthika katipalli" userId="40ee7db3f3b20d47" providerId="LiveId" clId="{916F478F-089F-48EB-9695-5C1991CD97E9}" dt="2025-04-20T06:01:49.903" v="330" actId="14100"/>
          <ac:spMkLst>
            <pc:docMk/>
            <pc:sldMk cId="2067916261" sldId="274"/>
            <ac:spMk id="26" creationId="{EC41FCD0-46B9-8669-6E15-42ECDC51653C}"/>
          </ac:spMkLst>
        </pc:spChg>
        <pc:picChg chg="add del mod">
          <ac:chgData name="sruthika katipalli" userId="40ee7db3f3b20d47" providerId="LiveId" clId="{916F478F-089F-48EB-9695-5C1991CD97E9}" dt="2025-04-20T05:45:50.107" v="73" actId="21"/>
          <ac:picMkLst>
            <pc:docMk/>
            <pc:sldMk cId="2067916261" sldId="274"/>
            <ac:picMk id="4" creationId="{5FFE07ED-E90A-BD18-0277-0670EDC4348F}"/>
          </ac:picMkLst>
        </pc:picChg>
        <pc:cxnChg chg="add mod">
          <ac:chgData name="sruthika katipalli" userId="40ee7db3f3b20d47" providerId="LiveId" clId="{916F478F-089F-48EB-9695-5C1991CD97E9}" dt="2025-04-20T06:03:03.201" v="340" actId="13822"/>
          <ac:cxnSpMkLst>
            <pc:docMk/>
            <pc:sldMk cId="2067916261" sldId="274"/>
            <ac:cxnSpMk id="15" creationId="{14E0C42B-F9C1-62E1-5D2A-CC41F8D3572A}"/>
          </ac:cxnSpMkLst>
        </pc:cxnChg>
        <pc:cxnChg chg="add mod">
          <ac:chgData name="sruthika katipalli" userId="40ee7db3f3b20d47" providerId="LiveId" clId="{916F478F-089F-48EB-9695-5C1991CD97E9}" dt="2025-04-20T06:02:59.051" v="339" actId="13822"/>
          <ac:cxnSpMkLst>
            <pc:docMk/>
            <pc:sldMk cId="2067916261" sldId="274"/>
            <ac:cxnSpMk id="18" creationId="{C282C345-E2AA-1D9D-1CC3-57E67CC6713B}"/>
          </ac:cxnSpMkLst>
        </pc:cxnChg>
        <pc:cxnChg chg="add mod">
          <ac:chgData name="sruthika katipalli" userId="40ee7db3f3b20d47" providerId="LiveId" clId="{916F478F-089F-48EB-9695-5C1991CD97E9}" dt="2025-04-20T06:02:54.884" v="338" actId="13822"/>
          <ac:cxnSpMkLst>
            <pc:docMk/>
            <pc:sldMk cId="2067916261" sldId="274"/>
            <ac:cxnSpMk id="20" creationId="{BE699155-8AEA-808A-D550-8C0276D94BF6}"/>
          </ac:cxnSpMkLst>
        </pc:cxnChg>
        <pc:cxnChg chg="add mod">
          <ac:chgData name="sruthika katipalli" userId="40ee7db3f3b20d47" providerId="LiveId" clId="{916F478F-089F-48EB-9695-5C1991CD97E9}" dt="2025-04-20T06:02:50.918" v="337" actId="13822"/>
          <ac:cxnSpMkLst>
            <pc:docMk/>
            <pc:sldMk cId="2067916261" sldId="274"/>
            <ac:cxnSpMk id="22" creationId="{D96C8BEF-20F2-0A8E-CCF2-686BA95F8F91}"/>
          </ac:cxnSpMkLst>
        </pc:cxnChg>
        <pc:cxnChg chg="add mod">
          <ac:chgData name="sruthika katipalli" userId="40ee7db3f3b20d47" providerId="LiveId" clId="{916F478F-089F-48EB-9695-5C1991CD97E9}" dt="2025-04-20T06:02:46.650" v="336" actId="13822"/>
          <ac:cxnSpMkLst>
            <pc:docMk/>
            <pc:sldMk cId="2067916261" sldId="274"/>
            <ac:cxnSpMk id="28" creationId="{D67F202C-AB1B-FAFC-5E71-BEE2F576E534}"/>
          </ac:cxnSpMkLst>
        </pc:cxnChg>
        <pc:cxnChg chg="add mod">
          <ac:chgData name="sruthika katipalli" userId="40ee7db3f3b20d47" providerId="LiveId" clId="{916F478F-089F-48EB-9695-5C1991CD97E9}" dt="2025-04-20T06:02:40.586" v="335" actId="13822"/>
          <ac:cxnSpMkLst>
            <pc:docMk/>
            <pc:sldMk cId="2067916261" sldId="274"/>
            <ac:cxnSpMk id="31" creationId="{63A7FE14-34FC-8794-9670-66D5C863986D}"/>
          </ac:cxnSpMkLst>
        </pc:cxnChg>
        <pc:cxnChg chg="add mod">
          <ac:chgData name="sruthika katipalli" userId="40ee7db3f3b20d47" providerId="LiveId" clId="{916F478F-089F-48EB-9695-5C1991CD97E9}" dt="2025-04-20T06:03:45.384" v="345" actId="13822"/>
          <ac:cxnSpMkLst>
            <pc:docMk/>
            <pc:sldMk cId="2067916261" sldId="274"/>
            <ac:cxnSpMk id="34" creationId="{4B0CE014-C0C0-4757-4258-A1A21FE6006D}"/>
          </ac:cxnSpMkLst>
        </pc:cxnChg>
        <pc:cxnChg chg="add mod">
          <ac:chgData name="sruthika katipalli" userId="40ee7db3f3b20d47" providerId="LiveId" clId="{916F478F-089F-48EB-9695-5C1991CD97E9}" dt="2025-04-20T06:03:58.271" v="348" actId="13822"/>
          <ac:cxnSpMkLst>
            <pc:docMk/>
            <pc:sldMk cId="2067916261" sldId="274"/>
            <ac:cxnSpMk id="37" creationId="{50CA53F6-83EC-76CD-2955-C0595FDAE11E}"/>
          </ac:cxnSpMkLst>
        </pc:cxnChg>
        <pc:cxnChg chg="add mod">
          <ac:chgData name="sruthika katipalli" userId="40ee7db3f3b20d47" providerId="LiveId" clId="{916F478F-089F-48EB-9695-5C1991CD97E9}" dt="2025-04-20T06:22:31.228" v="550" actId="1076"/>
          <ac:cxnSpMkLst>
            <pc:docMk/>
            <pc:sldMk cId="2067916261" sldId="274"/>
            <ac:cxnSpMk id="40" creationId="{C82524A1-0E85-7CBD-26C8-4D8C13E449A5}"/>
          </ac:cxnSpMkLst>
        </pc:cxnChg>
      </pc:sldChg>
      <pc:sldChg chg="addSp delSp modSp new mod">
        <pc:chgData name="sruthika katipalli" userId="40ee7db3f3b20d47" providerId="LiveId" clId="{916F478F-089F-48EB-9695-5C1991CD97E9}" dt="2025-04-20T06:52:53.904" v="809" actId="21"/>
        <pc:sldMkLst>
          <pc:docMk/>
          <pc:sldMk cId="3347833306" sldId="275"/>
        </pc:sldMkLst>
        <pc:spChg chg="mod">
          <ac:chgData name="sruthika katipalli" userId="40ee7db3f3b20d47" providerId="LiveId" clId="{916F478F-089F-48EB-9695-5C1991CD97E9}" dt="2025-04-20T05:44:35.968" v="72" actId="20577"/>
          <ac:spMkLst>
            <pc:docMk/>
            <pc:sldMk cId="3347833306" sldId="275"/>
            <ac:spMk id="2" creationId="{CBC148E4-14D1-9405-65D2-10E9DFAEB6FA}"/>
          </ac:spMkLst>
        </pc:spChg>
        <pc:spChg chg="add del mod">
          <ac:chgData name="sruthika katipalli" userId="40ee7db3f3b20d47" providerId="LiveId" clId="{916F478F-089F-48EB-9695-5C1991CD97E9}" dt="2025-04-20T06:10:06.367" v="369" actId="478"/>
          <ac:spMkLst>
            <pc:docMk/>
            <pc:sldMk cId="3347833306" sldId="275"/>
            <ac:spMk id="5" creationId="{A2EFF7BB-6B0C-F060-D584-B827364E9439}"/>
          </ac:spMkLst>
        </pc:spChg>
        <pc:spChg chg="add mod">
          <ac:chgData name="sruthika katipalli" userId="40ee7db3f3b20d47" providerId="LiveId" clId="{916F478F-089F-48EB-9695-5C1991CD97E9}" dt="2025-04-20T06:41:28.066" v="559" actId="1076"/>
          <ac:spMkLst>
            <pc:docMk/>
            <pc:sldMk cId="3347833306" sldId="275"/>
            <ac:spMk id="6" creationId="{A6261F31-C7A1-4E78-80D7-C2865B6924AD}"/>
          </ac:spMkLst>
        </pc:spChg>
        <pc:spChg chg="add mod">
          <ac:chgData name="sruthika katipalli" userId="40ee7db3f3b20d47" providerId="LiveId" clId="{916F478F-089F-48EB-9695-5C1991CD97E9}" dt="2025-04-20T06:16:57.909" v="466" actId="1076"/>
          <ac:spMkLst>
            <pc:docMk/>
            <pc:sldMk cId="3347833306" sldId="275"/>
            <ac:spMk id="7" creationId="{215C2DF6-2639-B299-44D5-A2768EFF95B3}"/>
          </ac:spMkLst>
        </pc:spChg>
        <pc:spChg chg="add mod">
          <ac:chgData name="sruthika katipalli" userId="40ee7db3f3b20d47" providerId="LiveId" clId="{916F478F-089F-48EB-9695-5C1991CD97E9}" dt="2025-04-20T06:17:08.435" v="468" actId="1076"/>
          <ac:spMkLst>
            <pc:docMk/>
            <pc:sldMk cId="3347833306" sldId="275"/>
            <ac:spMk id="8" creationId="{97AB9D61-004F-CAED-589E-930CB9251512}"/>
          </ac:spMkLst>
        </pc:spChg>
        <pc:spChg chg="add mod">
          <ac:chgData name="sruthika katipalli" userId="40ee7db3f3b20d47" providerId="LiveId" clId="{916F478F-089F-48EB-9695-5C1991CD97E9}" dt="2025-04-20T06:17:17.624" v="469" actId="1076"/>
          <ac:spMkLst>
            <pc:docMk/>
            <pc:sldMk cId="3347833306" sldId="275"/>
            <ac:spMk id="9" creationId="{488C9EE3-9E48-7DD0-96FD-91CF1621DDD7}"/>
          </ac:spMkLst>
        </pc:spChg>
        <pc:spChg chg="add mod">
          <ac:chgData name="sruthika katipalli" userId="40ee7db3f3b20d47" providerId="LiveId" clId="{916F478F-089F-48EB-9695-5C1991CD97E9}" dt="2025-04-20T06:13:36.543" v="444"/>
          <ac:spMkLst>
            <pc:docMk/>
            <pc:sldMk cId="3347833306" sldId="275"/>
            <ac:spMk id="10" creationId="{B458127C-3AE4-DA4A-E9CD-024FC3A111D4}"/>
          </ac:spMkLst>
        </pc:spChg>
        <pc:spChg chg="add del mod">
          <ac:chgData name="sruthika katipalli" userId="40ee7db3f3b20d47" providerId="LiveId" clId="{916F478F-089F-48EB-9695-5C1991CD97E9}" dt="2025-04-20T06:13:48.884" v="447" actId="478"/>
          <ac:spMkLst>
            <pc:docMk/>
            <pc:sldMk cId="3347833306" sldId="275"/>
            <ac:spMk id="11" creationId="{ED7ED1A8-0303-3B7E-10FE-028C2C90A3C5}"/>
          </ac:spMkLst>
        </pc:spChg>
        <pc:spChg chg="add mod">
          <ac:chgData name="sruthika katipalli" userId="40ee7db3f3b20d47" providerId="LiveId" clId="{916F478F-089F-48EB-9695-5C1991CD97E9}" dt="2025-04-20T06:42:11.957" v="563" actId="1076"/>
          <ac:spMkLst>
            <pc:docMk/>
            <pc:sldMk cId="3347833306" sldId="275"/>
            <ac:spMk id="12" creationId="{04C1FA3F-9A73-9C5A-3892-141A6BCFFF3E}"/>
          </ac:spMkLst>
        </pc:spChg>
        <pc:spChg chg="add mod">
          <ac:chgData name="sruthika katipalli" userId="40ee7db3f3b20d47" providerId="LiveId" clId="{916F478F-089F-48EB-9695-5C1991CD97E9}" dt="2025-04-20T06:42:19.898" v="564" actId="1076"/>
          <ac:spMkLst>
            <pc:docMk/>
            <pc:sldMk cId="3347833306" sldId="275"/>
            <ac:spMk id="13" creationId="{6132BB0B-CB70-0811-82D2-440D709C6A72}"/>
          </ac:spMkLst>
        </pc:spChg>
        <pc:spChg chg="add mod">
          <ac:chgData name="sruthika katipalli" userId="40ee7db3f3b20d47" providerId="LiveId" clId="{916F478F-089F-48EB-9695-5C1991CD97E9}" dt="2025-04-20T06:42:26.217" v="565" actId="1076"/>
          <ac:spMkLst>
            <pc:docMk/>
            <pc:sldMk cId="3347833306" sldId="275"/>
            <ac:spMk id="14" creationId="{A043528B-181D-9117-0308-7F765B80F323}"/>
          </ac:spMkLst>
        </pc:spChg>
        <pc:spChg chg="add del mod">
          <ac:chgData name="sruthika katipalli" userId="40ee7db3f3b20d47" providerId="LiveId" clId="{916F478F-089F-48EB-9695-5C1991CD97E9}" dt="2025-04-20T06:43:29.062" v="571"/>
          <ac:spMkLst>
            <pc:docMk/>
            <pc:sldMk cId="3347833306" sldId="275"/>
            <ac:spMk id="39" creationId="{BFE2D5F2-0B72-82D6-534C-029863F1C9E5}"/>
          </ac:spMkLst>
        </pc:spChg>
        <pc:spChg chg="add mod">
          <ac:chgData name="sruthika katipalli" userId="40ee7db3f3b20d47" providerId="LiveId" clId="{916F478F-089F-48EB-9695-5C1991CD97E9}" dt="2025-04-20T06:46:05.299" v="606" actId="14100"/>
          <ac:spMkLst>
            <pc:docMk/>
            <pc:sldMk cId="3347833306" sldId="275"/>
            <ac:spMk id="49" creationId="{3E2721CB-A404-94AA-5157-153762194B77}"/>
          </ac:spMkLst>
        </pc:spChg>
        <pc:spChg chg="add mod">
          <ac:chgData name="sruthika katipalli" userId="40ee7db3f3b20d47" providerId="LiveId" clId="{916F478F-089F-48EB-9695-5C1991CD97E9}" dt="2025-04-20T06:47:18.613" v="658" actId="20577"/>
          <ac:spMkLst>
            <pc:docMk/>
            <pc:sldMk cId="3347833306" sldId="275"/>
            <ac:spMk id="50" creationId="{5E2985C4-A546-BF43-BACD-90926C315413}"/>
          </ac:spMkLst>
        </pc:spChg>
        <pc:spChg chg="add mod">
          <ac:chgData name="sruthika katipalli" userId="40ee7db3f3b20d47" providerId="LiveId" clId="{916F478F-089F-48EB-9695-5C1991CD97E9}" dt="2025-04-20T06:48:16.187" v="709" actId="20577"/>
          <ac:spMkLst>
            <pc:docMk/>
            <pc:sldMk cId="3347833306" sldId="275"/>
            <ac:spMk id="51" creationId="{C7812AC7-6B71-2FC4-D408-FF0293A0F6E8}"/>
          </ac:spMkLst>
        </pc:spChg>
        <pc:spChg chg="add mod">
          <ac:chgData name="sruthika katipalli" userId="40ee7db3f3b20d47" providerId="LiveId" clId="{916F478F-089F-48EB-9695-5C1991CD97E9}" dt="2025-04-20T06:52:45.442" v="808" actId="1076"/>
          <ac:spMkLst>
            <pc:docMk/>
            <pc:sldMk cId="3347833306" sldId="275"/>
            <ac:spMk id="52" creationId="{823E7345-FB29-317A-9E39-A77E0F9E90F7}"/>
          </ac:spMkLst>
        </pc:spChg>
        <pc:spChg chg="add mod">
          <ac:chgData name="sruthika katipalli" userId="40ee7db3f3b20d47" providerId="LiveId" clId="{916F478F-089F-48EB-9695-5C1991CD97E9}" dt="2025-04-20T06:52:31.986" v="806" actId="1076"/>
          <ac:spMkLst>
            <pc:docMk/>
            <pc:sldMk cId="3347833306" sldId="275"/>
            <ac:spMk id="53" creationId="{2F269C5A-4934-33B6-D875-24D97260E8F4}"/>
          </ac:spMkLst>
        </pc:spChg>
        <pc:spChg chg="add mod">
          <ac:chgData name="sruthika katipalli" userId="40ee7db3f3b20d47" providerId="LiveId" clId="{916F478F-089F-48EB-9695-5C1991CD97E9}" dt="2025-04-20T06:51:15.848" v="779" actId="20577"/>
          <ac:spMkLst>
            <pc:docMk/>
            <pc:sldMk cId="3347833306" sldId="275"/>
            <ac:spMk id="54" creationId="{9A6CBF14-C1A8-35C3-CAD9-2C4D31D6B44A}"/>
          </ac:spMkLst>
        </pc:spChg>
        <pc:spChg chg="add mod">
          <ac:chgData name="sruthika katipalli" userId="40ee7db3f3b20d47" providerId="LiveId" clId="{916F478F-089F-48EB-9695-5C1991CD97E9}" dt="2025-04-20T06:52:37.958" v="807" actId="1076"/>
          <ac:spMkLst>
            <pc:docMk/>
            <pc:sldMk cId="3347833306" sldId="275"/>
            <ac:spMk id="55" creationId="{D0067A3B-A1A4-BD76-A253-5FA98BDB99F5}"/>
          </ac:spMkLst>
        </pc:spChg>
        <pc:picChg chg="add del mod">
          <ac:chgData name="sruthika katipalli" userId="40ee7db3f3b20d47" providerId="LiveId" clId="{916F478F-089F-48EB-9695-5C1991CD97E9}" dt="2025-04-20T06:52:53.904" v="809" actId="21"/>
          <ac:picMkLst>
            <pc:docMk/>
            <pc:sldMk cId="3347833306" sldId="275"/>
            <ac:picMk id="4" creationId="{3E2CB8A6-3FAD-AD46-E5B8-A9BCF66E1834}"/>
          </ac:picMkLst>
        </pc:picChg>
        <pc:cxnChg chg="add mod">
          <ac:chgData name="sruthika katipalli" userId="40ee7db3f3b20d47" providerId="LiveId" clId="{916F478F-089F-48EB-9695-5C1991CD97E9}" dt="2025-04-20T06:41:35.465" v="560" actId="14100"/>
          <ac:cxnSpMkLst>
            <pc:docMk/>
            <pc:sldMk cId="3347833306" sldId="275"/>
            <ac:cxnSpMk id="16" creationId="{B025A65D-45CD-E301-70FF-C0F26ACBA6CC}"/>
          </ac:cxnSpMkLst>
        </pc:cxnChg>
        <pc:cxnChg chg="add mod">
          <ac:chgData name="sruthika katipalli" userId="40ee7db3f3b20d47" providerId="LiveId" clId="{916F478F-089F-48EB-9695-5C1991CD97E9}" dt="2025-04-20T06:42:35.545" v="566" actId="14100"/>
          <ac:cxnSpMkLst>
            <pc:docMk/>
            <pc:sldMk cId="3347833306" sldId="275"/>
            <ac:cxnSpMk id="17" creationId="{9329A665-6BB6-C482-D33F-62C6BE1E3B1E}"/>
          </ac:cxnSpMkLst>
        </pc:cxnChg>
        <pc:cxnChg chg="add mod">
          <ac:chgData name="sruthika katipalli" userId="40ee7db3f3b20d47" providerId="LiveId" clId="{916F478F-089F-48EB-9695-5C1991CD97E9}" dt="2025-04-20T06:42:43.814" v="567" actId="14100"/>
          <ac:cxnSpMkLst>
            <pc:docMk/>
            <pc:sldMk cId="3347833306" sldId="275"/>
            <ac:cxnSpMk id="18" creationId="{D508CD0D-2467-AA33-2F6D-57BC34079A13}"/>
          </ac:cxnSpMkLst>
        </pc:cxnChg>
        <pc:cxnChg chg="add mod">
          <ac:chgData name="sruthika katipalli" userId="40ee7db3f3b20d47" providerId="LiveId" clId="{916F478F-089F-48EB-9695-5C1991CD97E9}" dt="2025-04-20T06:42:51.417" v="568" actId="14100"/>
          <ac:cxnSpMkLst>
            <pc:docMk/>
            <pc:sldMk cId="3347833306" sldId="275"/>
            <ac:cxnSpMk id="19" creationId="{6D14AAD8-27DF-4C0E-E7A8-441232D2FB7C}"/>
          </ac:cxnSpMkLst>
        </pc:cxnChg>
        <pc:cxnChg chg="add mod">
          <ac:chgData name="sruthika katipalli" userId="40ee7db3f3b20d47" providerId="LiveId" clId="{916F478F-089F-48EB-9695-5C1991CD97E9}" dt="2025-04-20T06:19:20.137" v="482" actId="13822"/>
          <ac:cxnSpMkLst>
            <pc:docMk/>
            <pc:sldMk cId="3347833306" sldId="275"/>
            <ac:cxnSpMk id="21" creationId="{BC21993D-0A05-CEAA-88CC-307BB93BE8C6}"/>
          </ac:cxnSpMkLst>
        </pc:cxnChg>
        <pc:cxnChg chg="add mod">
          <ac:chgData name="sruthika katipalli" userId="40ee7db3f3b20d47" providerId="LiveId" clId="{916F478F-089F-48EB-9695-5C1991CD97E9}" dt="2025-04-20T06:19:16.609" v="481" actId="13822"/>
          <ac:cxnSpMkLst>
            <pc:docMk/>
            <pc:sldMk cId="3347833306" sldId="275"/>
            <ac:cxnSpMk id="23" creationId="{6DBB2500-C398-9703-CFB6-BE4D3DFE4759}"/>
          </ac:cxnSpMkLst>
        </pc:cxnChg>
        <pc:cxnChg chg="add mod">
          <ac:chgData name="sruthika katipalli" userId="40ee7db3f3b20d47" providerId="LiveId" clId="{916F478F-089F-48EB-9695-5C1991CD97E9}" dt="2025-04-20T06:19:12.772" v="480" actId="13822"/>
          <ac:cxnSpMkLst>
            <pc:docMk/>
            <pc:sldMk cId="3347833306" sldId="275"/>
            <ac:cxnSpMk id="25" creationId="{0D926A74-4EE1-76EE-F6CA-9A999339128B}"/>
          </ac:cxnSpMkLst>
        </pc:cxnChg>
        <pc:cxnChg chg="add mod">
          <ac:chgData name="sruthika katipalli" userId="40ee7db3f3b20d47" providerId="LiveId" clId="{916F478F-089F-48EB-9695-5C1991CD97E9}" dt="2025-04-20T06:44:39.411" v="580" actId="13822"/>
          <ac:cxnSpMkLst>
            <pc:docMk/>
            <pc:sldMk cId="3347833306" sldId="275"/>
            <ac:cxnSpMk id="27" creationId="{844479AA-150C-B3CD-E0BD-EF6EF0FD616A}"/>
          </ac:cxnSpMkLst>
        </pc:cxnChg>
        <pc:cxnChg chg="add mod">
          <ac:chgData name="sruthika katipalli" userId="40ee7db3f3b20d47" providerId="LiveId" clId="{916F478F-089F-48EB-9695-5C1991CD97E9}" dt="2025-04-20T06:44:35.642" v="579" actId="13822"/>
          <ac:cxnSpMkLst>
            <pc:docMk/>
            <pc:sldMk cId="3347833306" sldId="275"/>
            <ac:cxnSpMk id="31" creationId="{3480D5E3-D7AA-0900-55C7-0FEF6E52AB3A}"/>
          </ac:cxnSpMkLst>
        </pc:cxnChg>
        <pc:cxnChg chg="add del mod">
          <ac:chgData name="sruthika katipalli" userId="40ee7db3f3b20d47" providerId="LiveId" clId="{916F478F-089F-48EB-9695-5C1991CD97E9}" dt="2025-04-20T06:27:49.030" v="558" actId="21"/>
          <ac:cxnSpMkLst>
            <pc:docMk/>
            <pc:sldMk cId="3347833306" sldId="275"/>
            <ac:cxnSpMk id="34" creationId="{886ACBEF-1CDA-1DDF-D271-3E4FB507EBEB}"/>
          </ac:cxnSpMkLst>
        </pc:cxnChg>
        <pc:cxnChg chg="add mod">
          <ac:chgData name="sruthika katipalli" userId="40ee7db3f3b20d47" providerId="LiveId" clId="{916F478F-089F-48EB-9695-5C1991CD97E9}" dt="2025-04-20T06:44:31.527" v="578" actId="13822"/>
          <ac:cxnSpMkLst>
            <pc:docMk/>
            <pc:sldMk cId="3347833306" sldId="275"/>
            <ac:cxnSpMk id="41" creationId="{6AE5C38D-C399-55B0-6374-2AC7A8B8DFD4}"/>
          </ac:cxnSpMkLst>
        </pc:cxnChg>
        <pc:cxnChg chg="add del mod">
          <ac:chgData name="sruthika katipalli" userId="40ee7db3f3b20d47" providerId="LiveId" clId="{916F478F-089F-48EB-9695-5C1991CD97E9}" dt="2025-04-20T06:44:53.536" v="581" actId="21"/>
          <ac:cxnSpMkLst>
            <pc:docMk/>
            <pc:sldMk cId="3347833306" sldId="275"/>
            <ac:cxnSpMk id="44" creationId="{BF15ECD8-C76D-2B87-CB7B-D7644B2FA99E}"/>
          </ac:cxnSpMkLst>
        </pc:cxnChg>
        <pc:cxnChg chg="add mod">
          <ac:chgData name="sruthika katipalli" userId="40ee7db3f3b20d47" providerId="LiveId" clId="{916F478F-089F-48EB-9695-5C1991CD97E9}" dt="2025-04-20T06:45:07.992" v="584" actId="13822"/>
          <ac:cxnSpMkLst>
            <pc:docMk/>
            <pc:sldMk cId="3347833306" sldId="275"/>
            <ac:cxnSpMk id="47" creationId="{52E8AD3F-23B4-5D72-5B6A-367CDAD1013C}"/>
          </ac:cxnSpMkLst>
        </pc:cxnChg>
      </pc:sldChg>
      <pc:sldChg chg="addSp modSp new mod">
        <pc:chgData name="sruthika katipalli" userId="40ee7db3f3b20d47" providerId="LiveId" clId="{916F478F-089F-48EB-9695-5C1991CD97E9}" dt="2025-04-20T10:09:34.265" v="936" actId="14100"/>
        <pc:sldMkLst>
          <pc:docMk/>
          <pc:sldMk cId="4154467401" sldId="276"/>
        </pc:sldMkLst>
        <pc:spChg chg="mod">
          <ac:chgData name="sruthika katipalli" userId="40ee7db3f3b20d47" providerId="LiveId" clId="{916F478F-089F-48EB-9695-5C1991CD97E9}" dt="2025-04-20T06:56:40.844" v="832" actId="20577"/>
          <ac:spMkLst>
            <pc:docMk/>
            <pc:sldMk cId="4154467401" sldId="276"/>
            <ac:spMk id="2" creationId="{521A5EB2-FF21-33CC-78BB-66F2AF0EDA0D}"/>
          </ac:spMkLst>
        </pc:spChg>
        <pc:picChg chg="add mod">
          <ac:chgData name="sruthika katipalli" userId="40ee7db3f3b20d47" providerId="LiveId" clId="{916F478F-089F-48EB-9695-5C1991CD97E9}" dt="2025-04-20T10:09:34.265" v="936" actId="14100"/>
          <ac:picMkLst>
            <pc:docMk/>
            <pc:sldMk cId="4154467401" sldId="276"/>
            <ac:picMk id="4" creationId="{E6DDD82D-3A6B-AC6E-4EF4-9AAABFDFB432}"/>
          </ac:picMkLst>
        </pc:picChg>
      </pc:sldChg>
      <pc:sldChg chg="modSp new mod">
        <pc:chgData name="sruthika katipalli" userId="40ee7db3f3b20d47" providerId="LiveId" clId="{916F478F-089F-48EB-9695-5C1991CD97E9}" dt="2025-04-20T06:57:34.925" v="857" actId="27636"/>
        <pc:sldMkLst>
          <pc:docMk/>
          <pc:sldMk cId="3353824283" sldId="277"/>
        </pc:sldMkLst>
        <pc:spChg chg="mod">
          <ac:chgData name="sruthika katipalli" userId="40ee7db3f3b20d47" providerId="LiveId" clId="{916F478F-089F-48EB-9695-5C1991CD97E9}" dt="2025-04-20T06:57:34.925" v="857" actId="27636"/>
          <ac:spMkLst>
            <pc:docMk/>
            <pc:sldMk cId="3353824283" sldId="277"/>
            <ac:spMk id="2" creationId="{D49EADBB-AFE4-1988-0E80-B3E24C0166FD}"/>
          </ac:spMkLst>
        </pc:spChg>
      </pc:sldChg>
      <pc:sldChg chg="addSp delSp modSp new mod">
        <pc:chgData name="sruthika katipalli" userId="40ee7db3f3b20d47" providerId="LiveId" clId="{916F478F-089F-48EB-9695-5C1991CD97E9}" dt="2025-04-20T08:51:51.138" v="933" actId="14100"/>
        <pc:sldMkLst>
          <pc:docMk/>
          <pc:sldMk cId="2420393502" sldId="278"/>
        </pc:sldMkLst>
        <pc:spChg chg="mod">
          <ac:chgData name="sruthika katipalli" userId="40ee7db3f3b20d47" providerId="LiveId" clId="{916F478F-089F-48EB-9695-5C1991CD97E9}" dt="2025-04-20T06:58:24.465" v="883" actId="27636"/>
          <ac:spMkLst>
            <pc:docMk/>
            <pc:sldMk cId="2420393502" sldId="278"/>
            <ac:spMk id="2" creationId="{C2154D2C-7EC1-7AA9-6E12-0BC1303DF4CE}"/>
          </ac:spMkLst>
        </pc:spChg>
        <pc:picChg chg="add del mod">
          <ac:chgData name="sruthika katipalli" userId="40ee7db3f3b20d47" providerId="LiveId" clId="{916F478F-089F-48EB-9695-5C1991CD97E9}" dt="2025-04-20T08:50:26.026" v="926" actId="21"/>
          <ac:picMkLst>
            <pc:docMk/>
            <pc:sldMk cId="2420393502" sldId="278"/>
            <ac:picMk id="4" creationId="{A8DEE681-731C-309F-83FC-0BE671D1168C}"/>
          </ac:picMkLst>
        </pc:picChg>
        <pc:picChg chg="add mod">
          <ac:chgData name="sruthika katipalli" userId="40ee7db3f3b20d47" providerId="LiveId" clId="{916F478F-089F-48EB-9695-5C1991CD97E9}" dt="2025-04-20T08:51:51.138" v="933" actId="14100"/>
          <ac:picMkLst>
            <pc:docMk/>
            <pc:sldMk cId="2420393502" sldId="278"/>
            <ac:picMk id="6" creationId="{96524272-2CD6-E7D0-8F8C-C07C621FF956}"/>
          </ac:picMkLst>
        </pc:picChg>
      </pc:sldChg>
      <pc:sldChg chg="modSp new mod">
        <pc:chgData name="sruthika katipalli" userId="40ee7db3f3b20d47" providerId="LiveId" clId="{916F478F-089F-48EB-9695-5C1991CD97E9}" dt="2025-04-20T06:59:39.307" v="924" actId="20577"/>
        <pc:sldMkLst>
          <pc:docMk/>
          <pc:sldMk cId="3045030459" sldId="279"/>
        </pc:sldMkLst>
        <pc:spChg chg="mod">
          <ac:chgData name="sruthika katipalli" userId="40ee7db3f3b20d47" providerId="LiveId" clId="{916F478F-089F-48EB-9695-5C1991CD97E9}" dt="2025-04-20T06:59:39.307" v="924" actId="20577"/>
          <ac:spMkLst>
            <pc:docMk/>
            <pc:sldMk cId="3045030459" sldId="279"/>
            <ac:spMk id="2" creationId="{3137AEA6-2BA2-4CE3-619C-AEFD13CC1D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505682-797F-44FC-A382-8B6C2659ED26}"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5056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442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94964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94521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05682-797F-44FC-A382-8B6C2659ED26}"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773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05682-797F-44FC-A382-8B6C2659ED26}"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32820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05682-797F-44FC-A382-8B6C2659ED26}"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56972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05682-797F-44FC-A382-8B6C2659ED26}"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23477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682-797F-44FC-A382-8B6C2659ED26}"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71279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815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182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05682-797F-44FC-A382-8B6C2659ED26}" type="datetimeFigureOut">
              <a:rPr lang="en-US" smtClean="0"/>
              <a:t>4/20/2025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D784-9BF3-4C07-8329-5ECC9192B848}" type="slidenum">
              <a:rPr lang="en-US" smtClean="0"/>
              <a:t>‹#›</a:t>
            </a:fld>
            <a:endParaRPr lang="en-US"/>
          </a:p>
        </p:txBody>
      </p:sp>
    </p:spTree>
    <p:extLst>
      <p:ext uri="{BB962C8B-B14F-4D97-AF65-F5344CB8AC3E}">
        <p14:creationId xmlns:p14="http://schemas.microsoft.com/office/powerpoint/2010/main" val="380993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3" y="169327"/>
            <a:ext cx="12101848" cy="2432205"/>
          </a:xfrm>
        </p:spPr>
        <p:txBody>
          <a:bodyPr>
            <a:normAutofit fontScale="90000"/>
          </a:bodyPr>
          <a:lstStyle/>
          <a:p>
            <a:r>
              <a:rPr lang="en-US" sz="31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GOKARAJU RANGARAJU INSTITUTE OF ENGINEERING AND TECHNOLOGY</a:t>
            </a:r>
            <a:br>
              <a:rPr lang="en-US" sz="27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Department of Information Technology</a:t>
            </a:r>
            <a:br>
              <a:rPr lang="en-US" sz="3100" dirty="0"/>
            </a:br>
            <a:br>
              <a:rPr lang="en-US" sz="3100" dirty="0"/>
            </a:br>
            <a:r>
              <a:rPr lang="en-US" sz="3100" b="1" u="sng" dirty="0">
                <a:latin typeface="Times New Roman" panose="02020603050405020304" pitchFamily="18" charset="0"/>
                <a:cs typeface="Times New Roman" panose="02020603050405020304" pitchFamily="18" charset="0"/>
              </a:rPr>
              <a:t>Mini Project Review-1</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16859" y="2251901"/>
            <a:ext cx="11120717" cy="4436772"/>
          </a:xfrm>
        </p:spPr>
        <p:txBody>
          <a:bodyPr>
            <a:normAutofit fontScale="92500" lnSpcReduction="10000"/>
          </a:bodyPr>
          <a:lstStyle/>
          <a:p>
            <a:r>
              <a:rPr lang="en-US" sz="4200" b="1" dirty="0" err="1">
                <a:latin typeface="Times New Roman" panose="02020603050405020304" pitchFamily="18" charset="0"/>
                <a:cs typeface="Times New Roman" panose="02020603050405020304" pitchFamily="18" charset="0"/>
              </a:rPr>
              <a:t>SwiftML</a:t>
            </a:r>
            <a:endParaRPr lang="en-US" sz="4200" b="1"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ea typeface="SimSun" panose="02010600030101010101" pitchFamily="2" charset="-122"/>
                <a:cs typeface="Times New Roman" panose="02020603050405020304" pitchFamily="18" charset="0"/>
              </a:rPr>
              <a:t>Accelerating machine learning journeys.</a:t>
            </a:r>
            <a:endParaRPr lang="en-US" sz="3000" dirty="0">
              <a:latin typeface="Times New Roman" panose="02020603050405020304" pitchFamily="18" charset="0"/>
              <a:cs typeface="Times New Roman" panose="02020603050405020304" pitchFamily="18" charset="0"/>
            </a:endParaRPr>
          </a:p>
          <a:p>
            <a:pPr algn="r"/>
            <a:endParaRPr lang="en-US" sz="42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Under the esteemed guidance of</a:t>
            </a:r>
          </a:p>
          <a:p>
            <a:r>
              <a:rPr lang="en-US" sz="3000" dirty="0">
                <a:latin typeface="Times New Roman" panose="02020603050405020304" pitchFamily="18" charset="0"/>
                <a:cs typeface="Times New Roman" panose="02020603050405020304" pitchFamily="18" charset="0"/>
              </a:rPr>
              <a:t>- </a:t>
            </a:r>
            <a:r>
              <a:rPr lang="en-US" sz="3000" b="1" i="1" dirty="0" err="1">
                <a:latin typeface="Times New Roman" panose="02020603050405020304" pitchFamily="18" charset="0"/>
                <a:cs typeface="Times New Roman" panose="02020603050405020304" pitchFamily="18" charset="0"/>
              </a:rPr>
              <a:t>P.Bharathi</a:t>
            </a:r>
            <a:endParaRPr lang="en-US" sz="3000" b="1" i="1" dirty="0">
              <a:latin typeface="Times New Roman" panose="02020603050405020304" pitchFamily="18" charset="0"/>
              <a:cs typeface="Times New Roman" panose="02020603050405020304" pitchFamily="18" charset="0"/>
            </a:endParaRPr>
          </a:p>
          <a:p>
            <a:r>
              <a:rPr lang="en-US" sz="3000" b="1" i="1" dirty="0">
                <a:latin typeface="Times New Roman" panose="02020603050405020304" pitchFamily="18" charset="0"/>
                <a:cs typeface="Times New Roman" panose="02020603050405020304" pitchFamily="18" charset="0"/>
              </a:rPr>
              <a:t>Assistant Professor</a:t>
            </a:r>
          </a:p>
          <a:p>
            <a:pPr algn="just"/>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D.Harshitha</a:t>
            </a:r>
            <a:r>
              <a:rPr lang="en-US" i="1" dirty="0">
                <a:latin typeface="Times New Roman" panose="02020603050405020304" pitchFamily="18" charset="0"/>
                <a:cs typeface="Times New Roman" panose="02020603050405020304" pitchFamily="18" charset="0"/>
              </a:rPr>
              <a:t> -22241A1280</a:t>
            </a:r>
          </a:p>
          <a:p>
            <a:pPr algn="just"/>
            <a:r>
              <a:rPr lang="en-US" b="1" dirty="0">
                <a:latin typeface="Times New Roman" panose="02020603050405020304" pitchFamily="18" charset="0"/>
                <a:cs typeface="Times New Roman" panose="02020603050405020304" pitchFamily="18" charset="0"/>
              </a:rPr>
              <a:t>Batch No:   B3                                                                                          </a:t>
            </a:r>
            <a:r>
              <a:rPr lang="en-US" i="1" dirty="0" err="1">
                <a:latin typeface="Times New Roman" panose="02020603050405020304" pitchFamily="18" charset="0"/>
                <a:cs typeface="Times New Roman" panose="02020603050405020304" pitchFamily="18" charset="0"/>
              </a:rPr>
              <a:t>K.Sruthika</a:t>
            </a:r>
            <a:r>
              <a:rPr lang="en-US" i="1" dirty="0">
                <a:latin typeface="Times New Roman" panose="02020603050405020304" pitchFamily="18" charset="0"/>
                <a:cs typeface="Times New Roman" panose="02020603050405020304" pitchFamily="18" charset="0"/>
              </a:rPr>
              <a:t>  -22241A1296</a:t>
            </a:r>
          </a:p>
          <a:p>
            <a:pPr algn="just"/>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K.Varsha</a:t>
            </a:r>
            <a:r>
              <a:rPr lang="en-US" i="1" dirty="0">
                <a:latin typeface="Times New Roman" panose="02020603050405020304" pitchFamily="18" charset="0"/>
                <a:cs typeface="Times New Roman" panose="02020603050405020304" pitchFamily="18" charset="0"/>
              </a:rPr>
              <a:t> -22241A1295 </a:t>
            </a:r>
          </a:p>
          <a:p>
            <a:pPr algn="r"/>
            <a:endParaRPr lang="en-US" dirty="0"/>
          </a:p>
        </p:txBody>
      </p:sp>
      <p:pic>
        <p:nvPicPr>
          <p:cNvPr id="4" name="image1.jpeg" descr="C:\Users\admin\Desktop\download.png"/>
          <p:cNvPicPr/>
          <p:nvPr/>
        </p:nvPicPr>
        <p:blipFill>
          <a:blip r:embed="rId2" cstate="print"/>
          <a:stretch>
            <a:fillRect/>
          </a:stretch>
        </p:blipFill>
        <p:spPr>
          <a:xfrm>
            <a:off x="193183" y="421415"/>
            <a:ext cx="1075386" cy="964014"/>
          </a:xfrm>
          <a:prstGeom prst="rect">
            <a:avLst/>
          </a:prstGeom>
        </p:spPr>
      </p:pic>
    </p:spTree>
    <p:extLst>
      <p:ext uri="{BB962C8B-B14F-4D97-AF65-F5344CB8AC3E}">
        <p14:creationId xmlns:p14="http://schemas.microsoft.com/office/powerpoint/2010/main" val="226741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4D2C-7EC1-7AA9-6E12-0BC1303DF4CE}"/>
              </a:ext>
            </a:extLst>
          </p:cNvPr>
          <p:cNvSpPr>
            <a:spLocks noGrp="1"/>
          </p:cNvSpPr>
          <p:nvPr>
            <p:ph type="title"/>
          </p:nvPr>
        </p:nvSpPr>
        <p:spPr>
          <a:xfrm>
            <a:off x="401216" y="365126"/>
            <a:ext cx="11485984" cy="418646"/>
          </a:xfrm>
        </p:spPr>
        <p:txBody>
          <a:bodyPr>
            <a:normAutofit fontScale="90000"/>
          </a:bodyPr>
          <a:lstStyle/>
          <a:p>
            <a:r>
              <a:rPr lang="en-IN" sz="3200" dirty="0">
                <a:latin typeface="Times New Roman" panose="02020603050405020304" pitchFamily="18" charset="0"/>
                <a:cs typeface="Times New Roman" panose="02020603050405020304" pitchFamily="18" charset="0"/>
              </a:rPr>
              <a:t>Component Diagram</a:t>
            </a:r>
          </a:p>
        </p:txBody>
      </p:sp>
      <p:pic>
        <p:nvPicPr>
          <p:cNvPr id="6" name="Picture 5">
            <a:extLst>
              <a:ext uri="{FF2B5EF4-FFF2-40B4-BE49-F238E27FC236}">
                <a16:creationId xmlns:a16="http://schemas.microsoft.com/office/drawing/2014/main" id="{96524272-2CD6-E7D0-8F8C-C07C621FF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974" y="1156996"/>
            <a:ext cx="7774051" cy="5215811"/>
          </a:xfrm>
          <a:prstGeom prst="rect">
            <a:avLst/>
          </a:prstGeom>
        </p:spPr>
      </p:pic>
    </p:spTree>
    <p:extLst>
      <p:ext uri="{BB962C8B-B14F-4D97-AF65-F5344CB8AC3E}">
        <p14:creationId xmlns:p14="http://schemas.microsoft.com/office/powerpoint/2010/main" val="242039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AEA6-2BA2-4CE3-619C-AEFD13CC1D5D}"/>
              </a:ext>
            </a:extLst>
          </p:cNvPr>
          <p:cNvSpPr>
            <a:spLocks noGrp="1"/>
          </p:cNvSpPr>
          <p:nvPr>
            <p:ph type="title"/>
          </p:nvPr>
        </p:nvSpPr>
        <p:spPr>
          <a:xfrm>
            <a:off x="325015" y="281149"/>
            <a:ext cx="11655491" cy="511953"/>
          </a:xfrm>
        </p:spPr>
        <p:txBody>
          <a:bodyPr>
            <a:noAutofit/>
          </a:bodyPr>
          <a:lstStyle/>
          <a:p>
            <a:r>
              <a:rPr lang="en-IN" sz="3200" dirty="0" err="1">
                <a:latin typeface="Times New Roman" panose="02020603050405020304" pitchFamily="18" charset="0"/>
                <a:cs typeface="Times New Roman" panose="02020603050405020304" pitchFamily="18" charset="0"/>
              </a:rPr>
              <a:t>Deployement</a:t>
            </a:r>
            <a:r>
              <a:rPr lang="en-IN" sz="3200"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3045030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4F8C-5A6D-7532-7745-B5C0B2F306E6}"/>
              </a:ext>
            </a:extLst>
          </p:cNvPr>
          <p:cNvSpPr>
            <a:spLocks noGrp="1"/>
          </p:cNvSpPr>
          <p:nvPr>
            <p:ph type="title"/>
          </p:nvPr>
        </p:nvSpPr>
        <p:spPr>
          <a:xfrm>
            <a:off x="950168" y="2103437"/>
            <a:ext cx="10515600" cy="1325563"/>
          </a:xfrm>
        </p:spPr>
        <p:txBody>
          <a:bodyPr/>
          <a:lstStyle/>
          <a:p>
            <a:pPr algn="just"/>
            <a:r>
              <a:rPr lang="en-IN" dirty="0"/>
              <a:t>                        </a:t>
            </a:r>
            <a:r>
              <a:rPr lang="en-IN"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06037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80585" cy="1040981"/>
          </a:xfrm>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406105"/>
            <a:ext cx="10515600" cy="5190637"/>
          </a:xfrm>
        </p:spPr>
        <p:txBody>
          <a:bodyPr>
            <a:normAutofit lnSpcReduction="10000"/>
          </a:bodyPr>
          <a:lstStyle/>
          <a:p>
            <a:pPr marL="0" marR="0" lvl="0" indent="0" algn="just">
              <a:lnSpc>
                <a:spcPct val="150000"/>
              </a:lnSpc>
              <a:spcBef>
                <a:spcPts val="0"/>
              </a:spcBef>
              <a:spcAft>
                <a:spcPts val="0"/>
              </a:spcAft>
              <a:buNone/>
            </a:pPr>
            <a:r>
              <a:rPr lang="en-US" sz="16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is an interesting tool designed to simplify the process of automated machine learning models. It is a tool that is accessible even to non-experts. It is a user-friendly tool where users can evaluate the performance of different algorithms based on their datasets and choose a best-suited model.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performs essential tasks such as preprocessing, model training and testing.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supports both supervised and unsupervised learning tasks. With an intuitive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interface, users can easily upload datasets, choose algorithms, and view real-time results. The Pickle library integration allows users to save and download trained models for offline use, making it ideal for production deployment or personal </a:t>
            </a:r>
            <a:r>
              <a:rPr lang="en-US" sz="1800" dirty="0" err="1">
                <a:latin typeface="Times New Roman" panose="02020603050405020304" pitchFamily="18" charset="0"/>
                <a:cs typeface="Times New Roman" panose="02020603050405020304" pitchFamily="18" charset="0"/>
              </a:rPr>
              <a:t>use.SwiftML</a:t>
            </a:r>
            <a:r>
              <a:rPr lang="en-US" sz="1800" dirty="0">
                <a:latin typeface="Times New Roman" panose="02020603050405020304" pitchFamily="18" charset="0"/>
                <a:cs typeface="Times New Roman" panose="02020603050405020304" pitchFamily="18" charset="0"/>
              </a:rPr>
              <a:t> supports a wide range of 10-15 machine-learning algorithms. After training, it provides detailed performance metrics such as Mean Absolute Error, R2, Mean Square Error, and Root Mean Square Error, which helps users easily compare and select the best model. Using the </a:t>
            </a:r>
            <a:r>
              <a:rPr lang="en-US" sz="1800" dirty="0" err="1">
                <a:latin typeface="Times New Roman" panose="02020603050405020304" pitchFamily="18" charset="0"/>
                <a:cs typeface="Times New Roman" panose="02020603050405020304" pitchFamily="18" charset="0"/>
              </a:rPr>
              <a:t>Pycaret</a:t>
            </a:r>
            <a:r>
              <a:rPr lang="en-US" sz="1800" dirty="0">
                <a:latin typeface="Times New Roman" panose="02020603050405020304" pitchFamily="18" charset="0"/>
                <a:cs typeface="Times New Roman" panose="02020603050405020304" pitchFamily="18" charset="0"/>
              </a:rPr>
              <a:t> library, </a:t>
            </a:r>
            <a:r>
              <a:rPr lang="en-US" sz="1800" dirty="0" err="1">
                <a:latin typeface="Times New Roman" panose="02020603050405020304" pitchFamily="18" charset="0"/>
                <a:cs typeface="Times New Roman" panose="02020603050405020304" pitchFamily="18" charset="0"/>
              </a:rPr>
              <a:t>SwiftML</a:t>
            </a:r>
            <a:r>
              <a:rPr lang="en-US" sz="1800" dirty="0">
                <a:latin typeface="Times New Roman" panose="02020603050405020304" pitchFamily="18" charset="0"/>
                <a:cs typeface="Times New Roman" panose="02020603050405020304" pitchFamily="18" charset="0"/>
              </a:rPr>
              <a:t> processes the training and evaluating models, which helps save time and </a:t>
            </a:r>
            <a:r>
              <a:rPr lang="en-US" sz="1800" dirty="0" err="1">
                <a:latin typeface="Times New Roman" panose="02020603050405020304" pitchFamily="18" charset="0"/>
                <a:cs typeface="Times New Roman" panose="02020603050405020304" pitchFamily="18" charset="0"/>
              </a:rPr>
              <a:t>effort.SwiftML</a:t>
            </a:r>
            <a:r>
              <a:rPr lang="en-US" sz="1800" dirty="0">
                <a:latin typeface="Times New Roman" panose="02020603050405020304" pitchFamily="18" charset="0"/>
                <a:cs typeface="Times New Roman" panose="02020603050405020304" pitchFamily="18" charset="0"/>
              </a:rPr>
              <a:t> has become a valuable resource for data scientists, analysts, and anyone looking to implement machine learning models without any domain experts or extensive coding. </a:t>
            </a:r>
          </a:p>
          <a:p>
            <a:pPr marL="0" marR="0" lvl="0" indent="0" algn="just">
              <a:lnSpc>
                <a:spcPct val="150000"/>
              </a:lnSpc>
              <a:spcBef>
                <a:spcPts val="0"/>
              </a:spcBef>
              <a:spcAft>
                <a:spcPts val="0"/>
              </a:spcAft>
              <a:buNone/>
            </a:pPr>
            <a:r>
              <a:rPr lang="en-US" sz="1800" b="1" dirty="0">
                <a:effectLst/>
                <a:latin typeface="Times New Roman" panose="02020603050405020304" pitchFamily="18" charset="0"/>
                <a:ea typeface="SimSun" panose="02010600030101010101" pitchFamily="2" charset="-122"/>
                <a:cs typeface="Times New Roman" panose="02020603050405020304" pitchFamily="18" charset="0"/>
              </a:rPr>
              <a:t>Keywords</a:t>
            </a:r>
            <a:r>
              <a:rPr lang="en-US" sz="1800" dirty="0">
                <a:latin typeface="Times New Roman" panose="02020603050405020304" pitchFamily="18" charset="0"/>
                <a:cs typeface="Times New Roman" panose="02020603050405020304" pitchFamily="18" charset="0"/>
              </a:rPr>
              <a:t>: Automated machine-learning, </a:t>
            </a:r>
            <a:r>
              <a:rPr lang="en-US" sz="1800" dirty="0" err="1">
                <a:latin typeface="Times New Roman" panose="02020603050405020304" pitchFamily="18" charset="0"/>
                <a:cs typeface="Times New Roman" panose="02020603050405020304" pitchFamily="18" charset="0"/>
              </a:rPr>
              <a:t>Pycaret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Pickle.</a:t>
            </a:r>
          </a:p>
        </p:txBody>
      </p:sp>
    </p:spTree>
    <p:extLst>
      <p:ext uri="{BB962C8B-B14F-4D97-AF65-F5344CB8AC3E}">
        <p14:creationId xmlns:p14="http://schemas.microsoft.com/office/powerpoint/2010/main" val="263452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7DE8-4BD3-D420-442E-A17A293C4FFD}"/>
              </a:ext>
            </a:extLst>
          </p:cNvPr>
          <p:cNvSpPr>
            <a:spLocks noGrp="1"/>
          </p:cNvSpPr>
          <p:nvPr>
            <p:ph type="title"/>
          </p:nvPr>
        </p:nvSpPr>
        <p:spPr>
          <a:xfrm>
            <a:off x="838200" y="365125"/>
            <a:ext cx="10515600" cy="707895"/>
          </a:xfrm>
        </p:spPr>
        <p:txBody>
          <a:bodyPr>
            <a:normAutofit/>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C286EA42-02AB-F4A7-36E4-7CD0C26B1CD9}"/>
              </a:ext>
            </a:extLst>
          </p:cNvPr>
          <p:cNvGraphicFramePr>
            <a:graphicFrameLocks noGrp="1"/>
          </p:cNvGraphicFramePr>
          <p:nvPr>
            <p:ph idx="1"/>
            <p:extLst>
              <p:ext uri="{D42A27DB-BD31-4B8C-83A1-F6EECF244321}">
                <p14:modId xmlns:p14="http://schemas.microsoft.com/office/powerpoint/2010/main" val="1871814462"/>
              </p:ext>
            </p:extLst>
          </p:nvPr>
        </p:nvGraphicFramePr>
        <p:xfrm>
          <a:off x="838200" y="1231641"/>
          <a:ext cx="10515600" cy="4865177"/>
        </p:xfrm>
        <a:graphic>
          <a:graphicData uri="http://schemas.openxmlformats.org/drawingml/2006/table">
            <a:tbl>
              <a:tblPr firstRow="1" bandRow="1">
                <a:tableStyleId>{5C22544A-7EE6-4342-B048-85BDC9FD1C3A}</a:tableStyleId>
              </a:tblPr>
              <a:tblGrid>
                <a:gridCol w="803988">
                  <a:extLst>
                    <a:ext uri="{9D8B030D-6E8A-4147-A177-3AD203B41FA5}">
                      <a16:colId xmlns:a16="http://schemas.microsoft.com/office/drawing/2014/main" val="4006413202"/>
                    </a:ext>
                  </a:extLst>
                </a:gridCol>
                <a:gridCol w="2174032">
                  <a:extLst>
                    <a:ext uri="{9D8B030D-6E8A-4147-A177-3AD203B41FA5}">
                      <a16:colId xmlns:a16="http://schemas.microsoft.com/office/drawing/2014/main" val="555501277"/>
                    </a:ext>
                  </a:extLst>
                </a:gridCol>
                <a:gridCol w="2528596">
                  <a:extLst>
                    <a:ext uri="{9D8B030D-6E8A-4147-A177-3AD203B41FA5}">
                      <a16:colId xmlns:a16="http://schemas.microsoft.com/office/drawing/2014/main" val="3397908695"/>
                    </a:ext>
                  </a:extLst>
                </a:gridCol>
                <a:gridCol w="2407298">
                  <a:extLst>
                    <a:ext uri="{9D8B030D-6E8A-4147-A177-3AD203B41FA5}">
                      <a16:colId xmlns:a16="http://schemas.microsoft.com/office/drawing/2014/main" val="863867850"/>
                    </a:ext>
                  </a:extLst>
                </a:gridCol>
                <a:gridCol w="2601686">
                  <a:extLst>
                    <a:ext uri="{9D8B030D-6E8A-4147-A177-3AD203B41FA5}">
                      <a16:colId xmlns:a16="http://schemas.microsoft.com/office/drawing/2014/main" val="3239589029"/>
                    </a:ext>
                  </a:extLst>
                </a:gridCol>
              </a:tblGrid>
              <a:tr h="750377">
                <a:tc>
                  <a:txBody>
                    <a:bodyPr/>
                    <a:lstStyle/>
                    <a:p>
                      <a:r>
                        <a:rPr lang="en-IN" dirty="0"/>
                        <a:t>Ref No</a:t>
                      </a:r>
                    </a:p>
                  </a:txBody>
                  <a:tcPr/>
                </a:tc>
                <a:tc>
                  <a:txBody>
                    <a:bodyPr/>
                    <a:lstStyle/>
                    <a:p>
                      <a:r>
                        <a:rPr lang="en-IN" dirty="0"/>
                        <a:t>Author and Journal/Year</a:t>
                      </a:r>
                    </a:p>
                  </a:txBody>
                  <a:tcPr/>
                </a:tc>
                <a:tc>
                  <a:txBody>
                    <a:bodyPr/>
                    <a:lstStyle/>
                    <a:p>
                      <a:r>
                        <a:rPr lang="en-IN" dirty="0"/>
                        <a:t>Methodology</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555637183"/>
                  </a:ext>
                </a:extLst>
              </a:tr>
              <a:tr h="1340244">
                <a:tc>
                  <a:txBody>
                    <a:bodyPr/>
                    <a:lstStyle/>
                    <a:p>
                      <a:r>
                        <a:rPr lang="en-IN" dirty="0"/>
                        <a:t>   [1]</a:t>
                      </a:r>
                    </a:p>
                  </a:txBody>
                  <a:tcPr/>
                </a:tc>
                <a:tc>
                  <a:txBody>
                    <a:bodyPr/>
                    <a:lstStyle/>
                    <a:p>
                      <a:r>
                        <a:rPr lang="fi-FI" sz="1800" b="0" i="0" kern="1200" dirty="0">
                          <a:solidFill>
                            <a:schemeClr val="tx1"/>
                          </a:solidFill>
                          <a:effectLst/>
                          <a:latin typeface="Times New Roman" panose="02020603050405020304" pitchFamily="18" charset="0"/>
                          <a:ea typeface="+mn-ea"/>
                          <a:cs typeface="Times New Roman" panose="02020603050405020304" pitchFamily="18" charset="0"/>
                        </a:rPr>
                        <a:t>Shubhra Kanti Karmaker Santu</a:t>
                      </a:r>
                    </a:p>
                    <a:p>
                      <a:r>
                        <a:rPr lang="fi-FI" sz="1800" b="0" i="0" kern="1200" dirty="0">
                          <a:solidFill>
                            <a:schemeClr val="tx1"/>
                          </a:solidFill>
                          <a:effectLst/>
                          <a:latin typeface="Times New Roman" panose="02020603050405020304" pitchFamily="18" charset="0"/>
                          <a:ea typeface="+mn-ea"/>
                          <a:cs typeface="Times New Roman" panose="02020603050405020304" pitchFamily="18" charset="0"/>
                        </a:rPr>
                        <a:t>Md. Mahadi Hassan</a:t>
                      </a:r>
                    </a:p>
                    <a:p>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ArXiv</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2020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Proposed a seven-tier taxonomy to classify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systems based on their autonomy.</a:t>
                      </a:r>
                    </a:p>
                    <a:p>
                      <a:endParaRPr lang="en-IN" dirty="0"/>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Identifies manual bottlenecks in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examines challenges in achieving full automation.</a:t>
                      </a:r>
                      <a:endParaRPr lang="en-IN" dirty="0"/>
                    </a:p>
                  </a:txBody>
                  <a:tcPr/>
                </a:tc>
                <a:tc>
                  <a:txBody>
                    <a:bodyPr/>
                    <a:lstStyle/>
                    <a:p>
                      <a:r>
                        <a:rPr lang="en-US" dirty="0">
                          <a:latin typeface="Times New Roman" panose="02020603050405020304" pitchFamily="18" charset="0"/>
                          <a:cs typeface="Times New Roman" panose="02020603050405020304" pitchFamily="18" charset="0"/>
                        </a:rPr>
                        <a:t>Taxonomy may not generalize well; lacks practical implementation details.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1774991"/>
                  </a:ext>
                </a:extLst>
              </a:tr>
              <a:tr h="1088948">
                <a:tc>
                  <a:txBody>
                    <a:bodyPr/>
                    <a:lstStyle/>
                    <a:p>
                      <a:r>
                        <a:rPr lang="en-IN" dirty="0"/>
                        <a:t>  [2]</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Xiang Wang</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*Volume 212, 5 January 2021</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techniques, categorizing them by pipeline stages.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Enables ML application in diverse domains with minimal expert knowledge.</a:t>
                      </a:r>
                    </a:p>
                  </a:txBody>
                  <a:tcPr/>
                </a:tc>
                <a:tc>
                  <a:txBody>
                    <a:bodyPr/>
                    <a:lstStyle/>
                    <a:p>
                      <a:r>
                        <a:rPr lang="en-US" dirty="0">
                          <a:latin typeface="Times New Roman" panose="02020603050405020304" pitchFamily="18" charset="0"/>
                          <a:cs typeface="Times New Roman" panose="02020603050405020304" pitchFamily="18" charset="0"/>
                        </a:rPr>
                        <a:t>Limited real-world applicability; lacks domain-specific refinements.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139928"/>
                  </a:ext>
                </a:extLst>
              </a:tr>
              <a:tr h="1340244">
                <a:tc>
                  <a:txBody>
                    <a:bodyPr/>
                    <a:lstStyle/>
                    <a:p>
                      <a:r>
                        <a:rPr lang="en-IN" dirty="0"/>
                        <a:t>   [3]</a:t>
                      </a: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Journal of Information and Intelligence</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Analyzed data processing requirements and existing NAS algorithms.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Improves model selection and hyperparameter tuning.</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No empirical validation; outdated </a:t>
                      </a:r>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strategies.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5087921"/>
                  </a:ext>
                </a:extLst>
              </a:tr>
            </a:tbl>
          </a:graphicData>
        </a:graphic>
      </p:graphicFrame>
    </p:spTree>
    <p:extLst>
      <p:ext uri="{BB962C8B-B14F-4D97-AF65-F5344CB8AC3E}">
        <p14:creationId xmlns:p14="http://schemas.microsoft.com/office/powerpoint/2010/main" val="333713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D3EE-913C-E4A4-3AE1-DCB623B69372}"/>
              </a:ext>
            </a:extLst>
          </p:cNvPr>
          <p:cNvSpPr>
            <a:spLocks noGrp="1"/>
          </p:cNvSpPr>
          <p:nvPr>
            <p:ph type="title"/>
          </p:nvPr>
        </p:nvSpPr>
        <p:spPr>
          <a:xfrm>
            <a:off x="838200" y="365126"/>
            <a:ext cx="10515600" cy="539944"/>
          </a:xfrm>
        </p:spPr>
        <p:txBody>
          <a:bodyPr>
            <a:normAutofit/>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8A586630-AACB-0C3C-D4D1-0BA5179E8F38}"/>
              </a:ext>
            </a:extLst>
          </p:cNvPr>
          <p:cNvGraphicFramePr>
            <a:graphicFrameLocks noGrp="1"/>
          </p:cNvGraphicFramePr>
          <p:nvPr>
            <p:ph idx="1"/>
            <p:extLst>
              <p:ext uri="{D42A27DB-BD31-4B8C-83A1-F6EECF244321}">
                <p14:modId xmlns:p14="http://schemas.microsoft.com/office/powerpoint/2010/main" val="1109503569"/>
              </p:ext>
            </p:extLst>
          </p:nvPr>
        </p:nvGraphicFramePr>
        <p:xfrm>
          <a:off x="749559" y="979500"/>
          <a:ext cx="10692882" cy="5220341"/>
        </p:xfrm>
        <a:graphic>
          <a:graphicData uri="http://schemas.openxmlformats.org/drawingml/2006/table">
            <a:tbl>
              <a:tblPr firstRow="1" bandRow="1">
                <a:tableStyleId>{5C22544A-7EE6-4342-B048-85BDC9FD1C3A}</a:tableStyleId>
              </a:tblPr>
              <a:tblGrid>
                <a:gridCol w="631775">
                  <a:extLst>
                    <a:ext uri="{9D8B030D-6E8A-4147-A177-3AD203B41FA5}">
                      <a16:colId xmlns:a16="http://schemas.microsoft.com/office/drawing/2014/main" val="3583537478"/>
                    </a:ext>
                  </a:extLst>
                </a:gridCol>
                <a:gridCol w="2372682">
                  <a:extLst>
                    <a:ext uri="{9D8B030D-6E8A-4147-A177-3AD203B41FA5}">
                      <a16:colId xmlns:a16="http://schemas.microsoft.com/office/drawing/2014/main" val="1201232364"/>
                    </a:ext>
                  </a:extLst>
                </a:gridCol>
                <a:gridCol w="2903320">
                  <a:extLst>
                    <a:ext uri="{9D8B030D-6E8A-4147-A177-3AD203B41FA5}">
                      <a16:colId xmlns:a16="http://schemas.microsoft.com/office/drawing/2014/main" val="352222948"/>
                    </a:ext>
                  </a:extLst>
                </a:gridCol>
                <a:gridCol w="2545758">
                  <a:extLst>
                    <a:ext uri="{9D8B030D-6E8A-4147-A177-3AD203B41FA5}">
                      <a16:colId xmlns:a16="http://schemas.microsoft.com/office/drawing/2014/main" val="3664984427"/>
                    </a:ext>
                  </a:extLst>
                </a:gridCol>
                <a:gridCol w="2239347">
                  <a:extLst>
                    <a:ext uri="{9D8B030D-6E8A-4147-A177-3AD203B41FA5}">
                      <a16:colId xmlns:a16="http://schemas.microsoft.com/office/drawing/2014/main" val="999829660"/>
                    </a:ext>
                  </a:extLst>
                </a:gridCol>
              </a:tblGrid>
              <a:tr h="568580">
                <a:tc>
                  <a:txBody>
                    <a:bodyPr/>
                    <a:lstStyle/>
                    <a:p>
                      <a:r>
                        <a:rPr lang="en-IN" dirty="0"/>
                        <a:t>Ref</a:t>
                      </a:r>
                    </a:p>
                    <a:p>
                      <a:r>
                        <a:rPr lang="en-IN" dirty="0"/>
                        <a:t>No</a:t>
                      </a:r>
                    </a:p>
                  </a:txBody>
                  <a:tcPr/>
                </a:tc>
                <a:tc>
                  <a:txBody>
                    <a:bodyPr/>
                    <a:lstStyle/>
                    <a:p>
                      <a:r>
                        <a:rPr lang="en-IN" dirty="0"/>
                        <a:t>Author and</a:t>
                      </a:r>
                    </a:p>
                    <a:p>
                      <a:r>
                        <a:rPr lang="en-IN" dirty="0"/>
                        <a:t>Journal/Year</a:t>
                      </a:r>
                    </a:p>
                  </a:txBody>
                  <a:tcPr/>
                </a:tc>
                <a:tc>
                  <a:txBody>
                    <a:bodyPr/>
                    <a:lstStyle/>
                    <a:p>
                      <a:r>
                        <a:rPr lang="en-IN" dirty="0"/>
                        <a:t>Methodology</a:t>
                      </a:r>
                    </a:p>
                  </a:txBody>
                  <a:tcPr/>
                </a:tc>
                <a:tc>
                  <a:txBody>
                    <a:bodyPr/>
                    <a:lstStyle/>
                    <a:p>
                      <a:r>
                        <a:rPr lang="en-IN" dirty="0"/>
                        <a:t>Advantages</a:t>
                      </a:r>
                    </a:p>
                  </a:txBody>
                  <a:tcPr/>
                </a:tc>
                <a:tc>
                  <a:txBody>
                    <a:bodyPr/>
                    <a:lstStyle/>
                    <a:p>
                      <a:r>
                        <a:rPr lang="en-IN" dirty="0"/>
                        <a:t>Disadvantages</a:t>
                      </a:r>
                    </a:p>
                  </a:txBody>
                  <a:tcPr/>
                </a:tc>
                <a:extLst>
                  <a:ext uri="{0D108BD9-81ED-4DB2-BD59-A6C34878D82A}">
                    <a16:rowId xmlns:a16="http://schemas.microsoft.com/office/drawing/2014/main" val="256399910"/>
                  </a:ext>
                </a:extLst>
              </a:tr>
              <a:tr h="1543289">
                <a:tc>
                  <a:txBody>
                    <a:bodyPr/>
                    <a:lstStyle/>
                    <a:p>
                      <a:r>
                        <a:rPr lang="en-IN" dirty="0"/>
                        <a:t>  [4]</a:t>
                      </a:r>
                    </a:p>
                  </a:txBody>
                  <a:tcPr/>
                </a:tc>
                <a:tc>
                  <a:txBody>
                    <a:bodyPr/>
                    <a:lstStyle/>
                    <a:p>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Youngho</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Park</a:t>
                      </a: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Journal of Minimally Invasive Surgery,2024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Offering code-based instructions, to demonstrate the application of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AutoML</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tools in 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Automates complex tasks such as data preprocessing, model selection, and hyperparameter tuning.</a:t>
                      </a:r>
                    </a:p>
                  </a:txBody>
                  <a:tcPr/>
                </a:tc>
                <a:tc>
                  <a:txBody>
                    <a:bodyPr/>
                    <a:lstStyle/>
                    <a:p>
                      <a:r>
                        <a:rPr lang="en-US" dirty="0">
                          <a:latin typeface="Times New Roman" panose="02020603050405020304" pitchFamily="18" charset="0"/>
                          <a:cs typeface="Times New Roman" panose="02020603050405020304" pitchFamily="18" charset="0"/>
                        </a:rPr>
                        <a:t>R-specific; not user-friendly for non-programmers.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1119562"/>
                  </a:ext>
                </a:extLst>
              </a:tr>
              <a:tr h="1299612">
                <a:tc>
                  <a:txBody>
                    <a:bodyPr/>
                    <a:lstStyle/>
                    <a:p>
                      <a:r>
                        <a:rPr lang="en-IN" dirty="0"/>
                        <a:t>  [5]</a:t>
                      </a:r>
                    </a:p>
                  </a:txBody>
                  <a:tcPr/>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Gilbert Lim</a:t>
                      </a:r>
                    </a:p>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Daniel Ting</a:t>
                      </a:r>
                    </a:p>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Scientific Reports,2024</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AutoKeras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(AK) is compared against custom deep learning models.</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AutoKeras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performs well compared to handcrafted deep learning models.</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err="1">
                          <a:latin typeface="Times New Roman" panose="02020603050405020304" pitchFamily="18" charset="0"/>
                          <a:cs typeface="Times New Roman" panose="02020603050405020304" pitchFamily="18" charset="0"/>
                        </a:rPr>
                        <a:t>AutoKeras</a:t>
                      </a:r>
                      <a:r>
                        <a:rPr lang="en-US" dirty="0">
                          <a:latin typeface="Times New Roman" panose="02020603050405020304" pitchFamily="18" charset="0"/>
                          <a:cs typeface="Times New Roman" panose="02020603050405020304" pitchFamily="18" charset="0"/>
                        </a:rPr>
                        <a:t> may not always outperform manual models; risk of overfitting.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4008853"/>
                  </a:ext>
                </a:extLst>
              </a:tr>
              <a:tr h="1543289">
                <a:tc>
                  <a:txBody>
                    <a:bodyPr/>
                    <a:lstStyle/>
                    <a:p>
                      <a:r>
                        <a:rPr lang="en-IN" dirty="0"/>
                        <a:t>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Springer,2024 </a:t>
                      </a:r>
                      <a:endParaRPr lang="en-US"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automates the process of model creation by defining a search space, using a search strategy, optimizing </a:t>
                      </a:r>
                      <a:endParaRPr lang="en-IN" dirty="0"/>
                    </a:p>
                  </a:txBody>
                  <a:tcPr/>
                </a:tc>
                <a:tc>
                  <a:txBody>
                    <a:bodyPr/>
                    <a:lstStyle/>
                    <a:p>
                      <a:r>
                        <a:rPr lang="en-US" dirty="0" err="1">
                          <a:latin typeface="Times New Roman" panose="02020603050405020304" pitchFamily="18" charset="0"/>
                          <a:cs typeface="Times New Roman" panose="02020603050405020304" pitchFamily="18" charset="0"/>
                        </a:rPr>
                        <a:t>AutoML</a:t>
                      </a:r>
                      <a:r>
                        <a:rPr lang="en-US" dirty="0">
                          <a:latin typeface="Times New Roman" panose="02020603050405020304" pitchFamily="18" charset="0"/>
                          <a:cs typeface="Times New Roman" panose="02020603050405020304" pitchFamily="18" charset="0"/>
                        </a:rPr>
                        <a:t> makes machine learning accessible, efficient, and optimized, reducing manual effort and enabling </a:t>
                      </a:r>
                      <a:endParaRPr lang="en-IN" dirty="0"/>
                    </a:p>
                  </a:txBody>
                  <a:tcPr/>
                </a:tc>
                <a:tc>
                  <a:txBody>
                    <a:bodyPr/>
                    <a:lstStyle/>
                    <a:p>
                      <a:r>
                        <a:rPr lang="en-US" dirty="0">
                          <a:latin typeface="Times New Roman" panose="02020603050405020304" pitchFamily="18" charset="0"/>
                          <a:cs typeface="Times New Roman" panose="02020603050405020304" pitchFamily="18" charset="0"/>
                        </a:rPr>
                        <a:t>Limited flexibility in complex, domain-specific problems and may require manual fine-tuning for optimal results.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2390501"/>
                  </a:ext>
                </a:extLst>
              </a:tr>
            </a:tbl>
          </a:graphicData>
        </a:graphic>
      </p:graphicFrame>
    </p:spTree>
    <p:extLst>
      <p:ext uri="{BB962C8B-B14F-4D97-AF65-F5344CB8AC3E}">
        <p14:creationId xmlns:p14="http://schemas.microsoft.com/office/powerpoint/2010/main" val="1251769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56DA-1C3D-D953-4FD5-B82D7F43FA63}"/>
              </a:ext>
            </a:extLst>
          </p:cNvPr>
          <p:cNvSpPr>
            <a:spLocks noGrp="1"/>
          </p:cNvSpPr>
          <p:nvPr>
            <p:ph type="title"/>
          </p:nvPr>
        </p:nvSpPr>
        <p:spPr>
          <a:xfrm>
            <a:off x="587829" y="365126"/>
            <a:ext cx="10765971" cy="530613"/>
          </a:xfrm>
        </p:spPr>
        <p:txBody>
          <a:bodyPr>
            <a:normAutofit/>
          </a:bodyPr>
          <a:lstStyle/>
          <a:p>
            <a:r>
              <a:rPr lang="en-IN" sz="3200"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110786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7655C-513F-196A-E6DC-A07411859AAA}"/>
              </a:ext>
            </a:extLst>
          </p:cNvPr>
          <p:cNvSpPr>
            <a:spLocks noGrp="1"/>
          </p:cNvSpPr>
          <p:nvPr>
            <p:ph type="title"/>
          </p:nvPr>
        </p:nvSpPr>
        <p:spPr>
          <a:xfrm>
            <a:off x="419878" y="271820"/>
            <a:ext cx="11467322" cy="521282"/>
          </a:xfrm>
        </p:spPr>
        <p:txBody>
          <a:bodyPr>
            <a:normAutofit fontScale="90000"/>
          </a:bodyPr>
          <a:lstStyle/>
          <a:p>
            <a:r>
              <a:rPr lang="en-IN" sz="3200" dirty="0">
                <a:latin typeface="Times New Roman" panose="02020603050405020304" pitchFamily="18" charset="0"/>
                <a:cs typeface="Times New Roman" panose="02020603050405020304" pitchFamily="18" charset="0"/>
              </a:rPr>
              <a:t>Use case Diagram</a:t>
            </a:r>
          </a:p>
        </p:txBody>
      </p:sp>
      <p:sp>
        <p:nvSpPr>
          <p:cNvPr id="5" name="Oval 4">
            <a:extLst>
              <a:ext uri="{FF2B5EF4-FFF2-40B4-BE49-F238E27FC236}">
                <a16:creationId xmlns:a16="http://schemas.microsoft.com/office/drawing/2014/main" id="{E723D808-9784-CE8E-774B-DA3124A45650}"/>
              </a:ext>
            </a:extLst>
          </p:cNvPr>
          <p:cNvSpPr/>
          <p:nvPr/>
        </p:nvSpPr>
        <p:spPr>
          <a:xfrm>
            <a:off x="6484776" y="1156996"/>
            <a:ext cx="2230016" cy="5212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Upload Dataset</a:t>
            </a:r>
          </a:p>
        </p:txBody>
      </p:sp>
      <p:sp>
        <p:nvSpPr>
          <p:cNvPr id="8" name="Oval 7">
            <a:extLst>
              <a:ext uri="{FF2B5EF4-FFF2-40B4-BE49-F238E27FC236}">
                <a16:creationId xmlns:a16="http://schemas.microsoft.com/office/drawing/2014/main" id="{B13C9764-8664-4A8D-EAA6-B34C23E2E468}"/>
              </a:ext>
            </a:extLst>
          </p:cNvPr>
          <p:cNvSpPr/>
          <p:nvPr/>
        </p:nvSpPr>
        <p:spPr>
          <a:xfrm>
            <a:off x="6484776" y="1931437"/>
            <a:ext cx="2394857" cy="6904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Perform Data Preprocessing</a:t>
            </a:r>
          </a:p>
        </p:txBody>
      </p:sp>
      <p:sp>
        <p:nvSpPr>
          <p:cNvPr id="9" name="Oval 8">
            <a:extLst>
              <a:ext uri="{FF2B5EF4-FFF2-40B4-BE49-F238E27FC236}">
                <a16:creationId xmlns:a16="http://schemas.microsoft.com/office/drawing/2014/main" id="{179A8C26-576B-9775-F662-0B42D63532BA}"/>
              </a:ext>
            </a:extLst>
          </p:cNvPr>
          <p:cNvSpPr/>
          <p:nvPr/>
        </p:nvSpPr>
        <p:spPr>
          <a:xfrm>
            <a:off x="6584302" y="2816613"/>
            <a:ext cx="2304661" cy="6239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Perform Data Ingestion</a:t>
            </a:r>
          </a:p>
        </p:txBody>
      </p:sp>
      <p:sp>
        <p:nvSpPr>
          <p:cNvPr id="10" name="Oval 9">
            <a:extLst>
              <a:ext uri="{FF2B5EF4-FFF2-40B4-BE49-F238E27FC236}">
                <a16:creationId xmlns:a16="http://schemas.microsoft.com/office/drawing/2014/main" id="{A1AB5E45-074B-5F0B-7FEE-E1178DEC4B2E}"/>
              </a:ext>
            </a:extLst>
          </p:cNvPr>
          <p:cNvSpPr/>
          <p:nvPr/>
        </p:nvSpPr>
        <p:spPr>
          <a:xfrm>
            <a:off x="6584302" y="3701789"/>
            <a:ext cx="2304661" cy="115946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Run Model Selection</a:t>
            </a:r>
          </a:p>
          <a:p>
            <a:pPr algn="ctr"/>
            <a:r>
              <a:rPr lang="en-IN" dirty="0"/>
              <a:t>(Classification/Regression</a:t>
            </a:r>
          </a:p>
        </p:txBody>
      </p:sp>
      <p:sp>
        <p:nvSpPr>
          <p:cNvPr id="11" name="Oval 10">
            <a:extLst>
              <a:ext uri="{FF2B5EF4-FFF2-40B4-BE49-F238E27FC236}">
                <a16:creationId xmlns:a16="http://schemas.microsoft.com/office/drawing/2014/main" id="{3D43B074-34B3-BEFE-6AA0-DE0272C1DC23}"/>
              </a:ext>
            </a:extLst>
          </p:cNvPr>
          <p:cNvSpPr/>
          <p:nvPr/>
        </p:nvSpPr>
        <p:spPr>
          <a:xfrm>
            <a:off x="6711819" y="5047862"/>
            <a:ext cx="2167813" cy="52251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Perform Clustering</a:t>
            </a:r>
          </a:p>
        </p:txBody>
      </p:sp>
      <p:sp>
        <p:nvSpPr>
          <p:cNvPr id="12" name="Oval 11">
            <a:extLst>
              <a:ext uri="{FF2B5EF4-FFF2-40B4-BE49-F238E27FC236}">
                <a16:creationId xmlns:a16="http://schemas.microsoft.com/office/drawing/2014/main" id="{BEEEA9D5-D532-F5B8-8F7F-422BA735B6D1}"/>
              </a:ext>
            </a:extLst>
          </p:cNvPr>
          <p:cNvSpPr/>
          <p:nvPr/>
        </p:nvSpPr>
        <p:spPr>
          <a:xfrm>
            <a:off x="6923313" y="5756989"/>
            <a:ext cx="1937657" cy="8291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Download Processed Data</a:t>
            </a:r>
          </a:p>
        </p:txBody>
      </p:sp>
      <p:sp>
        <p:nvSpPr>
          <p:cNvPr id="13" name="Flowchart: Connector 12">
            <a:extLst>
              <a:ext uri="{FF2B5EF4-FFF2-40B4-BE49-F238E27FC236}">
                <a16:creationId xmlns:a16="http://schemas.microsoft.com/office/drawing/2014/main" id="{EAE39023-DF6B-00B7-C070-55812BB1BC31}"/>
              </a:ext>
            </a:extLst>
          </p:cNvPr>
          <p:cNvSpPr/>
          <p:nvPr/>
        </p:nvSpPr>
        <p:spPr>
          <a:xfrm>
            <a:off x="3013789" y="2669787"/>
            <a:ext cx="569166" cy="521282"/>
          </a:xfrm>
          <a:prstGeom prst="flowChartConnec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5" name="Straight Connector 14">
            <a:extLst>
              <a:ext uri="{FF2B5EF4-FFF2-40B4-BE49-F238E27FC236}">
                <a16:creationId xmlns:a16="http://schemas.microsoft.com/office/drawing/2014/main" id="{14E0C42B-F9C1-62E1-5D2A-CC41F8D3572A}"/>
              </a:ext>
            </a:extLst>
          </p:cNvPr>
          <p:cNvCxnSpPr>
            <a:cxnSpLocks/>
            <a:stCxn id="13" idx="4"/>
          </p:cNvCxnSpPr>
          <p:nvPr/>
        </p:nvCxnSpPr>
        <p:spPr>
          <a:xfrm>
            <a:off x="3298372" y="3191069"/>
            <a:ext cx="0" cy="62392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282C345-E2AA-1D9D-1CC3-57E67CC6713B}"/>
              </a:ext>
            </a:extLst>
          </p:cNvPr>
          <p:cNvCxnSpPr/>
          <p:nvPr/>
        </p:nvCxnSpPr>
        <p:spPr>
          <a:xfrm flipH="1">
            <a:off x="3013789" y="3814989"/>
            <a:ext cx="284583" cy="4397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E699155-8AEA-808A-D550-8C0276D94BF6}"/>
              </a:ext>
            </a:extLst>
          </p:cNvPr>
          <p:cNvCxnSpPr/>
          <p:nvPr/>
        </p:nvCxnSpPr>
        <p:spPr>
          <a:xfrm>
            <a:off x="3298372" y="3814989"/>
            <a:ext cx="284583" cy="43977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96C8BEF-20F2-0A8E-CCF2-686BA95F8F91}"/>
              </a:ext>
            </a:extLst>
          </p:cNvPr>
          <p:cNvCxnSpPr>
            <a:cxnSpLocks/>
          </p:cNvCxnSpPr>
          <p:nvPr/>
        </p:nvCxnSpPr>
        <p:spPr>
          <a:xfrm>
            <a:off x="2883159" y="3536302"/>
            <a:ext cx="793102" cy="0"/>
          </a:xfrm>
          <a:prstGeom prst="line">
            <a:avLst/>
          </a:prstGeom>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EC41FCD0-46B9-8669-6E15-42ECDC51653C}"/>
              </a:ext>
            </a:extLst>
          </p:cNvPr>
          <p:cNvSpPr txBox="1"/>
          <p:nvPr/>
        </p:nvSpPr>
        <p:spPr>
          <a:xfrm>
            <a:off x="3013789" y="4646646"/>
            <a:ext cx="662472" cy="369332"/>
          </a:xfrm>
          <a:prstGeom prst="rect">
            <a:avLst/>
          </a:prstGeom>
          <a:noFill/>
        </p:spPr>
        <p:txBody>
          <a:bodyPr wrap="square" rtlCol="0">
            <a:spAutoFit/>
          </a:bodyPr>
          <a:lstStyle/>
          <a:p>
            <a:r>
              <a:rPr lang="en-IN" dirty="0"/>
              <a:t>User</a:t>
            </a:r>
          </a:p>
        </p:txBody>
      </p:sp>
      <p:cxnSp>
        <p:nvCxnSpPr>
          <p:cNvPr id="28" name="Straight Connector 27">
            <a:extLst>
              <a:ext uri="{FF2B5EF4-FFF2-40B4-BE49-F238E27FC236}">
                <a16:creationId xmlns:a16="http://schemas.microsoft.com/office/drawing/2014/main" id="{D67F202C-AB1B-FAFC-5E71-BEE2F576E534}"/>
              </a:ext>
            </a:extLst>
          </p:cNvPr>
          <p:cNvCxnSpPr>
            <a:cxnSpLocks/>
          </p:cNvCxnSpPr>
          <p:nvPr/>
        </p:nvCxnSpPr>
        <p:spPr>
          <a:xfrm flipV="1">
            <a:off x="3676261" y="1520890"/>
            <a:ext cx="2696547" cy="141825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3A7FE14-34FC-8794-9670-66D5C863986D}"/>
              </a:ext>
            </a:extLst>
          </p:cNvPr>
          <p:cNvCxnSpPr>
            <a:cxnSpLocks/>
          </p:cNvCxnSpPr>
          <p:nvPr/>
        </p:nvCxnSpPr>
        <p:spPr>
          <a:xfrm flipV="1">
            <a:off x="3778898" y="2267339"/>
            <a:ext cx="2593910" cy="671804"/>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4B0CE014-C0C0-4757-4258-A1A21FE6006D}"/>
              </a:ext>
            </a:extLst>
          </p:cNvPr>
          <p:cNvCxnSpPr>
            <a:cxnSpLocks/>
          </p:cNvCxnSpPr>
          <p:nvPr/>
        </p:nvCxnSpPr>
        <p:spPr>
          <a:xfrm>
            <a:off x="3778898" y="3060441"/>
            <a:ext cx="2593910"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50CA53F6-83EC-76CD-2955-C0595FDAE11E}"/>
              </a:ext>
            </a:extLst>
          </p:cNvPr>
          <p:cNvCxnSpPr>
            <a:cxnSpLocks/>
          </p:cNvCxnSpPr>
          <p:nvPr/>
        </p:nvCxnSpPr>
        <p:spPr>
          <a:xfrm>
            <a:off x="3794449" y="3191069"/>
            <a:ext cx="2690327" cy="914399"/>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C82524A1-0E85-7CBD-26C8-4D8C13E449A5}"/>
              </a:ext>
            </a:extLst>
          </p:cNvPr>
          <p:cNvCxnSpPr>
            <a:cxnSpLocks/>
          </p:cNvCxnSpPr>
          <p:nvPr/>
        </p:nvCxnSpPr>
        <p:spPr>
          <a:xfrm>
            <a:off x="3642047" y="3165543"/>
            <a:ext cx="3020009" cy="20340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791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48E4-14D1-9405-65D2-10E9DFAEB6FA}"/>
              </a:ext>
            </a:extLst>
          </p:cNvPr>
          <p:cNvSpPr>
            <a:spLocks noGrp="1"/>
          </p:cNvSpPr>
          <p:nvPr>
            <p:ph type="title"/>
          </p:nvPr>
        </p:nvSpPr>
        <p:spPr>
          <a:xfrm>
            <a:off x="410547" y="365125"/>
            <a:ext cx="10943253" cy="427977"/>
          </a:xfrm>
        </p:spPr>
        <p:txBody>
          <a:bodyPr>
            <a:noAutofit/>
          </a:bodyPr>
          <a:lstStyle/>
          <a:p>
            <a:r>
              <a:rPr lang="en-IN" sz="3200" dirty="0">
                <a:latin typeface="Times New Roman" panose="02020603050405020304" pitchFamily="18" charset="0"/>
                <a:cs typeface="Times New Roman" panose="02020603050405020304" pitchFamily="18" charset="0"/>
              </a:rPr>
              <a:t>Sequence Diagram</a:t>
            </a:r>
          </a:p>
        </p:txBody>
      </p:sp>
      <p:sp>
        <p:nvSpPr>
          <p:cNvPr id="6" name="Rectangle 5">
            <a:extLst>
              <a:ext uri="{FF2B5EF4-FFF2-40B4-BE49-F238E27FC236}">
                <a16:creationId xmlns:a16="http://schemas.microsoft.com/office/drawing/2014/main" id="{A6261F31-C7A1-4E78-80D7-C2865B6924AD}"/>
              </a:ext>
            </a:extLst>
          </p:cNvPr>
          <p:cNvSpPr/>
          <p:nvPr/>
        </p:nvSpPr>
        <p:spPr>
          <a:xfrm>
            <a:off x="1402898" y="5417360"/>
            <a:ext cx="989044"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sp>
        <p:nvSpPr>
          <p:cNvPr id="7" name="Rectangle 6">
            <a:extLst>
              <a:ext uri="{FF2B5EF4-FFF2-40B4-BE49-F238E27FC236}">
                <a16:creationId xmlns:a16="http://schemas.microsoft.com/office/drawing/2014/main" id="{215C2DF6-2639-B299-44D5-A2768EFF95B3}"/>
              </a:ext>
            </a:extLst>
          </p:cNvPr>
          <p:cNvSpPr/>
          <p:nvPr/>
        </p:nvSpPr>
        <p:spPr>
          <a:xfrm>
            <a:off x="3340357" y="1222763"/>
            <a:ext cx="1707501"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Streamlit</a:t>
            </a:r>
            <a:r>
              <a:rPr lang="en-IN" dirty="0"/>
              <a:t> App</a:t>
            </a:r>
          </a:p>
        </p:txBody>
      </p:sp>
      <p:sp>
        <p:nvSpPr>
          <p:cNvPr id="8" name="Rectangle 7">
            <a:extLst>
              <a:ext uri="{FF2B5EF4-FFF2-40B4-BE49-F238E27FC236}">
                <a16:creationId xmlns:a16="http://schemas.microsoft.com/office/drawing/2014/main" id="{97AB9D61-004F-CAED-589E-930CB9251512}"/>
              </a:ext>
            </a:extLst>
          </p:cNvPr>
          <p:cNvSpPr/>
          <p:nvPr/>
        </p:nvSpPr>
        <p:spPr>
          <a:xfrm>
            <a:off x="6148872" y="1222762"/>
            <a:ext cx="2136712"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Preprocessor</a:t>
            </a:r>
          </a:p>
        </p:txBody>
      </p:sp>
      <p:sp>
        <p:nvSpPr>
          <p:cNvPr id="9" name="Rectangle 8">
            <a:extLst>
              <a:ext uri="{FF2B5EF4-FFF2-40B4-BE49-F238E27FC236}">
                <a16:creationId xmlns:a16="http://schemas.microsoft.com/office/drawing/2014/main" id="{488C9EE3-9E48-7DD0-96FD-91CF1621DDD7}"/>
              </a:ext>
            </a:extLst>
          </p:cNvPr>
          <p:cNvSpPr/>
          <p:nvPr/>
        </p:nvSpPr>
        <p:spPr>
          <a:xfrm>
            <a:off x="9479902" y="1222762"/>
            <a:ext cx="1873898"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Cluster Analyzer</a:t>
            </a:r>
          </a:p>
        </p:txBody>
      </p:sp>
      <p:sp>
        <p:nvSpPr>
          <p:cNvPr id="10" name="Rectangle 9">
            <a:extLst>
              <a:ext uri="{FF2B5EF4-FFF2-40B4-BE49-F238E27FC236}">
                <a16:creationId xmlns:a16="http://schemas.microsoft.com/office/drawing/2014/main" id="{B458127C-3AE4-DA4A-E9CD-024FC3A111D4}"/>
              </a:ext>
            </a:extLst>
          </p:cNvPr>
          <p:cNvSpPr/>
          <p:nvPr/>
        </p:nvSpPr>
        <p:spPr>
          <a:xfrm>
            <a:off x="1402703" y="1226651"/>
            <a:ext cx="989044"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a:t>
            </a:r>
          </a:p>
        </p:txBody>
      </p:sp>
      <p:sp>
        <p:nvSpPr>
          <p:cNvPr id="12" name="Rectangle 11">
            <a:extLst>
              <a:ext uri="{FF2B5EF4-FFF2-40B4-BE49-F238E27FC236}">
                <a16:creationId xmlns:a16="http://schemas.microsoft.com/office/drawing/2014/main" id="{04C1FA3F-9A73-9C5A-3892-141A6BCFFF3E}"/>
              </a:ext>
            </a:extLst>
          </p:cNvPr>
          <p:cNvSpPr/>
          <p:nvPr/>
        </p:nvSpPr>
        <p:spPr>
          <a:xfrm>
            <a:off x="3340357" y="5421247"/>
            <a:ext cx="1707501" cy="4240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err="1"/>
              <a:t>Streamlit</a:t>
            </a:r>
            <a:r>
              <a:rPr lang="en-IN" dirty="0"/>
              <a:t> App</a:t>
            </a:r>
          </a:p>
        </p:txBody>
      </p:sp>
      <p:sp>
        <p:nvSpPr>
          <p:cNvPr id="13" name="Rectangle 12">
            <a:extLst>
              <a:ext uri="{FF2B5EF4-FFF2-40B4-BE49-F238E27FC236}">
                <a16:creationId xmlns:a16="http://schemas.microsoft.com/office/drawing/2014/main" id="{6132BB0B-CB70-0811-82D2-440D709C6A72}"/>
              </a:ext>
            </a:extLst>
          </p:cNvPr>
          <p:cNvSpPr/>
          <p:nvPr/>
        </p:nvSpPr>
        <p:spPr>
          <a:xfrm>
            <a:off x="6148872" y="5417359"/>
            <a:ext cx="2136712"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ML Model Selector</a:t>
            </a:r>
          </a:p>
        </p:txBody>
      </p:sp>
      <p:sp>
        <p:nvSpPr>
          <p:cNvPr id="14" name="Rectangle 13">
            <a:extLst>
              <a:ext uri="{FF2B5EF4-FFF2-40B4-BE49-F238E27FC236}">
                <a16:creationId xmlns:a16="http://schemas.microsoft.com/office/drawing/2014/main" id="{A043528B-181D-9117-0308-7F765B80F323}"/>
              </a:ext>
            </a:extLst>
          </p:cNvPr>
          <p:cNvSpPr/>
          <p:nvPr/>
        </p:nvSpPr>
        <p:spPr>
          <a:xfrm>
            <a:off x="9479902" y="5406211"/>
            <a:ext cx="1873898" cy="427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File System</a:t>
            </a:r>
          </a:p>
        </p:txBody>
      </p:sp>
      <p:cxnSp>
        <p:nvCxnSpPr>
          <p:cNvPr id="16" name="Straight Connector 15">
            <a:extLst>
              <a:ext uri="{FF2B5EF4-FFF2-40B4-BE49-F238E27FC236}">
                <a16:creationId xmlns:a16="http://schemas.microsoft.com/office/drawing/2014/main" id="{B025A65D-45CD-E301-70FF-C0F26ACBA6CC}"/>
              </a:ext>
            </a:extLst>
          </p:cNvPr>
          <p:cNvCxnSpPr>
            <a:cxnSpLocks/>
            <a:stCxn id="10" idx="2"/>
            <a:endCxn id="6" idx="0"/>
          </p:cNvCxnSpPr>
          <p:nvPr/>
        </p:nvCxnSpPr>
        <p:spPr>
          <a:xfrm>
            <a:off x="1897225" y="1654628"/>
            <a:ext cx="195" cy="3762732"/>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9329A665-6BB6-C482-D33F-62C6BE1E3B1E}"/>
              </a:ext>
            </a:extLst>
          </p:cNvPr>
          <p:cNvCxnSpPr>
            <a:cxnSpLocks/>
            <a:endCxn id="12" idx="0"/>
          </p:cNvCxnSpPr>
          <p:nvPr/>
        </p:nvCxnSpPr>
        <p:spPr>
          <a:xfrm>
            <a:off x="4182540" y="1645910"/>
            <a:ext cx="11568" cy="377533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D508CD0D-2467-AA33-2F6D-57BC34079A13}"/>
              </a:ext>
            </a:extLst>
          </p:cNvPr>
          <p:cNvCxnSpPr>
            <a:cxnSpLocks/>
            <a:endCxn id="13" idx="0"/>
          </p:cNvCxnSpPr>
          <p:nvPr/>
        </p:nvCxnSpPr>
        <p:spPr>
          <a:xfrm flipH="1">
            <a:off x="7217228" y="1650739"/>
            <a:ext cx="1750" cy="376662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D14AAD8-27DF-4C0E-E7A8-441232D2FB7C}"/>
              </a:ext>
            </a:extLst>
          </p:cNvPr>
          <p:cNvCxnSpPr>
            <a:cxnSpLocks/>
            <a:endCxn id="14" idx="0"/>
          </p:cNvCxnSpPr>
          <p:nvPr/>
        </p:nvCxnSpPr>
        <p:spPr>
          <a:xfrm flipH="1">
            <a:off x="10416851" y="1650739"/>
            <a:ext cx="1750" cy="3755472"/>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C21993D-0A05-CEAA-88CC-307BB93BE8C6}"/>
              </a:ext>
            </a:extLst>
          </p:cNvPr>
          <p:cNvCxnSpPr/>
          <p:nvPr/>
        </p:nvCxnSpPr>
        <p:spPr>
          <a:xfrm>
            <a:off x="1897225" y="2228850"/>
            <a:ext cx="22917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6DBB2500-C398-9703-CFB6-BE4D3DFE4759}"/>
              </a:ext>
            </a:extLst>
          </p:cNvPr>
          <p:cNvCxnSpPr/>
          <p:nvPr/>
        </p:nvCxnSpPr>
        <p:spPr>
          <a:xfrm>
            <a:off x="1897225" y="2771775"/>
            <a:ext cx="53200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D926A74-4EE1-76EE-F6CA-9A999339128B}"/>
              </a:ext>
            </a:extLst>
          </p:cNvPr>
          <p:cNvCxnSpPr/>
          <p:nvPr/>
        </p:nvCxnSpPr>
        <p:spPr>
          <a:xfrm flipV="1">
            <a:off x="4188958" y="3362325"/>
            <a:ext cx="6227893" cy="66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44479AA-150C-B3CD-E0BD-EF6EF0FD616A}"/>
              </a:ext>
            </a:extLst>
          </p:cNvPr>
          <p:cNvCxnSpPr>
            <a:cxnSpLocks/>
          </p:cNvCxnSpPr>
          <p:nvPr/>
        </p:nvCxnSpPr>
        <p:spPr>
          <a:xfrm>
            <a:off x="7217228" y="3714750"/>
            <a:ext cx="31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480D5E3-D7AA-0900-55C7-0FEF6E52AB3A}"/>
              </a:ext>
            </a:extLst>
          </p:cNvPr>
          <p:cNvCxnSpPr>
            <a:cxnSpLocks/>
          </p:cNvCxnSpPr>
          <p:nvPr/>
        </p:nvCxnSpPr>
        <p:spPr>
          <a:xfrm flipH="1">
            <a:off x="7217228" y="4019550"/>
            <a:ext cx="31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AE5C38D-C399-55B0-6374-2AC7A8B8DFD4}"/>
              </a:ext>
            </a:extLst>
          </p:cNvPr>
          <p:cNvCxnSpPr>
            <a:cxnSpLocks/>
          </p:cNvCxnSpPr>
          <p:nvPr/>
        </p:nvCxnSpPr>
        <p:spPr>
          <a:xfrm flipH="1">
            <a:off x="7217228" y="4378159"/>
            <a:ext cx="31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2E8AD3F-23B4-5D72-5B6A-367CDAD1013C}"/>
              </a:ext>
            </a:extLst>
          </p:cNvPr>
          <p:cNvCxnSpPr>
            <a:cxnSpLocks/>
          </p:cNvCxnSpPr>
          <p:nvPr/>
        </p:nvCxnSpPr>
        <p:spPr>
          <a:xfrm flipH="1">
            <a:off x="7217228" y="4838700"/>
            <a:ext cx="31996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E2721CB-A404-94AA-5157-153762194B77}"/>
              </a:ext>
            </a:extLst>
          </p:cNvPr>
          <p:cNvSpPr txBox="1"/>
          <p:nvPr/>
        </p:nvSpPr>
        <p:spPr>
          <a:xfrm>
            <a:off x="2076450" y="1847851"/>
            <a:ext cx="1780785" cy="377112"/>
          </a:xfrm>
          <a:prstGeom prst="rect">
            <a:avLst/>
          </a:prstGeom>
          <a:noFill/>
        </p:spPr>
        <p:txBody>
          <a:bodyPr wrap="square" rtlCol="0">
            <a:spAutoFit/>
          </a:bodyPr>
          <a:lstStyle/>
          <a:p>
            <a:r>
              <a:rPr lang="en-IN" dirty="0"/>
              <a:t>Upload dataset</a:t>
            </a:r>
          </a:p>
        </p:txBody>
      </p:sp>
      <p:sp>
        <p:nvSpPr>
          <p:cNvPr id="50" name="TextBox 49">
            <a:extLst>
              <a:ext uri="{FF2B5EF4-FFF2-40B4-BE49-F238E27FC236}">
                <a16:creationId xmlns:a16="http://schemas.microsoft.com/office/drawing/2014/main" id="{5E2985C4-A546-BF43-BACD-90926C315413}"/>
              </a:ext>
            </a:extLst>
          </p:cNvPr>
          <p:cNvSpPr txBox="1"/>
          <p:nvPr/>
        </p:nvSpPr>
        <p:spPr>
          <a:xfrm>
            <a:off x="2324100" y="2413167"/>
            <a:ext cx="4423875" cy="369332"/>
          </a:xfrm>
          <a:prstGeom prst="rect">
            <a:avLst/>
          </a:prstGeom>
          <a:noFill/>
        </p:spPr>
        <p:txBody>
          <a:bodyPr wrap="square" rtlCol="0">
            <a:spAutoFit/>
          </a:bodyPr>
          <a:lstStyle/>
          <a:p>
            <a:r>
              <a:rPr lang="en-IN" dirty="0"/>
              <a:t>Perform preprocessing-(null </a:t>
            </a:r>
            <a:r>
              <a:rPr lang="en-IN" dirty="0" err="1"/>
              <a:t>handling,etc</a:t>
            </a:r>
            <a:r>
              <a:rPr lang="en-IN" dirty="0"/>
              <a:t>.)</a:t>
            </a:r>
          </a:p>
        </p:txBody>
      </p:sp>
      <p:sp>
        <p:nvSpPr>
          <p:cNvPr id="51" name="TextBox 50">
            <a:extLst>
              <a:ext uri="{FF2B5EF4-FFF2-40B4-BE49-F238E27FC236}">
                <a16:creationId xmlns:a16="http://schemas.microsoft.com/office/drawing/2014/main" id="{C7812AC7-6B71-2FC4-D408-FF0293A0F6E8}"/>
              </a:ext>
            </a:extLst>
          </p:cNvPr>
          <p:cNvSpPr txBox="1"/>
          <p:nvPr/>
        </p:nvSpPr>
        <p:spPr>
          <a:xfrm>
            <a:off x="5047858" y="3003717"/>
            <a:ext cx="4796517" cy="369332"/>
          </a:xfrm>
          <a:prstGeom prst="rect">
            <a:avLst/>
          </a:prstGeom>
          <a:noFill/>
        </p:spPr>
        <p:txBody>
          <a:bodyPr wrap="square" rtlCol="0">
            <a:spAutoFit/>
          </a:bodyPr>
          <a:lstStyle/>
          <a:p>
            <a:r>
              <a:rPr lang="en-IN" dirty="0"/>
              <a:t>Perform data ingestion-data </a:t>
            </a:r>
            <a:r>
              <a:rPr lang="en-IN" dirty="0" err="1"/>
              <a:t>cleaning,splitting</a:t>
            </a:r>
            <a:endParaRPr lang="en-IN" dirty="0"/>
          </a:p>
        </p:txBody>
      </p:sp>
      <p:sp>
        <p:nvSpPr>
          <p:cNvPr id="52" name="TextBox 51">
            <a:extLst>
              <a:ext uri="{FF2B5EF4-FFF2-40B4-BE49-F238E27FC236}">
                <a16:creationId xmlns:a16="http://schemas.microsoft.com/office/drawing/2014/main" id="{823E7345-FB29-317A-9E39-A77E0F9E90F7}"/>
              </a:ext>
            </a:extLst>
          </p:cNvPr>
          <p:cNvSpPr txBox="1"/>
          <p:nvPr/>
        </p:nvSpPr>
        <p:spPr>
          <a:xfrm rot="10800000" flipV="1">
            <a:off x="8024915" y="3435156"/>
            <a:ext cx="2006749" cy="369332"/>
          </a:xfrm>
          <a:prstGeom prst="rect">
            <a:avLst/>
          </a:prstGeom>
          <a:noFill/>
        </p:spPr>
        <p:txBody>
          <a:bodyPr wrap="square" rtlCol="0">
            <a:spAutoFit/>
          </a:bodyPr>
          <a:lstStyle/>
          <a:p>
            <a:r>
              <a:rPr lang="en-IN" dirty="0"/>
              <a:t>Choose ML task</a:t>
            </a:r>
          </a:p>
        </p:txBody>
      </p:sp>
      <p:sp>
        <p:nvSpPr>
          <p:cNvPr id="53" name="TextBox 52">
            <a:extLst>
              <a:ext uri="{FF2B5EF4-FFF2-40B4-BE49-F238E27FC236}">
                <a16:creationId xmlns:a16="http://schemas.microsoft.com/office/drawing/2014/main" id="{2F269C5A-4934-33B6-D875-24D97260E8F4}"/>
              </a:ext>
            </a:extLst>
          </p:cNvPr>
          <p:cNvSpPr txBox="1"/>
          <p:nvPr/>
        </p:nvSpPr>
        <p:spPr>
          <a:xfrm rot="10800000" flipV="1">
            <a:off x="7999709" y="3744870"/>
            <a:ext cx="2225866" cy="369332"/>
          </a:xfrm>
          <a:prstGeom prst="rect">
            <a:avLst/>
          </a:prstGeom>
          <a:noFill/>
        </p:spPr>
        <p:txBody>
          <a:bodyPr wrap="square" rtlCol="0">
            <a:spAutoFit/>
          </a:bodyPr>
          <a:lstStyle/>
          <a:p>
            <a:r>
              <a:rPr lang="en-IN" dirty="0"/>
              <a:t>Run model selection</a:t>
            </a:r>
          </a:p>
        </p:txBody>
      </p:sp>
      <p:sp>
        <p:nvSpPr>
          <p:cNvPr id="54" name="TextBox 53">
            <a:extLst>
              <a:ext uri="{FF2B5EF4-FFF2-40B4-BE49-F238E27FC236}">
                <a16:creationId xmlns:a16="http://schemas.microsoft.com/office/drawing/2014/main" id="{9A6CBF14-C1A8-35C3-CAD9-2C4D31D6B44A}"/>
              </a:ext>
            </a:extLst>
          </p:cNvPr>
          <p:cNvSpPr txBox="1"/>
          <p:nvPr/>
        </p:nvSpPr>
        <p:spPr>
          <a:xfrm>
            <a:off x="8191500" y="4083733"/>
            <a:ext cx="1477925" cy="369332"/>
          </a:xfrm>
          <a:prstGeom prst="rect">
            <a:avLst/>
          </a:prstGeom>
          <a:noFill/>
        </p:spPr>
        <p:txBody>
          <a:bodyPr wrap="square" rtlCol="0">
            <a:spAutoFit/>
          </a:bodyPr>
          <a:lstStyle/>
          <a:p>
            <a:r>
              <a:rPr lang="en-IN" dirty="0"/>
              <a:t>Show results</a:t>
            </a:r>
          </a:p>
        </p:txBody>
      </p:sp>
      <p:sp>
        <p:nvSpPr>
          <p:cNvPr id="55" name="TextBox 54">
            <a:extLst>
              <a:ext uri="{FF2B5EF4-FFF2-40B4-BE49-F238E27FC236}">
                <a16:creationId xmlns:a16="http://schemas.microsoft.com/office/drawing/2014/main" id="{D0067A3B-A1A4-BD76-A253-5FA98BDB99F5}"/>
              </a:ext>
            </a:extLst>
          </p:cNvPr>
          <p:cNvSpPr txBox="1"/>
          <p:nvPr/>
        </p:nvSpPr>
        <p:spPr>
          <a:xfrm rot="10800000" flipV="1">
            <a:off x="7966404" y="4528428"/>
            <a:ext cx="2072496" cy="369332"/>
          </a:xfrm>
          <a:prstGeom prst="rect">
            <a:avLst/>
          </a:prstGeom>
          <a:noFill/>
        </p:spPr>
        <p:txBody>
          <a:bodyPr wrap="square" rtlCol="0">
            <a:spAutoFit/>
          </a:bodyPr>
          <a:lstStyle/>
          <a:p>
            <a:r>
              <a:rPr lang="en-IN" dirty="0"/>
              <a:t>Download results</a:t>
            </a:r>
          </a:p>
        </p:txBody>
      </p:sp>
    </p:spTree>
    <p:extLst>
      <p:ext uri="{BB962C8B-B14F-4D97-AF65-F5344CB8AC3E}">
        <p14:creationId xmlns:p14="http://schemas.microsoft.com/office/powerpoint/2010/main" val="3347833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5EB2-FF21-33CC-78BB-66F2AF0EDA0D}"/>
              </a:ext>
            </a:extLst>
          </p:cNvPr>
          <p:cNvSpPr>
            <a:spLocks noGrp="1"/>
          </p:cNvSpPr>
          <p:nvPr>
            <p:ph type="title"/>
          </p:nvPr>
        </p:nvSpPr>
        <p:spPr>
          <a:xfrm>
            <a:off x="335902" y="206506"/>
            <a:ext cx="11430000" cy="549274"/>
          </a:xfrm>
        </p:spPr>
        <p:txBody>
          <a:bodyPr>
            <a:normAutofit/>
          </a:bodyPr>
          <a:lstStyle/>
          <a:p>
            <a:r>
              <a:rPr lang="en-IN" sz="3200"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E6DDD82D-3A6B-AC6E-4EF4-9AAABFDFB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833" y="867747"/>
            <a:ext cx="7944334" cy="5411756"/>
          </a:xfrm>
          <a:prstGeom prst="rect">
            <a:avLst/>
          </a:prstGeom>
        </p:spPr>
      </p:pic>
    </p:spTree>
    <p:extLst>
      <p:ext uri="{BB962C8B-B14F-4D97-AF65-F5344CB8AC3E}">
        <p14:creationId xmlns:p14="http://schemas.microsoft.com/office/powerpoint/2010/main" val="4154467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ADBB-AFE4-1988-0E80-B3E24C0166FD}"/>
              </a:ext>
            </a:extLst>
          </p:cNvPr>
          <p:cNvSpPr>
            <a:spLocks noGrp="1"/>
          </p:cNvSpPr>
          <p:nvPr>
            <p:ph type="title"/>
          </p:nvPr>
        </p:nvSpPr>
        <p:spPr>
          <a:xfrm>
            <a:off x="447869" y="365125"/>
            <a:ext cx="11429999" cy="521283"/>
          </a:xfrm>
        </p:spPr>
        <p:txBody>
          <a:bodyPr>
            <a:normAutofit fontScale="90000"/>
          </a:bodyPr>
          <a:lstStyle/>
          <a:p>
            <a:r>
              <a:rPr lang="en-IN" sz="3200"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353824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3587</TotalTime>
  <Words>669</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GOKARAJU RANGARAJU INSTITUTE OF ENGINEERING AND TECHNOLOGY Department of Information Technology  Mini Project Review-1 </vt:lpstr>
      <vt:lpstr>Abstract</vt:lpstr>
      <vt:lpstr>Literature Survey</vt:lpstr>
      <vt:lpstr>Literature Survey</vt:lpstr>
      <vt:lpstr>System Architecture</vt:lpstr>
      <vt:lpstr>Use case Diagram</vt:lpstr>
      <vt:lpstr>Sequence Diagram</vt:lpstr>
      <vt:lpstr>Class Diagram</vt:lpstr>
      <vt:lpstr>Activity Diagram</vt:lpstr>
      <vt:lpstr>Component Diagram</vt:lpstr>
      <vt:lpstr>Deployement Diagram</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RTRP/SRP Review-0</dc:title>
  <dc:creator>hp</dc:creator>
  <cp:lastModifiedBy>sruthika katipalli</cp:lastModifiedBy>
  <cp:revision>13</cp:revision>
  <dcterms:created xsi:type="dcterms:W3CDTF">2024-03-13T07:24:06Z</dcterms:created>
  <dcterms:modified xsi:type="dcterms:W3CDTF">2025-04-20T10:09:39Z</dcterms:modified>
</cp:coreProperties>
</file>