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3E2DE6D-5FBB-4D05-99C3-229EB273335A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sruthika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2019507-C8AE-481D-B613-73E351655354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7/2/2025 9:50:02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5" id="10" name="slide10">
            <a:extLst>
              <a:ext uri="{FF2B5EF4-FFF2-40B4-BE49-F238E27FC236}">
                <a16:creationId xmlns:a16="http://schemas.microsoft.com/office/drawing/2014/main" id="{2E54096B-4C18-4034-8251-095901E07C9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2" id="11" name="slide11">
            <a:extLst>
              <a:ext uri="{FF2B5EF4-FFF2-40B4-BE49-F238E27FC236}">
                <a16:creationId xmlns:a16="http://schemas.microsoft.com/office/drawing/2014/main" id="{F4245679-A84C-4208-B214-C3610A088BC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3" id="12" name="slide12">
            <a:extLst>
              <a:ext uri="{FF2B5EF4-FFF2-40B4-BE49-F238E27FC236}">
                <a16:creationId xmlns:a16="http://schemas.microsoft.com/office/drawing/2014/main" id="{2ADE435B-6610-4E28-9B87-B16F8600B77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1" id="2" name="slide2">
            <a:extLst>
              <a:ext uri="{FF2B5EF4-FFF2-40B4-BE49-F238E27FC236}">
                <a16:creationId xmlns:a16="http://schemas.microsoft.com/office/drawing/2014/main" id="{2BFE7E27-79C1-4CE5-9B46-AAEC4D44A6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2" id="3" name="slide3">
            <a:extLst>
              <a:ext uri="{FF2B5EF4-FFF2-40B4-BE49-F238E27FC236}">
                <a16:creationId xmlns:a16="http://schemas.microsoft.com/office/drawing/2014/main" id="{4049FCBC-89EE-4EE2-BC84-C90046717F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497" y="0"/>
            <a:ext cx="26390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3" id="4" name="slide4">
            <a:extLst>
              <a:ext uri="{FF2B5EF4-FFF2-40B4-BE49-F238E27FC236}">
                <a16:creationId xmlns:a16="http://schemas.microsoft.com/office/drawing/2014/main" id="{68275CCD-5ED5-4BD1-9397-DFE57E1BB40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9" y="0"/>
            <a:ext cx="1182620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4" id="5" name="slide5">
            <a:extLst>
              <a:ext uri="{FF2B5EF4-FFF2-40B4-BE49-F238E27FC236}">
                <a16:creationId xmlns:a16="http://schemas.microsoft.com/office/drawing/2014/main" id="{865E02A2-09D8-428E-9597-503B948BC88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07" y="0"/>
            <a:ext cx="4138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5" id="6" name="slide6">
            <a:extLst>
              <a:ext uri="{FF2B5EF4-FFF2-40B4-BE49-F238E27FC236}">
                <a16:creationId xmlns:a16="http://schemas.microsoft.com/office/drawing/2014/main" id="{72440BC9-3F4B-4695-8B07-A258BD64563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3998"/>
            <a:ext cx="12192000" cy="337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eet 6" id="7" name="slide7">
            <a:extLst>
              <a:ext uri="{FF2B5EF4-FFF2-40B4-BE49-F238E27FC236}">
                <a16:creationId xmlns:a16="http://schemas.microsoft.com/office/drawing/2014/main" id="{215CD5D4-BDAE-4E80-9094-A39F87DC7E7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46" y="0"/>
            <a:ext cx="115161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8" name="slide8">
            <a:extLst>
              <a:ext uri="{FF2B5EF4-FFF2-40B4-BE49-F238E27FC236}">
                <a16:creationId xmlns:a16="http://schemas.microsoft.com/office/drawing/2014/main" id="{706DAEE4-81F6-4E79-9116-C8BCDC7EC65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081" y="0"/>
            <a:ext cx="64898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tory 14" id="9" name="slide9">
            <a:extLst>
              <a:ext uri="{FF2B5EF4-FFF2-40B4-BE49-F238E27FC236}">
                <a16:creationId xmlns:a16="http://schemas.microsoft.com/office/drawing/2014/main" id="{4DCE88A4-9268-45EE-B4B2-DDC47395A60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8224"/>
            <a:ext cx="12192000" cy="626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2025-07-02T16:20:05Z</dcterms:created>
  <dcterms:modified xsi:type="dcterms:W3CDTF">2025-07-02T16:20:05Z</dcterms:modified>
</cp:coreProperties>
</file>