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6" r:id="rId2"/>
    <p:sldId id="258" r:id="rId3"/>
    <p:sldId id="259" r:id="rId4"/>
    <p:sldId id="260" r:id="rId5"/>
    <p:sldId id="261"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notesMaster" Target="notesMasters/notesMaster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1"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104859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1048593" name="Date Placeholder 3"/>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594" name="Footer Placeholder 4"/>
          <p:cNvSpPr>
            <a:spLocks noGrp="1"/>
          </p:cNvSpPr>
          <p:nvPr>
            <p:ph type="ftr" sz="quarter" idx="11"/>
          </p:nvPr>
        </p:nvSpPr>
        <p:spPr/>
        <p:txBody>
          <a:bodyPr/>
          <a:lstStyle/>
          <a:p>
            <a:endParaRPr lang="zh-CN" altLang="en-US"/>
          </a:p>
        </p:txBody>
      </p:sp>
      <p:sp>
        <p:nvSpPr>
          <p:cNvPr id="104859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altLang="zh-CN"/>
              <a:t>Click to edit Master title style</a:t>
            </a:r>
            <a:endParaRPr lang="en-US" dirty="0"/>
          </a:p>
        </p:txBody>
      </p:sp>
      <p:sp>
        <p:nvSpPr>
          <p:cNvPr id="1048631"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2" name="Date Placeholder 3"/>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33" name="Footer Placeholder 4"/>
          <p:cNvSpPr>
            <a:spLocks noGrp="1"/>
          </p:cNvSpPr>
          <p:nvPr>
            <p:ph type="ftr" sz="quarter" idx="11"/>
          </p:nvPr>
        </p:nvSpPr>
        <p:spPr/>
        <p:txBody>
          <a:bodyPr/>
          <a:lstStyle/>
          <a:p>
            <a:endParaRPr lang="zh-CN" altLang="en-US"/>
          </a:p>
        </p:txBody>
      </p:sp>
      <p:sp>
        <p:nvSpPr>
          <p:cNvPr id="1048634"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9"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1048620"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1" name="Date Placeholder 3"/>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22" name="Footer Placeholder 4"/>
          <p:cNvSpPr>
            <a:spLocks noGrp="1"/>
          </p:cNvSpPr>
          <p:nvPr>
            <p:ph type="ftr" sz="quarter" idx="11"/>
          </p:nvPr>
        </p:nvSpPr>
        <p:spPr/>
        <p:txBody>
          <a:bodyPr/>
          <a:lstStyle/>
          <a:p>
            <a:endParaRPr lang="zh-CN" altLang="en-US"/>
          </a:p>
        </p:txBody>
      </p:sp>
      <p:sp>
        <p:nvSpPr>
          <p:cNvPr id="1048623"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altLang="zh-CN"/>
              <a:t>Click to edit Master title style</a:t>
            </a:r>
            <a:endParaRPr lang="en-US" dirty="0"/>
          </a:p>
        </p:txBody>
      </p:sp>
      <p:sp>
        <p:nvSpPr>
          <p:cNvPr id="1048600"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01" name="Date Placeholder 3"/>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02" name="Footer Placeholder 4"/>
          <p:cNvSpPr>
            <a:spLocks noGrp="1"/>
          </p:cNvSpPr>
          <p:nvPr>
            <p:ph type="ftr" sz="quarter" idx="11"/>
          </p:nvPr>
        </p:nvSpPr>
        <p:spPr/>
        <p:txBody>
          <a:bodyPr/>
          <a:lstStyle/>
          <a:p>
            <a:endParaRPr lang="zh-CN" altLang="en-US"/>
          </a:p>
        </p:txBody>
      </p:sp>
      <p:sp>
        <p:nvSpPr>
          <p:cNvPr id="1048603"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08"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1048609"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1048610" name="Date Placeholder 3"/>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11" name="Footer Placeholder 4"/>
          <p:cNvSpPr>
            <a:spLocks noGrp="1"/>
          </p:cNvSpPr>
          <p:nvPr>
            <p:ph type="ftr" sz="quarter" idx="11"/>
          </p:nvPr>
        </p:nvSpPr>
        <p:spPr/>
        <p:txBody>
          <a:bodyPr/>
          <a:lstStyle/>
          <a:p>
            <a:endParaRPr lang="zh-CN" altLang="en-US"/>
          </a:p>
        </p:txBody>
      </p:sp>
      <p:sp>
        <p:nvSpPr>
          <p:cNvPr id="1048612"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ltLang="zh-CN"/>
              <a:t>Click to edit Master title style</a:t>
            </a:r>
            <a:endParaRPr lang="en-US" dirty="0"/>
          </a:p>
        </p:txBody>
      </p:sp>
      <p:sp>
        <p:nvSpPr>
          <p:cNvPr id="1048636"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7"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8" name="Date Placeholder 4"/>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39" name="Footer Placeholder 5"/>
          <p:cNvSpPr>
            <a:spLocks noGrp="1"/>
          </p:cNvSpPr>
          <p:nvPr>
            <p:ph type="ftr" sz="quarter" idx="11"/>
          </p:nvPr>
        </p:nvSpPr>
        <p:spPr/>
        <p:txBody>
          <a:bodyPr/>
          <a:lstStyle/>
          <a:p>
            <a:endParaRPr lang="zh-CN" altLang="en-US"/>
          </a:p>
        </p:txBody>
      </p:sp>
      <p:sp>
        <p:nvSpPr>
          <p:cNvPr id="1048640"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1"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1048642"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43"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4"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45"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6" name="Date Placeholder 6"/>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47" name="Footer Placeholder 7"/>
          <p:cNvSpPr>
            <a:spLocks noGrp="1"/>
          </p:cNvSpPr>
          <p:nvPr>
            <p:ph type="ftr" sz="quarter" idx="11"/>
          </p:nvPr>
        </p:nvSpPr>
        <p:spPr/>
        <p:txBody>
          <a:bodyPr/>
          <a:lstStyle/>
          <a:p>
            <a:endParaRPr lang="zh-CN" altLang="en-US"/>
          </a:p>
        </p:txBody>
      </p:sp>
      <p:sp>
        <p:nvSpPr>
          <p:cNvPr id="1048648"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r>
              <a:rPr lang="en-US" altLang="zh-CN"/>
              <a:t>Click to edit Master title style</a:t>
            </a:r>
            <a:endParaRPr lang="en-US" dirty="0"/>
          </a:p>
        </p:txBody>
      </p:sp>
      <p:sp>
        <p:nvSpPr>
          <p:cNvPr id="1048616" name="Date Placeholder 2"/>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17" name="Footer Placeholder 3"/>
          <p:cNvSpPr>
            <a:spLocks noGrp="1"/>
          </p:cNvSpPr>
          <p:nvPr>
            <p:ph type="ftr" sz="quarter" idx="11"/>
          </p:nvPr>
        </p:nvSpPr>
        <p:spPr/>
        <p:txBody>
          <a:bodyPr/>
          <a:lstStyle/>
          <a:p>
            <a:endParaRPr lang="zh-CN" altLang="en-US"/>
          </a:p>
        </p:txBody>
      </p:sp>
      <p:sp>
        <p:nvSpPr>
          <p:cNvPr id="1048618"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582" name="Footer Placeholder 2"/>
          <p:cNvSpPr>
            <a:spLocks noGrp="1"/>
          </p:cNvSpPr>
          <p:nvPr>
            <p:ph type="ftr" sz="quarter" idx="11"/>
          </p:nvPr>
        </p:nvSpPr>
        <p:spPr/>
        <p:txBody>
          <a:bodyPr/>
          <a:lstStyle/>
          <a:p>
            <a:endParaRPr lang="zh-CN" altLang="en-US"/>
          </a:p>
        </p:txBody>
      </p:sp>
      <p:sp>
        <p:nvSpPr>
          <p:cNvPr id="1048583"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9"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5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51"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52" name="Date Placeholder 4"/>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53" name="Footer Placeholder 5"/>
          <p:cNvSpPr>
            <a:spLocks noGrp="1"/>
          </p:cNvSpPr>
          <p:nvPr>
            <p:ph type="ftr" sz="quarter" idx="11"/>
          </p:nvPr>
        </p:nvSpPr>
        <p:spPr/>
        <p:txBody>
          <a:bodyPr/>
          <a:lstStyle/>
          <a:p>
            <a:endParaRPr lang="zh-CN" altLang="en-US"/>
          </a:p>
        </p:txBody>
      </p:sp>
      <p:sp>
        <p:nvSpPr>
          <p:cNvPr id="1048654"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4"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25"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048626"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27" name="Date Placeholder 4"/>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28" name="Footer Placeholder 5"/>
          <p:cNvSpPr>
            <a:spLocks noGrp="1"/>
          </p:cNvSpPr>
          <p:nvPr>
            <p:ph type="ftr" sz="quarter" idx="11"/>
          </p:nvPr>
        </p:nvSpPr>
        <p:spPr/>
        <p:txBody>
          <a:bodyPr/>
          <a:lstStyle/>
          <a:p>
            <a:endParaRPr lang="zh-CN" altLang="en-US"/>
          </a:p>
        </p:txBody>
      </p:sp>
      <p:sp>
        <p:nvSpPr>
          <p:cNvPr id="1048629"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2023/10/3</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244137-3852-EA64-92E8-19F255CB7C21}"/>
              </a:ext>
            </a:extLst>
          </p:cNvPr>
          <p:cNvSpPr>
            <a:spLocks noGrp="1"/>
          </p:cNvSpPr>
          <p:nvPr>
            <p:ph type="title"/>
          </p:nvPr>
        </p:nvSpPr>
        <p:spPr/>
        <p:txBody>
          <a:bodyPr/>
          <a:lstStyle/>
          <a:p>
            <a:endParaRPr lang="en-US"/>
          </a:p>
        </p:txBody>
      </p:sp>
      <p:pic>
        <p:nvPicPr>
          <p:cNvPr id="2" name="Picture 1">
            <a:extLst>
              <a:ext uri="{FF2B5EF4-FFF2-40B4-BE49-F238E27FC236}">
                <a16:creationId xmlns:a16="http://schemas.microsoft.com/office/drawing/2014/main" id="{0E1730CE-0A3A-3F5F-EAC9-D7DF523C8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67" y="243960"/>
            <a:ext cx="8366941" cy="65236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ctrTitle"/>
          </p:nvPr>
        </p:nvSpPr>
        <p:spPr>
          <a:xfrm flipV="1">
            <a:off x="685800" y="8389356"/>
            <a:ext cx="6970885" cy="1935409"/>
          </a:xfrm>
        </p:spPr>
        <p:txBody>
          <a:bodyPr/>
          <a:lstStyle/>
          <a:p>
            <a:r>
              <a:rPr lang="en-US" altLang="zh-CN"/>
              <a:t>DATA SCIENCE</a:t>
            </a:r>
          </a:p>
        </p:txBody>
      </p:sp>
      <p:sp>
        <p:nvSpPr>
          <p:cNvPr id="1048597" name="Subtitle 2"/>
          <p:cNvSpPr>
            <a:spLocks noGrp="1"/>
          </p:cNvSpPr>
          <p:nvPr>
            <p:ph type="subTitle" idx="1"/>
          </p:nvPr>
        </p:nvSpPr>
        <p:spPr>
          <a:xfrm>
            <a:off x="1143000" y="3407744"/>
            <a:ext cx="6892474" cy="1850056"/>
          </a:xfrm>
        </p:spPr>
        <p:txBody>
          <a:bodyPr/>
          <a:lstStyle/>
          <a:p>
            <a:endParaRPr lang="en-US" altLang="zh-CN"/>
          </a:p>
        </p:txBody>
      </p:sp>
      <p:pic>
        <p:nvPicPr>
          <p:cNvPr id="2097152" name="Picture 2097151"/>
          <p:cNvPicPr>
            <a:picLocks/>
          </p:cNvPicPr>
          <p:nvPr/>
        </p:nvPicPr>
        <p:blipFill>
          <a:blip r:embed="rId2"/>
          <a:stretch>
            <a:fillRect/>
          </a:stretch>
        </p:blipFill>
        <p:spPr>
          <a:xfrm>
            <a:off x="0" y="776730"/>
            <a:ext cx="9144000" cy="5304540"/>
          </a:xfrm>
          <a:prstGeom prst="rect">
            <a:avLst/>
          </a:prstGeom>
        </p:spPr>
      </p:pic>
      <p:sp>
        <p:nvSpPr>
          <p:cNvPr id="1048598" name="TextBox 1048597"/>
          <p:cNvSpPr txBox="1"/>
          <p:nvPr/>
        </p:nvSpPr>
        <p:spPr>
          <a:xfrm>
            <a:off x="2572000" y="3219450"/>
            <a:ext cx="4000000" cy="510540"/>
          </a:xfrm>
          <a:prstGeom prst="rect">
            <a:avLst/>
          </a:prstGeom>
        </p:spPr>
        <p:txBody>
          <a:bodyPr wrap="square" rtlCol="0">
            <a:spAutoFit/>
          </a:bodyPr>
          <a:lstStyle/>
          <a:p>
            <a:endParaRPr lang="en-US" sz="2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048603"/>
          <p:cNvSpPr>
            <a:spLocks noGrp="1"/>
          </p:cNvSpPr>
          <p:nvPr>
            <p:ph type="title"/>
          </p:nvPr>
        </p:nvSpPr>
        <p:spPr>
          <a:xfrm>
            <a:off x="628650" y="347462"/>
            <a:ext cx="7300646" cy="1343227"/>
          </a:xfrm>
        </p:spPr>
        <p:txBody>
          <a:bodyPr/>
          <a:lstStyle/>
          <a:p>
            <a:r>
              <a:rPr lang="en-US"/>
              <a:t>Problem Definition :</a:t>
            </a:r>
          </a:p>
        </p:txBody>
      </p:sp>
      <p:pic>
        <p:nvPicPr>
          <p:cNvPr id="2097153" name="Picture 2097152"/>
          <p:cNvPicPr>
            <a:picLocks/>
          </p:cNvPicPr>
          <p:nvPr/>
        </p:nvPicPr>
        <p:blipFill>
          <a:blip r:embed="rId2"/>
          <a:stretch>
            <a:fillRect/>
          </a:stretch>
        </p:blipFill>
        <p:spPr>
          <a:xfrm>
            <a:off x="2943583" y="1357730"/>
            <a:ext cx="3234394" cy="1880358"/>
          </a:xfrm>
          <a:prstGeom prst="rect">
            <a:avLst/>
          </a:prstGeom>
        </p:spPr>
      </p:pic>
      <p:sp>
        <p:nvSpPr>
          <p:cNvPr id="3" name="Content Placeholder 2">
            <a:extLst>
              <a:ext uri="{FF2B5EF4-FFF2-40B4-BE49-F238E27FC236}">
                <a16:creationId xmlns:a16="http://schemas.microsoft.com/office/drawing/2014/main" id="{37716EBE-3F43-7A52-52F8-B22058E5792B}"/>
              </a:ext>
            </a:extLst>
          </p:cNvPr>
          <p:cNvSpPr>
            <a:spLocks noGrp="1"/>
          </p:cNvSpPr>
          <p:nvPr>
            <p:ph idx="1"/>
          </p:nvPr>
        </p:nvSpPr>
        <p:spPr>
          <a:xfrm>
            <a:off x="280103" y="3238088"/>
            <a:ext cx="8863897" cy="3547627"/>
          </a:xfrm>
        </p:spPr>
        <p:txBody>
          <a:bodyPr/>
          <a:lstStyle/>
          <a:p>
            <a:r>
              <a:rPr lang="en-US" b="0" i="0">
                <a:solidFill>
                  <a:srgbClr val="313131"/>
                </a:solidFill>
                <a:effectLst/>
                <a:latin typeface="Montserrat" panose="02000000000000000000" pitchFamily="2" charset="0"/>
              </a:rPr>
              <a:t>The problem is to conduct an in-depth analysis of Covid-19 vaccine data, focusing on vaccine efficacy, distribution, and adverse effects. The goal is to provide insights that aid policymakers and health organizations in optimizing vaccine deployment strategies. This project involves data collection, data preprocessing, exploratory data analysis, statistical analysis, and visualization.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048605"/>
          <p:cNvSpPr>
            <a:spLocks noGrp="1"/>
          </p:cNvSpPr>
          <p:nvPr>
            <p:ph type="title"/>
          </p:nvPr>
        </p:nvSpPr>
        <p:spPr/>
        <p:txBody>
          <a:bodyPr/>
          <a:lstStyle/>
          <a:p>
            <a:r>
              <a:rPr lang="en-US"/>
              <a:t>Design Thinking </a:t>
            </a:r>
          </a:p>
        </p:txBody>
      </p:sp>
      <p:sp>
        <p:nvSpPr>
          <p:cNvPr id="1048607" name="Content Placeholder 1048606"/>
          <p:cNvSpPr>
            <a:spLocks noGrp="1"/>
          </p:cNvSpPr>
          <p:nvPr>
            <p:ph idx="1"/>
          </p:nvPr>
        </p:nvSpPr>
        <p:spPr>
          <a:xfrm>
            <a:off x="628650" y="1825625"/>
            <a:ext cx="5723999" cy="5002590"/>
          </a:xfrm>
        </p:spPr>
        <p:txBody>
          <a:bodyPr>
            <a:normAutofit/>
          </a:bodyPr>
          <a:lstStyle/>
          <a:p>
            <a:r>
              <a:rPr lang="en-US"/>
              <a:t>Data Collection: Collect customer data, including attributes like purchase history, demographic information, and interaction behavior.</a:t>
            </a:r>
          </a:p>
          <a:p>
            <a:r>
              <a:rPr lang="en-US"/>
              <a:t>Data Preprocessing: Clean and preprocess the data, handle missing values, and convert categorical features into numerical representations.</a:t>
            </a:r>
          </a:p>
          <a:p>
            <a:r>
              <a:rPr lang="en-US"/>
              <a:t>DesignClustering Algorithms: Apply clustering algorithms like K-Means, DBSCAN, or hierarchical clustering to segment customers.</a:t>
            </a:r>
          </a:p>
        </p:txBody>
      </p:sp>
      <p:pic>
        <p:nvPicPr>
          <p:cNvPr id="2097154" name="Picture 2097153"/>
          <p:cNvPicPr>
            <a:picLocks/>
          </p:cNvPicPr>
          <p:nvPr/>
        </p:nvPicPr>
        <p:blipFill>
          <a:blip r:embed="rId2"/>
          <a:stretch>
            <a:fillRect/>
          </a:stretch>
        </p:blipFill>
        <p:spPr>
          <a:xfrm flipV="1">
            <a:off x="5953751" y="3044340"/>
            <a:ext cx="3028153" cy="1623572"/>
          </a:xfrm>
          <a:prstGeom prst="rect">
            <a:avLst/>
          </a:prstGeom>
        </p:spPr>
      </p:pic>
      <p:pic>
        <p:nvPicPr>
          <p:cNvPr id="2097155" name="Picture 2097154"/>
          <p:cNvPicPr>
            <a:picLocks/>
          </p:cNvPicPr>
          <p:nvPr/>
        </p:nvPicPr>
        <p:blipFill>
          <a:blip r:embed="rId3"/>
          <a:srcRect l="42521" t="8040" r="12468" b="11825"/>
          <a:stretch>
            <a:fillRect/>
          </a:stretch>
        </p:blipFill>
        <p:spPr>
          <a:xfrm>
            <a:off x="6473428" y="365125"/>
            <a:ext cx="2255561" cy="2313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048612"/>
          <p:cNvSpPr>
            <a:spLocks noGrp="1"/>
          </p:cNvSpPr>
          <p:nvPr>
            <p:ph type="title"/>
          </p:nvPr>
        </p:nvSpPr>
        <p:spPr>
          <a:xfrm>
            <a:off x="623887" y="720395"/>
            <a:ext cx="7886700" cy="874227"/>
          </a:xfrm>
        </p:spPr>
        <p:txBody>
          <a:bodyPr>
            <a:normAutofit fontScale="98333"/>
          </a:bodyPr>
          <a:lstStyle/>
          <a:p>
            <a:r>
              <a:rPr lang="en-US"/>
              <a:t>Data set:</a:t>
            </a:r>
          </a:p>
        </p:txBody>
      </p:sp>
      <p:pic>
        <p:nvPicPr>
          <p:cNvPr id="2097156" name="Picture 2097155"/>
          <p:cNvPicPr>
            <a:picLocks/>
          </p:cNvPicPr>
          <p:nvPr/>
        </p:nvPicPr>
        <p:blipFill>
          <a:blip r:embed="rId2"/>
          <a:stretch>
            <a:fillRect/>
          </a:stretch>
        </p:blipFill>
        <p:spPr>
          <a:xfrm>
            <a:off x="2211511" y="1793066"/>
            <a:ext cx="3311592" cy="2086842"/>
          </a:xfrm>
          <a:prstGeom prst="rect">
            <a:avLst/>
          </a:prstGeom>
        </p:spPr>
      </p:pic>
      <p:sp>
        <p:nvSpPr>
          <p:cNvPr id="3" name="Text Placeholder 2">
            <a:extLst>
              <a:ext uri="{FF2B5EF4-FFF2-40B4-BE49-F238E27FC236}">
                <a16:creationId xmlns:a16="http://schemas.microsoft.com/office/drawing/2014/main" id="{0215299A-763B-C898-2AAF-70DAC558B2F1}"/>
              </a:ext>
            </a:extLst>
          </p:cNvPr>
          <p:cNvSpPr>
            <a:spLocks noGrp="1"/>
          </p:cNvSpPr>
          <p:nvPr>
            <p:ph type="body" idx="1"/>
          </p:nvPr>
        </p:nvSpPr>
        <p:spPr/>
        <p:txBody>
          <a:bodyPr/>
          <a:lstStyle/>
          <a:p>
            <a:r>
              <a:rPr lang="en-US" dirty="0"/>
              <a:t>https://www.kaggle.com/datasets/gpreda/covid-world-vaccination-progress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DATA SCIENCE</vt:lpstr>
      <vt:lpstr>Problem Definition :</vt:lpstr>
      <vt:lpstr>Design Thinking </vt:lpstr>
      <vt:lpstr>Data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RMX3511</dc:creator>
  <cp:lastModifiedBy>bsanthiya863@gmail.com</cp:lastModifiedBy>
  <cp:revision>3</cp:revision>
  <dcterms:created xsi:type="dcterms:W3CDTF">2015-05-11T00:30:45Z</dcterms:created>
  <dcterms:modified xsi:type="dcterms:W3CDTF">2023-10-03T16:13:01Z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77810be35d3144259fc825bc648b1a0b</vt:lpwstr>
  </property>
</Properties>
</file>