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2" r:id="rId4"/>
    <p:sldId id="260" r:id="rId5"/>
    <p:sldId id="270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61" r:id="rId17"/>
    <p:sldId id="265" r:id="rId18"/>
    <p:sldId id="266" r:id="rId19"/>
    <p:sldId id="299" r:id="rId20"/>
    <p:sldId id="300" r:id="rId21"/>
    <p:sldId id="301" r:id="rId22"/>
    <p:sldId id="263" r:id="rId23"/>
    <p:sldId id="283" r:id="rId24"/>
    <p:sldId id="268" r:id="rId25"/>
    <p:sldId id="285" r:id="rId26"/>
    <p:sldId id="286" r:id="rId27"/>
    <p:sldId id="287" r:id="rId28"/>
    <p:sldId id="280" r:id="rId29"/>
    <p:sldId id="281" r:id="rId30"/>
    <p:sldId id="302" r:id="rId31"/>
    <p:sldId id="27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3979" autoAdjust="0"/>
  </p:normalViewPr>
  <p:slideViewPr>
    <p:cSldViewPr snapToGrid="0">
      <p:cViewPr varScale="1">
        <p:scale>
          <a:sx n="60" d="100"/>
          <a:sy n="60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2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2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431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03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494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41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77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0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7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9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9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0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2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80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c01.safelinks.protection.outlook.com/?url=http://sandbox-iosxe-latest-1.cisco.com/&amp;data=05|01|chatharasi.sainath@hcl.com|d3d8ff1786a340362b3508dad6824a88|189de737c93a4f5a8b686f4ca9941912|0|0|638058152327733723|Unknown|TWFpbGZsb3d8eyJWIjoiMC4wLjAwMDAiLCJQIjoiV2luMzIiLCJBTiI6Ik1haWwiLCJXVCI6Mn0%3D|3000|||&amp;sdata=RbJ9DFrKY95354ZAxwVvSeueFMfP%2BMEImWZvU1xXL98%3D&amp;reserved=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pc01.safelinks.protection.outlook.com/?url=http://os.name/&amp;data=05|01|chatharasi.sainath@hcl.com|32b6b65fdebe40708f3508dad680fa41|189de737c93a4f5a8b686f4ca9941912|0|0|638058146688925982|Unknown|TWFpbGZsb3d8eyJWIjoiMC4wLjAwMDAiLCJQIjoiV2luMzIiLCJBTiI6Ik1haWwiLCJXVCI6Mn0%3D|3000|||&amp;sdata=LQ5%2BFFZBlX7ttpm1WDRF2rBJt7KwiYG8qmRC14WN0L0%3D&amp;reserved=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pc01.safelinks.protection.outlook.com/?url=http://sandbox-iosxe-latest-1.cisco.com/&amp;data=05|01|sullur.saisruthilaya@hcl.com|54e393a94f0a4f23bc2a08dae9bcdfcb|189de737c93a4f5a8b686f4ca9941912|0|0|638079294659322647|Unknown|TWFpbGZsb3d8eyJWIjoiMC4wLjAwMDAiLCJQIjoiV2luMzIiLCJBTiI6Ik1haWwiLCJXVCI6Mn0%3D|3000|||&amp;sdata=3BGt1JJjmVndDZMofSNoasatZAYPJ7vQxgdH2GGBpk4%3D&amp;reserved=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510" y="960583"/>
            <a:ext cx="8706390" cy="215605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CAPSTONE PROJECT – 2</a:t>
            </a:r>
            <a:br>
              <a:rPr lang="en-US" sz="4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4000" b="1" u="sng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NETWORKING WITH PYTHON</a:t>
            </a:r>
            <a:endParaRPr lang="en-US" sz="4000" b="1" u="sng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0061" y="3636947"/>
            <a:ext cx="2987312" cy="2736144"/>
          </a:xfrm>
        </p:spPr>
        <p:txBody>
          <a:bodyPr>
            <a:noAutofit/>
          </a:bodyPr>
          <a:lstStyle/>
          <a:p>
            <a:pPr algn="ctr"/>
            <a:r>
              <a:rPr lang="en-US" sz="2000" b="1" u="sng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  <a:cs typeface="HCLTech Roobert Heavy" pitchFamily="50" charset="0"/>
              </a:rPr>
              <a:t>TEAM – 1</a:t>
            </a:r>
          </a:p>
          <a:p>
            <a:pPr algn="l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  <a:cs typeface="HCLTech Roobert Heavy" pitchFamily="50" charset="0"/>
              </a:rPr>
              <a:t>Sai Sruthilaya</a:t>
            </a:r>
          </a:p>
          <a:p>
            <a:pPr algn="l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  <a:cs typeface="HCLTech Roobert Heavy" pitchFamily="50" charset="0"/>
              </a:rPr>
              <a:t>Vyshnavi</a:t>
            </a:r>
          </a:p>
          <a:p>
            <a:pPr algn="l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  <a:cs typeface="HCLTech Roobert Heavy" pitchFamily="50" charset="0"/>
              </a:rPr>
              <a:t>Aditya</a:t>
            </a:r>
          </a:p>
          <a:p>
            <a:pPr algn="l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  <a:cs typeface="HCLTech Roobert Heavy" pitchFamily="50" charset="0"/>
              </a:rPr>
              <a:t>Supraja</a:t>
            </a:r>
          </a:p>
          <a:p>
            <a:pPr algn="l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  <a:cs typeface="HCLTech Roobert Heavy" pitchFamily="50" charset="0"/>
              </a:rPr>
              <a:t>Sai Swapna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Bookman Old Style" panose="02050604050505020204" pitchFamily="18" charset="0"/>
              <a:cs typeface="HCLTech Roobert Heav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2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5638" y="484908"/>
            <a:ext cx="10224654" cy="762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DB OUTPUT-1 </a:t>
            </a:r>
          </a:p>
          <a:p>
            <a:pPr algn="ctr"/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(LOGIN PORTAL AND REGISTRATION PORTAL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18" y="2060853"/>
            <a:ext cx="3409953" cy="3744992"/>
          </a:xfrm>
        </p:spPr>
      </p:pic>
    </p:spTree>
    <p:extLst>
      <p:ext uri="{BB962C8B-B14F-4D97-AF65-F5344CB8AC3E}">
        <p14:creationId xmlns:p14="http://schemas.microsoft.com/office/powerpoint/2010/main" val="334359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385453" y="387928"/>
            <a:ext cx="8349673" cy="762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DB – REGISTRATION AND LOGIN PAGE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8" y="1794167"/>
            <a:ext cx="4122828" cy="388619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661" y="1794167"/>
            <a:ext cx="4074465" cy="38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9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0981" y="193965"/>
            <a:ext cx="10049165" cy="762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DB – OUTPUT-1 </a:t>
            </a:r>
          </a:p>
          <a:p>
            <a:pPr algn="ctr"/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(SUCCESSFUL LOGIN SCREEN)</a:t>
            </a:r>
          </a:p>
          <a:p>
            <a:pPr algn="ctr"/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BUT GETTING ERROR</a:t>
            </a:r>
          </a:p>
          <a:p>
            <a:pPr algn="ctr"/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"/>
          <a:stretch/>
        </p:blipFill>
        <p:spPr>
          <a:xfrm>
            <a:off x="1077407" y="2475345"/>
            <a:ext cx="8596312" cy="3075710"/>
          </a:xfrm>
        </p:spPr>
      </p:pic>
    </p:spTree>
    <p:extLst>
      <p:ext uri="{BB962C8B-B14F-4D97-AF65-F5344CB8AC3E}">
        <p14:creationId xmlns:p14="http://schemas.microsoft.com/office/powerpoint/2010/main" val="229210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50981" y="184729"/>
            <a:ext cx="10049165" cy="762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DB – OUTPUT-1 </a:t>
            </a:r>
          </a:p>
          <a:p>
            <a:pPr algn="ctr"/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(ERROR SCREEN)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0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6654" y="415637"/>
            <a:ext cx="6936509" cy="762001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ROUTER PACKET DETAILS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6133"/>
            <a:ext cx="8596668" cy="594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psutil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netmiko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ConnectHandler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threading import Thread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Router_Packet_details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get_packet_details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router = 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"device_type":"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cisco_ios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"ip":"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sandbox-iosxe-latest-1.cisco.com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username":"developer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"password":"C1sco12345"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ConnectHandler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(**router)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network_stats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psutil.net_io_counters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False,nowrap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network_stats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bytes_sent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getattr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network_stats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bytes_sent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bytes_recv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getattr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(network_stats,'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bytes_recv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print("Bytes Sent = {0} | Bytes Received = {1}".format(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bytes_sent,bytes_recv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net_connect.disconnect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Route_details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Router_Packet_details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Thread1 = Thread(target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Route_details.get_packet_details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Thread2 = Thread(target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Route_details.get_packet_details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Thread1.start()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Thread2.start()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Thread1.join()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Thread2.join()</a:t>
            </a:r>
          </a:p>
        </p:txBody>
      </p:sp>
    </p:spTree>
    <p:extLst>
      <p:ext uri="{BB962C8B-B14F-4D97-AF65-F5344CB8AC3E}">
        <p14:creationId xmlns:p14="http://schemas.microsoft.com/office/powerpoint/2010/main" val="115909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27200" y="406400"/>
            <a:ext cx="8183418" cy="762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ROUTER PACKET DETAILS OUTPUT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45" y="2382982"/>
            <a:ext cx="8596312" cy="2632031"/>
          </a:xfrm>
        </p:spPr>
      </p:pic>
    </p:spTree>
    <p:extLst>
      <p:ext uri="{BB962C8B-B14F-4D97-AF65-F5344CB8AC3E}">
        <p14:creationId xmlns:p14="http://schemas.microsoft.com/office/powerpoint/2010/main" val="346154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7529" y="193964"/>
            <a:ext cx="4082472" cy="655782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Ping MONITORING 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09" y="1413165"/>
            <a:ext cx="5233594" cy="46828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netmiko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ConnectHandler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Ping_test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__(self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ip = input("Enter an IP address or domain name to ping : ")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# ping for each ip in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response =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os.popen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f"ping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{ip} ").read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#saving some ping output details to output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if("Request timed out." or "unreachable") in response: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print(response)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f = open("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ping_output.txt","a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f.write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(str(ip) + ' link is down'+'\n')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31346" y="1496290"/>
            <a:ext cx="38792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print(response)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f = open("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ping_output.txt","a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 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' is up '+'\n')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output file to screen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with open("ping_output.txt") as file: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output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file.read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print(output)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Ping_test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837383" y="849746"/>
            <a:ext cx="46181" cy="600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6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294" y="332509"/>
            <a:ext cx="3626811" cy="738909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Ping output-1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19" y="1796159"/>
            <a:ext cx="6448205" cy="3797495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406294" y="323273"/>
            <a:ext cx="3626811" cy="738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Ping output-1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1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552" y="434109"/>
            <a:ext cx="4144048" cy="646545"/>
          </a:xfrm>
        </p:spPr>
        <p:txBody>
          <a:bodyPr/>
          <a:lstStyle/>
          <a:p>
            <a:r>
              <a:rPr lang="en-US" b="1" u="sng" dirty="0">
                <a:solidFill>
                  <a:srgbClr val="7030A0"/>
                </a:solidFill>
                <a:latin typeface="Algerian" panose="04020705040A02060702" pitchFamily="82" charset="0"/>
              </a:rPr>
              <a:t>Ping </a:t>
            </a:r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output-2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238" y="2208677"/>
            <a:ext cx="4061676" cy="2850097"/>
          </a:xfrm>
        </p:spPr>
      </p:pic>
    </p:spTree>
    <p:extLst>
      <p:ext uri="{BB962C8B-B14F-4D97-AF65-F5344CB8AC3E}">
        <p14:creationId xmlns:p14="http://schemas.microsoft.com/office/powerpoint/2010/main" val="1020822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825" y="415637"/>
            <a:ext cx="3645284" cy="762001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BANDWIDTH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scapy.all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*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psutil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threading import Thread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time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Bandwidth: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UPDATE_DELAY = 1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get_size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(bytes):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for unit in ['','K','M','G','T','P']: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if bytes &lt; 1024: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return f"{bytes:.2f}{unit}B"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bytes /=1024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#used to get network input/output statistics in the form of a tuple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psutil.net_io_counters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pernic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True)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370077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1" y="747426"/>
            <a:ext cx="3352800" cy="868938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USE CASES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0753" y="2113687"/>
            <a:ext cx="4190230" cy="2504495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59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46189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True: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#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(UPDATE_DELAY)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io_2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psutil.net_io_counters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data = []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iface_io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io.items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upload_speed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download_speed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io_2[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bytes_sent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iface_io.bytes_sent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io_2[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bytes_recv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iface_io.bytes_recv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data.append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"Download":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(io_2[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bytes_recv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"upload"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(io_2[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bytes_sent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"upload speed": f"{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upload_speed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UPDATE_DELAY)}/s",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"Download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Speed":f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download_speed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/UPDATE_DELAY)}/S",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})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io_2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df.sort_values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("Download",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True, ascending = False)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if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in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os.name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("clear")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#to print output as console friendly tabular format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df.to_string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Get_Bandwidth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Bandwidth()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Get_Bandwidth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26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11054" y="387927"/>
            <a:ext cx="5163127" cy="762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BANDWIDTH OUTPUT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6" y="2068946"/>
            <a:ext cx="5814099" cy="2774221"/>
          </a:xfrm>
        </p:spPr>
      </p:pic>
    </p:spTree>
    <p:extLst>
      <p:ext uri="{BB962C8B-B14F-4D97-AF65-F5344CB8AC3E}">
        <p14:creationId xmlns:p14="http://schemas.microsoft.com/office/powerpoint/2010/main" val="1988271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825" y="415637"/>
            <a:ext cx="3645284" cy="762001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FINDING PORT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74255" y="1190058"/>
            <a:ext cx="539403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threading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'host &gt; 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from_port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'start scan from port &gt; 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'finish scan to port &gt; 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counting_open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counting_close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threads = []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Finding_unsedports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27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socket.socket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result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s.connect_ex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(host),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#print(('checking ports &gt; '+(</a:t>
            </a:r>
            <a:r>
              <a:rPr kumimoji="0" lang="en-US" altLang="en-US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(port))))</a:t>
            </a:r>
            <a:b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counting_open.append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-&gt; is open'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peer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s.getpeername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(peer)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s.close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8291" y="1190058"/>
            <a:ext cx="4285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33B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dirty="0" err="1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counting_close.append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solidFill>
                  <a:srgbClr val="94558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i="1" dirty="0">
                <a:solidFill>
                  <a:srgbClr val="8C8C8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#print((</a:t>
            </a:r>
            <a:r>
              <a:rPr lang="en-US" altLang="en-US" i="1" dirty="0" err="1">
                <a:solidFill>
                  <a:srgbClr val="8C8C8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i="1" dirty="0">
                <a:solidFill>
                  <a:srgbClr val="8C8C8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(port))+' -&gt; is closed')</a:t>
            </a:r>
            <a:br>
              <a:rPr lang="en-US" altLang="en-US" i="1" dirty="0">
                <a:solidFill>
                  <a:srgbClr val="8C8C8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 dirty="0">
                <a:solidFill>
                  <a:srgbClr val="8C8C8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dirty="0" err="1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s.close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0033B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 err="1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33B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from_port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to_port+</a:t>
            </a:r>
            <a:r>
              <a:rPr lang="en-US" altLang="en-US" dirty="0">
                <a:solidFill>
                  <a:srgbClr val="1750EB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 = Thread(</a:t>
            </a:r>
            <a:r>
              <a:rPr lang="en-US" altLang="en-US" dirty="0">
                <a:solidFill>
                  <a:srgbClr val="66009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=scan, </a:t>
            </a:r>
            <a:r>
              <a:rPr lang="en-US" altLang="en-US" dirty="0" err="1">
                <a:solidFill>
                  <a:srgbClr val="66009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en-US" dirty="0" err="1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,))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 err="1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threads.append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 err="1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t.start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altLang="en-US" dirty="0" err="1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x.join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en-US" dirty="0">
                <a:solidFill>
                  <a:srgbClr val="0033B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dirty="0">
                <a:solidFill>
                  <a:srgbClr val="0033B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threads]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counting_open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err="1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Finding_unsedports</a:t>
            </a:r>
            <a:r>
              <a:rPr lang="en-US" alt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329382" y="969818"/>
            <a:ext cx="36945" cy="588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997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825" y="415637"/>
            <a:ext cx="3645284" cy="762001"/>
          </a:xfrm>
        </p:spPr>
        <p:txBody>
          <a:bodyPr/>
          <a:lstStyle/>
          <a:p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FINDING PORT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28" y="1930031"/>
            <a:ext cx="6211009" cy="35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4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93456" y="415637"/>
            <a:ext cx="7139708" cy="762001"/>
          </a:xfrm>
        </p:spPr>
        <p:txBody>
          <a:bodyPr>
            <a:noAutofit/>
          </a:bodyPr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MODEL DRIVEN PROGRAMMABILITY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49988" y="1820362"/>
            <a:ext cx="4395434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#MODEL DRIVEN PROGRAMMABILITY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ncclient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nexus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manager.connect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sandbox-iosxe-latest-1.cisco.com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'developer'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'C1sco12345'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allow_agent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look_for_keys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hostkey_verify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unknown_host_cb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capability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nexus.server_capabilities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(capability)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906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93456" y="212442"/>
            <a:ext cx="7139708" cy="762001"/>
          </a:xfrm>
        </p:spPr>
        <p:txBody>
          <a:bodyPr>
            <a:noAutofit/>
          </a:bodyPr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MODEL DRIVEN PROGRAMMABILITY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23" y="2549463"/>
            <a:ext cx="9252426" cy="25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82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93456" y="212442"/>
            <a:ext cx="7139708" cy="762001"/>
          </a:xfrm>
        </p:spPr>
        <p:txBody>
          <a:bodyPr>
            <a:noAutofit/>
          </a:bodyPr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MODEL DRIVEN PROGRAMMABILITY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42" y="1993510"/>
            <a:ext cx="10058400" cy="368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14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99492" y="424878"/>
            <a:ext cx="7139708" cy="762001"/>
          </a:xfrm>
        </p:spPr>
        <p:txBody>
          <a:bodyPr>
            <a:noAutofit/>
          </a:bodyPr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MODEL DRIVEN PROGRAMMABILITY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8"/>
          <a:stretch/>
        </p:blipFill>
        <p:spPr>
          <a:xfrm>
            <a:off x="798691" y="2118782"/>
            <a:ext cx="9555273" cy="37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90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351" y="1136073"/>
            <a:ext cx="3562157" cy="46274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Main: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run_db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DB_connection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run_Router_Packet_Details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Router_Packet_Details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run_Ping_monitoring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Ping_monitoring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get_bandwidth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import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exitprogram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("system exiting")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print("Invalid option entered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= Main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47758" y="374072"/>
            <a:ext cx="6132946" cy="762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MAIN CODE (INTEGRATION)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21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697" y="1440873"/>
            <a:ext cx="9981430" cy="4599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run():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menu={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1:main.run_db,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2:main.run_Router_Packet_Details,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3:main.run_Ping_monitoring,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4:main.get_bandwidth,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5:exitprogram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while True: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print("\n 1:Establish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connection\n2:Get router packet details\n3:Ping Monitoring\n4:Get Bandwidth\n5:Exit Program\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choice?",end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='')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try 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choice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(input())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except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print("Please enter a valid input!")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menu.get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choice,printerror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)()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run()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01576" y="147783"/>
            <a:ext cx="6132946" cy="762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MAIN CODE (INTEGRATION)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42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352" y="738909"/>
            <a:ext cx="3303539" cy="785091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Team Work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22668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Bandwidth, Router packet details,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DB_Implementation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Code Integration.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DB_implementation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Login page.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Ping monitoring and writing the output to text file.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Login page 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6503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09212" y="471056"/>
            <a:ext cx="6132946" cy="762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MAIN CODE (INTEGRATION)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"/>
          <a:stretch/>
        </p:blipFill>
        <p:spPr>
          <a:xfrm>
            <a:off x="1667824" y="1995055"/>
            <a:ext cx="7337632" cy="3410950"/>
          </a:xfrm>
        </p:spPr>
      </p:pic>
    </p:spTree>
    <p:extLst>
      <p:ext uri="{BB962C8B-B14F-4D97-AF65-F5344CB8AC3E}">
        <p14:creationId xmlns:p14="http://schemas.microsoft.com/office/powerpoint/2010/main" val="3317204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514337">
            <a:off x="2230116" y="2376208"/>
            <a:ext cx="58660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YOUUUUU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81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5418" y="628073"/>
            <a:ext cx="5366327" cy="72967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err="1" smtClean="0">
                <a:solidFill>
                  <a:srgbClr val="7030A0"/>
                </a:solidFill>
                <a:latin typeface="Algerian" panose="04020705040A02060702" pitchFamily="82" charset="0"/>
              </a:rPr>
              <a:t>FloW</a:t>
            </a:r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 CHART 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5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2073" y="415637"/>
            <a:ext cx="5394036" cy="762001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7030A0"/>
                </a:solidFill>
                <a:latin typeface="Algerian" panose="04020705040A02060702" pitchFamily="82" charset="0"/>
              </a:rPr>
              <a:t>DB IMPLEMENTATION</a:t>
            </a:r>
            <a:endParaRPr lang="en-US" b="1" u="sng" dirty="0">
              <a:solidFill>
                <a:srgbClr val="7030A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3382"/>
            <a:ext cx="8596668" cy="48213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*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time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DB_Access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#connecting to the database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(host="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localhost",user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root",password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admin",database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="demo1")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self.mycur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self.db.cursor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#destroy() in the code base is used to destroy the window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error_destroy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err.destroy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succ_destroy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succ.destroy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root1.destroy()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77113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999" y="621657"/>
            <a:ext cx="9711891" cy="56452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#error message pop-up box design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error(self):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global err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Toplevel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(root1)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err.title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("Error")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err.geometry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("200x100")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err,text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="All fields are required..",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red",font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="bold").pack()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err,text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="").pack()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Button(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err,text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="Ok",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grey",width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=8,height=1,command=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self.error_destroy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).pack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#success message pop-up box design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success(self):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global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Toplevel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(root1)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succ.title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("Success")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succ.geometry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("200x100")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text="Registration successful...",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="green", font="bold").pack()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text="").pack()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Button(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text="Ok",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="grey", width=8, height=1, command=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self.succ_destroy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).pack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register_user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username_info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username.get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password_info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password.get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username_info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"":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error()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password_info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"":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error()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else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6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4" y="152400"/>
            <a:ext cx="8596668" cy="64977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registration(self):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global root1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Toplevel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root1.title("Registration Portal")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root1.geometry("300x250")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global username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global password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Label(root1,text="Register your account",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="grey",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black",font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bold",width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=300).pack()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username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password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Label(root1,text="").pack()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Label(root1,text="Username :",font="bold").pack()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Entry(root1,textvariable=username).pack()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Label(root1, text="").pack()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Label(root1, text="Password :").pack()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Entry(root1,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password,show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="*").pack()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Label(root1, text="").pack()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Button(root1,text="Register",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red",command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self.register_user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login(self):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global root2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Toplevel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root2.title("Log-In Portal")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root2.geometry("300x300")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global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username_varify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global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password_varify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Label(root2, text="Log-In Portal",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="grey",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="black", font="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bold",width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=300).pack()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username_varify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password_varify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Label(root2, text="").pack()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Label(root2, text="Username :", font="bold").pack()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Entry(root2,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username_varify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Label(root2, text="").pack()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Label(root2, text="Password :").pack()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Entry(root2,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password_varify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show="*").pack()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Label(root2, text="").pack()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Button(root2, text="Log-In",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red",command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self.login_varify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Label(root2, text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="")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49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5782"/>
            <a:ext cx="8596668" cy="65485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logg_destroy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logg.destroy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root2.destroy()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fail_destroy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fail.destroy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logged(self):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global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Toplevel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(root2)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logg.title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("Welcome")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logg.geometry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("200x100")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text="Welcome {} ".format(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username_varify.get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="green", font="bold").pack()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text="").pack()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Button(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text="Log-Out",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="grey", width=8, height=1, command=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self.logg_destroy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failed(self):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global fail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Toplevel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(root2)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fail.title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("Invalid")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fail.geometry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("200x100")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Label(fail, text="Invalid credentials...",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="red", font="bold").pack()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Label(fail, text="").pack()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Button(fail, text="Ok",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="grey", width=8, height=1, command=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self.fail_destroy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44517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11200"/>
            <a:ext cx="8596668" cy="58927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login_varify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user_varify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username_varify.get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pas_varify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password_varify.get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"select * from login where user = %s and password = %s"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self.mycur.execute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,[(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user_varify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pas_varify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results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self.mycur.fetchall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if results: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results: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self.logged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    break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else: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self.failed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main_screen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global root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("Log-IN Portal")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root.geometry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("300x300")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root,text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="Welcome to Log-In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",font="bold",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="grey",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black",width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=300).pack()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root,text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Button(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root,text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="Log-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IN",width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="8",height="1",bg="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red",font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bold",command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self.login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root,text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Button(root, text="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Registration",height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="1",width="15",bg="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red",font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bold",command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self.registration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root,text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Label(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root,text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="").pack()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root.mainloop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DB_Access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DB.main_screen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1065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465</TotalTime>
  <Words>180</Words>
  <Application>Microsoft Office PowerPoint</Application>
  <PresentationFormat>Widescreen</PresentationFormat>
  <Paragraphs>58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Algerian</vt:lpstr>
      <vt:lpstr>Arial</vt:lpstr>
      <vt:lpstr>Arial Black</vt:lpstr>
      <vt:lpstr>Bookman Old Style</vt:lpstr>
      <vt:lpstr>HCLTech Roobert Heavy</vt:lpstr>
      <vt:lpstr>Times New Roman</vt:lpstr>
      <vt:lpstr>Trebuchet MS</vt:lpstr>
      <vt:lpstr>Wingdings 3</vt:lpstr>
      <vt:lpstr>Facet</vt:lpstr>
      <vt:lpstr>CAPSTONE PROJECT – 2 NETWORKING WITH PYTHON</vt:lpstr>
      <vt:lpstr>USE CASES</vt:lpstr>
      <vt:lpstr>Team Work</vt:lpstr>
      <vt:lpstr>FloW CHART </vt:lpstr>
      <vt:lpstr>DB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ROUTER PACKET DETAILS</vt:lpstr>
      <vt:lpstr>PowerPoint Presentation</vt:lpstr>
      <vt:lpstr>Ping MONITORING </vt:lpstr>
      <vt:lpstr>Ping output-1</vt:lpstr>
      <vt:lpstr>Ping output-2</vt:lpstr>
      <vt:lpstr>BANDWIDTH</vt:lpstr>
      <vt:lpstr>PowerPoint Presentation</vt:lpstr>
      <vt:lpstr>PowerPoint Presentation</vt:lpstr>
      <vt:lpstr>FINDING PORT</vt:lpstr>
      <vt:lpstr>FINDING PORT</vt:lpstr>
      <vt:lpstr>MODEL DRIVEN PROGRAMMABILITY</vt:lpstr>
      <vt:lpstr>MODEL DRIVEN PROGRAMMABILITY</vt:lpstr>
      <vt:lpstr>MODEL DRIVEN PROGRAMMABILITY</vt:lpstr>
      <vt:lpstr>MODEL DRIVEN PROGRAMMABILITY</vt:lpstr>
      <vt:lpstr>PowerPoint Presentation</vt:lpstr>
      <vt:lpstr>PowerPoint Presentation</vt:lpstr>
      <vt:lpstr>PowerPoint Presentation</vt:lpstr>
      <vt:lpstr>PowerPoint Presentation</vt:lpstr>
    </vt:vector>
  </TitlesOfParts>
  <Company>HCL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NETWORKING PROJECT</dc:title>
  <dc:creator>Sruthilaya</dc:creator>
  <cp:lastModifiedBy>user747</cp:lastModifiedBy>
  <cp:revision>35</cp:revision>
  <dcterms:created xsi:type="dcterms:W3CDTF">2022-12-05T05:47:51Z</dcterms:created>
  <dcterms:modified xsi:type="dcterms:W3CDTF">2022-12-29T17:53:15Z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2c4d0b44-55a6-49ea-86d4-b574c427682d</vt:lpwstr>
  </property>
  <property fmtid="{D5CDD505-2E9C-101B-9397-08002B2CF9AE}" pid="3" name="HCLClassification">
    <vt:lpwstr>HCL_Cla5s_Publ1c</vt:lpwstr>
  </property>
  <property fmtid="{D5CDD505-2E9C-101B-9397-08002B2CF9AE}" pid="4" name="HCLClassD6">
    <vt:lpwstr>False</vt:lpwstr>
  </property>
</Properties>
</file>