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</p:sldIdLst>
  <p:sldSz cx="14630400" cy="8229600"/>
  <p:notesSz cx="8229600" cy="14630400"/>
  <p:embeddedFontLst>
    <p:embeddedFont>
      <p:font typeface="Crimson Pro" pitchFamily="2" charset="0"/>
      <p:regular r:id="rId10"/>
    </p:embeddedFont>
    <p:embeddedFont>
      <p:font typeface="Open Sans" panose="020B0606030504020204" pitchFamily="3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font" Target="fonts/font1.fntdata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303DA-40ED-5940-B2B9-BAED86D4B9E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729E5-577A-694A-AFB5-66C640F8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21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4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4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4.jpe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155124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AI in Healthcare Hub and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 chat bot :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Artificial intelligence is rapidly changing the healthcare landscape. This presentation explores how AI is revolutionizing medicine, from improving patient care to enhancing research and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B611CC-42E8-2342-24DA-91AC0924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05843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2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12033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Donor Portal: Revolutionizing Organ Donation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Streamlined Process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AI-powered donor portals simplify the donation process, connecting potential donors with patients in need.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Increased Efficiency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algorithms analyze donor data, matching recipients with compatible organs more efficiently.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09DD9-FA6B-9D20-56F7-B6DE6527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050513" y="7285904"/>
            <a:ext cx="4579887" cy="9436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857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Needy Platform: Connecting Patients with Care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64342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Hospital Locator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927634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Patients can easily find nearby hospitals and clinics.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264342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Doctor Search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3927634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Search for doctors by specialty and location.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33388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80190" y="6127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Patient Support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280190" y="6618089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Connect with other patients for peer support and advice.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27D2F3-462E-3B82-CF41-79F23A3A4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8925" y="7072312"/>
            <a:ext cx="4181475" cy="1157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697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AI-Based Disease Diagnosis and Prediction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825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71642" y="3567589"/>
            <a:ext cx="12727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4825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Early Detection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972997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can analyze medical images and detect diseases earlier, leading to better outcomes.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4825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40221" y="3567589"/>
            <a:ext cx="17347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482578"/>
            <a:ext cx="28766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Personalized Treatment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972997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algorithms can tailor treatments based on individual patient data.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90657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52235" y="5991582"/>
            <a:ext cx="16621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9065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Predictive Modeling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39699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can predict the likelihood of future health issues.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D3FDE3-69EB-7840-F0A6-289F0399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3162" y="7029307"/>
            <a:ext cx="3933686" cy="10887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110937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Mental Health Wellness: Chatbots and Beyond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1333" y="2959179"/>
            <a:ext cx="10608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Chatbots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61729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accessible and confidential mental health support.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2045" y="4469249"/>
            <a:ext cx="14454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Therapy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63681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AI-powered platforms facilitate online therapy and coaching.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85022" y="6195774"/>
            <a:ext cx="13847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Wellness Programs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can create personalized wellness plans and track progress.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B45C8D-EC7E-BF79-F76D-A0F801802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0096" y="7330028"/>
            <a:ext cx="3250304" cy="8995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AD46D-62D9-7C25-551B-91B72A104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99" y="1383810"/>
            <a:ext cx="9782128" cy="4887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94646D-D400-7841-F14F-442987A8F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632" y="6597254"/>
            <a:ext cx="5897941" cy="16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3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Uday Chaganti</cp:lastModifiedBy>
  <cp:revision>2</cp:revision>
  <dcterms:created xsi:type="dcterms:W3CDTF">2025-01-24T17:10:09Z</dcterms:created>
  <dcterms:modified xsi:type="dcterms:W3CDTF">2025-01-24T17:57:56Z</dcterms:modified>
</cp:coreProperties>
</file>