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7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56969EA-B668-4822-A5FA-30FCFE193F77}"/>
              </a:ext>
            </a:extLst>
          </p:cNvPr>
          <p:cNvSpPr txBox="1">
            <a:spLocks/>
          </p:cNvSpPr>
          <p:nvPr/>
        </p:nvSpPr>
        <p:spPr>
          <a:xfrm>
            <a:off x="4221771" y="4012766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Sruthin.k.p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9A0F0E-2E97-4571-B0FA-681A95CDA6B1}"/>
              </a:ext>
            </a:extLst>
          </p:cNvPr>
          <p:cNvSpPr txBox="1">
            <a:spLocks/>
          </p:cNvSpPr>
          <p:nvPr/>
        </p:nvSpPr>
        <p:spPr>
          <a:xfrm>
            <a:off x="2167864" y="1189903"/>
            <a:ext cx="7101970" cy="282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4000" dirty="0"/>
              <a:t>Capstone Final </a:t>
            </a:r>
            <a:r>
              <a:rPr lang="en-US" sz="4000" dirty="0" smtClean="0"/>
              <a:t>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47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B8D-F429-425C-9340-2BF81E32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FA8E-6203-489F-BF26-2FB5C3EC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places in the final list are 24 in total. Initially there were 40 neighbourhoods under consideration.</a:t>
            </a:r>
          </a:p>
          <a:p>
            <a:r>
              <a:rPr lang="en-IN" sz="2000" dirty="0"/>
              <a:t>My friend has got a ready reference sheet to look up on his laptop to search and finalize the neighbourhood of his choice..  </a:t>
            </a:r>
          </a:p>
        </p:txBody>
      </p:sp>
    </p:spTree>
    <p:extLst>
      <p:ext uri="{BB962C8B-B14F-4D97-AF65-F5344CB8AC3E}">
        <p14:creationId xmlns:p14="http://schemas.microsoft.com/office/powerpoint/2010/main" val="2432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problem was conceived as it is relevant for the newbies in a huge city of Bangalore.</a:t>
            </a:r>
          </a:p>
          <a:p>
            <a:r>
              <a:rPr lang="en-IN" sz="2000" dirty="0"/>
              <a:t>A friend of my requested me to look up for the likable locations in the city to stay as a bachelor.</a:t>
            </a:r>
          </a:p>
          <a:p>
            <a:r>
              <a:rPr lang="en-IN" sz="2000" dirty="0"/>
              <a:t>As I was busy running behind my own dead lines at office; I could have hardly take out any small amount of leisure to help him out in this regard.</a:t>
            </a:r>
          </a:p>
          <a:p>
            <a:r>
              <a:rPr lang="en-IN" sz="2000" dirty="0"/>
              <a:t>Due to this great limitation, I decided to help him by using my little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‘A list of neighbourhoods in the Bangalore which meet the criteria of the tenant in terms of locality and near by places is needed to be found out.’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41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There were four desirable things that had to be the part of the locality in order to shortlist the same for consideration.</a:t>
            </a:r>
          </a:p>
          <a:p>
            <a:r>
              <a:rPr lang="en-IN" sz="2000" dirty="0"/>
              <a:t>1. Gym</a:t>
            </a:r>
          </a:p>
          <a:p>
            <a:r>
              <a:rPr lang="en-IN" sz="2000" dirty="0"/>
              <a:t>2. Restaurant</a:t>
            </a:r>
          </a:p>
          <a:p>
            <a:r>
              <a:rPr lang="en-IN" sz="2000" dirty="0"/>
              <a:t>3. Bus Station</a:t>
            </a:r>
          </a:p>
          <a:p>
            <a:r>
              <a:rPr lang="en-IN" sz="2000" dirty="0"/>
              <a:t>4. Multiplex</a:t>
            </a:r>
          </a:p>
          <a:p>
            <a:r>
              <a:rPr lang="en-IN" sz="2000" dirty="0"/>
              <a:t>Taking these in to account, I was set off to shortlist the neighbourhoods..</a:t>
            </a:r>
          </a:p>
        </p:txBody>
      </p:sp>
    </p:spTree>
    <p:extLst>
      <p:ext uri="{BB962C8B-B14F-4D97-AF65-F5344CB8AC3E}">
        <p14:creationId xmlns:p14="http://schemas.microsoft.com/office/powerpoint/2010/main" val="33749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Essentially a simple process was employed as I was too busy with my job assignments. </a:t>
            </a:r>
          </a:p>
          <a:p>
            <a:r>
              <a:rPr lang="en-IN" sz="2000" dirty="0"/>
              <a:t>Yet, there was no compromise on the criteria set for the shortlisting.</a:t>
            </a:r>
          </a:p>
          <a:p>
            <a:r>
              <a:rPr lang="en-IN" sz="2000" dirty="0"/>
              <a:t>A list of places was available at Wikipedia page for ‘Neighbourhoods in Bangalore’.</a:t>
            </a:r>
          </a:p>
          <a:p>
            <a:r>
              <a:rPr lang="en-IN" sz="2000" dirty="0"/>
              <a:t>I </a:t>
            </a:r>
            <a:r>
              <a:rPr lang="en-IN" sz="2000" dirty="0" err="1"/>
              <a:t>webscraped</a:t>
            </a:r>
            <a:r>
              <a:rPr lang="en-IN" sz="2000" dirty="0"/>
              <a:t> that page using ‘</a:t>
            </a:r>
            <a:r>
              <a:rPr lang="en-IN" sz="2000" dirty="0" err="1"/>
              <a:t>read_html</a:t>
            </a:r>
            <a:r>
              <a:rPr lang="en-IN" sz="2000" dirty="0"/>
              <a:t>’ method. </a:t>
            </a:r>
          </a:p>
          <a:p>
            <a:r>
              <a:rPr lang="en-IN" sz="2000" dirty="0"/>
              <a:t>Using ‘Foursquare’ API for looking up the near by places, I figured out the desired places in the selected locations.</a:t>
            </a:r>
          </a:p>
        </p:txBody>
      </p:sp>
    </p:spTree>
    <p:extLst>
      <p:ext uri="{BB962C8B-B14F-4D97-AF65-F5344CB8AC3E}">
        <p14:creationId xmlns:p14="http://schemas.microsoft.com/office/powerpoint/2010/main" val="37020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099-DE3C-4E86-BD35-2359912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8AEF-C9C3-498C-A252-62426AE74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694" y="2996199"/>
            <a:ext cx="7982505" cy="2789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071A9-545A-4B2F-AB5A-63199ECD0F71}"/>
              </a:ext>
            </a:extLst>
          </p:cNvPr>
          <p:cNvSpPr txBox="1"/>
          <p:nvPr/>
        </p:nvSpPr>
        <p:spPr>
          <a:xfrm>
            <a:off x="1580225" y="2095129"/>
            <a:ext cx="43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Map showing initial list of neighbourhoods in Bangalore</a:t>
            </a:r>
          </a:p>
        </p:txBody>
      </p:sp>
    </p:spTree>
    <p:extLst>
      <p:ext uri="{BB962C8B-B14F-4D97-AF65-F5344CB8AC3E}">
        <p14:creationId xmlns:p14="http://schemas.microsoft.com/office/powerpoint/2010/main" val="3619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Some of the places failed to meet one or the other (some times multiple) criteria.</a:t>
            </a:r>
          </a:p>
          <a:p>
            <a:r>
              <a:rPr lang="en-IN" sz="2000" dirty="0"/>
              <a:t>The shortlisting was done by ‘intersection of sets’ method.</a:t>
            </a:r>
          </a:p>
          <a:p>
            <a:r>
              <a:rPr lang="en-IN" sz="2000" dirty="0"/>
              <a:t>An interesting schematic shall follow..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98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SHORTLISTING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BFF61-E0AE-4944-BB45-1515D6619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643" y="2103438"/>
            <a:ext cx="7390713" cy="3849687"/>
          </a:xfrm>
        </p:spPr>
      </p:pic>
    </p:spTree>
    <p:extLst>
      <p:ext uri="{BB962C8B-B14F-4D97-AF65-F5344CB8AC3E}">
        <p14:creationId xmlns:p14="http://schemas.microsoft.com/office/powerpoint/2010/main" val="29266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FINAL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Here, I present a glimpse of the final list for a quick look over..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F302-517D-4A80-94B1-9F7F828C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17" y="2565287"/>
            <a:ext cx="2274765" cy="37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{A271CF14-3342-48EC-A9AE-03D1DA906683}tf78438558_win32</Template>
  <TotalTime>37</TotalTime>
  <Words>378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PowerPoint Presentation</vt:lpstr>
      <vt:lpstr>THE NEED</vt:lpstr>
      <vt:lpstr>THE PROBLEM STATEMENT</vt:lpstr>
      <vt:lpstr>THE CRITERIA</vt:lpstr>
      <vt:lpstr>THE PROCESS</vt:lpstr>
      <vt:lpstr>THE MAP </vt:lpstr>
      <vt:lpstr>THE PROCESS</vt:lpstr>
      <vt:lpstr>THE SHORTLISTING</vt:lpstr>
      <vt:lpstr>THE FINAL LIST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Shrinivas Gramopadhye</dc:creator>
  <cp:lastModifiedBy>hp</cp:lastModifiedBy>
  <cp:revision>8</cp:revision>
  <dcterms:created xsi:type="dcterms:W3CDTF">2021-05-14T10:41:17Z</dcterms:created>
  <dcterms:modified xsi:type="dcterms:W3CDTF">2021-07-12T05:21:26Z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