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A69E-BECE-46DC-AF0A-1F66EC244067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51FA-A109-47EC-A87D-A02D95B3E1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123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A69E-BECE-46DC-AF0A-1F66EC244067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51FA-A109-47EC-A87D-A02D95B3E1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59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A69E-BECE-46DC-AF0A-1F66EC244067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51FA-A109-47EC-A87D-A02D95B3E1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27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A69E-BECE-46DC-AF0A-1F66EC244067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51FA-A109-47EC-A87D-A02D95B3E1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641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A69E-BECE-46DC-AF0A-1F66EC244067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51FA-A109-47EC-A87D-A02D95B3E1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182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A69E-BECE-46DC-AF0A-1F66EC244067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51FA-A109-47EC-A87D-A02D95B3E1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70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A69E-BECE-46DC-AF0A-1F66EC244067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51FA-A109-47EC-A87D-A02D95B3E18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9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A69E-BECE-46DC-AF0A-1F66EC244067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51FA-A109-47EC-A87D-A02D95B3E1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68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A69E-BECE-46DC-AF0A-1F66EC244067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51FA-A109-47EC-A87D-A02D95B3E1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03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0A69E-BECE-46DC-AF0A-1F66EC244067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51FA-A109-47EC-A87D-A02D95B3E1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80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610A69E-BECE-46DC-AF0A-1F66EC244067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51FA-A109-47EC-A87D-A02D95B3E1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60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610A69E-BECE-46DC-AF0A-1F66EC244067}" type="datetimeFigureOut">
              <a:rPr lang="en-IN" smtClean="0"/>
              <a:t>26-10-2023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5EE51FA-A109-47EC-A87D-A02D95B3E18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6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8075-3673-8E12-169A-361952568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ASSistiveglobe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B4012-DC79-9455-192D-267846CD7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Inclusive E-Commerce Platform for Assistive Aids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7EA76C-C3B6-5331-93CB-963E6546CA95}"/>
              </a:ext>
            </a:extLst>
          </p:cNvPr>
          <p:cNvSpPr/>
          <p:nvPr/>
        </p:nvSpPr>
        <p:spPr>
          <a:xfrm>
            <a:off x="8550111" y="5269584"/>
            <a:ext cx="2479250" cy="106522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</a:t>
            </a:r>
          </a:p>
          <a:p>
            <a:pPr algn="ctr"/>
            <a:r>
              <a:rPr lang="en-US" dirty="0"/>
              <a:t>Sruthymol Sunny</a:t>
            </a:r>
          </a:p>
          <a:p>
            <a:pPr algn="ctr"/>
            <a:r>
              <a:rPr lang="en-US" dirty="0"/>
              <a:t>INMCA S9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47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EB3C-6688-F13C-F259-101C6B7C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4521708"/>
          </a:xfrm>
          <a:solidFill>
            <a:schemeClr val="accent4">
              <a:alpha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24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EA70B6-D2E7-31C0-8ECD-12EBA607910E}"/>
              </a:ext>
            </a:extLst>
          </p:cNvPr>
          <p:cNvSpPr txBox="1"/>
          <p:nvPr/>
        </p:nvSpPr>
        <p:spPr>
          <a:xfrm>
            <a:off x="3048000" y="2690336"/>
            <a:ext cx="609600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EF7265-4946-6999-F58B-C01A4CDA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21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FA90-C83C-6729-112A-1096C74B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BD959-7BBE-02F7-3A13-C6A870826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-commerce platform for enhanced accessibility of assistive aids.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Focused on individuals with disabilities.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Wide range of high-quality assistive aids tailored to diverse user needs.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Empowering individuals with disabilities for independent and enriched living.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28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9281-5276-18B9-9266-2F8D3D2C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270A8-8B16-3502-5B47-E0BE2C347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users in this project: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Team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71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63B1-EA3A-821F-40A5-62439228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DF368-FCCC-1AAD-A827-D341B6724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677" y="2402542"/>
            <a:ext cx="7729728" cy="410583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IN" sz="16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1 . </a:t>
            </a:r>
            <a:r>
              <a:rPr lang="en-IN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:</a:t>
            </a:r>
            <a:endParaRPr lang="en-IN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 and Login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Add, Remove product from cart</a:t>
            </a:r>
            <a:endParaRPr lang="en-IN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Search.</a:t>
            </a:r>
            <a:endParaRPr lang="en-IN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Wishlist</a:t>
            </a:r>
            <a:r>
              <a:rPr lang="en-IN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u="none" strike="noStrike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Payment.</a:t>
            </a:r>
          </a:p>
          <a:p>
            <a:pPr marL="0" lvl="0" indent="0">
              <a:lnSpc>
                <a:spcPct val="115000"/>
              </a:lnSpc>
              <a:buNone/>
            </a:pPr>
            <a:r>
              <a:rPr lang="en-IN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. Admin:</a:t>
            </a:r>
            <a:endParaRPr lang="en-IN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Registration and Login.</a:t>
            </a:r>
            <a:endParaRPr lang="en-IN" u="none" strike="noStrike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buFont typeface="Arial" panose="020B0604020202020204" pitchFamily="34" charset="0"/>
              <a:buChar char="●"/>
            </a:pPr>
            <a:r>
              <a:rPr lang="en-IN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Managing Users.</a:t>
            </a:r>
          </a:p>
          <a:p>
            <a:pPr marL="342900" lvl="0" indent="-342900">
              <a:lnSpc>
                <a:spcPct val="120000"/>
              </a:lnSpc>
              <a:buFont typeface="Arial" panose="020B0604020202020204" pitchFamily="34" charset="0"/>
              <a:buChar char="●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and Edit Product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78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FDE1-0599-E9C4-109B-103C81EF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 (Cont..)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493A1-38E3-45CE-7ED5-EA82C89A0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92188"/>
            <a:ext cx="7729728" cy="419548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IN" sz="2900" b="1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. Assistive Aid Consultation:</a:t>
            </a:r>
            <a:endParaRPr lang="en-IN" sz="29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IN" sz="29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 and Login.</a:t>
            </a:r>
            <a:endParaRPr lang="en-IN" sz="29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IN" sz="29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Helps to choose best.</a:t>
            </a:r>
            <a:endParaRPr lang="en-IN" sz="29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IN" sz="290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Offer communication</a:t>
            </a:r>
          </a:p>
          <a:p>
            <a:pPr lvl="0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IN" sz="290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Generating consultation report.</a:t>
            </a:r>
            <a:endParaRPr lang="en-IN" sz="29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685800" indent="0">
              <a:lnSpc>
                <a:spcPct val="115000"/>
              </a:lnSpc>
              <a:buNone/>
            </a:pPr>
            <a:endParaRPr lang="en-IN" sz="29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IN" sz="2900" b="1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. Delivery Team:</a:t>
            </a:r>
            <a:endParaRPr lang="en-IN" sz="29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sz="290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 and login.</a:t>
            </a:r>
            <a:endParaRPr lang="en-IN" sz="29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sz="29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Displaying order details, including  delivery address, contact information, and order items.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sz="290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Order status.</a:t>
            </a:r>
            <a:r>
              <a:rPr lang="en-IN" sz="290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Delivery team can update whether the order is delivered or not.</a:t>
            </a:r>
            <a:endParaRPr lang="en-IN" sz="290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52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4F0B-1F13-64A7-AD86-6212D940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B2C3-7D8C-F287-81C8-FE8841361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Authentication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63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ABF74-B275-207A-A3E8-4785BE35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C0F66-428D-6C90-92CD-D1D290AF1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Continued development of ML algorithms for even more accurate and tailored product recommendations.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Forge partnerships with assistive aid manufacturers and suppliers for a broader and up-to-date product range.</a:t>
            </a:r>
            <a:endParaRPr lang="en-US" sz="20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mobile applications for Android and iOS devices to expand accessibility and convenience for users.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AR and VR tools for users to virtually experience and assess assistive aids before purchase, enhancing the shopping experience.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2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7597-5369-77EB-CBBD-37209404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(Cont..)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25B2B-C8C4-36C3-C0CF-1CA47C1B1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Partner with healthcare professionals and assistive technology specialists to develop specialized assessment tools and recommendations.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opportunities for global expansion and localization to cater to a broader, international audience.</a:t>
            </a:r>
            <a:endParaRPr lang="en-US" sz="20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e-learning modules to empower users with knowledge on assistive aids, their benefits, and best practices for utilization.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78557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73</TotalTime>
  <Words>304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Times New Roman</vt:lpstr>
      <vt:lpstr>Wingdings</vt:lpstr>
      <vt:lpstr>Parcel</vt:lpstr>
      <vt:lpstr>ASSistiveglobe</vt:lpstr>
      <vt:lpstr>Overview</vt:lpstr>
      <vt:lpstr>introduction</vt:lpstr>
      <vt:lpstr>Users</vt:lpstr>
      <vt:lpstr>Functionalities</vt:lpstr>
      <vt:lpstr>Functionalities (Cont..)</vt:lpstr>
      <vt:lpstr>Technologies</vt:lpstr>
      <vt:lpstr>Future scope</vt:lpstr>
      <vt:lpstr>Future scope (Cont..)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ASSistiveglobe</dc:title>
  <dc:creator>Sruthy Sunny</dc:creator>
  <cp:lastModifiedBy>Sruthy Sunny</cp:lastModifiedBy>
  <cp:revision>9</cp:revision>
  <dcterms:created xsi:type="dcterms:W3CDTF">2023-10-24T17:45:16Z</dcterms:created>
  <dcterms:modified xsi:type="dcterms:W3CDTF">2023-10-26T03:31:36Z</dcterms:modified>
</cp:coreProperties>
</file>