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1582" y="995647"/>
            <a:ext cx="10318418" cy="4394988"/>
          </a:xfrm>
        </p:spPr>
        <p:txBody>
          <a:bodyPr/>
          <a:lstStyle/>
          <a:p>
            <a:r>
              <a:rPr lang="en-IN" sz="6600" dirty="0" smtClean="0"/>
              <a:t>Project-p0</a:t>
            </a:r>
            <a:r>
              <a:rPr lang="en-IN" sz="6600" dirty="0"/>
              <a:t/>
            </a:r>
            <a:br>
              <a:rPr lang="en-IN" sz="6600" dirty="0"/>
            </a:br>
            <a:r>
              <a:rPr lang="en-IN" sz="2400" dirty="0" err="1" smtClean="0"/>
              <a:t>Mongodb</a:t>
            </a:r>
            <a:r>
              <a:rPr lang="en-IN" sz="2400" dirty="0" smtClean="0"/>
              <a:t>, </a:t>
            </a:r>
            <a:r>
              <a:rPr lang="en-IN" sz="2400" dirty="0" err="1" smtClean="0"/>
              <a:t>pymongo</a:t>
            </a:r>
            <a:r>
              <a:rPr lang="en-IN" sz="6600" dirty="0" smtClean="0"/>
              <a:t/>
            </a:r>
            <a:br>
              <a:rPr lang="en-IN" sz="6600" dirty="0" smtClean="0"/>
            </a:br>
            <a:r>
              <a:rPr lang="en-IN" sz="2400" dirty="0" smtClean="0"/>
              <a:t>20-07-2021</a:t>
            </a:r>
            <a:endParaRPr lang="en-IN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6115" y="5620421"/>
            <a:ext cx="3548757" cy="742279"/>
          </a:xfrm>
        </p:spPr>
        <p:txBody>
          <a:bodyPr>
            <a:noAutofit/>
          </a:bodyPr>
          <a:lstStyle/>
          <a:p>
            <a:pPr algn="l"/>
            <a:r>
              <a:rPr lang="en-IN" sz="2400" cap="none" dirty="0" smtClean="0"/>
              <a:t>Trained By:</a:t>
            </a:r>
          </a:p>
          <a:p>
            <a:pPr algn="l"/>
            <a:r>
              <a:rPr lang="en-IN" sz="2400" cap="none" dirty="0" err="1" smtClean="0"/>
              <a:t>Mr.</a:t>
            </a:r>
            <a:r>
              <a:rPr lang="en-IN" sz="2400" cap="none" dirty="0" smtClean="0"/>
              <a:t> Ajay </a:t>
            </a:r>
            <a:r>
              <a:rPr lang="en-IN" sz="2400" cap="none" dirty="0" err="1" smtClean="0"/>
              <a:t>Singala</a:t>
            </a:r>
            <a:endParaRPr lang="en-IN" sz="2400" cap="none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449747" y="5620421"/>
            <a:ext cx="3548757" cy="7422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400" cap="none" dirty="0" smtClean="0"/>
              <a:t>Presented By:</a:t>
            </a:r>
          </a:p>
          <a:p>
            <a:pPr algn="l"/>
            <a:r>
              <a:rPr lang="en-IN" sz="2400" cap="none" dirty="0" err="1" smtClean="0"/>
              <a:t>Sruthy</a:t>
            </a:r>
            <a:r>
              <a:rPr lang="en-IN" sz="2400" cap="none" dirty="0" smtClean="0"/>
              <a:t> Sebastian</a:t>
            </a:r>
          </a:p>
        </p:txBody>
      </p:sp>
    </p:spTree>
    <p:extLst>
      <p:ext uri="{BB962C8B-B14F-4D97-AF65-F5344CB8AC3E}">
        <p14:creationId xmlns:p14="http://schemas.microsoft.com/office/powerpoint/2010/main" val="126420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 And Requirements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And Operators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Execution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39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811658"/>
            <a:ext cx="9864475" cy="5948738"/>
          </a:xfrm>
        </p:spPr>
        <p:txBody>
          <a:bodyPr>
            <a:normAutofit fontScale="62500" lnSpcReduction="20000"/>
          </a:bodyPr>
          <a:lstStyle/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JZON file </a:t>
            </a:r>
            <a:r>
              <a:rPr lang="en-IN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IN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restaurants.json</a:t>
            </a:r>
            <a:endParaRPr lang="en-IN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IN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: rest  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IN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: </a:t>
            </a:r>
            <a:r>
              <a:rPr lang="en-IN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restcoll</a:t>
            </a:r>
            <a:endParaRPr lang="en-IN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Documents</a:t>
            </a:r>
            <a:r>
              <a:rPr lang="en-IN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3772 ,0.001GB</a:t>
            </a:r>
            <a:endParaRPr lang="en-IN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"address</a:t>
            </a:r>
            <a:r>
              <a:rPr lang="en-IN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 building, </a:t>
            </a:r>
            <a:r>
              <a:rPr lang="en-IN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</a:t>
            </a:r>
            <a:r>
              <a:rPr lang="en-IN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[longitude, latitude], street, </a:t>
            </a:r>
            <a:r>
              <a:rPr lang="en-IN" sz="4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borough</a:t>
            </a:r>
            <a:r>
              <a:rPr lang="en-IN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cuisine</a:t>
            </a:r>
            <a:r>
              <a:rPr lang="en-IN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"grades" :  date: [grade, score</a:t>
            </a:r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restaurant_id</a:t>
            </a:r>
            <a:r>
              <a:rPr lang="en-IN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97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50514"/>
          </a:xfrm>
        </p:spPr>
        <p:txBody>
          <a:bodyPr>
            <a:noAutofit/>
          </a:bodyPr>
          <a:lstStyle/>
          <a:p>
            <a:pPr algn="ctr"/>
            <a:r>
              <a:rPr lang="en-IN" sz="4800" dirty="0">
                <a:solidFill>
                  <a:schemeClr val="tx1"/>
                </a:solidFill>
                <a:cs typeface="Times New Roman" panose="02020603050405020304" pitchFamily="18" charset="0"/>
              </a:rPr>
              <a:t>Procedure </a:t>
            </a:r>
            <a:r>
              <a:rPr lang="en-IN" sz="4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And  Requirements</a:t>
            </a:r>
            <a:endParaRPr lang="en-IN" sz="4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13388"/>
            <a:ext cx="10178322" cy="5044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The Server</a:t>
            </a:r>
            <a:r>
              <a:rPr lang="en-IN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mongod</a:t>
            </a: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The Shell : mongo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File : </a:t>
            </a:r>
            <a:r>
              <a:rPr lang="en-I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mongoimport</a:t>
            </a:r>
            <a:endParaRPr lang="en-IN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</a:t>
            </a:r>
            <a:r>
              <a:rPr lang="en-I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Pymongo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I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MongoClient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</a:p>
          <a:p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</a:t>
            </a:r>
          </a:p>
          <a:p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 Shell </a:t>
            </a: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20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 smtClean="0"/>
              <a:t>Modules and operators 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71822"/>
            <a:ext cx="10368394" cy="54861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Packages and Modules: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pymongo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import 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MongoClient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ASCENDING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DESCENDING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 </a:t>
            </a:r>
            <a:r>
              <a:rPr lang="en-I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pprint</a:t>
            </a: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#import </a:t>
            </a:r>
            <a:r>
              <a:rPr lang="en-IN" sz="24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IN" sz="24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Operators: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Operators :  $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in, $</a:t>
            </a:r>
            <a:r>
              <a:rPr lang="en-I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gt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        :  $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or, $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and,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 Operator         :  $type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Operators   :  $regex, $mod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Projection Operator      : $</a:t>
            </a:r>
            <a:r>
              <a:rPr lang="en-IN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elemMatch</a:t>
            </a:r>
            <a:endParaRPr lang="en-IN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44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4"/>
            <a:ext cx="10178322" cy="3285489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           Query execution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34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360</TotalTime>
  <Words>122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Gill Sans MT</vt:lpstr>
      <vt:lpstr>Impact</vt:lpstr>
      <vt:lpstr>Times New Roman</vt:lpstr>
      <vt:lpstr>Wingdings</vt:lpstr>
      <vt:lpstr>Badge</vt:lpstr>
      <vt:lpstr>Project-p0 Mongodb, pymongo 20-07-2021</vt:lpstr>
      <vt:lpstr>contents</vt:lpstr>
      <vt:lpstr>Database</vt:lpstr>
      <vt:lpstr>Procedure  And  Requirements</vt:lpstr>
      <vt:lpstr>Modules and operators </vt:lpstr>
      <vt:lpstr>                 Query execution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Project-p0</dc:title>
  <dc:creator>Microsoft account</dc:creator>
  <cp:lastModifiedBy>Microsoft account</cp:lastModifiedBy>
  <cp:revision>25</cp:revision>
  <dcterms:created xsi:type="dcterms:W3CDTF">2021-07-20T04:51:39Z</dcterms:created>
  <dcterms:modified xsi:type="dcterms:W3CDTF">2021-07-20T12:14:09Z</dcterms:modified>
</cp:coreProperties>
</file>