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Boogaloo"/>
      <p:regular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Boogaloo-regular.fntdata"/><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4" name="Shape 3324"/>
        <p:cNvGrpSpPr/>
        <p:nvPr/>
      </p:nvGrpSpPr>
      <p:grpSpPr>
        <a:xfrm>
          <a:off x="0" y="0"/>
          <a:ext cx="0" cy="0"/>
          <a:chOff x="0" y="0"/>
          <a:chExt cx="0" cy="0"/>
        </a:xfrm>
      </p:grpSpPr>
      <p:sp>
        <p:nvSpPr>
          <p:cNvPr id="3325" name="Google Shape;33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326" name="Google Shape;33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2" name="Shape 4022"/>
        <p:cNvGrpSpPr/>
        <p:nvPr/>
      </p:nvGrpSpPr>
      <p:grpSpPr>
        <a:xfrm>
          <a:off x="0" y="0"/>
          <a:ext cx="0" cy="0"/>
          <a:chOff x="0" y="0"/>
          <a:chExt cx="0" cy="0"/>
        </a:xfrm>
      </p:grpSpPr>
      <p:sp>
        <p:nvSpPr>
          <p:cNvPr id="4023" name="Google Shape;4023;geab431bc1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4" name="Google Shape;4024;geab431bc1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7" name="Shape 3427"/>
        <p:cNvGrpSpPr/>
        <p:nvPr/>
      </p:nvGrpSpPr>
      <p:grpSpPr>
        <a:xfrm>
          <a:off x="0" y="0"/>
          <a:ext cx="0" cy="0"/>
          <a:chOff x="0" y="0"/>
          <a:chExt cx="0" cy="0"/>
        </a:xfrm>
      </p:grpSpPr>
      <p:sp>
        <p:nvSpPr>
          <p:cNvPr id="3428" name="Google Shape;3428;geab431bc1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9" name="Google Shape;3429;geab431bc1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0" name="Shape 3450"/>
        <p:cNvGrpSpPr/>
        <p:nvPr/>
      </p:nvGrpSpPr>
      <p:grpSpPr>
        <a:xfrm>
          <a:off x="0" y="0"/>
          <a:ext cx="0" cy="0"/>
          <a:chOff x="0" y="0"/>
          <a:chExt cx="0" cy="0"/>
        </a:xfrm>
      </p:grpSpPr>
      <p:sp>
        <p:nvSpPr>
          <p:cNvPr id="3451" name="Google Shape;3451;g89156866df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2" name="Google Shape;3452;g89156866df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8" name="Shape 3548"/>
        <p:cNvGrpSpPr/>
        <p:nvPr/>
      </p:nvGrpSpPr>
      <p:grpSpPr>
        <a:xfrm>
          <a:off x="0" y="0"/>
          <a:ext cx="0" cy="0"/>
          <a:chOff x="0" y="0"/>
          <a:chExt cx="0" cy="0"/>
        </a:xfrm>
      </p:grpSpPr>
      <p:sp>
        <p:nvSpPr>
          <p:cNvPr id="3549" name="Google Shape;3549;g2143eade1e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0" name="Google Shape;3550;g2143eade1e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0" name="Shape 3660"/>
        <p:cNvGrpSpPr/>
        <p:nvPr/>
      </p:nvGrpSpPr>
      <p:grpSpPr>
        <a:xfrm>
          <a:off x="0" y="0"/>
          <a:ext cx="0" cy="0"/>
          <a:chOff x="0" y="0"/>
          <a:chExt cx="0" cy="0"/>
        </a:xfrm>
      </p:grpSpPr>
      <p:sp>
        <p:nvSpPr>
          <p:cNvPr id="3661" name="Google Shape;3661;g22ba3e80a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2" name="Google Shape;3662;g22ba3e80a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5" name="Shape 3735"/>
        <p:cNvGrpSpPr/>
        <p:nvPr/>
      </p:nvGrpSpPr>
      <p:grpSpPr>
        <a:xfrm>
          <a:off x="0" y="0"/>
          <a:ext cx="0" cy="0"/>
          <a:chOff x="0" y="0"/>
          <a:chExt cx="0" cy="0"/>
        </a:xfrm>
      </p:grpSpPr>
      <p:sp>
        <p:nvSpPr>
          <p:cNvPr id="3736" name="Google Shape;3736;g89156866df_0_1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7" name="Google Shape;3737;g89156866df_0_1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2" name="Shape 3742"/>
        <p:cNvGrpSpPr/>
        <p:nvPr/>
      </p:nvGrpSpPr>
      <p:grpSpPr>
        <a:xfrm>
          <a:off x="0" y="0"/>
          <a:ext cx="0" cy="0"/>
          <a:chOff x="0" y="0"/>
          <a:chExt cx="0" cy="0"/>
        </a:xfrm>
      </p:grpSpPr>
      <p:sp>
        <p:nvSpPr>
          <p:cNvPr id="3743" name="Google Shape;3743;g22b86ee09a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4" name="Google Shape;3744;g22b86ee09a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8" name="Shape 3748"/>
        <p:cNvGrpSpPr/>
        <p:nvPr/>
      </p:nvGrpSpPr>
      <p:grpSpPr>
        <a:xfrm>
          <a:off x="0" y="0"/>
          <a:ext cx="0" cy="0"/>
          <a:chOff x="0" y="0"/>
          <a:chExt cx="0" cy="0"/>
        </a:xfrm>
      </p:grpSpPr>
      <p:sp>
        <p:nvSpPr>
          <p:cNvPr id="3749" name="Google Shape;3749;geab431bc1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0" name="Google Shape;3750;geab431bc1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9" name="Shape 3789"/>
        <p:cNvGrpSpPr/>
        <p:nvPr/>
      </p:nvGrpSpPr>
      <p:grpSpPr>
        <a:xfrm>
          <a:off x="0" y="0"/>
          <a:ext cx="0" cy="0"/>
          <a:chOff x="0" y="0"/>
          <a:chExt cx="0" cy="0"/>
        </a:xfrm>
      </p:grpSpPr>
      <p:sp>
        <p:nvSpPr>
          <p:cNvPr id="3790" name="Google Shape;3790;g22b957775a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1" name="Google Shape;3791;g22b957775a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958873" y="911683"/>
            <a:ext cx="3230700" cy="155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Font typeface="Boogaloo"/>
              <a:buNone/>
              <a:defRPr b="1" sz="5000">
                <a:latin typeface="Boogaloo"/>
                <a:ea typeface="Boogaloo"/>
                <a:cs typeface="Boogaloo"/>
                <a:sym typeface="Boogaloo"/>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3211279" y="2470475"/>
            <a:ext cx="2727900" cy="79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Font typeface="Muli"/>
              <a:buNone/>
              <a:defRPr sz="1700">
                <a:solidFill>
                  <a:schemeClr val="dk1"/>
                </a:solidFill>
                <a:latin typeface="Muli"/>
                <a:ea typeface="Muli"/>
                <a:cs typeface="Muli"/>
                <a:sym typeface="Muli"/>
              </a:defRPr>
            </a:lvl1pPr>
            <a:lvl2pPr lvl="1" rtl="0" algn="ctr">
              <a:lnSpc>
                <a:spcPct val="100000"/>
              </a:lnSpc>
              <a:spcBef>
                <a:spcPts val="0"/>
              </a:spcBef>
              <a:spcAft>
                <a:spcPts val="0"/>
              </a:spcAft>
              <a:buSzPts val="2500"/>
              <a:buFont typeface="Muli"/>
              <a:buNone/>
              <a:defRPr sz="2500">
                <a:latin typeface="Muli"/>
                <a:ea typeface="Muli"/>
                <a:cs typeface="Muli"/>
                <a:sym typeface="Muli"/>
              </a:defRPr>
            </a:lvl2pPr>
            <a:lvl3pPr lvl="2" rtl="0" algn="ctr">
              <a:lnSpc>
                <a:spcPct val="100000"/>
              </a:lnSpc>
              <a:spcBef>
                <a:spcPts val="0"/>
              </a:spcBef>
              <a:spcAft>
                <a:spcPts val="0"/>
              </a:spcAft>
              <a:buSzPts val="2500"/>
              <a:buFont typeface="Muli"/>
              <a:buNone/>
              <a:defRPr sz="2500">
                <a:latin typeface="Muli"/>
                <a:ea typeface="Muli"/>
                <a:cs typeface="Muli"/>
                <a:sym typeface="Muli"/>
              </a:defRPr>
            </a:lvl3pPr>
            <a:lvl4pPr lvl="3" rtl="0" algn="ctr">
              <a:lnSpc>
                <a:spcPct val="100000"/>
              </a:lnSpc>
              <a:spcBef>
                <a:spcPts val="0"/>
              </a:spcBef>
              <a:spcAft>
                <a:spcPts val="0"/>
              </a:spcAft>
              <a:buSzPts val="2500"/>
              <a:buFont typeface="Muli"/>
              <a:buNone/>
              <a:defRPr sz="2500">
                <a:latin typeface="Muli"/>
                <a:ea typeface="Muli"/>
                <a:cs typeface="Muli"/>
                <a:sym typeface="Muli"/>
              </a:defRPr>
            </a:lvl4pPr>
            <a:lvl5pPr lvl="4" rtl="0" algn="ctr">
              <a:lnSpc>
                <a:spcPct val="100000"/>
              </a:lnSpc>
              <a:spcBef>
                <a:spcPts val="0"/>
              </a:spcBef>
              <a:spcAft>
                <a:spcPts val="0"/>
              </a:spcAft>
              <a:buSzPts val="2500"/>
              <a:buFont typeface="Muli"/>
              <a:buNone/>
              <a:defRPr sz="2500">
                <a:latin typeface="Muli"/>
                <a:ea typeface="Muli"/>
                <a:cs typeface="Muli"/>
                <a:sym typeface="Muli"/>
              </a:defRPr>
            </a:lvl5pPr>
            <a:lvl6pPr lvl="5" rtl="0" algn="ctr">
              <a:lnSpc>
                <a:spcPct val="100000"/>
              </a:lnSpc>
              <a:spcBef>
                <a:spcPts val="0"/>
              </a:spcBef>
              <a:spcAft>
                <a:spcPts val="0"/>
              </a:spcAft>
              <a:buSzPts val="2500"/>
              <a:buFont typeface="Muli"/>
              <a:buNone/>
              <a:defRPr sz="2500">
                <a:latin typeface="Muli"/>
                <a:ea typeface="Muli"/>
                <a:cs typeface="Muli"/>
                <a:sym typeface="Muli"/>
              </a:defRPr>
            </a:lvl6pPr>
            <a:lvl7pPr lvl="6" rtl="0" algn="ctr">
              <a:lnSpc>
                <a:spcPct val="100000"/>
              </a:lnSpc>
              <a:spcBef>
                <a:spcPts val="0"/>
              </a:spcBef>
              <a:spcAft>
                <a:spcPts val="0"/>
              </a:spcAft>
              <a:buSzPts val="2500"/>
              <a:buFont typeface="Muli"/>
              <a:buNone/>
              <a:defRPr sz="2500">
                <a:latin typeface="Muli"/>
                <a:ea typeface="Muli"/>
                <a:cs typeface="Muli"/>
                <a:sym typeface="Muli"/>
              </a:defRPr>
            </a:lvl7pPr>
            <a:lvl8pPr lvl="7" rtl="0" algn="ctr">
              <a:lnSpc>
                <a:spcPct val="100000"/>
              </a:lnSpc>
              <a:spcBef>
                <a:spcPts val="0"/>
              </a:spcBef>
              <a:spcAft>
                <a:spcPts val="0"/>
              </a:spcAft>
              <a:buSzPts val="2500"/>
              <a:buFont typeface="Muli"/>
              <a:buNone/>
              <a:defRPr sz="2500">
                <a:latin typeface="Muli"/>
                <a:ea typeface="Muli"/>
                <a:cs typeface="Muli"/>
                <a:sym typeface="Muli"/>
              </a:defRPr>
            </a:lvl8pPr>
            <a:lvl9pPr lvl="8" rtl="0" algn="ctr">
              <a:lnSpc>
                <a:spcPct val="100000"/>
              </a:lnSpc>
              <a:spcBef>
                <a:spcPts val="0"/>
              </a:spcBef>
              <a:spcAft>
                <a:spcPts val="0"/>
              </a:spcAft>
              <a:buSzPts val="2500"/>
              <a:buFont typeface="Muli"/>
              <a:buNone/>
              <a:defRPr sz="2500">
                <a:latin typeface="Muli"/>
                <a:ea typeface="Muli"/>
                <a:cs typeface="Muli"/>
                <a:sym typeface="Muli"/>
              </a:defRPr>
            </a:lvl9pPr>
          </a:lstStyle>
          <a:p/>
        </p:txBody>
      </p:sp>
      <p:sp>
        <p:nvSpPr>
          <p:cNvPr id="11" name="Google Shape;11;p2"/>
          <p:cNvSpPr/>
          <p:nvPr/>
        </p:nvSpPr>
        <p:spPr>
          <a:xfrm>
            <a:off x="475424" y="3570987"/>
            <a:ext cx="159461" cy="179490"/>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4994601">
            <a:off x="2597098" y="4824693"/>
            <a:ext cx="84522" cy="7148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4994601">
            <a:off x="2006608" y="2187868"/>
            <a:ext cx="84522" cy="7148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4994601">
            <a:off x="1711703" y="2358965"/>
            <a:ext cx="39800" cy="3410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4994601">
            <a:off x="1373550" y="2500092"/>
            <a:ext cx="40664" cy="34275"/>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4994601">
            <a:off x="2493028" y="4610194"/>
            <a:ext cx="56031" cy="47916"/>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278113" y="4085890"/>
            <a:ext cx="108523" cy="121905"/>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rot="-8141391">
            <a:off x="7251977" y="1861306"/>
            <a:ext cx="84520" cy="71484"/>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rot="-8141391">
            <a:off x="7864764" y="2875924"/>
            <a:ext cx="84520" cy="71484"/>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rot="-8141391">
            <a:off x="7272224" y="2107598"/>
            <a:ext cx="39800" cy="3410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rot="-8141391">
            <a:off x="7445762" y="1785437"/>
            <a:ext cx="40663" cy="34274"/>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rot="-8141391">
            <a:off x="8359209" y="2493258"/>
            <a:ext cx="56030" cy="47915"/>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flipH="1">
            <a:off x="6938487" y="4664791"/>
            <a:ext cx="108523" cy="121819"/>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 name="Google Shape;24;p2"/>
          <p:cNvGrpSpPr/>
          <p:nvPr/>
        </p:nvGrpSpPr>
        <p:grpSpPr>
          <a:xfrm>
            <a:off x="-189635" y="-102774"/>
            <a:ext cx="9033785" cy="5212137"/>
            <a:chOff x="-189635" y="-116524"/>
            <a:chExt cx="9033785" cy="5212137"/>
          </a:xfrm>
        </p:grpSpPr>
        <p:sp>
          <p:nvSpPr>
            <p:cNvPr id="25" name="Google Shape;25;p2"/>
            <p:cNvSpPr/>
            <p:nvPr/>
          </p:nvSpPr>
          <p:spPr>
            <a:xfrm flipH="1" rot="-159001">
              <a:off x="991741" y="3451153"/>
              <a:ext cx="908832" cy="908434"/>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rot="-1009874">
              <a:off x="7736191" y="-4356"/>
              <a:ext cx="909220" cy="908822"/>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 name="Google Shape;27;p2"/>
            <p:cNvGrpSpPr/>
            <p:nvPr/>
          </p:nvGrpSpPr>
          <p:grpSpPr>
            <a:xfrm rot="572271">
              <a:off x="-80726" y="1087142"/>
              <a:ext cx="1064565" cy="1403349"/>
              <a:chOff x="4308246" y="3238442"/>
              <a:chExt cx="1673600" cy="2206200"/>
            </a:xfrm>
          </p:grpSpPr>
          <p:sp>
            <p:nvSpPr>
              <p:cNvPr id="28" name="Google Shape;28;p2"/>
              <p:cNvSpPr/>
              <p:nvPr/>
            </p:nvSpPr>
            <p:spPr>
              <a:xfrm>
                <a:off x="4777096" y="3489067"/>
                <a:ext cx="1079275" cy="810800"/>
              </a:xfrm>
              <a:custGeom>
                <a:rect b="b" l="l" r="r" t="t"/>
                <a:pathLst>
                  <a:path extrusionOk="0" h="32432" w="43171">
                    <a:moveTo>
                      <a:pt x="18236" y="2933"/>
                    </a:moveTo>
                    <a:cubicBezTo>
                      <a:pt x="21940" y="2933"/>
                      <a:pt x="25626" y="3920"/>
                      <a:pt x="28914" y="5791"/>
                    </a:cubicBezTo>
                    <a:cubicBezTo>
                      <a:pt x="33642" y="8482"/>
                      <a:pt x="35824" y="14228"/>
                      <a:pt x="34079" y="19393"/>
                    </a:cubicBezTo>
                    <a:cubicBezTo>
                      <a:pt x="32406" y="25066"/>
                      <a:pt x="26369" y="28485"/>
                      <a:pt x="20986" y="29648"/>
                    </a:cubicBezTo>
                    <a:cubicBezTo>
                      <a:pt x="19873" y="29897"/>
                      <a:pt x="18784" y="30014"/>
                      <a:pt x="17728" y="30014"/>
                    </a:cubicBezTo>
                    <a:cubicBezTo>
                      <a:pt x="9190" y="30014"/>
                      <a:pt x="2810" y="22320"/>
                      <a:pt x="3457" y="13647"/>
                    </a:cubicBezTo>
                    <a:cubicBezTo>
                      <a:pt x="3457" y="13065"/>
                      <a:pt x="3530" y="12483"/>
                      <a:pt x="3603" y="11974"/>
                    </a:cubicBezTo>
                    <a:cubicBezTo>
                      <a:pt x="6221" y="6809"/>
                      <a:pt x="9276" y="4118"/>
                      <a:pt x="15095" y="3173"/>
                    </a:cubicBezTo>
                    <a:cubicBezTo>
                      <a:pt x="16138" y="3012"/>
                      <a:pt x="17187" y="2933"/>
                      <a:pt x="18236" y="2933"/>
                    </a:cubicBezTo>
                    <a:close/>
                    <a:moveTo>
                      <a:pt x="18647" y="1"/>
                    </a:moveTo>
                    <a:cubicBezTo>
                      <a:pt x="17685" y="1"/>
                      <a:pt x="16717" y="63"/>
                      <a:pt x="15749" y="191"/>
                    </a:cubicBezTo>
                    <a:cubicBezTo>
                      <a:pt x="15107" y="74"/>
                      <a:pt x="14475" y="18"/>
                      <a:pt x="13856" y="18"/>
                    </a:cubicBezTo>
                    <a:cubicBezTo>
                      <a:pt x="8302" y="18"/>
                      <a:pt x="3755" y="4520"/>
                      <a:pt x="1857" y="10083"/>
                    </a:cubicBezTo>
                    <a:cubicBezTo>
                      <a:pt x="1784" y="10446"/>
                      <a:pt x="1639" y="10883"/>
                      <a:pt x="1493" y="11246"/>
                    </a:cubicBezTo>
                    <a:lnTo>
                      <a:pt x="1493" y="11464"/>
                    </a:lnTo>
                    <a:cubicBezTo>
                      <a:pt x="1275" y="12337"/>
                      <a:pt x="1130" y="13283"/>
                      <a:pt x="1057" y="14156"/>
                    </a:cubicBezTo>
                    <a:cubicBezTo>
                      <a:pt x="1" y="24965"/>
                      <a:pt x="8814" y="32432"/>
                      <a:pt x="18568" y="32432"/>
                    </a:cubicBezTo>
                    <a:cubicBezTo>
                      <a:pt x="20234" y="32432"/>
                      <a:pt x="21928" y="32214"/>
                      <a:pt x="23605" y="31758"/>
                    </a:cubicBezTo>
                    <a:cubicBezTo>
                      <a:pt x="36188" y="28339"/>
                      <a:pt x="43170" y="12701"/>
                      <a:pt x="31387" y="3973"/>
                    </a:cubicBezTo>
                    <a:cubicBezTo>
                      <a:pt x="27607" y="1393"/>
                      <a:pt x="23184" y="1"/>
                      <a:pt x="18647"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308246" y="3238442"/>
                <a:ext cx="1673600" cy="2206200"/>
              </a:xfrm>
              <a:custGeom>
                <a:rect b="b" l="l" r="r" t="t"/>
                <a:pathLst>
                  <a:path extrusionOk="0" h="88248" w="66944">
                    <a:moveTo>
                      <a:pt x="37049" y="3815"/>
                    </a:moveTo>
                    <a:cubicBezTo>
                      <a:pt x="38358" y="4979"/>
                      <a:pt x="39740" y="5997"/>
                      <a:pt x="41195" y="7015"/>
                    </a:cubicBezTo>
                    <a:cubicBezTo>
                      <a:pt x="41425" y="7187"/>
                      <a:pt x="41699" y="7269"/>
                      <a:pt x="41975" y="7269"/>
                    </a:cubicBezTo>
                    <a:cubicBezTo>
                      <a:pt x="42398" y="7269"/>
                      <a:pt x="42822" y="7077"/>
                      <a:pt x="43086" y="6724"/>
                    </a:cubicBezTo>
                    <a:cubicBezTo>
                      <a:pt x="43813" y="5924"/>
                      <a:pt x="44614" y="5197"/>
                      <a:pt x="45414" y="4469"/>
                    </a:cubicBezTo>
                    <a:cubicBezTo>
                      <a:pt x="46068" y="5633"/>
                      <a:pt x="46650" y="6870"/>
                      <a:pt x="47087" y="8106"/>
                    </a:cubicBezTo>
                    <a:cubicBezTo>
                      <a:pt x="47299" y="8532"/>
                      <a:pt x="47707" y="8802"/>
                      <a:pt x="48167" y="8802"/>
                    </a:cubicBezTo>
                    <a:cubicBezTo>
                      <a:pt x="48336" y="8802"/>
                      <a:pt x="48511" y="8766"/>
                      <a:pt x="48687" y="8688"/>
                    </a:cubicBezTo>
                    <a:cubicBezTo>
                      <a:pt x="50069" y="8106"/>
                      <a:pt x="51378" y="7379"/>
                      <a:pt x="52542" y="6433"/>
                    </a:cubicBezTo>
                    <a:lnTo>
                      <a:pt x="52542" y="6433"/>
                    </a:lnTo>
                    <a:cubicBezTo>
                      <a:pt x="52396" y="7670"/>
                      <a:pt x="52323" y="8834"/>
                      <a:pt x="52323" y="9997"/>
                    </a:cubicBezTo>
                    <a:cubicBezTo>
                      <a:pt x="52258" y="10722"/>
                      <a:pt x="52788" y="11327"/>
                      <a:pt x="53483" y="11327"/>
                    </a:cubicBezTo>
                    <a:cubicBezTo>
                      <a:pt x="53555" y="11327"/>
                      <a:pt x="53630" y="11320"/>
                      <a:pt x="53705" y="11307"/>
                    </a:cubicBezTo>
                    <a:cubicBezTo>
                      <a:pt x="54869" y="11161"/>
                      <a:pt x="56033" y="11161"/>
                      <a:pt x="57197" y="11161"/>
                    </a:cubicBezTo>
                    <a:cubicBezTo>
                      <a:pt x="56906" y="12398"/>
                      <a:pt x="56688" y="13634"/>
                      <a:pt x="56324" y="14871"/>
                    </a:cubicBezTo>
                    <a:cubicBezTo>
                      <a:pt x="56033" y="15598"/>
                      <a:pt x="56397" y="16325"/>
                      <a:pt x="57124" y="16616"/>
                    </a:cubicBezTo>
                    <a:cubicBezTo>
                      <a:pt x="58506" y="16980"/>
                      <a:pt x="59815" y="17489"/>
                      <a:pt x="61124" y="18144"/>
                    </a:cubicBezTo>
                    <a:cubicBezTo>
                      <a:pt x="60470" y="19162"/>
                      <a:pt x="59815" y="20180"/>
                      <a:pt x="59015" y="21126"/>
                    </a:cubicBezTo>
                    <a:cubicBezTo>
                      <a:pt x="58579" y="21708"/>
                      <a:pt x="58651" y="22653"/>
                      <a:pt x="59306" y="23090"/>
                    </a:cubicBezTo>
                    <a:cubicBezTo>
                      <a:pt x="60615" y="24108"/>
                      <a:pt x="61852" y="25054"/>
                      <a:pt x="63015" y="26145"/>
                    </a:cubicBezTo>
                    <a:cubicBezTo>
                      <a:pt x="61779" y="27017"/>
                      <a:pt x="60542" y="27890"/>
                      <a:pt x="59306" y="28836"/>
                    </a:cubicBezTo>
                    <a:cubicBezTo>
                      <a:pt x="58942" y="29127"/>
                      <a:pt x="58724" y="29636"/>
                      <a:pt x="58797" y="30145"/>
                    </a:cubicBezTo>
                    <a:cubicBezTo>
                      <a:pt x="58069" y="30581"/>
                      <a:pt x="57851" y="31600"/>
                      <a:pt x="58360" y="32327"/>
                    </a:cubicBezTo>
                    <a:cubicBezTo>
                      <a:pt x="59524" y="33854"/>
                      <a:pt x="60542" y="35455"/>
                      <a:pt x="61488" y="37128"/>
                    </a:cubicBezTo>
                    <a:cubicBezTo>
                      <a:pt x="59379" y="37419"/>
                      <a:pt x="57269" y="37491"/>
                      <a:pt x="55087" y="37637"/>
                    </a:cubicBezTo>
                    <a:cubicBezTo>
                      <a:pt x="53924" y="37709"/>
                      <a:pt x="53633" y="39164"/>
                      <a:pt x="54142" y="39964"/>
                    </a:cubicBezTo>
                    <a:cubicBezTo>
                      <a:pt x="55233" y="41492"/>
                      <a:pt x="56324" y="42946"/>
                      <a:pt x="57488" y="44328"/>
                    </a:cubicBezTo>
                    <a:cubicBezTo>
                      <a:pt x="54796" y="44256"/>
                      <a:pt x="52105" y="43674"/>
                      <a:pt x="49560" y="42655"/>
                    </a:cubicBezTo>
                    <a:cubicBezTo>
                      <a:pt x="49405" y="42594"/>
                      <a:pt x="49245" y="42566"/>
                      <a:pt x="49086" y="42566"/>
                    </a:cubicBezTo>
                    <a:cubicBezTo>
                      <a:pt x="48119" y="42566"/>
                      <a:pt x="47179" y="43610"/>
                      <a:pt x="47741" y="44547"/>
                    </a:cubicBezTo>
                    <a:cubicBezTo>
                      <a:pt x="48541" y="45929"/>
                      <a:pt x="49414" y="47238"/>
                      <a:pt x="50287" y="48547"/>
                    </a:cubicBezTo>
                    <a:cubicBezTo>
                      <a:pt x="48832" y="48111"/>
                      <a:pt x="47523" y="47456"/>
                      <a:pt x="46286" y="46583"/>
                    </a:cubicBezTo>
                    <a:cubicBezTo>
                      <a:pt x="46035" y="46423"/>
                      <a:pt x="45713" y="46342"/>
                      <a:pt x="45391" y="46342"/>
                    </a:cubicBezTo>
                    <a:cubicBezTo>
                      <a:pt x="44685" y="46342"/>
                      <a:pt x="43982" y="46730"/>
                      <a:pt x="44032" y="47529"/>
                    </a:cubicBezTo>
                    <a:cubicBezTo>
                      <a:pt x="44032" y="48038"/>
                      <a:pt x="44032" y="48620"/>
                      <a:pt x="43959" y="49129"/>
                    </a:cubicBezTo>
                    <a:cubicBezTo>
                      <a:pt x="42868" y="48256"/>
                      <a:pt x="41850" y="47310"/>
                      <a:pt x="40831" y="46365"/>
                    </a:cubicBezTo>
                    <a:cubicBezTo>
                      <a:pt x="40558" y="46031"/>
                      <a:pt x="40170" y="45874"/>
                      <a:pt x="39785" y="45874"/>
                    </a:cubicBezTo>
                    <a:cubicBezTo>
                      <a:pt x="39248" y="45874"/>
                      <a:pt x="38716" y="46178"/>
                      <a:pt x="38504" y="46729"/>
                    </a:cubicBezTo>
                    <a:cubicBezTo>
                      <a:pt x="37995" y="47820"/>
                      <a:pt x="37485" y="48765"/>
                      <a:pt x="36976" y="49783"/>
                    </a:cubicBezTo>
                    <a:cubicBezTo>
                      <a:pt x="35813" y="48183"/>
                      <a:pt x="34722" y="46510"/>
                      <a:pt x="33776" y="44765"/>
                    </a:cubicBezTo>
                    <a:cubicBezTo>
                      <a:pt x="33588" y="44342"/>
                      <a:pt x="33158" y="44101"/>
                      <a:pt x="32700" y="44101"/>
                    </a:cubicBezTo>
                    <a:cubicBezTo>
                      <a:pt x="32449" y="44101"/>
                      <a:pt x="32190" y="44174"/>
                      <a:pt x="31958" y="44328"/>
                    </a:cubicBezTo>
                    <a:cubicBezTo>
                      <a:pt x="30648" y="45565"/>
                      <a:pt x="29266" y="46729"/>
                      <a:pt x="27812" y="47747"/>
                    </a:cubicBezTo>
                    <a:cubicBezTo>
                      <a:pt x="27303" y="46074"/>
                      <a:pt x="26721" y="44401"/>
                      <a:pt x="25993" y="42801"/>
                    </a:cubicBezTo>
                    <a:cubicBezTo>
                      <a:pt x="25725" y="42318"/>
                      <a:pt x="25220" y="42034"/>
                      <a:pt x="24711" y="42034"/>
                    </a:cubicBezTo>
                    <a:cubicBezTo>
                      <a:pt x="24529" y="42034"/>
                      <a:pt x="24347" y="42070"/>
                      <a:pt x="24175" y="42146"/>
                    </a:cubicBezTo>
                    <a:cubicBezTo>
                      <a:pt x="23302" y="42510"/>
                      <a:pt x="22429" y="42874"/>
                      <a:pt x="21557" y="43237"/>
                    </a:cubicBezTo>
                    <a:cubicBezTo>
                      <a:pt x="21287" y="39661"/>
                      <a:pt x="19702" y="37525"/>
                      <a:pt x="16397" y="37525"/>
                    </a:cubicBezTo>
                    <a:cubicBezTo>
                      <a:pt x="16139" y="37525"/>
                      <a:pt x="15871" y="37538"/>
                      <a:pt x="15592" y="37564"/>
                    </a:cubicBezTo>
                    <a:cubicBezTo>
                      <a:pt x="16029" y="36255"/>
                      <a:pt x="16465" y="34946"/>
                      <a:pt x="16974" y="33636"/>
                    </a:cubicBezTo>
                    <a:cubicBezTo>
                      <a:pt x="17192" y="32982"/>
                      <a:pt x="16902" y="32182"/>
                      <a:pt x="16247" y="31963"/>
                    </a:cubicBezTo>
                    <a:cubicBezTo>
                      <a:pt x="15083" y="31309"/>
                      <a:pt x="14138" y="30581"/>
                      <a:pt x="13119" y="30000"/>
                    </a:cubicBezTo>
                    <a:cubicBezTo>
                      <a:pt x="13701" y="28908"/>
                      <a:pt x="14429" y="27890"/>
                      <a:pt x="15156" y="26945"/>
                    </a:cubicBezTo>
                    <a:cubicBezTo>
                      <a:pt x="15190" y="26947"/>
                      <a:pt x="15224" y="26949"/>
                      <a:pt x="15258" y="26949"/>
                    </a:cubicBezTo>
                    <a:cubicBezTo>
                      <a:pt x="16079" y="26949"/>
                      <a:pt x="16672" y="26113"/>
                      <a:pt x="16392" y="25344"/>
                    </a:cubicBezTo>
                    <a:cubicBezTo>
                      <a:pt x="16101" y="24108"/>
                      <a:pt x="15738" y="22871"/>
                      <a:pt x="15374" y="21708"/>
                    </a:cubicBezTo>
                    <a:cubicBezTo>
                      <a:pt x="14574" y="18653"/>
                      <a:pt x="16756" y="17925"/>
                      <a:pt x="19084" y="16980"/>
                    </a:cubicBezTo>
                    <a:cubicBezTo>
                      <a:pt x="19956" y="16616"/>
                      <a:pt x="20247" y="15525"/>
                      <a:pt x="19665" y="14798"/>
                    </a:cubicBezTo>
                    <a:cubicBezTo>
                      <a:pt x="19229" y="14289"/>
                      <a:pt x="18938" y="13780"/>
                      <a:pt x="18647" y="13270"/>
                    </a:cubicBezTo>
                    <a:cubicBezTo>
                      <a:pt x="20102" y="12834"/>
                      <a:pt x="21557" y="12470"/>
                      <a:pt x="23084" y="12179"/>
                    </a:cubicBezTo>
                    <a:cubicBezTo>
                      <a:pt x="23884" y="12034"/>
                      <a:pt x="24393" y="11307"/>
                      <a:pt x="24248" y="10506"/>
                    </a:cubicBezTo>
                    <a:cubicBezTo>
                      <a:pt x="23884" y="8906"/>
                      <a:pt x="23520" y="7379"/>
                      <a:pt x="23157" y="5779"/>
                    </a:cubicBezTo>
                    <a:lnTo>
                      <a:pt x="23157" y="5779"/>
                    </a:lnTo>
                    <a:cubicBezTo>
                      <a:pt x="24466" y="6215"/>
                      <a:pt x="25702" y="6942"/>
                      <a:pt x="26721" y="7888"/>
                    </a:cubicBezTo>
                    <a:cubicBezTo>
                      <a:pt x="26970" y="8054"/>
                      <a:pt x="27249" y="8131"/>
                      <a:pt x="27524" y="8131"/>
                    </a:cubicBezTo>
                    <a:cubicBezTo>
                      <a:pt x="28211" y="8131"/>
                      <a:pt x="28872" y="7649"/>
                      <a:pt x="28976" y="6870"/>
                    </a:cubicBezTo>
                    <a:cubicBezTo>
                      <a:pt x="29194" y="5997"/>
                      <a:pt x="29485" y="5124"/>
                      <a:pt x="29848" y="4251"/>
                    </a:cubicBezTo>
                    <a:cubicBezTo>
                      <a:pt x="31303" y="5124"/>
                      <a:pt x="32758" y="5997"/>
                      <a:pt x="34140" y="7015"/>
                    </a:cubicBezTo>
                    <a:cubicBezTo>
                      <a:pt x="34395" y="7207"/>
                      <a:pt x="34675" y="7292"/>
                      <a:pt x="34947" y="7292"/>
                    </a:cubicBezTo>
                    <a:cubicBezTo>
                      <a:pt x="35606" y="7292"/>
                      <a:pt x="36219" y="6790"/>
                      <a:pt x="36322" y="6070"/>
                    </a:cubicBezTo>
                    <a:cubicBezTo>
                      <a:pt x="36467" y="5270"/>
                      <a:pt x="36685" y="4542"/>
                      <a:pt x="37049" y="3815"/>
                    </a:cubicBezTo>
                    <a:close/>
                    <a:moveTo>
                      <a:pt x="23957" y="45274"/>
                    </a:moveTo>
                    <a:cubicBezTo>
                      <a:pt x="24393" y="46292"/>
                      <a:pt x="24757" y="47383"/>
                      <a:pt x="25048" y="48474"/>
                    </a:cubicBezTo>
                    <a:cubicBezTo>
                      <a:pt x="25269" y="49137"/>
                      <a:pt x="25868" y="49548"/>
                      <a:pt x="26493" y="49548"/>
                    </a:cubicBezTo>
                    <a:cubicBezTo>
                      <a:pt x="26691" y="49548"/>
                      <a:pt x="26892" y="49507"/>
                      <a:pt x="27084" y="49420"/>
                    </a:cubicBezTo>
                    <a:cubicBezTo>
                      <a:pt x="27212" y="49505"/>
                      <a:pt x="27340" y="49540"/>
                      <a:pt x="27468" y="49540"/>
                    </a:cubicBezTo>
                    <a:cubicBezTo>
                      <a:pt x="27558" y="49540"/>
                      <a:pt x="27649" y="49523"/>
                      <a:pt x="27739" y="49493"/>
                    </a:cubicBezTo>
                    <a:cubicBezTo>
                      <a:pt x="29339" y="48838"/>
                      <a:pt x="30867" y="47965"/>
                      <a:pt x="32249" y="47020"/>
                    </a:cubicBezTo>
                    <a:cubicBezTo>
                      <a:pt x="33267" y="49056"/>
                      <a:pt x="34431" y="50947"/>
                      <a:pt x="35885" y="52693"/>
                    </a:cubicBezTo>
                    <a:cubicBezTo>
                      <a:pt x="32540" y="62585"/>
                      <a:pt x="29048" y="72986"/>
                      <a:pt x="23011" y="81569"/>
                    </a:cubicBezTo>
                    <a:cubicBezTo>
                      <a:pt x="21629" y="77641"/>
                      <a:pt x="19447" y="71459"/>
                      <a:pt x="15956" y="70949"/>
                    </a:cubicBezTo>
                    <a:cubicBezTo>
                      <a:pt x="15631" y="70910"/>
                      <a:pt x="15305" y="70891"/>
                      <a:pt x="14977" y="70891"/>
                    </a:cubicBezTo>
                    <a:cubicBezTo>
                      <a:pt x="11129" y="70891"/>
                      <a:pt x="7138" y="73504"/>
                      <a:pt x="3518" y="75314"/>
                    </a:cubicBezTo>
                    <a:cubicBezTo>
                      <a:pt x="8101" y="65203"/>
                      <a:pt x="14647" y="55820"/>
                      <a:pt x="18793" y="45419"/>
                    </a:cubicBezTo>
                    <a:lnTo>
                      <a:pt x="18793" y="45419"/>
                    </a:lnTo>
                    <a:cubicBezTo>
                      <a:pt x="18740" y="46316"/>
                      <a:pt x="19453" y="46946"/>
                      <a:pt x="20209" y="46946"/>
                    </a:cubicBezTo>
                    <a:cubicBezTo>
                      <a:pt x="20495" y="46946"/>
                      <a:pt x="20788" y="46856"/>
                      <a:pt x="21047" y="46656"/>
                    </a:cubicBezTo>
                    <a:cubicBezTo>
                      <a:pt x="21920" y="46074"/>
                      <a:pt x="22939" y="45638"/>
                      <a:pt x="23957" y="45274"/>
                    </a:cubicBezTo>
                    <a:close/>
                    <a:moveTo>
                      <a:pt x="40177" y="49565"/>
                    </a:moveTo>
                    <a:cubicBezTo>
                      <a:pt x="41413" y="50729"/>
                      <a:pt x="42795" y="51893"/>
                      <a:pt x="44250" y="52911"/>
                    </a:cubicBezTo>
                    <a:cubicBezTo>
                      <a:pt x="44499" y="53077"/>
                      <a:pt x="44778" y="53155"/>
                      <a:pt x="45053" y="53155"/>
                    </a:cubicBezTo>
                    <a:cubicBezTo>
                      <a:pt x="45740" y="53155"/>
                      <a:pt x="46401" y="52672"/>
                      <a:pt x="46505" y="51893"/>
                    </a:cubicBezTo>
                    <a:cubicBezTo>
                      <a:pt x="46505" y="51238"/>
                      <a:pt x="46650" y="50656"/>
                      <a:pt x="46723" y="50074"/>
                    </a:cubicBezTo>
                    <a:cubicBezTo>
                      <a:pt x="47087" y="50293"/>
                      <a:pt x="47450" y="50438"/>
                      <a:pt x="47814" y="50584"/>
                    </a:cubicBezTo>
                    <a:cubicBezTo>
                      <a:pt x="47814" y="59966"/>
                      <a:pt x="48323" y="69349"/>
                      <a:pt x="49196" y="78659"/>
                    </a:cubicBezTo>
                    <a:cubicBezTo>
                      <a:pt x="47159" y="77059"/>
                      <a:pt x="44977" y="75677"/>
                      <a:pt x="42795" y="74368"/>
                    </a:cubicBezTo>
                    <a:cubicBezTo>
                      <a:pt x="42650" y="74320"/>
                      <a:pt x="42502" y="74296"/>
                      <a:pt x="42356" y="74296"/>
                    </a:cubicBezTo>
                    <a:cubicBezTo>
                      <a:pt x="41844" y="74296"/>
                      <a:pt x="41365" y="74586"/>
                      <a:pt x="41195" y="75095"/>
                    </a:cubicBezTo>
                    <a:cubicBezTo>
                      <a:pt x="39522" y="78368"/>
                      <a:pt x="37631" y="81496"/>
                      <a:pt x="35449" y="84551"/>
                    </a:cubicBezTo>
                    <a:cubicBezTo>
                      <a:pt x="33412" y="78659"/>
                      <a:pt x="34503" y="72550"/>
                      <a:pt x="33776" y="66440"/>
                    </a:cubicBezTo>
                    <a:cubicBezTo>
                      <a:pt x="35594" y="62003"/>
                      <a:pt x="37049" y="57348"/>
                      <a:pt x="38577" y="52911"/>
                    </a:cubicBezTo>
                    <a:cubicBezTo>
                      <a:pt x="39013" y="51747"/>
                      <a:pt x="39522" y="50584"/>
                      <a:pt x="40177" y="49565"/>
                    </a:cubicBezTo>
                    <a:close/>
                    <a:moveTo>
                      <a:pt x="36405" y="0"/>
                    </a:moveTo>
                    <a:cubicBezTo>
                      <a:pt x="35861" y="0"/>
                      <a:pt x="35328" y="324"/>
                      <a:pt x="35085" y="905"/>
                    </a:cubicBezTo>
                    <a:cubicBezTo>
                      <a:pt x="34794" y="1778"/>
                      <a:pt x="34431" y="2724"/>
                      <a:pt x="34140" y="3597"/>
                    </a:cubicBezTo>
                    <a:cubicBezTo>
                      <a:pt x="32612" y="2651"/>
                      <a:pt x="31085" y="1706"/>
                      <a:pt x="29557" y="905"/>
                    </a:cubicBezTo>
                    <a:cubicBezTo>
                      <a:pt x="29387" y="837"/>
                      <a:pt x="29208" y="805"/>
                      <a:pt x="29032" y="805"/>
                    </a:cubicBezTo>
                    <a:cubicBezTo>
                      <a:pt x="28457" y="805"/>
                      <a:pt x="27906" y="1149"/>
                      <a:pt x="27739" y="1706"/>
                    </a:cubicBezTo>
                    <a:cubicBezTo>
                      <a:pt x="27448" y="2578"/>
                      <a:pt x="27084" y="3451"/>
                      <a:pt x="26793" y="4397"/>
                    </a:cubicBezTo>
                    <a:cubicBezTo>
                      <a:pt x="25193" y="3233"/>
                      <a:pt x="23302" y="2651"/>
                      <a:pt x="21411" y="2651"/>
                    </a:cubicBezTo>
                    <a:cubicBezTo>
                      <a:pt x="21371" y="2648"/>
                      <a:pt x="21331" y="2646"/>
                      <a:pt x="21292" y="2646"/>
                    </a:cubicBezTo>
                    <a:cubicBezTo>
                      <a:pt x="20405" y="2646"/>
                      <a:pt x="19744" y="3419"/>
                      <a:pt x="19884" y="4324"/>
                    </a:cubicBezTo>
                    <a:cubicBezTo>
                      <a:pt x="20247" y="6070"/>
                      <a:pt x="20684" y="7815"/>
                      <a:pt x="21120" y="9634"/>
                    </a:cubicBezTo>
                    <a:cubicBezTo>
                      <a:pt x="19229" y="10070"/>
                      <a:pt x="17483" y="10579"/>
                      <a:pt x="15738" y="11307"/>
                    </a:cubicBezTo>
                    <a:cubicBezTo>
                      <a:pt x="14719" y="11816"/>
                      <a:pt x="14574" y="13125"/>
                      <a:pt x="15447" y="13780"/>
                    </a:cubicBezTo>
                    <a:cubicBezTo>
                      <a:pt x="15810" y="14216"/>
                      <a:pt x="16101" y="14580"/>
                      <a:pt x="16320" y="15089"/>
                    </a:cubicBezTo>
                    <a:cubicBezTo>
                      <a:pt x="11592" y="17344"/>
                      <a:pt x="12101" y="20326"/>
                      <a:pt x="13556" y="25781"/>
                    </a:cubicBezTo>
                    <a:cubicBezTo>
                      <a:pt x="13556" y="25854"/>
                      <a:pt x="13628" y="25926"/>
                      <a:pt x="13628" y="25999"/>
                    </a:cubicBezTo>
                    <a:cubicBezTo>
                      <a:pt x="12319" y="27017"/>
                      <a:pt x="11228" y="28327"/>
                      <a:pt x="10355" y="29781"/>
                    </a:cubicBezTo>
                    <a:cubicBezTo>
                      <a:pt x="9919" y="30436"/>
                      <a:pt x="10210" y="31309"/>
                      <a:pt x="10937" y="31672"/>
                    </a:cubicBezTo>
                    <a:cubicBezTo>
                      <a:pt x="12028" y="32182"/>
                      <a:pt x="13119" y="32909"/>
                      <a:pt x="14138" y="33636"/>
                    </a:cubicBezTo>
                    <a:cubicBezTo>
                      <a:pt x="13410" y="35382"/>
                      <a:pt x="12828" y="37055"/>
                      <a:pt x="12319" y="38873"/>
                    </a:cubicBezTo>
                    <a:cubicBezTo>
                      <a:pt x="11950" y="39795"/>
                      <a:pt x="12673" y="40717"/>
                      <a:pt x="13608" y="40717"/>
                    </a:cubicBezTo>
                    <a:cubicBezTo>
                      <a:pt x="13779" y="40717"/>
                      <a:pt x="13957" y="40686"/>
                      <a:pt x="14138" y="40619"/>
                    </a:cubicBezTo>
                    <a:cubicBezTo>
                      <a:pt x="14932" y="40367"/>
                      <a:pt x="15597" y="40249"/>
                      <a:pt x="16153" y="40249"/>
                    </a:cubicBezTo>
                    <a:cubicBezTo>
                      <a:pt x="17683" y="40249"/>
                      <a:pt x="18380" y="41142"/>
                      <a:pt x="18647" y="42583"/>
                    </a:cubicBezTo>
                    <a:cubicBezTo>
                      <a:pt x="11810" y="53493"/>
                      <a:pt x="5264" y="65203"/>
                      <a:pt x="245" y="77132"/>
                    </a:cubicBezTo>
                    <a:cubicBezTo>
                      <a:pt x="1" y="77865"/>
                      <a:pt x="629" y="78599"/>
                      <a:pt x="1354" y="78599"/>
                    </a:cubicBezTo>
                    <a:cubicBezTo>
                      <a:pt x="1492" y="78599"/>
                      <a:pt x="1633" y="78572"/>
                      <a:pt x="1773" y="78514"/>
                    </a:cubicBezTo>
                    <a:cubicBezTo>
                      <a:pt x="6064" y="77059"/>
                      <a:pt x="9846" y="74441"/>
                      <a:pt x="14210" y="73350"/>
                    </a:cubicBezTo>
                    <a:cubicBezTo>
                      <a:pt x="14362" y="73312"/>
                      <a:pt x="14512" y="73295"/>
                      <a:pt x="14661" y="73295"/>
                    </a:cubicBezTo>
                    <a:cubicBezTo>
                      <a:pt x="17995" y="73295"/>
                      <a:pt x="20436" y="82329"/>
                      <a:pt x="21411" y="84696"/>
                    </a:cubicBezTo>
                    <a:cubicBezTo>
                      <a:pt x="21659" y="85192"/>
                      <a:pt x="22165" y="85453"/>
                      <a:pt x="22662" y="85453"/>
                    </a:cubicBezTo>
                    <a:cubicBezTo>
                      <a:pt x="23041" y="85453"/>
                      <a:pt x="23414" y="85302"/>
                      <a:pt x="23666" y="84987"/>
                    </a:cubicBezTo>
                    <a:cubicBezTo>
                      <a:pt x="26793" y="80841"/>
                      <a:pt x="29412" y="76405"/>
                      <a:pt x="31521" y="71677"/>
                    </a:cubicBezTo>
                    <a:lnTo>
                      <a:pt x="31521" y="71677"/>
                    </a:lnTo>
                    <a:cubicBezTo>
                      <a:pt x="31158" y="77205"/>
                      <a:pt x="31885" y="82951"/>
                      <a:pt x="34067" y="87533"/>
                    </a:cubicBezTo>
                    <a:cubicBezTo>
                      <a:pt x="34265" y="88009"/>
                      <a:pt x="34702" y="88247"/>
                      <a:pt x="35152" y="88247"/>
                    </a:cubicBezTo>
                    <a:cubicBezTo>
                      <a:pt x="35527" y="88247"/>
                      <a:pt x="35912" y="88082"/>
                      <a:pt x="36176" y="87751"/>
                    </a:cubicBezTo>
                    <a:cubicBezTo>
                      <a:pt x="38431" y="84260"/>
                      <a:pt x="40831" y="80841"/>
                      <a:pt x="42795" y="77132"/>
                    </a:cubicBezTo>
                    <a:cubicBezTo>
                      <a:pt x="45268" y="78587"/>
                      <a:pt x="47450" y="80550"/>
                      <a:pt x="49850" y="82005"/>
                    </a:cubicBezTo>
                    <a:cubicBezTo>
                      <a:pt x="50098" y="82177"/>
                      <a:pt x="50361" y="82253"/>
                      <a:pt x="50612" y="82253"/>
                    </a:cubicBezTo>
                    <a:cubicBezTo>
                      <a:pt x="51316" y="82253"/>
                      <a:pt x="51922" y="81646"/>
                      <a:pt x="51814" y="80841"/>
                    </a:cubicBezTo>
                    <a:cubicBezTo>
                      <a:pt x="50796" y="71022"/>
                      <a:pt x="50432" y="61203"/>
                      <a:pt x="50287" y="51311"/>
                    </a:cubicBezTo>
                    <a:lnTo>
                      <a:pt x="50287" y="51311"/>
                    </a:lnTo>
                    <a:cubicBezTo>
                      <a:pt x="51051" y="51475"/>
                      <a:pt x="51814" y="51556"/>
                      <a:pt x="52609" y="51556"/>
                    </a:cubicBezTo>
                    <a:cubicBezTo>
                      <a:pt x="52873" y="51556"/>
                      <a:pt x="53142" y="51547"/>
                      <a:pt x="53414" y="51529"/>
                    </a:cubicBezTo>
                    <a:cubicBezTo>
                      <a:pt x="54578" y="51529"/>
                      <a:pt x="54869" y="50002"/>
                      <a:pt x="54360" y="49274"/>
                    </a:cubicBezTo>
                    <a:cubicBezTo>
                      <a:pt x="53633" y="48329"/>
                      <a:pt x="52978" y="47310"/>
                      <a:pt x="52323" y="46438"/>
                    </a:cubicBezTo>
                    <a:lnTo>
                      <a:pt x="52323" y="46438"/>
                    </a:lnTo>
                    <a:cubicBezTo>
                      <a:pt x="54604" y="46964"/>
                      <a:pt x="56931" y="47208"/>
                      <a:pt x="59267" y="47208"/>
                    </a:cubicBezTo>
                    <a:cubicBezTo>
                      <a:pt x="59838" y="47208"/>
                      <a:pt x="60408" y="47194"/>
                      <a:pt x="60979" y="47165"/>
                    </a:cubicBezTo>
                    <a:cubicBezTo>
                      <a:pt x="62070" y="46947"/>
                      <a:pt x="62579" y="45710"/>
                      <a:pt x="61924" y="44837"/>
                    </a:cubicBezTo>
                    <a:cubicBezTo>
                      <a:pt x="60470" y="43383"/>
                      <a:pt x="59161" y="41855"/>
                      <a:pt x="57997" y="40255"/>
                    </a:cubicBezTo>
                    <a:cubicBezTo>
                      <a:pt x="59961" y="40182"/>
                      <a:pt x="61924" y="40037"/>
                      <a:pt x="63816" y="39746"/>
                    </a:cubicBezTo>
                    <a:cubicBezTo>
                      <a:pt x="64761" y="39528"/>
                      <a:pt x="65270" y="38582"/>
                      <a:pt x="64907" y="37709"/>
                    </a:cubicBezTo>
                    <a:cubicBezTo>
                      <a:pt x="63961" y="35382"/>
                      <a:pt x="62652" y="33127"/>
                      <a:pt x="61052" y="31163"/>
                    </a:cubicBezTo>
                    <a:lnTo>
                      <a:pt x="61124" y="31091"/>
                    </a:lnTo>
                    <a:cubicBezTo>
                      <a:pt x="62797" y="29854"/>
                      <a:pt x="64470" y="28618"/>
                      <a:pt x="66216" y="27454"/>
                    </a:cubicBezTo>
                    <a:cubicBezTo>
                      <a:pt x="66798" y="26945"/>
                      <a:pt x="66943" y="26072"/>
                      <a:pt x="66434" y="25417"/>
                    </a:cubicBezTo>
                    <a:cubicBezTo>
                      <a:pt x="65052" y="24108"/>
                      <a:pt x="63670" y="22871"/>
                      <a:pt x="62143" y="21708"/>
                    </a:cubicBezTo>
                    <a:cubicBezTo>
                      <a:pt x="62943" y="20617"/>
                      <a:pt x="63525" y="19453"/>
                      <a:pt x="64470" y="18362"/>
                    </a:cubicBezTo>
                    <a:cubicBezTo>
                      <a:pt x="64979" y="17635"/>
                      <a:pt x="64688" y="16616"/>
                      <a:pt x="63816" y="16253"/>
                    </a:cubicBezTo>
                    <a:cubicBezTo>
                      <a:pt x="62215" y="15598"/>
                      <a:pt x="60761" y="14943"/>
                      <a:pt x="59161" y="14434"/>
                    </a:cubicBezTo>
                    <a:cubicBezTo>
                      <a:pt x="59379" y="13052"/>
                      <a:pt x="59742" y="11598"/>
                      <a:pt x="60179" y="10288"/>
                    </a:cubicBezTo>
                    <a:cubicBezTo>
                      <a:pt x="60517" y="9408"/>
                      <a:pt x="59847" y="8528"/>
                      <a:pt x="58990" y="8528"/>
                    </a:cubicBezTo>
                    <a:cubicBezTo>
                      <a:pt x="58927" y="8528"/>
                      <a:pt x="58862" y="8533"/>
                      <a:pt x="58797" y="8543"/>
                    </a:cubicBezTo>
                    <a:cubicBezTo>
                      <a:pt x="57342" y="8761"/>
                      <a:pt x="55960" y="8615"/>
                      <a:pt x="54505" y="8761"/>
                    </a:cubicBezTo>
                    <a:cubicBezTo>
                      <a:pt x="54433" y="7815"/>
                      <a:pt x="54360" y="6797"/>
                      <a:pt x="54287" y="5851"/>
                    </a:cubicBezTo>
                    <a:cubicBezTo>
                      <a:pt x="54360" y="5415"/>
                      <a:pt x="54069" y="4979"/>
                      <a:pt x="53560" y="4906"/>
                    </a:cubicBezTo>
                    <a:cubicBezTo>
                      <a:pt x="53507" y="4799"/>
                      <a:pt x="53375" y="4732"/>
                      <a:pt x="53223" y="4732"/>
                    </a:cubicBezTo>
                    <a:cubicBezTo>
                      <a:pt x="53168" y="4732"/>
                      <a:pt x="53109" y="4741"/>
                      <a:pt x="53051" y="4760"/>
                    </a:cubicBezTo>
                    <a:cubicBezTo>
                      <a:pt x="51669" y="5197"/>
                      <a:pt x="50287" y="5633"/>
                      <a:pt x="48905" y="6070"/>
                    </a:cubicBezTo>
                    <a:cubicBezTo>
                      <a:pt x="48396" y="4615"/>
                      <a:pt x="47596" y="3233"/>
                      <a:pt x="46941" y="1778"/>
                    </a:cubicBezTo>
                    <a:cubicBezTo>
                      <a:pt x="46756" y="1269"/>
                      <a:pt x="46276" y="995"/>
                      <a:pt x="45782" y="995"/>
                    </a:cubicBezTo>
                    <a:cubicBezTo>
                      <a:pt x="45501" y="995"/>
                      <a:pt x="45215" y="1084"/>
                      <a:pt x="44977" y="1269"/>
                    </a:cubicBezTo>
                    <a:cubicBezTo>
                      <a:pt x="43959" y="2287"/>
                      <a:pt x="42868" y="3160"/>
                      <a:pt x="41850" y="4179"/>
                    </a:cubicBezTo>
                    <a:cubicBezTo>
                      <a:pt x="40249" y="2942"/>
                      <a:pt x="38722" y="1633"/>
                      <a:pt x="37195" y="251"/>
                    </a:cubicBezTo>
                    <a:cubicBezTo>
                      <a:pt x="36952" y="81"/>
                      <a:pt x="36677" y="0"/>
                      <a:pt x="36405" y="0"/>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088996" y="3703092"/>
                <a:ext cx="296050" cy="431350"/>
              </a:xfrm>
              <a:custGeom>
                <a:rect b="b" l="l" r="r" t="t"/>
                <a:pathLst>
                  <a:path extrusionOk="0" h="17254" w="11842">
                    <a:moveTo>
                      <a:pt x="9516" y="1"/>
                    </a:moveTo>
                    <a:cubicBezTo>
                      <a:pt x="9253" y="1"/>
                      <a:pt x="8980" y="88"/>
                      <a:pt x="8728" y="285"/>
                    </a:cubicBezTo>
                    <a:cubicBezTo>
                      <a:pt x="6474" y="2103"/>
                      <a:pt x="4146" y="3704"/>
                      <a:pt x="1964" y="5667"/>
                    </a:cubicBezTo>
                    <a:cubicBezTo>
                      <a:pt x="1600" y="5958"/>
                      <a:pt x="0" y="7559"/>
                      <a:pt x="1091" y="7995"/>
                    </a:cubicBezTo>
                    <a:cubicBezTo>
                      <a:pt x="1223" y="8036"/>
                      <a:pt x="1358" y="8055"/>
                      <a:pt x="1493" y="8055"/>
                    </a:cubicBezTo>
                    <a:cubicBezTo>
                      <a:pt x="2547" y="8055"/>
                      <a:pt x="3663" y="6911"/>
                      <a:pt x="4437" y="6395"/>
                    </a:cubicBezTo>
                    <a:cubicBezTo>
                      <a:pt x="5383" y="5813"/>
                      <a:pt x="6328" y="5158"/>
                      <a:pt x="7274" y="4504"/>
                    </a:cubicBezTo>
                    <a:lnTo>
                      <a:pt x="7274" y="4504"/>
                    </a:lnTo>
                    <a:cubicBezTo>
                      <a:pt x="6474" y="7486"/>
                      <a:pt x="5892" y="10541"/>
                      <a:pt x="5674" y="13668"/>
                    </a:cubicBezTo>
                    <a:cubicBezTo>
                      <a:pt x="4655" y="13523"/>
                      <a:pt x="3637" y="13377"/>
                      <a:pt x="2619" y="13377"/>
                    </a:cubicBezTo>
                    <a:cubicBezTo>
                      <a:pt x="2594" y="13375"/>
                      <a:pt x="2569" y="13374"/>
                      <a:pt x="2545" y="13374"/>
                    </a:cubicBezTo>
                    <a:cubicBezTo>
                      <a:pt x="1863" y="13374"/>
                      <a:pt x="1477" y="14340"/>
                      <a:pt x="2110" y="14832"/>
                    </a:cubicBezTo>
                    <a:cubicBezTo>
                      <a:pt x="4219" y="16287"/>
                      <a:pt x="7347" y="16796"/>
                      <a:pt x="9892" y="17232"/>
                    </a:cubicBezTo>
                    <a:cubicBezTo>
                      <a:pt x="9983" y="17247"/>
                      <a:pt x="10070" y="17254"/>
                      <a:pt x="10152" y="17254"/>
                    </a:cubicBezTo>
                    <a:cubicBezTo>
                      <a:pt x="11727" y="17254"/>
                      <a:pt x="11842" y="14741"/>
                      <a:pt x="10183" y="14396"/>
                    </a:cubicBezTo>
                    <a:lnTo>
                      <a:pt x="8292" y="14032"/>
                    </a:lnTo>
                    <a:cubicBezTo>
                      <a:pt x="9383" y="10032"/>
                      <a:pt x="9529" y="5740"/>
                      <a:pt x="10692" y="1740"/>
                    </a:cubicBezTo>
                    <a:cubicBezTo>
                      <a:pt x="11021" y="808"/>
                      <a:pt x="10318" y="1"/>
                      <a:pt x="9516"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 name="Google Shape;31;p2"/>
            <p:cNvSpPr/>
            <p:nvPr/>
          </p:nvSpPr>
          <p:spPr>
            <a:xfrm rot="-1550640">
              <a:off x="379500" y="4628535"/>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rot="1882907">
              <a:off x="8221030" y="1381433"/>
              <a:ext cx="537260" cy="480691"/>
              <a:chOff x="1949642" y="2454226"/>
              <a:chExt cx="705425" cy="631150"/>
            </a:xfrm>
          </p:grpSpPr>
          <p:sp>
            <p:nvSpPr>
              <p:cNvPr id="33" name="Google Shape;33;p2"/>
              <p:cNvSpPr/>
              <p:nvPr/>
            </p:nvSpPr>
            <p:spPr>
              <a:xfrm>
                <a:off x="2029642" y="2729601"/>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949642" y="2604151"/>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166017" y="2454226"/>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371517" y="2484126"/>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487892" y="2672726"/>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 name="Google Shape;38;p2"/>
            <p:cNvGrpSpPr/>
            <p:nvPr/>
          </p:nvGrpSpPr>
          <p:grpSpPr>
            <a:xfrm flipH="1" rot="-1882907">
              <a:off x="783455" y="2559245"/>
              <a:ext cx="537260" cy="480691"/>
              <a:chOff x="1765141" y="3262282"/>
              <a:chExt cx="705425" cy="631150"/>
            </a:xfrm>
          </p:grpSpPr>
          <p:sp>
            <p:nvSpPr>
              <p:cNvPr id="39" name="Google Shape;39;p2"/>
              <p:cNvSpPr/>
              <p:nvPr/>
            </p:nvSpPr>
            <p:spPr>
              <a:xfrm>
                <a:off x="1845141" y="3537657"/>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765141" y="3412207"/>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981516" y="3262282"/>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187016" y="3292182"/>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303391" y="3480782"/>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 name="Google Shape;44;p2"/>
            <p:cNvSpPr/>
            <p:nvPr/>
          </p:nvSpPr>
          <p:spPr>
            <a:xfrm rot="1076189">
              <a:off x="4342386" y="4519074"/>
              <a:ext cx="459228" cy="386297"/>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1550640">
              <a:off x="1007900" y="80785"/>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 name="Google Shape;46;p2"/>
          <p:cNvGrpSpPr/>
          <p:nvPr/>
        </p:nvGrpSpPr>
        <p:grpSpPr>
          <a:xfrm>
            <a:off x="42659" y="75527"/>
            <a:ext cx="9051492" cy="4677161"/>
            <a:chOff x="50436" y="-319265"/>
            <a:chExt cx="9051492" cy="4677161"/>
          </a:xfrm>
        </p:grpSpPr>
        <p:sp>
          <p:nvSpPr>
            <p:cNvPr id="47" name="Google Shape;47;p2"/>
            <p:cNvSpPr/>
            <p:nvPr/>
          </p:nvSpPr>
          <p:spPr>
            <a:xfrm>
              <a:off x="1711756" y="-259608"/>
              <a:ext cx="162328" cy="212910"/>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71824" y="2624884"/>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7134333" y="427460"/>
              <a:ext cx="209875" cy="275176"/>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7134317" y="2392881"/>
              <a:ext cx="209875" cy="275176"/>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1874075" y="665960"/>
              <a:ext cx="209875" cy="275176"/>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05800" y="3345774"/>
              <a:ext cx="110475" cy="14450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50436" y="-147925"/>
              <a:ext cx="110475" cy="145627"/>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643562" y="-108452"/>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6003051" y="-319265"/>
              <a:ext cx="41395" cy="40657"/>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2434130" y="3598553"/>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2350174" y="2728988"/>
              <a:ext cx="57303" cy="56326"/>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8797120" y="2458153"/>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2"/>
            <p:cNvGrpSpPr/>
            <p:nvPr/>
          </p:nvGrpSpPr>
          <p:grpSpPr>
            <a:xfrm>
              <a:off x="1251177" y="856329"/>
              <a:ext cx="5720049" cy="3501566"/>
              <a:chOff x="1090527" y="1035417"/>
              <a:chExt cx="5720049" cy="3501566"/>
            </a:xfrm>
          </p:grpSpPr>
          <p:sp>
            <p:nvSpPr>
              <p:cNvPr id="60" name="Google Shape;60;p2"/>
              <p:cNvSpPr/>
              <p:nvPr/>
            </p:nvSpPr>
            <p:spPr>
              <a:xfrm>
                <a:off x="2273465" y="1347105"/>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882935" y="1035417"/>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6769181" y="4079462"/>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1090527" y="4480145"/>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2"/>
            <p:cNvGrpSpPr/>
            <p:nvPr/>
          </p:nvGrpSpPr>
          <p:grpSpPr>
            <a:xfrm>
              <a:off x="8040139" y="106597"/>
              <a:ext cx="1061789" cy="629687"/>
              <a:chOff x="4784639" y="1400472"/>
              <a:chExt cx="1061789" cy="629687"/>
            </a:xfrm>
          </p:grpSpPr>
          <p:sp>
            <p:nvSpPr>
              <p:cNvPr id="65" name="Google Shape;65;p2"/>
              <p:cNvSpPr/>
              <p:nvPr/>
            </p:nvSpPr>
            <p:spPr>
              <a:xfrm>
                <a:off x="5760386" y="1400472"/>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4784639" y="1989706"/>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5419903" y="1721329"/>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5227161" y="1598437"/>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2"/>
            <p:cNvSpPr/>
            <p:nvPr/>
          </p:nvSpPr>
          <p:spPr>
            <a:xfrm>
              <a:off x="6737556" y="-23364"/>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4553999" y="3071778"/>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8368594" y="3448561"/>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8913049" y="3922740"/>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2"/>
          <p:cNvGrpSpPr/>
          <p:nvPr/>
        </p:nvGrpSpPr>
        <p:grpSpPr>
          <a:xfrm rot="-1543230">
            <a:off x="7638421" y="3906530"/>
            <a:ext cx="537219" cy="480654"/>
            <a:chOff x="1949642" y="2454226"/>
            <a:chExt cx="705425" cy="631150"/>
          </a:xfrm>
        </p:grpSpPr>
        <p:sp>
          <p:nvSpPr>
            <p:cNvPr id="74" name="Google Shape;74;p2"/>
            <p:cNvSpPr/>
            <p:nvPr/>
          </p:nvSpPr>
          <p:spPr>
            <a:xfrm>
              <a:off x="2029642" y="2729601"/>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1949642" y="2604151"/>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2166017" y="2454226"/>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2371517" y="2484126"/>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2487892" y="2672726"/>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9" name="Shape 479"/>
        <p:cNvGrpSpPr/>
        <p:nvPr/>
      </p:nvGrpSpPr>
      <p:grpSpPr>
        <a:xfrm>
          <a:off x="0" y="0"/>
          <a:ext cx="0" cy="0"/>
          <a:chOff x="0" y="0"/>
          <a:chExt cx="0" cy="0"/>
        </a:xfrm>
      </p:grpSpPr>
      <p:sp>
        <p:nvSpPr>
          <p:cNvPr id="480" name="Google Shape;480;p11"/>
          <p:cNvSpPr txBox="1"/>
          <p:nvPr>
            <p:ph hasCustomPrompt="1" type="title"/>
          </p:nvPr>
        </p:nvSpPr>
        <p:spPr>
          <a:xfrm>
            <a:off x="2747013" y="2072450"/>
            <a:ext cx="3656400" cy="1561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1" name="Google Shape;481;p11"/>
          <p:cNvSpPr txBox="1"/>
          <p:nvPr>
            <p:ph idx="1" type="body"/>
          </p:nvPr>
        </p:nvSpPr>
        <p:spPr>
          <a:xfrm>
            <a:off x="3088563" y="3380775"/>
            <a:ext cx="2973300" cy="705600"/>
          </a:xfrm>
          <a:prstGeom prst="rect">
            <a:avLst/>
          </a:prstGeom>
        </p:spPr>
        <p:txBody>
          <a:bodyPr anchorCtr="0" anchor="t" bIns="91425" lIns="91425" spcFirstLastPara="1" rIns="91425" wrap="square" tIns="91425">
            <a:noAutofit/>
          </a:bodyPr>
          <a:lstStyle>
            <a:lvl1pPr indent="-342900" lvl="0" marL="457200" algn="ctr">
              <a:lnSpc>
                <a:spcPct val="100000"/>
              </a:lnSpc>
              <a:spcBef>
                <a:spcPts val="0"/>
              </a:spcBef>
              <a:spcAft>
                <a:spcPts val="0"/>
              </a:spcAft>
              <a:buSzPts val="1800"/>
              <a:buChar char="●"/>
              <a:defRPr sz="2500"/>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482" name="Google Shape;482;p11"/>
          <p:cNvGrpSpPr/>
          <p:nvPr/>
        </p:nvGrpSpPr>
        <p:grpSpPr>
          <a:xfrm>
            <a:off x="-172724" y="-689716"/>
            <a:ext cx="9795122" cy="6076169"/>
            <a:chOff x="-172724" y="-689716"/>
            <a:chExt cx="9795122" cy="6076169"/>
          </a:xfrm>
        </p:grpSpPr>
        <p:sp>
          <p:nvSpPr>
            <p:cNvPr id="483" name="Google Shape;483;p11"/>
            <p:cNvSpPr/>
            <p:nvPr/>
          </p:nvSpPr>
          <p:spPr>
            <a:xfrm flipH="1" rot="-5200005">
              <a:off x="1807670" y="-231731"/>
              <a:ext cx="1071750" cy="921022"/>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alpha val="5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4" name="Google Shape;484;p11"/>
            <p:cNvGrpSpPr/>
            <p:nvPr/>
          </p:nvGrpSpPr>
          <p:grpSpPr>
            <a:xfrm rot="1588373">
              <a:off x="8210931" y="297450"/>
              <a:ext cx="588363" cy="452603"/>
              <a:chOff x="6361045" y="100950"/>
              <a:chExt cx="705425" cy="631150"/>
            </a:xfrm>
          </p:grpSpPr>
          <p:sp>
            <p:nvSpPr>
              <p:cNvPr id="485" name="Google Shape;485;p11"/>
              <p:cNvSpPr/>
              <p:nvPr/>
            </p:nvSpPr>
            <p:spPr>
              <a:xfrm>
                <a:off x="6441045" y="376325"/>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alpha val="5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1"/>
              <p:cNvSpPr/>
              <p:nvPr/>
            </p:nvSpPr>
            <p:spPr>
              <a:xfrm>
                <a:off x="6361045" y="250875"/>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alpha val="5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1"/>
              <p:cNvSpPr/>
              <p:nvPr/>
            </p:nvSpPr>
            <p:spPr>
              <a:xfrm>
                <a:off x="6577420" y="100950"/>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alpha val="5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1"/>
              <p:cNvSpPr/>
              <p:nvPr/>
            </p:nvSpPr>
            <p:spPr>
              <a:xfrm>
                <a:off x="6782920" y="130850"/>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alpha val="5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1"/>
              <p:cNvSpPr/>
              <p:nvPr/>
            </p:nvSpPr>
            <p:spPr>
              <a:xfrm>
                <a:off x="6899295" y="319450"/>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alpha val="5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0" name="Google Shape;490;p11"/>
            <p:cNvSpPr/>
            <p:nvPr/>
          </p:nvSpPr>
          <p:spPr>
            <a:xfrm>
              <a:off x="8424002" y="2523664"/>
              <a:ext cx="1198396" cy="696058"/>
            </a:xfrm>
            <a:custGeom>
              <a:rect b="b" l="l" r="r" t="t"/>
              <a:pathLst>
                <a:path extrusionOk="0" h="45494" w="67354">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2">
                <a:alpha val="5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1"/>
            <p:cNvSpPr/>
            <p:nvPr/>
          </p:nvSpPr>
          <p:spPr>
            <a:xfrm rot="-981702">
              <a:off x="7071949" y="3186803"/>
              <a:ext cx="578667" cy="418607"/>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5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2" name="Google Shape;492;p11"/>
            <p:cNvGrpSpPr/>
            <p:nvPr/>
          </p:nvGrpSpPr>
          <p:grpSpPr>
            <a:xfrm rot="-924191">
              <a:off x="7855162" y="3740163"/>
              <a:ext cx="1084499" cy="1241476"/>
              <a:chOff x="4410546" y="2700695"/>
              <a:chExt cx="2349538" cy="2634484"/>
            </a:xfrm>
          </p:grpSpPr>
          <p:sp>
            <p:nvSpPr>
              <p:cNvPr id="493" name="Google Shape;493;p11"/>
              <p:cNvSpPr/>
              <p:nvPr/>
            </p:nvSpPr>
            <p:spPr>
              <a:xfrm rot="-1186779">
                <a:off x="5050281" y="3134521"/>
                <a:ext cx="1077668" cy="812223"/>
              </a:xfrm>
              <a:custGeom>
                <a:rect b="b" l="l" r="r" t="t"/>
                <a:pathLst>
                  <a:path extrusionOk="0" h="32432" w="43171">
                    <a:moveTo>
                      <a:pt x="18236" y="2933"/>
                    </a:moveTo>
                    <a:cubicBezTo>
                      <a:pt x="21940" y="2933"/>
                      <a:pt x="25626" y="3920"/>
                      <a:pt x="28914" y="5791"/>
                    </a:cubicBezTo>
                    <a:cubicBezTo>
                      <a:pt x="33642" y="8482"/>
                      <a:pt x="35824" y="14228"/>
                      <a:pt x="34079" y="19393"/>
                    </a:cubicBezTo>
                    <a:cubicBezTo>
                      <a:pt x="32406" y="25066"/>
                      <a:pt x="26369" y="28485"/>
                      <a:pt x="20986" y="29648"/>
                    </a:cubicBezTo>
                    <a:cubicBezTo>
                      <a:pt x="19873" y="29897"/>
                      <a:pt x="18784" y="30014"/>
                      <a:pt x="17728" y="30014"/>
                    </a:cubicBezTo>
                    <a:cubicBezTo>
                      <a:pt x="9190" y="30014"/>
                      <a:pt x="2810" y="22320"/>
                      <a:pt x="3457" y="13647"/>
                    </a:cubicBezTo>
                    <a:cubicBezTo>
                      <a:pt x="3457" y="13065"/>
                      <a:pt x="3530" y="12483"/>
                      <a:pt x="3603" y="11974"/>
                    </a:cubicBezTo>
                    <a:cubicBezTo>
                      <a:pt x="6221" y="6809"/>
                      <a:pt x="9276" y="4118"/>
                      <a:pt x="15095" y="3173"/>
                    </a:cubicBezTo>
                    <a:cubicBezTo>
                      <a:pt x="16138" y="3012"/>
                      <a:pt x="17187" y="2933"/>
                      <a:pt x="18236" y="2933"/>
                    </a:cubicBezTo>
                    <a:close/>
                    <a:moveTo>
                      <a:pt x="18647" y="1"/>
                    </a:moveTo>
                    <a:cubicBezTo>
                      <a:pt x="17685" y="1"/>
                      <a:pt x="16717" y="63"/>
                      <a:pt x="15749" y="191"/>
                    </a:cubicBezTo>
                    <a:cubicBezTo>
                      <a:pt x="15107" y="74"/>
                      <a:pt x="14475" y="18"/>
                      <a:pt x="13856" y="18"/>
                    </a:cubicBezTo>
                    <a:cubicBezTo>
                      <a:pt x="8302" y="18"/>
                      <a:pt x="3755" y="4520"/>
                      <a:pt x="1857" y="10083"/>
                    </a:cubicBezTo>
                    <a:cubicBezTo>
                      <a:pt x="1784" y="10446"/>
                      <a:pt x="1639" y="10883"/>
                      <a:pt x="1493" y="11246"/>
                    </a:cubicBezTo>
                    <a:lnTo>
                      <a:pt x="1493" y="11464"/>
                    </a:lnTo>
                    <a:cubicBezTo>
                      <a:pt x="1275" y="12337"/>
                      <a:pt x="1130" y="13283"/>
                      <a:pt x="1057" y="14156"/>
                    </a:cubicBezTo>
                    <a:cubicBezTo>
                      <a:pt x="1" y="24965"/>
                      <a:pt x="8814" y="32432"/>
                      <a:pt x="18568" y="32432"/>
                    </a:cubicBezTo>
                    <a:cubicBezTo>
                      <a:pt x="20234" y="32432"/>
                      <a:pt x="21928" y="32214"/>
                      <a:pt x="23605" y="31758"/>
                    </a:cubicBezTo>
                    <a:cubicBezTo>
                      <a:pt x="36188" y="28339"/>
                      <a:pt x="43170" y="12701"/>
                      <a:pt x="31387" y="3973"/>
                    </a:cubicBezTo>
                    <a:cubicBezTo>
                      <a:pt x="27607" y="1393"/>
                      <a:pt x="23184" y="1"/>
                      <a:pt x="18647" y="1"/>
                    </a:cubicBezTo>
                    <a:close/>
                  </a:path>
                </a:pathLst>
              </a:custGeom>
              <a:solidFill>
                <a:schemeClr val="accent2">
                  <a:alpha val="5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1"/>
              <p:cNvSpPr/>
              <p:nvPr/>
            </p:nvSpPr>
            <p:spPr>
              <a:xfrm rot="-1186779">
                <a:off x="4749761" y="2912901"/>
                <a:ext cx="1671108" cy="2210073"/>
              </a:xfrm>
              <a:custGeom>
                <a:rect b="b" l="l" r="r" t="t"/>
                <a:pathLst>
                  <a:path extrusionOk="0" h="88248" w="66944">
                    <a:moveTo>
                      <a:pt x="37049" y="3815"/>
                    </a:moveTo>
                    <a:cubicBezTo>
                      <a:pt x="38358" y="4979"/>
                      <a:pt x="39740" y="5997"/>
                      <a:pt x="41195" y="7015"/>
                    </a:cubicBezTo>
                    <a:cubicBezTo>
                      <a:pt x="41425" y="7187"/>
                      <a:pt x="41699" y="7269"/>
                      <a:pt x="41975" y="7269"/>
                    </a:cubicBezTo>
                    <a:cubicBezTo>
                      <a:pt x="42398" y="7269"/>
                      <a:pt x="42822" y="7077"/>
                      <a:pt x="43086" y="6724"/>
                    </a:cubicBezTo>
                    <a:cubicBezTo>
                      <a:pt x="43813" y="5924"/>
                      <a:pt x="44614" y="5197"/>
                      <a:pt x="45414" y="4469"/>
                    </a:cubicBezTo>
                    <a:cubicBezTo>
                      <a:pt x="46068" y="5633"/>
                      <a:pt x="46650" y="6870"/>
                      <a:pt x="47087" y="8106"/>
                    </a:cubicBezTo>
                    <a:cubicBezTo>
                      <a:pt x="47299" y="8532"/>
                      <a:pt x="47707" y="8802"/>
                      <a:pt x="48167" y="8802"/>
                    </a:cubicBezTo>
                    <a:cubicBezTo>
                      <a:pt x="48336" y="8802"/>
                      <a:pt x="48511" y="8766"/>
                      <a:pt x="48687" y="8688"/>
                    </a:cubicBezTo>
                    <a:cubicBezTo>
                      <a:pt x="50069" y="8106"/>
                      <a:pt x="51378" y="7379"/>
                      <a:pt x="52542" y="6433"/>
                    </a:cubicBezTo>
                    <a:lnTo>
                      <a:pt x="52542" y="6433"/>
                    </a:lnTo>
                    <a:cubicBezTo>
                      <a:pt x="52396" y="7670"/>
                      <a:pt x="52323" y="8834"/>
                      <a:pt x="52323" y="9997"/>
                    </a:cubicBezTo>
                    <a:cubicBezTo>
                      <a:pt x="52258" y="10722"/>
                      <a:pt x="52788" y="11327"/>
                      <a:pt x="53483" y="11327"/>
                    </a:cubicBezTo>
                    <a:cubicBezTo>
                      <a:pt x="53555" y="11327"/>
                      <a:pt x="53630" y="11320"/>
                      <a:pt x="53705" y="11307"/>
                    </a:cubicBezTo>
                    <a:cubicBezTo>
                      <a:pt x="54869" y="11161"/>
                      <a:pt x="56033" y="11161"/>
                      <a:pt x="57197" y="11161"/>
                    </a:cubicBezTo>
                    <a:cubicBezTo>
                      <a:pt x="56906" y="12398"/>
                      <a:pt x="56688" y="13634"/>
                      <a:pt x="56324" y="14871"/>
                    </a:cubicBezTo>
                    <a:cubicBezTo>
                      <a:pt x="56033" y="15598"/>
                      <a:pt x="56397" y="16325"/>
                      <a:pt x="57124" y="16616"/>
                    </a:cubicBezTo>
                    <a:cubicBezTo>
                      <a:pt x="58506" y="16980"/>
                      <a:pt x="59815" y="17489"/>
                      <a:pt x="61124" y="18144"/>
                    </a:cubicBezTo>
                    <a:cubicBezTo>
                      <a:pt x="60470" y="19162"/>
                      <a:pt x="59815" y="20180"/>
                      <a:pt x="59015" y="21126"/>
                    </a:cubicBezTo>
                    <a:cubicBezTo>
                      <a:pt x="58579" y="21708"/>
                      <a:pt x="58651" y="22653"/>
                      <a:pt x="59306" y="23090"/>
                    </a:cubicBezTo>
                    <a:cubicBezTo>
                      <a:pt x="60615" y="24108"/>
                      <a:pt x="61852" y="25054"/>
                      <a:pt x="63015" y="26145"/>
                    </a:cubicBezTo>
                    <a:cubicBezTo>
                      <a:pt x="61779" y="27017"/>
                      <a:pt x="60542" y="27890"/>
                      <a:pt x="59306" y="28836"/>
                    </a:cubicBezTo>
                    <a:cubicBezTo>
                      <a:pt x="58942" y="29127"/>
                      <a:pt x="58724" y="29636"/>
                      <a:pt x="58797" y="30145"/>
                    </a:cubicBezTo>
                    <a:cubicBezTo>
                      <a:pt x="58069" y="30581"/>
                      <a:pt x="57851" y="31600"/>
                      <a:pt x="58360" y="32327"/>
                    </a:cubicBezTo>
                    <a:cubicBezTo>
                      <a:pt x="59524" y="33854"/>
                      <a:pt x="60542" y="35455"/>
                      <a:pt x="61488" y="37128"/>
                    </a:cubicBezTo>
                    <a:cubicBezTo>
                      <a:pt x="59379" y="37419"/>
                      <a:pt x="57269" y="37491"/>
                      <a:pt x="55087" y="37637"/>
                    </a:cubicBezTo>
                    <a:cubicBezTo>
                      <a:pt x="53924" y="37709"/>
                      <a:pt x="53633" y="39164"/>
                      <a:pt x="54142" y="39964"/>
                    </a:cubicBezTo>
                    <a:cubicBezTo>
                      <a:pt x="55233" y="41492"/>
                      <a:pt x="56324" y="42946"/>
                      <a:pt x="57488" y="44328"/>
                    </a:cubicBezTo>
                    <a:cubicBezTo>
                      <a:pt x="54796" y="44256"/>
                      <a:pt x="52105" y="43674"/>
                      <a:pt x="49560" y="42655"/>
                    </a:cubicBezTo>
                    <a:cubicBezTo>
                      <a:pt x="49405" y="42594"/>
                      <a:pt x="49245" y="42566"/>
                      <a:pt x="49086" y="42566"/>
                    </a:cubicBezTo>
                    <a:cubicBezTo>
                      <a:pt x="48119" y="42566"/>
                      <a:pt x="47179" y="43610"/>
                      <a:pt x="47741" y="44547"/>
                    </a:cubicBezTo>
                    <a:cubicBezTo>
                      <a:pt x="48541" y="45929"/>
                      <a:pt x="49414" y="47238"/>
                      <a:pt x="50287" y="48547"/>
                    </a:cubicBezTo>
                    <a:cubicBezTo>
                      <a:pt x="48832" y="48111"/>
                      <a:pt x="47523" y="47456"/>
                      <a:pt x="46286" y="46583"/>
                    </a:cubicBezTo>
                    <a:cubicBezTo>
                      <a:pt x="46035" y="46423"/>
                      <a:pt x="45713" y="46342"/>
                      <a:pt x="45391" y="46342"/>
                    </a:cubicBezTo>
                    <a:cubicBezTo>
                      <a:pt x="44685" y="46342"/>
                      <a:pt x="43982" y="46730"/>
                      <a:pt x="44032" y="47529"/>
                    </a:cubicBezTo>
                    <a:cubicBezTo>
                      <a:pt x="44032" y="48038"/>
                      <a:pt x="44032" y="48620"/>
                      <a:pt x="43959" y="49129"/>
                    </a:cubicBezTo>
                    <a:cubicBezTo>
                      <a:pt x="42868" y="48256"/>
                      <a:pt x="41850" y="47310"/>
                      <a:pt x="40831" y="46365"/>
                    </a:cubicBezTo>
                    <a:cubicBezTo>
                      <a:pt x="40558" y="46031"/>
                      <a:pt x="40170" y="45874"/>
                      <a:pt x="39785" y="45874"/>
                    </a:cubicBezTo>
                    <a:cubicBezTo>
                      <a:pt x="39248" y="45874"/>
                      <a:pt x="38716" y="46178"/>
                      <a:pt x="38504" y="46729"/>
                    </a:cubicBezTo>
                    <a:cubicBezTo>
                      <a:pt x="37995" y="47820"/>
                      <a:pt x="37485" y="48765"/>
                      <a:pt x="36976" y="49783"/>
                    </a:cubicBezTo>
                    <a:cubicBezTo>
                      <a:pt x="35813" y="48183"/>
                      <a:pt x="34722" y="46510"/>
                      <a:pt x="33776" y="44765"/>
                    </a:cubicBezTo>
                    <a:cubicBezTo>
                      <a:pt x="33588" y="44342"/>
                      <a:pt x="33158" y="44101"/>
                      <a:pt x="32700" y="44101"/>
                    </a:cubicBezTo>
                    <a:cubicBezTo>
                      <a:pt x="32449" y="44101"/>
                      <a:pt x="32190" y="44174"/>
                      <a:pt x="31958" y="44328"/>
                    </a:cubicBezTo>
                    <a:cubicBezTo>
                      <a:pt x="30648" y="45565"/>
                      <a:pt x="29266" y="46729"/>
                      <a:pt x="27812" y="47747"/>
                    </a:cubicBezTo>
                    <a:cubicBezTo>
                      <a:pt x="27303" y="46074"/>
                      <a:pt x="26721" y="44401"/>
                      <a:pt x="25993" y="42801"/>
                    </a:cubicBezTo>
                    <a:cubicBezTo>
                      <a:pt x="25725" y="42318"/>
                      <a:pt x="25220" y="42034"/>
                      <a:pt x="24711" y="42034"/>
                    </a:cubicBezTo>
                    <a:cubicBezTo>
                      <a:pt x="24529" y="42034"/>
                      <a:pt x="24347" y="42070"/>
                      <a:pt x="24175" y="42146"/>
                    </a:cubicBezTo>
                    <a:cubicBezTo>
                      <a:pt x="23302" y="42510"/>
                      <a:pt x="22429" y="42874"/>
                      <a:pt x="21557" y="43237"/>
                    </a:cubicBezTo>
                    <a:cubicBezTo>
                      <a:pt x="21287" y="39661"/>
                      <a:pt x="19702" y="37525"/>
                      <a:pt x="16397" y="37525"/>
                    </a:cubicBezTo>
                    <a:cubicBezTo>
                      <a:pt x="16139" y="37525"/>
                      <a:pt x="15871" y="37538"/>
                      <a:pt x="15592" y="37564"/>
                    </a:cubicBezTo>
                    <a:cubicBezTo>
                      <a:pt x="16029" y="36255"/>
                      <a:pt x="16465" y="34946"/>
                      <a:pt x="16974" y="33636"/>
                    </a:cubicBezTo>
                    <a:cubicBezTo>
                      <a:pt x="17192" y="32982"/>
                      <a:pt x="16902" y="32182"/>
                      <a:pt x="16247" y="31963"/>
                    </a:cubicBezTo>
                    <a:cubicBezTo>
                      <a:pt x="15083" y="31309"/>
                      <a:pt x="14138" y="30581"/>
                      <a:pt x="13119" y="30000"/>
                    </a:cubicBezTo>
                    <a:cubicBezTo>
                      <a:pt x="13701" y="28908"/>
                      <a:pt x="14429" y="27890"/>
                      <a:pt x="15156" y="26945"/>
                    </a:cubicBezTo>
                    <a:cubicBezTo>
                      <a:pt x="15190" y="26947"/>
                      <a:pt x="15224" y="26949"/>
                      <a:pt x="15258" y="26949"/>
                    </a:cubicBezTo>
                    <a:cubicBezTo>
                      <a:pt x="16079" y="26949"/>
                      <a:pt x="16672" y="26113"/>
                      <a:pt x="16392" y="25344"/>
                    </a:cubicBezTo>
                    <a:cubicBezTo>
                      <a:pt x="16101" y="24108"/>
                      <a:pt x="15738" y="22871"/>
                      <a:pt x="15374" y="21708"/>
                    </a:cubicBezTo>
                    <a:cubicBezTo>
                      <a:pt x="14574" y="18653"/>
                      <a:pt x="16756" y="17925"/>
                      <a:pt x="19084" y="16980"/>
                    </a:cubicBezTo>
                    <a:cubicBezTo>
                      <a:pt x="19956" y="16616"/>
                      <a:pt x="20247" y="15525"/>
                      <a:pt x="19665" y="14798"/>
                    </a:cubicBezTo>
                    <a:cubicBezTo>
                      <a:pt x="19229" y="14289"/>
                      <a:pt x="18938" y="13780"/>
                      <a:pt x="18647" y="13270"/>
                    </a:cubicBezTo>
                    <a:cubicBezTo>
                      <a:pt x="20102" y="12834"/>
                      <a:pt x="21557" y="12470"/>
                      <a:pt x="23084" y="12179"/>
                    </a:cubicBezTo>
                    <a:cubicBezTo>
                      <a:pt x="23884" y="12034"/>
                      <a:pt x="24393" y="11307"/>
                      <a:pt x="24248" y="10506"/>
                    </a:cubicBezTo>
                    <a:cubicBezTo>
                      <a:pt x="23884" y="8906"/>
                      <a:pt x="23520" y="7379"/>
                      <a:pt x="23157" y="5779"/>
                    </a:cubicBezTo>
                    <a:lnTo>
                      <a:pt x="23157" y="5779"/>
                    </a:lnTo>
                    <a:cubicBezTo>
                      <a:pt x="24466" y="6215"/>
                      <a:pt x="25702" y="6942"/>
                      <a:pt x="26721" y="7888"/>
                    </a:cubicBezTo>
                    <a:cubicBezTo>
                      <a:pt x="26970" y="8054"/>
                      <a:pt x="27249" y="8131"/>
                      <a:pt x="27524" y="8131"/>
                    </a:cubicBezTo>
                    <a:cubicBezTo>
                      <a:pt x="28211" y="8131"/>
                      <a:pt x="28872" y="7649"/>
                      <a:pt x="28976" y="6870"/>
                    </a:cubicBezTo>
                    <a:cubicBezTo>
                      <a:pt x="29194" y="5997"/>
                      <a:pt x="29485" y="5124"/>
                      <a:pt x="29848" y="4251"/>
                    </a:cubicBezTo>
                    <a:cubicBezTo>
                      <a:pt x="31303" y="5124"/>
                      <a:pt x="32758" y="5997"/>
                      <a:pt x="34140" y="7015"/>
                    </a:cubicBezTo>
                    <a:cubicBezTo>
                      <a:pt x="34395" y="7207"/>
                      <a:pt x="34675" y="7292"/>
                      <a:pt x="34947" y="7292"/>
                    </a:cubicBezTo>
                    <a:cubicBezTo>
                      <a:pt x="35606" y="7292"/>
                      <a:pt x="36219" y="6790"/>
                      <a:pt x="36322" y="6070"/>
                    </a:cubicBezTo>
                    <a:cubicBezTo>
                      <a:pt x="36467" y="5270"/>
                      <a:pt x="36685" y="4542"/>
                      <a:pt x="37049" y="3815"/>
                    </a:cubicBezTo>
                    <a:close/>
                    <a:moveTo>
                      <a:pt x="23957" y="45274"/>
                    </a:moveTo>
                    <a:cubicBezTo>
                      <a:pt x="24393" y="46292"/>
                      <a:pt x="24757" y="47383"/>
                      <a:pt x="25048" y="48474"/>
                    </a:cubicBezTo>
                    <a:cubicBezTo>
                      <a:pt x="25269" y="49137"/>
                      <a:pt x="25868" y="49548"/>
                      <a:pt x="26493" y="49548"/>
                    </a:cubicBezTo>
                    <a:cubicBezTo>
                      <a:pt x="26691" y="49548"/>
                      <a:pt x="26892" y="49507"/>
                      <a:pt x="27084" y="49420"/>
                    </a:cubicBezTo>
                    <a:cubicBezTo>
                      <a:pt x="27212" y="49505"/>
                      <a:pt x="27340" y="49540"/>
                      <a:pt x="27468" y="49540"/>
                    </a:cubicBezTo>
                    <a:cubicBezTo>
                      <a:pt x="27558" y="49540"/>
                      <a:pt x="27649" y="49523"/>
                      <a:pt x="27739" y="49493"/>
                    </a:cubicBezTo>
                    <a:cubicBezTo>
                      <a:pt x="29339" y="48838"/>
                      <a:pt x="30867" y="47965"/>
                      <a:pt x="32249" y="47020"/>
                    </a:cubicBezTo>
                    <a:cubicBezTo>
                      <a:pt x="33267" y="49056"/>
                      <a:pt x="34431" y="50947"/>
                      <a:pt x="35885" y="52693"/>
                    </a:cubicBezTo>
                    <a:cubicBezTo>
                      <a:pt x="32540" y="62585"/>
                      <a:pt x="29048" y="72986"/>
                      <a:pt x="23011" y="81569"/>
                    </a:cubicBezTo>
                    <a:cubicBezTo>
                      <a:pt x="21629" y="77641"/>
                      <a:pt x="19447" y="71459"/>
                      <a:pt x="15956" y="70949"/>
                    </a:cubicBezTo>
                    <a:cubicBezTo>
                      <a:pt x="15631" y="70910"/>
                      <a:pt x="15305" y="70891"/>
                      <a:pt x="14977" y="70891"/>
                    </a:cubicBezTo>
                    <a:cubicBezTo>
                      <a:pt x="11129" y="70891"/>
                      <a:pt x="7138" y="73504"/>
                      <a:pt x="3518" y="75314"/>
                    </a:cubicBezTo>
                    <a:cubicBezTo>
                      <a:pt x="8101" y="65203"/>
                      <a:pt x="14647" y="55820"/>
                      <a:pt x="18793" y="45419"/>
                    </a:cubicBezTo>
                    <a:lnTo>
                      <a:pt x="18793" y="45419"/>
                    </a:lnTo>
                    <a:cubicBezTo>
                      <a:pt x="18740" y="46316"/>
                      <a:pt x="19453" y="46946"/>
                      <a:pt x="20209" y="46946"/>
                    </a:cubicBezTo>
                    <a:cubicBezTo>
                      <a:pt x="20495" y="46946"/>
                      <a:pt x="20788" y="46856"/>
                      <a:pt x="21047" y="46656"/>
                    </a:cubicBezTo>
                    <a:cubicBezTo>
                      <a:pt x="21920" y="46074"/>
                      <a:pt x="22939" y="45638"/>
                      <a:pt x="23957" y="45274"/>
                    </a:cubicBezTo>
                    <a:close/>
                    <a:moveTo>
                      <a:pt x="40177" y="49565"/>
                    </a:moveTo>
                    <a:cubicBezTo>
                      <a:pt x="41413" y="50729"/>
                      <a:pt x="42795" y="51893"/>
                      <a:pt x="44250" y="52911"/>
                    </a:cubicBezTo>
                    <a:cubicBezTo>
                      <a:pt x="44499" y="53077"/>
                      <a:pt x="44778" y="53155"/>
                      <a:pt x="45053" y="53155"/>
                    </a:cubicBezTo>
                    <a:cubicBezTo>
                      <a:pt x="45740" y="53155"/>
                      <a:pt x="46401" y="52672"/>
                      <a:pt x="46505" y="51893"/>
                    </a:cubicBezTo>
                    <a:cubicBezTo>
                      <a:pt x="46505" y="51238"/>
                      <a:pt x="46650" y="50656"/>
                      <a:pt x="46723" y="50074"/>
                    </a:cubicBezTo>
                    <a:cubicBezTo>
                      <a:pt x="47087" y="50293"/>
                      <a:pt x="47450" y="50438"/>
                      <a:pt x="47814" y="50584"/>
                    </a:cubicBezTo>
                    <a:cubicBezTo>
                      <a:pt x="47814" y="59966"/>
                      <a:pt x="48323" y="69349"/>
                      <a:pt x="49196" y="78659"/>
                    </a:cubicBezTo>
                    <a:cubicBezTo>
                      <a:pt x="47159" y="77059"/>
                      <a:pt x="44977" y="75677"/>
                      <a:pt x="42795" y="74368"/>
                    </a:cubicBezTo>
                    <a:cubicBezTo>
                      <a:pt x="42650" y="74320"/>
                      <a:pt x="42502" y="74296"/>
                      <a:pt x="42356" y="74296"/>
                    </a:cubicBezTo>
                    <a:cubicBezTo>
                      <a:pt x="41844" y="74296"/>
                      <a:pt x="41365" y="74586"/>
                      <a:pt x="41195" y="75095"/>
                    </a:cubicBezTo>
                    <a:cubicBezTo>
                      <a:pt x="39522" y="78368"/>
                      <a:pt x="37631" y="81496"/>
                      <a:pt x="35449" y="84551"/>
                    </a:cubicBezTo>
                    <a:cubicBezTo>
                      <a:pt x="33412" y="78659"/>
                      <a:pt x="34503" y="72550"/>
                      <a:pt x="33776" y="66440"/>
                    </a:cubicBezTo>
                    <a:cubicBezTo>
                      <a:pt x="35594" y="62003"/>
                      <a:pt x="37049" y="57348"/>
                      <a:pt x="38577" y="52911"/>
                    </a:cubicBezTo>
                    <a:cubicBezTo>
                      <a:pt x="39013" y="51747"/>
                      <a:pt x="39522" y="50584"/>
                      <a:pt x="40177" y="49565"/>
                    </a:cubicBezTo>
                    <a:close/>
                    <a:moveTo>
                      <a:pt x="36405" y="0"/>
                    </a:moveTo>
                    <a:cubicBezTo>
                      <a:pt x="35861" y="0"/>
                      <a:pt x="35328" y="324"/>
                      <a:pt x="35085" y="905"/>
                    </a:cubicBezTo>
                    <a:cubicBezTo>
                      <a:pt x="34794" y="1778"/>
                      <a:pt x="34431" y="2724"/>
                      <a:pt x="34140" y="3597"/>
                    </a:cubicBezTo>
                    <a:cubicBezTo>
                      <a:pt x="32612" y="2651"/>
                      <a:pt x="31085" y="1706"/>
                      <a:pt x="29557" y="905"/>
                    </a:cubicBezTo>
                    <a:cubicBezTo>
                      <a:pt x="29387" y="837"/>
                      <a:pt x="29208" y="805"/>
                      <a:pt x="29032" y="805"/>
                    </a:cubicBezTo>
                    <a:cubicBezTo>
                      <a:pt x="28457" y="805"/>
                      <a:pt x="27906" y="1149"/>
                      <a:pt x="27739" y="1706"/>
                    </a:cubicBezTo>
                    <a:cubicBezTo>
                      <a:pt x="27448" y="2578"/>
                      <a:pt x="27084" y="3451"/>
                      <a:pt x="26793" y="4397"/>
                    </a:cubicBezTo>
                    <a:cubicBezTo>
                      <a:pt x="25193" y="3233"/>
                      <a:pt x="23302" y="2651"/>
                      <a:pt x="21411" y="2651"/>
                    </a:cubicBezTo>
                    <a:cubicBezTo>
                      <a:pt x="21371" y="2648"/>
                      <a:pt x="21331" y="2646"/>
                      <a:pt x="21292" y="2646"/>
                    </a:cubicBezTo>
                    <a:cubicBezTo>
                      <a:pt x="20405" y="2646"/>
                      <a:pt x="19744" y="3419"/>
                      <a:pt x="19884" y="4324"/>
                    </a:cubicBezTo>
                    <a:cubicBezTo>
                      <a:pt x="20247" y="6070"/>
                      <a:pt x="20684" y="7815"/>
                      <a:pt x="21120" y="9634"/>
                    </a:cubicBezTo>
                    <a:cubicBezTo>
                      <a:pt x="19229" y="10070"/>
                      <a:pt x="17483" y="10579"/>
                      <a:pt x="15738" y="11307"/>
                    </a:cubicBezTo>
                    <a:cubicBezTo>
                      <a:pt x="14719" y="11816"/>
                      <a:pt x="14574" y="13125"/>
                      <a:pt x="15447" y="13780"/>
                    </a:cubicBezTo>
                    <a:cubicBezTo>
                      <a:pt x="15810" y="14216"/>
                      <a:pt x="16101" y="14580"/>
                      <a:pt x="16320" y="15089"/>
                    </a:cubicBezTo>
                    <a:cubicBezTo>
                      <a:pt x="11592" y="17344"/>
                      <a:pt x="12101" y="20326"/>
                      <a:pt x="13556" y="25781"/>
                    </a:cubicBezTo>
                    <a:cubicBezTo>
                      <a:pt x="13556" y="25854"/>
                      <a:pt x="13628" y="25926"/>
                      <a:pt x="13628" y="25999"/>
                    </a:cubicBezTo>
                    <a:cubicBezTo>
                      <a:pt x="12319" y="27017"/>
                      <a:pt x="11228" y="28327"/>
                      <a:pt x="10355" y="29781"/>
                    </a:cubicBezTo>
                    <a:cubicBezTo>
                      <a:pt x="9919" y="30436"/>
                      <a:pt x="10210" y="31309"/>
                      <a:pt x="10937" y="31672"/>
                    </a:cubicBezTo>
                    <a:cubicBezTo>
                      <a:pt x="12028" y="32182"/>
                      <a:pt x="13119" y="32909"/>
                      <a:pt x="14138" y="33636"/>
                    </a:cubicBezTo>
                    <a:cubicBezTo>
                      <a:pt x="13410" y="35382"/>
                      <a:pt x="12828" y="37055"/>
                      <a:pt x="12319" y="38873"/>
                    </a:cubicBezTo>
                    <a:cubicBezTo>
                      <a:pt x="11950" y="39795"/>
                      <a:pt x="12673" y="40717"/>
                      <a:pt x="13608" y="40717"/>
                    </a:cubicBezTo>
                    <a:cubicBezTo>
                      <a:pt x="13779" y="40717"/>
                      <a:pt x="13957" y="40686"/>
                      <a:pt x="14138" y="40619"/>
                    </a:cubicBezTo>
                    <a:cubicBezTo>
                      <a:pt x="14932" y="40367"/>
                      <a:pt x="15597" y="40249"/>
                      <a:pt x="16153" y="40249"/>
                    </a:cubicBezTo>
                    <a:cubicBezTo>
                      <a:pt x="17683" y="40249"/>
                      <a:pt x="18380" y="41142"/>
                      <a:pt x="18647" y="42583"/>
                    </a:cubicBezTo>
                    <a:cubicBezTo>
                      <a:pt x="11810" y="53493"/>
                      <a:pt x="5264" y="65203"/>
                      <a:pt x="245" y="77132"/>
                    </a:cubicBezTo>
                    <a:cubicBezTo>
                      <a:pt x="1" y="77865"/>
                      <a:pt x="629" y="78599"/>
                      <a:pt x="1354" y="78599"/>
                    </a:cubicBezTo>
                    <a:cubicBezTo>
                      <a:pt x="1492" y="78599"/>
                      <a:pt x="1633" y="78572"/>
                      <a:pt x="1773" y="78514"/>
                    </a:cubicBezTo>
                    <a:cubicBezTo>
                      <a:pt x="6064" y="77059"/>
                      <a:pt x="9846" y="74441"/>
                      <a:pt x="14210" y="73350"/>
                    </a:cubicBezTo>
                    <a:cubicBezTo>
                      <a:pt x="14362" y="73312"/>
                      <a:pt x="14512" y="73295"/>
                      <a:pt x="14661" y="73295"/>
                    </a:cubicBezTo>
                    <a:cubicBezTo>
                      <a:pt x="17995" y="73295"/>
                      <a:pt x="20436" y="82329"/>
                      <a:pt x="21411" y="84696"/>
                    </a:cubicBezTo>
                    <a:cubicBezTo>
                      <a:pt x="21659" y="85192"/>
                      <a:pt x="22165" y="85453"/>
                      <a:pt x="22662" y="85453"/>
                    </a:cubicBezTo>
                    <a:cubicBezTo>
                      <a:pt x="23041" y="85453"/>
                      <a:pt x="23414" y="85302"/>
                      <a:pt x="23666" y="84987"/>
                    </a:cubicBezTo>
                    <a:cubicBezTo>
                      <a:pt x="26793" y="80841"/>
                      <a:pt x="29412" y="76405"/>
                      <a:pt x="31521" y="71677"/>
                    </a:cubicBezTo>
                    <a:lnTo>
                      <a:pt x="31521" y="71677"/>
                    </a:lnTo>
                    <a:cubicBezTo>
                      <a:pt x="31158" y="77205"/>
                      <a:pt x="31885" y="82951"/>
                      <a:pt x="34067" y="87533"/>
                    </a:cubicBezTo>
                    <a:cubicBezTo>
                      <a:pt x="34265" y="88009"/>
                      <a:pt x="34702" y="88247"/>
                      <a:pt x="35152" y="88247"/>
                    </a:cubicBezTo>
                    <a:cubicBezTo>
                      <a:pt x="35527" y="88247"/>
                      <a:pt x="35912" y="88082"/>
                      <a:pt x="36176" y="87751"/>
                    </a:cubicBezTo>
                    <a:cubicBezTo>
                      <a:pt x="38431" y="84260"/>
                      <a:pt x="40831" y="80841"/>
                      <a:pt x="42795" y="77132"/>
                    </a:cubicBezTo>
                    <a:cubicBezTo>
                      <a:pt x="45268" y="78587"/>
                      <a:pt x="47450" y="80550"/>
                      <a:pt x="49850" y="82005"/>
                    </a:cubicBezTo>
                    <a:cubicBezTo>
                      <a:pt x="50098" y="82177"/>
                      <a:pt x="50361" y="82253"/>
                      <a:pt x="50612" y="82253"/>
                    </a:cubicBezTo>
                    <a:cubicBezTo>
                      <a:pt x="51316" y="82253"/>
                      <a:pt x="51922" y="81646"/>
                      <a:pt x="51814" y="80841"/>
                    </a:cubicBezTo>
                    <a:cubicBezTo>
                      <a:pt x="50796" y="71022"/>
                      <a:pt x="50432" y="61203"/>
                      <a:pt x="50287" y="51311"/>
                    </a:cubicBezTo>
                    <a:lnTo>
                      <a:pt x="50287" y="51311"/>
                    </a:lnTo>
                    <a:cubicBezTo>
                      <a:pt x="51051" y="51475"/>
                      <a:pt x="51814" y="51556"/>
                      <a:pt x="52609" y="51556"/>
                    </a:cubicBezTo>
                    <a:cubicBezTo>
                      <a:pt x="52873" y="51556"/>
                      <a:pt x="53142" y="51547"/>
                      <a:pt x="53414" y="51529"/>
                    </a:cubicBezTo>
                    <a:cubicBezTo>
                      <a:pt x="54578" y="51529"/>
                      <a:pt x="54869" y="50002"/>
                      <a:pt x="54360" y="49274"/>
                    </a:cubicBezTo>
                    <a:cubicBezTo>
                      <a:pt x="53633" y="48329"/>
                      <a:pt x="52978" y="47310"/>
                      <a:pt x="52323" y="46438"/>
                    </a:cubicBezTo>
                    <a:lnTo>
                      <a:pt x="52323" y="46438"/>
                    </a:lnTo>
                    <a:cubicBezTo>
                      <a:pt x="54604" y="46964"/>
                      <a:pt x="56931" y="47208"/>
                      <a:pt x="59267" y="47208"/>
                    </a:cubicBezTo>
                    <a:cubicBezTo>
                      <a:pt x="59838" y="47208"/>
                      <a:pt x="60408" y="47194"/>
                      <a:pt x="60979" y="47165"/>
                    </a:cubicBezTo>
                    <a:cubicBezTo>
                      <a:pt x="62070" y="46947"/>
                      <a:pt x="62579" y="45710"/>
                      <a:pt x="61924" y="44837"/>
                    </a:cubicBezTo>
                    <a:cubicBezTo>
                      <a:pt x="60470" y="43383"/>
                      <a:pt x="59161" y="41855"/>
                      <a:pt x="57997" y="40255"/>
                    </a:cubicBezTo>
                    <a:cubicBezTo>
                      <a:pt x="59961" y="40182"/>
                      <a:pt x="61924" y="40037"/>
                      <a:pt x="63816" y="39746"/>
                    </a:cubicBezTo>
                    <a:cubicBezTo>
                      <a:pt x="64761" y="39528"/>
                      <a:pt x="65270" y="38582"/>
                      <a:pt x="64907" y="37709"/>
                    </a:cubicBezTo>
                    <a:cubicBezTo>
                      <a:pt x="63961" y="35382"/>
                      <a:pt x="62652" y="33127"/>
                      <a:pt x="61052" y="31163"/>
                    </a:cubicBezTo>
                    <a:lnTo>
                      <a:pt x="61124" y="31091"/>
                    </a:lnTo>
                    <a:cubicBezTo>
                      <a:pt x="62797" y="29854"/>
                      <a:pt x="64470" y="28618"/>
                      <a:pt x="66216" y="27454"/>
                    </a:cubicBezTo>
                    <a:cubicBezTo>
                      <a:pt x="66798" y="26945"/>
                      <a:pt x="66943" y="26072"/>
                      <a:pt x="66434" y="25417"/>
                    </a:cubicBezTo>
                    <a:cubicBezTo>
                      <a:pt x="65052" y="24108"/>
                      <a:pt x="63670" y="22871"/>
                      <a:pt x="62143" y="21708"/>
                    </a:cubicBezTo>
                    <a:cubicBezTo>
                      <a:pt x="62943" y="20617"/>
                      <a:pt x="63525" y="19453"/>
                      <a:pt x="64470" y="18362"/>
                    </a:cubicBezTo>
                    <a:cubicBezTo>
                      <a:pt x="64979" y="17635"/>
                      <a:pt x="64688" y="16616"/>
                      <a:pt x="63816" y="16253"/>
                    </a:cubicBezTo>
                    <a:cubicBezTo>
                      <a:pt x="62215" y="15598"/>
                      <a:pt x="60761" y="14943"/>
                      <a:pt x="59161" y="14434"/>
                    </a:cubicBezTo>
                    <a:cubicBezTo>
                      <a:pt x="59379" y="13052"/>
                      <a:pt x="59742" y="11598"/>
                      <a:pt x="60179" y="10288"/>
                    </a:cubicBezTo>
                    <a:cubicBezTo>
                      <a:pt x="60517" y="9408"/>
                      <a:pt x="59847" y="8528"/>
                      <a:pt x="58990" y="8528"/>
                    </a:cubicBezTo>
                    <a:cubicBezTo>
                      <a:pt x="58927" y="8528"/>
                      <a:pt x="58862" y="8533"/>
                      <a:pt x="58797" y="8543"/>
                    </a:cubicBezTo>
                    <a:cubicBezTo>
                      <a:pt x="57342" y="8761"/>
                      <a:pt x="55960" y="8615"/>
                      <a:pt x="54505" y="8761"/>
                    </a:cubicBezTo>
                    <a:cubicBezTo>
                      <a:pt x="54433" y="7815"/>
                      <a:pt x="54360" y="6797"/>
                      <a:pt x="54287" y="5851"/>
                    </a:cubicBezTo>
                    <a:cubicBezTo>
                      <a:pt x="54360" y="5415"/>
                      <a:pt x="54069" y="4979"/>
                      <a:pt x="53560" y="4906"/>
                    </a:cubicBezTo>
                    <a:cubicBezTo>
                      <a:pt x="53507" y="4799"/>
                      <a:pt x="53375" y="4732"/>
                      <a:pt x="53223" y="4732"/>
                    </a:cubicBezTo>
                    <a:cubicBezTo>
                      <a:pt x="53168" y="4732"/>
                      <a:pt x="53109" y="4741"/>
                      <a:pt x="53051" y="4760"/>
                    </a:cubicBezTo>
                    <a:cubicBezTo>
                      <a:pt x="51669" y="5197"/>
                      <a:pt x="50287" y="5633"/>
                      <a:pt x="48905" y="6070"/>
                    </a:cubicBezTo>
                    <a:cubicBezTo>
                      <a:pt x="48396" y="4615"/>
                      <a:pt x="47596" y="3233"/>
                      <a:pt x="46941" y="1778"/>
                    </a:cubicBezTo>
                    <a:cubicBezTo>
                      <a:pt x="46756" y="1269"/>
                      <a:pt x="46276" y="995"/>
                      <a:pt x="45782" y="995"/>
                    </a:cubicBezTo>
                    <a:cubicBezTo>
                      <a:pt x="45501" y="995"/>
                      <a:pt x="45215" y="1084"/>
                      <a:pt x="44977" y="1269"/>
                    </a:cubicBezTo>
                    <a:cubicBezTo>
                      <a:pt x="43959" y="2287"/>
                      <a:pt x="42868" y="3160"/>
                      <a:pt x="41850" y="4179"/>
                    </a:cubicBezTo>
                    <a:cubicBezTo>
                      <a:pt x="40249" y="2942"/>
                      <a:pt x="38722" y="1633"/>
                      <a:pt x="37195" y="251"/>
                    </a:cubicBezTo>
                    <a:cubicBezTo>
                      <a:pt x="36952" y="81"/>
                      <a:pt x="36677" y="0"/>
                      <a:pt x="36405" y="0"/>
                    </a:cubicBezTo>
                    <a:close/>
                  </a:path>
                </a:pathLst>
              </a:custGeom>
              <a:solidFill>
                <a:schemeClr val="accent2">
                  <a:alpha val="5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1"/>
              <p:cNvSpPr/>
              <p:nvPr/>
            </p:nvSpPr>
            <p:spPr>
              <a:xfrm rot="-1186779">
                <a:off x="5374932" y="3374283"/>
                <a:ext cx="295609" cy="432107"/>
              </a:xfrm>
              <a:custGeom>
                <a:rect b="b" l="l" r="r" t="t"/>
                <a:pathLst>
                  <a:path extrusionOk="0" h="17254" w="11842">
                    <a:moveTo>
                      <a:pt x="9516" y="1"/>
                    </a:moveTo>
                    <a:cubicBezTo>
                      <a:pt x="9253" y="1"/>
                      <a:pt x="8980" y="88"/>
                      <a:pt x="8728" y="285"/>
                    </a:cubicBezTo>
                    <a:cubicBezTo>
                      <a:pt x="6474" y="2103"/>
                      <a:pt x="4146" y="3704"/>
                      <a:pt x="1964" y="5667"/>
                    </a:cubicBezTo>
                    <a:cubicBezTo>
                      <a:pt x="1600" y="5958"/>
                      <a:pt x="0" y="7559"/>
                      <a:pt x="1091" y="7995"/>
                    </a:cubicBezTo>
                    <a:cubicBezTo>
                      <a:pt x="1223" y="8036"/>
                      <a:pt x="1358" y="8055"/>
                      <a:pt x="1493" y="8055"/>
                    </a:cubicBezTo>
                    <a:cubicBezTo>
                      <a:pt x="2547" y="8055"/>
                      <a:pt x="3663" y="6911"/>
                      <a:pt x="4437" y="6395"/>
                    </a:cubicBezTo>
                    <a:cubicBezTo>
                      <a:pt x="5383" y="5813"/>
                      <a:pt x="6328" y="5158"/>
                      <a:pt x="7274" y="4504"/>
                    </a:cubicBezTo>
                    <a:lnTo>
                      <a:pt x="7274" y="4504"/>
                    </a:lnTo>
                    <a:cubicBezTo>
                      <a:pt x="6474" y="7486"/>
                      <a:pt x="5892" y="10541"/>
                      <a:pt x="5674" y="13668"/>
                    </a:cubicBezTo>
                    <a:cubicBezTo>
                      <a:pt x="4655" y="13523"/>
                      <a:pt x="3637" y="13377"/>
                      <a:pt x="2619" y="13377"/>
                    </a:cubicBezTo>
                    <a:cubicBezTo>
                      <a:pt x="2594" y="13375"/>
                      <a:pt x="2569" y="13374"/>
                      <a:pt x="2545" y="13374"/>
                    </a:cubicBezTo>
                    <a:cubicBezTo>
                      <a:pt x="1863" y="13374"/>
                      <a:pt x="1477" y="14340"/>
                      <a:pt x="2110" y="14832"/>
                    </a:cubicBezTo>
                    <a:cubicBezTo>
                      <a:pt x="4219" y="16287"/>
                      <a:pt x="7347" y="16796"/>
                      <a:pt x="9892" y="17232"/>
                    </a:cubicBezTo>
                    <a:cubicBezTo>
                      <a:pt x="9983" y="17247"/>
                      <a:pt x="10070" y="17254"/>
                      <a:pt x="10152" y="17254"/>
                    </a:cubicBezTo>
                    <a:cubicBezTo>
                      <a:pt x="11727" y="17254"/>
                      <a:pt x="11842" y="14741"/>
                      <a:pt x="10183" y="14396"/>
                    </a:cubicBezTo>
                    <a:lnTo>
                      <a:pt x="8292" y="14032"/>
                    </a:lnTo>
                    <a:cubicBezTo>
                      <a:pt x="9383" y="10032"/>
                      <a:pt x="9529" y="5740"/>
                      <a:pt x="10692" y="1740"/>
                    </a:cubicBezTo>
                    <a:cubicBezTo>
                      <a:pt x="11021" y="808"/>
                      <a:pt x="10318" y="1"/>
                      <a:pt x="9516" y="1"/>
                    </a:cubicBezTo>
                    <a:close/>
                  </a:path>
                </a:pathLst>
              </a:custGeom>
              <a:solidFill>
                <a:schemeClr val="accent2">
                  <a:alpha val="5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6" name="Google Shape;496;p11"/>
            <p:cNvSpPr/>
            <p:nvPr/>
          </p:nvSpPr>
          <p:spPr>
            <a:xfrm rot="957806">
              <a:off x="53030" y="4121797"/>
              <a:ext cx="661226" cy="478214"/>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5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1"/>
            <p:cNvSpPr/>
            <p:nvPr/>
          </p:nvSpPr>
          <p:spPr>
            <a:xfrm rot="1926556">
              <a:off x="6374281" y="4603567"/>
              <a:ext cx="384258" cy="327032"/>
            </a:xfrm>
            <a:custGeom>
              <a:rect b="b" l="l" r="r" t="t"/>
              <a:pathLst>
                <a:path extrusionOk="0" h="14124" w="14288">
                  <a:moveTo>
                    <a:pt x="9083" y="1"/>
                  </a:moveTo>
                  <a:cubicBezTo>
                    <a:pt x="8676" y="1"/>
                    <a:pt x="8259" y="59"/>
                    <a:pt x="7835" y="180"/>
                  </a:cubicBezTo>
                  <a:cubicBezTo>
                    <a:pt x="6222" y="656"/>
                    <a:pt x="5453" y="2489"/>
                    <a:pt x="5782" y="3992"/>
                  </a:cubicBezTo>
                  <a:cubicBezTo>
                    <a:pt x="5379" y="3442"/>
                    <a:pt x="4756" y="3039"/>
                    <a:pt x="4096" y="2856"/>
                  </a:cubicBezTo>
                  <a:lnTo>
                    <a:pt x="4096" y="2892"/>
                  </a:lnTo>
                  <a:cubicBezTo>
                    <a:pt x="4007" y="2882"/>
                    <a:pt x="3918" y="2877"/>
                    <a:pt x="3830" y="2877"/>
                  </a:cubicBezTo>
                  <a:cubicBezTo>
                    <a:pt x="1777" y="2877"/>
                    <a:pt x="1" y="5668"/>
                    <a:pt x="247" y="7988"/>
                  </a:cubicBezTo>
                  <a:cubicBezTo>
                    <a:pt x="467" y="9968"/>
                    <a:pt x="2080" y="11581"/>
                    <a:pt x="4096" y="12681"/>
                  </a:cubicBezTo>
                  <a:lnTo>
                    <a:pt x="4096" y="12717"/>
                  </a:lnTo>
                  <a:cubicBezTo>
                    <a:pt x="5804" y="13618"/>
                    <a:pt x="7801" y="14124"/>
                    <a:pt x="9420" y="14124"/>
                  </a:cubicBezTo>
                  <a:cubicBezTo>
                    <a:pt x="9712" y="14124"/>
                    <a:pt x="9992" y="14107"/>
                    <a:pt x="10255" y="14074"/>
                  </a:cubicBezTo>
                  <a:cubicBezTo>
                    <a:pt x="10512" y="14037"/>
                    <a:pt x="10695" y="13817"/>
                    <a:pt x="10695" y="13561"/>
                  </a:cubicBezTo>
                  <a:cubicBezTo>
                    <a:pt x="12491" y="12571"/>
                    <a:pt x="13334" y="9748"/>
                    <a:pt x="13774" y="7878"/>
                  </a:cubicBezTo>
                  <a:cubicBezTo>
                    <a:pt x="14288" y="5825"/>
                    <a:pt x="14031" y="3259"/>
                    <a:pt x="12565" y="1646"/>
                  </a:cubicBezTo>
                  <a:cubicBezTo>
                    <a:pt x="11612" y="609"/>
                    <a:pt x="10402" y="1"/>
                    <a:pt x="9083" y="1"/>
                  </a:cubicBezTo>
                  <a:close/>
                </a:path>
              </a:pathLst>
            </a:custGeom>
            <a:solidFill>
              <a:schemeClr val="accent2">
                <a:alpha val="5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1"/>
            <p:cNvSpPr/>
            <p:nvPr/>
          </p:nvSpPr>
          <p:spPr>
            <a:xfrm rot="875270">
              <a:off x="3946321" y="-584984"/>
              <a:ext cx="935780" cy="813418"/>
            </a:xfrm>
            <a:custGeom>
              <a:rect b="b" l="l" r="r" t="t"/>
              <a:pathLst>
                <a:path extrusionOk="0" h="26427" w="26579">
                  <a:moveTo>
                    <a:pt x="20640" y="5003"/>
                  </a:moveTo>
                  <a:cubicBezTo>
                    <a:pt x="20676" y="5077"/>
                    <a:pt x="20713" y="5187"/>
                    <a:pt x="20713" y="5260"/>
                  </a:cubicBezTo>
                  <a:cubicBezTo>
                    <a:pt x="20787" y="5482"/>
                    <a:pt x="20995" y="5605"/>
                    <a:pt x="21212" y="5605"/>
                  </a:cubicBezTo>
                  <a:cubicBezTo>
                    <a:pt x="21317" y="5605"/>
                    <a:pt x="21424" y="5576"/>
                    <a:pt x="21520" y="5517"/>
                  </a:cubicBezTo>
                  <a:cubicBezTo>
                    <a:pt x="21776" y="5407"/>
                    <a:pt x="22033" y="5260"/>
                    <a:pt x="22290" y="5150"/>
                  </a:cubicBezTo>
                  <a:lnTo>
                    <a:pt x="22290" y="5150"/>
                  </a:lnTo>
                  <a:cubicBezTo>
                    <a:pt x="22253" y="5553"/>
                    <a:pt x="22180" y="5956"/>
                    <a:pt x="22070" y="6323"/>
                  </a:cubicBezTo>
                  <a:cubicBezTo>
                    <a:pt x="22000" y="6671"/>
                    <a:pt x="22260" y="6986"/>
                    <a:pt x="22600" y="6986"/>
                  </a:cubicBezTo>
                  <a:cubicBezTo>
                    <a:pt x="22619" y="6986"/>
                    <a:pt x="22637" y="6985"/>
                    <a:pt x="22656" y="6983"/>
                  </a:cubicBezTo>
                  <a:cubicBezTo>
                    <a:pt x="22978" y="6929"/>
                    <a:pt x="23300" y="6895"/>
                    <a:pt x="23622" y="6895"/>
                  </a:cubicBezTo>
                  <a:cubicBezTo>
                    <a:pt x="23740" y="6895"/>
                    <a:pt x="23858" y="6900"/>
                    <a:pt x="23976" y="6910"/>
                  </a:cubicBezTo>
                  <a:cubicBezTo>
                    <a:pt x="23243" y="7203"/>
                    <a:pt x="22509" y="7460"/>
                    <a:pt x="21740" y="7606"/>
                  </a:cubicBezTo>
                  <a:lnTo>
                    <a:pt x="21740" y="7643"/>
                  </a:lnTo>
                  <a:cubicBezTo>
                    <a:pt x="21666" y="7643"/>
                    <a:pt x="21593" y="7679"/>
                    <a:pt x="21556" y="7716"/>
                  </a:cubicBezTo>
                  <a:cubicBezTo>
                    <a:pt x="21300" y="7423"/>
                    <a:pt x="21006" y="7203"/>
                    <a:pt x="20676" y="7020"/>
                  </a:cubicBezTo>
                  <a:cubicBezTo>
                    <a:pt x="20676" y="6910"/>
                    <a:pt x="20603" y="6800"/>
                    <a:pt x="20530" y="6690"/>
                  </a:cubicBezTo>
                  <a:lnTo>
                    <a:pt x="20273" y="6433"/>
                  </a:lnTo>
                  <a:cubicBezTo>
                    <a:pt x="20457" y="5993"/>
                    <a:pt x="20566" y="5480"/>
                    <a:pt x="20640" y="5003"/>
                  </a:cubicBezTo>
                  <a:close/>
                  <a:moveTo>
                    <a:pt x="18770" y="7496"/>
                  </a:moveTo>
                  <a:cubicBezTo>
                    <a:pt x="18843" y="7570"/>
                    <a:pt x="18953" y="7643"/>
                    <a:pt x="19063" y="7643"/>
                  </a:cubicBezTo>
                  <a:cubicBezTo>
                    <a:pt x="23976" y="8376"/>
                    <a:pt x="18733" y="16001"/>
                    <a:pt x="17120" y="17724"/>
                  </a:cubicBezTo>
                  <a:cubicBezTo>
                    <a:pt x="15006" y="19951"/>
                    <a:pt x="11049" y="22048"/>
                    <a:pt x="7534" y="22048"/>
                  </a:cubicBezTo>
                  <a:cubicBezTo>
                    <a:pt x="6477" y="22048"/>
                    <a:pt x="5461" y="21859"/>
                    <a:pt x="4546" y="21427"/>
                  </a:cubicBezTo>
                  <a:cubicBezTo>
                    <a:pt x="2640" y="20511"/>
                    <a:pt x="4949" y="18421"/>
                    <a:pt x="7332" y="16771"/>
                  </a:cubicBezTo>
                  <a:cubicBezTo>
                    <a:pt x="7589" y="16845"/>
                    <a:pt x="7882" y="16955"/>
                    <a:pt x="8139" y="17065"/>
                  </a:cubicBezTo>
                  <a:cubicBezTo>
                    <a:pt x="8762" y="17358"/>
                    <a:pt x="9092" y="18054"/>
                    <a:pt x="9715" y="18311"/>
                  </a:cubicBezTo>
                  <a:cubicBezTo>
                    <a:pt x="9787" y="18347"/>
                    <a:pt x="9858" y="18363"/>
                    <a:pt x="9926" y="18363"/>
                  </a:cubicBezTo>
                  <a:cubicBezTo>
                    <a:pt x="10207" y="18363"/>
                    <a:pt x="10427" y="18086"/>
                    <a:pt x="10338" y="17761"/>
                  </a:cubicBezTo>
                  <a:cubicBezTo>
                    <a:pt x="10155" y="16991"/>
                    <a:pt x="9129" y="16441"/>
                    <a:pt x="8432" y="16185"/>
                  </a:cubicBezTo>
                  <a:lnTo>
                    <a:pt x="8249" y="16148"/>
                  </a:lnTo>
                  <a:cubicBezTo>
                    <a:pt x="9165" y="15561"/>
                    <a:pt x="9972" y="15048"/>
                    <a:pt x="10485" y="14755"/>
                  </a:cubicBezTo>
                  <a:cubicBezTo>
                    <a:pt x="10998" y="14902"/>
                    <a:pt x="11438" y="15122"/>
                    <a:pt x="11841" y="15415"/>
                  </a:cubicBezTo>
                  <a:cubicBezTo>
                    <a:pt x="12318" y="15781"/>
                    <a:pt x="12575" y="16368"/>
                    <a:pt x="13051" y="16735"/>
                  </a:cubicBezTo>
                  <a:cubicBezTo>
                    <a:pt x="13151" y="16834"/>
                    <a:pt x="13269" y="16877"/>
                    <a:pt x="13384" y="16877"/>
                  </a:cubicBezTo>
                  <a:cubicBezTo>
                    <a:pt x="13691" y="16877"/>
                    <a:pt x="13971" y="16569"/>
                    <a:pt x="13784" y="16221"/>
                  </a:cubicBezTo>
                  <a:cubicBezTo>
                    <a:pt x="13568" y="15285"/>
                    <a:pt x="12327" y="14314"/>
                    <a:pt x="11241" y="14314"/>
                  </a:cubicBezTo>
                  <a:cubicBezTo>
                    <a:pt x="11221" y="14314"/>
                    <a:pt x="11201" y="14314"/>
                    <a:pt x="11182" y="14315"/>
                  </a:cubicBezTo>
                  <a:cubicBezTo>
                    <a:pt x="12098" y="13618"/>
                    <a:pt x="12905" y="12849"/>
                    <a:pt x="13674" y="12005"/>
                  </a:cubicBezTo>
                  <a:cubicBezTo>
                    <a:pt x="14041" y="12262"/>
                    <a:pt x="14408" y="12519"/>
                    <a:pt x="14738" y="12775"/>
                  </a:cubicBezTo>
                  <a:cubicBezTo>
                    <a:pt x="15104" y="13179"/>
                    <a:pt x="15434" y="13618"/>
                    <a:pt x="15691" y="14095"/>
                  </a:cubicBezTo>
                  <a:cubicBezTo>
                    <a:pt x="15804" y="14219"/>
                    <a:pt x="15948" y="14274"/>
                    <a:pt x="16089" y="14274"/>
                  </a:cubicBezTo>
                  <a:cubicBezTo>
                    <a:pt x="16407" y="14274"/>
                    <a:pt x="16709" y="13999"/>
                    <a:pt x="16607" y="13618"/>
                  </a:cubicBezTo>
                  <a:cubicBezTo>
                    <a:pt x="16314" y="12519"/>
                    <a:pt x="15141" y="11859"/>
                    <a:pt x="14078" y="11602"/>
                  </a:cubicBezTo>
                  <a:lnTo>
                    <a:pt x="14518" y="11089"/>
                  </a:lnTo>
                  <a:cubicBezTo>
                    <a:pt x="15801" y="9769"/>
                    <a:pt x="17084" y="7899"/>
                    <a:pt x="18770" y="7496"/>
                  </a:cubicBezTo>
                  <a:close/>
                  <a:moveTo>
                    <a:pt x="2823" y="20950"/>
                  </a:moveTo>
                  <a:cubicBezTo>
                    <a:pt x="3043" y="21574"/>
                    <a:pt x="3483" y="22087"/>
                    <a:pt x="4069" y="22417"/>
                  </a:cubicBezTo>
                  <a:cubicBezTo>
                    <a:pt x="4509" y="22674"/>
                    <a:pt x="5059" y="22857"/>
                    <a:pt x="5573" y="22967"/>
                  </a:cubicBezTo>
                  <a:cubicBezTo>
                    <a:pt x="5573" y="23737"/>
                    <a:pt x="5536" y="24397"/>
                    <a:pt x="5059" y="24946"/>
                  </a:cubicBezTo>
                  <a:cubicBezTo>
                    <a:pt x="4766" y="24433"/>
                    <a:pt x="4509" y="23847"/>
                    <a:pt x="4326" y="23297"/>
                  </a:cubicBezTo>
                  <a:cubicBezTo>
                    <a:pt x="4267" y="23062"/>
                    <a:pt x="4045" y="22898"/>
                    <a:pt x="3808" y="22898"/>
                  </a:cubicBezTo>
                  <a:cubicBezTo>
                    <a:pt x="3748" y="22898"/>
                    <a:pt x="3688" y="22908"/>
                    <a:pt x="3630" y="22930"/>
                  </a:cubicBezTo>
                  <a:cubicBezTo>
                    <a:pt x="3373" y="23040"/>
                    <a:pt x="3116" y="23150"/>
                    <a:pt x="2860" y="23260"/>
                  </a:cubicBezTo>
                  <a:cubicBezTo>
                    <a:pt x="2896" y="22967"/>
                    <a:pt x="2970" y="22674"/>
                    <a:pt x="3043" y="22417"/>
                  </a:cubicBezTo>
                  <a:cubicBezTo>
                    <a:pt x="3190" y="22124"/>
                    <a:pt x="3080" y="21830"/>
                    <a:pt x="2786" y="21684"/>
                  </a:cubicBezTo>
                  <a:cubicBezTo>
                    <a:pt x="2530" y="21500"/>
                    <a:pt x="2236" y="21317"/>
                    <a:pt x="1980" y="21097"/>
                  </a:cubicBezTo>
                  <a:cubicBezTo>
                    <a:pt x="2273" y="21024"/>
                    <a:pt x="2530" y="20987"/>
                    <a:pt x="2823" y="20950"/>
                  </a:cubicBezTo>
                  <a:close/>
                  <a:moveTo>
                    <a:pt x="20069" y="0"/>
                  </a:moveTo>
                  <a:cubicBezTo>
                    <a:pt x="19913" y="0"/>
                    <a:pt x="19757" y="57"/>
                    <a:pt x="19650" y="164"/>
                  </a:cubicBezTo>
                  <a:cubicBezTo>
                    <a:pt x="17854" y="1814"/>
                    <a:pt x="17157" y="4710"/>
                    <a:pt x="18660" y="6543"/>
                  </a:cubicBezTo>
                  <a:cubicBezTo>
                    <a:pt x="17854" y="6690"/>
                    <a:pt x="17084" y="7093"/>
                    <a:pt x="16497" y="7679"/>
                  </a:cubicBezTo>
                  <a:cubicBezTo>
                    <a:pt x="13894" y="10062"/>
                    <a:pt x="11695" y="12812"/>
                    <a:pt x="8579" y="14572"/>
                  </a:cubicBezTo>
                  <a:cubicBezTo>
                    <a:pt x="7149" y="15378"/>
                    <a:pt x="3116" y="17834"/>
                    <a:pt x="2786" y="20144"/>
                  </a:cubicBezTo>
                  <a:cubicBezTo>
                    <a:pt x="2689" y="20139"/>
                    <a:pt x="2592" y="20137"/>
                    <a:pt x="2495" y="20137"/>
                  </a:cubicBezTo>
                  <a:cubicBezTo>
                    <a:pt x="1895" y="20137"/>
                    <a:pt x="1296" y="20222"/>
                    <a:pt x="697" y="20254"/>
                  </a:cubicBezTo>
                  <a:cubicBezTo>
                    <a:pt x="147" y="20291"/>
                    <a:pt x="0" y="21024"/>
                    <a:pt x="477" y="21244"/>
                  </a:cubicBezTo>
                  <a:cubicBezTo>
                    <a:pt x="990" y="21610"/>
                    <a:pt x="1503" y="21977"/>
                    <a:pt x="1980" y="22417"/>
                  </a:cubicBezTo>
                  <a:cubicBezTo>
                    <a:pt x="1870" y="22930"/>
                    <a:pt x="1797" y="23443"/>
                    <a:pt x="1650" y="23920"/>
                  </a:cubicBezTo>
                  <a:cubicBezTo>
                    <a:pt x="1525" y="24263"/>
                    <a:pt x="1745" y="24738"/>
                    <a:pt x="2106" y="24738"/>
                  </a:cubicBezTo>
                  <a:cubicBezTo>
                    <a:pt x="2170" y="24738"/>
                    <a:pt x="2238" y="24723"/>
                    <a:pt x="2310" y="24690"/>
                  </a:cubicBezTo>
                  <a:cubicBezTo>
                    <a:pt x="2713" y="24507"/>
                    <a:pt x="3116" y="24360"/>
                    <a:pt x="3520" y="24213"/>
                  </a:cubicBezTo>
                  <a:cubicBezTo>
                    <a:pt x="3776" y="24836"/>
                    <a:pt x="4106" y="25423"/>
                    <a:pt x="4363" y="26046"/>
                  </a:cubicBezTo>
                  <a:cubicBezTo>
                    <a:pt x="4438" y="26296"/>
                    <a:pt x="4649" y="26427"/>
                    <a:pt x="4880" y="26427"/>
                  </a:cubicBezTo>
                  <a:cubicBezTo>
                    <a:pt x="4988" y="26427"/>
                    <a:pt x="5101" y="26398"/>
                    <a:pt x="5206" y="26340"/>
                  </a:cubicBezTo>
                  <a:cubicBezTo>
                    <a:pt x="6416" y="25570"/>
                    <a:pt x="6672" y="24433"/>
                    <a:pt x="6709" y="23113"/>
                  </a:cubicBezTo>
                  <a:cubicBezTo>
                    <a:pt x="8359" y="23077"/>
                    <a:pt x="10008" y="22820"/>
                    <a:pt x="11585" y="22344"/>
                  </a:cubicBezTo>
                  <a:cubicBezTo>
                    <a:pt x="14628" y="21464"/>
                    <a:pt x="17267" y="19374"/>
                    <a:pt x="19210" y="16918"/>
                  </a:cubicBezTo>
                  <a:cubicBezTo>
                    <a:pt x="20493" y="15231"/>
                    <a:pt x="22656" y="11162"/>
                    <a:pt x="21996" y="8669"/>
                  </a:cubicBezTo>
                  <a:cubicBezTo>
                    <a:pt x="23463" y="8376"/>
                    <a:pt x="24892" y="7863"/>
                    <a:pt x="26175" y="7130"/>
                  </a:cubicBezTo>
                  <a:cubicBezTo>
                    <a:pt x="26579" y="6836"/>
                    <a:pt x="26469" y="6213"/>
                    <a:pt x="25992" y="6103"/>
                  </a:cubicBezTo>
                  <a:cubicBezTo>
                    <a:pt x="25076" y="5920"/>
                    <a:pt x="24196" y="5810"/>
                    <a:pt x="23279" y="5810"/>
                  </a:cubicBezTo>
                  <a:cubicBezTo>
                    <a:pt x="23279" y="5333"/>
                    <a:pt x="23353" y="4893"/>
                    <a:pt x="23463" y="4453"/>
                  </a:cubicBezTo>
                  <a:cubicBezTo>
                    <a:pt x="23636" y="4078"/>
                    <a:pt x="23332" y="3703"/>
                    <a:pt x="22981" y="3703"/>
                  </a:cubicBezTo>
                  <a:cubicBezTo>
                    <a:pt x="22885" y="3703"/>
                    <a:pt x="22787" y="3731"/>
                    <a:pt x="22693" y="3793"/>
                  </a:cubicBezTo>
                  <a:cubicBezTo>
                    <a:pt x="22326" y="3977"/>
                    <a:pt x="21923" y="4160"/>
                    <a:pt x="21556" y="4343"/>
                  </a:cubicBezTo>
                  <a:cubicBezTo>
                    <a:pt x="21300" y="3757"/>
                    <a:pt x="21153" y="3134"/>
                    <a:pt x="21080" y="2510"/>
                  </a:cubicBezTo>
                  <a:cubicBezTo>
                    <a:pt x="21041" y="2203"/>
                    <a:pt x="20801" y="2047"/>
                    <a:pt x="20566" y="2047"/>
                  </a:cubicBezTo>
                  <a:cubicBezTo>
                    <a:pt x="20352" y="2047"/>
                    <a:pt x="20142" y="2175"/>
                    <a:pt x="20090" y="2437"/>
                  </a:cubicBezTo>
                  <a:cubicBezTo>
                    <a:pt x="19833" y="3500"/>
                    <a:pt x="19687" y="4527"/>
                    <a:pt x="19577" y="5590"/>
                  </a:cubicBezTo>
                  <a:cubicBezTo>
                    <a:pt x="18880" y="4710"/>
                    <a:pt x="18770" y="3500"/>
                    <a:pt x="19320" y="2547"/>
                  </a:cubicBezTo>
                  <a:cubicBezTo>
                    <a:pt x="19577" y="1960"/>
                    <a:pt x="19943" y="1447"/>
                    <a:pt x="20457" y="1007"/>
                  </a:cubicBezTo>
                  <a:cubicBezTo>
                    <a:pt x="20713" y="751"/>
                    <a:pt x="20676" y="311"/>
                    <a:pt x="20383" y="91"/>
                  </a:cubicBezTo>
                  <a:cubicBezTo>
                    <a:pt x="20291" y="30"/>
                    <a:pt x="20180" y="0"/>
                    <a:pt x="20069" y="0"/>
                  </a:cubicBezTo>
                  <a:close/>
                </a:path>
              </a:pathLst>
            </a:custGeom>
            <a:solidFill>
              <a:schemeClr val="accent2">
                <a:alpha val="5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1"/>
            <p:cNvSpPr/>
            <p:nvPr/>
          </p:nvSpPr>
          <p:spPr>
            <a:xfrm rot="4072288">
              <a:off x="1782789" y="4393170"/>
              <a:ext cx="935804" cy="813336"/>
            </a:xfrm>
            <a:custGeom>
              <a:rect b="b" l="l" r="r" t="t"/>
              <a:pathLst>
                <a:path extrusionOk="0" h="26427" w="26579">
                  <a:moveTo>
                    <a:pt x="20640" y="5003"/>
                  </a:moveTo>
                  <a:cubicBezTo>
                    <a:pt x="20676" y="5077"/>
                    <a:pt x="20713" y="5187"/>
                    <a:pt x="20713" y="5260"/>
                  </a:cubicBezTo>
                  <a:cubicBezTo>
                    <a:pt x="20787" y="5482"/>
                    <a:pt x="20995" y="5605"/>
                    <a:pt x="21212" y="5605"/>
                  </a:cubicBezTo>
                  <a:cubicBezTo>
                    <a:pt x="21317" y="5605"/>
                    <a:pt x="21424" y="5576"/>
                    <a:pt x="21520" y="5517"/>
                  </a:cubicBezTo>
                  <a:cubicBezTo>
                    <a:pt x="21776" y="5407"/>
                    <a:pt x="22033" y="5260"/>
                    <a:pt x="22290" y="5150"/>
                  </a:cubicBezTo>
                  <a:lnTo>
                    <a:pt x="22290" y="5150"/>
                  </a:lnTo>
                  <a:cubicBezTo>
                    <a:pt x="22253" y="5553"/>
                    <a:pt x="22180" y="5956"/>
                    <a:pt x="22070" y="6323"/>
                  </a:cubicBezTo>
                  <a:cubicBezTo>
                    <a:pt x="22000" y="6671"/>
                    <a:pt x="22260" y="6986"/>
                    <a:pt x="22600" y="6986"/>
                  </a:cubicBezTo>
                  <a:cubicBezTo>
                    <a:pt x="22619" y="6986"/>
                    <a:pt x="22637" y="6985"/>
                    <a:pt x="22656" y="6983"/>
                  </a:cubicBezTo>
                  <a:cubicBezTo>
                    <a:pt x="22978" y="6929"/>
                    <a:pt x="23300" y="6895"/>
                    <a:pt x="23622" y="6895"/>
                  </a:cubicBezTo>
                  <a:cubicBezTo>
                    <a:pt x="23740" y="6895"/>
                    <a:pt x="23858" y="6900"/>
                    <a:pt x="23976" y="6910"/>
                  </a:cubicBezTo>
                  <a:cubicBezTo>
                    <a:pt x="23243" y="7203"/>
                    <a:pt x="22509" y="7460"/>
                    <a:pt x="21740" y="7606"/>
                  </a:cubicBezTo>
                  <a:lnTo>
                    <a:pt x="21740" y="7643"/>
                  </a:lnTo>
                  <a:cubicBezTo>
                    <a:pt x="21666" y="7643"/>
                    <a:pt x="21593" y="7679"/>
                    <a:pt x="21556" y="7716"/>
                  </a:cubicBezTo>
                  <a:cubicBezTo>
                    <a:pt x="21300" y="7423"/>
                    <a:pt x="21006" y="7203"/>
                    <a:pt x="20676" y="7020"/>
                  </a:cubicBezTo>
                  <a:cubicBezTo>
                    <a:pt x="20676" y="6910"/>
                    <a:pt x="20603" y="6800"/>
                    <a:pt x="20530" y="6690"/>
                  </a:cubicBezTo>
                  <a:lnTo>
                    <a:pt x="20273" y="6433"/>
                  </a:lnTo>
                  <a:cubicBezTo>
                    <a:pt x="20457" y="5993"/>
                    <a:pt x="20566" y="5480"/>
                    <a:pt x="20640" y="5003"/>
                  </a:cubicBezTo>
                  <a:close/>
                  <a:moveTo>
                    <a:pt x="18770" y="7496"/>
                  </a:moveTo>
                  <a:cubicBezTo>
                    <a:pt x="18843" y="7570"/>
                    <a:pt x="18953" y="7643"/>
                    <a:pt x="19063" y="7643"/>
                  </a:cubicBezTo>
                  <a:cubicBezTo>
                    <a:pt x="23976" y="8376"/>
                    <a:pt x="18733" y="16001"/>
                    <a:pt x="17120" y="17724"/>
                  </a:cubicBezTo>
                  <a:cubicBezTo>
                    <a:pt x="15006" y="19951"/>
                    <a:pt x="11049" y="22048"/>
                    <a:pt x="7534" y="22048"/>
                  </a:cubicBezTo>
                  <a:cubicBezTo>
                    <a:pt x="6477" y="22048"/>
                    <a:pt x="5461" y="21859"/>
                    <a:pt x="4546" y="21427"/>
                  </a:cubicBezTo>
                  <a:cubicBezTo>
                    <a:pt x="2640" y="20511"/>
                    <a:pt x="4949" y="18421"/>
                    <a:pt x="7332" y="16771"/>
                  </a:cubicBezTo>
                  <a:cubicBezTo>
                    <a:pt x="7589" y="16845"/>
                    <a:pt x="7882" y="16955"/>
                    <a:pt x="8139" y="17065"/>
                  </a:cubicBezTo>
                  <a:cubicBezTo>
                    <a:pt x="8762" y="17358"/>
                    <a:pt x="9092" y="18054"/>
                    <a:pt x="9715" y="18311"/>
                  </a:cubicBezTo>
                  <a:cubicBezTo>
                    <a:pt x="9787" y="18347"/>
                    <a:pt x="9858" y="18363"/>
                    <a:pt x="9926" y="18363"/>
                  </a:cubicBezTo>
                  <a:cubicBezTo>
                    <a:pt x="10207" y="18363"/>
                    <a:pt x="10427" y="18086"/>
                    <a:pt x="10338" y="17761"/>
                  </a:cubicBezTo>
                  <a:cubicBezTo>
                    <a:pt x="10155" y="16991"/>
                    <a:pt x="9129" y="16441"/>
                    <a:pt x="8432" y="16185"/>
                  </a:cubicBezTo>
                  <a:lnTo>
                    <a:pt x="8249" y="16148"/>
                  </a:lnTo>
                  <a:cubicBezTo>
                    <a:pt x="9165" y="15561"/>
                    <a:pt x="9972" y="15048"/>
                    <a:pt x="10485" y="14755"/>
                  </a:cubicBezTo>
                  <a:cubicBezTo>
                    <a:pt x="10998" y="14902"/>
                    <a:pt x="11438" y="15122"/>
                    <a:pt x="11841" y="15415"/>
                  </a:cubicBezTo>
                  <a:cubicBezTo>
                    <a:pt x="12318" y="15781"/>
                    <a:pt x="12575" y="16368"/>
                    <a:pt x="13051" y="16735"/>
                  </a:cubicBezTo>
                  <a:cubicBezTo>
                    <a:pt x="13151" y="16834"/>
                    <a:pt x="13269" y="16877"/>
                    <a:pt x="13384" y="16877"/>
                  </a:cubicBezTo>
                  <a:cubicBezTo>
                    <a:pt x="13691" y="16877"/>
                    <a:pt x="13971" y="16569"/>
                    <a:pt x="13784" y="16221"/>
                  </a:cubicBezTo>
                  <a:cubicBezTo>
                    <a:pt x="13568" y="15285"/>
                    <a:pt x="12327" y="14314"/>
                    <a:pt x="11241" y="14314"/>
                  </a:cubicBezTo>
                  <a:cubicBezTo>
                    <a:pt x="11221" y="14314"/>
                    <a:pt x="11201" y="14314"/>
                    <a:pt x="11182" y="14315"/>
                  </a:cubicBezTo>
                  <a:cubicBezTo>
                    <a:pt x="12098" y="13618"/>
                    <a:pt x="12905" y="12849"/>
                    <a:pt x="13674" y="12005"/>
                  </a:cubicBezTo>
                  <a:cubicBezTo>
                    <a:pt x="14041" y="12262"/>
                    <a:pt x="14408" y="12519"/>
                    <a:pt x="14738" y="12775"/>
                  </a:cubicBezTo>
                  <a:cubicBezTo>
                    <a:pt x="15104" y="13179"/>
                    <a:pt x="15434" y="13618"/>
                    <a:pt x="15691" y="14095"/>
                  </a:cubicBezTo>
                  <a:cubicBezTo>
                    <a:pt x="15804" y="14219"/>
                    <a:pt x="15948" y="14274"/>
                    <a:pt x="16089" y="14274"/>
                  </a:cubicBezTo>
                  <a:cubicBezTo>
                    <a:pt x="16407" y="14274"/>
                    <a:pt x="16709" y="13999"/>
                    <a:pt x="16607" y="13618"/>
                  </a:cubicBezTo>
                  <a:cubicBezTo>
                    <a:pt x="16314" y="12519"/>
                    <a:pt x="15141" y="11859"/>
                    <a:pt x="14078" y="11602"/>
                  </a:cubicBezTo>
                  <a:lnTo>
                    <a:pt x="14518" y="11089"/>
                  </a:lnTo>
                  <a:cubicBezTo>
                    <a:pt x="15801" y="9769"/>
                    <a:pt x="17084" y="7899"/>
                    <a:pt x="18770" y="7496"/>
                  </a:cubicBezTo>
                  <a:close/>
                  <a:moveTo>
                    <a:pt x="2823" y="20950"/>
                  </a:moveTo>
                  <a:cubicBezTo>
                    <a:pt x="3043" y="21574"/>
                    <a:pt x="3483" y="22087"/>
                    <a:pt x="4069" y="22417"/>
                  </a:cubicBezTo>
                  <a:cubicBezTo>
                    <a:pt x="4509" y="22674"/>
                    <a:pt x="5059" y="22857"/>
                    <a:pt x="5573" y="22967"/>
                  </a:cubicBezTo>
                  <a:cubicBezTo>
                    <a:pt x="5573" y="23737"/>
                    <a:pt x="5536" y="24397"/>
                    <a:pt x="5059" y="24946"/>
                  </a:cubicBezTo>
                  <a:cubicBezTo>
                    <a:pt x="4766" y="24433"/>
                    <a:pt x="4509" y="23847"/>
                    <a:pt x="4326" y="23297"/>
                  </a:cubicBezTo>
                  <a:cubicBezTo>
                    <a:pt x="4267" y="23062"/>
                    <a:pt x="4045" y="22898"/>
                    <a:pt x="3808" y="22898"/>
                  </a:cubicBezTo>
                  <a:cubicBezTo>
                    <a:pt x="3748" y="22898"/>
                    <a:pt x="3688" y="22908"/>
                    <a:pt x="3630" y="22930"/>
                  </a:cubicBezTo>
                  <a:cubicBezTo>
                    <a:pt x="3373" y="23040"/>
                    <a:pt x="3116" y="23150"/>
                    <a:pt x="2860" y="23260"/>
                  </a:cubicBezTo>
                  <a:cubicBezTo>
                    <a:pt x="2896" y="22967"/>
                    <a:pt x="2970" y="22674"/>
                    <a:pt x="3043" y="22417"/>
                  </a:cubicBezTo>
                  <a:cubicBezTo>
                    <a:pt x="3190" y="22124"/>
                    <a:pt x="3080" y="21830"/>
                    <a:pt x="2786" y="21684"/>
                  </a:cubicBezTo>
                  <a:cubicBezTo>
                    <a:pt x="2530" y="21500"/>
                    <a:pt x="2236" y="21317"/>
                    <a:pt x="1980" y="21097"/>
                  </a:cubicBezTo>
                  <a:cubicBezTo>
                    <a:pt x="2273" y="21024"/>
                    <a:pt x="2530" y="20987"/>
                    <a:pt x="2823" y="20950"/>
                  </a:cubicBezTo>
                  <a:close/>
                  <a:moveTo>
                    <a:pt x="20069" y="0"/>
                  </a:moveTo>
                  <a:cubicBezTo>
                    <a:pt x="19913" y="0"/>
                    <a:pt x="19757" y="57"/>
                    <a:pt x="19650" y="164"/>
                  </a:cubicBezTo>
                  <a:cubicBezTo>
                    <a:pt x="17854" y="1814"/>
                    <a:pt x="17157" y="4710"/>
                    <a:pt x="18660" y="6543"/>
                  </a:cubicBezTo>
                  <a:cubicBezTo>
                    <a:pt x="17854" y="6690"/>
                    <a:pt x="17084" y="7093"/>
                    <a:pt x="16497" y="7679"/>
                  </a:cubicBezTo>
                  <a:cubicBezTo>
                    <a:pt x="13894" y="10062"/>
                    <a:pt x="11695" y="12812"/>
                    <a:pt x="8579" y="14572"/>
                  </a:cubicBezTo>
                  <a:cubicBezTo>
                    <a:pt x="7149" y="15378"/>
                    <a:pt x="3116" y="17834"/>
                    <a:pt x="2786" y="20144"/>
                  </a:cubicBezTo>
                  <a:cubicBezTo>
                    <a:pt x="2689" y="20139"/>
                    <a:pt x="2592" y="20137"/>
                    <a:pt x="2495" y="20137"/>
                  </a:cubicBezTo>
                  <a:cubicBezTo>
                    <a:pt x="1895" y="20137"/>
                    <a:pt x="1296" y="20222"/>
                    <a:pt x="697" y="20254"/>
                  </a:cubicBezTo>
                  <a:cubicBezTo>
                    <a:pt x="147" y="20291"/>
                    <a:pt x="0" y="21024"/>
                    <a:pt x="477" y="21244"/>
                  </a:cubicBezTo>
                  <a:cubicBezTo>
                    <a:pt x="990" y="21610"/>
                    <a:pt x="1503" y="21977"/>
                    <a:pt x="1980" y="22417"/>
                  </a:cubicBezTo>
                  <a:cubicBezTo>
                    <a:pt x="1870" y="22930"/>
                    <a:pt x="1797" y="23443"/>
                    <a:pt x="1650" y="23920"/>
                  </a:cubicBezTo>
                  <a:cubicBezTo>
                    <a:pt x="1525" y="24263"/>
                    <a:pt x="1745" y="24738"/>
                    <a:pt x="2106" y="24738"/>
                  </a:cubicBezTo>
                  <a:cubicBezTo>
                    <a:pt x="2170" y="24738"/>
                    <a:pt x="2238" y="24723"/>
                    <a:pt x="2310" y="24690"/>
                  </a:cubicBezTo>
                  <a:cubicBezTo>
                    <a:pt x="2713" y="24507"/>
                    <a:pt x="3116" y="24360"/>
                    <a:pt x="3520" y="24213"/>
                  </a:cubicBezTo>
                  <a:cubicBezTo>
                    <a:pt x="3776" y="24836"/>
                    <a:pt x="4106" y="25423"/>
                    <a:pt x="4363" y="26046"/>
                  </a:cubicBezTo>
                  <a:cubicBezTo>
                    <a:pt x="4438" y="26296"/>
                    <a:pt x="4649" y="26427"/>
                    <a:pt x="4880" y="26427"/>
                  </a:cubicBezTo>
                  <a:cubicBezTo>
                    <a:pt x="4988" y="26427"/>
                    <a:pt x="5101" y="26398"/>
                    <a:pt x="5206" y="26340"/>
                  </a:cubicBezTo>
                  <a:cubicBezTo>
                    <a:pt x="6416" y="25570"/>
                    <a:pt x="6672" y="24433"/>
                    <a:pt x="6709" y="23113"/>
                  </a:cubicBezTo>
                  <a:cubicBezTo>
                    <a:pt x="8359" y="23077"/>
                    <a:pt x="10008" y="22820"/>
                    <a:pt x="11585" y="22344"/>
                  </a:cubicBezTo>
                  <a:cubicBezTo>
                    <a:pt x="14628" y="21464"/>
                    <a:pt x="17267" y="19374"/>
                    <a:pt x="19210" y="16918"/>
                  </a:cubicBezTo>
                  <a:cubicBezTo>
                    <a:pt x="20493" y="15231"/>
                    <a:pt x="22656" y="11162"/>
                    <a:pt x="21996" y="8669"/>
                  </a:cubicBezTo>
                  <a:cubicBezTo>
                    <a:pt x="23463" y="8376"/>
                    <a:pt x="24892" y="7863"/>
                    <a:pt x="26175" y="7130"/>
                  </a:cubicBezTo>
                  <a:cubicBezTo>
                    <a:pt x="26579" y="6836"/>
                    <a:pt x="26469" y="6213"/>
                    <a:pt x="25992" y="6103"/>
                  </a:cubicBezTo>
                  <a:cubicBezTo>
                    <a:pt x="25076" y="5920"/>
                    <a:pt x="24196" y="5810"/>
                    <a:pt x="23279" y="5810"/>
                  </a:cubicBezTo>
                  <a:cubicBezTo>
                    <a:pt x="23279" y="5333"/>
                    <a:pt x="23353" y="4893"/>
                    <a:pt x="23463" y="4453"/>
                  </a:cubicBezTo>
                  <a:cubicBezTo>
                    <a:pt x="23636" y="4078"/>
                    <a:pt x="23332" y="3703"/>
                    <a:pt x="22981" y="3703"/>
                  </a:cubicBezTo>
                  <a:cubicBezTo>
                    <a:pt x="22885" y="3703"/>
                    <a:pt x="22787" y="3731"/>
                    <a:pt x="22693" y="3793"/>
                  </a:cubicBezTo>
                  <a:cubicBezTo>
                    <a:pt x="22326" y="3977"/>
                    <a:pt x="21923" y="4160"/>
                    <a:pt x="21556" y="4343"/>
                  </a:cubicBezTo>
                  <a:cubicBezTo>
                    <a:pt x="21300" y="3757"/>
                    <a:pt x="21153" y="3134"/>
                    <a:pt x="21080" y="2510"/>
                  </a:cubicBezTo>
                  <a:cubicBezTo>
                    <a:pt x="21041" y="2203"/>
                    <a:pt x="20801" y="2047"/>
                    <a:pt x="20566" y="2047"/>
                  </a:cubicBezTo>
                  <a:cubicBezTo>
                    <a:pt x="20352" y="2047"/>
                    <a:pt x="20142" y="2175"/>
                    <a:pt x="20090" y="2437"/>
                  </a:cubicBezTo>
                  <a:cubicBezTo>
                    <a:pt x="19833" y="3500"/>
                    <a:pt x="19687" y="4527"/>
                    <a:pt x="19577" y="5590"/>
                  </a:cubicBezTo>
                  <a:cubicBezTo>
                    <a:pt x="18880" y="4710"/>
                    <a:pt x="18770" y="3500"/>
                    <a:pt x="19320" y="2547"/>
                  </a:cubicBezTo>
                  <a:cubicBezTo>
                    <a:pt x="19577" y="1960"/>
                    <a:pt x="19943" y="1447"/>
                    <a:pt x="20457" y="1007"/>
                  </a:cubicBezTo>
                  <a:cubicBezTo>
                    <a:pt x="20713" y="751"/>
                    <a:pt x="20676" y="311"/>
                    <a:pt x="20383" y="91"/>
                  </a:cubicBezTo>
                  <a:cubicBezTo>
                    <a:pt x="20291" y="30"/>
                    <a:pt x="20180" y="0"/>
                    <a:pt x="20069" y="0"/>
                  </a:cubicBezTo>
                  <a:close/>
                </a:path>
              </a:pathLst>
            </a:custGeom>
            <a:solidFill>
              <a:schemeClr val="accent2">
                <a:alpha val="5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1"/>
            <p:cNvSpPr/>
            <p:nvPr/>
          </p:nvSpPr>
          <p:spPr>
            <a:xfrm rot="-6767560">
              <a:off x="180665" y="2279723"/>
              <a:ext cx="1192033" cy="1024461"/>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alpha val="5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1"/>
            <p:cNvSpPr/>
            <p:nvPr/>
          </p:nvSpPr>
          <p:spPr>
            <a:xfrm rot="1498248">
              <a:off x="6891672" y="218723"/>
              <a:ext cx="411961" cy="297959"/>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5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1"/>
            <p:cNvSpPr/>
            <p:nvPr/>
          </p:nvSpPr>
          <p:spPr>
            <a:xfrm rot="-1675197">
              <a:off x="-54704" y="67928"/>
              <a:ext cx="1062295" cy="76838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5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3" name="Google Shape;503;p11"/>
          <p:cNvGrpSpPr/>
          <p:nvPr/>
        </p:nvGrpSpPr>
        <p:grpSpPr>
          <a:xfrm>
            <a:off x="446359" y="39369"/>
            <a:ext cx="8666091" cy="4855022"/>
            <a:chOff x="316135" y="-264498"/>
            <a:chExt cx="8666091" cy="4855022"/>
          </a:xfrm>
        </p:grpSpPr>
        <p:sp>
          <p:nvSpPr>
            <p:cNvPr id="504" name="Google Shape;504;p11"/>
            <p:cNvSpPr/>
            <p:nvPr/>
          </p:nvSpPr>
          <p:spPr>
            <a:xfrm>
              <a:off x="2881793" y="619730"/>
              <a:ext cx="162328" cy="212910"/>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2">
                <a:alpha val="5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1"/>
            <p:cNvSpPr/>
            <p:nvPr/>
          </p:nvSpPr>
          <p:spPr>
            <a:xfrm>
              <a:off x="2586974" y="3408459"/>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2">
                <a:alpha val="5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1"/>
            <p:cNvSpPr/>
            <p:nvPr/>
          </p:nvSpPr>
          <p:spPr>
            <a:xfrm>
              <a:off x="6972358" y="682723"/>
              <a:ext cx="209875" cy="275176"/>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2">
                <a:alpha val="5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1"/>
            <p:cNvSpPr/>
            <p:nvPr/>
          </p:nvSpPr>
          <p:spPr>
            <a:xfrm>
              <a:off x="8126267" y="1556956"/>
              <a:ext cx="209875" cy="275176"/>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2">
                <a:alpha val="5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1"/>
            <p:cNvSpPr/>
            <p:nvPr/>
          </p:nvSpPr>
          <p:spPr>
            <a:xfrm>
              <a:off x="355475" y="1479810"/>
              <a:ext cx="209875" cy="275176"/>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2">
                <a:alpha val="5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1"/>
            <p:cNvSpPr/>
            <p:nvPr/>
          </p:nvSpPr>
          <p:spPr>
            <a:xfrm>
              <a:off x="746050" y="4446024"/>
              <a:ext cx="110475" cy="14450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alpha val="5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1"/>
            <p:cNvSpPr/>
            <p:nvPr/>
          </p:nvSpPr>
          <p:spPr>
            <a:xfrm>
              <a:off x="479311" y="3380963"/>
              <a:ext cx="110475" cy="145627"/>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2">
                <a:alpha val="5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1"/>
            <p:cNvSpPr/>
            <p:nvPr/>
          </p:nvSpPr>
          <p:spPr>
            <a:xfrm>
              <a:off x="3919852" y="-44624"/>
              <a:ext cx="110475" cy="144603"/>
            </a:xfrm>
            <a:custGeom>
              <a:rect b="b" l="l" r="r" t="t"/>
              <a:pathLst>
                <a:path extrusionOk="0" h="1412" w="1257">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2">
                <a:alpha val="5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1"/>
            <p:cNvSpPr/>
            <p:nvPr/>
          </p:nvSpPr>
          <p:spPr>
            <a:xfrm>
              <a:off x="6980287" y="3948473"/>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2">
                <a:alpha val="5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1"/>
            <p:cNvSpPr/>
            <p:nvPr/>
          </p:nvSpPr>
          <p:spPr>
            <a:xfrm>
              <a:off x="1191451" y="1586285"/>
              <a:ext cx="41395" cy="40657"/>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2">
                <a:alpha val="5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1"/>
            <p:cNvSpPr/>
            <p:nvPr/>
          </p:nvSpPr>
          <p:spPr>
            <a:xfrm>
              <a:off x="4316005" y="4034378"/>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2">
                <a:alpha val="5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1"/>
            <p:cNvSpPr/>
            <p:nvPr/>
          </p:nvSpPr>
          <p:spPr>
            <a:xfrm>
              <a:off x="3036224" y="4389713"/>
              <a:ext cx="57303" cy="56325"/>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2">
                <a:alpha val="5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6" name="Google Shape;516;p11"/>
            <p:cNvGrpSpPr/>
            <p:nvPr/>
          </p:nvGrpSpPr>
          <p:grpSpPr>
            <a:xfrm>
              <a:off x="316135" y="-264498"/>
              <a:ext cx="6119149" cy="2972679"/>
              <a:chOff x="155485" y="-85410"/>
              <a:chExt cx="6119149" cy="2972679"/>
            </a:xfrm>
          </p:grpSpPr>
          <p:sp>
            <p:nvSpPr>
              <p:cNvPr id="517" name="Google Shape;517;p11"/>
              <p:cNvSpPr/>
              <p:nvPr/>
            </p:nvSpPr>
            <p:spPr>
              <a:xfrm>
                <a:off x="1207315" y="829880"/>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5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1"/>
              <p:cNvSpPr/>
              <p:nvPr/>
            </p:nvSpPr>
            <p:spPr>
              <a:xfrm>
                <a:off x="155485" y="1127942"/>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5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1"/>
              <p:cNvSpPr/>
              <p:nvPr/>
            </p:nvSpPr>
            <p:spPr>
              <a:xfrm>
                <a:off x="6234117" y="-85410"/>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5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1"/>
              <p:cNvSpPr/>
              <p:nvPr/>
            </p:nvSpPr>
            <p:spPr>
              <a:xfrm>
                <a:off x="1611581" y="2846612"/>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5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1"/>
              <p:cNvSpPr/>
              <p:nvPr/>
            </p:nvSpPr>
            <p:spPr>
              <a:xfrm>
                <a:off x="2225515" y="1768070"/>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5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2" name="Google Shape;522;p11"/>
            <p:cNvSpPr/>
            <p:nvPr/>
          </p:nvSpPr>
          <p:spPr>
            <a:xfrm>
              <a:off x="8675403" y="656054"/>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5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1"/>
            <p:cNvSpPr/>
            <p:nvPr/>
          </p:nvSpPr>
          <p:spPr>
            <a:xfrm>
              <a:off x="7182231" y="2303073"/>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2">
                <a:alpha val="5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1"/>
            <p:cNvSpPr/>
            <p:nvPr/>
          </p:nvSpPr>
          <p:spPr>
            <a:xfrm>
              <a:off x="1201199" y="99978"/>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2">
                <a:alpha val="5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1"/>
            <p:cNvSpPr/>
            <p:nvPr/>
          </p:nvSpPr>
          <p:spPr>
            <a:xfrm rot="-1241947">
              <a:off x="8708908" y="3229596"/>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2">
                <a:alpha val="5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1"/>
            <p:cNvSpPr/>
            <p:nvPr/>
          </p:nvSpPr>
          <p:spPr>
            <a:xfrm rot="-1241947">
              <a:off x="8935752" y="3901589"/>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2">
                <a:alpha val="5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7" name="Shape 5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
    <p:spTree>
      <p:nvGrpSpPr>
        <p:cNvPr id="528" name="Shape 528"/>
        <p:cNvGrpSpPr/>
        <p:nvPr/>
      </p:nvGrpSpPr>
      <p:grpSpPr>
        <a:xfrm>
          <a:off x="0" y="0"/>
          <a:ext cx="0" cy="0"/>
          <a:chOff x="0" y="0"/>
          <a:chExt cx="0" cy="0"/>
        </a:xfrm>
      </p:grpSpPr>
      <p:sp>
        <p:nvSpPr>
          <p:cNvPr id="529" name="Google Shape;529;p13"/>
          <p:cNvSpPr txBox="1"/>
          <p:nvPr>
            <p:ph type="title"/>
          </p:nvPr>
        </p:nvSpPr>
        <p:spPr>
          <a:xfrm>
            <a:off x="714150" y="543000"/>
            <a:ext cx="7715700" cy="516900"/>
          </a:xfrm>
          <a:prstGeom prst="rect">
            <a:avLst/>
          </a:prstGeom>
        </p:spPr>
        <p:txBody>
          <a:bodyPr anchorCtr="0" anchor="ctr" bIns="91425" lIns="91425" spcFirstLastPara="1" rIns="91425" wrap="square" tIns="91425">
            <a:noAutofit/>
          </a:bodyPr>
          <a:lstStyle>
            <a:lvl1pPr lvl="0" algn="ctr">
              <a:spcBef>
                <a:spcPts val="0"/>
              </a:spcBef>
              <a:spcAft>
                <a:spcPts val="0"/>
              </a:spcAft>
              <a:buNone/>
              <a:defRPr sz="3000"/>
            </a:lvl1pPr>
            <a:lvl2pPr lvl="1" algn="ctr">
              <a:spcBef>
                <a:spcPts val="0"/>
              </a:spcBef>
              <a:spcAft>
                <a:spcPts val="0"/>
              </a:spcAft>
              <a:buNone/>
              <a:defRPr>
                <a:latin typeface="Muli"/>
                <a:ea typeface="Muli"/>
                <a:cs typeface="Muli"/>
                <a:sym typeface="Muli"/>
              </a:defRPr>
            </a:lvl2pPr>
            <a:lvl3pPr lvl="2" algn="ctr">
              <a:spcBef>
                <a:spcPts val="0"/>
              </a:spcBef>
              <a:spcAft>
                <a:spcPts val="0"/>
              </a:spcAft>
              <a:buNone/>
              <a:defRPr>
                <a:latin typeface="Muli"/>
                <a:ea typeface="Muli"/>
                <a:cs typeface="Muli"/>
                <a:sym typeface="Muli"/>
              </a:defRPr>
            </a:lvl3pPr>
            <a:lvl4pPr lvl="3" algn="ctr">
              <a:spcBef>
                <a:spcPts val="0"/>
              </a:spcBef>
              <a:spcAft>
                <a:spcPts val="0"/>
              </a:spcAft>
              <a:buNone/>
              <a:defRPr>
                <a:latin typeface="Muli"/>
                <a:ea typeface="Muli"/>
                <a:cs typeface="Muli"/>
                <a:sym typeface="Muli"/>
              </a:defRPr>
            </a:lvl4pPr>
            <a:lvl5pPr lvl="4" algn="ctr">
              <a:spcBef>
                <a:spcPts val="0"/>
              </a:spcBef>
              <a:spcAft>
                <a:spcPts val="0"/>
              </a:spcAft>
              <a:buNone/>
              <a:defRPr>
                <a:latin typeface="Muli"/>
                <a:ea typeface="Muli"/>
                <a:cs typeface="Muli"/>
                <a:sym typeface="Muli"/>
              </a:defRPr>
            </a:lvl5pPr>
            <a:lvl6pPr lvl="5" algn="ctr">
              <a:spcBef>
                <a:spcPts val="0"/>
              </a:spcBef>
              <a:spcAft>
                <a:spcPts val="0"/>
              </a:spcAft>
              <a:buNone/>
              <a:defRPr>
                <a:latin typeface="Muli"/>
                <a:ea typeface="Muli"/>
                <a:cs typeface="Muli"/>
                <a:sym typeface="Muli"/>
              </a:defRPr>
            </a:lvl6pPr>
            <a:lvl7pPr lvl="6" algn="ctr">
              <a:spcBef>
                <a:spcPts val="0"/>
              </a:spcBef>
              <a:spcAft>
                <a:spcPts val="0"/>
              </a:spcAft>
              <a:buNone/>
              <a:defRPr>
                <a:latin typeface="Muli"/>
                <a:ea typeface="Muli"/>
                <a:cs typeface="Muli"/>
                <a:sym typeface="Muli"/>
              </a:defRPr>
            </a:lvl7pPr>
            <a:lvl8pPr lvl="7" algn="ctr">
              <a:spcBef>
                <a:spcPts val="0"/>
              </a:spcBef>
              <a:spcAft>
                <a:spcPts val="0"/>
              </a:spcAft>
              <a:buNone/>
              <a:defRPr>
                <a:latin typeface="Muli"/>
                <a:ea typeface="Muli"/>
                <a:cs typeface="Muli"/>
                <a:sym typeface="Muli"/>
              </a:defRPr>
            </a:lvl8pPr>
            <a:lvl9pPr lvl="8" algn="ctr">
              <a:spcBef>
                <a:spcPts val="0"/>
              </a:spcBef>
              <a:spcAft>
                <a:spcPts val="0"/>
              </a:spcAft>
              <a:buNone/>
              <a:defRPr>
                <a:latin typeface="Muli"/>
                <a:ea typeface="Muli"/>
                <a:cs typeface="Muli"/>
                <a:sym typeface="Muli"/>
              </a:defRPr>
            </a:lvl9pPr>
          </a:lstStyle>
          <a:p/>
        </p:txBody>
      </p:sp>
      <p:sp>
        <p:nvSpPr>
          <p:cNvPr id="530" name="Google Shape;530;p13"/>
          <p:cNvSpPr txBox="1"/>
          <p:nvPr>
            <p:ph idx="2" type="title"/>
          </p:nvPr>
        </p:nvSpPr>
        <p:spPr>
          <a:xfrm>
            <a:off x="725675" y="2571762"/>
            <a:ext cx="15660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000"/>
            </a:lvl1pPr>
            <a:lvl2pPr lvl="1" rtl="0" algn="ctr">
              <a:spcBef>
                <a:spcPts val="0"/>
              </a:spcBef>
              <a:spcAft>
                <a:spcPts val="0"/>
              </a:spcAft>
              <a:buNone/>
              <a:defRPr>
                <a:latin typeface="Muli"/>
                <a:ea typeface="Muli"/>
                <a:cs typeface="Muli"/>
                <a:sym typeface="Muli"/>
              </a:defRPr>
            </a:lvl2pPr>
            <a:lvl3pPr lvl="2" rtl="0" algn="ctr">
              <a:spcBef>
                <a:spcPts val="0"/>
              </a:spcBef>
              <a:spcAft>
                <a:spcPts val="0"/>
              </a:spcAft>
              <a:buNone/>
              <a:defRPr>
                <a:latin typeface="Muli"/>
                <a:ea typeface="Muli"/>
                <a:cs typeface="Muli"/>
                <a:sym typeface="Muli"/>
              </a:defRPr>
            </a:lvl3pPr>
            <a:lvl4pPr lvl="3" rtl="0" algn="ctr">
              <a:spcBef>
                <a:spcPts val="0"/>
              </a:spcBef>
              <a:spcAft>
                <a:spcPts val="0"/>
              </a:spcAft>
              <a:buNone/>
              <a:defRPr>
                <a:latin typeface="Muli"/>
                <a:ea typeface="Muli"/>
                <a:cs typeface="Muli"/>
                <a:sym typeface="Muli"/>
              </a:defRPr>
            </a:lvl4pPr>
            <a:lvl5pPr lvl="4" rtl="0" algn="ctr">
              <a:spcBef>
                <a:spcPts val="0"/>
              </a:spcBef>
              <a:spcAft>
                <a:spcPts val="0"/>
              </a:spcAft>
              <a:buNone/>
              <a:defRPr>
                <a:latin typeface="Muli"/>
                <a:ea typeface="Muli"/>
                <a:cs typeface="Muli"/>
                <a:sym typeface="Muli"/>
              </a:defRPr>
            </a:lvl5pPr>
            <a:lvl6pPr lvl="5" rtl="0" algn="ctr">
              <a:spcBef>
                <a:spcPts val="0"/>
              </a:spcBef>
              <a:spcAft>
                <a:spcPts val="0"/>
              </a:spcAft>
              <a:buNone/>
              <a:defRPr>
                <a:latin typeface="Muli"/>
                <a:ea typeface="Muli"/>
                <a:cs typeface="Muli"/>
                <a:sym typeface="Muli"/>
              </a:defRPr>
            </a:lvl6pPr>
            <a:lvl7pPr lvl="6" rtl="0" algn="ctr">
              <a:spcBef>
                <a:spcPts val="0"/>
              </a:spcBef>
              <a:spcAft>
                <a:spcPts val="0"/>
              </a:spcAft>
              <a:buNone/>
              <a:defRPr>
                <a:latin typeface="Muli"/>
                <a:ea typeface="Muli"/>
                <a:cs typeface="Muli"/>
                <a:sym typeface="Muli"/>
              </a:defRPr>
            </a:lvl7pPr>
            <a:lvl8pPr lvl="7" rtl="0" algn="ctr">
              <a:spcBef>
                <a:spcPts val="0"/>
              </a:spcBef>
              <a:spcAft>
                <a:spcPts val="0"/>
              </a:spcAft>
              <a:buNone/>
              <a:defRPr>
                <a:latin typeface="Muli"/>
                <a:ea typeface="Muli"/>
                <a:cs typeface="Muli"/>
                <a:sym typeface="Muli"/>
              </a:defRPr>
            </a:lvl8pPr>
            <a:lvl9pPr lvl="8" rtl="0" algn="ctr">
              <a:spcBef>
                <a:spcPts val="0"/>
              </a:spcBef>
              <a:spcAft>
                <a:spcPts val="0"/>
              </a:spcAft>
              <a:buNone/>
              <a:defRPr>
                <a:latin typeface="Muli"/>
                <a:ea typeface="Muli"/>
                <a:cs typeface="Muli"/>
                <a:sym typeface="Muli"/>
              </a:defRPr>
            </a:lvl9pPr>
          </a:lstStyle>
          <a:p/>
        </p:txBody>
      </p:sp>
      <p:sp>
        <p:nvSpPr>
          <p:cNvPr id="531" name="Google Shape;531;p13"/>
          <p:cNvSpPr txBox="1"/>
          <p:nvPr>
            <p:ph idx="1" type="subTitle"/>
          </p:nvPr>
        </p:nvSpPr>
        <p:spPr>
          <a:xfrm>
            <a:off x="713030" y="3370776"/>
            <a:ext cx="1591500" cy="10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532" name="Google Shape;532;p13"/>
          <p:cNvSpPr txBox="1"/>
          <p:nvPr>
            <p:ph idx="3" type="title"/>
          </p:nvPr>
        </p:nvSpPr>
        <p:spPr>
          <a:xfrm>
            <a:off x="2767825" y="2571762"/>
            <a:ext cx="15660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000"/>
            </a:lvl1pPr>
            <a:lvl2pPr lvl="1" rtl="0" algn="ctr">
              <a:spcBef>
                <a:spcPts val="0"/>
              </a:spcBef>
              <a:spcAft>
                <a:spcPts val="0"/>
              </a:spcAft>
              <a:buNone/>
              <a:defRPr>
                <a:latin typeface="Muli"/>
                <a:ea typeface="Muli"/>
                <a:cs typeface="Muli"/>
                <a:sym typeface="Muli"/>
              </a:defRPr>
            </a:lvl2pPr>
            <a:lvl3pPr lvl="2" rtl="0" algn="ctr">
              <a:spcBef>
                <a:spcPts val="0"/>
              </a:spcBef>
              <a:spcAft>
                <a:spcPts val="0"/>
              </a:spcAft>
              <a:buNone/>
              <a:defRPr>
                <a:latin typeface="Muli"/>
                <a:ea typeface="Muli"/>
                <a:cs typeface="Muli"/>
                <a:sym typeface="Muli"/>
              </a:defRPr>
            </a:lvl3pPr>
            <a:lvl4pPr lvl="3" rtl="0" algn="ctr">
              <a:spcBef>
                <a:spcPts val="0"/>
              </a:spcBef>
              <a:spcAft>
                <a:spcPts val="0"/>
              </a:spcAft>
              <a:buNone/>
              <a:defRPr>
                <a:latin typeface="Muli"/>
                <a:ea typeface="Muli"/>
                <a:cs typeface="Muli"/>
                <a:sym typeface="Muli"/>
              </a:defRPr>
            </a:lvl4pPr>
            <a:lvl5pPr lvl="4" rtl="0" algn="ctr">
              <a:spcBef>
                <a:spcPts val="0"/>
              </a:spcBef>
              <a:spcAft>
                <a:spcPts val="0"/>
              </a:spcAft>
              <a:buNone/>
              <a:defRPr>
                <a:latin typeface="Muli"/>
                <a:ea typeface="Muli"/>
                <a:cs typeface="Muli"/>
                <a:sym typeface="Muli"/>
              </a:defRPr>
            </a:lvl5pPr>
            <a:lvl6pPr lvl="5" rtl="0" algn="ctr">
              <a:spcBef>
                <a:spcPts val="0"/>
              </a:spcBef>
              <a:spcAft>
                <a:spcPts val="0"/>
              </a:spcAft>
              <a:buNone/>
              <a:defRPr>
                <a:latin typeface="Muli"/>
                <a:ea typeface="Muli"/>
                <a:cs typeface="Muli"/>
                <a:sym typeface="Muli"/>
              </a:defRPr>
            </a:lvl6pPr>
            <a:lvl7pPr lvl="6" rtl="0" algn="ctr">
              <a:spcBef>
                <a:spcPts val="0"/>
              </a:spcBef>
              <a:spcAft>
                <a:spcPts val="0"/>
              </a:spcAft>
              <a:buNone/>
              <a:defRPr>
                <a:latin typeface="Muli"/>
                <a:ea typeface="Muli"/>
                <a:cs typeface="Muli"/>
                <a:sym typeface="Muli"/>
              </a:defRPr>
            </a:lvl7pPr>
            <a:lvl8pPr lvl="7" rtl="0" algn="ctr">
              <a:spcBef>
                <a:spcPts val="0"/>
              </a:spcBef>
              <a:spcAft>
                <a:spcPts val="0"/>
              </a:spcAft>
              <a:buNone/>
              <a:defRPr>
                <a:latin typeface="Muli"/>
                <a:ea typeface="Muli"/>
                <a:cs typeface="Muli"/>
                <a:sym typeface="Muli"/>
              </a:defRPr>
            </a:lvl8pPr>
            <a:lvl9pPr lvl="8" rtl="0" algn="ctr">
              <a:spcBef>
                <a:spcPts val="0"/>
              </a:spcBef>
              <a:spcAft>
                <a:spcPts val="0"/>
              </a:spcAft>
              <a:buNone/>
              <a:defRPr>
                <a:latin typeface="Muli"/>
                <a:ea typeface="Muli"/>
                <a:cs typeface="Muli"/>
                <a:sym typeface="Muli"/>
              </a:defRPr>
            </a:lvl9pPr>
          </a:lstStyle>
          <a:p/>
        </p:txBody>
      </p:sp>
      <p:sp>
        <p:nvSpPr>
          <p:cNvPr id="533" name="Google Shape;533;p13"/>
          <p:cNvSpPr txBox="1"/>
          <p:nvPr>
            <p:ph idx="4" type="subTitle"/>
          </p:nvPr>
        </p:nvSpPr>
        <p:spPr>
          <a:xfrm>
            <a:off x="2755179" y="3370776"/>
            <a:ext cx="1591500" cy="10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534" name="Google Shape;534;p13"/>
          <p:cNvSpPr txBox="1"/>
          <p:nvPr>
            <p:ph idx="5" type="title"/>
          </p:nvPr>
        </p:nvSpPr>
        <p:spPr>
          <a:xfrm>
            <a:off x="4809975" y="2571750"/>
            <a:ext cx="15660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000"/>
            </a:lvl1pPr>
            <a:lvl2pPr lvl="1" rtl="0" algn="ctr">
              <a:spcBef>
                <a:spcPts val="0"/>
              </a:spcBef>
              <a:spcAft>
                <a:spcPts val="0"/>
              </a:spcAft>
              <a:buNone/>
              <a:defRPr>
                <a:latin typeface="Muli"/>
                <a:ea typeface="Muli"/>
                <a:cs typeface="Muli"/>
                <a:sym typeface="Muli"/>
              </a:defRPr>
            </a:lvl2pPr>
            <a:lvl3pPr lvl="2" rtl="0" algn="ctr">
              <a:spcBef>
                <a:spcPts val="0"/>
              </a:spcBef>
              <a:spcAft>
                <a:spcPts val="0"/>
              </a:spcAft>
              <a:buNone/>
              <a:defRPr>
                <a:latin typeface="Muli"/>
                <a:ea typeface="Muli"/>
                <a:cs typeface="Muli"/>
                <a:sym typeface="Muli"/>
              </a:defRPr>
            </a:lvl3pPr>
            <a:lvl4pPr lvl="3" rtl="0" algn="ctr">
              <a:spcBef>
                <a:spcPts val="0"/>
              </a:spcBef>
              <a:spcAft>
                <a:spcPts val="0"/>
              </a:spcAft>
              <a:buNone/>
              <a:defRPr>
                <a:latin typeface="Muli"/>
                <a:ea typeface="Muli"/>
                <a:cs typeface="Muli"/>
                <a:sym typeface="Muli"/>
              </a:defRPr>
            </a:lvl4pPr>
            <a:lvl5pPr lvl="4" rtl="0" algn="ctr">
              <a:spcBef>
                <a:spcPts val="0"/>
              </a:spcBef>
              <a:spcAft>
                <a:spcPts val="0"/>
              </a:spcAft>
              <a:buNone/>
              <a:defRPr>
                <a:latin typeface="Muli"/>
                <a:ea typeface="Muli"/>
                <a:cs typeface="Muli"/>
                <a:sym typeface="Muli"/>
              </a:defRPr>
            </a:lvl5pPr>
            <a:lvl6pPr lvl="5" rtl="0" algn="ctr">
              <a:spcBef>
                <a:spcPts val="0"/>
              </a:spcBef>
              <a:spcAft>
                <a:spcPts val="0"/>
              </a:spcAft>
              <a:buNone/>
              <a:defRPr>
                <a:latin typeface="Muli"/>
                <a:ea typeface="Muli"/>
                <a:cs typeface="Muli"/>
                <a:sym typeface="Muli"/>
              </a:defRPr>
            </a:lvl6pPr>
            <a:lvl7pPr lvl="6" rtl="0" algn="ctr">
              <a:spcBef>
                <a:spcPts val="0"/>
              </a:spcBef>
              <a:spcAft>
                <a:spcPts val="0"/>
              </a:spcAft>
              <a:buNone/>
              <a:defRPr>
                <a:latin typeface="Muli"/>
                <a:ea typeface="Muli"/>
                <a:cs typeface="Muli"/>
                <a:sym typeface="Muli"/>
              </a:defRPr>
            </a:lvl7pPr>
            <a:lvl8pPr lvl="7" rtl="0" algn="ctr">
              <a:spcBef>
                <a:spcPts val="0"/>
              </a:spcBef>
              <a:spcAft>
                <a:spcPts val="0"/>
              </a:spcAft>
              <a:buNone/>
              <a:defRPr>
                <a:latin typeface="Muli"/>
                <a:ea typeface="Muli"/>
                <a:cs typeface="Muli"/>
                <a:sym typeface="Muli"/>
              </a:defRPr>
            </a:lvl8pPr>
            <a:lvl9pPr lvl="8" rtl="0" algn="ctr">
              <a:spcBef>
                <a:spcPts val="0"/>
              </a:spcBef>
              <a:spcAft>
                <a:spcPts val="0"/>
              </a:spcAft>
              <a:buNone/>
              <a:defRPr>
                <a:latin typeface="Muli"/>
                <a:ea typeface="Muli"/>
                <a:cs typeface="Muli"/>
                <a:sym typeface="Muli"/>
              </a:defRPr>
            </a:lvl9pPr>
          </a:lstStyle>
          <a:p/>
        </p:txBody>
      </p:sp>
      <p:sp>
        <p:nvSpPr>
          <p:cNvPr id="535" name="Google Shape;535;p13"/>
          <p:cNvSpPr txBox="1"/>
          <p:nvPr>
            <p:ph idx="6" type="subTitle"/>
          </p:nvPr>
        </p:nvSpPr>
        <p:spPr>
          <a:xfrm>
            <a:off x="4797328" y="3370776"/>
            <a:ext cx="1591500" cy="10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1600"/>
              </a:spcBef>
              <a:spcAft>
                <a:spcPts val="0"/>
              </a:spcAft>
              <a:buNone/>
              <a:defRPr sz="1400"/>
            </a:lvl2pPr>
            <a:lvl3pPr lvl="2" rtl="0" algn="ctr">
              <a:lnSpc>
                <a:spcPct val="100000"/>
              </a:lnSpc>
              <a:spcBef>
                <a:spcPts val="1600"/>
              </a:spcBef>
              <a:spcAft>
                <a:spcPts val="0"/>
              </a:spcAft>
              <a:buNone/>
              <a:defRPr sz="1400"/>
            </a:lvl3pPr>
            <a:lvl4pPr lvl="3" rtl="0" algn="ctr">
              <a:lnSpc>
                <a:spcPct val="100000"/>
              </a:lnSpc>
              <a:spcBef>
                <a:spcPts val="1600"/>
              </a:spcBef>
              <a:spcAft>
                <a:spcPts val="0"/>
              </a:spcAft>
              <a:buNone/>
              <a:defRPr sz="1400"/>
            </a:lvl4pPr>
            <a:lvl5pPr lvl="4" rtl="0" algn="ctr">
              <a:lnSpc>
                <a:spcPct val="100000"/>
              </a:lnSpc>
              <a:spcBef>
                <a:spcPts val="1600"/>
              </a:spcBef>
              <a:spcAft>
                <a:spcPts val="0"/>
              </a:spcAft>
              <a:buNone/>
              <a:defRPr sz="1400"/>
            </a:lvl5pPr>
            <a:lvl6pPr lvl="5" rtl="0" algn="ctr">
              <a:lnSpc>
                <a:spcPct val="100000"/>
              </a:lnSpc>
              <a:spcBef>
                <a:spcPts val="1600"/>
              </a:spcBef>
              <a:spcAft>
                <a:spcPts val="0"/>
              </a:spcAft>
              <a:buNone/>
              <a:defRPr sz="1400"/>
            </a:lvl6pPr>
            <a:lvl7pPr lvl="6" rtl="0" algn="ctr">
              <a:lnSpc>
                <a:spcPct val="100000"/>
              </a:lnSpc>
              <a:spcBef>
                <a:spcPts val="1600"/>
              </a:spcBef>
              <a:spcAft>
                <a:spcPts val="0"/>
              </a:spcAft>
              <a:buNone/>
              <a:defRPr sz="1400"/>
            </a:lvl7pPr>
            <a:lvl8pPr lvl="7" rtl="0" algn="ctr">
              <a:lnSpc>
                <a:spcPct val="100000"/>
              </a:lnSpc>
              <a:spcBef>
                <a:spcPts val="1600"/>
              </a:spcBef>
              <a:spcAft>
                <a:spcPts val="0"/>
              </a:spcAft>
              <a:buNone/>
              <a:defRPr sz="1400"/>
            </a:lvl8pPr>
            <a:lvl9pPr lvl="8" rtl="0" algn="ctr">
              <a:lnSpc>
                <a:spcPct val="100000"/>
              </a:lnSpc>
              <a:spcBef>
                <a:spcPts val="1600"/>
              </a:spcBef>
              <a:spcAft>
                <a:spcPts val="1600"/>
              </a:spcAft>
              <a:buNone/>
              <a:defRPr sz="1400"/>
            </a:lvl9pPr>
          </a:lstStyle>
          <a:p/>
        </p:txBody>
      </p:sp>
      <p:sp>
        <p:nvSpPr>
          <p:cNvPr id="536" name="Google Shape;536;p13"/>
          <p:cNvSpPr txBox="1"/>
          <p:nvPr>
            <p:ph idx="7" type="title"/>
          </p:nvPr>
        </p:nvSpPr>
        <p:spPr>
          <a:xfrm>
            <a:off x="6852125" y="2571761"/>
            <a:ext cx="1566000" cy="79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000"/>
            </a:lvl1pPr>
            <a:lvl2pPr lvl="1" rtl="0" algn="ctr">
              <a:spcBef>
                <a:spcPts val="0"/>
              </a:spcBef>
              <a:spcAft>
                <a:spcPts val="0"/>
              </a:spcAft>
              <a:buNone/>
              <a:defRPr>
                <a:latin typeface="Muli"/>
                <a:ea typeface="Muli"/>
                <a:cs typeface="Muli"/>
                <a:sym typeface="Muli"/>
              </a:defRPr>
            </a:lvl2pPr>
            <a:lvl3pPr lvl="2" rtl="0" algn="ctr">
              <a:spcBef>
                <a:spcPts val="0"/>
              </a:spcBef>
              <a:spcAft>
                <a:spcPts val="0"/>
              </a:spcAft>
              <a:buNone/>
              <a:defRPr>
                <a:latin typeface="Muli"/>
                <a:ea typeface="Muli"/>
                <a:cs typeface="Muli"/>
                <a:sym typeface="Muli"/>
              </a:defRPr>
            </a:lvl3pPr>
            <a:lvl4pPr lvl="3" rtl="0" algn="ctr">
              <a:spcBef>
                <a:spcPts val="0"/>
              </a:spcBef>
              <a:spcAft>
                <a:spcPts val="0"/>
              </a:spcAft>
              <a:buNone/>
              <a:defRPr>
                <a:latin typeface="Muli"/>
                <a:ea typeface="Muli"/>
                <a:cs typeface="Muli"/>
                <a:sym typeface="Muli"/>
              </a:defRPr>
            </a:lvl4pPr>
            <a:lvl5pPr lvl="4" rtl="0" algn="ctr">
              <a:spcBef>
                <a:spcPts val="0"/>
              </a:spcBef>
              <a:spcAft>
                <a:spcPts val="0"/>
              </a:spcAft>
              <a:buNone/>
              <a:defRPr>
                <a:latin typeface="Muli"/>
                <a:ea typeface="Muli"/>
                <a:cs typeface="Muli"/>
                <a:sym typeface="Muli"/>
              </a:defRPr>
            </a:lvl5pPr>
            <a:lvl6pPr lvl="5" rtl="0" algn="ctr">
              <a:spcBef>
                <a:spcPts val="0"/>
              </a:spcBef>
              <a:spcAft>
                <a:spcPts val="0"/>
              </a:spcAft>
              <a:buNone/>
              <a:defRPr>
                <a:latin typeface="Muli"/>
                <a:ea typeface="Muli"/>
                <a:cs typeface="Muli"/>
                <a:sym typeface="Muli"/>
              </a:defRPr>
            </a:lvl6pPr>
            <a:lvl7pPr lvl="6" rtl="0" algn="ctr">
              <a:spcBef>
                <a:spcPts val="0"/>
              </a:spcBef>
              <a:spcAft>
                <a:spcPts val="0"/>
              </a:spcAft>
              <a:buNone/>
              <a:defRPr>
                <a:latin typeface="Muli"/>
                <a:ea typeface="Muli"/>
                <a:cs typeface="Muli"/>
                <a:sym typeface="Muli"/>
              </a:defRPr>
            </a:lvl7pPr>
            <a:lvl8pPr lvl="7" rtl="0" algn="ctr">
              <a:spcBef>
                <a:spcPts val="0"/>
              </a:spcBef>
              <a:spcAft>
                <a:spcPts val="0"/>
              </a:spcAft>
              <a:buNone/>
              <a:defRPr>
                <a:latin typeface="Muli"/>
                <a:ea typeface="Muli"/>
                <a:cs typeface="Muli"/>
                <a:sym typeface="Muli"/>
              </a:defRPr>
            </a:lvl8pPr>
            <a:lvl9pPr lvl="8" rtl="0" algn="ctr">
              <a:spcBef>
                <a:spcPts val="0"/>
              </a:spcBef>
              <a:spcAft>
                <a:spcPts val="0"/>
              </a:spcAft>
              <a:buNone/>
              <a:defRPr>
                <a:latin typeface="Muli"/>
                <a:ea typeface="Muli"/>
                <a:cs typeface="Muli"/>
                <a:sym typeface="Muli"/>
              </a:defRPr>
            </a:lvl9pPr>
          </a:lstStyle>
          <a:p/>
        </p:txBody>
      </p:sp>
      <p:sp>
        <p:nvSpPr>
          <p:cNvPr id="537" name="Google Shape;537;p13"/>
          <p:cNvSpPr txBox="1"/>
          <p:nvPr>
            <p:ph idx="8" type="subTitle"/>
          </p:nvPr>
        </p:nvSpPr>
        <p:spPr>
          <a:xfrm>
            <a:off x="6839477" y="3370776"/>
            <a:ext cx="1591500" cy="10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grpSp>
        <p:nvGrpSpPr>
          <p:cNvPr id="538" name="Google Shape;538;p13"/>
          <p:cNvGrpSpPr/>
          <p:nvPr/>
        </p:nvGrpSpPr>
        <p:grpSpPr>
          <a:xfrm>
            <a:off x="93025" y="2"/>
            <a:ext cx="9000909" cy="4948865"/>
            <a:chOff x="84356" y="323263"/>
            <a:chExt cx="9000909" cy="4948865"/>
          </a:xfrm>
        </p:grpSpPr>
        <p:sp>
          <p:nvSpPr>
            <p:cNvPr id="539" name="Google Shape;539;p13"/>
            <p:cNvSpPr/>
            <p:nvPr/>
          </p:nvSpPr>
          <p:spPr>
            <a:xfrm>
              <a:off x="4462864" y="3771975"/>
              <a:ext cx="152461" cy="171611"/>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3"/>
            <p:cNvSpPr/>
            <p:nvPr/>
          </p:nvSpPr>
          <p:spPr>
            <a:xfrm>
              <a:off x="8495690" y="1499146"/>
              <a:ext cx="197117" cy="221798"/>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3"/>
            <p:cNvSpPr/>
            <p:nvPr/>
          </p:nvSpPr>
          <p:spPr>
            <a:xfrm>
              <a:off x="8888147" y="367400"/>
              <a:ext cx="197117" cy="221798"/>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3"/>
            <p:cNvSpPr/>
            <p:nvPr/>
          </p:nvSpPr>
          <p:spPr>
            <a:xfrm>
              <a:off x="1437431" y="461921"/>
              <a:ext cx="197117" cy="221798"/>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3"/>
            <p:cNvSpPr/>
            <p:nvPr/>
          </p:nvSpPr>
          <p:spPr>
            <a:xfrm>
              <a:off x="84356" y="1539277"/>
              <a:ext cx="103759" cy="11647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3"/>
            <p:cNvSpPr/>
            <p:nvPr/>
          </p:nvSpPr>
          <p:spPr>
            <a:xfrm>
              <a:off x="2948472" y="487044"/>
              <a:ext cx="152378" cy="171529"/>
            </a:xfrm>
            <a:custGeom>
              <a:rect b="b" l="l" r="r" t="t"/>
              <a:pathLst>
                <a:path extrusionOk="0" h="2078" w="1846">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3"/>
            <p:cNvSpPr/>
            <p:nvPr/>
          </p:nvSpPr>
          <p:spPr>
            <a:xfrm>
              <a:off x="6607731" y="2422614"/>
              <a:ext cx="103759" cy="116554"/>
            </a:xfrm>
            <a:custGeom>
              <a:rect b="b" l="l" r="r" t="t"/>
              <a:pathLst>
                <a:path extrusionOk="0" h="1412" w="1257">
                  <a:moveTo>
                    <a:pt x="628" y="1"/>
                  </a:moveTo>
                  <a:cubicBezTo>
                    <a:pt x="551" y="1"/>
                    <a:pt x="483" y="233"/>
                    <a:pt x="464" y="552"/>
                  </a:cubicBezTo>
                  <a:cubicBezTo>
                    <a:pt x="194" y="571"/>
                    <a:pt x="0" y="629"/>
                    <a:pt x="0" y="706"/>
                  </a:cubicBezTo>
                  <a:cubicBezTo>
                    <a:pt x="0" y="784"/>
                    <a:pt x="194" y="851"/>
                    <a:pt x="464" y="871"/>
                  </a:cubicBezTo>
                  <a:cubicBezTo>
                    <a:pt x="483" y="1180"/>
                    <a:pt x="551" y="1412"/>
                    <a:pt x="628" y="1412"/>
                  </a:cubicBezTo>
                  <a:cubicBezTo>
                    <a:pt x="706" y="1412"/>
                    <a:pt x="773" y="1180"/>
                    <a:pt x="783" y="871"/>
                  </a:cubicBezTo>
                  <a:cubicBezTo>
                    <a:pt x="1054" y="851"/>
                    <a:pt x="1257" y="784"/>
                    <a:pt x="1257" y="706"/>
                  </a:cubicBezTo>
                  <a:cubicBezTo>
                    <a:pt x="1257" y="629"/>
                    <a:pt x="1054" y="571"/>
                    <a:pt x="78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3"/>
            <p:cNvSpPr/>
            <p:nvPr/>
          </p:nvSpPr>
          <p:spPr>
            <a:xfrm>
              <a:off x="546478" y="719265"/>
              <a:ext cx="103759" cy="117379"/>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3"/>
            <p:cNvSpPr/>
            <p:nvPr/>
          </p:nvSpPr>
          <p:spPr>
            <a:xfrm>
              <a:off x="7786603" y="984304"/>
              <a:ext cx="103759" cy="116554"/>
            </a:xfrm>
            <a:custGeom>
              <a:rect b="b" l="l" r="r" t="t"/>
              <a:pathLst>
                <a:path extrusionOk="0" h="1412" w="1257">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3"/>
            <p:cNvSpPr/>
            <p:nvPr/>
          </p:nvSpPr>
          <p:spPr>
            <a:xfrm>
              <a:off x="4554030" y="4928676"/>
              <a:ext cx="80812" cy="68347"/>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3"/>
            <p:cNvSpPr/>
            <p:nvPr/>
          </p:nvSpPr>
          <p:spPr>
            <a:xfrm>
              <a:off x="2113654" y="4859099"/>
              <a:ext cx="38053" cy="32605"/>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3"/>
            <p:cNvSpPr/>
            <p:nvPr/>
          </p:nvSpPr>
          <p:spPr>
            <a:xfrm>
              <a:off x="1649140" y="2035813"/>
              <a:ext cx="53572" cy="45812"/>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3"/>
            <p:cNvSpPr/>
            <p:nvPr/>
          </p:nvSpPr>
          <p:spPr>
            <a:xfrm>
              <a:off x="7819042" y="461914"/>
              <a:ext cx="38879" cy="32770"/>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3"/>
            <p:cNvSpPr/>
            <p:nvPr/>
          </p:nvSpPr>
          <p:spPr>
            <a:xfrm>
              <a:off x="3968299" y="2747071"/>
              <a:ext cx="38218" cy="32358"/>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3"/>
            <p:cNvSpPr/>
            <p:nvPr/>
          </p:nvSpPr>
          <p:spPr>
            <a:xfrm>
              <a:off x="1563672" y="5226729"/>
              <a:ext cx="53819" cy="45400"/>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13"/>
            <p:cNvGrpSpPr/>
            <p:nvPr/>
          </p:nvGrpSpPr>
          <p:grpSpPr>
            <a:xfrm>
              <a:off x="392851" y="4204616"/>
              <a:ext cx="143836" cy="601160"/>
              <a:chOff x="2010820" y="3265823"/>
              <a:chExt cx="132299" cy="552943"/>
            </a:xfrm>
          </p:grpSpPr>
          <p:sp>
            <p:nvSpPr>
              <p:cNvPr id="555" name="Google Shape;555;p13"/>
              <p:cNvSpPr/>
              <p:nvPr/>
            </p:nvSpPr>
            <p:spPr>
              <a:xfrm>
                <a:off x="2010820" y="3265823"/>
                <a:ext cx="74331" cy="6286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3"/>
              <p:cNvSpPr/>
              <p:nvPr/>
            </p:nvSpPr>
            <p:spPr>
              <a:xfrm>
                <a:off x="2093844" y="3776628"/>
                <a:ext cx="49275" cy="421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7" name="Google Shape;557;p13"/>
            <p:cNvGrpSpPr/>
            <p:nvPr/>
          </p:nvGrpSpPr>
          <p:grpSpPr>
            <a:xfrm>
              <a:off x="8350765" y="4293961"/>
              <a:ext cx="676349" cy="741003"/>
              <a:chOff x="2093844" y="3348002"/>
              <a:chExt cx="622101" cy="681570"/>
            </a:xfrm>
          </p:grpSpPr>
          <p:sp>
            <p:nvSpPr>
              <p:cNvPr id="558" name="Google Shape;558;p13"/>
              <p:cNvSpPr/>
              <p:nvPr/>
            </p:nvSpPr>
            <p:spPr>
              <a:xfrm>
                <a:off x="2641615" y="3966706"/>
                <a:ext cx="74331" cy="6286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3"/>
              <p:cNvSpPr/>
              <p:nvPr/>
            </p:nvSpPr>
            <p:spPr>
              <a:xfrm>
                <a:off x="2452704" y="3348002"/>
                <a:ext cx="35001" cy="29990"/>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3"/>
              <p:cNvSpPr/>
              <p:nvPr/>
            </p:nvSpPr>
            <p:spPr>
              <a:xfrm>
                <a:off x="2260348" y="3867738"/>
                <a:ext cx="35761" cy="30142"/>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3"/>
              <p:cNvSpPr/>
              <p:nvPr/>
            </p:nvSpPr>
            <p:spPr>
              <a:xfrm>
                <a:off x="2093844" y="3776628"/>
                <a:ext cx="49275" cy="421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2" name="Google Shape;562;p13"/>
            <p:cNvSpPr/>
            <p:nvPr/>
          </p:nvSpPr>
          <p:spPr>
            <a:xfrm>
              <a:off x="8938535" y="2089738"/>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3"/>
            <p:cNvSpPr/>
            <p:nvPr/>
          </p:nvSpPr>
          <p:spPr>
            <a:xfrm>
              <a:off x="8542360" y="3448175"/>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3"/>
            <p:cNvSpPr/>
            <p:nvPr/>
          </p:nvSpPr>
          <p:spPr>
            <a:xfrm>
              <a:off x="269260" y="3533900"/>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3"/>
            <p:cNvSpPr/>
            <p:nvPr/>
          </p:nvSpPr>
          <p:spPr>
            <a:xfrm>
              <a:off x="2531076" y="2347266"/>
              <a:ext cx="80812" cy="68347"/>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3"/>
            <p:cNvSpPr/>
            <p:nvPr/>
          </p:nvSpPr>
          <p:spPr>
            <a:xfrm>
              <a:off x="3887492" y="1655726"/>
              <a:ext cx="80812" cy="68347"/>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3"/>
            <p:cNvSpPr/>
            <p:nvPr/>
          </p:nvSpPr>
          <p:spPr>
            <a:xfrm>
              <a:off x="199537" y="2240193"/>
              <a:ext cx="38879" cy="32770"/>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3"/>
            <p:cNvSpPr/>
            <p:nvPr/>
          </p:nvSpPr>
          <p:spPr>
            <a:xfrm>
              <a:off x="4219626" y="602991"/>
              <a:ext cx="80812" cy="68347"/>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3"/>
            <p:cNvSpPr/>
            <p:nvPr/>
          </p:nvSpPr>
          <p:spPr>
            <a:xfrm>
              <a:off x="7201092" y="323263"/>
              <a:ext cx="80812" cy="68347"/>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3"/>
            <p:cNvSpPr/>
            <p:nvPr/>
          </p:nvSpPr>
          <p:spPr>
            <a:xfrm>
              <a:off x="4706504" y="1026286"/>
              <a:ext cx="38053" cy="32605"/>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3"/>
            <p:cNvSpPr/>
            <p:nvPr/>
          </p:nvSpPr>
          <p:spPr>
            <a:xfrm>
              <a:off x="6933937" y="1562718"/>
              <a:ext cx="38879" cy="32770"/>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3"/>
            <p:cNvSpPr/>
            <p:nvPr/>
          </p:nvSpPr>
          <p:spPr>
            <a:xfrm>
              <a:off x="6098365" y="450238"/>
              <a:ext cx="53572" cy="45812"/>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3"/>
            <p:cNvSpPr/>
            <p:nvPr/>
          </p:nvSpPr>
          <p:spPr>
            <a:xfrm>
              <a:off x="2972793" y="5034952"/>
              <a:ext cx="103759" cy="11647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3"/>
            <p:cNvSpPr/>
            <p:nvPr/>
          </p:nvSpPr>
          <p:spPr>
            <a:xfrm>
              <a:off x="4651677" y="2005209"/>
              <a:ext cx="152461" cy="171611"/>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3"/>
            <p:cNvSpPr/>
            <p:nvPr/>
          </p:nvSpPr>
          <p:spPr>
            <a:xfrm flipH="1">
              <a:off x="6471716" y="4891802"/>
              <a:ext cx="103759" cy="11647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6" name="Google Shape;576;p13"/>
          <p:cNvGrpSpPr/>
          <p:nvPr/>
        </p:nvGrpSpPr>
        <p:grpSpPr>
          <a:xfrm>
            <a:off x="166294" y="-374555"/>
            <a:ext cx="9306854" cy="4894627"/>
            <a:chOff x="166294" y="-388306"/>
            <a:chExt cx="9306854" cy="4894627"/>
          </a:xfrm>
        </p:grpSpPr>
        <p:sp>
          <p:nvSpPr>
            <p:cNvPr id="577" name="Google Shape;577;p13"/>
            <p:cNvSpPr/>
            <p:nvPr/>
          </p:nvSpPr>
          <p:spPr>
            <a:xfrm>
              <a:off x="8564002" y="2012166"/>
              <a:ext cx="909146" cy="908748"/>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8" name="Google Shape;578;p13"/>
            <p:cNvGrpSpPr/>
            <p:nvPr/>
          </p:nvGrpSpPr>
          <p:grpSpPr>
            <a:xfrm rot="1882907">
              <a:off x="252155" y="2075033"/>
              <a:ext cx="537260" cy="480691"/>
              <a:chOff x="-6581419" y="5810799"/>
              <a:chExt cx="705425" cy="631150"/>
            </a:xfrm>
          </p:grpSpPr>
          <p:sp>
            <p:nvSpPr>
              <p:cNvPr id="579" name="Google Shape;579;p13"/>
              <p:cNvSpPr/>
              <p:nvPr/>
            </p:nvSpPr>
            <p:spPr>
              <a:xfrm>
                <a:off x="-6501419" y="6086174"/>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3"/>
              <p:cNvSpPr/>
              <p:nvPr/>
            </p:nvSpPr>
            <p:spPr>
              <a:xfrm>
                <a:off x="-6581419" y="5960724"/>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3"/>
              <p:cNvSpPr/>
              <p:nvPr/>
            </p:nvSpPr>
            <p:spPr>
              <a:xfrm>
                <a:off x="-6365044" y="5810799"/>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3"/>
              <p:cNvSpPr/>
              <p:nvPr/>
            </p:nvSpPr>
            <p:spPr>
              <a:xfrm>
                <a:off x="-6159544" y="5840699"/>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3"/>
              <p:cNvSpPr/>
              <p:nvPr/>
            </p:nvSpPr>
            <p:spPr>
              <a:xfrm>
                <a:off x="-6043169" y="6029299"/>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4" name="Google Shape;584;p13"/>
            <p:cNvGrpSpPr/>
            <p:nvPr/>
          </p:nvGrpSpPr>
          <p:grpSpPr>
            <a:xfrm rot="1882907">
              <a:off x="4382752" y="-297349"/>
              <a:ext cx="497534" cy="527555"/>
              <a:chOff x="-3480818" y="3205856"/>
              <a:chExt cx="653266" cy="692683"/>
            </a:xfrm>
          </p:grpSpPr>
          <p:sp>
            <p:nvSpPr>
              <p:cNvPr id="585" name="Google Shape;585;p13"/>
              <p:cNvSpPr/>
              <p:nvPr/>
            </p:nvSpPr>
            <p:spPr>
              <a:xfrm rot="-5176049">
                <a:off x="-3269456" y="3401782"/>
                <a:ext cx="496461" cy="355783"/>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3"/>
              <p:cNvSpPr/>
              <p:nvPr/>
            </p:nvSpPr>
            <p:spPr>
              <a:xfrm rot="-5176049">
                <a:off x="-3348825" y="3713586"/>
                <a:ext cx="189129" cy="170104"/>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3"/>
              <p:cNvSpPr/>
              <p:nvPr/>
            </p:nvSpPr>
            <p:spPr>
              <a:xfrm rot="-5176049">
                <a:off x="-3459043" y="3481206"/>
                <a:ext cx="170979" cy="203829"/>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3"/>
              <p:cNvSpPr/>
              <p:nvPr/>
            </p:nvSpPr>
            <p:spPr>
              <a:xfrm rot="-5176049">
                <a:off x="-3445800" y="3303425"/>
                <a:ext cx="163678" cy="195629"/>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3"/>
              <p:cNvSpPr/>
              <p:nvPr/>
            </p:nvSpPr>
            <p:spPr>
              <a:xfrm rot="-5176049">
                <a:off x="-3270038" y="3215035"/>
                <a:ext cx="167179" cy="158803"/>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0" name="Google Shape;590;p13"/>
            <p:cNvGrpSpPr/>
            <p:nvPr/>
          </p:nvGrpSpPr>
          <p:grpSpPr>
            <a:xfrm flipH="1" rot="-1882907">
              <a:off x="8298417" y="401483"/>
              <a:ext cx="537260" cy="480691"/>
              <a:chOff x="-8133973" y="5981794"/>
              <a:chExt cx="705425" cy="631150"/>
            </a:xfrm>
          </p:grpSpPr>
          <p:sp>
            <p:nvSpPr>
              <p:cNvPr id="591" name="Google Shape;591;p13"/>
              <p:cNvSpPr/>
              <p:nvPr/>
            </p:nvSpPr>
            <p:spPr>
              <a:xfrm>
                <a:off x="-8053973" y="6257169"/>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3"/>
              <p:cNvSpPr/>
              <p:nvPr/>
            </p:nvSpPr>
            <p:spPr>
              <a:xfrm>
                <a:off x="-8133973" y="6131719"/>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3"/>
              <p:cNvSpPr/>
              <p:nvPr/>
            </p:nvSpPr>
            <p:spPr>
              <a:xfrm>
                <a:off x="-7917598" y="5981794"/>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3"/>
              <p:cNvSpPr/>
              <p:nvPr/>
            </p:nvSpPr>
            <p:spPr>
              <a:xfrm>
                <a:off x="-7712098" y="6011694"/>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3"/>
              <p:cNvSpPr/>
              <p:nvPr/>
            </p:nvSpPr>
            <p:spPr>
              <a:xfrm>
                <a:off x="-7595723" y="6200294"/>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6" name="Google Shape;596;p13"/>
            <p:cNvSpPr/>
            <p:nvPr/>
          </p:nvSpPr>
          <p:spPr>
            <a:xfrm rot="1076189">
              <a:off x="4420861" y="4058699"/>
              <a:ext cx="459228" cy="386297"/>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3"/>
            <p:cNvSpPr/>
            <p:nvPr/>
          </p:nvSpPr>
          <p:spPr>
            <a:xfrm rot="-1550640">
              <a:off x="786588" y="610035"/>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598" name="Shape 598"/>
        <p:cNvGrpSpPr/>
        <p:nvPr/>
      </p:nvGrpSpPr>
      <p:grpSpPr>
        <a:xfrm>
          <a:off x="0" y="0"/>
          <a:ext cx="0" cy="0"/>
          <a:chOff x="0" y="0"/>
          <a:chExt cx="0" cy="0"/>
        </a:xfrm>
      </p:grpSpPr>
      <p:sp>
        <p:nvSpPr>
          <p:cNvPr id="599" name="Google Shape;599;p14"/>
          <p:cNvSpPr txBox="1"/>
          <p:nvPr>
            <p:ph type="title"/>
          </p:nvPr>
        </p:nvSpPr>
        <p:spPr>
          <a:xfrm>
            <a:off x="713500" y="543000"/>
            <a:ext cx="7710000" cy="538200"/>
          </a:xfrm>
          <a:prstGeom prst="rect">
            <a:avLst/>
          </a:prstGeom>
        </p:spPr>
        <p:txBody>
          <a:bodyPr anchorCtr="0" anchor="ctr" bIns="91425" lIns="91425" spcFirstLastPara="1" rIns="91425" wrap="square" tIns="91425">
            <a:noAutofit/>
          </a:bodyPr>
          <a:lstStyle>
            <a:lvl1pPr lvl="0" algn="ctr">
              <a:spcBef>
                <a:spcPts val="0"/>
              </a:spcBef>
              <a:spcAft>
                <a:spcPts val="0"/>
              </a:spcAft>
              <a:buNone/>
              <a:defRPr sz="3000"/>
            </a:lvl1pPr>
            <a:lvl2pPr lvl="1" algn="ctr">
              <a:spcBef>
                <a:spcPts val="0"/>
              </a:spcBef>
              <a:spcAft>
                <a:spcPts val="0"/>
              </a:spcAft>
              <a:buNone/>
              <a:defRPr sz="3000">
                <a:solidFill>
                  <a:schemeClr val="accent6"/>
                </a:solidFill>
              </a:defRPr>
            </a:lvl2pPr>
            <a:lvl3pPr lvl="2" algn="ctr">
              <a:spcBef>
                <a:spcPts val="0"/>
              </a:spcBef>
              <a:spcAft>
                <a:spcPts val="0"/>
              </a:spcAft>
              <a:buNone/>
              <a:defRPr sz="3000">
                <a:solidFill>
                  <a:schemeClr val="accent6"/>
                </a:solidFill>
              </a:defRPr>
            </a:lvl3pPr>
            <a:lvl4pPr lvl="3" algn="ctr">
              <a:spcBef>
                <a:spcPts val="0"/>
              </a:spcBef>
              <a:spcAft>
                <a:spcPts val="0"/>
              </a:spcAft>
              <a:buNone/>
              <a:defRPr sz="3000">
                <a:solidFill>
                  <a:schemeClr val="accent6"/>
                </a:solidFill>
              </a:defRPr>
            </a:lvl4pPr>
            <a:lvl5pPr lvl="4" algn="ctr">
              <a:spcBef>
                <a:spcPts val="0"/>
              </a:spcBef>
              <a:spcAft>
                <a:spcPts val="0"/>
              </a:spcAft>
              <a:buNone/>
              <a:defRPr sz="3000">
                <a:solidFill>
                  <a:schemeClr val="accent6"/>
                </a:solidFill>
              </a:defRPr>
            </a:lvl5pPr>
            <a:lvl6pPr lvl="5" algn="ctr">
              <a:spcBef>
                <a:spcPts val="0"/>
              </a:spcBef>
              <a:spcAft>
                <a:spcPts val="0"/>
              </a:spcAft>
              <a:buNone/>
              <a:defRPr sz="3000">
                <a:solidFill>
                  <a:schemeClr val="accent6"/>
                </a:solidFill>
              </a:defRPr>
            </a:lvl6pPr>
            <a:lvl7pPr lvl="6" algn="ctr">
              <a:spcBef>
                <a:spcPts val="0"/>
              </a:spcBef>
              <a:spcAft>
                <a:spcPts val="0"/>
              </a:spcAft>
              <a:buNone/>
              <a:defRPr sz="3000">
                <a:solidFill>
                  <a:schemeClr val="accent6"/>
                </a:solidFill>
              </a:defRPr>
            </a:lvl7pPr>
            <a:lvl8pPr lvl="7" algn="ctr">
              <a:spcBef>
                <a:spcPts val="0"/>
              </a:spcBef>
              <a:spcAft>
                <a:spcPts val="0"/>
              </a:spcAft>
              <a:buNone/>
              <a:defRPr sz="3000">
                <a:solidFill>
                  <a:schemeClr val="accent6"/>
                </a:solidFill>
              </a:defRPr>
            </a:lvl8pPr>
            <a:lvl9pPr lvl="8" algn="ctr">
              <a:spcBef>
                <a:spcPts val="0"/>
              </a:spcBef>
              <a:spcAft>
                <a:spcPts val="0"/>
              </a:spcAft>
              <a:buNone/>
              <a:defRPr sz="3000">
                <a:solidFill>
                  <a:schemeClr val="accent6"/>
                </a:solidFill>
              </a:defRPr>
            </a:lvl9pPr>
          </a:lstStyle>
          <a:p/>
        </p:txBody>
      </p:sp>
      <p:sp>
        <p:nvSpPr>
          <p:cNvPr id="600" name="Google Shape;600;p14"/>
          <p:cNvSpPr txBox="1"/>
          <p:nvPr>
            <p:ph hasCustomPrompt="1" idx="2" type="title"/>
          </p:nvPr>
        </p:nvSpPr>
        <p:spPr>
          <a:xfrm>
            <a:off x="746115" y="1474356"/>
            <a:ext cx="1745400" cy="538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a:solidFill>
                  <a:schemeClr val="dk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01" name="Google Shape;601;p14"/>
          <p:cNvSpPr txBox="1"/>
          <p:nvPr>
            <p:ph idx="1" type="subTitle"/>
          </p:nvPr>
        </p:nvSpPr>
        <p:spPr>
          <a:xfrm>
            <a:off x="746115" y="2039120"/>
            <a:ext cx="1745400" cy="48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2000">
                <a:solidFill>
                  <a:schemeClr val="dk1"/>
                </a:solidFill>
                <a:latin typeface="Boogaloo"/>
                <a:ea typeface="Boogaloo"/>
                <a:cs typeface="Boogaloo"/>
                <a:sym typeface="Boogaloo"/>
              </a:defRPr>
            </a:lvl1pPr>
            <a:lvl2pPr lvl="1" rtl="0" algn="ctr">
              <a:lnSpc>
                <a:spcPct val="100000"/>
              </a:lnSpc>
              <a:spcBef>
                <a:spcPts val="1600"/>
              </a:spcBef>
              <a:spcAft>
                <a:spcPts val="0"/>
              </a:spcAft>
              <a:buNone/>
              <a:defRPr>
                <a:solidFill>
                  <a:schemeClr val="dk1"/>
                </a:solidFill>
              </a:defRPr>
            </a:lvl2pPr>
            <a:lvl3pPr lvl="2" rtl="0" algn="ctr">
              <a:lnSpc>
                <a:spcPct val="100000"/>
              </a:lnSpc>
              <a:spcBef>
                <a:spcPts val="1600"/>
              </a:spcBef>
              <a:spcAft>
                <a:spcPts val="0"/>
              </a:spcAft>
              <a:buNone/>
              <a:defRPr>
                <a:solidFill>
                  <a:schemeClr val="dk1"/>
                </a:solidFill>
              </a:defRPr>
            </a:lvl3pPr>
            <a:lvl4pPr lvl="3" rtl="0" algn="ctr">
              <a:lnSpc>
                <a:spcPct val="100000"/>
              </a:lnSpc>
              <a:spcBef>
                <a:spcPts val="1600"/>
              </a:spcBef>
              <a:spcAft>
                <a:spcPts val="0"/>
              </a:spcAft>
              <a:buNone/>
              <a:defRPr>
                <a:solidFill>
                  <a:schemeClr val="dk1"/>
                </a:solidFill>
              </a:defRPr>
            </a:lvl4pPr>
            <a:lvl5pPr lvl="4" rtl="0" algn="ctr">
              <a:lnSpc>
                <a:spcPct val="100000"/>
              </a:lnSpc>
              <a:spcBef>
                <a:spcPts val="1600"/>
              </a:spcBef>
              <a:spcAft>
                <a:spcPts val="0"/>
              </a:spcAft>
              <a:buNone/>
              <a:defRPr>
                <a:solidFill>
                  <a:schemeClr val="dk1"/>
                </a:solidFill>
              </a:defRPr>
            </a:lvl5pPr>
            <a:lvl6pPr lvl="5" rtl="0" algn="ctr">
              <a:lnSpc>
                <a:spcPct val="100000"/>
              </a:lnSpc>
              <a:spcBef>
                <a:spcPts val="1600"/>
              </a:spcBef>
              <a:spcAft>
                <a:spcPts val="0"/>
              </a:spcAft>
              <a:buNone/>
              <a:defRPr>
                <a:solidFill>
                  <a:schemeClr val="dk1"/>
                </a:solidFill>
              </a:defRPr>
            </a:lvl6pPr>
            <a:lvl7pPr lvl="6" rtl="0" algn="ctr">
              <a:lnSpc>
                <a:spcPct val="100000"/>
              </a:lnSpc>
              <a:spcBef>
                <a:spcPts val="1600"/>
              </a:spcBef>
              <a:spcAft>
                <a:spcPts val="0"/>
              </a:spcAft>
              <a:buNone/>
              <a:defRPr>
                <a:solidFill>
                  <a:schemeClr val="dk1"/>
                </a:solidFill>
              </a:defRPr>
            </a:lvl7pPr>
            <a:lvl8pPr lvl="7" rtl="0" algn="ctr">
              <a:lnSpc>
                <a:spcPct val="100000"/>
              </a:lnSpc>
              <a:spcBef>
                <a:spcPts val="1600"/>
              </a:spcBef>
              <a:spcAft>
                <a:spcPts val="0"/>
              </a:spcAft>
              <a:buNone/>
              <a:defRPr>
                <a:solidFill>
                  <a:schemeClr val="dk1"/>
                </a:solidFill>
              </a:defRPr>
            </a:lvl8pPr>
            <a:lvl9pPr lvl="8" rtl="0" algn="ctr">
              <a:lnSpc>
                <a:spcPct val="100000"/>
              </a:lnSpc>
              <a:spcBef>
                <a:spcPts val="1600"/>
              </a:spcBef>
              <a:spcAft>
                <a:spcPts val="1600"/>
              </a:spcAft>
              <a:buNone/>
              <a:defRPr>
                <a:solidFill>
                  <a:schemeClr val="dk1"/>
                </a:solidFill>
              </a:defRPr>
            </a:lvl9pPr>
          </a:lstStyle>
          <a:p/>
        </p:txBody>
      </p:sp>
      <p:sp>
        <p:nvSpPr>
          <p:cNvPr id="602" name="Google Shape;602;p14"/>
          <p:cNvSpPr txBox="1"/>
          <p:nvPr>
            <p:ph idx="3" type="subTitle"/>
          </p:nvPr>
        </p:nvSpPr>
        <p:spPr>
          <a:xfrm>
            <a:off x="746115" y="2402650"/>
            <a:ext cx="1745400" cy="68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1600"/>
              </a:spcBef>
              <a:spcAft>
                <a:spcPts val="0"/>
              </a:spcAft>
              <a:buNone/>
              <a:defRPr sz="1400">
                <a:solidFill>
                  <a:schemeClr val="dk1"/>
                </a:solidFill>
              </a:defRPr>
            </a:lvl2pPr>
            <a:lvl3pPr lvl="2" rtl="0" algn="ctr">
              <a:lnSpc>
                <a:spcPct val="100000"/>
              </a:lnSpc>
              <a:spcBef>
                <a:spcPts val="1600"/>
              </a:spcBef>
              <a:spcAft>
                <a:spcPts val="0"/>
              </a:spcAft>
              <a:buNone/>
              <a:defRPr sz="1400">
                <a:solidFill>
                  <a:schemeClr val="dk1"/>
                </a:solidFill>
              </a:defRPr>
            </a:lvl3pPr>
            <a:lvl4pPr lvl="3" rtl="0" algn="ctr">
              <a:lnSpc>
                <a:spcPct val="100000"/>
              </a:lnSpc>
              <a:spcBef>
                <a:spcPts val="1600"/>
              </a:spcBef>
              <a:spcAft>
                <a:spcPts val="0"/>
              </a:spcAft>
              <a:buNone/>
              <a:defRPr sz="1400">
                <a:solidFill>
                  <a:schemeClr val="dk1"/>
                </a:solidFill>
              </a:defRPr>
            </a:lvl4pPr>
            <a:lvl5pPr lvl="4" rtl="0" algn="ctr">
              <a:lnSpc>
                <a:spcPct val="100000"/>
              </a:lnSpc>
              <a:spcBef>
                <a:spcPts val="1600"/>
              </a:spcBef>
              <a:spcAft>
                <a:spcPts val="0"/>
              </a:spcAft>
              <a:buNone/>
              <a:defRPr sz="1400">
                <a:solidFill>
                  <a:schemeClr val="dk1"/>
                </a:solidFill>
              </a:defRPr>
            </a:lvl5pPr>
            <a:lvl6pPr lvl="5" rtl="0" algn="ctr">
              <a:lnSpc>
                <a:spcPct val="100000"/>
              </a:lnSpc>
              <a:spcBef>
                <a:spcPts val="1600"/>
              </a:spcBef>
              <a:spcAft>
                <a:spcPts val="0"/>
              </a:spcAft>
              <a:buNone/>
              <a:defRPr sz="1400">
                <a:solidFill>
                  <a:schemeClr val="dk1"/>
                </a:solidFill>
              </a:defRPr>
            </a:lvl6pPr>
            <a:lvl7pPr lvl="6" rtl="0" algn="ctr">
              <a:lnSpc>
                <a:spcPct val="100000"/>
              </a:lnSpc>
              <a:spcBef>
                <a:spcPts val="1600"/>
              </a:spcBef>
              <a:spcAft>
                <a:spcPts val="0"/>
              </a:spcAft>
              <a:buNone/>
              <a:defRPr sz="1400">
                <a:solidFill>
                  <a:schemeClr val="dk1"/>
                </a:solidFill>
              </a:defRPr>
            </a:lvl7pPr>
            <a:lvl8pPr lvl="7" rtl="0" algn="ctr">
              <a:lnSpc>
                <a:spcPct val="100000"/>
              </a:lnSpc>
              <a:spcBef>
                <a:spcPts val="1600"/>
              </a:spcBef>
              <a:spcAft>
                <a:spcPts val="0"/>
              </a:spcAft>
              <a:buNone/>
              <a:defRPr sz="1400">
                <a:solidFill>
                  <a:schemeClr val="dk1"/>
                </a:solidFill>
              </a:defRPr>
            </a:lvl8pPr>
            <a:lvl9pPr lvl="8" rtl="0" algn="ctr">
              <a:lnSpc>
                <a:spcPct val="100000"/>
              </a:lnSpc>
              <a:spcBef>
                <a:spcPts val="1600"/>
              </a:spcBef>
              <a:spcAft>
                <a:spcPts val="1600"/>
              </a:spcAft>
              <a:buNone/>
              <a:defRPr sz="1400">
                <a:solidFill>
                  <a:schemeClr val="dk1"/>
                </a:solidFill>
              </a:defRPr>
            </a:lvl9pPr>
          </a:lstStyle>
          <a:p/>
        </p:txBody>
      </p:sp>
      <p:sp>
        <p:nvSpPr>
          <p:cNvPr id="603" name="Google Shape;603;p14"/>
          <p:cNvSpPr txBox="1"/>
          <p:nvPr>
            <p:ph hasCustomPrompt="1" idx="4" type="title"/>
          </p:nvPr>
        </p:nvSpPr>
        <p:spPr>
          <a:xfrm>
            <a:off x="2668909" y="1484956"/>
            <a:ext cx="1794900" cy="538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a:solidFill>
                  <a:schemeClr val="dk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04" name="Google Shape;604;p14"/>
          <p:cNvSpPr txBox="1"/>
          <p:nvPr>
            <p:ph idx="5" type="subTitle"/>
          </p:nvPr>
        </p:nvSpPr>
        <p:spPr>
          <a:xfrm>
            <a:off x="2657509" y="2039120"/>
            <a:ext cx="1817700" cy="48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2000">
                <a:solidFill>
                  <a:schemeClr val="dk1"/>
                </a:solidFill>
                <a:latin typeface="Boogaloo"/>
                <a:ea typeface="Boogaloo"/>
                <a:cs typeface="Boogaloo"/>
                <a:sym typeface="Boogaloo"/>
              </a:defRPr>
            </a:lvl1pPr>
            <a:lvl2pPr lvl="1" rtl="0" algn="ctr">
              <a:lnSpc>
                <a:spcPct val="100000"/>
              </a:lnSpc>
              <a:spcBef>
                <a:spcPts val="1600"/>
              </a:spcBef>
              <a:spcAft>
                <a:spcPts val="0"/>
              </a:spcAft>
              <a:buNone/>
              <a:defRPr>
                <a:solidFill>
                  <a:schemeClr val="dk1"/>
                </a:solidFill>
              </a:defRPr>
            </a:lvl2pPr>
            <a:lvl3pPr lvl="2" rtl="0" algn="ctr">
              <a:lnSpc>
                <a:spcPct val="100000"/>
              </a:lnSpc>
              <a:spcBef>
                <a:spcPts val="1600"/>
              </a:spcBef>
              <a:spcAft>
                <a:spcPts val="0"/>
              </a:spcAft>
              <a:buNone/>
              <a:defRPr>
                <a:solidFill>
                  <a:schemeClr val="dk1"/>
                </a:solidFill>
              </a:defRPr>
            </a:lvl3pPr>
            <a:lvl4pPr lvl="3" rtl="0" algn="ctr">
              <a:lnSpc>
                <a:spcPct val="100000"/>
              </a:lnSpc>
              <a:spcBef>
                <a:spcPts val="1600"/>
              </a:spcBef>
              <a:spcAft>
                <a:spcPts val="0"/>
              </a:spcAft>
              <a:buNone/>
              <a:defRPr>
                <a:solidFill>
                  <a:schemeClr val="dk1"/>
                </a:solidFill>
              </a:defRPr>
            </a:lvl4pPr>
            <a:lvl5pPr lvl="4" rtl="0" algn="ctr">
              <a:lnSpc>
                <a:spcPct val="100000"/>
              </a:lnSpc>
              <a:spcBef>
                <a:spcPts val="1600"/>
              </a:spcBef>
              <a:spcAft>
                <a:spcPts val="0"/>
              </a:spcAft>
              <a:buNone/>
              <a:defRPr>
                <a:solidFill>
                  <a:schemeClr val="dk1"/>
                </a:solidFill>
              </a:defRPr>
            </a:lvl5pPr>
            <a:lvl6pPr lvl="5" rtl="0" algn="ctr">
              <a:lnSpc>
                <a:spcPct val="100000"/>
              </a:lnSpc>
              <a:spcBef>
                <a:spcPts val="1600"/>
              </a:spcBef>
              <a:spcAft>
                <a:spcPts val="0"/>
              </a:spcAft>
              <a:buNone/>
              <a:defRPr>
                <a:solidFill>
                  <a:schemeClr val="dk1"/>
                </a:solidFill>
              </a:defRPr>
            </a:lvl6pPr>
            <a:lvl7pPr lvl="6" rtl="0" algn="ctr">
              <a:lnSpc>
                <a:spcPct val="100000"/>
              </a:lnSpc>
              <a:spcBef>
                <a:spcPts val="1600"/>
              </a:spcBef>
              <a:spcAft>
                <a:spcPts val="0"/>
              </a:spcAft>
              <a:buNone/>
              <a:defRPr>
                <a:solidFill>
                  <a:schemeClr val="dk1"/>
                </a:solidFill>
              </a:defRPr>
            </a:lvl7pPr>
            <a:lvl8pPr lvl="7" rtl="0" algn="ctr">
              <a:lnSpc>
                <a:spcPct val="100000"/>
              </a:lnSpc>
              <a:spcBef>
                <a:spcPts val="1600"/>
              </a:spcBef>
              <a:spcAft>
                <a:spcPts val="0"/>
              </a:spcAft>
              <a:buNone/>
              <a:defRPr>
                <a:solidFill>
                  <a:schemeClr val="dk1"/>
                </a:solidFill>
              </a:defRPr>
            </a:lvl8pPr>
            <a:lvl9pPr lvl="8" rtl="0" algn="ctr">
              <a:lnSpc>
                <a:spcPct val="100000"/>
              </a:lnSpc>
              <a:spcBef>
                <a:spcPts val="1600"/>
              </a:spcBef>
              <a:spcAft>
                <a:spcPts val="1600"/>
              </a:spcAft>
              <a:buNone/>
              <a:defRPr>
                <a:solidFill>
                  <a:schemeClr val="dk1"/>
                </a:solidFill>
              </a:defRPr>
            </a:lvl9pPr>
          </a:lstStyle>
          <a:p/>
        </p:txBody>
      </p:sp>
      <p:sp>
        <p:nvSpPr>
          <p:cNvPr id="605" name="Google Shape;605;p14"/>
          <p:cNvSpPr txBox="1"/>
          <p:nvPr>
            <p:ph idx="6" type="subTitle"/>
          </p:nvPr>
        </p:nvSpPr>
        <p:spPr>
          <a:xfrm>
            <a:off x="2668909" y="2402650"/>
            <a:ext cx="1794900" cy="68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1600"/>
              </a:spcBef>
              <a:spcAft>
                <a:spcPts val="0"/>
              </a:spcAft>
              <a:buNone/>
              <a:defRPr sz="1400">
                <a:solidFill>
                  <a:schemeClr val="dk1"/>
                </a:solidFill>
              </a:defRPr>
            </a:lvl2pPr>
            <a:lvl3pPr lvl="2" rtl="0" algn="ctr">
              <a:lnSpc>
                <a:spcPct val="100000"/>
              </a:lnSpc>
              <a:spcBef>
                <a:spcPts val="1600"/>
              </a:spcBef>
              <a:spcAft>
                <a:spcPts val="0"/>
              </a:spcAft>
              <a:buNone/>
              <a:defRPr sz="1400">
                <a:solidFill>
                  <a:schemeClr val="dk1"/>
                </a:solidFill>
              </a:defRPr>
            </a:lvl3pPr>
            <a:lvl4pPr lvl="3" rtl="0" algn="ctr">
              <a:lnSpc>
                <a:spcPct val="100000"/>
              </a:lnSpc>
              <a:spcBef>
                <a:spcPts val="1600"/>
              </a:spcBef>
              <a:spcAft>
                <a:spcPts val="0"/>
              </a:spcAft>
              <a:buNone/>
              <a:defRPr sz="1400">
                <a:solidFill>
                  <a:schemeClr val="dk1"/>
                </a:solidFill>
              </a:defRPr>
            </a:lvl4pPr>
            <a:lvl5pPr lvl="4" rtl="0" algn="ctr">
              <a:lnSpc>
                <a:spcPct val="100000"/>
              </a:lnSpc>
              <a:spcBef>
                <a:spcPts val="1600"/>
              </a:spcBef>
              <a:spcAft>
                <a:spcPts val="0"/>
              </a:spcAft>
              <a:buNone/>
              <a:defRPr sz="1400">
                <a:solidFill>
                  <a:schemeClr val="dk1"/>
                </a:solidFill>
              </a:defRPr>
            </a:lvl5pPr>
            <a:lvl6pPr lvl="5" rtl="0" algn="ctr">
              <a:lnSpc>
                <a:spcPct val="100000"/>
              </a:lnSpc>
              <a:spcBef>
                <a:spcPts val="1600"/>
              </a:spcBef>
              <a:spcAft>
                <a:spcPts val="0"/>
              </a:spcAft>
              <a:buNone/>
              <a:defRPr sz="1400">
                <a:solidFill>
                  <a:schemeClr val="dk1"/>
                </a:solidFill>
              </a:defRPr>
            </a:lvl6pPr>
            <a:lvl7pPr lvl="6" rtl="0" algn="ctr">
              <a:lnSpc>
                <a:spcPct val="100000"/>
              </a:lnSpc>
              <a:spcBef>
                <a:spcPts val="1600"/>
              </a:spcBef>
              <a:spcAft>
                <a:spcPts val="0"/>
              </a:spcAft>
              <a:buNone/>
              <a:defRPr sz="1400">
                <a:solidFill>
                  <a:schemeClr val="dk1"/>
                </a:solidFill>
              </a:defRPr>
            </a:lvl7pPr>
            <a:lvl8pPr lvl="7" rtl="0" algn="ctr">
              <a:lnSpc>
                <a:spcPct val="100000"/>
              </a:lnSpc>
              <a:spcBef>
                <a:spcPts val="1600"/>
              </a:spcBef>
              <a:spcAft>
                <a:spcPts val="0"/>
              </a:spcAft>
              <a:buNone/>
              <a:defRPr sz="1400">
                <a:solidFill>
                  <a:schemeClr val="dk1"/>
                </a:solidFill>
              </a:defRPr>
            </a:lvl8pPr>
            <a:lvl9pPr lvl="8" rtl="0" algn="ctr">
              <a:lnSpc>
                <a:spcPct val="100000"/>
              </a:lnSpc>
              <a:spcBef>
                <a:spcPts val="1600"/>
              </a:spcBef>
              <a:spcAft>
                <a:spcPts val="1600"/>
              </a:spcAft>
              <a:buNone/>
              <a:defRPr sz="1400">
                <a:solidFill>
                  <a:schemeClr val="dk1"/>
                </a:solidFill>
              </a:defRPr>
            </a:lvl9pPr>
          </a:lstStyle>
          <a:p/>
        </p:txBody>
      </p:sp>
      <p:sp>
        <p:nvSpPr>
          <p:cNvPr id="606" name="Google Shape;606;p14"/>
          <p:cNvSpPr txBox="1"/>
          <p:nvPr>
            <p:ph hasCustomPrompt="1" idx="7" type="title"/>
          </p:nvPr>
        </p:nvSpPr>
        <p:spPr>
          <a:xfrm>
            <a:off x="4631638" y="1479656"/>
            <a:ext cx="1794900" cy="538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a:solidFill>
                  <a:schemeClr val="dk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07" name="Google Shape;607;p14"/>
          <p:cNvSpPr txBox="1"/>
          <p:nvPr>
            <p:ph idx="8" type="subTitle"/>
          </p:nvPr>
        </p:nvSpPr>
        <p:spPr>
          <a:xfrm>
            <a:off x="4620238" y="2039120"/>
            <a:ext cx="1817700" cy="48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2000">
                <a:solidFill>
                  <a:schemeClr val="dk1"/>
                </a:solidFill>
                <a:latin typeface="Boogaloo"/>
                <a:ea typeface="Boogaloo"/>
                <a:cs typeface="Boogaloo"/>
                <a:sym typeface="Boogaloo"/>
              </a:defRPr>
            </a:lvl1pPr>
            <a:lvl2pPr lvl="1" rtl="0" algn="ctr">
              <a:lnSpc>
                <a:spcPct val="100000"/>
              </a:lnSpc>
              <a:spcBef>
                <a:spcPts val="1600"/>
              </a:spcBef>
              <a:spcAft>
                <a:spcPts val="0"/>
              </a:spcAft>
              <a:buNone/>
              <a:defRPr>
                <a:solidFill>
                  <a:schemeClr val="dk1"/>
                </a:solidFill>
              </a:defRPr>
            </a:lvl2pPr>
            <a:lvl3pPr lvl="2" rtl="0" algn="ctr">
              <a:lnSpc>
                <a:spcPct val="100000"/>
              </a:lnSpc>
              <a:spcBef>
                <a:spcPts val="1600"/>
              </a:spcBef>
              <a:spcAft>
                <a:spcPts val="0"/>
              </a:spcAft>
              <a:buNone/>
              <a:defRPr>
                <a:solidFill>
                  <a:schemeClr val="dk1"/>
                </a:solidFill>
              </a:defRPr>
            </a:lvl3pPr>
            <a:lvl4pPr lvl="3" rtl="0" algn="ctr">
              <a:lnSpc>
                <a:spcPct val="100000"/>
              </a:lnSpc>
              <a:spcBef>
                <a:spcPts val="1600"/>
              </a:spcBef>
              <a:spcAft>
                <a:spcPts val="0"/>
              </a:spcAft>
              <a:buNone/>
              <a:defRPr>
                <a:solidFill>
                  <a:schemeClr val="dk1"/>
                </a:solidFill>
              </a:defRPr>
            </a:lvl4pPr>
            <a:lvl5pPr lvl="4" rtl="0" algn="ctr">
              <a:lnSpc>
                <a:spcPct val="100000"/>
              </a:lnSpc>
              <a:spcBef>
                <a:spcPts val="1600"/>
              </a:spcBef>
              <a:spcAft>
                <a:spcPts val="0"/>
              </a:spcAft>
              <a:buNone/>
              <a:defRPr>
                <a:solidFill>
                  <a:schemeClr val="dk1"/>
                </a:solidFill>
              </a:defRPr>
            </a:lvl5pPr>
            <a:lvl6pPr lvl="5" rtl="0" algn="ctr">
              <a:lnSpc>
                <a:spcPct val="100000"/>
              </a:lnSpc>
              <a:spcBef>
                <a:spcPts val="1600"/>
              </a:spcBef>
              <a:spcAft>
                <a:spcPts val="0"/>
              </a:spcAft>
              <a:buNone/>
              <a:defRPr>
                <a:solidFill>
                  <a:schemeClr val="dk1"/>
                </a:solidFill>
              </a:defRPr>
            </a:lvl6pPr>
            <a:lvl7pPr lvl="6" rtl="0" algn="ctr">
              <a:lnSpc>
                <a:spcPct val="100000"/>
              </a:lnSpc>
              <a:spcBef>
                <a:spcPts val="1600"/>
              </a:spcBef>
              <a:spcAft>
                <a:spcPts val="0"/>
              </a:spcAft>
              <a:buNone/>
              <a:defRPr>
                <a:solidFill>
                  <a:schemeClr val="dk1"/>
                </a:solidFill>
              </a:defRPr>
            </a:lvl7pPr>
            <a:lvl8pPr lvl="7" rtl="0" algn="ctr">
              <a:lnSpc>
                <a:spcPct val="100000"/>
              </a:lnSpc>
              <a:spcBef>
                <a:spcPts val="1600"/>
              </a:spcBef>
              <a:spcAft>
                <a:spcPts val="0"/>
              </a:spcAft>
              <a:buNone/>
              <a:defRPr>
                <a:solidFill>
                  <a:schemeClr val="dk1"/>
                </a:solidFill>
              </a:defRPr>
            </a:lvl8pPr>
            <a:lvl9pPr lvl="8" rtl="0" algn="ctr">
              <a:lnSpc>
                <a:spcPct val="100000"/>
              </a:lnSpc>
              <a:spcBef>
                <a:spcPts val="1600"/>
              </a:spcBef>
              <a:spcAft>
                <a:spcPts val="1600"/>
              </a:spcAft>
              <a:buNone/>
              <a:defRPr>
                <a:solidFill>
                  <a:schemeClr val="dk1"/>
                </a:solidFill>
              </a:defRPr>
            </a:lvl9pPr>
          </a:lstStyle>
          <a:p/>
        </p:txBody>
      </p:sp>
      <p:sp>
        <p:nvSpPr>
          <p:cNvPr id="608" name="Google Shape;608;p14"/>
          <p:cNvSpPr txBox="1"/>
          <p:nvPr>
            <p:ph idx="9" type="subTitle"/>
          </p:nvPr>
        </p:nvSpPr>
        <p:spPr>
          <a:xfrm>
            <a:off x="4631638" y="2402650"/>
            <a:ext cx="1794900" cy="68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1600"/>
              </a:spcBef>
              <a:spcAft>
                <a:spcPts val="0"/>
              </a:spcAft>
              <a:buNone/>
              <a:defRPr sz="1400">
                <a:solidFill>
                  <a:schemeClr val="dk1"/>
                </a:solidFill>
              </a:defRPr>
            </a:lvl2pPr>
            <a:lvl3pPr lvl="2" rtl="0" algn="ctr">
              <a:lnSpc>
                <a:spcPct val="100000"/>
              </a:lnSpc>
              <a:spcBef>
                <a:spcPts val="1600"/>
              </a:spcBef>
              <a:spcAft>
                <a:spcPts val="0"/>
              </a:spcAft>
              <a:buNone/>
              <a:defRPr sz="1400">
                <a:solidFill>
                  <a:schemeClr val="dk1"/>
                </a:solidFill>
              </a:defRPr>
            </a:lvl3pPr>
            <a:lvl4pPr lvl="3" rtl="0" algn="ctr">
              <a:lnSpc>
                <a:spcPct val="100000"/>
              </a:lnSpc>
              <a:spcBef>
                <a:spcPts val="1600"/>
              </a:spcBef>
              <a:spcAft>
                <a:spcPts val="0"/>
              </a:spcAft>
              <a:buNone/>
              <a:defRPr sz="1400">
                <a:solidFill>
                  <a:schemeClr val="dk1"/>
                </a:solidFill>
              </a:defRPr>
            </a:lvl4pPr>
            <a:lvl5pPr lvl="4" rtl="0" algn="ctr">
              <a:lnSpc>
                <a:spcPct val="100000"/>
              </a:lnSpc>
              <a:spcBef>
                <a:spcPts val="1600"/>
              </a:spcBef>
              <a:spcAft>
                <a:spcPts val="0"/>
              </a:spcAft>
              <a:buNone/>
              <a:defRPr sz="1400">
                <a:solidFill>
                  <a:schemeClr val="dk1"/>
                </a:solidFill>
              </a:defRPr>
            </a:lvl5pPr>
            <a:lvl6pPr lvl="5" rtl="0" algn="ctr">
              <a:lnSpc>
                <a:spcPct val="100000"/>
              </a:lnSpc>
              <a:spcBef>
                <a:spcPts val="1600"/>
              </a:spcBef>
              <a:spcAft>
                <a:spcPts val="0"/>
              </a:spcAft>
              <a:buNone/>
              <a:defRPr sz="1400">
                <a:solidFill>
                  <a:schemeClr val="dk1"/>
                </a:solidFill>
              </a:defRPr>
            </a:lvl6pPr>
            <a:lvl7pPr lvl="6" rtl="0" algn="ctr">
              <a:lnSpc>
                <a:spcPct val="100000"/>
              </a:lnSpc>
              <a:spcBef>
                <a:spcPts val="1600"/>
              </a:spcBef>
              <a:spcAft>
                <a:spcPts val="0"/>
              </a:spcAft>
              <a:buNone/>
              <a:defRPr sz="1400">
                <a:solidFill>
                  <a:schemeClr val="dk1"/>
                </a:solidFill>
              </a:defRPr>
            </a:lvl7pPr>
            <a:lvl8pPr lvl="7" rtl="0" algn="ctr">
              <a:lnSpc>
                <a:spcPct val="100000"/>
              </a:lnSpc>
              <a:spcBef>
                <a:spcPts val="1600"/>
              </a:spcBef>
              <a:spcAft>
                <a:spcPts val="0"/>
              </a:spcAft>
              <a:buNone/>
              <a:defRPr sz="1400">
                <a:solidFill>
                  <a:schemeClr val="dk1"/>
                </a:solidFill>
              </a:defRPr>
            </a:lvl8pPr>
            <a:lvl9pPr lvl="8" rtl="0" algn="ctr">
              <a:lnSpc>
                <a:spcPct val="100000"/>
              </a:lnSpc>
              <a:spcBef>
                <a:spcPts val="1600"/>
              </a:spcBef>
              <a:spcAft>
                <a:spcPts val="1600"/>
              </a:spcAft>
              <a:buNone/>
              <a:defRPr sz="1400">
                <a:solidFill>
                  <a:schemeClr val="dk1"/>
                </a:solidFill>
              </a:defRPr>
            </a:lvl9pPr>
          </a:lstStyle>
          <a:p/>
        </p:txBody>
      </p:sp>
      <p:sp>
        <p:nvSpPr>
          <p:cNvPr id="609" name="Google Shape;609;p14"/>
          <p:cNvSpPr txBox="1"/>
          <p:nvPr>
            <p:ph hasCustomPrompt="1" idx="13" type="title"/>
          </p:nvPr>
        </p:nvSpPr>
        <p:spPr>
          <a:xfrm>
            <a:off x="6592505" y="1483056"/>
            <a:ext cx="1817700" cy="538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a:solidFill>
                  <a:schemeClr val="dk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10" name="Google Shape;610;p14"/>
          <p:cNvSpPr txBox="1"/>
          <p:nvPr>
            <p:ph idx="14" type="subTitle"/>
          </p:nvPr>
        </p:nvSpPr>
        <p:spPr>
          <a:xfrm>
            <a:off x="6592505" y="2039120"/>
            <a:ext cx="1817700" cy="48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2000">
                <a:solidFill>
                  <a:schemeClr val="dk1"/>
                </a:solidFill>
                <a:latin typeface="Boogaloo"/>
                <a:ea typeface="Boogaloo"/>
                <a:cs typeface="Boogaloo"/>
                <a:sym typeface="Boogaloo"/>
              </a:defRPr>
            </a:lvl1pPr>
            <a:lvl2pPr lvl="1" rtl="0" algn="ctr">
              <a:lnSpc>
                <a:spcPct val="100000"/>
              </a:lnSpc>
              <a:spcBef>
                <a:spcPts val="1600"/>
              </a:spcBef>
              <a:spcAft>
                <a:spcPts val="0"/>
              </a:spcAft>
              <a:buNone/>
              <a:defRPr>
                <a:solidFill>
                  <a:schemeClr val="dk1"/>
                </a:solidFill>
              </a:defRPr>
            </a:lvl2pPr>
            <a:lvl3pPr lvl="2" rtl="0" algn="ctr">
              <a:lnSpc>
                <a:spcPct val="100000"/>
              </a:lnSpc>
              <a:spcBef>
                <a:spcPts val="1600"/>
              </a:spcBef>
              <a:spcAft>
                <a:spcPts val="0"/>
              </a:spcAft>
              <a:buNone/>
              <a:defRPr>
                <a:solidFill>
                  <a:schemeClr val="dk1"/>
                </a:solidFill>
              </a:defRPr>
            </a:lvl3pPr>
            <a:lvl4pPr lvl="3" rtl="0" algn="ctr">
              <a:lnSpc>
                <a:spcPct val="100000"/>
              </a:lnSpc>
              <a:spcBef>
                <a:spcPts val="1600"/>
              </a:spcBef>
              <a:spcAft>
                <a:spcPts val="0"/>
              </a:spcAft>
              <a:buNone/>
              <a:defRPr>
                <a:solidFill>
                  <a:schemeClr val="dk1"/>
                </a:solidFill>
              </a:defRPr>
            </a:lvl4pPr>
            <a:lvl5pPr lvl="4" rtl="0" algn="ctr">
              <a:lnSpc>
                <a:spcPct val="100000"/>
              </a:lnSpc>
              <a:spcBef>
                <a:spcPts val="1600"/>
              </a:spcBef>
              <a:spcAft>
                <a:spcPts val="0"/>
              </a:spcAft>
              <a:buNone/>
              <a:defRPr>
                <a:solidFill>
                  <a:schemeClr val="dk1"/>
                </a:solidFill>
              </a:defRPr>
            </a:lvl5pPr>
            <a:lvl6pPr lvl="5" rtl="0" algn="ctr">
              <a:lnSpc>
                <a:spcPct val="100000"/>
              </a:lnSpc>
              <a:spcBef>
                <a:spcPts val="1600"/>
              </a:spcBef>
              <a:spcAft>
                <a:spcPts val="0"/>
              </a:spcAft>
              <a:buNone/>
              <a:defRPr>
                <a:solidFill>
                  <a:schemeClr val="dk1"/>
                </a:solidFill>
              </a:defRPr>
            </a:lvl6pPr>
            <a:lvl7pPr lvl="6" rtl="0" algn="ctr">
              <a:lnSpc>
                <a:spcPct val="100000"/>
              </a:lnSpc>
              <a:spcBef>
                <a:spcPts val="1600"/>
              </a:spcBef>
              <a:spcAft>
                <a:spcPts val="0"/>
              </a:spcAft>
              <a:buNone/>
              <a:defRPr>
                <a:solidFill>
                  <a:schemeClr val="dk1"/>
                </a:solidFill>
              </a:defRPr>
            </a:lvl7pPr>
            <a:lvl8pPr lvl="7" rtl="0" algn="ctr">
              <a:lnSpc>
                <a:spcPct val="100000"/>
              </a:lnSpc>
              <a:spcBef>
                <a:spcPts val="1600"/>
              </a:spcBef>
              <a:spcAft>
                <a:spcPts val="0"/>
              </a:spcAft>
              <a:buNone/>
              <a:defRPr>
                <a:solidFill>
                  <a:schemeClr val="dk1"/>
                </a:solidFill>
              </a:defRPr>
            </a:lvl8pPr>
            <a:lvl9pPr lvl="8" rtl="0" algn="ctr">
              <a:lnSpc>
                <a:spcPct val="100000"/>
              </a:lnSpc>
              <a:spcBef>
                <a:spcPts val="1600"/>
              </a:spcBef>
              <a:spcAft>
                <a:spcPts val="1600"/>
              </a:spcAft>
              <a:buNone/>
              <a:defRPr>
                <a:solidFill>
                  <a:schemeClr val="dk1"/>
                </a:solidFill>
              </a:defRPr>
            </a:lvl9pPr>
          </a:lstStyle>
          <a:p/>
        </p:txBody>
      </p:sp>
      <p:sp>
        <p:nvSpPr>
          <p:cNvPr id="611" name="Google Shape;611;p14"/>
          <p:cNvSpPr txBox="1"/>
          <p:nvPr>
            <p:ph idx="15" type="subTitle"/>
          </p:nvPr>
        </p:nvSpPr>
        <p:spPr>
          <a:xfrm>
            <a:off x="6603905" y="2402650"/>
            <a:ext cx="1794900" cy="68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1600"/>
              </a:spcBef>
              <a:spcAft>
                <a:spcPts val="0"/>
              </a:spcAft>
              <a:buNone/>
              <a:defRPr sz="1400">
                <a:solidFill>
                  <a:schemeClr val="dk1"/>
                </a:solidFill>
              </a:defRPr>
            </a:lvl2pPr>
            <a:lvl3pPr lvl="2" rtl="0" algn="ctr">
              <a:lnSpc>
                <a:spcPct val="100000"/>
              </a:lnSpc>
              <a:spcBef>
                <a:spcPts val="1600"/>
              </a:spcBef>
              <a:spcAft>
                <a:spcPts val="0"/>
              </a:spcAft>
              <a:buNone/>
              <a:defRPr sz="1400">
                <a:solidFill>
                  <a:schemeClr val="dk1"/>
                </a:solidFill>
              </a:defRPr>
            </a:lvl3pPr>
            <a:lvl4pPr lvl="3" rtl="0" algn="ctr">
              <a:lnSpc>
                <a:spcPct val="100000"/>
              </a:lnSpc>
              <a:spcBef>
                <a:spcPts val="1600"/>
              </a:spcBef>
              <a:spcAft>
                <a:spcPts val="0"/>
              </a:spcAft>
              <a:buNone/>
              <a:defRPr sz="1400">
                <a:solidFill>
                  <a:schemeClr val="dk1"/>
                </a:solidFill>
              </a:defRPr>
            </a:lvl4pPr>
            <a:lvl5pPr lvl="4" rtl="0" algn="ctr">
              <a:lnSpc>
                <a:spcPct val="100000"/>
              </a:lnSpc>
              <a:spcBef>
                <a:spcPts val="1600"/>
              </a:spcBef>
              <a:spcAft>
                <a:spcPts val="0"/>
              </a:spcAft>
              <a:buNone/>
              <a:defRPr sz="1400">
                <a:solidFill>
                  <a:schemeClr val="dk1"/>
                </a:solidFill>
              </a:defRPr>
            </a:lvl5pPr>
            <a:lvl6pPr lvl="5" rtl="0" algn="ctr">
              <a:lnSpc>
                <a:spcPct val="100000"/>
              </a:lnSpc>
              <a:spcBef>
                <a:spcPts val="1600"/>
              </a:spcBef>
              <a:spcAft>
                <a:spcPts val="0"/>
              </a:spcAft>
              <a:buNone/>
              <a:defRPr sz="1400">
                <a:solidFill>
                  <a:schemeClr val="dk1"/>
                </a:solidFill>
              </a:defRPr>
            </a:lvl6pPr>
            <a:lvl7pPr lvl="6" rtl="0" algn="ctr">
              <a:lnSpc>
                <a:spcPct val="100000"/>
              </a:lnSpc>
              <a:spcBef>
                <a:spcPts val="1600"/>
              </a:spcBef>
              <a:spcAft>
                <a:spcPts val="0"/>
              </a:spcAft>
              <a:buNone/>
              <a:defRPr sz="1400">
                <a:solidFill>
                  <a:schemeClr val="dk1"/>
                </a:solidFill>
              </a:defRPr>
            </a:lvl7pPr>
            <a:lvl8pPr lvl="7" rtl="0" algn="ctr">
              <a:lnSpc>
                <a:spcPct val="100000"/>
              </a:lnSpc>
              <a:spcBef>
                <a:spcPts val="1600"/>
              </a:spcBef>
              <a:spcAft>
                <a:spcPts val="0"/>
              </a:spcAft>
              <a:buNone/>
              <a:defRPr sz="1400">
                <a:solidFill>
                  <a:schemeClr val="dk1"/>
                </a:solidFill>
              </a:defRPr>
            </a:lvl8pPr>
            <a:lvl9pPr lvl="8" rtl="0" algn="ctr">
              <a:lnSpc>
                <a:spcPct val="100000"/>
              </a:lnSpc>
              <a:spcBef>
                <a:spcPts val="1600"/>
              </a:spcBef>
              <a:spcAft>
                <a:spcPts val="1600"/>
              </a:spcAft>
              <a:buNone/>
              <a:defRPr sz="1400">
                <a:solidFill>
                  <a:schemeClr val="dk1"/>
                </a:solidFill>
              </a:defRPr>
            </a:lvl9pPr>
          </a:lstStyle>
          <a:p/>
        </p:txBody>
      </p:sp>
      <p:sp>
        <p:nvSpPr>
          <p:cNvPr id="612" name="Google Shape;612;p14"/>
          <p:cNvSpPr/>
          <p:nvPr/>
        </p:nvSpPr>
        <p:spPr>
          <a:xfrm>
            <a:off x="-3500" y="4608300"/>
            <a:ext cx="9144000" cy="61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grpSp>
        <p:nvGrpSpPr>
          <p:cNvPr id="613" name="Google Shape;613;p14"/>
          <p:cNvGrpSpPr/>
          <p:nvPr/>
        </p:nvGrpSpPr>
        <p:grpSpPr>
          <a:xfrm>
            <a:off x="198024" y="57740"/>
            <a:ext cx="8747940" cy="4299937"/>
            <a:chOff x="205800" y="-337052"/>
            <a:chExt cx="8747940" cy="4299937"/>
          </a:xfrm>
        </p:grpSpPr>
        <p:sp>
          <p:nvSpPr>
            <p:cNvPr id="614" name="Google Shape;614;p14"/>
            <p:cNvSpPr/>
            <p:nvPr/>
          </p:nvSpPr>
          <p:spPr>
            <a:xfrm>
              <a:off x="371824" y="2624884"/>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4"/>
            <p:cNvSpPr/>
            <p:nvPr/>
          </p:nvSpPr>
          <p:spPr>
            <a:xfrm>
              <a:off x="6675333" y="697610"/>
              <a:ext cx="209875" cy="275176"/>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4"/>
            <p:cNvSpPr/>
            <p:nvPr/>
          </p:nvSpPr>
          <p:spPr>
            <a:xfrm rot="2022055">
              <a:off x="799540" y="610444"/>
              <a:ext cx="209875" cy="275176"/>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4"/>
            <p:cNvSpPr/>
            <p:nvPr/>
          </p:nvSpPr>
          <p:spPr>
            <a:xfrm>
              <a:off x="355475" y="1479810"/>
              <a:ext cx="209875" cy="275176"/>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4"/>
            <p:cNvSpPr/>
            <p:nvPr/>
          </p:nvSpPr>
          <p:spPr>
            <a:xfrm>
              <a:off x="205800" y="3747974"/>
              <a:ext cx="110475" cy="14450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4"/>
            <p:cNvSpPr/>
            <p:nvPr/>
          </p:nvSpPr>
          <p:spPr>
            <a:xfrm>
              <a:off x="431436" y="309275"/>
              <a:ext cx="110475" cy="145627"/>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4"/>
            <p:cNvSpPr/>
            <p:nvPr/>
          </p:nvSpPr>
          <p:spPr>
            <a:xfrm>
              <a:off x="5838615" y="1007426"/>
              <a:ext cx="110475" cy="144603"/>
            </a:xfrm>
            <a:custGeom>
              <a:rect b="b" l="l" r="r" t="t"/>
              <a:pathLst>
                <a:path extrusionOk="0" h="1412" w="1257">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4"/>
            <p:cNvSpPr/>
            <p:nvPr/>
          </p:nvSpPr>
          <p:spPr>
            <a:xfrm>
              <a:off x="3643562" y="-337052"/>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4"/>
            <p:cNvSpPr/>
            <p:nvPr/>
          </p:nvSpPr>
          <p:spPr>
            <a:xfrm>
              <a:off x="5545851" y="-90665"/>
              <a:ext cx="41395" cy="40657"/>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4"/>
            <p:cNvSpPr/>
            <p:nvPr/>
          </p:nvSpPr>
          <p:spPr>
            <a:xfrm>
              <a:off x="2434130" y="3598553"/>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4"/>
            <p:cNvSpPr/>
            <p:nvPr/>
          </p:nvSpPr>
          <p:spPr>
            <a:xfrm>
              <a:off x="1816774" y="3186188"/>
              <a:ext cx="57303" cy="56326"/>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4"/>
            <p:cNvSpPr/>
            <p:nvPr/>
          </p:nvSpPr>
          <p:spPr>
            <a:xfrm>
              <a:off x="8797120" y="2458153"/>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6" name="Google Shape;626;p14"/>
            <p:cNvGrpSpPr/>
            <p:nvPr/>
          </p:nvGrpSpPr>
          <p:grpSpPr>
            <a:xfrm>
              <a:off x="2281585" y="322929"/>
              <a:ext cx="6359974" cy="3465702"/>
              <a:chOff x="2120935" y="502017"/>
              <a:chExt cx="6359974" cy="3465702"/>
            </a:xfrm>
          </p:grpSpPr>
          <p:sp>
            <p:nvSpPr>
              <p:cNvPr id="627" name="Google Shape;627;p14"/>
              <p:cNvSpPr/>
              <p:nvPr/>
            </p:nvSpPr>
            <p:spPr>
              <a:xfrm>
                <a:off x="2273465" y="1347105"/>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4"/>
              <p:cNvSpPr/>
              <p:nvPr/>
            </p:nvSpPr>
            <p:spPr>
              <a:xfrm>
                <a:off x="2120935" y="502017"/>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4"/>
              <p:cNvSpPr/>
              <p:nvPr/>
            </p:nvSpPr>
            <p:spPr>
              <a:xfrm>
                <a:off x="8440392" y="1170665"/>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4"/>
              <p:cNvSpPr/>
              <p:nvPr/>
            </p:nvSpPr>
            <p:spPr>
              <a:xfrm>
                <a:off x="6997781" y="3927062"/>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1" name="Google Shape;631;p14"/>
            <p:cNvGrpSpPr/>
            <p:nvPr/>
          </p:nvGrpSpPr>
          <p:grpSpPr>
            <a:xfrm>
              <a:off x="4501311" y="427454"/>
              <a:ext cx="4215487" cy="801163"/>
              <a:chOff x="1245811" y="1721329"/>
              <a:chExt cx="4215487" cy="801163"/>
            </a:xfrm>
          </p:grpSpPr>
          <p:sp>
            <p:nvSpPr>
              <p:cNvPr id="632" name="Google Shape;632;p14"/>
              <p:cNvSpPr/>
              <p:nvPr/>
            </p:nvSpPr>
            <p:spPr>
              <a:xfrm>
                <a:off x="1245811" y="2437697"/>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4"/>
              <p:cNvSpPr/>
              <p:nvPr/>
            </p:nvSpPr>
            <p:spPr>
              <a:xfrm>
                <a:off x="4332181" y="2090471"/>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4"/>
              <p:cNvSpPr/>
              <p:nvPr/>
            </p:nvSpPr>
            <p:spPr>
              <a:xfrm>
                <a:off x="5419903" y="1721329"/>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4"/>
              <p:cNvSpPr/>
              <p:nvPr/>
            </p:nvSpPr>
            <p:spPr>
              <a:xfrm>
                <a:off x="4922361" y="1903237"/>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6" name="Google Shape;636;p14"/>
            <p:cNvSpPr/>
            <p:nvPr/>
          </p:nvSpPr>
          <p:spPr>
            <a:xfrm>
              <a:off x="6966156" y="-175764"/>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4"/>
            <p:cNvSpPr/>
            <p:nvPr/>
          </p:nvSpPr>
          <p:spPr>
            <a:xfrm>
              <a:off x="4553999" y="3071778"/>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4"/>
            <p:cNvSpPr/>
            <p:nvPr/>
          </p:nvSpPr>
          <p:spPr>
            <a:xfrm>
              <a:off x="8368594" y="3448561"/>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4"/>
            <p:cNvSpPr/>
            <p:nvPr/>
          </p:nvSpPr>
          <p:spPr>
            <a:xfrm>
              <a:off x="8913049" y="3922740"/>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0" name="Google Shape;640;p14"/>
          <p:cNvGrpSpPr/>
          <p:nvPr/>
        </p:nvGrpSpPr>
        <p:grpSpPr>
          <a:xfrm>
            <a:off x="56042" y="-296683"/>
            <a:ext cx="9274133" cy="4007036"/>
            <a:chOff x="76142" y="-310434"/>
            <a:chExt cx="9274133" cy="4007036"/>
          </a:xfrm>
        </p:grpSpPr>
        <p:sp>
          <p:nvSpPr>
            <p:cNvPr id="641" name="Google Shape;641;p14"/>
            <p:cNvSpPr/>
            <p:nvPr/>
          </p:nvSpPr>
          <p:spPr>
            <a:xfrm flipH="1" rot="-159001">
              <a:off x="1408616" y="-289910"/>
              <a:ext cx="908832" cy="908434"/>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4"/>
            <p:cNvSpPr/>
            <p:nvPr/>
          </p:nvSpPr>
          <p:spPr>
            <a:xfrm rot="-1009874">
              <a:off x="8202578" y="-198256"/>
              <a:ext cx="909220" cy="908822"/>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3" name="Google Shape;643;p14"/>
            <p:cNvGrpSpPr/>
            <p:nvPr/>
          </p:nvGrpSpPr>
          <p:grpSpPr>
            <a:xfrm rot="1882907">
              <a:off x="8727155" y="1640583"/>
              <a:ext cx="537260" cy="480691"/>
              <a:chOff x="2694164" y="2398663"/>
              <a:chExt cx="705425" cy="631150"/>
            </a:xfrm>
          </p:grpSpPr>
          <p:sp>
            <p:nvSpPr>
              <p:cNvPr id="644" name="Google Shape;644;p14"/>
              <p:cNvSpPr/>
              <p:nvPr/>
            </p:nvSpPr>
            <p:spPr>
              <a:xfrm>
                <a:off x="2774164" y="2674038"/>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4"/>
              <p:cNvSpPr/>
              <p:nvPr/>
            </p:nvSpPr>
            <p:spPr>
              <a:xfrm>
                <a:off x="2694164" y="2548588"/>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4"/>
              <p:cNvSpPr/>
              <p:nvPr/>
            </p:nvSpPr>
            <p:spPr>
              <a:xfrm>
                <a:off x="2910539" y="2398663"/>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4"/>
              <p:cNvSpPr/>
              <p:nvPr/>
            </p:nvSpPr>
            <p:spPr>
              <a:xfrm>
                <a:off x="3116039" y="2428563"/>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4"/>
              <p:cNvSpPr/>
              <p:nvPr/>
            </p:nvSpPr>
            <p:spPr>
              <a:xfrm>
                <a:off x="3232414" y="2617163"/>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9" name="Google Shape;649;p14"/>
            <p:cNvGrpSpPr/>
            <p:nvPr/>
          </p:nvGrpSpPr>
          <p:grpSpPr>
            <a:xfrm flipH="1" rot="-1882907">
              <a:off x="2311033" y="3098358"/>
              <a:ext cx="537260" cy="494530"/>
              <a:chOff x="426166" y="4909718"/>
              <a:chExt cx="705425" cy="649320"/>
            </a:xfrm>
          </p:grpSpPr>
          <p:sp>
            <p:nvSpPr>
              <p:cNvPr id="650" name="Google Shape;650;p14"/>
              <p:cNvSpPr/>
              <p:nvPr/>
            </p:nvSpPr>
            <p:spPr>
              <a:xfrm>
                <a:off x="476377" y="5203263"/>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426166" y="5059643"/>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642541" y="4909718"/>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4"/>
              <p:cNvSpPr/>
              <p:nvPr/>
            </p:nvSpPr>
            <p:spPr>
              <a:xfrm>
                <a:off x="818252" y="4957788"/>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4"/>
              <p:cNvSpPr/>
              <p:nvPr/>
            </p:nvSpPr>
            <p:spPr>
              <a:xfrm>
                <a:off x="964416" y="5128218"/>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5" name="Google Shape;655;p14"/>
            <p:cNvSpPr/>
            <p:nvPr/>
          </p:nvSpPr>
          <p:spPr>
            <a:xfrm rot="1076189">
              <a:off x="6289486" y="3043799"/>
              <a:ext cx="459228" cy="386297"/>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rot="-1550640">
              <a:off x="137375" y="120210"/>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657" name="Shape 657"/>
        <p:cNvGrpSpPr/>
        <p:nvPr/>
      </p:nvGrpSpPr>
      <p:grpSpPr>
        <a:xfrm>
          <a:off x="0" y="0"/>
          <a:ext cx="0" cy="0"/>
          <a:chOff x="0" y="0"/>
          <a:chExt cx="0" cy="0"/>
        </a:xfrm>
      </p:grpSpPr>
      <p:sp>
        <p:nvSpPr>
          <p:cNvPr id="658" name="Google Shape;658;p15"/>
          <p:cNvSpPr txBox="1"/>
          <p:nvPr>
            <p:ph type="title"/>
          </p:nvPr>
        </p:nvSpPr>
        <p:spPr>
          <a:xfrm>
            <a:off x="716611" y="895600"/>
            <a:ext cx="5206500" cy="1786500"/>
          </a:xfrm>
          <a:prstGeom prst="rect">
            <a:avLst/>
          </a:prstGeom>
        </p:spPr>
        <p:txBody>
          <a:bodyPr anchorCtr="0" anchor="ctr" bIns="91425" lIns="91425" spcFirstLastPara="1" rIns="91425" wrap="square" tIns="91425">
            <a:noAutofit/>
          </a:bodyPr>
          <a:lstStyle>
            <a:lvl1pPr lvl="0">
              <a:spcBef>
                <a:spcPts val="0"/>
              </a:spcBef>
              <a:spcAft>
                <a:spcPts val="0"/>
              </a:spcAft>
              <a:buNone/>
              <a:defRPr sz="2800">
                <a:latin typeface="Muli"/>
                <a:ea typeface="Muli"/>
                <a:cs typeface="Muli"/>
                <a:sym typeface="Muli"/>
              </a:defRPr>
            </a:lvl1pPr>
            <a:lvl2pPr lvl="1">
              <a:spcBef>
                <a:spcPts val="0"/>
              </a:spcBef>
              <a:spcAft>
                <a:spcPts val="0"/>
              </a:spcAft>
              <a:buNone/>
              <a:defRPr sz="2800">
                <a:latin typeface="Muli"/>
                <a:ea typeface="Muli"/>
                <a:cs typeface="Muli"/>
                <a:sym typeface="Muli"/>
              </a:defRPr>
            </a:lvl2pPr>
            <a:lvl3pPr lvl="2">
              <a:spcBef>
                <a:spcPts val="0"/>
              </a:spcBef>
              <a:spcAft>
                <a:spcPts val="0"/>
              </a:spcAft>
              <a:buNone/>
              <a:defRPr sz="2800">
                <a:latin typeface="Muli"/>
                <a:ea typeface="Muli"/>
                <a:cs typeface="Muli"/>
                <a:sym typeface="Muli"/>
              </a:defRPr>
            </a:lvl3pPr>
            <a:lvl4pPr lvl="3">
              <a:spcBef>
                <a:spcPts val="0"/>
              </a:spcBef>
              <a:spcAft>
                <a:spcPts val="0"/>
              </a:spcAft>
              <a:buNone/>
              <a:defRPr sz="2800">
                <a:latin typeface="Muli"/>
                <a:ea typeface="Muli"/>
                <a:cs typeface="Muli"/>
                <a:sym typeface="Muli"/>
              </a:defRPr>
            </a:lvl4pPr>
            <a:lvl5pPr lvl="4">
              <a:spcBef>
                <a:spcPts val="0"/>
              </a:spcBef>
              <a:spcAft>
                <a:spcPts val="0"/>
              </a:spcAft>
              <a:buNone/>
              <a:defRPr sz="2800">
                <a:latin typeface="Muli"/>
                <a:ea typeface="Muli"/>
                <a:cs typeface="Muli"/>
                <a:sym typeface="Muli"/>
              </a:defRPr>
            </a:lvl5pPr>
            <a:lvl6pPr lvl="5">
              <a:spcBef>
                <a:spcPts val="0"/>
              </a:spcBef>
              <a:spcAft>
                <a:spcPts val="0"/>
              </a:spcAft>
              <a:buNone/>
              <a:defRPr sz="2800">
                <a:latin typeface="Muli"/>
                <a:ea typeface="Muli"/>
                <a:cs typeface="Muli"/>
                <a:sym typeface="Muli"/>
              </a:defRPr>
            </a:lvl6pPr>
            <a:lvl7pPr lvl="6">
              <a:spcBef>
                <a:spcPts val="0"/>
              </a:spcBef>
              <a:spcAft>
                <a:spcPts val="0"/>
              </a:spcAft>
              <a:buNone/>
              <a:defRPr sz="2800">
                <a:latin typeface="Muli"/>
                <a:ea typeface="Muli"/>
                <a:cs typeface="Muli"/>
                <a:sym typeface="Muli"/>
              </a:defRPr>
            </a:lvl7pPr>
            <a:lvl8pPr lvl="7">
              <a:spcBef>
                <a:spcPts val="0"/>
              </a:spcBef>
              <a:spcAft>
                <a:spcPts val="0"/>
              </a:spcAft>
              <a:buNone/>
              <a:defRPr sz="2800">
                <a:latin typeface="Muli"/>
                <a:ea typeface="Muli"/>
                <a:cs typeface="Muli"/>
                <a:sym typeface="Muli"/>
              </a:defRPr>
            </a:lvl8pPr>
            <a:lvl9pPr lvl="8">
              <a:spcBef>
                <a:spcPts val="0"/>
              </a:spcBef>
              <a:spcAft>
                <a:spcPts val="0"/>
              </a:spcAft>
              <a:buNone/>
              <a:defRPr sz="2800">
                <a:latin typeface="Muli"/>
                <a:ea typeface="Muli"/>
                <a:cs typeface="Muli"/>
                <a:sym typeface="Muli"/>
              </a:defRPr>
            </a:lvl9pPr>
          </a:lstStyle>
          <a:p/>
        </p:txBody>
      </p:sp>
      <p:sp>
        <p:nvSpPr>
          <p:cNvPr id="659" name="Google Shape;659;p15"/>
          <p:cNvSpPr txBox="1"/>
          <p:nvPr>
            <p:ph idx="1" type="subTitle"/>
          </p:nvPr>
        </p:nvSpPr>
        <p:spPr>
          <a:xfrm>
            <a:off x="716611" y="2807975"/>
            <a:ext cx="3174600" cy="486900"/>
          </a:xfrm>
          <a:prstGeom prst="rect">
            <a:avLst/>
          </a:prstGeom>
        </p:spPr>
        <p:txBody>
          <a:bodyPr anchorCtr="0" anchor="t" bIns="91425" lIns="91425" spcFirstLastPara="1" rIns="91425" wrap="square" tIns="91425">
            <a:noAutofit/>
          </a:bodyPr>
          <a:lstStyle>
            <a:lvl1pPr lvl="0">
              <a:spcBef>
                <a:spcPts val="0"/>
              </a:spcBef>
              <a:spcAft>
                <a:spcPts val="0"/>
              </a:spcAft>
              <a:buNone/>
              <a:defRPr sz="1700">
                <a:solidFill>
                  <a:schemeClr val="dk1"/>
                </a:solidFill>
                <a:latin typeface="Boogaloo"/>
                <a:ea typeface="Boogaloo"/>
                <a:cs typeface="Boogaloo"/>
                <a:sym typeface="Boogaloo"/>
              </a:defRPr>
            </a:lvl1pPr>
            <a:lvl2pPr lvl="1">
              <a:spcBef>
                <a:spcPts val="1600"/>
              </a:spcBef>
              <a:spcAft>
                <a:spcPts val="0"/>
              </a:spcAft>
              <a:buNone/>
              <a:defRPr sz="1700">
                <a:solidFill>
                  <a:srgbClr val="000600"/>
                </a:solidFill>
              </a:defRPr>
            </a:lvl2pPr>
            <a:lvl3pPr lvl="2">
              <a:spcBef>
                <a:spcPts val="1600"/>
              </a:spcBef>
              <a:spcAft>
                <a:spcPts val="0"/>
              </a:spcAft>
              <a:buNone/>
              <a:defRPr sz="1700">
                <a:solidFill>
                  <a:srgbClr val="000600"/>
                </a:solidFill>
              </a:defRPr>
            </a:lvl3pPr>
            <a:lvl4pPr lvl="3">
              <a:spcBef>
                <a:spcPts val="1600"/>
              </a:spcBef>
              <a:spcAft>
                <a:spcPts val="0"/>
              </a:spcAft>
              <a:buNone/>
              <a:defRPr sz="1700">
                <a:solidFill>
                  <a:srgbClr val="000600"/>
                </a:solidFill>
              </a:defRPr>
            </a:lvl4pPr>
            <a:lvl5pPr lvl="4">
              <a:spcBef>
                <a:spcPts val="1600"/>
              </a:spcBef>
              <a:spcAft>
                <a:spcPts val="0"/>
              </a:spcAft>
              <a:buNone/>
              <a:defRPr sz="1700">
                <a:solidFill>
                  <a:srgbClr val="000600"/>
                </a:solidFill>
              </a:defRPr>
            </a:lvl5pPr>
            <a:lvl6pPr lvl="5">
              <a:spcBef>
                <a:spcPts val="1600"/>
              </a:spcBef>
              <a:spcAft>
                <a:spcPts val="0"/>
              </a:spcAft>
              <a:buNone/>
              <a:defRPr sz="1700">
                <a:solidFill>
                  <a:srgbClr val="000600"/>
                </a:solidFill>
              </a:defRPr>
            </a:lvl6pPr>
            <a:lvl7pPr lvl="6">
              <a:spcBef>
                <a:spcPts val="1600"/>
              </a:spcBef>
              <a:spcAft>
                <a:spcPts val="0"/>
              </a:spcAft>
              <a:buNone/>
              <a:defRPr sz="1700">
                <a:solidFill>
                  <a:srgbClr val="000600"/>
                </a:solidFill>
              </a:defRPr>
            </a:lvl7pPr>
            <a:lvl8pPr lvl="7">
              <a:spcBef>
                <a:spcPts val="1600"/>
              </a:spcBef>
              <a:spcAft>
                <a:spcPts val="0"/>
              </a:spcAft>
              <a:buNone/>
              <a:defRPr sz="1700">
                <a:solidFill>
                  <a:srgbClr val="000600"/>
                </a:solidFill>
              </a:defRPr>
            </a:lvl8pPr>
            <a:lvl9pPr lvl="8">
              <a:spcBef>
                <a:spcPts val="1600"/>
              </a:spcBef>
              <a:spcAft>
                <a:spcPts val="1600"/>
              </a:spcAft>
              <a:buNone/>
              <a:defRPr sz="1700">
                <a:solidFill>
                  <a:srgbClr val="000600"/>
                </a:solidFill>
              </a:defRPr>
            </a:lvl9pPr>
          </a:lstStyle>
          <a:p/>
        </p:txBody>
      </p:sp>
      <p:grpSp>
        <p:nvGrpSpPr>
          <p:cNvPr id="660" name="Google Shape;660;p15"/>
          <p:cNvGrpSpPr/>
          <p:nvPr/>
        </p:nvGrpSpPr>
        <p:grpSpPr>
          <a:xfrm>
            <a:off x="36192" y="13741"/>
            <a:ext cx="9691526" cy="4930497"/>
            <a:chOff x="36192" y="-9"/>
            <a:chExt cx="9691526" cy="4930497"/>
          </a:xfrm>
        </p:grpSpPr>
        <p:sp>
          <p:nvSpPr>
            <p:cNvPr id="661" name="Google Shape;661;p15"/>
            <p:cNvSpPr/>
            <p:nvPr/>
          </p:nvSpPr>
          <p:spPr>
            <a:xfrm>
              <a:off x="8138127" y="-9"/>
              <a:ext cx="909146" cy="908748"/>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5"/>
            <p:cNvSpPr/>
            <p:nvPr/>
          </p:nvSpPr>
          <p:spPr>
            <a:xfrm rot="422608">
              <a:off x="8616305" y="3820361"/>
              <a:ext cx="1071098" cy="723469"/>
            </a:xfrm>
            <a:custGeom>
              <a:rect b="b" l="l" r="r" t="t"/>
              <a:pathLst>
                <a:path extrusionOk="0" h="45494" w="67354">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5"/>
            <p:cNvSpPr/>
            <p:nvPr/>
          </p:nvSpPr>
          <p:spPr>
            <a:xfrm rot="-1550640">
              <a:off x="4342375" y="148560"/>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4" name="Google Shape;664;p15"/>
            <p:cNvGrpSpPr/>
            <p:nvPr/>
          </p:nvGrpSpPr>
          <p:grpSpPr>
            <a:xfrm rot="1882907">
              <a:off x="1147780" y="2669608"/>
              <a:ext cx="537260" cy="480691"/>
              <a:chOff x="-5170951" y="5864911"/>
              <a:chExt cx="705425" cy="631150"/>
            </a:xfrm>
          </p:grpSpPr>
          <p:sp>
            <p:nvSpPr>
              <p:cNvPr id="665" name="Google Shape;665;p15"/>
              <p:cNvSpPr/>
              <p:nvPr/>
            </p:nvSpPr>
            <p:spPr>
              <a:xfrm>
                <a:off x="-5090951" y="6140286"/>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5"/>
              <p:cNvSpPr/>
              <p:nvPr/>
            </p:nvSpPr>
            <p:spPr>
              <a:xfrm>
                <a:off x="-5170951" y="6014836"/>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5"/>
              <p:cNvSpPr/>
              <p:nvPr/>
            </p:nvSpPr>
            <p:spPr>
              <a:xfrm>
                <a:off x="-4954576" y="5864911"/>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5"/>
              <p:cNvSpPr/>
              <p:nvPr/>
            </p:nvSpPr>
            <p:spPr>
              <a:xfrm>
                <a:off x="-4749076" y="5894811"/>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5"/>
              <p:cNvSpPr/>
              <p:nvPr/>
            </p:nvSpPr>
            <p:spPr>
              <a:xfrm>
                <a:off x="-4632701" y="6083411"/>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0" name="Google Shape;670;p15"/>
            <p:cNvGrpSpPr/>
            <p:nvPr/>
          </p:nvGrpSpPr>
          <p:grpSpPr>
            <a:xfrm rot="1882907">
              <a:off x="2214569" y="4299367"/>
              <a:ext cx="497534" cy="541159"/>
              <a:chOff x="-2763636" y="9839624"/>
              <a:chExt cx="653266" cy="710545"/>
            </a:xfrm>
          </p:grpSpPr>
          <p:sp>
            <p:nvSpPr>
              <p:cNvPr id="671" name="Google Shape;671;p15"/>
              <p:cNvSpPr/>
              <p:nvPr/>
            </p:nvSpPr>
            <p:spPr>
              <a:xfrm rot="-5176049">
                <a:off x="-2552274" y="10053413"/>
                <a:ext cx="496461" cy="355783"/>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5"/>
              <p:cNvSpPr/>
              <p:nvPr/>
            </p:nvSpPr>
            <p:spPr>
              <a:xfrm rot="-5176049">
                <a:off x="-2631643" y="10365217"/>
                <a:ext cx="189129" cy="170104"/>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5"/>
              <p:cNvSpPr/>
              <p:nvPr/>
            </p:nvSpPr>
            <p:spPr>
              <a:xfrm rot="-5176049">
                <a:off x="-2741861" y="10132837"/>
                <a:ext cx="170979" cy="203829"/>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5"/>
              <p:cNvSpPr/>
              <p:nvPr/>
            </p:nvSpPr>
            <p:spPr>
              <a:xfrm rot="-5176049">
                <a:off x="-2699333" y="9937194"/>
                <a:ext cx="163678" cy="195629"/>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5"/>
              <p:cNvSpPr/>
              <p:nvPr/>
            </p:nvSpPr>
            <p:spPr>
              <a:xfrm rot="-5176049">
                <a:off x="-2523571" y="9848804"/>
                <a:ext cx="167179" cy="158803"/>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6" name="Google Shape;676;p15"/>
            <p:cNvGrpSpPr/>
            <p:nvPr/>
          </p:nvGrpSpPr>
          <p:grpSpPr>
            <a:xfrm flipH="1" rot="-1882907">
              <a:off x="7504930" y="1521158"/>
              <a:ext cx="537260" cy="480691"/>
              <a:chOff x="-6478968" y="6694343"/>
              <a:chExt cx="705425" cy="631150"/>
            </a:xfrm>
          </p:grpSpPr>
          <p:sp>
            <p:nvSpPr>
              <p:cNvPr id="677" name="Google Shape;677;p15"/>
              <p:cNvSpPr/>
              <p:nvPr/>
            </p:nvSpPr>
            <p:spPr>
              <a:xfrm>
                <a:off x="-6398968" y="6969718"/>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5"/>
              <p:cNvSpPr/>
              <p:nvPr/>
            </p:nvSpPr>
            <p:spPr>
              <a:xfrm>
                <a:off x="-6478968" y="6844268"/>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5"/>
              <p:cNvSpPr/>
              <p:nvPr/>
            </p:nvSpPr>
            <p:spPr>
              <a:xfrm>
                <a:off x="-6262593" y="6694343"/>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5"/>
              <p:cNvSpPr/>
              <p:nvPr/>
            </p:nvSpPr>
            <p:spPr>
              <a:xfrm>
                <a:off x="-6057093" y="6724243"/>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5"/>
              <p:cNvSpPr/>
              <p:nvPr/>
            </p:nvSpPr>
            <p:spPr>
              <a:xfrm>
                <a:off x="-5940718" y="6912843"/>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2" name="Google Shape;682;p15"/>
            <p:cNvSpPr/>
            <p:nvPr/>
          </p:nvSpPr>
          <p:spPr>
            <a:xfrm rot="1076189">
              <a:off x="4460761" y="3370324"/>
              <a:ext cx="459228" cy="386297"/>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5"/>
            <p:cNvSpPr/>
            <p:nvPr/>
          </p:nvSpPr>
          <p:spPr>
            <a:xfrm rot="-1550640">
              <a:off x="97425" y="1663598"/>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4" name="Google Shape;684;p15"/>
          <p:cNvGrpSpPr/>
          <p:nvPr/>
        </p:nvGrpSpPr>
        <p:grpSpPr>
          <a:xfrm>
            <a:off x="79500" y="36398"/>
            <a:ext cx="8957938" cy="5013790"/>
            <a:chOff x="84356" y="297671"/>
            <a:chExt cx="8957938" cy="5013790"/>
          </a:xfrm>
        </p:grpSpPr>
        <p:sp>
          <p:nvSpPr>
            <p:cNvPr id="685" name="Google Shape;685;p15"/>
            <p:cNvSpPr/>
            <p:nvPr/>
          </p:nvSpPr>
          <p:spPr>
            <a:xfrm>
              <a:off x="8722681" y="4915857"/>
              <a:ext cx="152461" cy="171611"/>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a:off x="4462864" y="4914975"/>
              <a:ext cx="152461" cy="171611"/>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a:off x="8495690" y="1499146"/>
              <a:ext cx="197117" cy="221798"/>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a:off x="8235385" y="431463"/>
              <a:ext cx="197117" cy="221798"/>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a:off x="1268406" y="297671"/>
              <a:ext cx="197117" cy="221798"/>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5"/>
            <p:cNvSpPr/>
            <p:nvPr/>
          </p:nvSpPr>
          <p:spPr>
            <a:xfrm>
              <a:off x="84356" y="1158277"/>
              <a:ext cx="103759" cy="11647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5"/>
            <p:cNvSpPr/>
            <p:nvPr/>
          </p:nvSpPr>
          <p:spPr>
            <a:xfrm>
              <a:off x="2948472" y="487044"/>
              <a:ext cx="152378" cy="171529"/>
            </a:xfrm>
            <a:custGeom>
              <a:rect b="b" l="l" r="r" t="t"/>
              <a:pathLst>
                <a:path extrusionOk="0" h="2078" w="1846">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a:off x="1219602" y="4037846"/>
              <a:ext cx="152461" cy="171611"/>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1681403" y="953115"/>
              <a:ext cx="103759" cy="117379"/>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5"/>
            <p:cNvSpPr/>
            <p:nvPr/>
          </p:nvSpPr>
          <p:spPr>
            <a:xfrm flipH="1">
              <a:off x="7890370" y="984311"/>
              <a:ext cx="103850" cy="116550"/>
            </a:xfrm>
            <a:custGeom>
              <a:rect b="b" l="l" r="r" t="t"/>
              <a:pathLst>
                <a:path extrusionOk="0" h="1412" w="1257">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5"/>
            <p:cNvSpPr/>
            <p:nvPr/>
          </p:nvSpPr>
          <p:spPr>
            <a:xfrm>
              <a:off x="8403260" y="2859888"/>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5"/>
            <p:cNvSpPr/>
            <p:nvPr/>
          </p:nvSpPr>
          <p:spPr>
            <a:xfrm>
              <a:off x="1232476" y="1884329"/>
              <a:ext cx="80812" cy="68347"/>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2075530" y="3702351"/>
              <a:ext cx="80812" cy="68347"/>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a:off x="2113654" y="4859099"/>
              <a:ext cx="38053" cy="32605"/>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7461983" y="4557068"/>
              <a:ext cx="80234" cy="68843"/>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7702736" y="5215015"/>
              <a:ext cx="80234" cy="68843"/>
            </a:xfrm>
            <a:custGeom>
              <a:rect b="b" l="l" r="r" t="t"/>
              <a:pathLst>
                <a:path extrusionOk="0" h="834" w="972">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7819042" y="461914"/>
              <a:ext cx="38879" cy="32770"/>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5"/>
            <p:cNvSpPr/>
            <p:nvPr/>
          </p:nvSpPr>
          <p:spPr>
            <a:xfrm>
              <a:off x="1563672" y="5226729"/>
              <a:ext cx="53819" cy="45400"/>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3" name="Google Shape;703;p15"/>
            <p:cNvGrpSpPr/>
            <p:nvPr/>
          </p:nvGrpSpPr>
          <p:grpSpPr>
            <a:xfrm>
              <a:off x="2873517" y="2853066"/>
              <a:ext cx="5697149" cy="2038723"/>
              <a:chOff x="-2944095" y="2022676"/>
              <a:chExt cx="5240204" cy="1875205"/>
            </a:xfrm>
          </p:grpSpPr>
          <p:sp>
            <p:nvSpPr>
              <p:cNvPr id="704" name="Google Shape;704;p15"/>
              <p:cNvSpPr/>
              <p:nvPr/>
            </p:nvSpPr>
            <p:spPr>
              <a:xfrm>
                <a:off x="-28892" y="2022676"/>
                <a:ext cx="74331" cy="6286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a:off x="-2944095" y="3348002"/>
                <a:ext cx="35001" cy="29990"/>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p:nvPr/>
            </p:nvSpPr>
            <p:spPr>
              <a:xfrm>
                <a:off x="2260348" y="3867738"/>
                <a:ext cx="35761" cy="30142"/>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5"/>
              <p:cNvSpPr/>
              <p:nvPr/>
            </p:nvSpPr>
            <p:spPr>
              <a:xfrm>
                <a:off x="1630498" y="2541264"/>
                <a:ext cx="49275" cy="421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8" name="Google Shape;708;p15"/>
            <p:cNvSpPr/>
            <p:nvPr/>
          </p:nvSpPr>
          <p:spPr>
            <a:xfrm>
              <a:off x="8938535" y="2089738"/>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5"/>
            <p:cNvSpPr/>
            <p:nvPr/>
          </p:nvSpPr>
          <p:spPr>
            <a:xfrm>
              <a:off x="8775835" y="3749675"/>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5"/>
            <p:cNvSpPr/>
            <p:nvPr/>
          </p:nvSpPr>
          <p:spPr>
            <a:xfrm>
              <a:off x="529435" y="2743325"/>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5"/>
            <p:cNvSpPr/>
            <p:nvPr/>
          </p:nvSpPr>
          <p:spPr>
            <a:xfrm>
              <a:off x="650260" y="3533900"/>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5"/>
            <p:cNvSpPr/>
            <p:nvPr/>
          </p:nvSpPr>
          <p:spPr>
            <a:xfrm>
              <a:off x="2624467" y="1016063"/>
              <a:ext cx="80812" cy="68347"/>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5"/>
            <p:cNvSpPr/>
            <p:nvPr/>
          </p:nvSpPr>
          <p:spPr>
            <a:xfrm>
              <a:off x="4132017" y="1181786"/>
              <a:ext cx="38053" cy="32605"/>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5"/>
            <p:cNvSpPr/>
            <p:nvPr/>
          </p:nvSpPr>
          <p:spPr>
            <a:xfrm>
              <a:off x="2232537" y="556418"/>
              <a:ext cx="38879" cy="32770"/>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5"/>
            <p:cNvSpPr/>
            <p:nvPr/>
          </p:nvSpPr>
          <p:spPr>
            <a:xfrm>
              <a:off x="429540" y="671338"/>
              <a:ext cx="53572" cy="45812"/>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5"/>
            <p:cNvSpPr/>
            <p:nvPr/>
          </p:nvSpPr>
          <p:spPr>
            <a:xfrm>
              <a:off x="5567023" y="629756"/>
              <a:ext cx="152474" cy="128982"/>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5"/>
            <p:cNvSpPr/>
            <p:nvPr/>
          </p:nvSpPr>
          <p:spPr>
            <a:xfrm>
              <a:off x="6548717" y="877313"/>
              <a:ext cx="80812" cy="68347"/>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5"/>
            <p:cNvSpPr/>
            <p:nvPr/>
          </p:nvSpPr>
          <p:spPr>
            <a:xfrm>
              <a:off x="4967454" y="1026286"/>
              <a:ext cx="38053" cy="32605"/>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5"/>
            <p:cNvSpPr/>
            <p:nvPr/>
          </p:nvSpPr>
          <p:spPr>
            <a:xfrm>
              <a:off x="7314937" y="1105518"/>
              <a:ext cx="38879" cy="32770"/>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5"/>
            <p:cNvSpPr/>
            <p:nvPr/>
          </p:nvSpPr>
          <p:spPr>
            <a:xfrm>
              <a:off x="6112115" y="385651"/>
              <a:ext cx="53572" cy="45812"/>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5"/>
            <p:cNvSpPr/>
            <p:nvPr/>
          </p:nvSpPr>
          <p:spPr>
            <a:xfrm>
              <a:off x="3254656" y="4533252"/>
              <a:ext cx="103759" cy="11647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5"/>
            <p:cNvSpPr/>
            <p:nvPr/>
          </p:nvSpPr>
          <p:spPr>
            <a:xfrm flipH="1">
              <a:off x="5650404" y="4333827"/>
              <a:ext cx="103759" cy="11647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5"/>
            <p:cNvSpPr/>
            <p:nvPr/>
          </p:nvSpPr>
          <p:spPr>
            <a:xfrm flipH="1">
              <a:off x="6194468" y="4630246"/>
              <a:ext cx="152461" cy="171611"/>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4" name="Google Shape;724;p15"/>
            <p:cNvGrpSpPr/>
            <p:nvPr/>
          </p:nvGrpSpPr>
          <p:grpSpPr>
            <a:xfrm>
              <a:off x="231742" y="2767416"/>
              <a:ext cx="7516621" cy="2544045"/>
              <a:chOff x="1862633" y="1943895"/>
              <a:chExt cx="6913743" cy="2339997"/>
            </a:xfrm>
          </p:grpSpPr>
          <p:sp>
            <p:nvSpPr>
              <p:cNvPr id="725" name="Google Shape;725;p15"/>
              <p:cNvSpPr/>
              <p:nvPr/>
            </p:nvSpPr>
            <p:spPr>
              <a:xfrm>
                <a:off x="1862633" y="4221026"/>
                <a:ext cx="74331" cy="62866"/>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5"/>
              <p:cNvSpPr/>
              <p:nvPr/>
            </p:nvSpPr>
            <p:spPr>
              <a:xfrm>
                <a:off x="2172351" y="3558267"/>
                <a:ext cx="35001" cy="29990"/>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5"/>
              <p:cNvSpPr/>
              <p:nvPr/>
            </p:nvSpPr>
            <p:spPr>
              <a:xfrm>
                <a:off x="2260348" y="3867738"/>
                <a:ext cx="35761" cy="30142"/>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5"/>
              <p:cNvSpPr/>
              <p:nvPr/>
            </p:nvSpPr>
            <p:spPr>
              <a:xfrm>
                <a:off x="2093844" y="3776628"/>
                <a:ext cx="49275" cy="421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5"/>
              <p:cNvSpPr/>
              <p:nvPr/>
            </p:nvSpPr>
            <p:spPr>
              <a:xfrm>
                <a:off x="8702045" y="1943895"/>
                <a:ext cx="74331" cy="6286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
    <p:spTree>
      <p:nvGrpSpPr>
        <p:cNvPr id="730" name="Shape 730"/>
        <p:cNvGrpSpPr/>
        <p:nvPr/>
      </p:nvGrpSpPr>
      <p:grpSpPr>
        <a:xfrm>
          <a:off x="0" y="0"/>
          <a:ext cx="0" cy="0"/>
          <a:chOff x="0" y="0"/>
          <a:chExt cx="0" cy="0"/>
        </a:xfrm>
      </p:grpSpPr>
      <p:grpSp>
        <p:nvGrpSpPr>
          <p:cNvPr id="731" name="Google Shape;731;p16"/>
          <p:cNvGrpSpPr/>
          <p:nvPr/>
        </p:nvGrpSpPr>
        <p:grpSpPr>
          <a:xfrm>
            <a:off x="93025" y="139953"/>
            <a:ext cx="8957938" cy="5003560"/>
            <a:chOff x="84356" y="461914"/>
            <a:chExt cx="8957938" cy="5003560"/>
          </a:xfrm>
        </p:grpSpPr>
        <p:sp>
          <p:nvSpPr>
            <p:cNvPr id="732" name="Google Shape;732;p16"/>
            <p:cNvSpPr/>
            <p:nvPr/>
          </p:nvSpPr>
          <p:spPr>
            <a:xfrm>
              <a:off x="2280394" y="2583244"/>
              <a:ext cx="152461" cy="171611"/>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4539064" y="4838775"/>
              <a:ext cx="152461" cy="171611"/>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8495690" y="1499146"/>
              <a:ext cx="197117" cy="221798"/>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7495547" y="831588"/>
              <a:ext cx="197117" cy="221798"/>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6"/>
            <p:cNvSpPr/>
            <p:nvPr/>
          </p:nvSpPr>
          <p:spPr>
            <a:xfrm>
              <a:off x="1437431" y="461921"/>
              <a:ext cx="197117" cy="221798"/>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6"/>
            <p:cNvSpPr/>
            <p:nvPr/>
          </p:nvSpPr>
          <p:spPr>
            <a:xfrm>
              <a:off x="84356" y="1539277"/>
              <a:ext cx="103759" cy="11647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2948472" y="487044"/>
              <a:ext cx="152378" cy="171529"/>
            </a:xfrm>
            <a:custGeom>
              <a:rect b="b" l="l" r="r" t="t"/>
              <a:pathLst>
                <a:path extrusionOk="0" h="2078" w="1846">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1219602" y="4037846"/>
              <a:ext cx="152461" cy="171611"/>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546478" y="719265"/>
              <a:ext cx="103759" cy="117379"/>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6"/>
            <p:cNvSpPr/>
            <p:nvPr/>
          </p:nvSpPr>
          <p:spPr>
            <a:xfrm>
              <a:off x="7542228" y="1446954"/>
              <a:ext cx="103759" cy="116554"/>
            </a:xfrm>
            <a:custGeom>
              <a:rect b="b" l="l" r="r" t="t"/>
              <a:pathLst>
                <a:path extrusionOk="0" h="1412" w="1257">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6"/>
            <p:cNvSpPr/>
            <p:nvPr/>
          </p:nvSpPr>
          <p:spPr>
            <a:xfrm>
              <a:off x="7109460" y="2662888"/>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2092276" y="3537866"/>
              <a:ext cx="80812" cy="68347"/>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5466454" y="4630499"/>
              <a:ext cx="38053" cy="32605"/>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2058762" y="3735068"/>
              <a:ext cx="38879" cy="32770"/>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6"/>
            <p:cNvSpPr/>
            <p:nvPr/>
          </p:nvSpPr>
          <p:spPr>
            <a:xfrm>
              <a:off x="1877740" y="3636013"/>
              <a:ext cx="53572" cy="45812"/>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6"/>
            <p:cNvSpPr/>
            <p:nvPr/>
          </p:nvSpPr>
          <p:spPr>
            <a:xfrm>
              <a:off x="7461983" y="4545818"/>
              <a:ext cx="80234" cy="68843"/>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7702736" y="5215015"/>
              <a:ext cx="80234" cy="68843"/>
            </a:xfrm>
            <a:custGeom>
              <a:rect b="b" l="l" r="r" t="t"/>
              <a:pathLst>
                <a:path extrusionOk="0" h="834" w="972">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7819042" y="461914"/>
              <a:ext cx="38879" cy="32770"/>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6"/>
            <p:cNvSpPr/>
            <p:nvPr/>
          </p:nvSpPr>
          <p:spPr>
            <a:xfrm>
              <a:off x="1563672" y="5226729"/>
              <a:ext cx="53819" cy="45400"/>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1" name="Google Shape;751;p16"/>
            <p:cNvGrpSpPr/>
            <p:nvPr/>
          </p:nvGrpSpPr>
          <p:grpSpPr>
            <a:xfrm>
              <a:off x="384142" y="4522561"/>
              <a:ext cx="2832721" cy="369227"/>
              <a:chOff x="2002810" y="3558267"/>
              <a:chExt cx="2605520" cy="339613"/>
            </a:xfrm>
          </p:grpSpPr>
          <p:sp>
            <p:nvSpPr>
              <p:cNvPr id="752" name="Google Shape;752;p16"/>
              <p:cNvSpPr/>
              <p:nvPr/>
            </p:nvSpPr>
            <p:spPr>
              <a:xfrm>
                <a:off x="4533999" y="3616265"/>
                <a:ext cx="74331" cy="6286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2002810" y="3590232"/>
                <a:ext cx="74331" cy="62866"/>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6"/>
              <p:cNvSpPr/>
              <p:nvPr/>
            </p:nvSpPr>
            <p:spPr>
              <a:xfrm>
                <a:off x="2172351" y="3558267"/>
                <a:ext cx="35001" cy="29990"/>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6"/>
              <p:cNvSpPr/>
              <p:nvPr/>
            </p:nvSpPr>
            <p:spPr>
              <a:xfrm>
                <a:off x="2260348" y="3867738"/>
                <a:ext cx="35761" cy="30142"/>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6"/>
              <p:cNvSpPr/>
              <p:nvPr/>
            </p:nvSpPr>
            <p:spPr>
              <a:xfrm>
                <a:off x="2093844" y="3776628"/>
                <a:ext cx="49275" cy="421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7" name="Google Shape;757;p16"/>
            <p:cNvGrpSpPr/>
            <p:nvPr/>
          </p:nvGrpSpPr>
          <p:grpSpPr>
            <a:xfrm>
              <a:off x="7269392" y="3767838"/>
              <a:ext cx="1376721" cy="657526"/>
              <a:chOff x="1099204" y="2864077"/>
              <a:chExt cx="1266300" cy="604788"/>
            </a:xfrm>
          </p:grpSpPr>
          <p:sp>
            <p:nvSpPr>
              <p:cNvPr id="758" name="Google Shape;758;p16"/>
              <p:cNvSpPr/>
              <p:nvPr/>
            </p:nvSpPr>
            <p:spPr>
              <a:xfrm>
                <a:off x="2291173" y="3406000"/>
                <a:ext cx="74331" cy="6286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6"/>
              <p:cNvSpPr/>
              <p:nvPr/>
            </p:nvSpPr>
            <p:spPr>
              <a:xfrm>
                <a:off x="1099204" y="2864077"/>
                <a:ext cx="74331" cy="62866"/>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6"/>
              <p:cNvSpPr/>
              <p:nvPr/>
            </p:nvSpPr>
            <p:spPr>
              <a:xfrm>
                <a:off x="1763709" y="2880517"/>
                <a:ext cx="35001" cy="29990"/>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1" name="Google Shape;761;p16"/>
            <p:cNvSpPr/>
            <p:nvPr/>
          </p:nvSpPr>
          <p:spPr>
            <a:xfrm>
              <a:off x="8938535" y="2089738"/>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6"/>
            <p:cNvSpPr/>
            <p:nvPr/>
          </p:nvSpPr>
          <p:spPr>
            <a:xfrm>
              <a:off x="8646110" y="3067375"/>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6"/>
            <p:cNvSpPr/>
            <p:nvPr/>
          </p:nvSpPr>
          <p:spPr>
            <a:xfrm>
              <a:off x="2896347" y="1498138"/>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6"/>
            <p:cNvSpPr/>
            <p:nvPr/>
          </p:nvSpPr>
          <p:spPr>
            <a:xfrm>
              <a:off x="5368510" y="564925"/>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6"/>
            <p:cNvSpPr/>
            <p:nvPr/>
          </p:nvSpPr>
          <p:spPr>
            <a:xfrm>
              <a:off x="778476" y="2347266"/>
              <a:ext cx="80812" cy="68347"/>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6"/>
            <p:cNvSpPr/>
            <p:nvPr/>
          </p:nvSpPr>
          <p:spPr>
            <a:xfrm>
              <a:off x="2720617" y="1087726"/>
              <a:ext cx="80812" cy="68347"/>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6"/>
            <p:cNvSpPr/>
            <p:nvPr/>
          </p:nvSpPr>
          <p:spPr>
            <a:xfrm>
              <a:off x="1801817" y="1244911"/>
              <a:ext cx="38053" cy="32605"/>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6"/>
            <p:cNvSpPr/>
            <p:nvPr/>
          </p:nvSpPr>
          <p:spPr>
            <a:xfrm>
              <a:off x="1897487" y="1581368"/>
              <a:ext cx="38879" cy="32770"/>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6"/>
            <p:cNvSpPr/>
            <p:nvPr/>
          </p:nvSpPr>
          <p:spPr>
            <a:xfrm>
              <a:off x="1716465" y="1482313"/>
              <a:ext cx="53572" cy="45812"/>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6"/>
            <p:cNvSpPr/>
            <p:nvPr/>
          </p:nvSpPr>
          <p:spPr>
            <a:xfrm>
              <a:off x="4219626" y="831591"/>
              <a:ext cx="80812" cy="68347"/>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6"/>
            <p:cNvSpPr/>
            <p:nvPr/>
          </p:nvSpPr>
          <p:spPr>
            <a:xfrm>
              <a:off x="6919542" y="664413"/>
              <a:ext cx="80812" cy="68347"/>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6"/>
            <p:cNvSpPr/>
            <p:nvPr/>
          </p:nvSpPr>
          <p:spPr>
            <a:xfrm>
              <a:off x="4706504" y="1026286"/>
              <a:ext cx="38053" cy="32605"/>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6"/>
            <p:cNvSpPr/>
            <p:nvPr/>
          </p:nvSpPr>
          <p:spPr>
            <a:xfrm>
              <a:off x="5603787" y="1444293"/>
              <a:ext cx="38879" cy="32770"/>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6"/>
            <p:cNvSpPr/>
            <p:nvPr/>
          </p:nvSpPr>
          <p:spPr>
            <a:xfrm>
              <a:off x="6228840" y="1238301"/>
              <a:ext cx="53572" cy="45812"/>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6"/>
            <p:cNvSpPr/>
            <p:nvPr/>
          </p:nvSpPr>
          <p:spPr>
            <a:xfrm>
              <a:off x="2896356" y="5349002"/>
              <a:ext cx="103759" cy="11647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6"/>
            <p:cNvSpPr/>
            <p:nvPr/>
          </p:nvSpPr>
          <p:spPr>
            <a:xfrm flipH="1">
              <a:off x="6471716" y="4891802"/>
              <a:ext cx="103759" cy="11647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7" name="Google Shape;777;p16"/>
          <p:cNvGrpSpPr/>
          <p:nvPr/>
        </p:nvGrpSpPr>
        <p:grpSpPr>
          <a:xfrm>
            <a:off x="-8" y="13741"/>
            <a:ext cx="9047281" cy="5137623"/>
            <a:chOff x="-8" y="-9"/>
            <a:chExt cx="9047281" cy="5137623"/>
          </a:xfrm>
        </p:grpSpPr>
        <p:sp>
          <p:nvSpPr>
            <p:cNvPr id="778" name="Google Shape;778;p16"/>
            <p:cNvSpPr/>
            <p:nvPr/>
          </p:nvSpPr>
          <p:spPr>
            <a:xfrm>
              <a:off x="8138127" y="-9"/>
              <a:ext cx="909146" cy="908748"/>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6"/>
            <p:cNvSpPr/>
            <p:nvPr/>
          </p:nvSpPr>
          <p:spPr>
            <a:xfrm rot="422608">
              <a:off x="7805380" y="4147136"/>
              <a:ext cx="1071098" cy="723469"/>
            </a:xfrm>
            <a:custGeom>
              <a:rect b="b" l="l" r="r" t="t"/>
              <a:pathLst>
                <a:path extrusionOk="0" h="45494" w="67354">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6"/>
            <p:cNvSpPr/>
            <p:nvPr/>
          </p:nvSpPr>
          <p:spPr>
            <a:xfrm rot="-1550640">
              <a:off x="61225" y="4670535"/>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1" name="Google Shape;781;p16"/>
            <p:cNvGrpSpPr/>
            <p:nvPr/>
          </p:nvGrpSpPr>
          <p:grpSpPr>
            <a:xfrm rot="1882907">
              <a:off x="665780" y="2599945"/>
              <a:ext cx="537260" cy="480691"/>
              <a:chOff x="-5758872" y="6116383"/>
              <a:chExt cx="705425" cy="631150"/>
            </a:xfrm>
          </p:grpSpPr>
          <p:sp>
            <p:nvSpPr>
              <p:cNvPr id="782" name="Google Shape;782;p16"/>
              <p:cNvSpPr/>
              <p:nvPr/>
            </p:nvSpPr>
            <p:spPr>
              <a:xfrm>
                <a:off x="-5678872" y="6391758"/>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6"/>
              <p:cNvSpPr/>
              <p:nvPr/>
            </p:nvSpPr>
            <p:spPr>
              <a:xfrm>
                <a:off x="-5758872" y="6266308"/>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6"/>
              <p:cNvSpPr/>
              <p:nvPr/>
            </p:nvSpPr>
            <p:spPr>
              <a:xfrm>
                <a:off x="-5542497" y="6116383"/>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6"/>
              <p:cNvSpPr/>
              <p:nvPr/>
            </p:nvSpPr>
            <p:spPr>
              <a:xfrm>
                <a:off x="-5336997" y="6146283"/>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6"/>
              <p:cNvSpPr/>
              <p:nvPr/>
            </p:nvSpPr>
            <p:spPr>
              <a:xfrm>
                <a:off x="-5220622" y="6334883"/>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7" name="Google Shape;787;p16"/>
            <p:cNvGrpSpPr/>
            <p:nvPr/>
          </p:nvGrpSpPr>
          <p:grpSpPr>
            <a:xfrm rot="1882907">
              <a:off x="2214569" y="4299367"/>
              <a:ext cx="497534" cy="541159"/>
              <a:chOff x="-2763636" y="9839624"/>
              <a:chExt cx="653266" cy="710545"/>
            </a:xfrm>
          </p:grpSpPr>
          <p:sp>
            <p:nvSpPr>
              <p:cNvPr id="788" name="Google Shape;788;p16"/>
              <p:cNvSpPr/>
              <p:nvPr/>
            </p:nvSpPr>
            <p:spPr>
              <a:xfrm rot="-5176049">
                <a:off x="-2552274" y="10053413"/>
                <a:ext cx="496461" cy="355783"/>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6"/>
              <p:cNvSpPr/>
              <p:nvPr/>
            </p:nvSpPr>
            <p:spPr>
              <a:xfrm rot="-5176049">
                <a:off x="-2631643" y="10365217"/>
                <a:ext cx="189129" cy="170104"/>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6"/>
              <p:cNvSpPr/>
              <p:nvPr/>
            </p:nvSpPr>
            <p:spPr>
              <a:xfrm rot="-5176049">
                <a:off x="-2741861" y="10132837"/>
                <a:ext cx="170979" cy="203829"/>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6"/>
              <p:cNvSpPr/>
              <p:nvPr/>
            </p:nvSpPr>
            <p:spPr>
              <a:xfrm rot="-5176049">
                <a:off x="-2699333" y="9937194"/>
                <a:ext cx="163678" cy="195629"/>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6"/>
              <p:cNvSpPr/>
              <p:nvPr/>
            </p:nvSpPr>
            <p:spPr>
              <a:xfrm rot="-5176049">
                <a:off x="-2523571" y="9848804"/>
                <a:ext cx="167179" cy="158803"/>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3" name="Google Shape;793;p16"/>
            <p:cNvGrpSpPr/>
            <p:nvPr/>
          </p:nvGrpSpPr>
          <p:grpSpPr>
            <a:xfrm flipH="1" rot="-1882907">
              <a:off x="7894755" y="2011245"/>
              <a:ext cx="537260" cy="480691"/>
              <a:chOff x="-6580847" y="7510235"/>
              <a:chExt cx="705425" cy="631150"/>
            </a:xfrm>
          </p:grpSpPr>
          <p:sp>
            <p:nvSpPr>
              <p:cNvPr id="794" name="Google Shape;794;p16"/>
              <p:cNvSpPr/>
              <p:nvPr/>
            </p:nvSpPr>
            <p:spPr>
              <a:xfrm>
                <a:off x="-6500847" y="7785610"/>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6"/>
              <p:cNvSpPr/>
              <p:nvPr/>
            </p:nvSpPr>
            <p:spPr>
              <a:xfrm>
                <a:off x="-6580847" y="7660160"/>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6"/>
              <p:cNvSpPr/>
              <p:nvPr/>
            </p:nvSpPr>
            <p:spPr>
              <a:xfrm>
                <a:off x="-6364472" y="7510235"/>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6"/>
              <p:cNvSpPr/>
              <p:nvPr/>
            </p:nvSpPr>
            <p:spPr>
              <a:xfrm>
                <a:off x="-6158972" y="7540135"/>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6"/>
              <p:cNvSpPr/>
              <p:nvPr/>
            </p:nvSpPr>
            <p:spPr>
              <a:xfrm>
                <a:off x="-6042597" y="7728735"/>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9" name="Google Shape;799;p16"/>
            <p:cNvSpPr/>
            <p:nvPr/>
          </p:nvSpPr>
          <p:spPr>
            <a:xfrm rot="1076189">
              <a:off x="6587186" y="2969724"/>
              <a:ext cx="459228" cy="386297"/>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6"/>
            <p:cNvSpPr/>
            <p:nvPr/>
          </p:nvSpPr>
          <p:spPr>
            <a:xfrm rot="-1550640">
              <a:off x="1187950" y="1029685"/>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1" name="Google Shape;801;p16"/>
          <p:cNvSpPr txBox="1"/>
          <p:nvPr>
            <p:ph hasCustomPrompt="1" type="title"/>
          </p:nvPr>
        </p:nvSpPr>
        <p:spPr>
          <a:xfrm>
            <a:off x="1099500" y="906754"/>
            <a:ext cx="6945600" cy="42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rgbClr val="FCC956"/>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802" name="Google Shape;802;p16"/>
          <p:cNvSpPr txBox="1"/>
          <p:nvPr>
            <p:ph idx="1" type="subTitle"/>
          </p:nvPr>
        </p:nvSpPr>
        <p:spPr>
          <a:xfrm>
            <a:off x="1099800" y="1343648"/>
            <a:ext cx="6945600" cy="40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500"/>
            </a:lvl1pPr>
            <a:lvl2pPr lvl="1" rtl="0" algn="ctr">
              <a:lnSpc>
                <a:spcPct val="100000"/>
              </a:lnSpc>
              <a:spcBef>
                <a:spcPts val="0"/>
              </a:spcBef>
              <a:spcAft>
                <a:spcPts val="0"/>
              </a:spcAft>
              <a:buNone/>
              <a:defRPr sz="1500"/>
            </a:lvl2pPr>
            <a:lvl3pPr lvl="2" rtl="0" algn="ctr">
              <a:lnSpc>
                <a:spcPct val="100000"/>
              </a:lnSpc>
              <a:spcBef>
                <a:spcPts val="1600"/>
              </a:spcBef>
              <a:spcAft>
                <a:spcPts val="0"/>
              </a:spcAft>
              <a:buNone/>
              <a:defRPr sz="1500"/>
            </a:lvl3pPr>
            <a:lvl4pPr lvl="3" rtl="0" algn="ctr">
              <a:lnSpc>
                <a:spcPct val="100000"/>
              </a:lnSpc>
              <a:spcBef>
                <a:spcPts val="1600"/>
              </a:spcBef>
              <a:spcAft>
                <a:spcPts val="0"/>
              </a:spcAft>
              <a:buNone/>
              <a:defRPr sz="1500"/>
            </a:lvl4pPr>
            <a:lvl5pPr lvl="4" rtl="0" algn="ctr">
              <a:lnSpc>
                <a:spcPct val="100000"/>
              </a:lnSpc>
              <a:spcBef>
                <a:spcPts val="1600"/>
              </a:spcBef>
              <a:spcAft>
                <a:spcPts val="0"/>
              </a:spcAft>
              <a:buNone/>
              <a:defRPr sz="1500"/>
            </a:lvl5pPr>
            <a:lvl6pPr lvl="5" rtl="0" algn="ctr">
              <a:lnSpc>
                <a:spcPct val="100000"/>
              </a:lnSpc>
              <a:spcBef>
                <a:spcPts val="1600"/>
              </a:spcBef>
              <a:spcAft>
                <a:spcPts val="0"/>
              </a:spcAft>
              <a:buNone/>
              <a:defRPr sz="1500"/>
            </a:lvl6pPr>
            <a:lvl7pPr lvl="6" rtl="0" algn="ctr">
              <a:lnSpc>
                <a:spcPct val="100000"/>
              </a:lnSpc>
              <a:spcBef>
                <a:spcPts val="1600"/>
              </a:spcBef>
              <a:spcAft>
                <a:spcPts val="0"/>
              </a:spcAft>
              <a:buNone/>
              <a:defRPr sz="1500"/>
            </a:lvl7pPr>
            <a:lvl8pPr lvl="7" rtl="0" algn="ctr">
              <a:lnSpc>
                <a:spcPct val="100000"/>
              </a:lnSpc>
              <a:spcBef>
                <a:spcPts val="1600"/>
              </a:spcBef>
              <a:spcAft>
                <a:spcPts val="0"/>
              </a:spcAft>
              <a:buNone/>
              <a:defRPr sz="1500"/>
            </a:lvl8pPr>
            <a:lvl9pPr lvl="8" rtl="0" algn="ctr">
              <a:lnSpc>
                <a:spcPct val="100000"/>
              </a:lnSpc>
              <a:spcBef>
                <a:spcPts val="1600"/>
              </a:spcBef>
              <a:spcAft>
                <a:spcPts val="1600"/>
              </a:spcAft>
              <a:buNone/>
              <a:defRPr sz="1500"/>
            </a:lvl9pPr>
          </a:lstStyle>
          <a:p/>
        </p:txBody>
      </p:sp>
      <p:sp>
        <p:nvSpPr>
          <p:cNvPr id="803" name="Google Shape;803;p16"/>
          <p:cNvSpPr txBox="1"/>
          <p:nvPr>
            <p:ph hasCustomPrompt="1" idx="2" type="title"/>
          </p:nvPr>
        </p:nvSpPr>
        <p:spPr>
          <a:xfrm>
            <a:off x="2198400" y="1974010"/>
            <a:ext cx="6945600" cy="4269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AutoNum type="arabicPeriod"/>
              <a:defRPr sz="2500"/>
            </a:lvl1pPr>
            <a:lvl2pPr lvl="1" rtl="0" algn="ctr">
              <a:spcBef>
                <a:spcPts val="0"/>
              </a:spcBef>
              <a:spcAft>
                <a:spcPts val="0"/>
              </a:spcAft>
              <a:buSzPts val="3600"/>
              <a:buAutoNum type="alphaLcPeriod"/>
              <a:defRPr sz="3600"/>
            </a:lvl2pPr>
            <a:lvl3pPr lvl="2" rtl="0" algn="ctr">
              <a:spcBef>
                <a:spcPts val="0"/>
              </a:spcBef>
              <a:spcAft>
                <a:spcPts val="0"/>
              </a:spcAft>
              <a:buSzPts val="3600"/>
              <a:buAutoNum type="romanLcPeriod"/>
              <a:defRPr sz="3600"/>
            </a:lvl3pPr>
            <a:lvl4pPr lvl="3" rtl="0" algn="ctr">
              <a:spcBef>
                <a:spcPts val="0"/>
              </a:spcBef>
              <a:spcAft>
                <a:spcPts val="0"/>
              </a:spcAft>
              <a:buSzPts val="3600"/>
              <a:buAutoNum type="arabicPeriod"/>
              <a:defRPr sz="3600"/>
            </a:lvl4pPr>
            <a:lvl5pPr lvl="4" rtl="0" algn="ctr">
              <a:spcBef>
                <a:spcPts val="0"/>
              </a:spcBef>
              <a:spcAft>
                <a:spcPts val="0"/>
              </a:spcAft>
              <a:buSzPts val="3600"/>
              <a:buAutoNum type="alphaLcPeriod"/>
              <a:defRPr sz="3600"/>
            </a:lvl5pPr>
            <a:lvl6pPr lvl="5" rtl="0" algn="ctr">
              <a:spcBef>
                <a:spcPts val="0"/>
              </a:spcBef>
              <a:spcAft>
                <a:spcPts val="0"/>
              </a:spcAft>
              <a:buSzPts val="3600"/>
              <a:buAutoNum type="romanLcPeriod"/>
              <a:defRPr sz="3600"/>
            </a:lvl6pPr>
            <a:lvl7pPr lvl="6" rtl="0" algn="ctr">
              <a:spcBef>
                <a:spcPts val="0"/>
              </a:spcBef>
              <a:spcAft>
                <a:spcPts val="0"/>
              </a:spcAft>
              <a:buSzPts val="3600"/>
              <a:buAutoNum type="arabicPeriod"/>
              <a:defRPr sz="3600"/>
            </a:lvl7pPr>
            <a:lvl8pPr lvl="7" rtl="0" algn="ctr">
              <a:spcBef>
                <a:spcPts val="0"/>
              </a:spcBef>
              <a:spcAft>
                <a:spcPts val="0"/>
              </a:spcAft>
              <a:buSzPts val="3600"/>
              <a:buAutoNum type="alphaLcPeriod"/>
              <a:defRPr sz="3600"/>
            </a:lvl8pPr>
            <a:lvl9pPr lvl="8" rtl="0" algn="ctr">
              <a:spcBef>
                <a:spcPts val="0"/>
              </a:spcBef>
              <a:spcAft>
                <a:spcPts val="0"/>
              </a:spcAft>
              <a:buSzPts val="3600"/>
              <a:buAutoNum type="romanLcPeriod"/>
              <a:defRPr sz="3600"/>
            </a:lvl9pPr>
          </a:lstStyle>
          <a:p>
            <a:r>
              <a:t>xx%</a:t>
            </a:r>
          </a:p>
        </p:txBody>
      </p:sp>
      <p:sp>
        <p:nvSpPr>
          <p:cNvPr id="804" name="Google Shape;804;p16"/>
          <p:cNvSpPr txBox="1"/>
          <p:nvPr>
            <p:ph idx="3" type="subTitle"/>
          </p:nvPr>
        </p:nvSpPr>
        <p:spPr>
          <a:xfrm>
            <a:off x="1099350" y="3848483"/>
            <a:ext cx="6945600" cy="3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500"/>
            </a:lvl1pPr>
            <a:lvl2pPr lvl="1" rtl="0" algn="ctr">
              <a:lnSpc>
                <a:spcPct val="100000"/>
              </a:lnSpc>
              <a:spcBef>
                <a:spcPts val="0"/>
              </a:spcBef>
              <a:spcAft>
                <a:spcPts val="0"/>
              </a:spcAft>
              <a:buNone/>
              <a:defRPr sz="1500"/>
            </a:lvl2pPr>
            <a:lvl3pPr lvl="2" rtl="0" algn="ctr">
              <a:lnSpc>
                <a:spcPct val="100000"/>
              </a:lnSpc>
              <a:spcBef>
                <a:spcPts val="1600"/>
              </a:spcBef>
              <a:spcAft>
                <a:spcPts val="0"/>
              </a:spcAft>
              <a:buNone/>
              <a:defRPr sz="1500"/>
            </a:lvl3pPr>
            <a:lvl4pPr lvl="3" rtl="0" algn="ctr">
              <a:lnSpc>
                <a:spcPct val="100000"/>
              </a:lnSpc>
              <a:spcBef>
                <a:spcPts val="1600"/>
              </a:spcBef>
              <a:spcAft>
                <a:spcPts val="0"/>
              </a:spcAft>
              <a:buNone/>
              <a:defRPr sz="1500"/>
            </a:lvl4pPr>
            <a:lvl5pPr lvl="4" rtl="0" algn="ctr">
              <a:lnSpc>
                <a:spcPct val="100000"/>
              </a:lnSpc>
              <a:spcBef>
                <a:spcPts val="1600"/>
              </a:spcBef>
              <a:spcAft>
                <a:spcPts val="0"/>
              </a:spcAft>
              <a:buNone/>
              <a:defRPr sz="1500"/>
            </a:lvl5pPr>
            <a:lvl6pPr lvl="5" rtl="0" algn="ctr">
              <a:lnSpc>
                <a:spcPct val="100000"/>
              </a:lnSpc>
              <a:spcBef>
                <a:spcPts val="1600"/>
              </a:spcBef>
              <a:spcAft>
                <a:spcPts val="0"/>
              </a:spcAft>
              <a:buNone/>
              <a:defRPr sz="1500"/>
            </a:lvl6pPr>
            <a:lvl7pPr lvl="6" rtl="0" algn="ctr">
              <a:lnSpc>
                <a:spcPct val="100000"/>
              </a:lnSpc>
              <a:spcBef>
                <a:spcPts val="1600"/>
              </a:spcBef>
              <a:spcAft>
                <a:spcPts val="0"/>
              </a:spcAft>
              <a:buNone/>
              <a:defRPr sz="1500"/>
            </a:lvl7pPr>
            <a:lvl8pPr lvl="7" rtl="0" algn="ctr">
              <a:lnSpc>
                <a:spcPct val="100000"/>
              </a:lnSpc>
              <a:spcBef>
                <a:spcPts val="1600"/>
              </a:spcBef>
              <a:spcAft>
                <a:spcPts val="0"/>
              </a:spcAft>
              <a:buNone/>
              <a:defRPr sz="1500"/>
            </a:lvl8pPr>
            <a:lvl9pPr lvl="8" rtl="0" algn="ctr">
              <a:lnSpc>
                <a:spcPct val="100000"/>
              </a:lnSpc>
              <a:spcBef>
                <a:spcPts val="1600"/>
              </a:spcBef>
              <a:spcAft>
                <a:spcPts val="1600"/>
              </a:spcAft>
              <a:buNone/>
              <a:defRPr sz="1500"/>
            </a:lvl9pPr>
          </a:lstStyle>
          <a:p/>
        </p:txBody>
      </p:sp>
      <p:sp>
        <p:nvSpPr>
          <p:cNvPr id="805" name="Google Shape;805;p16"/>
          <p:cNvSpPr txBox="1"/>
          <p:nvPr>
            <p:ph hasCustomPrompt="1" idx="4" type="title"/>
          </p:nvPr>
        </p:nvSpPr>
        <p:spPr>
          <a:xfrm>
            <a:off x="1099200" y="3393289"/>
            <a:ext cx="6945600" cy="44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806" name="Google Shape;806;p16"/>
          <p:cNvSpPr txBox="1"/>
          <p:nvPr>
            <p:ph idx="5" type="subTitle"/>
          </p:nvPr>
        </p:nvSpPr>
        <p:spPr>
          <a:xfrm>
            <a:off x="1144494" y="2582301"/>
            <a:ext cx="6856500" cy="42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500"/>
            </a:lvl1pPr>
            <a:lvl2pPr lvl="1" rtl="0" algn="ctr">
              <a:lnSpc>
                <a:spcPct val="100000"/>
              </a:lnSpc>
              <a:spcBef>
                <a:spcPts val="0"/>
              </a:spcBef>
              <a:spcAft>
                <a:spcPts val="0"/>
              </a:spcAft>
              <a:buNone/>
              <a:defRPr sz="1500"/>
            </a:lvl2pPr>
            <a:lvl3pPr lvl="2" rtl="0" algn="ctr">
              <a:lnSpc>
                <a:spcPct val="100000"/>
              </a:lnSpc>
              <a:spcBef>
                <a:spcPts val="0"/>
              </a:spcBef>
              <a:spcAft>
                <a:spcPts val="0"/>
              </a:spcAft>
              <a:buNone/>
              <a:defRPr sz="1500"/>
            </a:lvl3pPr>
            <a:lvl4pPr lvl="3" rtl="0" algn="ctr">
              <a:lnSpc>
                <a:spcPct val="100000"/>
              </a:lnSpc>
              <a:spcBef>
                <a:spcPts val="0"/>
              </a:spcBef>
              <a:spcAft>
                <a:spcPts val="0"/>
              </a:spcAft>
              <a:buNone/>
              <a:defRPr sz="1500"/>
            </a:lvl4pPr>
            <a:lvl5pPr lvl="4" rtl="0" algn="ctr">
              <a:lnSpc>
                <a:spcPct val="100000"/>
              </a:lnSpc>
              <a:spcBef>
                <a:spcPts val="0"/>
              </a:spcBef>
              <a:spcAft>
                <a:spcPts val="0"/>
              </a:spcAft>
              <a:buNone/>
              <a:defRPr sz="1500"/>
            </a:lvl5pPr>
            <a:lvl6pPr lvl="5" rtl="0" algn="ctr">
              <a:lnSpc>
                <a:spcPct val="100000"/>
              </a:lnSpc>
              <a:spcBef>
                <a:spcPts val="0"/>
              </a:spcBef>
              <a:spcAft>
                <a:spcPts val="0"/>
              </a:spcAft>
              <a:buNone/>
              <a:defRPr sz="1500"/>
            </a:lvl6pPr>
            <a:lvl7pPr lvl="6" rtl="0" algn="ctr">
              <a:lnSpc>
                <a:spcPct val="100000"/>
              </a:lnSpc>
              <a:spcBef>
                <a:spcPts val="0"/>
              </a:spcBef>
              <a:spcAft>
                <a:spcPts val="0"/>
              </a:spcAft>
              <a:buNone/>
              <a:defRPr sz="1500"/>
            </a:lvl7pPr>
            <a:lvl8pPr lvl="7" rtl="0" algn="ctr">
              <a:lnSpc>
                <a:spcPct val="100000"/>
              </a:lnSpc>
              <a:spcBef>
                <a:spcPts val="0"/>
              </a:spcBef>
              <a:spcAft>
                <a:spcPts val="0"/>
              </a:spcAft>
              <a:buNone/>
              <a:defRPr sz="1500"/>
            </a:lvl8pPr>
            <a:lvl9pPr lvl="8" rtl="0" algn="ctr">
              <a:lnSpc>
                <a:spcPct val="100000"/>
              </a:lnSpc>
              <a:spcBef>
                <a:spcPts val="0"/>
              </a:spcBef>
              <a:spcAft>
                <a:spcPts val="0"/>
              </a:spcAft>
              <a:buNone/>
              <a:defRPr sz="15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807" name="Shape 807"/>
        <p:cNvGrpSpPr/>
        <p:nvPr/>
      </p:nvGrpSpPr>
      <p:grpSpPr>
        <a:xfrm>
          <a:off x="0" y="0"/>
          <a:ext cx="0" cy="0"/>
          <a:chOff x="0" y="0"/>
          <a:chExt cx="0" cy="0"/>
        </a:xfrm>
      </p:grpSpPr>
      <p:sp>
        <p:nvSpPr>
          <p:cNvPr id="808" name="Google Shape;808;p17"/>
          <p:cNvSpPr txBox="1"/>
          <p:nvPr>
            <p:ph type="title"/>
          </p:nvPr>
        </p:nvSpPr>
        <p:spPr>
          <a:xfrm>
            <a:off x="717000" y="543000"/>
            <a:ext cx="7710000" cy="534600"/>
          </a:xfrm>
          <a:prstGeom prst="rect">
            <a:avLst/>
          </a:prstGeom>
        </p:spPr>
        <p:txBody>
          <a:bodyPr anchorCtr="0" anchor="ctr"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atin typeface="Muli"/>
                <a:ea typeface="Muli"/>
                <a:cs typeface="Muli"/>
                <a:sym typeface="Muli"/>
              </a:defRPr>
            </a:lvl2pPr>
            <a:lvl3pPr lvl="2" algn="ctr">
              <a:spcBef>
                <a:spcPts val="0"/>
              </a:spcBef>
              <a:spcAft>
                <a:spcPts val="0"/>
              </a:spcAft>
              <a:buNone/>
              <a:defRPr>
                <a:latin typeface="Muli"/>
                <a:ea typeface="Muli"/>
                <a:cs typeface="Muli"/>
                <a:sym typeface="Muli"/>
              </a:defRPr>
            </a:lvl3pPr>
            <a:lvl4pPr lvl="3" algn="ctr">
              <a:spcBef>
                <a:spcPts val="0"/>
              </a:spcBef>
              <a:spcAft>
                <a:spcPts val="0"/>
              </a:spcAft>
              <a:buNone/>
              <a:defRPr>
                <a:latin typeface="Muli"/>
                <a:ea typeface="Muli"/>
                <a:cs typeface="Muli"/>
                <a:sym typeface="Muli"/>
              </a:defRPr>
            </a:lvl4pPr>
            <a:lvl5pPr lvl="4" algn="ctr">
              <a:spcBef>
                <a:spcPts val="0"/>
              </a:spcBef>
              <a:spcAft>
                <a:spcPts val="0"/>
              </a:spcAft>
              <a:buNone/>
              <a:defRPr>
                <a:latin typeface="Muli"/>
                <a:ea typeface="Muli"/>
                <a:cs typeface="Muli"/>
                <a:sym typeface="Muli"/>
              </a:defRPr>
            </a:lvl5pPr>
            <a:lvl6pPr lvl="5" algn="ctr">
              <a:spcBef>
                <a:spcPts val="0"/>
              </a:spcBef>
              <a:spcAft>
                <a:spcPts val="0"/>
              </a:spcAft>
              <a:buNone/>
              <a:defRPr>
                <a:latin typeface="Muli"/>
                <a:ea typeface="Muli"/>
                <a:cs typeface="Muli"/>
                <a:sym typeface="Muli"/>
              </a:defRPr>
            </a:lvl6pPr>
            <a:lvl7pPr lvl="6" algn="ctr">
              <a:spcBef>
                <a:spcPts val="0"/>
              </a:spcBef>
              <a:spcAft>
                <a:spcPts val="0"/>
              </a:spcAft>
              <a:buNone/>
              <a:defRPr>
                <a:latin typeface="Muli"/>
                <a:ea typeface="Muli"/>
                <a:cs typeface="Muli"/>
                <a:sym typeface="Muli"/>
              </a:defRPr>
            </a:lvl7pPr>
            <a:lvl8pPr lvl="7" algn="ctr">
              <a:spcBef>
                <a:spcPts val="0"/>
              </a:spcBef>
              <a:spcAft>
                <a:spcPts val="0"/>
              </a:spcAft>
              <a:buNone/>
              <a:defRPr>
                <a:latin typeface="Muli"/>
                <a:ea typeface="Muli"/>
                <a:cs typeface="Muli"/>
                <a:sym typeface="Muli"/>
              </a:defRPr>
            </a:lvl8pPr>
            <a:lvl9pPr lvl="8" algn="ctr">
              <a:spcBef>
                <a:spcPts val="0"/>
              </a:spcBef>
              <a:spcAft>
                <a:spcPts val="0"/>
              </a:spcAft>
              <a:buNone/>
              <a:defRPr>
                <a:latin typeface="Muli"/>
                <a:ea typeface="Muli"/>
                <a:cs typeface="Muli"/>
                <a:sym typeface="Muli"/>
              </a:defRPr>
            </a:lvl9pPr>
          </a:lstStyle>
          <a:p/>
        </p:txBody>
      </p:sp>
      <p:sp>
        <p:nvSpPr>
          <p:cNvPr id="809" name="Google Shape;809;p17"/>
          <p:cNvSpPr txBox="1"/>
          <p:nvPr>
            <p:ph idx="1" type="subTitle"/>
          </p:nvPr>
        </p:nvSpPr>
        <p:spPr>
          <a:xfrm>
            <a:off x="1997650" y="1077725"/>
            <a:ext cx="5151000" cy="63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0"/>
              </a:spcBef>
              <a:spcAft>
                <a:spcPts val="0"/>
              </a:spcAft>
              <a:buNone/>
              <a:defRPr sz="1400">
                <a:solidFill>
                  <a:schemeClr val="dk1"/>
                </a:solidFill>
              </a:defRPr>
            </a:lvl2pPr>
            <a:lvl3pPr lvl="2" rtl="0" algn="ctr">
              <a:lnSpc>
                <a:spcPct val="100000"/>
              </a:lnSpc>
              <a:spcBef>
                <a:spcPts val="1600"/>
              </a:spcBef>
              <a:spcAft>
                <a:spcPts val="0"/>
              </a:spcAft>
              <a:buNone/>
              <a:defRPr sz="1400">
                <a:solidFill>
                  <a:schemeClr val="dk1"/>
                </a:solidFill>
              </a:defRPr>
            </a:lvl3pPr>
            <a:lvl4pPr lvl="3" rtl="0" algn="ctr">
              <a:lnSpc>
                <a:spcPct val="100000"/>
              </a:lnSpc>
              <a:spcBef>
                <a:spcPts val="1600"/>
              </a:spcBef>
              <a:spcAft>
                <a:spcPts val="0"/>
              </a:spcAft>
              <a:buNone/>
              <a:defRPr sz="1400">
                <a:solidFill>
                  <a:schemeClr val="dk1"/>
                </a:solidFill>
              </a:defRPr>
            </a:lvl4pPr>
            <a:lvl5pPr lvl="4" rtl="0" algn="ctr">
              <a:lnSpc>
                <a:spcPct val="100000"/>
              </a:lnSpc>
              <a:spcBef>
                <a:spcPts val="1600"/>
              </a:spcBef>
              <a:spcAft>
                <a:spcPts val="0"/>
              </a:spcAft>
              <a:buNone/>
              <a:defRPr sz="1400">
                <a:solidFill>
                  <a:schemeClr val="dk1"/>
                </a:solidFill>
              </a:defRPr>
            </a:lvl5pPr>
            <a:lvl6pPr lvl="5" rtl="0" algn="ctr">
              <a:lnSpc>
                <a:spcPct val="100000"/>
              </a:lnSpc>
              <a:spcBef>
                <a:spcPts val="1600"/>
              </a:spcBef>
              <a:spcAft>
                <a:spcPts val="0"/>
              </a:spcAft>
              <a:buNone/>
              <a:defRPr sz="1400">
                <a:solidFill>
                  <a:schemeClr val="dk1"/>
                </a:solidFill>
              </a:defRPr>
            </a:lvl6pPr>
            <a:lvl7pPr lvl="6" rtl="0" algn="ctr">
              <a:lnSpc>
                <a:spcPct val="100000"/>
              </a:lnSpc>
              <a:spcBef>
                <a:spcPts val="1600"/>
              </a:spcBef>
              <a:spcAft>
                <a:spcPts val="0"/>
              </a:spcAft>
              <a:buNone/>
              <a:defRPr sz="1400">
                <a:solidFill>
                  <a:schemeClr val="dk1"/>
                </a:solidFill>
              </a:defRPr>
            </a:lvl7pPr>
            <a:lvl8pPr lvl="7" rtl="0" algn="ctr">
              <a:lnSpc>
                <a:spcPct val="100000"/>
              </a:lnSpc>
              <a:spcBef>
                <a:spcPts val="1600"/>
              </a:spcBef>
              <a:spcAft>
                <a:spcPts val="0"/>
              </a:spcAft>
              <a:buNone/>
              <a:defRPr sz="1400">
                <a:solidFill>
                  <a:schemeClr val="dk1"/>
                </a:solidFill>
              </a:defRPr>
            </a:lvl8pPr>
            <a:lvl9pPr lvl="8" rtl="0" algn="ctr">
              <a:lnSpc>
                <a:spcPct val="100000"/>
              </a:lnSpc>
              <a:spcBef>
                <a:spcPts val="1600"/>
              </a:spcBef>
              <a:spcAft>
                <a:spcPts val="1600"/>
              </a:spcAft>
              <a:buNone/>
              <a:defRPr sz="1400">
                <a:solidFill>
                  <a:schemeClr val="dk1"/>
                </a:solidFill>
              </a:defRPr>
            </a:lvl9pPr>
          </a:lstStyle>
          <a:p/>
        </p:txBody>
      </p:sp>
      <p:sp>
        <p:nvSpPr>
          <p:cNvPr id="810" name="Google Shape;810;p17"/>
          <p:cNvSpPr txBox="1"/>
          <p:nvPr>
            <p:ph idx="2" type="subTitle"/>
          </p:nvPr>
        </p:nvSpPr>
        <p:spPr>
          <a:xfrm>
            <a:off x="1051926" y="3935975"/>
            <a:ext cx="3162600" cy="58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lvl1pPr>
            <a:lvl2pPr lvl="1" rtl="0" algn="r">
              <a:lnSpc>
                <a:spcPct val="100000"/>
              </a:lnSpc>
              <a:spcBef>
                <a:spcPts val="0"/>
              </a:spcBef>
              <a:spcAft>
                <a:spcPts val="0"/>
              </a:spcAft>
              <a:buNone/>
              <a:defRPr sz="1400"/>
            </a:lvl2pPr>
            <a:lvl3pPr lvl="2" rtl="0" algn="r">
              <a:lnSpc>
                <a:spcPct val="100000"/>
              </a:lnSpc>
              <a:spcBef>
                <a:spcPts val="0"/>
              </a:spcBef>
              <a:spcAft>
                <a:spcPts val="0"/>
              </a:spcAft>
              <a:buNone/>
              <a:defRPr sz="1400"/>
            </a:lvl3pPr>
            <a:lvl4pPr lvl="3" rtl="0" algn="r">
              <a:lnSpc>
                <a:spcPct val="100000"/>
              </a:lnSpc>
              <a:spcBef>
                <a:spcPts val="0"/>
              </a:spcBef>
              <a:spcAft>
                <a:spcPts val="0"/>
              </a:spcAft>
              <a:buNone/>
              <a:defRPr sz="1400"/>
            </a:lvl4pPr>
            <a:lvl5pPr lvl="4" rtl="0" algn="r">
              <a:lnSpc>
                <a:spcPct val="100000"/>
              </a:lnSpc>
              <a:spcBef>
                <a:spcPts val="0"/>
              </a:spcBef>
              <a:spcAft>
                <a:spcPts val="0"/>
              </a:spcAft>
              <a:buNone/>
              <a:defRPr sz="1400"/>
            </a:lvl5pPr>
            <a:lvl6pPr lvl="5" rtl="0" algn="r">
              <a:lnSpc>
                <a:spcPct val="100000"/>
              </a:lnSpc>
              <a:spcBef>
                <a:spcPts val="0"/>
              </a:spcBef>
              <a:spcAft>
                <a:spcPts val="0"/>
              </a:spcAft>
              <a:buNone/>
              <a:defRPr sz="1400"/>
            </a:lvl6pPr>
            <a:lvl7pPr lvl="6" rtl="0" algn="r">
              <a:lnSpc>
                <a:spcPct val="100000"/>
              </a:lnSpc>
              <a:spcBef>
                <a:spcPts val="0"/>
              </a:spcBef>
              <a:spcAft>
                <a:spcPts val="0"/>
              </a:spcAft>
              <a:buNone/>
              <a:defRPr sz="1400"/>
            </a:lvl7pPr>
            <a:lvl8pPr lvl="7" rtl="0" algn="r">
              <a:lnSpc>
                <a:spcPct val="100000"/>
              </a:lnSpc>
              <a:spcBef>
                <a:spcPts val="0"/>
              </a:spcBef>
              <a:spcAft>
                <a:spcPts val="0"/>
              </a:spcAft>
              <a:buNone/>
              <a:defRPr sz="1400"/>
            </a:lvl8pPr>
            <a:lvl9pPr lvl="8" rtl="0" algn="r">
              <a:lnSpc>
                <a:spcPct val="100000"/>
              </a:lnSpc>
              <a:spcBef>
                <a:spcPts val="0"/>
              </a:spcBef>
              <a:spcAft>
                <a:spcPts val="0"/>
              </a:spcAft>
              <a:buNone/>
              <a:defRPr sz="1400"/>
            </a:lvl9pPr>
          </a:lstStyle>
          <a:p/>
        </p:txBody>
      </p:sp>
      <p:sp>
        <p:nvSpPr>
          <p:cNvPr id="811" name="Google Shape;811;p17"/>
          <p:cNvSpPr txBox="1"/>
          <p:nvPr>
            <p:ph idx="3" type="subTitle"/>
          </p:nvPr>
        </p:nvSpPr>
        <p:spPr>
          <a:xfrm>
            <a:off x="4922346" y="3936125"/>
            <a:ext cx="3162600" cy="58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812" name="Google Shape;812;p17"/>
          <p:cNvSpPr txBox="1"/>
          <p:nvPr>
            <p:ph hasCustomPrompt="1" idx="4" type="title"/>
          </p:nvPr>
        </p:nvSpPr>
        <p:spPr>
          <a:xfrm>
            <a:off x="3155023" y="2698067"/>
            <a:ext cx="1045800" cy="539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6"/>
              </a:buClr>
              <a:buSzPts val="3000"/>
              <a:buNone/>
              <a:defRPr>
                <a:solidFill>
                  <a:schemeClr val="accent2"/>
                </a:solidFill>
              </a:defRPr>
            </a:lvl1pPr>
            <a:lvl2pPr lvl="1" rtl="0" algn="ctr">
              <a:spcBef>
                <a:spcPts val="0"/>
              </a:spcBef>
              <a:spcAft>
                <a:spcPts val="0"/>
              </a:spcAft>
              <a:buClr>
                <a:schemeClr val="accent6"/>
              </a:buClr>
              <a:buSzPts val="3500"/>
              <a:buNone/>
              <a:defRPr sz="3500">
                <a:solidFill>
                  <a:schemeClr val="accent6"/>
                </a:solidFill>
              </a:defRPr>
            </a:lvl2pPr>
            <a:lvl3pPr lvl="2" rtl="0" algn="ctr">
              <a:spcBef>
                <a:spcPts val="0"/>
              </a:spcBef>
              <a:spcAft>
                <a:spcPts val="0"/>
              </a:spcAft>
              <a:buClr>
                <a:schemeClr val="accent6"/>
              </a:buClr>
              <a:buSzPts val="3500"/>
              <a:buNone/>
              <a:defRPr sz="3500">
                <a:solidFill>
                  <a:schemeClr val="accent6"/>
                </a:solidFill>
              </a:defRPr>
            </a:lvl3pPr>
            <a:lvl4pPr lvl="3" rtl="0" algn="ctr">
              <a:spcBef>
                <a:spcPts val="0"/>
              </a:spcBef>
              <a:spcAft>
                <a:spcPts val="0"/>
              </a:spcAft>
              <a:buClr>
                <a:schemeClr val="accent6"/>
              </a:buClr>
              <a:buSzPts val="3500"/>
              <a:buNone/>
              <a:defRPr sz="3500">
                <a:solidFill>
                  <a:schemeClr val="accent6"/>
                </a:solidFill>
              </a:defRPr>
            </a:lvl4pPr>
            <a:lvl5pPr lvl="4" rtl="0" algn="ctr">
              <a:spcBef>
                <a:spcPts val="0"/>
              </a:spcBef>
              <a:spcAft>
                <a:spcPts val="0"/>
              </a:spcAft>
              <a:buClr>
                <a:schemeClr val="accent6"/>
              </a:buClr>
              <a:buSzPts val="3500"/>
              <a:buNone/>
              <a:defRPr sz="3500">
                <a:solidFill>
                  <a:schemeClr val="accent6"/>
                </a:solidFill>
              </a:defRPr>
            </a:lvl5pPr>
            <a:lvl6pPr lvl="5" rtl="0" algn="ctr">
              <a:spcBef>
                <a:spcPts val="0"/>
              </a:spcBef>
              <a:spcAft>
                <a:spcPts val="0"/>
              </a:spcAft>
              <a:buClr>
                <a:schemeClr val="accent6"/>
              </a:buClr>
              <a:buSzPts val="3500"/>
              <a:buNone/>
              <a:defRPr sz="3500">
                <a:solidFill>
                  <a:schemeClr val="accent6"/>
                </a:solidFill>
              </a:defRPr>
            </a:lvl6pPr>
            <a:lvl7pPr lvl="6" rtl="0" algn="ctr">
              <a:spcBef>
                <a:spcPts val="0"/>
              </a:spcBef>
              <a:spcAft>
                <a:spcPts val="0"/>
              </a:spcAft>
              <a:buClr>
                <a:schemeClr val="accent6"/>
              </a:buClr>
              <a:buSzPts val="3500"/>
              <a:buNone/>
              <a:defRPr sz="3500">
                <a:solidFill>
                  <a:schemeClr val="accent6"/>
                </a:solidFill>
              </a:defRPr>
            </a:lvl7pPr>
            <a:lvl8pPr lvl="7" rtl="0" algn="ctr">
              <a:spcBef>
                <a:spcPts val="0"/>
              </a:spcBef>
              <a:spcAft>
                <a:spcPts val="0"/>
              </a:spcAft>
              <a:buClr>
                <a:schemeClr val="accent6"/>
              </a:buClr>
              <a:buSzPts val="3500"/>
              <a:buNone/>
              <a:defRPr sz="3500">
                <a:solidFill>
                  <a:schemeClr val="accent6"/>
                </a:solidFill>
              </a:defRPr>
            </a:lvl8pPr>
            <a:lvl9pPr lvl="8" rtl="0" algn="ctr">
              <a:spcBef>
                <a:spcPts val="0"/>
              </a:spcBef>
              <a:spcAft>
                <a:spcPts val="0"/>
              </a:spcAft>
              <a:buClr>
                <a:schemeClr val="accent6"/>
              </a:buClr>
              <a:buSzPts val="3500"/>
              <a:buNone/>
              <a:defRPr sz="3500">
                <a:solidFill>
                  <a:schemeClr val="accent6"/>
                </a:solidFill>
              </a:defRPr>
            </a:lvl9pPr>
          </a:lstStyle>
          <a:p>
            <a:r>
              <a:t>xx%</a:t>
            </a:r>
          </a:p>
        </p:txBody>
      </p:sp>
      <p:sp>
        <p:nvSpPr>
          <p:cNvPr id="813" name="Google Shape;813;p17"/>
          <p:cNvSpPr txBox="1"/>
          <p:nvPr>
            <p:ph hasCustomPrompt="1" idx="5" type="title"/>
          </p:nvPr>
        </p:nvSpPr>
        <p:spPr>
          <a:xfrm>
            <a:off x="4936484" y="2698067"/>
            <a:ext cx="1045800" cy="539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6"/>
              </a:buClr>
              <a:buSzPts val="3000"/>
              <a:buNone/>
              <a:defRPr>
                <a:solidFill>
                  <a:schemeClr val="accent4"/>
                </a:solidFill>
              </a:defRPr>
            </a:lvl1pPr>
            <a:lvl2pPr lvl="1" rtl="0" algn="ctr">
              <a:spcBef>
                <a:spcPts val="0"/>
              </a:spcBef>
              <a:spcAft>
                <a:spcPts val="0"/>
              </a:spcAft>
              <a:buClr>
                <a:schemeClr val="accent6"/>
              </a:buClr>
              <a:buSzPts val="3500"/>
              <a:buNone/>
              <a:defRPr sz="3500">
                <a:solidFill>
                  <a:schemeClr val="accent6"/>
                </a:solidFill>
              </a:defRPr>
            </a:lvl2pPr>
            <a:lvl3pPr lvl="2" rtl="0" algn="ctr">
              <a:spcBef>
                <a:spcPts val="0"/>
              </a:spcBef>
              <a:spcAft>
                <a:spcPts val="0"/>
              </a:spcAft>
              <a:buClr>
                <a:schemeClr val="accent6"/>
              </a:buClr>
              <a:buSzPts val="3500"/>
              <a:buNone/>
              <a:defRPr sz="3500">
                <a:solidFill>
                  <a:schemeClr val="accent6"/>
                </a:solidFill>
              </a:defRPr>
            </a:lvl3pPr>
            <a:lvl4pPr lvl="3" rtl="0" algn="ctr">
              <a:spcBef>
                <a:spcPts val="0"/>
              </a:spcBef>
              <a:spcAft>
                <a:spcPts val="0"/>
              </a:spcAft>
              <a:buClr>
                <a:schemeClr val="accent6"/>
              </a:buClr>
              <a:buSzPts val="3500"/>
              <a:buNone/>
              <a:defRPr sz="3500">
                <a:solidFill>
                  <a:schemeClr val="accent6"/>
                </a:solidFill>
              </a:defRPr>
            </a:lvl4pPr>
            <a:lvl5pPr lvl="4" rtl="0" algn="ctr">
              <a:spcBef>
                <a:spcPts val="0"/>
              </a:spcBef>
              <a:spcAft>
                <a:spcPts val="0"/>
              </a:spcAft>
              <a:buClr>
                <a:schemeClr val="accent6"/>
              </a:buClr>
              <a:buSzPts val="3500"/>
              <a:buNone/>
              <a:defRPr sz="3500">
                <a:solidFill>
                  <a:schemeClr val="accent6"/>
                </a:solidFill>
              </a:defRPr>
            </a:lvl5pPr>
            <a:lvl6pPr lvl="5" rtl="0" algn="ctr">
              <a:spcBef>
                <a:spcPts val="0"/>
              </a:spcBef>
              <a:spcAft>
                <a:spcPts val="0"/>
              </a:spcAft>
              <a:buClr>
                <a:schemeClr val="accent6"/>
              </a:buClr>
              <a:buSzPts val="3500"/>
              <a:buNone/>
              <a:defRPr sz="3500">
                <a:solidFill>
                  <a:schemeClr val="accent6"/>
                </a:solidFill>
              </a:defRPr>
            </a:lvl6pPr>
            <a:lvl7pPr lvl="6" rtl="0" algn="ctr">
              <a:spcBef>
                <a:spcPts val="0"/>
              </a:spcBef>
              <a:spcAft>
                <a:spcPts val="0"/>
              </a:spcAft>
              <a:buClr>
                <a:schemeClr val="accent6"/>
              </a:buClr>
              <a:buSzPts val="3500"/>
              <a:buNone/>
              <a:defRPr sz="3500">
                <a:solidFill>
                  <a:schemeClr val="accent6"/>
                </a:solidFill>
              </a:defRPr>
            </a:lvl7pPr>
            <a:lvl8pPr lvl="7" rtl="0" algn="ctr">
              <a:spcBef>
                <a:spcPts val="0"/>
              </a:spcBef>
              <a:spcAft>
                <a:spcPts val="0"/>
              </a:spcAft>
              <a:buClr>
                <a:schemeClr val="accent6"/>
              </a:buClr>
              <a:buSzPts val="3500"/>
              <a:buNone/>
              <a:defRPr sz="3500">
                <a:solidFill>
                  <a:schemeClr val="accent6"/>
                </a:solidFill>
              </a:defRPr>
            </a:lvl8pPr>
            <a:lvl9pPr lvl="8" rtl="0" algn="ctr">
              <a:spcBef>
                <a:spcPts val="0"/>
              </a:spcBef>
              <a:spcAft>
                <a:spcPts val="0"/>
              </a:spcAft>
              <a:buClr>
                <a:schemeClr val="accent6"/>
              </a:buClr>
              <a:buSzPts val="3500"/>
              <a:buNone/>
              <a:defRPr sz="3500">
                <a:solidFill>
                  <a:schemeClr val="accent6"/>
                </a:solidFill>
              </a:defRPr>
            </a:lvl9pPr>
          </a:lstStyle>
          <a:p>
            <a:r>
              <a:t>xx%</a:t>
            </a:r>
          </a:p>
        </p:txBody>
      </p:sp>
      <p:grpSp>
        <p:nvGrpSpPr>
          <p:cNvPr id="814" name="Google Shape;814;p17"/>
          <p:cNvGrpSpPr/>
          <p:nvPr/>
        </p:nvGrpSpPr>
        <p:grpSpPr>
          <a:xfrm>
            <a:off x="48986" y="92163"/>
            <a:ext cx="9046032" cy="4945746"/>
            <a:chOff x="384142" y="582645"/>
            <a:chExt cx="8261971" cy="4517075"/>
          </a:xfrm>
        </p:grpSpPr>
        <p:sp>
          <p:nvSpPr>
            <p:cNvPr id="815" name="Google Shape;815;p17"/>
            <p:cNvSpPr/>
            <p:nvPr/>
          </p:nvSpPr>
          <p:spPr>
            <a:xfrm>
              <a:off x="7950867" y="2190371"/>
              <a:ext cx="197117" cy="221798"/>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7"/>
            <p:cNvSpPr/>
            <p:nvPr/>
          </p:nvSpPr>
          <p:spPr>
            <a:xfrm>
              <a:off x="8168385" y="836638"/>
              <a:ext cx="197117" cy="221798"/>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7"/>
            <p:cNvSpPr/>
            <p:nvPr/>
          </p:nvSpPr>
          <p:spPr>
            <a:xfrm>
              <a:off x="7989944" y="3892318"/>
              <a:ext cx="152378" cy="171529"/>
            </a:xfrm>
            <a:custGeom>
              <a:rect b="b" l="l" r="r" t="t"/>
              <a:pathLst>
                <a:path extrusionOk="0" h="2078" w="1846">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7"/>
            <p:cNvSpPr/>
            <p:nvPr/>
          </p:nvSpPr>
          <p:spPr>
            <a:xfrm>
              <a:off x="7562917" y="4625648"/>
              <a:ext cx="103759" cy="116554"/>
            </a:xfrm>
            <a:custGeom>
              <a:rect b="b" l="l" r="r" t="t"/>
              <a:pathLst>
                <a:path extrusionOk="0" h="1412" w="1257">
                  <a:moveTo>
                    <a:pt x="628" y="1"/>
                  </a:moveTo>
                  <a:cubicBezTo>
                    <a:pt x="551" y="1"/>
                    <a:pt x="483" y="233"/>
                    <a:pt x="464" y="552"/>
                  </a:cubicBezTo>
                  <a:cubicBezTo>
                    <a:pt x="194" y="571"/>
                    <a:pt x="0" y="629"/>
                    <a:pt x="0" y="706"/>
                  </a:cubicBezTo>
                  <a:cubicBezTo>
                    <a:pt x="0" y="784"/>
                    <a:pt x="194" y="851"/>
                    <a:pt x="464" y="871"/>
                  </a:cubicBezTo>
                  <a:cubicBezTo>
                    <a:pt x="483" y="1180"/>
                    <a:pt x="551" y="1412"/>
                    <a:pt x="628" y="1412"/>
                  </a:cubicBezTo>
                  <a:cubicBezTo>
                    <a:pt x="706" y="1412"/>
                    <a:pt x="773" y="1180"/>
                    <a:pt x="783" y="871"/>
                  </a:cubicBezTo>
                  <a:cubicBezTo>
                    <a:pt x="1054" y="851"/>
                    <a:pt x="1257" y="784"/>
                    <a:pt x="1257" y="706"/>
                  </a:cubicBezTo>
                  <a:cubicBezTo>
                    <a:pt x="1257" y="629"/>
                    <a:pt x="1054" y="571"/>
                    <a:pt x="78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7"/>
            <p:cNvSpPr/>
            <p:nvPr/>
          </p:nvSpPr>
          <p:spPr>
            <a:xfrm>
              <a:off x="5747436" y="2240547"/>
              <a:ext cx="152461" cy="171611"/>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7"/>
            <p:cNvSpPr/>
            <p:nvPr/>
          </p:nvSpPr>
          <p:spPr>
            <a:xfrm>
              <a:off x="1716460" y="798701"/>
              <a:ext cx="103842" cy="116554"/>
            </a:xfrm>
            <a:custGeom>
              <a:rect b="b" l="l" r="r" t="t"/>
              <a:pathLst>
                <a:path extrusionOk="0" h="1412" w="1258">
                  <a:moveTo>
                    <a:pt x="629" y="1"/>
                  </a:moveTo>
                  <a:cubicBezTo>
                    <a:pt x="552" y="1"/>
                    <a:pt x="484" y="233"/>
                    <a:pt x="474" y="552"/>
                  </a:cubicBezTo>
                  <a:cubicBezTo>
                    <a:pt x="204" y="571"/>
                    <a:pt x="1" y="629"/>
                    <a:pt x="1" y="706"/>
                  </a:cubicBezTo>
                  <a:cubicBezTo>
                    <a:pt x="1" y="784"/>
                    <a:pt x="204" y="842"/>
                    <a:pt x="474" y="861"/>
                  </a:cubicBezTo>
                  <a:cubicBezTo>
                    <a:pt x="484" y="1180"/>
                    <a:pt x="552" y="1412"/>
                    <a:pt x="629" y="1412"/>
                  </a:cubicBezTo>
                  <a:cubicBezTo>
                    <a:pt x="706" y="1412"/>
                    <a:pt x="774" y="1180"/>
                    <a:pt x="793" y="861"/>
                  </a:cubicBezTo>
                  <a:cubicBezTo>
                    <a:pt x="1054" y="842"/>
                    <a:pt x="1257" y="784"/>
                    <a:pt x="1257" y="706"/>
                  </a:cubicBezTo>
                  <a:cubicBezTo>
                    <a:pt x="1257" y="629"/>
                    <a:pt x="1054" y="571"/>
                    <a:pt x="793" y="552"/>
                  </a:cubicBezTo>
                  <a:cubicBezTo>
                    <a:pt x="774" y="233"/>
                    <a:pt x="706" y="1"/>
                    <a:pt x="62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7"/>
            <p:cNvSpPr/>
            <p:nvPr/>
          </p:nvSpPr>
          <p:spPr>
            <a:xfrm>
              <a:off x="546478" y="719265"/>
              <a:ext cx="103759" cy="117379"/>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7"/>
            <p:cNvSpPr/>
            <p:nvPr/>
          </p:nvSpPr>
          <p:spPr>
            <a:xfrm>
              <a:off x="5899898" y="3617048"/>
              <a:ext cx="103759" cy="116554"/>
            </a:xfrm>
            <a:custGeom>
              <a:rect b="b" l="l" r="r" t="t"/>
              <a:pathLst>
                <a:path extrusionOk="0" h="1412" w="1257">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7"/>
            <p:cNvSpPr/>
            <p:nvPr/>
          </p:nvSpPr>
          <p:spPr>
            <a:xfrm>
              <a:off x="7539594" y="2732247"/>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7"/>
            <p:cNvSpPr/>
            <p:nvPr/>
          </p:nvSpPr>
          <p:spPr>
            <a:xfrm>
              <a:off x="618296" y="1488290"/>
              <a:ext cx="80234" cy="68843"/>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7"/>
            <p:cNvSpPr/>
            <p:nvPr/>
          </p:nvSpPr>
          <p:spPr>
            <a:xfrm>
              <a:off x="7609880" y="1191620"/>
              <a:ext cx="80234" cy="68843"/>
            </a:xfrm>
            <a:custGeom>
              <a:rect b="b" l="l" r="r" t="t"/>
              <a:pathLst>
                <a:path extrusionOk="0" h="834" w="972">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7"/>
            <p:cNvSpPr/>
            <p:nvPr/>
          </p:nvSpPr>
          <p:spPr>
            <a:xfrm>
              <a:off x="5262036" y="594908"/>
              <a:ext cx="38879" cy="32770"/>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a:off x="4460589" y="719855"/>
              <a:ext cx="38218" cy="32358"/>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5325266" y="834374"/>
              <a:ext cx="53819" cy="45400"/>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9" name="Google Shape;829;p17"/>
            <p:cNvGrpSpPr/>
            <p:nvPr/>
          </p:nvGrpSpPr>
          <p:grpSpPr>
            <a:xfrm>
              <a:off x="384142" y="4522561"/>
              <a:ext cx="394321" cy="369227"/>
              <a:chOff x="2002810" y="3558267"/>
              <a:chExt cx="362694" cy="339613"/>
            </a:xfrm>
          </p:grpSpPr>
          <p:sp>
            <p:nvSpPr>
              <p:cNvPr id="830" name="Google Shape;830;p17"/>
              <p:cNvSpPr/>
              <p:nvPr/>
            </p:nvSpPr>
            <p:spPr>
              <a:xfrm>
                <a:off x="2291173" y="3686353"/>
                <a:ext cx="74331" cy="6286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7"/>
              <p:cNvSpPr/>
              <p:nvPr/>
            </p:nvSpPr>
            <p:spPr>
              <a:xfrm>
                <a:off x="2002810" y="3590232"/>
                <a:ext cx="74331" cy="62866"/>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7"/>
              <p:cNvSpPr/>
              <p:nvPr/>
            </p:nvSpPr>
            <p:spPr>
              <a:xfrm>
                <a:off x="2172351" y="3558267"/>
                <a:ext cx="35001" cy="29990"/>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7"/>
              <p:cNvSpPr/>
              <p:nvPr/>
            </p:nvSpPr>
            <p:spPr>
              <a:xfrm>
                <a:off x="2260348" y="3867738"/>
                <a:ext cx="35761" cy="30142"/>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7"/>
              <p:cNvSpPr/>
              <p:nvPr/>
            </p:nvSpPr>
            <p:spPr>
              <a:xfrm>
                <a:off x="2093844" y="3776628"/>
                <a:ext cx="49275" cy="421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5" name="Google Shape;835;p17"/>
            <p:cNvGrpSpPr/>
            <p:nvPr/>
          </p:nvGrpSpPr>
          <p:grpSpPr>
            <a:xfrm>
              <a:off x="8251792" y="4522561"/>
              <a:ext cx="394321" cy="369227"/>
              <a:chOff x="2002810" y="3558267"/>
              <a:chExt cx="362694" cy="339613"/>
            </a:xfrm>
          </p:grpSpPr>
          <p:sp>
            <p:nvSpPr>
              <p:cNvPr id="836" name="Google Shape;836;p17"/>
              <p:cNvSpPr/>
              <p:nvPr/>
            </p:nvSpPr>
            <p:spPr>
              <a:xfrm>
                <a:off x="2291173" y="3686353"/>
                <a:ext cx="74331" cy="6286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7"/>
              <p:cNvSpPr/>
              <p:nvPr/>
            </p:nvSpPr>
            <p:spPr>
              <a:xfrm>
                <a:off x="2002810" y="3590232"/>
                <a:ext cx="74331" cy="62866"/>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7"/>
              <p:cNvSpPr/>
              <p:nvPr/>
            </p:nvSpPr>
            <p:spPr>
              <a:xfrm>
                <a:off x="2172351" y="3558267"/>
                <a:ext cx="35001" cy="29990"/>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7"/>
              <p:cNvSpPr/>
              <p:nvPr/>
            </p:nvSpPr>
            <p:spPr>
              <a:xfrm>
                <a:off x="2260348" y="3867738"/>
                <a:ext cx="35761" cy="30142"/>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7"/>
              <p:cNvSpPr/>
              <p:nvPr/>
            </p:nvSpPr>
            <p:spPr>
              <a:xfrm>
                <a:off x="2093844" y="3776628"/>
                <a:ext cx="49275" cy="421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1" name="Google Shape;841;p17"/>
            <p:cNvSpPr/>
            <p:nvPr/>
          </p:nvSpPr>
          <p:spPr>
            <a:xfrm>
              <a:off x="606519" y="2208778"/>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7"/>
            <p:cNvSpPr/>
            <p:nvPr/>
          </p:nvSpPr>
          <p:spPr>
            <a:xfrm>
              <a:off x="650260" y="3533900"/>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7"/>
            <p:cNvSpPr/>
            <p:nvPr/>
          </p:nvSpPr>
          <p:spPr>
            <a:xfrm>
              <a:off x="1722215" y="2149716"/>
              <a:ext cx="80812" cy="68347"/>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7"/>
            <p:cNvSpPr/>
            <p:nvPr/>
          </p:nvSpPr>
          <p:spPr>
            <a:xfrm>
              <a:off x="7060192" y="797816"/>
              <a:ext cx="80812" cy="68347"/>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7"/>
            <p:cNvSpPr/>
            <p:nvPr/>
          </p:nvSpPr>
          <p:spPr>
            <a:xfrm>
              <a:off x="3859219" y="2522699"/>
              <a:ext cx="38053" cy="32605"/>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7"/>
            <p:cNvSpPr/>
            <p:nvPr/>
          </p:nvSpPr>
          <p:spPr>
            <a:xfrm>
              <a:off x="4237791" y="3313736"/>
              <a:ext cx="53572" cy="45812"/>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7"/>
            <p:cNvSpPr/>
            <p:nvPr/>
          </p:nvSpPr>
          <p:spPr>
            <a:xfrm>
              <a:off x="8113916" y="1679555"/>
              <a:ext cx="80812" cy="68347"/>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7"/>
            <p:cNvSpPr/>
            <p:nvPr/>
          </p:nvSpPr>
          <p:spPr>
            <a:xfrm>
              <a:off x="6306024" y="1052676"/>
              <a:ext cx="80812" cy="68347"/>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7"/>
            <p:cNvSpPr/>
            <p:nvPr/>
          </p:nvSpPr>
          <p:spPr>
            <a:xfrm>
              <a:off x="2594445" y="2564892"/>
              <a:ext cx="38053" cy="32605"/>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7"/>
            <p:cNvSpPr/>
            <p:nvPr/>
          </p:nvSpPr>
          <p:spPr>
            <a:xfrm>
              <a:off x="6882119" y="1437996"/>
              <a:ext cx="38879" cy="32770"/>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7"/>
            <p:cNvSpPr/>
            <p:nvPr/>
          </p:nvSpPr>
          <p:spPr>
            <a:xfrm>
              <a:off x="2282955" y="4983249"/>
              <a:ext cx="103759" cy="11647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7"/>
            <p:cNvSpPr/>
            <p:nvPr/>
          </p:nvSpPr>
          <p:spPr>
            <a:xfrm>
              <a:off x="3948966" y="4805783"/>
              <a:ext cx="152461" cy="171611"/>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7"/>
            <p:cNvSpPr/>
            <p:nvPr/>
          </p:nvSpPr>
          <p:spPr>
            <a:xfrm flipH="1">
              <a:off x="3478786" y="582645"/>
              <a:ext cx="152461" cy="171611"/>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4" name="Google Shape;854;p17"/>
          <p:cNvSpPr txBox="1"/>
          <p:nvPr>
            <p:ph idx="6" type="subTitle"/>
          </p:nvPr>
        </p:nvSpPr>
        <p:spPr>
          <a:xfrm>
            <a:off x="2406417" y="3516492"/>
            <a:ext cx="1807800" cy="5346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None/>
              <a:defRPr>
                <a:solidFill>
                  <a:schemeClr val="dk1"/>
                </a:solidFill>
                <a:latin typeface="Boogaloo"/>
                <a:ea typeface="Boogaloo"/>
                <a:cs typeface="Boogaloo"/>
                <a:sym typeface="Boogaloo"/>
              </a:defRPr>
            </a:lvl1pPr>
            <a:lvl2pPr lvl="1" algn="r">
              <a:lnSpc>
                <a:spcPct val="100000"/>
              </a:lnSpc>
              <a:spcBef>
                <a:spcPts val="0"/>
              </a:spcBef>
              <a:spcAft>
                <a:spcPts val="0"/>
              </a:spcAft>
              <a:buNone/>
              <a:defRPr>
                <a:solidFill>
                  <a:schemeClr val="dk1"/>
                </a:solidFill>
                <a:latin typeface="Boogaloo"/>
                <a:ea typeface="Boogaloo"/>
                <a:cs typeface="Boogaloo"/>
                <a:sym typeface="Boogaloo"/>
              </a:defRPr>
            </a:lvl2pPr>
            <a:lvl3pPr lvl="2" algn="r">
              <a:lnSpc>
                <a:spcPct val="100000"/>
              </a:lnSpc>
              <a:spcBef>
                <a:spcPts val="0"/>
              </a:spcBef>
              <a:spcAft>
                <a:spcPts val="0"/>
              </a:spcAft>
              <a:buNone/>
              <a:defRPr>
                <a:solidFill>
                  <a:schemeClr val="dk1"/>
                </a:solidFill>
                <a:latin typeface="Boogaloo"/>
                <a:ea typeface="Boogaloo"/>
                <a:cs typeface="Boogaloo"/>
                <a:sym typeface="Boogaloo"/>
              </a:defRPr>
            </a:lvl3pPr>
            <a:lvl4pPr lvl="3" algn="r">
              <a:lnSpc>
                <a:spcPct val="100000"/>
              </a:lnSpc>
              <a:spcBef>
                <a:spcPts val="0"/>
              </a:spcBef>
              <a:spcAft>
                <a:spcPts val="0"/>
              </a:spcAft>
              <a:buNone/>
              <a:defRPr>
                <a:solidFill>
                  <a:schemeClr val="dk1"/>
                </a:solidFill>
                <a:latin typeface="Boogaloo"/>
                <a:ea typeface="Boogaloo"/>
                <a:cs typeface="Boogaloo"/>
                <a:sym typeface="Boogaloo"/>
              </a:defRPr>
            </a:lvl4pPr>
            <a:lvl5pPr lvl="4" algn="r">
              <a:lnSpc>
                <a:spcPct val="100000"/>
              </a:lnSpc>
              <a:spcBef>
                <a:spcPts val="0"/>
              </a:spcBef>
              <a:spcAft>
                <a:spcPts val="0"/>
              </a:spcAft>
              <a:buNone/>
              <a:defRPr>
                <a:solidFill>
                  <a:schemeClr val="dk1"/>
                </a:solidFill>
                <a:latin typeface="Boogaloo"/>
                <a:ea typeface="Boogaloo"/>
                <a:cs typeface="Boogaloo"/>
                <a:sym typeface="Boogaloo"/>
              </a:defRPr>
            </a:lvl5pPr>
            <a:lvl6pPr lvl="5" algn="r">
              <a:lnSpc>
                <a:spcPct val="100000"/>
              </a:lnSpc>
              <a:spcBef>
                <a:spcPts val="0"/>
              </a:spcBef>
              <a:spcAft>
                <a:spcPts val="0"/>
              </a:spcAft>
              <a:buNone/>
              <a:defRPr>
                <a:solidFill>
                  <a:schemeClr val="dk1"/>
                </a:solidFill>
                <a:latin typeface="Boogaloo"/>
                <a:ea typeface="Boogaloo"/>
                <a:cs typeface="Boogaloo"/>
                <a:sym typeface="Boogaloo"/>
              </a:defRPr>
            </a:lvl6pPr>
            <a:lvl7pPr lvl="6" algn="r">
              <a:lnSpc>
                <a:spcPct val="100000"/>
              </a:lnSpc>
              <a:spcBef>
                <a:spcPts val="0"/>
              </a:spcBef>
              <a:spcAft>
                <a:spcPts val="0"/>
              </a:spcAft>
              <a:buNone/>
              <a:defRPr>
                <a:solidFill>
                  <a:schemeClr val="dk1"/>
                </a:solidFill>
                <a:latin typeface="Boogaloo"/>
                <a:ea typeface="Boogaloo"/>
                <a:cs typeface="Boogaloo"/>
                <a:sym typeface="Boogaloo"/>
              </a:defRPr>
            </a:lvl7pPr>
            <a:lvl8pPr lvl="7" algn="r">
              <a:lnSpc>
                <a:spcPct val="100000"/>
              </a:lnSpc>
              <a:spcBef>
                <a:spcPts val="0"/>
              </a:spcBef>
              <a:spcAft>
                <a:spcPts val="0"/>
              </a:spcAft>
              <a:buNone/>
              <a:defRPr>
                <a:solidFill>
                  <a:schemeClr val="dk1"/>
                </a:solidFill>
                <a:latin typeface="Boogaloo"/>
                <a:ea typeface="Boogaloo"/>
                <a:cs typeface="Boogaloo"/>
                <a:sym typeface="Boogaloo"/>
              </a:defRPr>
            </a:lvl8pPr>
            <a:lvl9pPr lvl="8" algn="r">
              <a:lnSpc>
                <a:spcPct val="100000"/>
              </a:lnSpc>
              <a:spcBef>
                <a:spcPts val="0"/>
              </a:spcBef>
              <a:spcAft>
                <a:spcPts val="0"/>
              </a:spcAft>
              <a:buNone/>
              <a:defRPr>
                <a:solidFill>
                  <a:schemeClr val="dk1"/>
                </a:solidFill>
                <a:latin typeface="Boogaloo"/>
                <a:ea typeface="Boogaloo"/>
                <a:cs typeface="Boogaloo"/>
                <a:sym typeface="Boogaloo"/>
              </a:defRPr>
            </a:lvl9pPr>
          </a:lstStyle>
          <a:p/>
        </p:txBody>
      </p:sp>
      <p:sp>
        <p:nvSpPr>
          <p:cNvPr id="855" name="Google Shape;855;p17"/>
          <p:cNvSpPr txBox="1"/>
          <p:nvPr>
            <p:ph idx="7" type="subTitle"/>
          </p:nvPr>
        </p:nvSpPr>
        <p:spPr>
          <a:xfrm>
            <a:off x="4916393" y="3514092"/>
            <a:ext cx="1716900" cy="53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solidFill>
                  <a:schemeClr val="dk1"/>
                </a:solidFill>
                <a:latin typeface="Boogaloo"/>
                <a:ea typeface="Boogaloo"/>
                <a:cs typeface="Boogaloo"/>
                <a:sym typeface="Boogaloo"/>
              </a:defRPr>
            </a:lvl1pPr>
            <a:lvl2pPr lvl="1" rtl="0">
              <a:lnSpc>
                <a:spcPct val="100000"/>
              </a:lnSpc>
              <a:spcBef>
                <a:spcPts val="0"/>
              </a:spcBef>
              <a:spcAft>
                <a:spcPts val="0"/>
              </a:spcAft>
              <a:buNone/>
              <a:defRPr>
                <a:solidFill>
                  <a:schemeClr val="dk1"/>
                </a:solidFill>
                <a:latin typeface="Boogaloo"/>
                <a:ea typeface="Boogaloo"/>
                <a:cs typeface="Boogaloo"/>
                <a:sym typeface="Boogaloo"/>
              </a:defRPr>
            </a:lvl2pPr>
            <a:lvl3pPr lvl="2" rtl="0">
              <a:lnSpc>
                <a:spcPct val="100000"/>
              </a:lnSpc>
              <a:spcBef>
                <a:spcPts val="0"/>
              </a:spcBef>
              <a:spcAft>
                <a:spcPts val="0"/>
              </a:spcAft>
              <a:buNone/>
              <a:defRPr>
                <a:solidFill>
                  <a:schemeClr val="dk1"/>
                </a:solidFill>
                <a:latin typeface="Boogaloo"/>
                <a:ea typeface="Boogaloo"/>
                <a:cs typeface="Boogaloo"/>
                <a:sym typeface="Boogaloo"/>
              </a:defRPr>
            </a:lvl3pPr>
            <a:lvl4pPr lvl="3" rtl="0">
              <a:lnSpc>
                <a:spcPct val="100000"/>
              </a:lnSpc>
              <a:spcBef>
                <a:spcPts val="0"/>
              </a:spcBef>
              <a:spcAft>
                <a:spcPts val="0"/>
              </a:spcAft>
              <a:buNone/>
              <a:defRPr>
                <a:solidFill>
                  <a:schemeClr val="dk1"/>
                </a:solidFill>
                <a:latin typeface="Boogaloo"/>
                <a:ea typeface="Boogaloo"/>
                <a:cs typeface="Boogaloo"/>
                <a:sym typeface="Boogaloo"/>
              </a:defRPr>
            </a:lvl4pPr>
            <a:lvl5pPr lvl="4" rtl="0">
              <a:lnSpc>
                <a:spcPct val="100000"/>
              </a:lnSpc>
              <a:spcBef>
                <a:spcPts val="0"/>
              </a:spcBef>
              <a:spcAft>
                <a:spcPts val="0"/>
              </a:spcAft>
              <a:buNone/>
              <a:defRPr>
                <a:solidFill>
                  <a:schemeClr val="dk1"/>
                </a:solidFill>
                <a:latin typeface="Boogaloo"/>
                <a:ea typeface="Boogaloo"/>
                <a:cs typeface="Boogaloo"/>
                <a:sym typeface="Boogaloo"/>
              </a:defRPr>
            </a:lvl5pPr>
            <a:lvl6pPr lvl="5" rtl="0">
              <a:lnSpc>
                <a:spcPct val="100000"/>
              </a:lnSpc>
              <a:spcBef>
                <a:spcPts val="0"/>
              </a:spcBef>
              <a:spcAft>
                <a:spcPts val="0"/>
              </a:spcAft>
              <a:buNone/>
              <a:defRPr>
                <a:solidFill>
                  <a:schemeClr val="dk1"/>
                </a:solidFill>
                <a:latin typeface="Boogaloo"/>
                <a:ea typeface="Boogaloo"/>
                <a:cs typeface="Boogaloo"/>
                <a:sym typeface="Boogaloo"/>
              </a:defRPr>
            </a:lvl6pPr>
            <a:lvl7pPr lvl="6" rtl="0">
              <a:lnSpc>
                <a:spcPct val="100000"/>
              </a:lnSpc>
              <a:spcBef>
                <a:spcPts val="0"/>
              </a:spcBef>
              <a:spcAft>
                <a:spcPts val="0"/>
              </a:spcAft>
              <a:buNone/>
              <a:defRPr>
                <a:solidFill>
                  <a:schemeClr val="dk1"/>
                </a:solidFill>
                <a:latin typeface="Boogaloo"/>
                <a:ea typeface="Boogaloo"/>
                <a:cs typeface="Boogaloo"/>
                <a:sym typeface="Boogaloo"/>
              </a:defRPr>
            </a:lvl7pPr>
            <a:lvl8pPr lvl="7" rtl="0">
              <a:lnSpc>
                <a:spcPct val="100000"/>
              </a:lnSpc>
              <a:spcBef>
                <a:spcPts val="0"/>
              </a:spcBef>
              <a:spcAft>
                <a:spcPts val="0"/>
              </a:spcAft>
              <a:buNone/>
              <a:defRPr>
                <a:solidFill>
                  <a:schemeClr val="dk1"/>
                </a:solidFill>
                <a:latin typeface="Boogaloo"/>
                <a:ea typeface="Boogaloo"/>
                <a:cs typeface="Boogaloo"/>
                <a:sym typeface="Boogaloo"/>
              </a:defRPr>
            </a:lvl8pPr>
            <a:lvl9pPr lvl="8" rtl="0">
              <a:lnSpc>
                <a:spcPct val="100000"/>
              </a:lnSpc>
              <a:spcBef>
                <a:spcPts val="0"/>
              </a:spcBef>
              <a:spcAft>
                <a:spcPts val="0"/>
              </a:spcAft>
              <a:buNone/>
              <a:defRPr>
                <a:solidFill>
                  <a:schemeClr val="dk1"/>
                </a:solidFill>
                <a:latin typeface="Boogaloo"/>
                <a:ea typeface="Boogaloo"/>
                <a:cs typeface="Boogaloo"/>
                <a:sym typeface="Boogaloo"/>
              </a:defRPr>
            </a:lvl9pPr>
          </a:lstStyle>
          <a:p/>
        </p:txBody>
      </p:sp>
      <p:grpSp>
        <p:nvGrpSpPr>
          <p:cNvPr id="856" name="Google Shape;856;p17"/>
          <p:cNvGrpSpPr/>
          <p:nvPr/>
        </p:nvGrpSpPr>
        <p:grpSpPr>
          <a:xfrm>
            <a:off x="561844" y="0"/>
            <a:ext cx="8984349" cy="4854863"/>
            <a:chOff x="561844" y="-13751"/>
            <a:chExt cx="8984349" cy="4854863"/>
          </a:xfrm>
        </p:grpSpPr>
        <p:sp>
          <p:nvSpPr>
            <p:cNvPr id="857" name="Google Shape;857;p17"/>
            <p:cNvSpPr/>
            <p:nvPr/>
          </p:nvSpPr>
          <p:spPr>
            <a:xfrm rot="902545">
              <a:off x="4252422" y="1839195"/>
              <a:ext cx="641564" cy="668799"/>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7"/>
            <p:cNvSpPr/>
            <p:nvPr/>
          </p:nvSpPr>
          <p:spPr>
            <a:xfrm rot="422608">
              <a:off x="8434780" y="2643786"/>
              <a:ext cx="1071098" cy="723469"/>
            </a:xfrm>
            <a:custGeom>
              <a:rect b="b" l="l" r="r" t="t"/>
              <a:pathLst>
                <a:path extrusionOk="0" h="45494" w="67354">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7"/>
            <p:cNvSpPr/>
            <p:nvPr/>
          </p:nvSpPr>
          <p:spPr>
            <a:xfrm rot="-1550640">
              <a:off x="710375" y="4112835"/>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0" name="Google Shape;860;p17"/>
            <p:cNvGrpSpPr/>
            <p:nvPr/>
          </p:nvGrpSpPr>
          <p:grpSpPr>
            <a:xfrm rot="1882907">
              <a:off x="647705" y="1661358"/>
              <a:ext cx="537260" cy="480691"/>
              <a:chOff x="-6420876" y="5076646"/>
              <a:chExt cx="705425" cy="631150"/>
            </a:xfrm>
          </p:grpSpPr>
          <p:sp>
            <p:nvSpPr>
              <p:cNvPr id="861" name="Google Shape;861;p17"/>
              <p:cNvSpPr/>
              <p:nvPr/>
            </p:nvSpPr>
            <p:spPr>
              <a:xfrm>
                <a:off x="-6340876" y="5352021"/>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7"/>
              <p:cNvSpPr/>
              <p:nvPr/>
            </p:nvSpPr>
            <p:spPr>
              <a:xfrm>
                <a:off x="-6420876" y="5226571"/>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7"/>
              <p:cNvSpPr/>
              <p:nvPr/>
            </p:nvSpPr>
            <p:spPr>
              <a:xfrm>
                <a:off x="-6204501" y="5076646"/>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7"/>
              <p:cNvSpPr/>
              <p:nvPr/>
            </p:nvSpPr>
            <p:spPr>
              <a:xfrm>
                <a:off x="-5999001" y="5106546"/>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7"/>
              <p:cNvSpPr/>
              <p:nvPr/>
            </p:nvSpPr>
            <p:spPr>
              <a:xfrm>
                <a:off x="-5882626" y="5295146"/>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6" name="Google Shape;866;p17"/>
            <p:cNvGrpSpPr/>
            <p:nvPr/>
          </p:nvGrpSpPr>
          <p:grpSpPr>
            <a:xfrm rot="1882907">
              <a:off x="4373594" y="4209992"/>
              <a:ext cx="497534" cy="541159"/>
              <a:chOff x="-404618" y="8263246"/>
              <a:chExt cx="653266" cy="710545"/>
            </a:xfrm>
          </p:grpSpPr>
          <p:sp>
            <p:nvSpPr>
              <p:cNvPr id="867" name="Google Shape;867;p17"/>
              <p:cNvSpPr/>
              <p:nvPr/>
            </p:nvSpPr>
            <p:spPr>
              <a:xfrm rot="-5176049">
                <a:off x="-193256" y="8477035"/>
                <a:ext cx="496461" cy="355783"/>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7"/>
              <p:cNvSpPr/>
              <p:nvPr/>
            </p:nvSpPr>
            <p:spPr>
              <a:xfrm rot="-5176049">
                <a:off x="-272625" y="8788839"/>
                <a:ext cx="189129" cy="170104"/>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7"/>
              <p:cNvSpPr/>
              <p:nvPr/>
            </p:nvSpPr>
            <p:spPr>
              <a:xfrm rot="-5176049">
                <a:off x="-382844" y="8556459"/>
                <a:ext cx="170979" cy="203829"/>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7"/>
              <p:cNvSpPr/>
              <p:nvPr/>
            </p:nvSpPr>
            <p:spPr>
              <a:xfrm rot="-5176049">
                <a:off x="-340316" y="8360815"/>
                <a:ext cx="163678" cy="195629"/>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7"/>
              <p:cNvSpPr/>
              <p:nvPr/>
            </p:nvSpPr>
            <p:spPr>
              <a:xfrm rot="-5176049">
                <a:off x="-164554" y="8272425"/>
                <a:ext cx="167179" cy="158803"/>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2" name="Google Shape;872;p17"/>
            <p:cNvGrpSpPr/>
            <p:nvPr/>
          </p:nvGrpSpPr>
          <p:grpSpPr>
            <a:xfrm flipH="1" rot="-1882907">
              <a:off x="7626030" y="461070"/>
              <a:ext cx="537260" cy="480691"/>
              <a:chOff x="-7339529" y="5588854"/>
              <a:chExt cx="705425" cy="631150"/>
            </a:xfrm>
          </p:grpSpPr>
          <p:sp>
            <p:nvSpPr>
              <p:cNvPr id="873" name="Google Shape;873;p17"/>
              <p:cNvSpPr/>
              <p:nvPr/>
            </p:nvSpPr>
            <p:spPr>
              <a:xfrm>
                <a:off x="-7259529" y="5864229"/>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7"/>
              <p:cNvSpPr/>
              <p:nvPr/>
            </p:nvSpPr>
            <p:spPr>
              <a:xfrm>
                <a:off x="-7339529" y="5738779"/>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7"/>
              <p:cNvSpPr/>
              <p:nvPr/>
            </p:nvSpPr>
            <p:spPr>
              <a:xfrm>
                <a:off x="-7123154" y="5588854"/>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7"/>
              <p:cNvSpPr/>
              <p:nvPr/>
            </p:nvSpPr>
            <p:spPr>
              <a:xfrm>
                <a:off x="-6917654" y="5618754"/>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7"/>
              <p:cNvSpPr/>
              <p:nvPr/>
            </p:nvSpPr>
            <p:spPr>
              <a:xfrm>
                <a:off x="-6801279" y="5807354"/>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8" name="Google Shape;878;p17"/>
            <p:cNvSpPr/>
            <p:nvPr/>
          </p:nvSpPr>
          <p:spPr>
            <a:xfrm rot="-1550884">
              <a:off x="856903" y="52985"/>
              <a:ext cx="39475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7">
    <p:spTree>
      <p:nvGrpSpPr>
        <p:cNvPr id="879" name="Shape 879"/>
        <p:cNvGrpSpPr/>
        <p:nvPr/>
      </p:nvGrpSpPr>
      <p:grpSpPr>
        <a:xfrm>
          <a:off x="0" y="0"/>
          <a:ext cx="0" cy="0"/>
          <a:chOff x="0" y="0"/>
          <a:chExt cx="0" cy="0"/>
        </a:xfrm>
      </p:grpSpPr>
      <p:grpSp>
        <p:nvGrpSpPr>
          <p:cNvPr id="880" name="Google Shape;880;p18"/>
          <p:cNvGrpSpPr/>
          <p:nvPr/>
        </p:nvGrpSpPr>
        <p:grpSpPr>
          <a:xfrm>
            <a:off x="39194" y="30171"/>
            <a:ext cx="9049981" cy="4825516"/>
            <a:chOff x="809219" y="30171"/>
            <a:chExt cx="9049981" cy="4825516"/>
          </a:xfrm>
        </p:grpSpPr>
        <p:sp>
          <p:nvSpPr>
            <p:cNvPr id="881" name="Google Shape;881;p18"/>
            <p:cNvSpPr/>
            <p:nvPr/>
          </p:nvSpPr>
          <p:spPr>
            <a:xfrm>
              <a:off x="1562764" y="475541"/>
              <a:ext cx="909146" cy="908748"/>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8"/>
            <p:cNvSpPr/>
            <p:nvPr/>
          </p:nvSpPr>
          <p:spPr>
            <a:xfrm rot="422590">
              <a:off x="9080184" y="4339141"/>
              <a:ext cx="745679" cy="472616"/>
            </a:xfrm>
            <a:custGeom>
              <a:rect b="b" l="l" r="r" t="t"/>
              <a:pathLst>
                <a:path extrusionOk="0" h="45494" w="67354">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8"/>
            <p:cNvSpPr/>
            <p:nvPr/>
          </p:nvSpPr>
          <p:spPr>
            <a:xfrm rot="-1550640">
              <a:off x="8460125" y="110948"/>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4" name="Google Shape;884;p18"/>
            <p:cNvGrpSpPr/>
            <p:nvPr/>
          </p:nvGrpSpPr>
          <p:grpSpPr>
            <a:xfrm rot="1882907">
              <a:off x="895080" y="4239858"/>
              <a:ext cx="537260" cy="480691"/>
              <a:chOff x="-4380581" y="7797838"/>
              <a:chExt cx="705425" cy="631150"/>
            </a:xfrm>
          </p:grpSpPr>
          <p:sp>
            <p:nvSpPr>
              <p:cNvPr id="885" name="Google Shape;885;p18"/>
              <p:cNvSpPr/>
              <p:nvPr/>
            </p:nvSpPr>
            <p:spPr>
              <a:xfrm>
                <a:off x="-4300581" y="8073213"/>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a:off x="-4380581" y="7947763"/>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8"/>
              <p:cNvSpPr/>
              <p:nvPr/>
            </p:nvSpPr>
            <p:spPr>
              <a:xfrm>
                <a:off x="-4164206" y="7797838"/>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8"/>
              <p:cNvSpPr/>
              <p:nvPr/>
            </p:nvSpPr>
            <p:spPr>
              <a:xfrm>
                <a:off x="-3958706" y="7827738"/>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8"/>
              <p:cNvSpPr/>
              <p:nvPr/>
            </p:nvSpPr>
            <p:spPr>
              <a:xfrm>
                <a:off x="-3842331" y="8016338"/>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0" name="Google Shape;890;p18"/>
            <p:cNvGrpSpPr/>
            <p:nvPr/>
          </p:nvGrpSpPr>
          <p:grpSpPr>
            <a:xfrm rot="1882907">
              <a:off x="4408616" y="1588478"/>
              <a:ext cx="553792" cy="574477"/>
              <a:chOff x="-2151787" y="5278323"/>
              <a:chExt cx="727133" cy="754292"/>
            </a:xfrm>
          </p:grpSpPr>
          <p:sp>
            <p:nvSpPr>
              <p:cNvPr id="891" name="Google Shape;891;p18"/>
              <p:cNvSpPr/>
              <p:nvPr/>
            </p:nvSpPr>
            <p:spPr>
              <a:xfrm rot="-3804252">
                <a:off x="-1943080" y="5553121"/>
                <a:ext cx="496457" cy="355780"/>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8"/>
              <p:cNvSpPr/>
              <p:nvPr/>
            </p:nvSpPr>
            <p:spPr>
              <a:xfrm rot="-3804252">
                <a:off x="-2089216" y="5757182"/>
                <a:ext cx="189128" cy="170102"/>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8"/>
              <p:cNvSpPr/>
              <p:nvPr/>
            </p:nvSpPr>
            <p:spPr>
              <a:xfrm rot="-3804252">
                <a:off x="-2107873" y="5485094"/>
                <a:ext cx="170977" cy="203828"/>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8"/>
              <p:cNvSpPr/>
              <p:nvPr/>
            </p:nvSpPr>
            <p:spPr>
              <a:xfrm rot="-3804252">
                <a:off x="-1989254" y="5330537"/>
                <a:ext cx="163677" cy="195628"/>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8"/>
              <p:cNvSpPr/>
              <p:nvPr/>
            </p:nvSpPr>
            <p:spPr>
              <a:xfrm rot="-3804252">
                <a:off x="-1787484" y="5309213"/>
                <a:ext cx="167177" cy="158802"/>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6" name="Google Shape;896;p18"/>
            <p:cNvGrpSpPr/>
            <p:nvPr/>
          </p:nvGrpSpPr>
          <p:grpSpPr>
            <a:xfrm flipH="1" rot="-1882907">
              <a:off x="9236080" y="2070933"/>
              <a:ext cx="537260" cy="480691"/>
              <a:chOff x="-8043575" y="8494248"/>
              <a:chExt cx="705425" cy="631150"/>
            </a:xfrm>
          </p:grpSpPr>
          <p:sp>
            <p:nvSpPr>
              <p:cNvPr id="897" name="Google Shape;897;p18"/>
              <p:cNvSpPr/>
              <p:nvPr/>
            </p:nvSpPr>
            <p:spPr>
              <a:xfrm>
                <a:off x="-7963575" y="8769623"/>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8"/>
              <p:cNvSpPr/>
              <p:nvPr/>
            </p:nvSpPr>
            <p:spPr>
              <a:xfrm>
                <a:off x="-8043575" y="8644173"/>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8"/>
              <p:cNvSpPr/>
              <p:nvPr/>
            </p:nvSpPr>
            <p:spPr>
              <a:xfrm>
                <a:off x="-7827200" y="8494248"/>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8"/>
              <p:cNvSpPr/>
              <p:nvPr/>
            </p:nvSpPr>
            <p:spPr>
              <a:xfrm>
                <a:off x="-7621700" y="8524148"/>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8"/>
              <p:cNvSpPr/>
              <p:nvPr/>
            </p:nvSpPr>
            <p:spPr>
              <a:xfrm>
                <a:off x="-7505325" y="8712748"/>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2" name="Google Shape;902;p18"/>
            <p:cNvSpPr/>
            <p:nvPr/>
          </p:nvSpPr>
          <p:spPr>
            <a:xfrm rot="1076189">
              <a:off x="7177111" y="1539424"/>
              <a:ext cx="459228" cy="386297"/>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8"/>
            <p:cNvSpPr/>
            <p:nvPr/>
          </p:nvSpPr>
          <p:spPr>
            <a:xfrm rot="-1550640">
              <a:off x="5649550" y="3624473"/>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4" name="Google Shape;904;p18"/>
          <p:cNvSpPr txBox="1"/>
          <p:nvPr>
            <p:ph type="title"/>
          </p:nvPr>
        </p:nvSpPr>
        <p:spPr>
          <a:xfrm>
            <a:off x="714150" y="543000"/>
            <a:ext cx="7708800" cy="534600"/>
          </a:xfrm>
          <a:prstGeom prst="rect">
            <a:avLst/>
          </a:prstGeom>
        </p:spPr>
        <p:txBody>
          <a:bodyPr anchorCtr="0" anchor="ctr" bIns="91425" lIns="91425" spcFirstLastPara="1" rIns="91425" wrap="square" tIns="91425">
            <a:noAutofit/>
          </a:bodyPr>
          <a:lstStyle>
            <a:lvl1pPr lvl="0">
              <a:spcBef>
                <a:spcPts val="0"/>
              </a:spcBef>
              <a:spcAft>
                <a:spcPts val="0"/>
              </a:spcAft>
              <a:buNone/>
              <a:defRPr sz="3000"/>
            </a:lvl1pPr>
            <a:lvl2pPr lvl="1">
              <a:spcBef>
                <a:spcPts val="0"/>
              </a:spcBef>
              <a:spcAft>
                <a:spcPts val="0"/>
              </a:spcAft>
              <a:buNone/>
              <a:defRPr sz="3000">
                <a:solidFill>
                  <a:schemeClr val="accent6"/>
                </a:solidFill>
              </a:defRPr>
            </a:lvl2pPr>
            <a:lvl3pPr lvl="2">
              <a:spcBef>
                <a:spcPts val="0"/>
              </a:spcBef>
              <a:spcAft>
                <a:spcPts val="0"/>
              </a:spcAft>
              <a:buNone/>
              <a:defRPr sz="3000">
                <a:solidFill>
                  <a:schemeClr val="accent6"/>
                </a:solidFill>
              </a:defRPr>
            </a:lvl3pPr>
            <a:lvl4pPr lvl="3">
              <a:spcBef>
                <a:spcPts val="0"/>
              </a:spcBef>
              <a:spcAft>
                <a:spcPts val="0"/>
              </a:spcAft>
              <a:buNone/>
              <a:defRPr sz="3000">
                <a:solidFill>
                  <a:schemeClr val="accent6"/>
                </a:solidFill>
              </a:defRPr>
            </a:lvl4pPr>
            <a:lvl5pPr lvl="4">
              <a:spcBef>
                <a:spcPts val="0"/>
              </a:spcBef>
              <a:spcAft>
                <a:spcPts val="0"/>
              </a:spcAft>
              <a:buNone/>
              <a:defRPr sz="3000">
                <a:solidFill>
                  <a:schemeClr val="accent6"/>
                </a:solidFill>
              </a:defRPr>
            </a:lvl5pPr>
            <a:lvl6pPr lvl="5">
              <a:spcBef>
                <a:spcPts val="0"/>
              </a:spcBef>
              <a:spcAft>
                <a:spcPts val="0"/>
              </a:spcAft>
              <a:buNone/>
              <a:defRPr sz="3000">
                <a:solidFill>
                  <a:schemeClr val="accent6"/>
                </a:solidFill>
              </a:defRPr>
            </a:lvl6pPr>
            <a:lvl7pPr lvl="6">
              <a:spcBef>
                <a:spcPts val="0"/>
              </a:spcBef>
              <a:spcAft>
                <a:spcPts val="0"/>
              </a:spcAft>
              <a:buNone/>
              <a:defRPr sz="3000">
                <a:solidFill>
                  <a:schemeClr val="accent6"/>
                </a:solidFill>
              </a:defRPr>
            </a:lvl7pPr>
            <a:lvl8pPr lvl="7">
              <a:spcBef>
                <a:spcPts val="0"/>
              </a:spcBef>
              <a:spcAft>
                <a:spcPts val="0"/>
              </a:spcAft>
              <a:buNone/>
              <a:defRPr sz="3000">
                <a:solidFill>
                  <a:schemeClr val="accent6"/>
                </a:solidFill>
              </a:defRPr>
            </a:lvl8pPr>
            <a:lvl9pPr lvl="8">
              <a:spcBef>
                <a:spcPts val="0"/>
              </a:spcBef>
              <a:spcAft>
                <a:spcPts val="0"/>
              </a:spcAft>
              <a:buNone/>
              <a:defRPr sz="3000">
                <a:solidFill>
                  <a:schemeClr val="accent6"/>
                </a:solidFill>
              </a:defRPr>
            </a:lvl9pPr>
          </a:lstStyle>
          <a:p/>
        </p:txBody>
      </p:sp>
      <p:grpSp>
        <p:nvGrpSpPr>
          <p:cNvPr id="905" name="Google Shape;905;p18"/>
          <p:cNvGrpSpPr/>
          <p:nvPr/>
        </p:nvGrpSpPr>
        <p:grpSpPr>
          <a:xfrm>
            <a:off x="189660" y="62639"/>
            <a:ext cx="8864121" cy="4831066"/>
            <a:chOff x="43474" y="-240527"/>
            <a:chExt cx="8864121" cy="4831066"/>
          </a:xfrm>
        </p:grpSpPr>
        <p:sp>
          <p:nvSpPr>
            <p:cNvPr id="906" name="Google Shape;906;p18"/>
            <p:cNvSpPr/>
            <p:nvPr/>
          </p:nvSpPr>
          <p:spPr>
            <a:xfrm>
              <a:off x="3034618" y="1831067"/>
              <a:ext cx="162328" cy="212910"/>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8"/>
            <p:cNvSpPr/>
            <p:nvPr/>
          </p:nvSpPr>
          <p:spPr>
            <a:xfrm>
              <a:off x="43474" y="2602759"/>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8"/>
            <p:cNvSpPr/>
            <p:nvPr/>
          </p:nvSpPr>
          <p:spPr>
            <a:xfrm>
              <a:off x="5497083" y="-240527"/>
              <a:ext cx="209875" cy="275176"/>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8"/>
            <p:cNvSpPr/>
            <p:nvPr/>
          </p:nvSpPr>
          <p:spPr>
            <a:xfrm>
              <a:off x="2609980" y="3526543"/>
              <a:ext cx="209875" cy="275176"/>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8"/>
            <p:cNvSpPr/>
            <p:nvPr/>
          </p:nvSpPr>
          <p:spPr>
            <a:xfrm>
              <a:off x="856525" y="3217260"/>
              <a:ext cx="209875" cy="275176"/>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8"/>
            <p:cNvSpPr/>
            <p:nvPr/>
          </p:nvSpPr>
          <p:spPr>
            <a:xfrm>
              <a:off x="746050" y="4446024"/>
              <a:ext cx="110475" cy="14450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8"/>
            <p:cNvSpPr/>
            <p:nvPr/>
          </p:nvSpPr>
          <p:spPr>
            <a:xfrm>
              <a:off x="635586" y="-53375"/>
              <a:ext cx="110475" cy="145627"/>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8"/>
            <p:cNvSpPr/>
            <p:nvPr/>
          </p:nvSpPr>
          <p:spPr>
            <a:xfrm>
              <a:off x="7250452" y="4389701"/>
              <a:ext cx="110475" cy="144603"/>
            </a:xfrm>
            <a:custGeom>
              <a:rect b="b" l="l" r="r" t="t"/>
              <a:pathLst>
                <a:path extrusionOk="0" h="1412" w="1257">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8"/>
            <p:cNvSpPr/>
            <p:nvPr/>
          </p:nvSpPr>
          <p:spPr>
            <a:xfrm>
              <a:off x="7912637" y="4475573"/>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8"/>
            <p:cNvSpPr/>
            <p:nvPr/>
          </p:nvSpPr>
          <p:spPr>
            <a:xfrm>
              <a:off x="3454238" y="3940585"/>
              <a:ext cx="41395" cy="40657"/>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8"/>
            <p:cNvSpPr/>
            <p:nvPr/>
          </p:nvSpPr>
          <p:spPr>
            <a:xfrm>
              <a:off x="2844992" y="3035878"/>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8"/>
            <p:cNvSpPr/>
            <p:nvPr/>
          </p:nvSpPr>
          <p:spPr>
            <a:xfrm>
              <a:off x="2860612" y="4534213"/>
              <a:ext cx="57303" cy="56325"/>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8"/>
            <p:cNvSpPr/>
            <p:nvPr/>
          </p:nvSpPr>
          <p:spPr>
            <a:xfrm>
              <a:off x="8797120" y="2458153"/>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9" name="Google Shape;919;p18"/>
            <p:cNvGrpSpPr/>
            <p:nvPr/>
          </p:nvGrpSpPr>
          <p:grpSpPr>
            <a:xfrm>
              <a:off x="316139" y="43050"/>
              <a:ext cx="3325067" cy="3594333"/>
              <a:chOff x="155489" y="222137"/>
              <a:chExt cx="3325067" cy="3594333"/>
            </a:xfrm>
          </p:grpSpPr>
          <p:sp>
            <p:nvSpPr>
              <p:cNvPr id="920" name="Google Shape;920;p18"/>
              <p:cNvSpPr/>
              <p:nvPr/>
            </p:nvSpPr>
            <p:spPr>
              <a:xfrm>
                <a:off x="3394515" y="1106855"/>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8"/>
              <p:cNvSpPr/>
              <p:nvPr/>
            </p:nvSpPr>
            <p:spPr>
              <a:xfrm>
                <a:off x="155489" y="1661346"/>
                <a:ext cx="85425" cy="84800"/>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8"/>
              <p:cNvSpPr/>
              <p:nvPr/>
            </p:nvSpPr>
            <p:spPr>
              <a:xfrm>
                <a:off x="2006956" y="222137"/>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8"/>
              <p:cNvSpPr/>
              <p:nvPr/>
            </p:nvSpPr>
            <p:spPr>
              <a:xfrm>
                <a:off x="1738877" y="3759633"/>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4" name="Google Shape;924;p18"/>
            <p:cNvGrpSpPr/>
            <p:nvPr/>
          </p:nvGrpSpPr>
          <p:grpSpPr>
            <a:xfrm>
              <a:off x="8377281" y="238631"/>
              <a:ext cx="419846" cy="458079"/>
              <a:chOff x="5121781" y="1532506"/>
              <a:chExt cx="419846" cy="458079"/>
            </a:xfrm>
          </p:grpSpPr>
          <p:sp>
            <p:nvSpPr>
              <p:cNvPr id="925" name="Google Shape;925;p18"/>
              <p:cNvSpPr/>
              <p:nvPr/>
            </p:nvSpPr>
            <p:spPr>
              <a:xfrm>
                <a:off x="5455586" y="1705272"/>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8"/>
              <p:cNvSpPr/>
              <p:nvPr/>
            </p:nvSpPr>
            <p:spPr>
              <a:xfrm>
                <a:off x="5121781" y="1575621"/>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8"/>
              <p:cNvSpPr/>
              <p:nvPr/>
            </p:nvSpPr>
            <p:spPr>
              <a:xfrm>
                <a:off x="5318039" y="1532506"/>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8"/>
              <p:cNvSpPr/>
              <p:nvPr/>
            </p:nvSpPr>
            <p:spPr>
              <a:xfrm>
                <a:off x="5419903" y="1949929"/>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8"/>
              <p:cNvSpPr/>
              <p:nvPr/>
            </p:nvSpPr>
            <p:spPr>
              <a:xfrm>
                <a:off x="5227161" y="1827037"/>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0" name="Google Shape;930;p18"/>
            <p:cNvSpPr/>
            <p:nvPr/>
          </p:nvSpPr>
          <p:spPr>
            <a:xfrm>
              <a:off x="4711206" y="4190598"/>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8"/>
            <p:cNvSpPr/>
            <p:nvPr/>
          </p:nvSpPr>
          <p:spPr>
            <a:xfrm>
              <a:off x="7209774" y="3395728"/>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8"/>
            <p:cNvSpPr/>
            <p:nvPr/>
          </p:nvSpPr>
          <p:spPr>
            <a:xfrm rot="-1241947">
              <a:off x="8327908" y="3229596"/>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8"/>
            <p:cNvSpPr/>
            <p:nvPr/>
          </p:nvSpPr>
          <p:spPr>
            <a:xfrm rot="-1241947">
              <a:off x="8478552" y="3444389"/>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4" name="Google Shape;934;p18"/>
          <p:cNvSpPr/>
          <p:nvPr/>
        </p:nvSpPr>
        <p:spPr>
          <a:xfrm>
            <a:off x="5855713" y="4569512"/>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9">
    <p:spTree>
      <p:nvGrpSpPr>
        <p:cNvPr id="935" name="Shape 935"/>
        <p:cNvGrpSpPr/>
        <p:nvPr/>
      </p:nvGrpSpPr>
      <p:grpSpPr>
        <a:xfrm>
          <a:off x="0" y="0"/>
          <a:ext cx="0" cy="0"/>
          <a:chOff x="0" y="0"/>
          <a:chExt cx="0" cy="0"/>
        </a:xfrm>
      </p:grpSpPr>
      <p:grpSp>
        <p:nvGrpSpPr>
          <p:cNvPr id="936" name="Google Shape;936;p19"/>
          <p:cNvGrpSpPr/>
          <p:nvPr/>
        </p:nvGrpSpPr>
        <p:grpSpPr>
          <a:xfrm>
            <a:off x="173698" y="92689"/>
            <a:ext cx="8864121" cy="4801709"/>
            <a:chOff x="43474" y="-211177"/>
            <a:chExt cx="8864121" cy="4801709"/>
          </a:xfrm>
        </p:grpSpPr>
        <p:sp>
          <p:nvSpPr>
            <p:cNvPr id="937" name="Google Shape;937;p19"/>
            <p:cNvSpPr/>
            <p:nvPr/>
          </p:nvSpPr>
          <p:spPr>
            <a:xfrm>
              <a:off x="5366418" y="-87008"/>
              <a:ext cx="162328" cy="212910"/>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9"/>
            <p:cNvSpPr/>
            <p:nvPr/>
          </p:nvSpPr>
          <p:spPr>
            <a:xfrm>
              <a:off x="43474" y="2602759"/>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9"/>
            <p:cNvSpPr/>
            <p:nvPr/>
          </p:nvSpPr>
          <p:spPr>
            <a:xfrm>
              <a:off x="7784733" y="-211177"/>
              <a:ext cx="209875" cy="275176"/>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9"/>
            <p:cNvSpPr/>
            <p:nvPr/>
          </p:nvSpPr>
          <p:spPr>
            <a:xfrm>
              <a:off x="6019692" y="4315356"/>
              <a:ext cx="209875" cy="275176"/>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9"/>
            <p:cNvSpPr/>
            <p:nvPr/>
          </p:nvSpPr>
          <p:spPr>
            <a:xfrm>
              <a:off x="355475" y="1479810"/>
              <a:ext cx="209875" cy="275176"/>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9"/>
            <p:cNvSpPr/>
            <p:nvPr/>
          </p:nvSpPr>
          <p:spPr>
            <a:xfrm>
              <a:off x="746050" y="4446024"/>
              <a:ext cx="110475" cy="14450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9"/>
            <p:cNvSpPr/>
            <p:nvPr/>
          </p:nvSpPr>
          <p:spPr>
            <a:xfrm>
              <a:off x="635586" y="-53375"/>
              <a:ext cx="110475" cy="145627"/>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9"/>
            <p:cNvSpPr/>
            <p:nvPr/>
          </p:nvSpPr>
          <p:spPr>
            <a:xfrm>
              <a:off x="4386527" y="918951"/>
              <a:ext cx="110475" cy="144603"/>
            </a:xfrm>
            <a:custGeom>
              <a:rect b="b" l="l" r="r" t="t"/>
              <a:pathLst>
                <a:path extrusionOk="0" h="1412" w="1257">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9"/>
            <p:cNvSpPr/>
            <p:nvPr/>
          </p:nvSpPr>
          <p:spPr>
            <a:xfrm>
              <a:off x="7589887" y="3948473"/>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9"/>
            <p:cNvSpPr/>
            <p:nvPr/>
          </p:nvSpPr>
          <p:spPr>
            <a:xfrm>
              <a:off x="4087051" y="3948485"/>
              <a:ext cx="41395" cy="40657"/>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9"/>
            <p:cNvSpPr/>
            <p:nvPr/>
          </p:nvSpPr>
          <p:spPr>
            <a:xfrm>
              <a:off x="4087405" y="2510378"/>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9"/>
            <p:cNvSpPr/>
            <p:nvPr/>
          </p:nvSpPr>
          <p:spPr>
            <a:xfrm>
              <a:off x="3036224" y="4389713"/>
              <a:ext cx="57303" cy="56325"/>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9"/>
            <p:cNvSpPr/>
            <p:nvPr/>
          </p:nvSpPr>
          <p:spPr>
            <a:xfrm>
              <a:off x="8797120" y="2458153"/>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0" name="Google Shape;950;p19"/>
            <p:cNvGrpSpPr/>
            <p:nvPr/>
          </p:nvGrpSpPr>
          <p:grpSpPr>
            <a:xfrm>
              <a:off x="316135" y="192702"/>
              <a:ext cx="3604549" cy="1986518"/>
              <a:chOff x="155485" y="371790"/>
              <a:chExt cx="3604549" cy="1986518"/>
            </a:xfrm>
          </p:grpSpPr>
          <p:sp>
            <p:nvSpPr>
              <p:cNvPr id="951" name="Google Shape;951;p19"/>
              <p:cNvSpPr/>
              <p:nvPr/>
            </p:nvSpPr>
            <p:spPr>
              <a:xfrm>
                <a:off x="2350315" y="1515680"/>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9"/>
              <p:cNvSpPr/>
              <p:nvPr/>
            </p:nvSpPr>
            <p:spPr>
              <a:xfrm>
                <a:off x="155485" y="1127942"/>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9"/>
              <p:cNvSpPr/>
              <p:nvPr/>
            </p:nvSpPr>
            <p:spPr>
              <a:xfrm>
                <a:off x="3719517" y="371790"/>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9"/>
              <p:cNvSpPr/>
              <p:nvPr/>
            </p:nvSpPr>
            <p:spPr>
              <a:xfrm>
                <a:off x="1611581" y="1475012"/>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9"/>
              <p:cNvSpPr/>
              <p:nvPr/>
            </p:nvSpPr>
            <p:spPr>
              <a:xfrm>
                <a:off x="3216115" y="2301470"/>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6" name="Google Shape;956;p19"/>
            <p:cNvGrpSpPr/>
            <p:nvPr/>
          </p:nvGrpSpPr>
          <p:grpSpPr>
            <a:xfrm>
              <a:off x="8377281" y="238631"/>
              <a:ext cx="419846" cy="458079"/>
              <a:chOff x="5121781" y="1532506"/>
              <a:chExt cx="419846" cy="458079"/>
            </a:xfrm>
          </p:grpSpPr>
          <p:sp>
            <p:nvSpPr>
              <p:cNvPr id="957" name="Google Shape;957;p19"/>
              <p:cNvSpPr/>
              <p:nvPr/>
            </p:nvSpPr>
            <p:spPr>
              <a:xfrm>
                <a:off x="5455586" y="1705272"/>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9"/>
              <p:cNvSpPr/>
              <p:nvPr/>
            </p:nvSpPr>
            <p:spPr>
              <a:xfrm>
                <a:off x="5121781" y="1575621"/>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9"/>
              <p:cNvSpPr/>
              <p:nvPr/>
            </p:nvSpPr>
            <p:spPr>
              <a:xfrm>
                <a:off x="5318039" y="1532506"/>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9"/>
              <p:cNvSpPr/>
              <p:nvPr/>
            </p:nvSpPr>
            <p:spPr>
              <a:xfrm>
                <a:off x="5419903" y="1949929"/>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9"/>
              <p:cNvSpPr/>
              <p:nvPr/>
            </p:nvSpPr>
            <p:spPr>
              <a:xfrm>
                <a:off x="5227161" y="1827037"/>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2" name="Google Shape;962;p19"/>
            <p:cNvSpPr/>
            <p:nvPr/>
          </p:nvSpPr>
          <p:spPr>
            <a:xfrm>
              <a:off x="5851156" y="2824048"/>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9"/>
            <p:cNvSpPr/>
            <p:nvPr/>
          </p:nvSpPr>
          <p:spPr>
            <a:xfrm>
              <a:off x="5925599" y="3071778"/>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9"/>
            <p:cNvSpPr/>
            <p:nvPr/>
          </p:nvSpPr>
          <p:spPr>
            <a:xfrm rot="-1241947">
              <a:off x="8327908" y="3229596"/>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9"/>
            <p:cNvSpPr/>
            <p:nvPr/>
          </p:nvSpPr>
          <p:spPr>
            <a:xfrm rot="-1241947">
              <a:off x="8478552" y="3444389"/>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6" name="Google Shape;966;p19"/>
          <p:cNvSpPr txBox="1"/>
          <p:nvPr>
            <p:ph idx="1" type="subTitle"/>
          </p:nvPr>
        </p:nvSpPr>
        <p:spPr>
          <a:xfrm>
            <a:off x="1350611" y="2102372"/>
            <a:ext cx="2283900" cy="52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967" name="Google Shape;967;p19"/>
          <p:cNvSpPr txBox="1"/>
          <p:nvPr>
            <p:ph idx="2" type="subTitle"/>
          </p:nvPr>
        </p:nvSpPr>
        <p:spPr>
          <a:xfrm>
            <a:off x="1350607" y="2955600"/>
            <a:ext cx="2283900" cy="52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968" name="Google Shape;968;p19"/>
          <p:cNvSpPr txBox="1"/>
          <p:nvPr>
            <p:ph idx="3" type="subTitle"/>
          </p:nvPr>
        </p:nvSpPr>
        <p:spPr>
          <a:xfrm>
            <a:off x="1350611" y="3806708"/>
            <a:ext cx="2283900" cy="52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grpSp>
        <p:nvGrpSpPr>
          <p:cNvPr id="969" name="Google Shape;969;p19"/>
          <p:cNvGrpSpPr/>
          <p:nvPr/>
        </p:nvGrpSpPr>
        <p:grpSpPr>
          <a:xfrm>
            <a:off x="-33058" y="28296"/>
            <a:ext cx="9122233" cy="4950155"/>
            <a:chOff x="736967" y="28296"/>
            <a:chExt cx="9122233" cy="4950155"/>
          </a:xfrm>
        </p:grpSpPr>
        <p:sp>
          <p:nvSpPr>
            <p:cNvPr id="970" name="Google Shape;970;p19"/>
            <p:cNvSpPr/>
            <p:nvPr/>
          </p:nvSpPr>
          <p:spPr>
            <a:xfrm>
              <a:off x="4887452" y="85616"/>
              <a:ext cx="909146" cy="908748"/>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9"/>
            <p:cNvSpPr/>
            <p:nvPr/>
          </p:nvSpPr>
          <p:spPr>
            <a:xfrm rot="422590">
              <a:off x="9080184" y="4339141"/>
              <a:ext cx="745679" cy="472616"/>
            </a:xfrm>
            <a:custGeom>
              <a:rect b="b" l="l" r="r" t="t"/>
              <a:pathLst>
                <a:path extrusionOk="0" h="45494" w="67354">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9"/>
            <p:cNvSpPr/>
            <p:nvPr/>
          </p:nvSpPr>
          <p:spPr>
            <a:xfrm rot="-1550640">
              <a:off x="7476625" y="243848"/>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3" name="Google Shape;973;p19"/>
            <p:cNvGrpSpPr/>
            <p:nvPr/>
          </p:nvGrpSpPr>
          <p:grpSpPr>
            <a:xfrm rot="1882907">
              <a:off x="2290605" y="4393033"/>
              <a:ext cx="537260" cy="480691"/>
              <a:chOff x="-2711558" y="7015372"/>
              <a:chExt cx="705425" cy="631150"/>
            </a:xfrm>
          </p:grpSpPr>
          <p:sp>
            <p:nvSpPr>
              <p:cNvPr id="974" name="Google Shape;974;p19"/>
              <p:cNvSpPr/>
              <p:nvPr/>
            </p:nvSpPr>
            <p:spPr>
              <a:xfrm>
                <a:off x="-2631558" y="7290747"/>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9"/>
              <p:cNvSpPr/>
              <p:nvPr/>
            </p:nvSpPr>
            <p:spPr>
              <a:xfrm>
                <a:off x="-2711558" y="7165297"/>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9"/>
              <p:cNvSpPr/>
              <p:nvPr/>
            </p:nvSpPr>
            <p:spPr>
              <a:xfrm>
                <a:off x="-2495183" y="7015372"/>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9"/>
              <p:cNvSpPr/>
              <p:nvPr/>
            </p:nvSpPr>
            <p:spPr>
              <a:xfrm>
                <a:off x="-2289683" y="7045272"/>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9"/>
              <p:cNvSpPr/>
              <p:nvPr/>
            </p:nvSpPr>
            <p:spPr>
              <a:xfrm>
                <a:off x="-2173308" y="7233872"/>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9" name="Google Shape;979;p19"/>
            <p:cNvGrpSpPr/>
            <p:nvPr/>
          </p:nvGrpSpPr>
          <p:grpSpPr>
            <a:xfrm rot="1882907">
              <a:off x="5273241" y="4185628"/>
              <a:ext cx="553792" cy="574477"/>
              <a:chOff x="593156" y="7598386"/>
              <a:chExt cx="727133" cy="754292"/>
            </a:xfrm>
          </p:grpSpPr>
          <p:sp>
            <p:nvSpPr>
              <p:cNvPr id="980" name="Google Shape;980;p19"/>
              <p:cNvSpPr/>
              <p:nvPr/>
            </p:nvSpPr>
            <p:spPr>
              <a:xfrm rot="-3804252">
                <a:off x="801863" y="7873185"/>
                <a:ext cx="496457" cy="355780"/>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9"/>
              <p:cNvSpPr/>
              <p:nvPr/>
            </p:nvSpPr>
            <p:spPr>
              <a:xfrm rot="-3804252">
                <a:off x="655727" y="8077245"/>
                <a:ext cx="189128" cy="170102"/>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9"/>
              <p:cNvSpPr/>
              <p:nvPr/>
            </p:nvSpPr>
            <p:spPr>
              <a:xfrm rot="-3804252">
                <a:off x="637071" y="7805158"/>
                <a:ext cx="170977" cy="203828"/>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9"/>
              <p:cNvSpPr/>
              <p:nvPr/>
            </p:nvSpPr>
            <p:spPr>
              <a:xfrm rot="-3804252">
                <a:off x="755689" y="7650601"/>
                <a:ext cx="163677" cy="195628"/>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9"/>
              <p:cNvSpPr/>
              <p:nvPr/>
            </p:nvSpPr>
            <p:spPr>
              <a:xfrm rot="-3804252">
                <a:off x="957460" y="7629276"/>
                <a:ext cx="167177" cy="158802"/>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5" name="Google Shape;985;p19"/>
            <p:cNvGrpSpPr/>
            <p:nvPr/>
          </p:nvGrpSpPr>
          <p:grpSpPr>
            <a:xfrm flipH="1" rot="-1882907">
              <a:off x="9236080" y="2070933"/>
              <a:ext cx="537260" cy="480691"/>
              <a:chOff x="-8043575" y="8494248"/>
              <a:chExt cx="705425" cy="631150"/>
            </a:xfrm>
          </p:grpSpPr>
          <p:sp>
            <p:nvSpPr>
              <p:cNvPr id="986" name="Google Shape;986;p19"/>
              <p:cNvSpPr/>
              <p:nvPr/>
            </p:nvSpPr>
            <p:spPr>
              <a:xfrm>
                <a:off x="-7963575" y="8769623"/>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9"/>
              <p:cNvSpPr/>
              <p:nvPr/>
            </p:nvSpPr>
            <p:spPr>
              <a:xfrm>
                <a:off x="-8043575" y="8644173"/>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9"/>
              <p:cNvSpPr/>
              <p:nvPr/>
            </p:nvSpPr>
            <p:spPr>
              <a:xfrm>
                <a:off x="-7827200" y="8494248"/>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9"/>
              <p:cNvSpPr/>
              <p:nvPr/>
            </p:nvSpPr>
            <p:spPr>
              <a:xfrm>
                <a:off x="-7621700" y="8524148"/>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9"/>
              <p:cNvSpPr/>
              <p:nvPr/>
            </p:nvSpPr>
            <p:spPr>
              <a:xfrm>
                <a:off x="-7505325" y="8712748"/>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1" name="Google Shape;991;p19"/>
            <p:cNvSpPr/>
            <p:nvPr/>
          </p:nvSpPr>
          <p:spPr>
            <a:xfrm rot="1076189">
              <a:off x="5861336" y="2004599"/>
              <a:ext cx="459228" cy="386297"/>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9"/>
            <p:cNvSpPr/>
            <p:nvPr/>
          </p:nvSpPr>
          <p:spPr>
            <a:xfrm rot="-1550640">
              <a:off x="798200" y="109073"/>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3" name="Google Shape;993;p19"/>
          <p:cNvSpPr/>
          <p:nvPr/>
        </p:nvSpPr>
        <p:spPr>
          <a:xfrm>
            <a:off x="308191" y="4292572"/>
            <a:ext cx="209875" cy="275176"/>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9"/>
          <p:cNvSpPr txBox="1"/>
          <p:nvPr>
            <p:ph type="title"/>
          </p:nvPr>
        </p:nvSpPr>
        <p:spPr>
          <a:xfrm>
            <a:off x="619271" y="542500"/>
            <a:ext cx="3029100" cy="1332600"/>
          </a:xfrm>
          <a:prstGeom prst="rect">
            <a:avLst/>
          </a:prstGeom>
        </p:spPr>
        <p:txBody>
          <a:bodyPr anchorCtr="0" anchor="ctr"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solidFill>
                  <a:schemeClr val="accent6"/>
                </a:solidFill>
                <a:latin typeface="Muli"/>
                <a:ea typeface="Muli"/>
                <a:cs typeface="Muli"/>
                <a:sym typeface="Muli"/>
              </a:defRPr>
            </a:lvl2pPr>
            <a:lvl3pPr lvl="2" rtl="0">
              <a:spcBef>
                <a:spcPts val="0"/>
              </a:spcBef>
              <a:spcAft>
                <a:spcPts val="0"/>
              </a:spcAft>
              <a:buNone/>
              <a:defRPr>
                <a:solidFill>
                  <a:schemeClr val="accent6"/>
                </a:solidFill>
                <a:latin typeface="Muli"/>
                <a:ea typeface="Muli"/>
                <a:cs typeface="Muli"/>
                <a:sym typeface="Muli"/>
              </a:defRPr>
            </a:lvl3pPr>
            <a:lvl4pPr lvl="3" rtl="0">
              <a:spcBef>
                <a:spcPts val="0"/>
              </a:spcBef>
              <a:spcAft>
                <a:spcPts val="0"/>
              </a:spcAft>
              <a:buNone/>
              <a:defRPr>
                <a:solidFill>
                  <a:schemeClr val="accent6"/>
                </a:solidFill>
                <a:latin typeface="Muli"/>
                <a:ea typeface="Muli"/>
                <a:cs typeface="Muli"/>
                <a:sym typeface="Muli"/>
              </a:defRPr>
            </a:lvl4pPr>
            <a:lvl5pPr lvl="4" rtl="0">
              <a:spcBef>
                <a:spcPts val="0"/>
              </a:spcBef>
              <a:spcAft>
                <a:spcPts val="0"/>
              </a:spcAft>
              <a:buNone/>
              <a:defRPr>
                <a:solidFill>
                  <a:schemeClr val="accent6"/>
                </a:solidFill>
                <a:latin typeface="Muli"/>
                <a:ea typeface="Muli"/>
                <a:cs typeface="Muli"/>
                <a:sym typeface="Muli"/>
              </a:defRPr>
            </a:lvl5pPr>
            <a:lvl6pPr lvl="5" rtl="0">
              <a:spcBef>
                <a:spcPts val="0"/>
              </a:spcBef>
              <a:spcAft>
                <a:spcPts val="0"/>
              </a:spcAft>
              <a:buNone/>
              <a:defRPr>
                <a:solidFill>
                  <a:schemeClr val="accent6"/>
                </a:solidFill>
                <a:latin typeface="Muli"/>
                <a:ea typeface="Muli"/>
                <a:cs typeface="Muli"/>
                <a:sym typeface="Muli"/>
              </a:defRPr>
            </a:lvl6pPr>
            <a:lvl7pPr lvl="6" rtl="0">
              <a:spcBef>
                <a:spcPts val="0"/>
              </a:spcBef>
              <a:spcAft>
                <a:spcPts val="0"/>
              </a:spcAft>
              <a:buNone/>
              <a:defRPr>
                <a:solidFill>
                  <a:schemeClr val="accent6"/>
                </a:solidFill>
                <a:latin typeface="Muli"/>
                <a:ea typeface="Muli"/>
                <a:cs typeface="Muli"/>
                <a:sym typeface="Muli"/>
              </a:defRPr>
            </a:lvl7pPr>
            <a:lvl8pPr lvl="7" rtl="0">
              <a:spcBef>
                <a:spcPts val="0"/>
              </a:spcBef>
              <a:spcAft>
                <a:spcPts val="0"/>
              </a:spcAft>
              <a:buNone/>
              <a:defRPr>
                <a:solidFill>
                  <a:schemeClr val="accent6"/>
                </a:solidFill>
                <a:latin typeface="Muli"/>
                <a:ea typeface="Muli"/>
                <a:cs typeface="Muli"/>
                <a:sym typeface="Muli"/>
              </a:defRPr>
            </a:lvl8pPr>
            <a:lvl9pPr lvl="8" rtl="0">
              <a:spcBef>
                <a:spcPts val="0"/>
              </a:spcBef>
              <a:spcAft>
                <a:spcPts val="0"/>
              </a:spcAft>
              <a:buNone/>
              <a:defRPr>
                <a:solidFill>
                  <a:schemeClr val="accent6"/>
                </a:solidFill>
                <a:latin typeface="Muli"/>
                <a:ea typeface="Muli"/>
                <a:cs typeface="Muli"/>
                <a:sym typeface="Muli"/>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2">
    <p:spTree>
      <p:nvGrpSpPr>
        <p:cNvPr id="995" name="Shape 995"/>
        <p:cNvGrpSpPr/>
        <p:nvPr/>
      </p:nvGrpSpPr>
      <p:grpSpPr>
        <a:xfrm>
          <a:off x="0" y="0"/>
          <a:ext cx="0" cy="0"/>
          <a:chOff x="0" y="0"/>
          <a:chExt cx="0" cy="0"/>
        </a:xfrm>
      </p:grpSpPr>
      <p:grpSp>
        <p:nvGrpSpPr>
          <p:cNvPr id="996" name="Google Shape;996;p20"/>
          <p:cNvGrpSpPr/>
          <p:nvPr/>
        </p:nvGrpSpPr>
        <p:grpSpPr>
          <a:xfrm>
            <a:off x="105809" y="39877"/>
            <a:ext cx="8932368" cy="5002935"/>
            <a:chOff x="95815" y="363138"/>
            <a:chExt cx="8932368" cy="5002935"/>
          </a:xfrm>
        </p:grpSpPr>
        <p:sp>
          <p:nvSpPr>
            <p:cNvPr id="997" name="Google Shape;997;p20"/>
            <p:cNvSpPr/>
            <p:nvPr/>
          </p:nvSpPr>
          <p:spPr>
            <a:xfrm>
              <a:off x="4414581" y="947869"/>
              <a:ext cx="152461" cy="171611"/>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0"/>
            <p:cNvSpPr/>
            <p:nvPr/>
          </p:nvSpPr>
          <p:spPr>
            <a:xfrm>
              <a:off x="8831065" y="1022459"/>
              <a:ext cx="197117" cy="221798"/>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0"/>
            <p:cNvSpPr/>
            <p:nvPr/>
          </p:nvSpPr>
          <p:spPr>
            <a:xfrm>
              <a:off x="5871935" y="441463"/>
              <a:ext cx="197117" cy="221798"/>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0"/>
            <p:cNvSpPr/>
            <p:nvPr/>
          </p:nvSpPr>
          <p:spPr>
            <a:xfrm>
              <a:off x="1158931" y="1784346"/>
              <a:ext cx="197117" cy="221798"/>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0"/>
            <p:cNvSpPr/>
            <p:nvPr/>
          </p:nvSpPr>
          <p:spPr>
            <a:xfrm>
              <a:off x="7666672" y="3966857"/>
              <a:ext cx="152378" cy="171529"/>
            </a:xfrm>
            <a:custGeom>
              <a:rect b="b" l="l" r="r" t="t"/>
              <a:pathLst>
                <a:path extrusionOk="0" h="2078" w="1846">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0"/>
            <p:cNvSpPr/>
            <p:nvPr/>
          </p:nvSpPr>
          <p:spPr>
            <a:xfrm>
              <a:off x="1309340" y="4931571"/>
              <a:ext cx="152461" cy="171611"/>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0"/>
            <p:cNvSpPr/>
            <p:nvPr/>
          </p:nvSpPr>
          <p:spPr>
            <a:xfrm>
              <a:off x="546478" y="719265"/>
              <a:ext cx="103759" cy="117379"/>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0"/>
            <p:cNvSpPr/>
            <p:nvPr/>
          </p:nvSpPr>
          <p:spPr>
            <a:xfrm>
              <a:off x="6568810" y="2743338"/>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0"/>
            <p:cNvSpPr/>
            <p:nvPr/>
          </p:nvSpPr>
          <p:spPr>
            <a:xfrm>
              <a:off x="1963092" y="3398611"/>
              <a:ext cx="38053" cy="32605"/>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0"/>
            <p:cNvSpPr/>
            <p:nvPr/>
          </p:nvSpPr>
          <p:spPr>
            <a:xfrm>
              <a:off x="2058762" y="3735068"/>
              <a:ext cx="38879" cy="32770"/>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0"/>
            <p:cNvSpPr/>
            <p:nvPr/>
          </p:nvSpPr>
          <p:spPr>
            <a:xfrm>
              <a:off x="1877740" y="3636013"/>
              <a:ext cx="53572" cy="45812"/>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0"/>
            <p:cNvSpPr/>
            <p:nvPr/>
          </p:nvSpPr>
          <p:spPr>
            <a:xfrm>
              <a:off x="5352908" y="2976143"/>
              <a:ext cx="80234" cy="68843"/>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0"/>
            <p:cNvSpPr/>
            <p:nvPr/>
          </p:nvSpPr>
          <p:spPr>
            <a:xfrm>
              <a:off x="4186336" y="2976140"/>
              <a:ext cx="80234" cy="68843"/>
            </a:xfrm>
            <a:custGeom>
              <a:rect b="b" l="l" r="r" t="t"/>
              <a:pathLst>
                <a:path extrusionOk="0" h="834" w="972">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0"/>
            <p:cNvSpPr/>
            <p:nvPr/>
          </p:nvSpPr>
          <p:spPr>
            <a:xfrm>
              <a:off x="5068242" y="3828664"/>
              <a:ext cx="38879" cy="32770"/>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0"/>
            <p:cNvSpPr/>
            <p:nvPr/>
          </p:nvSpPr>
          <p:spPr>
            <a:xfrm>
              <a:off x="5433149" y="4522684"/>
              <a:ext cx="38218" cy="32358"/>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0"/>
            <p:cNvSpPr/>
            <p:nvPr/>
          </p:nvSpPr>
          <p:spPr>
            <a:xfrm>
              <a:off x="3615122" y="3861429"/>
              <a:ext cx="53819" cy="45400"/>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3" name="Google Shape;1013;p20"/>
            <p:cNvGrpSpPr/>
            <p:nvPr/>
          </p:nvGrpSpPr>
          <p:grpSpPr>
            <a:xfrm>
              <a:off x="5203467" y="791361"/>
              <a:ext cx="394321" cy="369227"/>
              <a:chOff x="6435596" y="126332"/>
              <a:chExt cx="362694" cy="339613"/>
            </a:xfrm>
          </p:grpSpPr>
          <p:sp>
            <p:nvSpPr>
              <p:cNvPr id="1014" name="Google Shape;1014;p20"/>
              <p:cNvSpPr/>
              <p:nvPr/>
            </p:nvSpPr>
            <p:spPr>
              <a:xfrm>
                <a:off x="6723960" y="254418"/>
                <a:ext cx="74331" cy="6286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0"/>
              <p:cNvSpPr/>
              <p:nvPr/>
            </p:nvSpPr>
            <p:spPr>
              <a:xfrm>
                <a:off x="6435596" y="158297"/>
                <a:ext cx="74331" cy="62866"/>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0"/>
              <p:cNvSpPr/>
              <p:nvPr/>
            </p:nvSpPr>
            <p:spPr>
              <a:xfrm>
                <a:off x="6605137" y="126332"/>
                <a:ext cx="35001" cy="29990"/>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0"/>
              <p:cNvSpPr/>
              <p:nvPr/>
            </p:nvSpPr>
            <p:spPr>
              <a:xfrm>
                <a:off x="6693134" y="435803"/>
                <a:ext cx="35761" cy="30142"/>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0"/>
              <p:cNvSpPr/>
              <p:nvPr/>
            </p:nvSpPr>
            <p:spPr>
              <a:xfrm>
                <a:off x="6526630" y="344693"/>
                <a:ext cx="49275" cy="421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9" name="Google Shape;1019;p20"/>
            <p:cNvGrpSpPr/>
            <p:nvPr/>
          </p:nvGrpSpPr>
          <p:grpSpPr>
            <a:xfrm>
              <a:off x="8350765" y="4089479"/>
              <a:ext cx="619274" cy="1104957"/>
              <a:chOff x="2093844" y="3159920"/>
              <a:chExt cx="569604" cy="1016333"/>
            </a:xfrm>
          </p:grpSpPr>
          <p:sp>
            <p:nvSpPr>
              <p:cNvPr id="1020" name="Google Shape;1020;p20"/>
              <p:cNvSpPr/>
              <p:nvPr/>
            </p:nvSpPr>
            <p:spPr>
              <a:xfrm>
                <a:off x="2589118" y="3159920"/>
                <a:ext cx="74331" cy="6286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0"/>
              <p:cNvSpPr/>
              <p:nvPr/>
            </p:nvSpPr>
            <p:spPr>
              <a:xfrm>
                <a:off x="2172351" y="4113388"/>
                <a:ext cx="74331" cy="62866"/>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0"/>
              <p:cNvSpPr/>
              <p:nvPr/>
            </p:nvSpPr>
            <p:spPr>
              <a:xfrm>
                <a:off x="2172351" y="3558267"/>
                <a:ext cx="35001" cy="29990"/>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0"/>
              <p:cNvSpPr/>
              <p:nvPr/>
            </p:nvSpPr>
            <p:spPr>
              <a:xfrm>
                <a:off x="2260348" y="3867738"/>
                <a:ext cx="35761" cy="30142"/>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0"/>
              <p:cNvSpPr/>
              <p:nvPr/>
            </p:nvSpPr>
            <p:spPr>
              <a:xfrm>
                <a:off x="2093844" y="3776628"/>
                <a:ext cx="49275" cy="421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5" name="Google Shape;1025;p20"/>
            <p:cNvSpPr/>
            <p:nvPr/>
          </p:nvSpPr>
          <p:spPr>
            <a:xfrm>
              <a:off x="8646135" y="2373813"/>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0"/>
            <p:cNvSpPr/>
            <p:nvPr/>
          </p:nvSpPr>
          <p:spPr>
            <a:xfrm>
              <a:off x="8542360" y="3448175"/>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0"/>
            <p:cNvSpPr/>
            <p:nvPr/>
          </p:nvSpPr>
          <p:spPr>
            <a:xfrm>
              <a:off x="529435" y="2743325"/>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0"/>
            <p:cNvSpPr/>
            <p:nvPr/>
          </p:nvSpPr>
          <p:spPr>
            <a:xfrm>
              <a:off x="3083110" y="3448175"/>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0"/>
            <p:cNvSpPr/>
            <p:nvPr/>
          </p:nvSpPr>
          <p:spPr>
            <a:xfrm>
              <a:off x="3489826" y="1937779"/>
              <a:ext cx="80812" cy="68347"/>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0"/>
            <p:cNvSpPr/>
            <p:nvPr/>
          </p:nvSpPr>
          <p:spPr>
            <a:xfrm>
              <a:off x="1617492" y="441463"/>
              <a:ext cx="80812" cy="68347"/>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0"/>
            <p:cNvSpPr/>
            <p:nvPr/>
          </p:nvSpPr>
          <p:spPr>
            <a:xfrm>
              <a:off x="1801817" y="1244911"/>
              <a:ext cx="38053" cy="32605"/>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0"/>
            <p:cNvSpPr/>
            <p:nvPr/>
          </p:nvSpPr>
          <p:spPr>
            <a:xfrm>
              <a:off x="1897487" y="1581368"/>
              <a:ext cx="38879" cy="32770"/>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0"/>
            <p:cNvSpPr/>
            <p:nvPr/>
          </p:nvSpPr>
          <p:spPr>
            <a:xfrm>
              <a:off x="95815" y="1574838"/>
              <a:ext cx="53572" cy="45812"/>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0"/>
            <p:cNvSpPr/>
            <p:nvPr/>
          </p:nvSpPr>
          <p:spPr>
            <a:xfrm>
              <a:off x="3968526" y="1266791"/>
              <a:ext cx="80812" cy="68347"/>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0"/>
            <p:cNvSpPr/>
            <p:nvPr/>
          </p:nvSpPr>
          <p:spPr>
            <a:xfrm>
              <a:off x="3279117" y="689263"/>
              <a:ext cx="80812" cy="68347"/>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0"/>
            <p:cNvSpPr/>
            <p:nvPr/>
          </p:nvSpPr>
          <p:spPr>
            <a:xfrm>
              <a:off x="4827467" y="4209461"/>
              <a:ext cx="38053" cy="32605"/>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0"/>
            <p:cNvSpPr/>
            <p:nvPr/>
          </p:nvSpPr>
          <p:spPr>
            <a:xfrm>
              <a:off x="6748562" y="1504668"/>
              <a:ext cx="38879" cy="32770"/>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0"/>
            <p:cNvSpPr/>
            <p:nvPr/>
          </p:nvSpPr>
          <p:spPr>
            <a:xfrm>
              <a:off x="7992115" y="363138"/>
              <a:ext cx="53572" cy="45812"/>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0"/>
            <p:cNvSpPr/>
            <p:nvPr/>
          </p:nvSpPr>
          <p:spPr>
            <a:xfrm>
              <a:off x="2829006" y="5249602"/>
              <a:ext cx="103759" cy="11647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0"/>
            <p:cNvSpPr/>
            <p:nvPr/>
          </p:nvSpPr>
          <p:spPr>
            <a:xfrm>
              <a:off x="4385002" y="4308321"/>
              <a:ext cx="152461" cy="171611"/>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0"/>
            <p:cNvSpPr/>
            <p:nvPr/>
          </p:nvSpPr>
          <p:spPr>
            <a:xfrm flipH="1">
              <a:off x="6471716" y="4891802"/>
              <a:ext cx="103759" cy="11647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0"/>
            <p:cNvSpPr/>
            <p:nvPr/>
          </p:nvSpPr>
          <p:spPr>
            <a:xfrm flipH="1">
              <a:off x="5650818" y="5194446"/>
              <a:ext cx="152461" cy="171611"/>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3" name="Google Shape;1043;p20"/>
          <p:cNvSpPr txBox="1"/>
          <p:nvPr>
            <p:ph type="title"/>
          </p:nvPr>
        </p:nvSpPr>
        <p:spPr>
          <a:xfrm>
            <a:off x="4588110" y="540000"/>
            <a:ext cx="3932100" cy="5352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a:lvl1pPr>
            <a:lvl2pPr lvl="1" rtl="0" algn="r">
              <a:spcBef>
                <a:spcPts val="0"/>
              </a:spcBef>
              <a:spcAft>
                <a:spcPts val="0"/>
              </a:spcAft>
              <a:buNone/>
              <a:defRPr>
                <a:solidFill>
                  <a:schemeClr val="accent6"/>
                </a:solidFill>
                <a:latin typeface="Muli"/>
                <a:ea typeface="Muli"/>
                <a:cs typeface="Muli"/>
                <a:sym typeface="Muli"/>
              </a:defRPr>
            </a:lvl2pPr>
            <a:lvl3pPr lvl="2" rtl="0" algn="r">
              <a:spcBef>
                <a:spcPts val="0"/>
              </a:spcBef>
              <a:spcAft>
                <a:spcPts val="0"/>
              </a:spcAft>
              <a:buNone/>
              <a:defRPr>
                <a:solidFill>
                  <a:schemeClr val="accent6"/>
                </a:solidFill>
                <a:latin typeface="Muli"/>
                <a:ea typeface="Muli"/>
                <a:cs typeface="Muli"/>
                <a:sym typeface="Muli"/>
              </a:defRPr>
            </a:lvl3pPr>
            <a:lvl4pPr lvl="3" rtl="0" algn="r">
              <a:spcBef>
                <a:spcPts val="0"/>
              </a:spcBef>
              <a:spcAft>
                <a:spcPts val="0"/>
              </a:spcAft>
              <a:buNone/>
              <a:defRPr>
                <a:solidFill>
                  <a:schemeClr val="accent6"/>
                </a:solidFill>
                <a:latin typeface="Muli"/>
                <a:ea typeface="Muli"/>
                <a:cs typeface="Muli"/>
                <a:sym typeface="Muli"/>
              </a:defRPr>
            </a:lvl4pPr>
            <a:lvl5pPr lvl="4" rtl="0" algn="r">
              <a:spcBef>
                <a:spcPts val="0"/>
              </a:spcBef>
              <a:spcAft>
                <a:spcPts val="0"/>
              </a:spcAft>
              <a:buNone/>
              <a:defRPr>
                <a:solidFill>
                  <a:schemeClr val="accent6"/>
                </a:solidFill>
                <a:latin typeface="Muli"/>
                <a:ea typeface="Muli"/>
                <a:cs typeface="Muli"/>
                <a:sym typeface="Muli"/>
              </a:defRPr>
            </a:lvl5pPr>
            <a:lvl6pPr lvl="5" rtl="0" algn="r">
              <a:spcBef>
                <a:spcPts val="0"/>
              </a:spcBef>
              <a:spcAft>
                <a:spcPts val="0"/>
              </a:spcAft>
              <a:buNone/>
              <a:defRPr>
                <a:solidFill>
                  <a:schemeClr val="accent6"/>
                </a:solidFill>
                <a:latin typeface="Muli"/>
                <a:ea typeface="Muli"/>
                <a:cs typeface="Muli"/>
                <a:sym typeface="Muli"/>
              </a:defRPr>
            </a:lvl6pPr>
            <a:lvl7pPr lvl="6" rtl="0" algn="r">
              <a:spcBef>
                <a:spcPts val="0"/>
              </a:spcBef>
              <a:spcAft>
                <a:spcPts val="0"/>
              </a:spcAft>
              <a:buNone/>
              <a:defRPr>
                <a:solidFill>
                  <a:schemeClr val="accent6"/>
                </a:solidFill>
                <a:latin typeface="Muli"/>
                <a:ea typeface="Muli"/>
                <a:cs typeface="Muli"/>
                <a:sym typeface="Muli"/>
              </a:defRPr>
            </a:lvl7pPr>
            <a:lvl8pPr lvl="7" rtl="0" algn="r">
              <a:spcBef>
                <a:spcPts val="0"/>
              </a:spcBef>
              <a:spcAft>
                <a:spcPts val="0"/>
              </a:spcAft>
              <a:buNone/>
              <a:defRPr>
                <a:solidFill>
                  <a:schemeClr val="accent6"/>
                </a:solidFill>
                <a:latin typeface="Muli"/>
                <a:ea typeface="Muli"/>
                <a:cs typeface="Muli"/>
                <a:sym typeface="Muli"/>
              </a:defRPr>
            </a:lvl8pPr>
            <a:lvl9pPr lvl="8" rtl="0" algn="r">
              <a:spcBef>
                <a:spcPts val="0"/>
              </a:spcBef>
              <a:spcAft>
                <a:spcPts val="0"/>
              </a:spcAft>
              <a:buNone/>
              <a:defRPr>
                <a:solidFill>
                  <a:schemeClr val="accent6"/>
                </a:solidFill>
                <a:latin typeface="Muli"/>
                <a:ea typeface="Muli"/>
                <a:cs typeface="Muli"/>
                <a:sym typeface="Muli"/>
              </a:defRPr>
            </a:lvl9pPr>
          </a:lstStyle>
          <a:p/>
        </p:txBody>
      </p:sp>
      <p:grpSp>
        <p:nvGrpSpPr>
          <p:cNvPr id="1044" name="Google Shape;1044;p20"/>
          <p:cNvGrpSpPr/>
          <p:nvPr/>
        </p:nvGrpSpPr>
        <p:grpSpPr>
          <a:xfrm>
            <a:off x="9994" y="-220034"/>
            <a:ext cx="8640556" cy="4902997"/>
            <a:chOff x="780019" y="-220034"/>
            <a:chExt cx="8640556" cy="4902997"/>
          </a:xfrm>
        </p:grpSpPr>
        <p:sp>
          <p:nvSpPr>
            <p:cNvPr id="1045" name="Google Shape;1045;p20"/>
            <p:cNvSpPr/>
            <p:nvPr/>
          </p:nvSpPr>
          <p:spPr>
            <a:xfrm>
              <a:off x="2506177" y="-220034"/>
              <a:ext cx="909146" cy="908748"/>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0"/>
            <p:cNvSpPr/>
            <p:nvPr/>
          </p:nvSpPr>
          <p:spPr>
            <a:xfrm rot="422590">
              <a:off x="7115634" y="3910578"/>
              <a:ext cx="745679" cy="472616"/>
            </a:xfrm>
            <a:custGeom>
              <a:rect b="b" l="l" r="r" t="t"/>
              <a:pathLst>
                <a:path extrusionOk="0" h="45494" w="67354">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0"/>
            <p:cNvSpPr/>
            <p:nvPr/>
          </p:nvSpPr>
          <p:spPr>
            <a:xfrm rot="-1550640">
              <a:off x="4342375" y="148560"/>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8" name="Google Shape;1048;p20"/>
            <p:cNvGrpSpPr/>
            <p:nvPr/>
          </p:nvGrpSpPr>
          <p:grpSpPr>
            <a:xfrm rot="1882907">
              <a:off x="865880" y="3329633"/>
              <a:ext cx="537260" cy="480691"/>
              <a:chOff x="-5035662" y="6797500"/>
              <a:chExt cx="705425" cy="631150"/>
            </a:xfrm>
          </p:grpSpPr>
          <p:sp>
            <p:nvSpPr>
              <p:cNvPr id="1049" name="Google Shape;1049;p20"/>
              <p:cNvSpPr/>
              <p:nvPr/>
            </p:nvSpPr>
            <p:spPr>
              <a:xfrm>
                <a:off x="-4955662" y="7072875"/>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0"/>
              <p:cNvSpPr/>
              <p:nvPr/>
            </p:nvSpPr>
            <p:spPr>
              <a:xfrm>
                <a:off x="-5035662" y="6947425"/>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0"/>
              <p:cNvSpPr/>
              <p:nvPr/>
            </p:nvSpPr>
            <p:spPr>
              <a:xfrm>
                <a:off x="-4819287" y="6797500"/>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0"/>
              <p:cNvSpPr/>
              <p:nvPr/>
            </p:nvSpPr>
            <p:spPr>
              <a:xfrm>
                <a:off x="-4613787" y="6827400"/>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0"/>
              <p:cNvSpPr/>
              <p:nvPr/>
            </p:nvSpPr>
            <p:spPr>
              <a:xfrm>
                <a:off x="-4497412" y="7016000"/>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4" name="Google Shape;1054;p20"/>
            <p:cNvGrpSpPr/>
            <p:nvPr/>
          </p:nvGrpSpPr>
          <p:grpSpPr>
            <a:xfrm rot="1882907">
              <a:off x="4080944" y="4051842"/>
              <a:ext cx="497534" cy="541159"/>
              <a:chOff x="-840792" y="8286064"/>
              <a:chExt cx="653266" cy="710545"/>
            </a:xfrm>
          </p:grpSpPr>
          <p:sp>
            <p:nvSpPr>
              <p:cNvPr id="1055" name="Google Shape;1055;p20"/>
              <p:cNvSpPr/>
              <p:nvPr/>
            </p:nvSpPr>
            <p:spPr>
              <a:xfrm rot="-5176049">
                <a:off x="-629430" y="8499853"/>
                <a:ext cx="496461" cy="355783"/>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0"/>
              <p:cNvSpPr/>
              <p:nvPr/>
            </p:nvSpPr>
            <p:spPr>
              <a:xfrm rot="-5176049">
                <a:off x="-708799" y="8811657"/>
                <a:ext cx="189129" cy="170104"/>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0"/>
              <p:cNvSpPr/>
              <p:nvPr/>
            </p:nvSpPr>
            <p:spPr>
              <a:xfrm rot="-5176049">
                <a:off x="-819017" y="8579277"/>
                <a:ext cx="170979" cy="203829"/>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0"/>
              <p:cNvSpPr/>
              <p:nvPr/>
            </p:nvSpPr>
            <p:spPr>
              <a:xfrm rot="-5176049">
                <a:off x="-776490" y="8383633"/>
                <a:ext cx="163678" cy="195629"/>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0"/>
              <p:cNvSpPr/>
              <p:nvPr/>
            </p:nvSpPr>
            <p:spPr>
              <a:xfrm rot="-5176049">
                <a:off x="-600728" y="8295243"/>
                <a:ext cx="167179" cy="158803"/>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0" name="Google Shape;1060;p20"/>
            <p:cNvGrpSpPr/>
            <p:nvPr/>
          </p:nvGrpSpPr>
          <p:grpSpPr>
            <a:xfrm flipH="1" rot="-1882907">
              <a:off x="8797455" y="2346183"/>
              <a:ext cx="537260" cy="480691"/>
              <a:chOff x="-7363708" y="8502884"/>
              <a:chExt cx="705425" cy="631150"/>
            </a:xfrm>
          </p:grpSpPr>
          <p:sp>
            <p:nvSpPr>
              <p:cNvPr id="1061" name="Google Shape;1061;p20"/>
              <p:cNvSpPr/>
              <p:nvPr/>
            </p:nvSpPr>
            <p:spPr>
              <a:xfrm>
                <a:off x="-7283708" y="8778259"/>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0"/>
              <p:cNvSpPr/>
              <p:nvPr/>
            </p:nvSpPr>
            <p:spPr>
              <a:xfrm>
                <a:off x="-7363708" y="8652809"/>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0"/>
              <p:cNvSpPr/>
              <p:nvPr/>
            </p:nvSpPr>
            <p:spPr>
              <a:xfrm>
                <a:off x="-7147333" y="8502884"/>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0"/>
              <p:cNvSpPr/>
              <p:nvPr/>
            </p:nvSpPr>
            <p:spPr>
              <a:xfrm>
                <a:off x="-6941833" y="8532784"/>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0"/>
              <p:cNvSpPr/>
              <p:nvPr/>
            </p:nvSpPr>
            <p:spPr>
              <a:xfrm>
                <a:off x="-6825458" y="8721384"/>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6" name="Google Shape;1066;p20"/>
            <p:cNvSpPr/>
            <p:nvPr/>
          </p:nvSpPr>
          <p:spPr>
            <a:xfrm rot="1076189">
              <a:off x="5861336" y="2004599"/>
              <a:ext cx="459228" cy="386297"/>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0"/>
            <p:cNvSpPr/>
            <p:nvPr/>
          </p:nvSpPr>
          <p:spPr>
            <a:xfrm rot="-1550640">
              <a:off x="1374725" y="1261873"/>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9" name="Shape 79"/>
        <p:cNvGrpSpPr/>
        <p:nvPr/>
      </p:nvGrpSpPr>
      <p:grpSpPr>
        <a:xfrm>
          <a:off x="0" y="0"/>
          <a:ext cx="0" cy="0"/>
          <a:chOff x="0" y="0"/>
          <a:chExt cx="0" cy="0"/>
        </a:xfrm>
      </p:grpSpPr>
      <p:sp>
        <p:nvSpPr>
          <p:cNvPr id="80" name="Google Shape;80;p3"/>
          <p:cNvSpPr txBox="1"/>
          <p:nvPr>
            <p:ph type="title"/>
          </p:nvPr>
        </p:nvSpPr>
        <p:spPr>
          <a:xfrm>
            <a:off x="720000" y="2254489"/>
            <a:ext cx="3282600" cy="1341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6"/>
              </a:buClr>
              <a:buSzPts val="2700"/>
              <a:buNone/>
              <a:defRPr sz="77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grpSp>
        <p:nvGrpSpPr>
          <p:cNvPr id="81" name="Google Shape;81;p3"/>
          <p:cNvGrpSpPr/>
          <p:nvPr/>
        </p:nvGrpSpPr>
        <p:grpSpPr>
          <a:xfrm>
            <a:off x="86652" y="55652"/>
            <a:ext cx="8943968" cy="4982335"/>
            <a:chOff x="-62673" y="67940"/>
            <a:chExt cx="8943968" cy="4982335"/>
          </a:xfrm>
        </p:grpSpPr>
        <p:sp>
          <p:nvSpPr>
            <p:cNvPr id="82" name="Google Shape;82;p3"/>
            <p:cNvSpPr/>
            <p:nvPr/>
          </p:nvSpPr>
          <p:spPr>
            <a:xfrm>
              <a:off x="2483168" y="232242"/>
              <a:ext cx="162328" cy="212910"/>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83" name="Google Shape;83;p3"/>
            <p:cNvSpPr/>
            <p:nvPr/>
          </p:nvSpPr>
          <p:spPr>
            <a:xfrm>
              <a:off x="1210874" y="4724359"/>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84" name="Google Shape;84;p3"/>
            <p:cNvSpPr/>
            <p:nvPr/>
          </p:nvSpPr>
          <p:spPr>
            <a:xfrm>
              <a:off x="6430983" y="137073"/>
              <a:ext cx="209875" cy="275176"/>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85" name="Google Shape;85;p3"/>
            <p:cNvSpPr/>
            <p:nvPr/>
          </p:nvSpPr>
          <p:spPr>
            <a:xfrm>
              <a:off x="8560942" y="1207206"/>
              <a:ext cx="209875" cy="275176"/>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86" name="Google Shape;86;p3"/>
            <p:cNvSpPr/>
            <p:nvPr/>
          </p:nvSpPr>
          <p:spPr>
            <a:xfrm>
              <a:off x="1077263" y="1546348"/>
              <a:ext cx="209875" cy="275176"/>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87" name="Google Shape;87;p3"/>
            <p:cNvSpPr/>
            <p:nvPr/>
          </p:nvSpPr>
          <p:spPr>
            <a:xfrm>
              <a:off x="8517850" y="3824501"/>
              <a:ext cx="162240" cy="212808"/>
            </a:xfrm>
            <a:custGeom>
              <a:rect b="b" l="l" r="r" t="t"/>
              <a:pathLst>
                <a:path extrusionOk="0" h="2078" w="1846">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88" name="Google Shape;88;p3"/>
            <p:cNvSpPr/>
            <p:nvPr/>
          </p:nvSpPr>
          <p:spPr>
            <a:xfrm>
              <a:off x="8101916" y="4899096"/>
              <a:ext cx="110475" cy="144603"/>
            </a:xfrm>
            <a:custGeom>
              <a:rect b="b" l="l" r="r" t="t"/>
              <a:pathLst>
                <a:path extrusionOk="0" h="1412" w="1257">
                  <a:moveTo>
                    <a:pt x="628" y="1"/>
                  </a:moveTo>
                  <a:cubicBezTo>
                    <a:pt x="551" y="1"/>
                    <a:pt x="483" y="233"/>
                    <a:pt x="464" y="552"/>
                  </a:cubicBezTo>
                  <a:cubicBezTo>
                    <a:pt x="194" y="571"/>
                    <a:pt x="0" y="629"/>
                    <a:pt x="0" y="706"/>
                  </a:cubicBezTo>
                  <a:cubicBezTo>
                    <a:pt x="0" y="784"/>
                    <a:pt x="194" y="851"/>
                    <a:pt x="464" y="871"/>
                  </a:cubicBezTo>
                  <a:cubicBezTo>
                    <a:pt x="483" y="1180"/>
                    <a:pt x="551" y="1412"/>
                    <a:pt x="628" y="1412"/>
                  </a:cubicBezTo>
                  <a:cubicBezTo>
                    <a:pt x="706" y="1412"/>
                    <a:pt x="773" y="1180"/>
                    <a:pt x="783" y="871"/>
                  </a:cubicBezTo>
                  <a:cubicBezTo>
                    <a:pt x="1054" y="851"/>
                    <a:pt x="1257" y="784"/>
                    <a:pt x="1257" y="706"/>
                  </a:cubicBezTo>
                  <a:cubicBezTo>
                    <a:pt x="1257" y="629"/>
                    <a:pt x="1054" y="571"/>
                    <a:pt x="783" y="552"/>
                  </a:cubicBezTo>
                  <a:cubicBezTo>
                    <a:pt x="773" y="23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89" name="Google Shape;89;p3"/>
            <p:cNvSpPr/>
            <p:nvPr/>
          </p:nvSpPr>
          <p:spPr>
            <a:xfrm>
              <a:off x="95448" y="479463"/>
              <a:ext cx="110475" cy="145627"/>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90" name="Google Shape;90;p3"/>
            <p:cNvSpPr/>
            <p:nvPr/>
          </p:nvSpPr>
          <p:spPr>
            <a:xfrm>
              <a:off x="1998140" y="2174176"/>
              <a:ext cx="110475" cy="144603"/>
            </a:xfrm>
            <a:custGeom>
              <a:rect b="b" l="l" r="r" t="t"/>
              <a:pathLst>
                <a:path extrusionOk="0" h="1412" w="1257">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91" name="Google Shape;91;p3"/>
            <p:cNvSpPr/>
            <p:nvPr/>
          </p:nvSpPr>
          <p:spPr>
            <a:xfrm>
              <a:off x="7889450" y="2517051"/>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92" name="Google Shape;92;p3"/>
            <p:cNvSpPr/>
            <p:nvPr/>
          </p:nvSpPr>
          <p:spPr>
            <a:xfrm>
              <a:off x="622455" y="1350052"/>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93" name="Google Shape;93;p3"/>
            <p:cNvSpPr/>
            <p:nvPr/>
          </p:nvSpPr>
          <p:spPr>
            <a:xfrm>
              <a:off x="3538101" y="232252"/>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94" name="Google Shape;94;p3"/>
            <p:cNvSpPr/>
            <p:nvPr/>
          </p:nvSpPr>
          <p:spPr>
            <a:xfrm>
              <a:off x="54933" y="1468762"/>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95" name="Google Shape;95;p3"/>
            <p:cNvSpPr/>
            <p:nvPr/>
          </p:nvSpPr>
          <p:spPr>
            <a:xfrm>
              <a:off x="-35945" y="1763293"/>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96" name="Google Shape;96;p3"/>
            <p:cNvSpPr/>
            <p:nvPr/>
          </p:nvSpPr>
          <p:spPr>
            <a:xfrm>
              <a:off x="8194998" y="1979561"/>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97" name="Google Shape;97;p3"/>
            <p:cNvSpPr/>
            <p:nvPr/>
          </p:nvSpPr>
          <p:spPr>
            <a:xfrm>
              <a:off x="8042055" y="4324015"/>
              <a:ext cx="85427" cy="85410"/>
            </a:xfrm>
            <a:custGeom>
              <a:rect b="b" l="l" r="r" t="t"/>
              <a:pathLst>
                <a:path extrusionOk="0" h="834" w="972">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98" name="Google Shape;98;p3"/>
            <p:cNvSpPr/>
            <p:nvPr/>
          </p:nvSpPr>
          <p:spPr>
            <a:xfrm>
              <a:off x="4044091" y="4573365"/>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99" name="Google Shape;99;p3"/>
            <p:cNvSpPr/>
            <p:nvPr/>
          </p:nvSpPr>
          <p:spPr>
            <a:xfrm>
              <a:off x="4109437" y="4644976"/>
              <a:ext cx="57303" cy="56325"/>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grpSp>
          <p:nvGrpSpPr>
            <p:cNvPr id="100" name="Google Shape;100;p3"/>
            <p:cNvGrpSpPr/>
            <p:nvPr/>
          </p:nvGrpSpPr>
          <p:grpSpPr>
            <a:xfrm>
              <a:off x="202600" y="4539487"/>
              <a:ext cx="419855" cy="458070"/>
              <a:chOff x="2002810" y="3558267"/>
              <a:chExt cx="362694" cy="339613"/>
            </a:xfrm>
          </p:grpSpPr>
          <p:sp>
            <p:nvSpPr>
              <p:cNvPr id="101" name="Google Shape;101;p3"/>
              <p:cNvSpPr/>
              <p:nvPr/>
            </p:nvSpPr>
            <p:spPr>
              <a:xfrm>
                <a:off x="2291173" y="3686353"/>
                <a:ext cx="74331" cy="6286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102" name="Google Shape;102;p3"/>
              <p:cNvSpPr/>
              <p:nvPr/>
            </p:nvSpPr>
            <p:spPr>
              <a:xfrm>
                <a:off x="2002810" y="3590232"/>
                <a:ext cx="74331" cy="62866"/>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103" name="Google Shape;103;p3"/>
              <p:cNvSpPr/>
              <p:nvPr/>
            </p:nvSpPr>
            <p:spPr>
              <a:xfrm>
                <a:off x="2172351" y="3558267"/>
                <a:ext cx="35001" cy="29990"/>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104" name="Google Shape;104;p3"/>
              <p:cNvSpPr/>
              <p:nvPr/>
            </p:nvSpPr>
            <p:spPr>
              <a:xfrm>
                <a:off x="2260348" y="3867738"/>
                <a:ext cx="35761" cy="30142"/>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105" name="Google Shape;105;p3"/>
              <p:cNvSpPr/>
              <p:nvPr/>
            </p:nvSpPr>
            <p:spPr>
              <a:xfrm>
                <a:off x="2093844" y="3776628"/>
                <a:ext cx="49275" cy="421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grpSp>
        <p:grpSp>
          <p:nvGrpSpPr>
            <p:cNvPr id="106" name="Google Shape;106;p3"/>
            <p:cNvGrpSpPr/>
            <p:nvPr/>
          </p:nvGrpSpPr>
          <p:grpSpPr>
            <a:xfrm>
              <a:off x="7769022" y="67940"/>
              <a:ext cx="273028" cy="860751"/>
              <a:chOff x="4893763" y="3307700"/>
              <a:chExt cx="240893" cy="638208"/>
            </a:xfrm>
          </p:grpSpPr>
          <p:sp>
            <p:nvSpPr>
              <p:cNvPr id="107" name="Google Shape;107;p3"/>
              <p:cNvSpPr/>
              <p:nvPr/>
            </p:nvSpPr>
            <p:spPr>
              <a:xfrm>
                <a:off x="4893763" y="3883042"/>
                <a:ext cx="74331" cy="6286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108" name="Google Shape;108;p3"/>
              <p:cNvSpPr/>
              <p:nvPr/>
            </p:nvSpPr>
            <p:spPr>
              <a:xfrm>
                <a:off x="5060325" y="3307700"/>
                <a:ext cx="74331" cy="62866"/>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grpSp>
        <p:sp>
          <p:nvSpPr>
            <p:cNvPr id="109" name="Google Shape;109;p3"/>
            <p:cNvSpPr/>
            <p:nvPr/>
          </p:nvSpPr>
          <p:spPr>
            <a:xfrm>
              <a:off x="8770820" y="1949953"/>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110" name="Google Shape;110;p3"/>
            <p:cNvSpPr/>
            <p:nvPr/>
          </p:nvSpPr>
          <p:spPr>
            <a:xfrm>
              <a:off x="6996015" y="4644990"/>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111" name="Google Shape;111;p3"/>
            <p:cNvSpPr/>
            <p:nvPr/>
          </p:nvSpPr>
          <p:spPr>
            <a:xfrm>
              <a:off x="-62673" y="2430186"/>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112" name="Google Shape;112;p3"/>
            <p:cNvSpPr/>
            <p:nvPr/>
          </p:nvSpPr>
          <p:spPr>
            <a:xfrm>
              <a:off x="257311" y="3389207"/>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113" name="Google Shape;113;p3"/>
            <p:cNvSpPr/>
            <p:nvPr/>
          </p:nvSpPr>
          <p:spPr>
            <a:xfrm>
              <a:off x="1620965" y="722155"/>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114" name="Google Shape;114;p3"/>
            <p:cNvSpPr/>
            <p:nvPr/>
          </p:nvSpPr>
          <p:spPr>
            <a:xfrm>
              <a:off x="1287160" y="592504"/>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115" name="Google Shape;115;p3"/>
            <p:cNvSpPr/>
            <p:nvPr/>
          </p:nvSpPr>
          <p:spPr>
            <a:xfrm>
              <a:off x="1483417" y="549390"/>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116" name="Google Shape;116;p3"/>
            <p:cNvSpPr/>
            <p:nvPr/>
          </p:nvSpPr>
          <p:spPr>
            <a:xfrm>
              <a:off x="1585281" y="966812"/>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117" name="Google Shape;117;p3"/>
            <p:cNvSpPr/>
            <p:nvPr/>
          </p:nvSpPr>
          <p:spPr>
            <a:xfrm>
              <a:off x="1392540" y="843920"/>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118" name="Google Shape;118;p3"/>
            <p:cNvSpPr/>
            <p:nvPr/>
          </p:nvSpPr>
          <p:spPr>
            <a:xfrm>
              <a:off x="5859336" y="513922"/>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119" name="Google Shape;119;p3"/>
            <p:cNvSpPr/>
            <p:nvPr/>
          </p:nvSpPr>
          <p:spPr>
            <a:xfrm>
              <a:off x="1287156" y="3052671"/>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120" name="Google Shape;120;p3"/>
            <p:cNvSpPr/>
            <p:nvPr/>
          </p:nvSpPr>
          <p:spPr>
            <a:xfrm>
              <a:off x="5721789" y="341156"/>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121" name="Google Shape;121;p3"/>
            <p:cNvSpPr/>
            <p:nvPr/>
          </p:nvSpPr>
          <p:spPr>
            <a:xfrm>
              <a:off x="5393603" y="1441729"/>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122" name="Google Shape;122;p3"/>
            <p:cNvSpPr/>
            <p:nvPr/>
          </p:nvSpPr>
          <p:spPr>
            <a:xfrm>
              <a:off x="5630911" y="635687"/>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123" name="Google Shape;123;p3"/>
            <p:cNvSpPr/>
            <p:nvPr/>
          </p:nvSpPr>
          <p:spPr>
            <a:xfrm>
              <a:off x="3249680" y="4758553"/>
              <a:ext cx="110475" cy="14450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124" name="Google Shape;124;p3"/>
            <p:cNvSpPr/>
            <p:nvPr/>
          </p:nvSpPr>
          <p:spPr>
            <a:xfrm flipH="1">
              <a:off x="2867062" y="1719466"/>
              <a:ext cx="110475" cy="14450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125" name="Google Shape;125;p3"/>
            <p:cNvSpPr/>
            <p:nvPr/>
          </p:nvSpPr>
          <p:spPr>
            <a:xfrm flipH="1">
              <a:off x="5701642" y="4837364"/>
              <a:ext cx="162328" cy="212910"/>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126" name="Google Shape;126;p3"/>
            <p:cNvSpPr/>
            <p:nvPr/>
          </p:nvSpPr>
          <p:spPr>
            <a:xfrm flipH="1">
              <a:off x="887587" y="3980403"/>
              <a:ext cx="110475" cy="14450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grpSp>
      <p:sp>
        <p:nvSpPr>
          <p:cNvPr id="127" name="Google Shape;127;p3"/>
          <p:cNvSpPr txBox="1"/>
          <p:nvPr>
            <p:ph hasCustomPrompt="1" idx="2" type="title"/>
          </p:nvPr>
        </p:nvSpPr>
        <p:spPr>
          <a:xfrm>
            <a:off x="720000" y="785950"/>
            <a:ext cx="3282600" cy="153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8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28" name="Google Shape;128;p3"/>
          <p:cNvSpPr txBox="1"/>
          <p:nvPr>
            <p:ph idx="1" type="subTitle"/>
          </p:nvPr>
        </p:nvSpPr>
        <p:spPr>
          <a:xfrm>
            <a:off x="944250" y="3511075"/>
            <a:ext cx="2834100" cy="81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None/>
              <a:defRPr sz="1600"/>
            </a:lvl1pPr>
            <a:lvl2pPr lvl="1" algn="ctr">
              <a:lnSpc>
                <a:spcPct val="100000"/>
              </a:lnSpc>
              <a:spcBef>
                <a:spcPts val="1600"/>
              </a:spcBef>
              <a:spcAft>
                <a:spcPts val="0"/>
              </a:spcAft>
              <a:buNone/>
              <a:defRPr sz="1600"/>
            </a:lvl2pPr>
            <a:lvl3pPr lvl="2" algn="ctr">
              <a:lnSpc>
                <a:spcPct val="100000"/>
              </a:lnSpc>
              <a:spcBef>
                <a:spcPts val="1600"/>
              </a:spcBef>
              <a:spcAft>
                <a:spcPts val="0"/>
              </a:spcAft>
              <a:buNone/>
              <a:defRPr sz="1600"/>
            </a:lvl3pPr>
            <a:lvl4pPr lvl="3" algn="ctr">
              <a:lnSpc>
                <a:spcPct val="100000"/>
              </a:lnSpc>
              <a:spcBef>
                <a:spcPts val="1600"/>
              </a:spcBef>
              <a:spcAft>
                <a:spcPts val="0"/>
              </a:spcAft>
              <a:buNone/>
              <a:defRPr sz="1600"/>
            </a:lvl4pPr>
            <a:lvl5pPr lvl="4" algn="ctr">
              <a:lnSpc>
                <a:spcPct val="100000"/>
              </a:lnSpc>
              <a:spcBef>
                <a:spcPts val="1600"/>
              </a:spcBef>
              <a:spcAft>
                <a:spcPts val="0"/>
              </a:spcAft>
              <a:buNone/>
              <a:defRPr sz="1600"/>
            </a:lvl5pPr>
            <a:lvl6pPr lvl="5" algn="ctr">
              <a:lnSpc>
                <a:spcPct val="100000"/>
              </a:lnSpc>
              <a:spcBef>
                <a:spcPts val="1600"/>
              </a:spcBef>
              <a:spcAft>
                <a:spcPts val="0"/>
              </a:spcAft>
              <a:buNone/>
              <a:defRPr sz="1600"/>
            </a:lvl6pPr>
            <a:lvl7pPr lvl="6" algn="ctr">
              <a:lnSpc>
                <a:spcPct val="100000"/>
              </a:lnSpc>
              <a:spcBef>
                <a:spcPts val="1600"/>
              </a:spcBef>
              <a:spcAft>
                <a:spcPts val="0"/>
              </a:spcAft>
              <a:buNone/>
              <a:defRPr sz="1600"/>
            </a:lvl7pPr>
            <a:lvl8pPr lvl="7" algn="ctr">
              <a:lnSpc>
                <a:spcPct val="100000"/>
              </a:lnSpc>
              <a:spcBef>
                <a:spcPts val="1600"/>
              </a:spcBef>
              <a:spcAft>
                <a:spcPts val="0"/>
              </a:spcAft>
              <a:buNone/>
              <a:defRPr sz="1600"/>
            </a:lvl8pPr>
            <a:lvl9pPr lvl="8" algn="ctr">
              <a:lnSpc>
                <a:spcPct val="100000"/>
              </a:lnSpc>
              <a:spcBef>
                <a:spcPts val="1600"/>
              </a:spcBef>
              <a:spcAft>
                <a:spcPts val="1600"/>
              </a:spcAft>
              <a:buNone/>
              <a:defRPr sz="1600"/>
            </a:lvl9pPr>
          </a:lstStyle>
          <a:p/>
        </p:txBody>
      </p:sp>
      <p:grpSp>
        <p:nvGrpSpPr>
          <p:cNvPr id="129" name="Google Shape;129;p3"/>
          <p:cNvGrpSpPr/>
          <p:nvPr/>
        </p:nvGrpSpPr>
        <p:grpSpPr>
          <a:xfrm>
            <a:off x="314269" y="-328724"/>
            <a:ext cx="9300493" cy="5604385"/>
            <a:chOff x="314269" y="-342474"/>
            <a:chExt cx="9300493" cy="5604385"/>
          </a:xfrm>
        </p:grpSpPr>
        <p:sp>
          <p:nvSpPr>
            <p:cNvPr id="130" name="Google Shape;130;p3"/>
            <p:cNvSpPr/>
            <p:nvPr/>
          </p:nvSpPr>
          <p:spPr>
            <a:xfrm flipH="1" rot="-159001">
              <a:off x="2003616" y="4332953"/>
              <a:ext cx="908832" cy="908434"/>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rot="-1009874">
              <a:off x="8593441" y="-230306"/>
              <a:ext cx="909220" cy="908822"/>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3"/>
            <p:cNvGrpSpPr/>
            <p:nvPr/>
          </p:nvGrpSpPr>
          <p:grpSpPr>
            <a:xfrm rot="572271">
              <a:off x="3580724" y="-140908"/>
              <a:ext cx="1064565" cy="1403349"/>
              <a:chOff x="9664928" y="380727"/>
              <a:chExt cx="1673600" cy="2206200"/>
            </a:xfrm>
          </p:grpSpPr>
          <p:sp>
            <p:nvSpPr>
              <p:cNvPr id="133" name="Google Shape;133;p3"/>
              <p:cNvSpPr/>
              <p:nvPr/>
            </p:nvSpPr>
            <p:spPr>
              <a:xfrm>
                <a:off x="10133778" y="631352"/>
                <a:ext cx="1079275" cy="810800"/>
              </a:xfrm>
              <a:custGeom>
                <a:rect b="b" l="l" r="r" t="t"/>
                <a:pathLst>
                  <a:path extrusionOk="0" h="32432" w="43171">
                    <a:moveTo>
                      <a:pt x="18236" y="2933"/>
                    </a:moveTo>
                    <a:cubicBezTo>
                      <a:pt x="21940" y="2933"/>
                      <a:pt x="25626" y="3920"/>
                      <a:pt x="28914" y="5791"/>
                    </a:cubicBezTo>
                    <a:cubicBezTo>
                      <a:pt x="33642" y="8482"/>
                      <a:pt x="35824" y="14228"/>
                      <a:pt x="34079" y="19393"/>
                    </a:cubicBezTo>
                    <a:cubicBezTo>
                      <a:pt x="32406" y="25066"/>
                      <a:pt x="26369" y="28485"/>
                      <a:pt x="20986" y="29648"/>
                    </a:cubicBezTo>
                    <a:cubicBezTo>
                      <a:pt x="19873" y="29897"/>
                      <a:pt x="18784" y="30014"/>
                      <a:pt x="17728" y="30014"/>
                    </a:cubicBezTo>
                    <a:cubicBezTo>
                      <a:pt x="9190" y="30014"/>
                      <a:pt x="2810" y="22320"/>
                      <a:pt x="3457" y="13647"/>
                    </a:cubicBezTo>
                    <a:cubicBezTo>
                      <a:pt x="3457" y="13065"/>
                      <a:pt x="3530" y="12483"/>
                      <a:pt x="3603" y="11974"/>
                    </a:cubicBezTo>
                    <a:cubicBezTo>
                      <a:pt x="6221" y="6809"/>
                      <a:pt x="9276" y="4118"/>
                      <a:pt x="15095" y="3173"/>
                    </a:cubicBezTo>
                    <a:cubicBezTo>
                      <a:pt x="16138" y="3012"/>
                      <a:pt x="17187" y="2933"/>
                      <a:pt x="18236" y="2933"/>
                    </a:cubicBezTo>
                    <a:close/>
                    <a:moveTo>
                      <a:pt x="18647" y="1"/>
                    </a:moveTo>
                    <a:cubicBezTo>
                      <a:pt x="17685" y="1"/>
                      <a:pt x="16717" y="63"/>
                      <a:pt x="15749" y="191"/>
                    </a:cubicBezTo>
                    <a:cubicBezTo>
                      <a:pt x="15107" y="74"/>
                      <a:pt x="14475" y="18"/>
                      <a:pt x="13856" y="18"/>
                    </a:cubicBezTo>
                    <a:cubicBezTo>
                      <a:pt x="8302" y="18"/>
                      <a:pt x="3755" y="4520"/>
                      <a:pt x="1857" y="10083"/>
                    </a:cubicBezTo>
                    <a:cubicBezTo>
                      <a:pt x="1784" y="10446"/>
                      <a:pt x="1639" y="10883"/>
                      <a:pt x="1493" y="11246"/>
                    </a:cubicBezTo>
                    <a:lnTo>
                      <a:pt x="1493" y="11464"/>
                    </a:lnTo>
                    <a:cubicBezTo>
                      <a:pt x="1275" y="12337"/>
                      <a:pt x="1130" y="13283"/>
                      <a:pt x="1057" y="14156"/>
                    </a:cubicBezTo>
                    <a:cubicBezTo>
                      <a:pt x="1" y="24965"/>
                      <a:pt x="8814" y="32432"/>
                      <a:pt x="18568" y="32432"/>
                    </a:cubicBezTo>
                    <a:cubicBezTo>
                      <a:pt x="20234" y="32432"/>
                      <a:pt x="21928" y="32214"/>
                      <a:pt x="23605" y="31758"/>
                    </a:cubicBezTo>
                    <a:cubicBezTo>
                      <a:pt x="36188" y="28339"/>
                      <a:pt x="43170" y="12701"/>
                      <a:pt x="31387" y="3973"/>
                    </a:cubicBezTo>
                    <a:cubicBezTo>
                      <a:pt x="27607" y="1393"/>
                      <a:pt x="23184" y="1"/>
                      <a:pt x="18647"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9664928" y="380727"/>
                <a:ext cx="1673600" cy="2206200"/>
              </a:xfrm>
              <a:custGeom>
                <a:rect b="b" l="l" r="r" t="t"/>
                <a:pathLst>
                  <a:path extrusionOk="0" h="88248" w="66944">
                    <a:moveTo>
                      <a:pt x="37049" y="3815"/>
                    </a:moveTo>
                    <a:cubicBezTo>
                      <a:pt x="38358" y="4979"/>
                      <a:pt x="39740" y="5997"/>
                      <a:pt x="41195" y="7015"/>
                    </a:cubicBezTo>
                    <a:cubicBezTo>
                      <a:pt x="41425" y="7187"/>
                      <a:pt x="41699" y="7269"/>
                      <a:pt x="41975" y="7269"/>
                    </a:cubicBezTo>
                    <a:cubicBezTo>
                      <a:pt x="42398" y="7269"/>
                      <a:pt x="42822" y="7077"/>
                      <a:pt x="43086" y="6724"/>
                    </a:cubicBezTo>
                    <a:cubicBezTo>
                      <a:pt x="43813" y="5924"/>
                      <a:pt x="44614" y="5197"/>
                      <a:pt x="45414" y="4469"/>
                    </a:cubicBezTo>
                    <a:cubicBezTo>
                      <a:pt x="46068" y="5633"/>
                      <a:pt x="46650" y="6870"/>
                      <a:pt x="47087" y="8106"/>
                    </a:cubicBezTo>
                    <a:cubicBezTo>
                      <a:pt x="47299" y="8532"/>
                      <a:pt x="47707" y="8802"/>
                      <a:pt x="48167" y="8802"/>
                    </a:cubicBezTo>
                    <a:cubicBezTo>
                      <a:pt x="48336" y="8802"/>
                      <a:pt x="48511" y="8766"/>
                      <a:pt x="48687" y="8688"/>
                    </a:cubicBezTo>
                    <a:cubicBezTo>
                      <a:pt x="50069" y="8106"/>
                      <a:pt x="51378" y="7379"/>
                      <a:pt x="52542" y="6433"/>
                    </a:cubicBezTo>
                    <a:lnTo>
                      <a:pt x="52542" y="6433"/>
                    </a:lnTo>
                    <a:cubicBezTo>
                      <a:pt x="52396" y="7670"/>
                      <a:pt x="52323" y="8834"/>
                      <a:pt x="52323" y="9997"/>
                    </a:cubicBezTo>
                    <a:cubicBezTo>
                      <a:pt x="52258" y="10722"/>
                      <a:pt x="52788" y="11327"/>
                      <a:pt x="53483" y="11327"/>
                    </a:cubicBezTo>
                    <a:cubicBezTo>
                      <a:pt x="53555" y="11327"/>
                      <a:pt x="53630" y="11320"/>
                      <a:pt x="53705" y="11307"/>
                    </a:cubicBezTo>
                    <a:cubicBezTo>
                      <a:pt x="54869" y="11161"/>
                      <a:pt x="56033" y="11161"/>
                      <a:pt x="57197" y="11161"/>
                    </a:cubicBezTo>
                    <a:cubicBezTo>
                      <a:pt x="56906" y="12398"/>
                      <a:pt x="56688" y="13634"/>
                      <a:pt x="56324" y="14871"/>
                    </a:cubicBezTo>
                    <a:cubicBezTo>
                      <a:pt x="56033" y="15598"/>
                      <a:pt x="56397" y="16325"/>
                      <a:pt x="57124" y="16616"/>
                    </a:cubicBezTo>
                    <a:cubicBezTo>
                      <a:pt x="58506" y="16980"/>
                      <a:pt x="59815" y="17489"/>
                      <a:pt x="61124" y="18144"/>
                    </a:cubicBezTo>
                    <a:cubicBezTo>
                      <a:pt x="60470" y="19162"/>
                      <a:pt x="59815" y="20180"/>
                      <a:pt x="59015" y="21126"/>
                    </a:cubicBezTo>
                    <a:cubicBezTo>
                      <a:pt x="58579" y="21708"/>
                      <a:pt x="58651" y="22653"/>
                      <a:pt x="59306" y="23090"/>
                    </a:cubicBezTo>
                    <a:cubicBezTo>
                      <a:pt x="60615" y="24108"/>
                      <a:pt x="61852" y="25054"/>
                      <a:pt x="63015" y="26145"/>
                    </a:cubicBezTo>
                    <a:cubicBezTo>
                      <a:pt x="61779" y="27017"/>
                      <a:pt x="60542" y="27890"/>
                      <a:pt x="59306" y="28836"/>
                    </a:cubicBezTo>
                    <a:cubicBezTo>
                      <a:pt x="58942" y="29127"/>
                      <a:pt x="58724" y="29636"/>
                      <a:pt x="58797" y="30145"/>
                    </a:cubicBezTo>
                    <a:cubicBezTo>
                      <a:pt x="58069" y="30581"/>
                      <a:pt x="57851" y="31600"/>
                      <a:pt x="58360" y="32327"/>
                    </a:cubicBezTo>
                    <a:cubicBezTo>
                      <a:pt x="59524" y="33854"/>
                      <a:pt x="60542" y="35455"/>
                      <a:pt x="61488" y="37128"/>
                    </a:cubicBezTo>
                    <a:cubicBezTo>
                      <a:pt x="59379" y="37419"/>
                      <a:pt x="57269" y="37491"/>
                      <a:pt x="55087" y="37637"/>
                    </a:cubicBezTo>
                    <a:cubicBezTo>
                      <a:pt x="53924" y="37709"/>
                      <a:pt x="53633" y="39164"/>
                      <a:pt x="54142" y="39964"/>
                    </a:cubicBezTo>
                    <a:cubicBezTo>
                      <a:pt x="55233" y="41492"/>
                      <a:pt x="56324" y="42946"/>
                      <a:pt x="57488" y="44328"/>
                    </a:cubicBezTo>
                    <a:cubicBezTo>
                      <a:pt x="54796" y="44256"/>
                      <a:pt x="52105" y="43674"/>
                      <a:pt x="49560" y="42655"/>
                    </a:cubicBezTo>
                    <a:cubicBezTo>
                      <a:pt x="49405" y="42594"/>
                      <a:pt x="49245" y="42566"/>
                      <a:pt x="49086" y="42566"/>
                    </a:cubicBezTo>
                    <a:cubicBezTo>
                      <a:pt x="48119" y="42566"/>
                      <a:pt x="47179" y="43610"/>
                      <a:pt x="47741" y="44547"/>
                    </a:cubicBezTo>
                    <a:cubicBezTo>
                      <a:pt x="48541" y="45929"/>
                      <a:pt x="49414" y="47238"/>
                      <a:pt x="50287" y="48547"/>
                    </a:cubicBezTo>
                    <a:cubicBezTo>
                      <a:pt x="48832" y="48111"/>
                      <a:pt x="47523" y="47456"/>
                      <a:pt x="46286" y="46583"/>
                    </a:cubicBezTo>
                    <a:cubicBezTo>
                      <a:pt x="46035" y="46423"/>
                      <a:pt x="45713" y="46342"/>
                      <a:pt x="45391" y="46342"/>
                    </a:cubicBezTo>
                    <a:cubicBezTo>
                      <a:pt x="44685" y="46342"/>
                      <a:pt x="43982" y="46730"/>
                      <a:pt x="44032" y="47529"/>
                    </a:cubicBezTo>
                    <a:cubicBezTo>
                      <a:pt x="44032" y="48038"/>
                      <a:pt x="44032" y="48620"/>
                      <a:pt x="43959" y="49129"/>
                    </a:cubicBezTo>
                    <a:cubicBezTo>
                      <a:pt x="42868" y="48256"/>
                      <a:pt x="41850" y="47310"/>
                      <a:pt x="40831" y="46365"/>
                    </a:cubicBezTo>
                    <a:cubicBezTo>
                      <a:pt x="40558" y="46031"/>
                      <a:pt x="40170" y="45874"/>
                      <a:pt x="39785" y="45874"/>
                    </a:cubicBezTo>
                    <a:cubicBezTo>
                      <a:pt x="39248" y="45874"/>
                      <a:pt x="38716" y="46178"/>
                      <a:pt x="38504" y="46729"/>
                    </a:cubicBezTo>
                    <a:cubicBezTo>
                      <a:pt x="37995" y="47820"/>
                      <a:pt x="37485" y="48765"/>
                      <a:pt x="36976" y="49783"/>
                    </a:cubicBezTo>
                    <a:cubicBezTo>
                      <a:pt x="35813" y="48183"/>
                      <a:pt x="34722" y="46510"/>
                      <a:pt x="33776" y="44765"/>
                    </a:cubicBezTo>
                    <a:cubicBezTo>
                      <a:pt x="33588" y="44342"/>
                      <a:pt x="33158" y="44101"/>
                      <a:pt x="32700" y="44101"/>
                    </a:cubicBezTo>
                    <a:cubicBezTo>
                      <a:pt x="32449" y="44101"/>
                      <a:pt x="32190" y="44174"/>
                      <a:pt x="31958" y="44328"/>
                    </a:cubicBezTo>
                    <a:cubicBezTo>
                      <a:pt x="30648" y="45565"/>
                      <a:pt x="29266" y="46729"/>
                      <a:pt x="27812" y="47747"/>
                    </a:cubicBezTo>
                    <a:cubicBezTo>
                      <a:pt x="27303" y="46074"/>
                      <a:pt x="26721" y="44401"/>
                      <a:pt x="25993" y="42801"/>
                    </a:cubicBezTo>
                    <a:cubicBezTo>
                      <a:pt x="25725" y="42318"/>
                      <a:pt x="25220" y="42034"/>
                      <a:pt x="24711" y="42034"/>
                    </a:cubicBezTo>
                    <a:cubicBezTo>
                      <a:pt x="24529" y="42034"/>
                      <a:pt x="24347" y="42070"/>
                      <a:pt x="24175" y="42146"/>
                    </a:cubicBezTo>
                    <a:cubicBezTo>
                      <a:pt x="23302" y="42510"/>
                      <a:pt x="22429" y="42874"/>
                      <a:pt x="21557" y="43237"/>
                    </a:cubicBezTo>
                    <a:cubicBezTo>
                      <a:pt x="21287" y="39661"/>
                      <a:pt x="19702" y="37525"/>
                      <a:pt x="16397" y="37525"/>
                    </a:cubicBezTo>
                    <a:cubicBezTo>
                      <a:pt x="16139" y="37525"/>
                      <a:pt x="15871" y="37538"/>
                      <a:pt x="15592" y="37564"/>
                    </a:cubicBezTo>
                    <a:cubicBezTo>
                      <a:pt x="16029" y="36255"/>
                      <a:pt x="16465" y="34946"/>
                      <a:pt x="16974" y="33636"/>
                    </a:cubicBezTo>
                    <a:cubicBezTo>
                      <a:pt x="17192" y="32982"/>
                      <a:pt x="16902" y="32182"/>
                      <a:pt x="16247" y="31963"/>
                    </a:cubicBezTo>
                    <a:cubicBezTo>
                      <a:pt x="15083" y="31309"/>
                      <a:pt x="14138" y="30581"/>
                      <a:pt x="13119" y="30000"/>
                    </a:cubicBezTo>
                    <a:cubicBezTo>
                      <a:pt x="13701" y="28908"/>
                      <a:pt x="14429" y="27890"/>
                      <a:pt x="15156" y="26945"/>
                    </a:cubicBezTo>
                    <a:cubicBezTo>
                      <a:pt x="15190" y="26947"/>
                      <a:pt x="15224" y="26949"/>
                      <a:pt x="15258" y="26949"/>
                    </a:cubicBezTo>
                    <a:cubicBezTo>
                      <a:pt x="16079" y="26949"/>
                      <a:pt x="16672" y="26113"/>
                      <a:pt x="16392" y="25344"/>
                    </a:cubicBezTo>
                    <a:cubicBezTo>
                      <a:pt x="16101" y="24108"/>
                      <a:pt x="15738" y="22871"/>
                      <a:pt x="15374" y="21708"/>
                    </a:cubicBezTo>
                    <a:cubicBezTo>
                      <a:pt x="14574" y="18653"/>
                      <a:pt x="16756" y="17925"/>
                      <a:pt x="19084" y="16980"/>
                    </a:cubicBezTo>
                    <a:cubicBezTo>
                      <a:pt x="19956" y="16616"/>
                      <a:pt x="20247" y="15525"/>
                      <a:pt x="19665" y="14798"/>
                    </a:cubicBezTo>
                    <a:cubicBezTo>
                      <a:pt x="19229" y="14289"/>
                      <a:pt x="18938" y="13780"/>
                      <a:pt x="18647" y="13270"/>
                    </a:cubicBezTo>
                    <a:cubicBezTo>
                      <a:pt x="20102" y="12834"/>
                      <a:pt x="21557" y="12470"/>
                      <a:pt x="23084" y="12179"/>
                    </a:cubicBezTo>
                    <a:cubicBezTo>
                      <a:pt x="23884" y="12034"/>
                      <a:pt x="24393" y="11307"/>
                      <a:pt x="24248" y="10506"/>
                    </a:cubicBezTo>
                    <a:cubicBezTo>
                      <a:pt x="23884" y="8906"/>
                      <a:pt x="23520" y="7379"/>
                      <a:pt x="23157" y="5779"/>
                    </a:cubicBezTo>
                    <a:lnTo>
                      <a:pt x="23157" y="5779"/>
                    </a:lnTo>
                    <a:cubicBezTo>
                      <a:pt x="24466" y="6215"/>
                      <a:pt x="25702" y="6942"/>
                      <a:pt x="26721" y="7888"/>
                    </a:cubicBezTo>
                    <a:cubicBezTo>
                      <a:pt x="26970" y="8054"/>
                      <a:pt x="27249" y="8131"/>
                      <a:pt x="27524" y="8131"/>
                    </a:cubicBezTo>
                    <a:cubicBezTo>
                      <a:pt x="28211" y="8131"/>
                      <a:pt x="28872" y="7649"/>
                      <a:pt x="28976" y="6870"/>
                    </a:cubicBezTo>
                    <a:cubicBezTo>
                      <a:pt x="29194" y="5997"/>
                      <a:pt x="29485" y="5124"/>
                      <a:pt x="29848" y="4251"/>
                    </a:cubicBezTo>
                    <a:cubicBezTo>
                      <a:pt x="31303" y="5124"/>
                      <a:pt x="32758" y="5997"/>
                      <a:pt x="34140" y="7015"/>
                    </a:cubicBezTo>
                    <a:cubicBezTo>
                      <a:pt x="34395" y="7207"/>
                      <a:pt x="34675" y="7292"/>
                      <a:pt x="34947" y="7292"/>
                    </a:cubicBezTo>
                    <a:cubicBezTo>
                      <a:pt x="35606" y="7292"/>
                      <a:pt x="36219" y="6790"/>
                      <a:pt x="36322" y="6070"/>
                    </a:cubicBezTo>
                    <a:cubicBezTo>
                      <a:pt x="36467" y="5270"/>
                      <a:pt x="36685" y="4542"/>
                      <a:pt x="37049" y="3815"/>
                    </a:cubicBezTo>
                    <a:close/>
                    <a:moveTo>
                      <a:pt x="23957" y="45274"/>
                    </a:moveTo>
                    <a:cubicBezTo>
                      <a:pt x="24393" y="46292"/>
                      <a:pt x="24757" y="47383"/>
                      <a:pt x="25048" y="48474"/>
                    </a:cubicBezTo>
                    <a:cubicBezTo>
                      <a:pt x="25269" y="49137"/>
                      <a:pt x="25868" y="49548"/>
                      <a:pt x="26493" y="49548"/>
                    </a:cubicBezTo>
                    <a:cubicBezTo>
                      <a:pt x="26691" y="49548"/>
                      <a:pt x="26892" y="49507"/>
                      <a:pt x="27084" y="49420"/>
                    </a:cubicBezTo>
                    <a:cubicBezTo>
                      <a:pt x="27212" y="49505"/>
                      <a:pt x="27340" y="49540"/>
                      <a:pt x="27468" y="49540"/>
                    </a:cubicBezTo>
                    <a:cubicBezTo>
                      <a:pt x="27558" y="49540"/>
                      <a:pt x="27649" y="49523"/>
                      <a:pt x="27739" y="49493"/>
                    </a:cubicBezTo>
                    <a:cubicBezTo>
                      <a:pt x="29339" y="48838"/>
                      <a:pt x="30867" y="47965"/>
                      <a:pt x="32249" y="47020"/>
                    </a:cubicBezTo>
                    <a:cubicBezTo>
                      <a:pt x="33267" y="49056"/>
                      <a:pt x="34431" y="50947"/>
                      <a:pt x="35885" y="52693"/>
                    </a:cubicBezTo>
                    <a:cubicBezTo>
                      <a:pt x="32540" y="62585"/>
                      <a:pt x="29048" y="72986"/>
                      <a:pt x="23011" y="81569"/>
                    </a:cubicBezTo>
                    <a:cubicBezTo>
                      <a:pt x="21629" y="77641"/>
                      <a:pt x="19447" y="71459"/>
                      <a:pt x="15956" y="70949"/>
                    </a:cubicBezTo>
                    <a:cubicBezTo>
                      <a:pt x="15631" y="70910"/>
                      <a:pt x="15305" y="70891"/>
                      <a:pt x="14977" y="70891"/>
                    </a:cubicBezTo>
                    <a:cubicBezTo>
                      <a:pt x="11129" y="70891"/>
                      <a:pt x="7138" y="73504"/>
                      <a:pt x="3518" y="75314"/>
                    </a:cubicBezTo>
                    <a:cubicBezTo>
                      <a:pt x="8101" y="65203"/>
                      <a:pt x="14647" y="55820"/>
                      <a:pt x="18793" y="45419"/>
                    </a:cubicBezTo>
                    <a:lnTo>
                      <a:pt x="18793" y="45419"/>
                    </a:lnTo>
                    <a:cubicBezTo>
                      <a:pt x="18740" y="46316"/>
                      <a:pt x="19453" y="46946"/>
                      <a:pt x="20209" y="46946"/>
                    </a:cubicBezTo>
                    <a:cubicBezTo>
                      <a:pt x="20495" y="46946"/>
                      <a:pt x="20788" y="46856"/>
                      <a:pt x="21047" y="46656"/>
                    </a:cubicBezTo>
                    <a:cubicBezTo>
                      <a:pt x="21920" y="46074"/>
                      <a:pt x="22939" y="45638"/>
                      <a:pt x="23957" y="45274"/>
                    </a:cubicBezTo>
                    <a:close/>
                    <a:moveTo>
                      <a:pt x="40177" y="49565"/>
                    </a:moveTo>
                    <a:cubicBezTo>
                      <a:pt x="41413" y="50729"/>
                      <a:pt x="42795" y="51893"/>
                      <a:pt x="44250" y="52911"/>
                    </a:cubicBezTo>
                    <a:cubicBezTo>
                      <a:pt x="44499" y="53077"/>
                      <a:pt x="44778" y="53155"/>
                      <a:pt x="45053" y="53155"/>
                    </a:cubicBezTo>
                    <a:cubicBezTo>
                      <a:pt x="45740" y="53155"/>
                      <a:pt x="46401" y="52672"/>
                      <a:pt x="46505" y="51893"/>
                    </a:cubicBezTo>
                    <a:cubicBezTo>
                      <a:pt x="46505" y="51238"/>
                      <a:pt x="46650" y="50656"/>
                      <a:pt x="46723" y="50074"/>
                    </a:cubicBezTo>
                    <a:cubicBezTo>
                      <a:pt x="47087" y="50293"/>
                      <a:pt x="47450" y="50438"/>
                      <a:pt x="47814" y="50584"/>
                    </a:cubicBezTo>
                    <a:cubicBezTo>
                      <a:pt x="47814" y="59966"/>
                      <a:pt x="48323" y="69349"/>
                      <a:pt x="49196" y="78659"/>
                    </a:cubicBezTo>
                    <a:cubicBezTo>
                      <a:pt x="47159" y="77059"/>
                      <a:pt x="44977" y="75677"/>
                      <a:pt x="42795" y="74368"/>
                    </a:cubicBezTo>
                    <a:cubicBezTo>
                      <a:pt x="42650" y="74320"/>
                      <a:pt x="42502" y="74296"/>
                      <a:pt x="42356" y="74296"/>
                    </a:cubicBezTo>
                    <a:cubicBezTo>
                      <a:pt x="41844" y="74296"/>
                      <a:pt x="41365" y="74586"/>
                      <a:pt x="41195" y="75095"/>
                    </a:cubicBezTo>
                    <a:cubicBezTo>
                      <a:pt x="39522" y="78368"/>
                      <a:pt x="37631" y="81496"/>
                      <a:pt x="35449" y="84551"/>
                    </a:cubicBezTo>
                    <a:cubicBezTo>
                      <a:pt x="33412" y="78659"/>
                      <a:pt x="34503" y="72550"/>
                      <a:pt x="33776" y="66440"/>
                    </a:cubicBezTo>
                    <a:cubicBezTo>
                      <a:pt x="35594" y="62003"/>
                      <a:pt x="37049" y="57348"/>
                      <a:pt x="38577" y="52911"/>
                    </a:cubicBezTo>
                    <a:cubicBezTo>
                      <a:pt x="39013" y="51747"/>
                      <a:pt x="39522" y="50584"/>
                      <a:pt x="40177" y="49565"/>
                    </a:cubicBezTo>
                    <a:close/>
                    <a:moveTo>
                      <a:pt x="36405" y="0"/>
                    </a:moveTo>
                    <a:cubicBezTo>
                      <a:pt x="35861" y="0"/>
                      <a:pt x="35328" y="324"/>
                      <a:pt x="35085" y="905"/>
                    </a:cubicBezTo>
                    <a:cubicBezTo>
                      <a:pt x="34794" y="1778"/>
                      <a:pt x="34431" y="2724"/>
                      <a:pt x="34140" y="3597"/>
                    </a:cubicBezTo>
                    <a:cubicBezTo>
                      <a:pt x="32612" y="2651"/>
                      <a:pt x="31085" y="1706"/>
                      <a:pt x="29557" y="905"/>
                    </a:cubicBezTo>
                    <a:cubicBezTo>
                      <a:pt x="29387" y="837"/>
                      <a:pt x="29208" y="805"/>
                      <a:pt x="29032" y="805"/>
                    </a:cubicBezTo>
                    <a:cubicBezTo>
                      <a:pt x="28457" y="805"/>
                      <a:pt x="27906" y="1149"/>
                      <a:pt x="27739" y="1706"/>
                    </a:cubicBezTo>
                    <a:cubicBezTo>
                      <a:pt x="27448" y="2578"/>
                      <a:pt x="27084" y="3451"/>
                      <a:pt x="26793" y="4397"/>
                    </a:cubicBezTo>
                    <a:cubicBezTo>
                      <a:pt x="25193" y="3233"/>
                      <a:pt x="23302" y="2651"/>
                      <a:pt x="21411" y="2651"/>
                    </a:cubicBezTo>
                    <a:cubicBezTo>
                      <a:pt x="21371" y="2648"/>
                      <a:pt x="21331" y="2646"/>
                      <a:pt x="21292" y="2646"/>
                    </a:cubicBezTo>
                    <a:cubicBezTo>
                      <a:pt x="20405" y="2646"/>
                      <a:pt x="19744" y="3419"/>
                      <a:pt x="19884" y="4324"/>
                    </a:cubicBezTo>
                    <a:cubicBezTo>
                      <a:pt x="20247" y="6070"/>
                      <a:pt x="20684" y="7815"/>
                      <a:pt x="21120" y="9634"/>
                    </a:cubicBezTo>
                    <a:cubicBezTo>
                      <a:pt x="19229" y="10070"/>
                      <a:pt x="17483" y="10579"/>
                      <a:pt x="15738" y="11307"/>
                    </a:cubicBezTo>
                    <a:cubicBezTo>
                      <a:pt x="14719" y="11816"/>
                      <a:pt x="14574" y="13125"/>
                      <a:pt x="15447" y="13780"/>
                    </a:cubicBezTo>
                    <a:cubicBezTo>
                      <a:pt x="15810" y="14216"/>
                      <a:pt x="16101" y="14580"/>
                      <a:pt x="16320" y="15089"/>
                    </a:cubicBezTo>
                    <a:cubicBezTo>
                      <a:pt x="11592" y="17344"/>
                      <a:pt x="12101" y="20326"/>
                      <a:pt x="13556" y="25781"/>
                    </a:cubicBezTo>
                    <a:cubicBezTo>
                      <a:pt x="13556" y="25854"/>
                      <a:pt x="13628" y="25926"/>
                      <a:pt x="13628" y="25999"/>
                    </a:cubicBezTo>
                    <a:cubicBezTo>
                      <a:pt x="12319" y="27017"/>
                      <a:pt x="11228" y="28327"/>
                      <a:pt x="10355" y="29781"/>
                    </a:cubicBezTo>
                    <a:cubicBezTo>
                      <a:pt x="9919" y="30436"/>
                      <a:pt x="10210" y="31309"/>
                      <a:pt x="10937" y="31672"/>
                    </a:cubicBezTo>
                    <a:cubicBezTo>
                      <a:pt x="12028" y="32182"/>
                      <a:pt x="13119" y="32909"/>
                      <a:pt x="14138" y="33636"/>
                    </a:cubicBezTo>
                    <a:cubicBezTo>
                      <a:pt x="13410" y="35382"/>
                      <a:pt x="12828" y="37055"/>
                      <a:pt x="12319" y="38873"/>
                    </a:cubicBezTo>
                    <a:cubicBezTo>
                      <a:pt x="11950" y="39795"/>
                      <a:pt x="12673" y="40717"/>
                      <a:pt x="13608" y="40717"/>
                    </a:cubicBezTo>
                    <a:cubicBezTo>
                      <a:pt x="13779" y="40717"/>
                      <a:pt x="13957" y="40686"/>
                      <a:pt x="14138" y="40619"/>
                    </a:cubicBezTo>
                    <a:cubicBezTo>
                      <a:pt x="14932" y="40367"/>
                      <a:pt x="15597" y="40249"/>
                      <a:pt x="16153" y="40249"/>
                    </a:cubicBezTo>
                    <a:cubicBezTo>
                      <a:pt x="17683" y="40249"/>
                      <a:pt x="18380" y="41142"/>
                      <a:pt x="18647" y="42583"/>
                    </a:cubicBezTo>
                    <a:cubicBezTo>
                      <a:pt x="11810" y="53493"/>
                      <a:pt x="5264" y="65203"/>
                      <a:pt x="245" y="77132"/>
                    </a:cubicBezTo>
                    <a:cubicBezTo>
                      <a:pt x="1" y="77865"/>
                      <a:pt x="629" y="78599"/>
                      <a:pt x="1354" y="78599"/>
                    </a:cubicBezTo>
                    <a:cubicBezTo>
                      <a:pt x="1492" y="78599"/>
                      <a:pt x="1633" y="78572"/>
                      <a:pt x="1773" y="78514"/>
                    </a:cubicBezTo>
                    <a:cubicBezTo>
                      <a:pt x="6064" y="77059"/>
                      <a:pt x="9846" y="74441"/>
                      <a:pt x="14210" y="73350"/>
                    </a:cubicBezTo>
                    <a:cubicBezTo>
                      <a:pt x="14362" y="73312"/>
                      <a:pt x="14512" y="73295"/>
                      <a:pt x="14661" y="73295"/>
                    </a:cubicBezTo>
                    <a:cubicBezTo>
                      <a:pt x="17995" y="73295"/>
                      <a:pt x="20436" y="82329"/>
                      <a:pt x="21411" y="84696"/>
                    </a:cubicBezTo>
                    <a:cubicBezTo>
                      <a:pt x="21659" y="85192"/>
                      <a:pt x="22165" y="85453"/>
                      <a:pt x="22662" y="85453"/>
                    </a:cubicBezTo>
                    <a:cubicBezTo>
                      <a:pt x="23041" y="85453"/>
                      <a:pt x="23414" y="85302"/>
                      <a:pt x="23666" y="84987"/>
                    </a:cubicBezTo>
                    <a:cubicBezTo>
                      <a:pt x="26793" y="80841"/>
                      <a:pt x="29412" y="76405"/>
                      <a:pt x="31521" y="71677"/>
                    </a:cubicBezTo>
                    <a:lnTo>
                      <a:pt x="31521" y="71677"/>
                    </a:lnTo>
                    <a:cubicBezTo>
                      <a:pt x="31158" y="77205"/>
                      <a:pt x="31885" y="82951"/>
                      <a:pt x="34067" y="87533"/>
                    </a:cubicBezTo>
                    <a:cubicBezTo>
                      <a:pt x="34265" y="88009"/>
                      <a:pt x="34702" y="88247"/>
                      <a:pt x="35152" y="88247"/>
                    </a:cubicBezTo>
                    <a:cubicBezTo>
                      <a:pt x="35527" y="88247"/>
                      <a:pt x="35912" y="88082"/>
                      <a:pt x="36176" y="87751"/>
                    </a:cubicBezTo>
                    <a:cubicBezTo>
                      <a:pt x="38431" y="84260"/>
                      <a:pt x="40831" y="80841"/>
                      <a:pt x="42795" y="77132"/>
                    </a:cubicBezTo>
                    <a:cubicBezTo>
                      <a:pt x="45268" y="78587"/>
                      <a:pt x="47450" y="80550"/>
                      <a:pt x="49850" y="82005"/>
                    </a:cubicBezTo>
                    <a:cubicBezTo>
                      <a:pt x="50098" y="82177"/>
                      <a:pt x="50361" y="82253"/>
                      <a:pt x="50612" y="82253"/>
                    </a:cubicBezTo>
                    <a:cubicBezTo>
                      <a:pt x="51316" y="82253"/>
                      <a:pt x="51922" y="81646"/>
                      <a:pt x="51814" y="80841"/>
                    </a:cubicBezTo>
                    <a:cubicBezTo>
                      <a:pt x="50796" y="71022"/>
                      <a:pt x="50432" y="61203"/>
                      <a:pt x="50287" y="51311"/>
                    </a:cubicBezTo>
                    <a:lnTo>
                      <a:pt x="50287" y="51311"/>
                    </a:lnTo>
                    <a:cubicBezTo>
                      <a:pt x="51051" y="51475"/>
                      <a:pt x="51814" y="51556"/>
                      <a:pt x="52609" y="51556"/>
                    </a:cubicBezTo>
                    <a:cubicBezTo>
                      <a:pt x="52873" y="51556"/>
                      <a:pt x="53142" y="51547"/>
                      <a:pt x="53414" y="51529"/>
                    </a:cubicBezTo>
                    <a:cubicBezTo>
                      <a:pt x="54578" y="51529"/>
                      <a:pt x="54869" y="50002"/>
                      <a:pt x="54360" y="49274"/>
                    </a:cubicBezTo>
                    <a:cubicBezTo>
                      <a:pt x="53633" y="48329"/>
                      <a:pt x="52978" y="47310"/>
                      <a:pt x="52323" y="46438"/>
                    </a:cubicBezTo>
                    <a:lnTo>
                      <a:pt x="52323" y="46438"/>
                    </a:lnTo>
                    <a:cubicBezTo>
                      <a:pt x="54604" y="46964"/>
                      <a:pt x="56931" y="47208"/>
                      <a:pt x="59267" y="47208"/>
                    </a:cubicBezTo>
                    <a:cubicBezTo>
                      <a:pt x="59838" y="47208"/>
                      <a:pt x="60408" y="47194"/>
                      <a:pt x="60979" y="47165"/>
                    </a:cubicBezTo>
                    <a:cubicBezTo>
                      <a:pt x="62070" y="46947"/>
                      <a:pt x="62579" y="45710"/>
                      <a:pt x="61924" y="44837"/>
                    </a:cubicBezTo>
                    <a:cubicBezTo>
                      <a:pt x="60470" y="43383"/>
                      <a:pt x="59161" y="41855"/>
                      <a:pt x="57997" y="40255"/>
                    </a:cubicBezTo>
                    <a:cubicBezTo>
                      <a:pt x="59961" y="40182"/>
                      <a:pt x="61924" y="40037"/>
                      <a:pt x="63816" y="39746"/>
                    </a:cubicBezTo>
                    <a:cubicBezTo>
                      <a:pt x="64761" y="39528"/>
                      <a:pt x="65270" y="38582"/>
                      <a:pt x="64907" y="37709"/>
                    </a:cubicBezTo>
                    <a:cubicBezTo>
                      <a:pt x="63961" y="35382"/>
                      <a:pt x="62652" y="33127"/>
                      <a:pt x="61052" y="31163"/>
                    </a:cubicBezTo>
                    <a:lnTo>
                      <a:pt x="61124" y="31091"/>
                    </a:lnTo>
                    <a:cubicBezTo>
                      <a:pt x="62797" y="29854"/>
                      <a:pt x="64470" y="28618"/>
                      <a:pt x="66216" y="27454"/>
                    </a:cubicBezTo>
                    <a:cubicBezTo>
                      <a:pt x="66798" y="26945"/>
                      <a:pt x="66943" y="26072"/>
                      <a:pt x="66434" y="25417"/>
                    </a:cubicBezTo>
                    <a:cubicBezTo>
                      <a:pt x="65052" y="24108"/>
                      <a:pt x="63670" y="22871"/>
                      <a:pt x="62143" y="21708"/>
                    </a:cubicBezTo>
                    <a:cubicBezTo>
                      <a:pt x="62943" y="20617"/>
                      <a:pt x="63525" y="19453"/>
                      <a:pt x="64470" y="18362"/>
                    </a:cubicBezTo>
                    <a:cubicBezTo>
                      <a:pt x="64979" y="17635"/>
                      <a:pt x="64688" y="16616"/>
                      <a:pt x="63816" y="16253"/>
                    </a:cubicBezTo>
                    <a:cubicBezTo>
                      <a:pt x="62215" y="15598"/>
                      <a:pt x="60761" y="14943"/>
                      <a:pt x="59161" y="14434"/>
                    </a:cubicBezTo>
                    <a:cubicBezTo>
                      <a:pt x="59379" y="13052"/>
                      <a:pt x="59742" y="11598"/>
                      <a:pt x="60179" y="10288"/>
                    </a:cubicBezTo>
                    <a:cubicBezTo>
                      <a:pt x="60517" y="9408"/>
                      <a:pt x="59847" y="8528"/>
                      <a:pt x="58990" y="8528"/>
                    </a:cubicBezTo>
                    <a:cubicBezTo>
                      <a:pt x="58927" y="8528"/>
                      <a:pt x="58862" y="8533"/>
                      <a:pt x="58797" y="8543"/>
                    </a:cubicBezTo>
                    <a:cubicBezTo>
                      <a:pt x="57342" y="8761"/>
                      <a:pt x="55960" y="8615"/>
                      <a:pt x="54505" y="8761"/>
                    </a:cubicBezTo>
                    <a:cubicBezTo>
                      <a:pt x="54433" y="7815"/>
                      <a:pt x="54360" y="6797"/>
                      <a:pt x="54287" y="5851"/>
                    </a:cubicBezTo>
                    <a:cubicBezTo>
                      <a:pt x="54360" y="5415"/>
                      <a:pt x="54069" y="4979"/>
                      <a:pt x="53560" y="4906"/>
                    </a:cubicBezTo>
                    <a:cubicBezTo>
                      <a:pt x="53507" y="4799"/>
                      <a:pt x="53375" y="4732"/>
                      <a:pt x="53223" y="4732"/>
                    </a:cubicBezTo>
                    <a:cubicBezTo>
                      <a:pt x="53168" y="4732"/>
                      <a:pt x="53109" y="4741"/>
                      <a:pt x="53051" y="4760"/>
                    </a:cubicBezTo>
                    <a:cubicBezTo>
                      <a:pt x="51669" y="5197"/>
                      <a:pt x="50287" y="5633"/>
                      <a:pt x="48905" y="6070"/>
                    </a:cubicBezTo>
                    <a:cubicBezTo>
                      <a:pt x="48396" y="4615"/>
                      <a:pt x="47596" y="3233"/>
                      <a:pt x="46941" y="1778"/>
                    </a:cubicBezTo>
                    <a:cubicBezTo>
                      <a:pt x="46756" y="1269"/>
                      <a:pt x="46276" y="995"/>
                      <a:pt x="45782" y="995"/>
                    </a:cubicBezTo>
                    <a:cubicBezTo>
                      <a:pt x="45501" y="995"/>
                      <a:pt x="45215" y="1084"/>
                      <a:pt x="44977" y="1269"/>
                    </a:cubicBezTo>
                    <a:cubicBezTo>
                      <a:pt x="43959" y="2287"/>
                      <a:pt x="42868" y="3160"/>
                      <a:pt x="41850" y="4179"/>
                    </a:cubicBezTo>
                    <a:cubicBezTo>
                      <a:pt x="40249" y="2942"/>
                      <a:pt x="38722" y="1633"/>
                      <a:pt x="37195" y="251"/>
                    </a:cubicBezTo>
                    <a:cubicBezTo>
                      <a:pt x="36952" y="81"/>
                      <a:pt x="36677" y="0"/>
                      <a:pt x="36405" y="0"/>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10445678" y="845377"/>
                <a:ext cx="296050" cy="431350"/>
              </a:xfrm>
              <a:custGeom>
                <a:rect b="b" l="l" r="r" t="t"/>
                <a:pathLst>
                  <a:path extrusionOk="0" h="17254" w="11842">
                    <a:moveTo>
                      <a:pt x="9516" y="1"/>
                    </a:moveTo>
                    <a:cubicBezTo>
                      <a:pt x="9253" y="1"/>
                      <a:pt x="8980" y="88"/>
                      <a:pt x="8728" y="285"/>
                    </a:cubicBezTo>
                    <a:cubicBezTo>
                      <a:pt x="6474" y="2103"/>
                      <a:pt x="4146" y="3704"/>
                      <a:pt x="1964" y="5667"/>
                    </a:cubicBezTo>
                    <a:cubicBezTo>
                      <a:pt x="1600" y="5958"/>
                      <a:pt x="0" y="7559"/>
                      <a:pt x="1091" y="7995"/>
                    </a:cubicBezTo>
                    <a:cubicBezTo>
                      <a:pt x="1223" y="8036"/>
                      <a:pt x="1358" y="8055"/>
                      <a:pt x="1493" y="8055"/>
                    </a:cubicBezTo>
                    <a:cubicBezTo>
                      <a:pt x="2547" y="8055"/>
                      <a:pt x="3663" y="6911"/>
                      <a:pt x="4437" y="6395"/>
                    </a:cubicBezTo>
                    <a:cubicBezTo>
                      <a:pt x="5383" y="5813"/>
                      <a:pt x="6328" y="5158"/>
                      <a:pt x="7274" y="4504"/>
                    </a:cubicBezTo>
                    <a:lnTo>
                      <a:pt x="7274" y="4504"/>
                    </a:lnTo>
                    <a:cubicBezTo>
                      <a:pt x="6474" y="7486"/>
                      <a:pt x="5892" y="10541"/>
                      <a:pt x="5674" y="13668"/>
                    </a:cubicBezTo>
                    <a:cubicBezTo>
                      <a:pt x="4655" y="13523"/>
                      <a:pt x="3637" y="13377"/>
                      <a:pt x="2619" y="13377"/>
                    </a:cubicBezTo>
                    <a:cubicBezTo>
                      <a:pt x="2594" y="13375"/>
                      <a:pt x="2569" y="13374"/>
                      <a:pt x="2545" y="13374"/>
                    </a:cubicBezTo>
                    <a:cubicBezTo>
                      <a:pt x="1863" y="13374"/>
                      <a:pt x="1477" y="14340"/>
                      <a:pt x="2110" y="14832"/>
                    </a:cubicBezTo>
                    <a:cubicBezTo>
                      <a:pt x="4219" y="16287"/>
                      <a:pt x="7347" y="16796"/>
                      <a:pt x="9892" y="17232"/>
                    </a:cubicBezTo>
                    <a:cubicBezTo>
                      <a:pt x="9983" y="17247"/>
                      <a:pt x="10070" y="17254"/>
                      <a:pt x="10152" y="17254"/>
                    </a:cubicBezTo>
                    <a:cubicBezTo>
                      <a:pt x="11727" y="17254"/>
                      <a:pt x="11842" y="14741"/>
                      <a:pt x="10183" y="14396"/>
                    </a:cubicBezTo>
                    <a:lnTo>
                      <a:pt x="8292" y="14032"/>
                    </a:lnTo>
                    <a:cubicBezTo>
                      <a:pt x="9383" y="10032"/>
                      <a:pt x="9529" y="5740"/>
                      <a:pt x="10692" y="1740"/>
                    </a:cubicBezTo>
                    <a:cubicBezTo>
                      <a:pt x="11021" y="808"/>
                      <a:pt x="10318" y="1"/>
                      <a:pt x="9516"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 name="Google Shape;136;p3"/>
            <p:cNvGrpSpPr/>
            <p:nvPr/>
          </p:nvGrpSpPr>
          <p:grpSpPr>
            <a:xfrm rot="1882907">
              <a:off x="8393805" y="2728958"/>
              <a:ext cx="537260" cy="480691"/>
              <a:chOff x="3064658" y="3846582"/>
              <a:chExt cx="705425" cy="631150"/>
            </a:xfrm>
          </p:grpSpPr>
          <p:sp>
            <p:nvSpPr>
              <p:cNvPr id="137" name="Google Shape;137;p3"/>
              <p:cNvSpPr/>
              <p:nvPr/>
            </p:nvSpPr>
            <p:spPr>
              <a:xfrm>
                <a:off x="3144658" y="4121957"/>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3064658" y="3996507"/>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3281033" y="3846582"/>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3486533" y="3876482"/>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3602908" y="4065082"/>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 name="Google Shape;142;p3"/>
            <p:cNvGrpSpPr/>
            <p:nvPr/>
          </p:nvGrpSpPr>
          <p:grpSpPr>
            <a:xfrm flipH="1" rot="-1882907">
              <a:off x="400130" y="2649370"/>
              <a:ext cx="537260" cy="480691"/>
              <a:chOff x="2256445" y="3101215"/>
              <a:chExt cx="705425" cy="631150"/>
            </a:xfrm>
          </p:grpSpPr>
          <p:sp>
            <p:nvSpPr>
              <p:cNvPr id="143" name="Google Shape;143;p3"/>
              <p:cNvSpPr/>
              <p:nvPr/>
            </p:nvSpPr>
            <p:spPr>
              <a:xfrm>
                <a:off x="2336445" y="3376590"/>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2256445" y="3251140"/>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2472820" y="3101215"/>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2678320" y="3131115"/>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2794695" y="3319715"/>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3"/>
            <p:cNvSpPr/>
            <p:nvPr/>
          </p:nvSpPr>
          <p:spPr>
            <a:xfrm rot="1076189">
              <a:off x="5021811" y="4373749"/>
              <a:ext cx="459228" cy="386297"/>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rot="-1550640">
              <a:off x="582300" y="268360"/>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3">
    <p:spTree>
      <p:nvGrpSpPr>
        <p:cNvPr id="1068" name="Shape 1068"/>
        <p:cNvGrpSpPr/>
        <p:nvPr/>
      </p:nvGrpSpPr>
      <p:grpSpPr>
        <a:xfrm>
          <a:off x="0" y="0"/>
          <a:ext cx="0" cy="0"/>
          <a:chOff x="0" y="0"/>
          <a:chExt cx="0" cy="0"/>
        </a:xfrm>
      </p:grpSpPr>
      <p:grpSp>
        <p:nvGrpSpPr>
          <p:cNvPr id="1069" name="Google Shape;1069;p21"/>
          <p:cNvGrpSpPr/>
          <p:nvPr/>
        </p:nvGrpSpPr>
        <p:grpSpPr>
          <a:xfrm>
            <a:off x="99047" y="12475"/>
            <a:ext cx="8938109" cy="5184092"/>
            <a:chOff x="-30514" y="-303167"/>
            <a:chExt cx="8938109" cy="5184092"/>
          </a:xfrm>
        </p:grpSpPr>
        <p:sp>
          <p:nvSpPr>
            <p:cNvPr id="1070" name="Google Shape;1070;p21"/>
            <p:cNvSpPr/>
            <p:nvPr/>
          </p:nvSpPr>
          <p:spPr>
            <a:xfrm>
              <a:off x="8263356" y="4234080"/>
              <a:ext cx="162328" cy="212910"/>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1"/>
            <p:cNvSpPr/>
            <p:nvPr/>
          </p:nvSpPr>
          <p:spPr>
            <a:xfrm>
              <a:off x="43474" y="2602759"/>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1"/>
            <p:cNvSpPr/>
            <p:nvPr/>
          </p:nvSpPr>
          <p:spPr>
            <a:xfrm>
              <a:off x="6536008" y="-273527"/>
              <a:ext cx="209875" cy="275176"/>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1"/>
            <p:cNvSpPr/>
            <p:nvPr/>
          </p:nvSpPr>
          <p:spPr>
            <a:xfrm>
              <a:off x="761092" y="60768"/>
              <a:ext cx="209875" cy="275176"/>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1"/>
            <p:cNvSpPr/>
            <p:nvPr/>
          </p:nvSpPr>
          <p:spPr>
            <a:xfrm>
              <a:off x="761100" y="1670185"/>
              <a:ext cx="209875" cy="275176"/>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1"/>
            <p:cNvSpPr/>
            <p:nvPr/>
          </p:nvSpPr>
          <p:spPr>
            <a:xfrm>
              <a:off x="1723025" y="4367999"/>
              <a:ext cx="110475" cy="14450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1"/>
            <p:cNvSpPr/>
            <p:nvPr/>
          </p:nvSpPr>
          <p:spPr>
            <a:xfrm>
              <a:off x="-30514" y="-143375"/>
              <a:ext cx="110475" cy="145627"/>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1"/>
            <p:cNvSpPr/>
            <p:nvPr/>
          </p:nvSpPr>
          <p:spPr>
            <a:xfrm>
              <a:off x="5911027" y="1894076"/>
              <a:ext cx="110475" cy="144603"/>
            </a:xfrm>
            <a:custGeom>
              <a:rect b="b" l="l" r="r" t="t"/>
              <a:pathLst>
                <a:path extrusionOk="0" h="1412" w="1257">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1"/>
            <p:cNvSpPr/>
            <p:nvPr/>
          </p:nvSpPr>
          <p:spPr>
            <a:xfrm>
              <a:off x="7347562" y="4602623"/>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1"/>
            <p:cNvSpPr/>
            <p:nvPr/>
          </p:nvSpPr>
          <p:spPr>
            <a:xfrm>
              <a:off x="4087051" y="3948485"/>
              <a:ext cx="41395" cy="40657"/>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1"/>
            <p:cNvSpPr/>
            <p:nvPr/>
          </p:nvSpPr>
          <p:spPr>
            <a:xfrm>
              <a:off x="5535205" y="2815178"/>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1"/>
            <p:cNvSpPr/>
            <p:nvPr/>
          </p:nvSpPr>
          <p:spPr>
            <a:xfrm>
              <a:off x="2809599" y="4534213"/>
              <a:ext cx="57303" cy="56325"/>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1"/>
            <p:cNvSpPr/>
            <p:nvPr/>
          </p:nvSpPr>
          <p:spPr>
            <a:xfrm>
              <a:off x="8797120" y="2458153"/>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3" name="Google Shape;1083;p21"/>
            <p:cNvGrpSpPr/>
            <p:nvPr/>
          </p:nvGrpSpPr>
          <p:grpSpPr>
            <a:xfrm>
              <a:off x="562181" y="-303167"/>
              <a:ext cx="5113970" cy="5184092"/>
              <a:chOff x="401531" y="-124080"/>
              <a:chExt cx="5113970" cy="5184092"/>
            </a:xfrm>
          </p:grpSpPr>
          <p:sp>
            <p:nvSpPr>
              <p:cNvPr id="1084" name="Google Shape;1084;p21"/>
              <p:cNvSpPr/>
              <p:nvPr/>
            </p:nvSpPr>
            <p:spPr>
              <a:xfrm>
                <a:off x="3423540" y="1849280"/>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1"/>
              <p:cNvSpPr/>
              <p:nvPr/>
            </p:nvSpPr>
            <p:spPr>
              <a:xfrm>
                <a:off x="5429460" y="4975217"/>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1"/>
              <p:cNvSpPr/>
              <p:nvPr/>
            </p:nvSpPr>
            <p:spPr>
              <a:xfrm>
                <a:off x="3814367" y="102102"/>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1"/>
              <p:cNvSpPr/>
              <p:nvPr/>
            </p:nvSpPr>
            <p:spPr>
              <a:xfrm>
                <a:off x="401531" y="3623212"/>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1"/>
              <p:cNvSpPr/>
              <p:nvPr/>
            </p:nvSpPr>
            <p:spPr>
              <a:xfrm>
                <a:off x="1665277" y="-124080"/>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9" name="Google Shape;1089;p21"/>
            <p:cNvGrpSpPr/>
            <p:nvPr/>
          </p:nvGrpSpPr>
          <p:grpSpPr>
            <a:xfrm>
              <a:off x="6360711" y="-273529"/>
              <a:ext cx="2436417" cy="970240"/>
              <a:chOff x="3105211" y="1020346"/>
              <a:chExt cx="2436417" cy="970240"/>
            </a:xfrm>
          </p:grpSpPr>
          <p:sp>
            <p:nvSpPr>
              <p:cNvPr id="1090" name="Google Shape;1090;p21"/>
              <p:cNvSpPr/>
              <p:nvPr/>
            </p:nvSpPr>
            <p:spPr>
              <a:xfrm>
                <a:off x="5455586" y="1705272"/>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1"/>
              <p:cNvSpPr/>
              <p:nvPr/>
            </p:nvSpPr>
            <p:spPr>
              <a:xfrm>
                <a:off x="4301306" y="1020346"/>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1"/>
              <p:cNvSpPr/>
              <p:nvPr/>
            </p:nvSpPr>
            <p:spPr>
              <a:xfrm>
                <a:off x="5318039" y="1532506"/>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1"/>
              <p:cNvSpPr/>
              <p:nvPr/>
            </p:nvSpPr>
            <p:spPr>
              <a:xfrm>
                <a:off x="5419903" y="1949929"/>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1"/>
              <p:cNvSpPr/>
              <p:nvPr/>
            </p:nvSpPr>
            <p:spPr>
              <a:xfrm>
                <a:off x="3105211" y="1572962"/>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5" name="Google Shape;1095;p21"/>
            <p:cNvSpPr/>
            <p:nvPr/>
          </p:nvSpPr>
          <p:spPr>
            <a:xfrm>
              <a:off x="4894756" y="-113264"/>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1"/>
            <p:cNvSpPr/>
            <p:nvPr/>
          </p:nvSpPr>
          <p:spPr>
            <a:xfrm>
              <a:off x="7932499" y="799828"/>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1"/>
            <p:cNvSpPr/>
            <p:nvPr/>
          </p:nvSpPr>
          <p:spPr>
            <a:xfrm rot="-1241947">
              <a:off x="8327908" y="3229596"/>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1"/>
            <p:cNvSpPr/>
            <p:nvPr/>
          </p:nvSpPr>
          <p:spPr>
            <a:xfrm rot="-1241947">
              <a:off x="8478552" y="3444389"/>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9" name="Google Shape;1099;p21"/>
          <p:cNvSpPr txBox="1"/>
          <p:nvPr>
            <p:ph type="title"/>
          </p:nvPr>
        </p:nvSpPr>
        <p:spPr>
          <a:xfrm>
            <a:off x="713100" y="543000"/>
            <a:ext cx="7710000" cy="534600"/>
          </a:xfrm>
          <a:prstGeom prst="rect">
            <a:avLst/>
          </a:prstGeom>
        </p:spPr>
        <p:txBody>
          <a:bodyPr anchorCtr="0" anchor="ctr"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grpSp>
        <p:nvGrpSpPr>
          <p:cNvPr id="1100" name="Google Shape;1100;p21"/>
          <p:cNvGrpSpPr/>
          <p:nvPr/>
        </p:nvGrpSpPr>
        <p:grpSpPr>
          <a:xfrm>
            <a:off x="236894" y="-133684"/>
            <a:ext cx="8800258" cy="4972710"/>
            <a:chOff x="1006919" y="-133684"/>
            <a:chExt cx="8800258" cy="4972710"/>
          </a:xfrm>
        </p:grpSpPr>
        <p:sp>
          <p:nvSpPr>
            <p:cNvPr id="1101" name="Google Shape;1101;p21"/>
            <p:cNvSpPr/>
            <p:nvPr/>
          </p:nvSpPr>
          <p:spPr>
            <a:xfrm>
              <a:off x="3695577" y="-133684"/>
              <a:ext cx="909146" cy="908748"/>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1"/>
            <p:cNvSpPr/>
            <p:nvPr/>
          </p:nvSpPr>
          <p:spPr>
            <a:xfrm rot="422590">
              <a:off x="9035309" y="3911528"/>
              <a:ext cx="745679" cy="472616"/>
            </a:xfrm>
            <a:custGeom>
              <a:rect b="b" l="l" r="r" t="t"/>
              <a:pathLst>
                <a:path extrusionOk="0" h="45494" w="67354">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1"/>
            <p:cNvSpPr/>
            <p:nvPr/>
          </p:nvSpPr>
          <p:spPr>
            <a:xfrm rot="-1550640">
              <a:off x="7462450" y="512960"/>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4" name="Google Shape;1104;p21"/>
            <p:cNvGrpSpPr/>
            <p:nvPr/>
          </p:nvGrpSpPr>
          <p:grpSpPr>
            <a:xfrm rot="1882907">
              <a:off x="1092780" y="4253608"/>
              <a:ext cx="537260" cy="480691"/>
              <a:chOff x="-4149571" y="7678077"/>
              <a:chExt cx="705425" cy="631150"/>
            </a:xfrm>
          </p:grpSpPr>
          <p:sp>
            <p:nvSpPr>
              <p:cNvPr id="1105" name="Google Shape;1105;p21"/>
              <p:cNvSpPr/>
              <p:nvPr/>
            </p:nvSpPr>
            <p:spPr>
              <a:xfrm>
                <a:off x="-4069571" y="7953452"/>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1"/>
              <p:cNvSpPr/>
              <p:nvPr/>
            </p:nvSpPr>
            <p:spPr>
              <a:xfrm>
                <a:off x="-4149571" y="7828002"/>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1"/>
              <p:cNvSpPr/>
              <p:nvPr/>
            </p:nvSpPr>
            <p:spPr>
              <a:xfrm>
                <a:off x="-3933196" y="7678077"/>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1"/>
              <p:cNvSpPr/>
              <p:nvPr/>
            </p:nvSpPr>
            <p:spPr>
              <a:xfrm>
                <a:off x="-3727696" y="7707977"/>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1"/>
              <p:cNvSpPr/>
              <p:nvPr/>
            </p:nvSpPr>
            <p:spPr>
              <a:xfrm>
                <a:off x="-3611321" y="7896577"/>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0" name="Google Shape;1110;p21"/>
            <p:cNvGrpSpPr/>
            <p:nvPr/>
          </p:nvGrpSpPr>
          <p:grpSpPr>
            <a:xfrm rot="1882907">
              <a:off x="4704531" y="2328396"/>
              <a:ext cx="501661" cy="547925"/>
              <a:chOff x="-1318250" y="5925768"/>
              <a:chExt cx="658684" cy="719429"/>
            </a:xfrm>
          </p:grpSpPr>
          <p:sp>
            <p:nvSpPr>
              <p:cNvPr id="1111" name="Google Shape;1111;p21"/>
              <p:cNvSpPr/>
              <p:nvPr/>
            </p:nvSpPr>
            <p:spPr>
              <a:xfrm rot="-5176049">
                <a:off x="-1101470" y="6148440"/>
                <a:ext cx="496461" cy="355783"/>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1"/>
              <p:cNvSpPr/>
              <p:nvPr/>
            </p:nvSpPr>
            <p:spPr>
              <a:xfrm rot="-5176049">
                <a:off x="-1180839" y="6460244"/>
                <a:ext cx="189129" cy="170104"/>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1"/>
              <p:cNvSpPr/>
              <p:nvPr/>
            </p:nvSpPr>
            <p:spPr>
              <a:xfrm rot="-5176049">
                <a:off x="-1296476" y="6218981"/>
                <a:ext cx="170979" cy="203829"/>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1"/>
              <p:cNvSpPr/>
              <p:nvPr/>
            </p:nvSpPr>
            <p:spPr>
              <a:xfrm rot="-5176049">
                <a:off x="-1248530" y="6032220"/>
                <a:ext cx="163678" cy="195629"/>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1"/>
              <p:cNvSpPr/>
              <p:nvPr/>
            </p:nvSpPr>
            <p:spPr>
              <a:xfrm rot="-5176049">
                <a:off x="-1078186" y="5934947"/>
                <a:ext cx="167179" cy="158803"/>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6" name="Google Shape;1116;p21"/>
            <p:cNvGrpSpPr/>
            <p:nvPr/>
          </p:nvGrpSpPr>
          <p:grpSpPr>
            <a:xfrm flipH="1" rot="-1882907">
              <a:off x="8336830" y="1340733"/>
              <a:ext cx="537260" cy="480691"/>
              <a:chOff x="-7534836" y="7060896"/>
              <a:chExt cx="705425" cy="631150"/>
            </a:xfrm>
          </p:grpSpPr>
          <p:sp>
            <p:nvSpPr>
              <p:cNvPr id="1117" name="Google Shape;1117;p21"/>
              <p:cNvSpPr/>
              <p:nvPr/>
            </p:nvSpPr>
            <p:spPr>
              <a:xfrm>
                <a:off x="-7454836" y="7336271"/>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1"/>
              <p:cNvSpPr/>
              <p:nvPr/>
            </p:nvSpPr>
            <p:spPr>
              <a:xfrm>
                <a:off x="-7534836" y="7210821"/>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1"/>
              <p:cNvSpPr/>
              <p:nvPr/>
            </p:nvSpPr>
            <p:spPr>
              <a:xfrm>
                <a:off x="-7318461" y="7060896"/>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1"/>
              <p:cNvSpPr/>
              <p:nvPr/>
            </p:nvSpPr>
            <p:spPr>
              <a:xfrm>
                <a:off x="-7112961" y="7090796"/>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1"/>
              <p:cNvSpPr/>
              <p:nvPr/>
            </p:nvSpPr>
            <p:spPr>
              <a:xfrm>
                <a:off x="-6996586" y="7279396"/>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2" name="Google Shape;1122;p21"/>
            <p:cNvSpPr/>
            <p:nvPr/>
          </p:nvSpPr>
          <p:spPr>
            <a:xfrm rot="1076189">
              <a:off x="5861336" y="2004599"/>
              <a:ext cx="459228" cy="386297"/>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1"/>
            <p:cNvSpPr/>
            <p:nvPr/>
          </p:nvSpPr>
          <p:spPr>
            <a:xfrm rot="-1550640">
              <a:off x="1876625" y="1117473"/>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6">
    <p:spTree>
      <p:nvGrpSpPr>
        <p:cNvPr id="1124" name="Shape 1124"/>
        <p:cNvGrpSpPr/>
        <p:nvPr/>
      </p:nvGrpSpPr>
      <p:grpSpPr>
        <a:xfrm>
          <a:off x="0" y="0"/>
          <a:ext cx="0" cy="0"/>
          <a:chOff x="0" y="0"/>
          <a:chExt cx="0" cy="0"/>
        </a:xfrm>
      </p:grpSpPr>
      <p:grpSp>
        <p:nvGrpSpPr>
          <p:cNvPr id="1125" name="Google Shape;1125;p22"/>
          <p:cNvGrpSpPr/>
          <p:nvPr/>
        </p:nvGrpSpPr>
        <p:grpSpPr>
          <a:xfrm>
            <a:off x="20520" y="5"/>
            <a:ext cx="8858264" cy="4985667"/>
            <a:chOff x="11851" y="298191"/>
            <a:chExt cx="8858264" cy="4985667"/>
          </a:xfrm>
        </p:grpSpPr>
        <p:sp>
          <p:nvSpPr>
            <p:cNvPr id="1126" name="Google Shape;1126;p22"/>
            <p:cNvSpPr/>
            <p:nvPr/>
          </p:nvSpPr>
          <p:spPr>
            <a:xfrm>
              <a:off x="6345685" y="2524900"/>
              <a:ext cx="197117" cy="221798"/>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233681" y="406696"/>
              <a:ext cx="197117" cy="221798"/>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2948472" y="410844"/>
              <a:ext cx="152378" cy="171529"/>
            </a:xfrm>
            <a:custGeom>
              <a:rect b="b" l="l" r="r" t="t"/>
              <a:pathLst>
                <a:path extrusionOk="0" h="2078" w="1846">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2"/>
            <p:cNvSpPr/>
            <p:nvPr/>
          </p:nvSpPr>
          <p:spPr>
            <a:xfrm>
              <a:off x="8766356" y="582364"/>
              <a:ext cx="103759" cy="116554"/>
            </a:xfrm>
            <a:custGeom>
              <a:rect b="b" l="l" r="r" t="t"/>
              <a:pathLst>
                <a:path extrusionOk="0" h="1412" w="1257">
                  <a:moveTo>
                    <a:pt x="628" y="1"/>
                  </a:moveTo>
                  <a:cubicBezTo>
                    <a:pt x="551" y="1"/>
                    <a:pt x="483" y="233"/>
                    <a:pt x="464" y="552"/>
                  </a:cubicBezTo>
                  <a:cubicBezTo>
                    <a:pt x="194" y="571"/>
                    <a:pt x="0" y="629"/>
                    <a:pt x="0" y="706"/>
                  </a:cubicBezTo>
                  <a:cubicBezTo>
                    <a:pt x="0" y="784"/>
                    <a:pt x="194" y="851"/>
                    <a:pt x="464" y="871"/>
                  </a:cubicBezTo>
                  <a:cubicBezTo>
                    <a:pt x="483" y="1180"/>
                    <a:pt x="551" y="1412"/>
                    <a:pt x="628" y="1412"/>
                  </a:cubicBezTo>
                  <a:cubicBezTo>
                    <a:pt x="706" y="1412"/>
                    <a:pt x="773" y="1180"/>
                    <a:pt x="783" y="871"/>
                  </a:cubicBezTo>
                  <a:cubicBezTo>
                    <a:pt x="1054" y="851"/>
                    <a:pt x="1257" y="784"/>
                    <a:pt x="1257" y="706"/>
                  </a:cubicBezTo>
                  <a:cubicBezTo>
                    <a:pt x="1257" y="629"/>
                    <a:pt x="1054" y="571"/>
                    <a:pt x="78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2"/>
            <p:cNvSpPr/>
            <p:nvPr/>
          </p:nvSpPr>
          <p:spPr>
            <a:xfrm>
              <a:off x="323363" y="2044553"/>
              <a:ext cx="103842" cy="116554"/>
            </a:xfrm>
            <a:custGeom>
              <a:rect b="b" l="l" r="r" t="t"/>
              <a:pathLst>
                <a:path extrusionOk="0" h="1412" w="1258">
                  <a:moveTo>
                    <a:pt x="629" y="1"/>
                  </a:moveTo>
                  <a:cubicBezTo>
                    <a:pt x="552" y="1"/>
                    <a:pt x="484" y="233"/>
                    <a:pt x="474" y="552"/>
                  </a:cubicBezTo>
                  <a:cubicBezTo>
                    <a:pt x="204" y="571"/>
                    <a:pt x="1" y="629"/>
                    <a:pt x="1" y="706"/>
                  </a:cubicBezTo>
                  <a:cubicBezTo>
                    <a:pt x="1" y="784"/>
                    <a:pt x="204" y="842"/>
                    <a:pt x="474" y="861"/>
                  </a:cubicBezTo>
                  <a:cubicBezTo>
                    <a:pt x="484" y="1180"/>
                    <a:pt x="552" y="1412"/>
                    <a:pt x="629" y="1412"/>
                  </a:cubicBezTo>
                  <a:cubicBezTo>
                    <a:pt x="706" y="1412"/>
                    <a:pt x="774" y="1180"/>
                    <a:pt x="793" y="861"/>
                  </a:cubicBezTo>
                  <a:cubicBezTo>
                    <a:pt x="1054" y="842"/>
                    <a:pt x="1257" y="784"/>
                    <a:pt x="1257" y="706"/>
                  </a:cubicBezTo>
                  <a:cubicBezTo>
                    <a:pt x="1257" y="629"/>
                    <a:pt x="1054" y="571"/>
                    <a:pt x="793" y="552"/>
                  </a:cubicBezTo>
                  <a:cubicBezTo>
                    <a:pt x="774" y="233"/>
                    <a:pt x="706" y="1"/>
                    <a:pt x="62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84366" y="1460865"/>
              <a:ext cx="103759" cy="117379"/>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6345676" y="1544929"/>
              <a:ext cx="80812" cy="68347"/>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2"/>
            <p:cNvSpPr/>
            <p:nvPr/>
          </p:nvSpPr>
          <p:spPr>
            <a:xfrm>
              <a:off x="2113654" y="4859099"/>
              <a:ext cx="38053" cy="32605"/>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2"/>
            <p:cNvSpPr/>
            <p:nvPr/>
          </p:nvSpPr>
          <p:spPr>
            <a:xfrm>
              <a:off x="4652915" y="3869513"/>
              <a:ext cx="53572" cy="45812"/>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2"/>
            <p:cNvSpPr/>
            <p:nvPr/>
          </p:nvSpPr>
          <p:spPr>
            <a:xfrm>
              <a:off x="7461983" y="4545818"/>
              <a:ext cx="80234" cy="68843"/>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2"/>
            <p:cNvSpPr/>
            <p:nvPr/>
          </p:nvSpPr>
          <p:spPr>
            <a:xfrm>
              <a:off x="7702736" y="5215015"/>
              <a:ext cx="80234" cy="68843"/>
            </a:xfrm>
            <a:custGeom>
              <a:rect b="b" l="l" r="r" t="t"/>
              <a:pathLst>
                <a:path extrusionOk="0" h="834" w="972">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2"/>
            <p:cNvSpPr/>
            <p:nvPr/>
          </p:nvSpPr>
          <p:spPr>
            <a:xfrm>
              <a:off x="7819042" y="461914"/>
              <a:ext cx="38879" cy="32770"/>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2"/>
            <p:cNvSpPr/>
            <p:nvPr/>
          </p:nvSpPr>
          <p:spPr>
            <a:xfrm>
              <a:off x="1563672" y="5226729"/>
              <a:ext cx="53819" cy="45400"/>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9" name="Google Shape;1139;p22"/>
            <p:cNvGrpSpPr/>
            <p:nvPr/>
          </p:nvGrpSpPr>
          <p:grpSpPr>
            <a:xfrm>
              <a:off x="11851" y="2388961"/>
              <a:ext cx="4805965" cy="1884003"/>
              <a:chOff x="1660379" y="1595795"/>
              <a:chExt cx="4420498" cy="1732894"/>
            </a:xfrm>
          </p:grpSpPr>
          <p:sp>
            <p:nvSpPr>
              <p:cNvPr id="1140" name="Google Shape;1140;p22"/>
              <p:cNvSpPr/>
              <p:nvPr/>
            </p:nvSpPr>
            <p:spPr>
              <a:xfrm>
                <a:off x="1660379" y="3265823"/>
                <a:ext cx="74331" cy="6286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2"/>
              <p:cNvSpPr/>
              <p:nvPr/>
            </p:nvSpPr>
            <p:spPr>
              <a:xfrm>
                <a:off x="5887031" y="1595795"/>
                <a:ext cx="35001" cy="29990"/>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2"/>
              <p:cNvSpPr/>
              <p:nvPr/>
            </p:nvSpPr>
            <p:spPr>
              <a:xfrm>
                <a:off x="6045116" y="2255707"/>
                <a:ext cx="35761" cy="30142"/>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2"/>
              <p:cNvSpPr/>
              <p:nvPr/>
            </p:nvSpPr>
            <p:spPr>
              <a:xfrm>
                <a:off x="5878612" y="2164597"/>
                <a:ext cx="49275" cy="421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4" name="Google Shape;1144;p22"/>
            <p:cNvSpPr/>
            <p:nvPr/>
          </p:nvSpPr>
          <p:spPr>
            <a:xfrm>
              <a:off x="8542360" y="3448175"/>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2"/>
            <p:cNvSpPr/>
            <p:nvPr/>
          </p:nvSpPr>
          <p:spPr>
            <a:xfrm>
              <a:off x="280360" y="3100575"/>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2"/>
            <p:cNvSpPr/>
            <p:nvPr/>
          </p:nvSpPr>
          <p:spPr>
            <a:xfrm>
              <a:off x="3254017" y="1468726"/>
              <a:ext cx="80812" cy="68347"/>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2"/>
            <p:cNvSpPr/>
            <p:nvPr/>
          </p:nvSpPr>
          <p:spPr>
            <a:xfrm>
              <a:off x="887417" y="1397311"/>
              <a:ext cx="38053" cy="32605"/>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2"/>
            <p:cNvSpPr/>
            <p:nvPr/>
          </p:nvSpPr>
          <p:spPr>
            <a:xfrm>
              <a:off x="1897487" y="1581368"/>
              <a:ext cx="38879" cy="32770"/>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2"/>
            <p:cNvSpPr/>
            <p:nvPr/>
          </p:nvSpPr>
          <p:spPr>
            <a:xfrm>
              <a:off x="4219626" y="298191"/>
              <a:ext cx="80812" cy="68347"/>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2"/>
            <p:cNvSpPr/>
            <p:nvPr/>
          </p:nvSpPr>
          <p:spPr>
            <a:xfrm>
              <a:off x="6919542" y="359613"/>
              <a:ext cx="80812" cy="68347"/>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2"/>
            <p:cNvSpPr/>
            <p:nvPr/>
          </p:nvSpPr>
          <p:spPr>
            <a:xfrm>
              <a:off x="7314937" y="1867518"/>
              <a:ext cx="38879" cy="32770"/>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2"/>
            <p:cNvSpPr/>
            <p:nvPr/>
          </p:nvSpPr>
          <p:spPr>
            <a:xfrm>
              <a:off x="6132690" y="494688"/>
              <a:ext cx="53572" cy="45812"/>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2"/>
            <p:cNvSpPr/>
            <p:nvPr/>
          </p:nvSpPr>
          <p:spPr>
            <a:xfrm>
              <a:off x="3658356" y="5044202"/>
              <a:ext cx="103759" cy="11647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2"/>
            <p:cNvSpPr/>
            <p:nvPr/>
          </p:nvSpPr>
          <p:spPr>
            <a:xfrm flipH="1">
              <a:off x="6471716" y="4891802"/>
              <a:ext cx="103759" cy="11647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2"/>
            <p:cNvSpPr/>
            <p:nvPr/>
          </p:nvSpPr>
          <p:spPr>
            <a:xfrm flipH="1">
              <a:off x="4991568" y="4864234"/>
              <a:ext cx="152461" cy="171611"/>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6" name="Google Shape;1156;p22"/>
          <p:cNvSpPr txBox="1"/>
          <p:nvPr>
            <p:ph type="title"/>
          </p:nvPr>
        </p:nvSpPr>
        <p:spPr>
          <a:xfrm>
            <a:off x="715650" y="540000"/>
            <a:ext cx="7712700" cy="535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atin typeface="Muli"/>
                <a:ea typeface="Muli"/>
                <a:cs typeface="Muli"/>
                <a:sym typeface="Muli"/>
              </a:defRPr>
            </a:lvl2pPr>
            <a:lvl3pPr lvl="2" rtl="0" algn="ctr">
              <a:spcBef>
                <a:spcPts val="0"/>
              </a:spcBef>
              <a:spcAft>
                <a:spcPts val="0"/>
              </a:spcAft>
              <a:buNone/>
              <a:defRPr>
                <a:latin typeface="Muli"/>
                <a:ea typeface="Muli"/>
                <a:cs typeface="Muli"/>
                <a:sym typeface="Muli"/>
              </a:defRPr>
            </a:lvl3pPr>
            <a:lvl4pPr lvl="3" rtl="0" algn="ctr">
              <a:spcBef>
                <a:spcPts val="0"/>
              </a:spcBef>
              <a:spcAft>
                <a:spcPts val="0"/>
              </a:spcAft>
              <a:buNone/>
              <a:defRPr>
                <a:latin typeface="Muli"/>
                <a:ea typeface="Muli"/>
                <a:cs typeface="Muli"/>
                <a:sym typeface="Muli"/>
              </a:defRPr>
            </a:lvl4pPr>
            <a:lvl5pPr lvl="4" rtl="0" algn="ctr">
              <a:spcBef>
                <a:spcPts val="0"/>
              </a:spcBef>
              <a:spcAft>
                <a:spcPts val="0"/>
              </a:spcAft>
              <a:buNone/>
              <a:defRPr>
                <a:latin typeface="Muli"/>
                <a:ea typeface="Muli"/>
                <a:cs typeface="Muli"/>
                <a:sym typeface="Muli"/>
              </a:defRPr>
            </a:lvl5pPr>
            <a:lvl6pPr lvl="5" rtl="0" algn="ctr">
              <a:spcBef>
                <a:spcPts val="0"/>
              </a:spcBef>
              <a:spcAft>
                <a:spcPts val="0"/>
              </a:spcAft>
              <a:buNone/>
              <a:defRPr>
                <a:latin typeface="Muli"/>
                <a:ea typeface="Muli"/>
                <a:cs typeface="Muli"/>
                <a:sym typeface="Muli"/>
              </a:defRPr>
            </a:lvl6pPr>
            <a:lvl7pPr lvl="6" rtl="0" algn="ctr">
              <a:spcBef>
                <a:spcPts val="0"/>
              </a:spcBef>
              <a:spcAft>
                <a:spcPts val="0"/>
              </a:spcAft>
              <a:buNone/>
              <a:defRPr>
                <a:latin typeface="Muli"/>
                <a:ea typeface="Muli"/>
                <a:cs typeface="Muli"/>
                <a:sym typeface="Muli"/>
              </a:defRPr>
            </a:lvl7pPr>
            <a:lvl8pPr lvl="7" rtl="0" algn="ctr">
              <a:spcBef>
                <a:spcPts val="0"/>
              </a:spcBef>
              <a:spcAft>
                <a:spcPts val="0"/>
              </a:spcAft>
              <a:buNone/>
              <a:defRPr>
                <a:latin typeface="Muli"/>
                <a:ea typeface="Muli"/>
                <a:cs typeface="Muli"/>
                <a:sym typeface="Muli"/>
              </a:defRPr>
            </a:lvl8pPr>
            <a:lvl9pPr lvl="8" rtl="0" algn="ctr">
              <a:spcBef>
                <a:spcPts val="0"/>
              </a:spcBef>
              <a:spcAft>
                <a:spcPts val="0"/>
              </a:spcAft>
              <a:buNone/>
              <a:defRPr>
                <a:latin typeface="Muli"/>
                <a:ea typeface="Muli"/>
                <a:cs typeface="Muli"/>
                <a:sym typeface="Muli"/>
              </a:defRPr>
            </a:lvl9pPr>
          </a:lstStyle>
          <a:p/>
        </p:txBody>
      </p:sp>
      <p:sp>
        <p:nvSpPr>
          <p:cNvPr id="1157" name="Google Shape;1157;p22"/>
          <p:cNvSpPr txBox="1"/>
          <p:nvPr>
            <p:ph idx="1" type="subTitle"/>
          </p:nvPr>
        </p:nvSpPr>
        <p:spPr>
          <a:xfrm>
            <a:off x="969873" y="1740583"/>
            <a:ext cx="2543700" cy="59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1158" name="Google Shape;1158;p22"/>
          <p:cNvSpPr txBox="1"/>
          <p:nvPr>
            <p:ph idx="2" type="subTitle"/>
          </p:nvPr>
        </p:nvSpPr>
        <p:spPr>
          <a:xfrm>
            <a:off x="969873" y="2933286"/>
            <a:ext cx="2543700" cy="67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1159" name="Google Shape;1159;p22"/>
          <p:cNvSpPr txBox="1"/>
          <p:nvPr>
            <p:ph idx="3" type="subTitle"/>
          </p:nvPr>
        </p:nvSpPr>
        <p:spPr>
          <a:xfrm>
            <a:off x="969873" y="4125958"/>
            <a:ext cx="2543700" cy="67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grpSp>
        <p:nvGrpSpPr>
          <p:cNvPr id="1160" name="Google Shape;1160;p22"/>
          <p:cNvGrpSpPr/>
          <p:nvPr/>
        </p:nvGrpSpPr>
        <p:grpSpPr>
          <a:xfrm>
            <a:off x="16360" y="129092"/>
            <a:ext cx="9194331" cy="5052934"/>
            <a:chOff x="786385" y="129091"/>
            <a:chExt cx="9194331" cy="5052934"/>
          </a:xfrm>
        </p:grpSpPr>
        <p:sp>
          <p:nvSpPr>
            <p:cNvPr id="1161" name="Google Shape;1161;p22"/>
            <p:cNvSpPr/>
            <p:nvPr/>
          </p:nvSpPr>
          <p:spPr>
            <a:xfrm rot="-5244651">
              <a:off x="6724698" y="2994427"/>
              <a:ext cx="582156" cy="581902"/>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2"/>
            <p:cNvSpPr/>
            <p:nvPr/>
          </p:nvSpPr>
          <p:spPr>
            <a:xfrm rot="901942">
              <a:off x="8807445" y="182040"/>
              <a:ext cx="459267" cy="386330"/>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3" name="Google Shape;1163;p22"/>
            <p:cNvGrpSpPr/>
            <p:nvPr/>
          </p:nvGrpSpPr>
          <p:grpSpPr>
            <a:xfrm rot="1882907">
              <a:off x="869477" y="4529271"/>
              <a:ext cx="554005" cy="474758"/>
              <a:chOff x="-4215035" y="8134603"/>
              <a:chExt cx="727412" cy="623360"/>
            </a:xfrm>
          </p:grpSpPr>
          <p:sp>
            <p:nvSpPr>
              <p:cNvPr id="1164" name="Google Shape;1164;p22"/>
              <p:cNvSpPr/>
              <p:nvPr/>
            </p:nvSpPr>
            <p:spPr>
              <a:xfrm>
                <a:off x="-4113048" y="8402188"/>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2"/>
              <p:cNvSpPr/>
              <p:nvPr/>
            </p:nvSpPr>
            <p:spPr>
              <a:xfrm>
                <a:off x="-4215035" y="8299916"/>
                <a:ext cx="209967" cy="162854"/>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2"/>
              <p:cNvSpPr/>
              <p:nvPr/>
            </p:nvSpPr>
            <p:spPr>
              <a:xfrm>
                <a:off x="-3989463" y="8134603"/>
                <a:ext cx="163691" cy="195142"/>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2"/>
              <p:cNvSpPr/>
              <p:nvPr/>
            </p:nvSpPr>
            <p:spPr>
              <a:xfrm>
                <a:off x="-3771173" y="8156713"/>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2"/>
              <p:cNvSpPr/>
              <p:nvPr/>
            </p:nvSpPr>
            <p:spPr>
              <a:xfrm>
                <a:off x="-3654798" y="8345313"/>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9" name="Google Shape;1169;p22"/>
            <p:cNvSpPr/>
            <p:nvPr/>
          </p:nvSpPr>
          <p:spPr>
            <a:xfrm rot="-1821027">
              <a:off x="1705005" y="432918"/>
              <a:ext cx="459197" cy="38627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2"/>
            <p:cNvSpPr/>
            <p:nvPr/>
          </p:nvSpPr>
          <p:spPr>
            <a:xfrm rot="-1550640">
              <a:off x="9460250" y="4714948"/>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9_1">
    <p:spTree>
      <p:nvGrpSpPr>
        <p:cNvPr id="1171" name="Shape 1171"/>
        <p:cNvGrpSpPr/>
        <p:nvPr/>
      </p:nvGrpSpPr>
      <p:grpSpPr>
        <a:xfrm>
          <a:off x="0" y="0"/>
          <a:ext cx="0" cy="0"/>
          <a:chOff x="0" y="0"/>
          <a:chExt cx="0" cy="0"/>
        </a:xfrm>
      </p:grpSpPr>
      <p:sp>
        <p:nvSpPr>
          <p:cNvPr id="1172" name="Google Shape;1172;p23"/>
          <p:cNvSpPr txBox="1"/>
          <p:nvPr>
            <p:ph type="title"/>
          </p:nvPr>
        </p:nvSpPr>
        <p:spPr>
          <a:xfrm>
            <a:off x="719750" y="542500"/>
            <a:ext cx="7710000" cy="535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atin typeface="Muli"/>
                <a:ea typeface="Muli"/>
                <a:cs typeface="Muli"/>
                <a:sym typeface="Muli"/>
              </a:defRPr>
            </a:lvl2pPr>
            <a:lvl3pPr lvl="2" rtl="0" algn="ctr">
              <a:spcBef>
                <a:spcPts val="0"/>
              </a:spcBef>
              <a:spcAft>
                <a:spcPts val="0"/>
              </a:spcAft>
              <a:buNone/>
              <a:defRPr>
                <a:latin typeface="Muli"/>
                <a:ea typeface="Muli"/>
                <a:cs typeface="Muli"/>
                <a:sym typeface="Muli"/>
              </a:defRPr>
            </a:lvl3pPr>
            <a:lvl4pPr lvl="3" rtl="0" algn="ctr">
              <a:spcBef>
                <a:spcPts val="0"/>
              </a:spcBef>
              <a:spcAft>
                <a:spcPts val="0"/>
              </a:spcAft>
              <a:buNone/>
              <a:defRPr>
                <a:latin typeface="Muli"/>
                <a:ea typeface="Muli"/>
                <a:cs typeface="Muli"/>
                <a:sym typeface="Muli"/>
              </a:defRPr>
            </a:lvl4pPr>
            <a:lvl5pPr lvl="4" rtl="0" algn="ctr">
              <a:spcBef>
                <a:spcPts val="0"/>
              </a:spcBef>
              <a:spcAft>
                <a:spcPts val="0"/>
              </a:spcAft>
              <a:buNone/>
              <a:defRPr>
                <a:latin typeface="Muli"/>
                <a:ea typeface="Muli"/>
                <a:cs typeface="Muli"/>
                <a:sym typeface="Muli"/>
              </a:defRPr>
            </a:lvl5pPr>
            <a:lvl6pPr lvl="5" rtl="0" algn="ctr">
              <a:spcBef>
                <a:spcPts val="0"/>
              </a:spcBef>
              <a:spcAft>
                <a:spcPts val="0"/>
              </a:spcAft>
              <a:buNone/>
              <a:defRPr>
                <a:latin typeface="Muli"/>
                <a:ea typeface="Muli"/>
                <a:cs typeface="Muli"/>
                <a:sym typeface="Muli"/>
              </a:defRPr>
            </a:lvl6pPr>
            <a:lvl7pPr lvl="6" rtl="0" algn="ctr">
              <a:spcBef>
                <a:spcPts val="0"/>
              </a:spcBef>
              <a:spcAft>
                <a:spcPts val="0"/>
              </a:spcAft>
              <a:buNone/>
              <a:defRPr>
                <a:latin typeface="Muli"/>
                <a:ea typeface="Muli"/>
                <a:cs typeface="Muli"/>
                <a:sym typeface="Muli"/>
              </a:defRPr>
            </a:lvl7pPr>
            <a:lvl8pPr lvl="7" rtl="0" algn="ctr">
              <a:spcBef>
                <a:spcPts val="0"/>
              </a:spcBef>
              <a:spcAft>
                <a:spcPts val="0"/>
              </a:spcAft>
              <a:buNone/>
              <a:defRPr>
                <a:latin typeface="Muli"/>
                <a:ea typeface="Muli"/>
                <a:cs typeface="Muli"/>
                <a:sym typeface="Muli"/>
              </a:defRPr>
            </a:lvl8pPr>
            <a:lvl9pPr lvl="8" rtl="0" algn="ctr">
              <a:spcBef>
                <a:spcPts val="0"/>
              </a:spcBef>
              <a:spcAft>
                <a:spcPts val="0"/>
              </a:spcAft>
              <a:buNone/>
              <a:defRPr>
                <a:latin typeface="Muli"/>
                <a:ea typeface="Muli"/>
                <a:cs typeface="Muli"/>
                <a:sym typeface="Muli"/>
              </a:defRPr>
            </a:lvl9pPr>
          </a:lstStyle>
          <a:p/>
        </p:txBody>
      </p:sp>
      <p:sp>
        <p:nvSpPr>
          <p:cNvPr id="1173" name="Google Shape;1173;p23"/>
          <p:cNvSpPr txBox="1"/>
          <p:nvPr>
            <p:ph idx="1" type="subTitle"/>
          </p:nvPr>
        </p:nvSpPr>
        <p:spPr>
          <a:xfrm>
            <a:off x="719750" y="1192200"/>
            <a:ext cx="7710000" cy="32565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lvl1pPr>
            <a:lvl2pPr lvl="1" rtl="0">
              <a:spcBef>
                <a:spcPts val="1600"/>
              </a:spcBef>
              <a:spcAft>
                <a:spcPts val="0"/>
              </a:spcAft>
              <a:buNone/>
              <a:defRPr sz="1200"/>
            </a:lvl2pPr>
            <a:lvl3pPr lvl="2" rtl="0">
              <a:spcBef>
                <a:spcPts val="1600"/>
              </a:spcBef>
              <a:spcAft>
                <a:spcPts val="0"/>
              </a:spcAft>
              <a:buNone/>
              <a:defRPr sz="1200"/>
            </a:lvl3pPr>
            <a:lvl4pPr lvl="3" rtl="0">
              <a:spcBef>
                <a:spcPts val="1600"/>
              </a:spcBef>
              <a:spcAft>
                <a:spcPts val="0"/>
              </a:spcAft>
              <a:buNone/>
              <a:defRPr sz="1200"/>
            </a:lvl4pPr>
            <a:lvl5pPr lvl="4" rtl="0">
              <a:spcBef>
                <a:spcPts val="1600"/>
              </a:spcBef>
              <a:spcAft>
                <a:spcPts val="0"/>
              </a:spcAft>
              <a:buNone/>
              <a:defRPr sz="1200"/>
            </a:lvl5pPr>
            <a:lvl6pPr lvl="5" rtl="0">
              <a:spcBef>
                <a:spcPts val="1600"/>
              </a:spcBef>
              <a:spcAft>
                <a:spcPts val="0"/>
              </a:spcAft>
              <a:buNone/>
              <a:defRPr sz="1200"/>
            </a:lvl6pPr>
            <a:lvl7pPr lvl="6" rtl="0">
              <a:spcBef>
                <a:spcPts val="1600"/>
              </a:spcBef>
              <a:spcAft>
                <a:spcPts val="0"/>
              </a:spcAft>
              <a:buNone/>
              <a:defRPr sz="1200"/>
            </a:lvl7pPr>
            <a:lvl8pPr lvl="7" rtl="0">
              <a:spcBef>
                <a:spcPts val="1600"/>
              </a:spcBef>
              <a:spcAft>
                <a:spcPts val="0"/>
              </a:spcAft>
              <a:buNone/>
              <a:defRPr sz="1200"/>
            </a:lvl8pPr>
            <a:lvl9pPr lvl="8" rtl="0">
              <a:spcBef>
                <a:spcPts val="1600"/>
              </a:spcBef>
              <a:spcAft>
                <a:spcPts val="1600"/>
              </a:spcAft>
              <a:buNone/>
              <a:defRPr sz="1200"/>
            </a:lvl9pPr>
          </a:lstStyle>
          <a:p/>
        </p:txBody>
      </p:sp>
      <p:grpSp>
        <p:nvGrpSpPr>
          <p:cNvPr id="1174" name="Google Shape;1174;p23"/>
          <p:cNvGrpSpPr/>
          <p:nvPr/>
        </p:nvGrpSpPr>
        <p:grpSpPr>
          <a:xfrm>
            <a:off x="89338" y="-39848"/>
            <a:ext cx="8957938" cy="5217315"/>
            <a:chOff x="84356" y="283413"/>
            <a:chExt cx="8957938" cy="5217315"/>
          </a:xfrm>
        </p:grpSpPr>
        <p:sp>
          <p:nvSpPr>
            <p:cNvPr id="1175" name="Google Shape;1175;p23"/>
            <p:cNvSpPr/>
            <p:nvPr/>
          </p:nvSpPr>
          <p:spPr>
            <a:xfrm>
              <a:off x="5569669" y="2895844"/>
              <a:ext cx="152461" cy="171611"/>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3"/>
            <p:cNvSpPr/>
            <p:nvPr/>
          </p:nvSpPr>
          <p:spPr>
            <a:xfrm>
              <a:off x="4462864" y="4914975"/>
              <a:ext cx="152461" cy="171611"/>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3"/>
            <p:cNvSpPr/>
            <p:nvPr/>
          </p:nvSpPr>
          <p:spPr>
            <a:xfrm>
              <a:off x="8495690" y="1499146"/>
              <a:ext cx="197117" cy="221798"/>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3"/>
            <p:cNvSpPr/>
            <p:nvPr/>
          </p:nvSpPr>
          <p:spPr>
            <a:xfrm>
              <a:off x="8632935" y="533238"/>
              <a:ext cx="197117" cy="221798"/>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3"/>
            <p:cNvSpPr/>
            <p:nvPr/>
          </p:nvSpPr>
          <p:spPr>
            <a:xfrm>
              <a:off x="1437431" y="461921"/>
              <a:ext cx="197117" cy="221798"/>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3"/>
            <p:cNvSpPr/>
            <p:nvPr/>
          </p:nvSpPr>
          <p:spPr>
            <a:xfrm>
              <a:off x="84356" y="1539277"/>
              <a:ext cx="103759" cy="11647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3"/>
            <p:cNvSpPr/>
            <p:nvPr/>
          </p:nvSpPr>
          <p:spPr>
            <a:xfrm>
              <a:off x="2948472" y="487044"/>
              <a:ext cx="152378" cy="171529"/>
            </a:xfrm>
            <a:custGeom>
              <a:rect b="b" l="l" r="r" t="t"/>
              <a:pathLst>
                <a:path extrusionOk="0" h="2078" w="1846">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a:off x="2940240" y="1493296"/>
              <a:ext cx="152461" cy="171611"/>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3"/>
            <p:cNvSpPr/>
            <p:nvPr/>
          </p:nvSpPr>
          <p:spPr>
            <a:xfrm>
              <a:off x="1313963" y="4863953"/>
              <a:ext cx="103842" cy="116554"/>
            </a:xfrm>
            <a:custGeom>
              <a:rect b="b" l="l" r="r" t="t"/>
              <a:pathLst>
                <a:path extrusionOk="0" h="1412" w="1258">
                  <a:moveTo>
                    <a:pt x="629" y="1"/>
                  </a:moveTo>
                  <a:cubicBezTo>
                    <a:pt x="552" y="1"/>
                    <a:pt x="484" y="233"/>
                    <a:pt x="474" y="552"/>
                  </a:cubicBezTo>
                  <a:cubicBezTo>
                    <a:pt x="204" y="571"/>
                    <a:pt x="1" y="629"/>
                    <a:pt x="1" y="706"/>
                  </a:cubicBezTo>
                  <a:cubicBezTo>
                    <a:pt x="1" y="784"/>
                    <a:pt x="204" y="842"/>
                    <a:pt x="474" y="861"/>
                  </a:cubicBezTo>
                  <a:cubicBezTo>
                    <a:pt x="484" y="1180"/>
                    <a:pt x="552" y="1412"/>
                    <a:pt x="629" y="1412"/>
                  </a:cubicBezTo>
                  <a:cubicBezTo>
                    <a:pt x="706" y="1412"/>
                    <a:pt x="774" y="1180"/>
                    <a:pt x="793" y="861"/>
                  </a:cubicBezTo>
                  <a:cubicBezTo>
                    <a:pt x="1054" y="842"/>
                    <a:pt x="1257" y="784"/>
                    <a:pt x="1257" y="706"/>
                  </a:cubicBezTo>
                  <a:cubicBezTo>
                    <a:pt x="1257" y="629"/>
                    <a:pt x="1054" y="571"/>
                    <a:pt x="793" y="552"/>
                  </a:cubicBezTo>
                  <a:cubicBezTo>
                    <a:pt x="774" y="233"/>
                    <a:pt x="706" y="1"/>
                    <a:pt x="62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3"/>
            <p:cNvSpPr/>
            <p:nvPr/>
          </p:nvSpPr>
          <p:spPr>
            <a:xfrm>
              <a:off x="546478" y="719265"/>
              <a:ext cx="103759" cy="117379"/>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3"/>
            <p:cNvSpPr/>
            <p:nvPr/>
          </p:nvSpPr>
          <p:spPr>
            <a:xfrm>
              <a:off x="6741653" y="1520817"/>
              <a:ext cx="103759" cy="116554"/>
            </a:xfrm>
            <a:custGeom>
              <a:rect b="b" l="l" r="r" t="t"/>
              <a:pathLst>
                <a:path extrusionOk="0" h="1412" w="1257">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3"/>
            <p:cNvSpPr/>
            <p:nvPr/>
          </p:nvSpPr>
          <p:spPr>
            <a:xfrm>
              <a:off x="8215060" y="2913813"/>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3"/>
            <p:cNvSpPr/>
            <p:nvPr/>
          </p:nvSpPr>
          <p:spPr>
            <a:xfrm>
              <a:off x="2113654" y="4859099"/>
              <a:ext cx="38053" cy="32605"/>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3"/>
            <p:cNvSpPr/>
            <p:nvPr/>
          </p:nvSpPr>
          <p:spPr>
            <a:xfrm>
              <a:off x="3506562" y="2439668"/>
              <a:ext cx="38879" cy="32770"/>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3"/>
            <p:cNvSpPr/>
            <p:nvPr/>
          </p:nvSpPr>
          <p:spPr>
            <a:xfrm>
              <a:off x="7461983" y="4545818"/>
              <a:ext cx="80234" cy="68843"/>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3"/>
            <p:cNvSpPr/>
            <p:nvPr/>
          </p:nvSpPr>
          <p:spPr>
            <a:xfrm>
              <a:off x="7702736" y="5215015"/>
              <a:ext cx="80234" cy="68843"/>
            </a:xfrm>
            <a:custGeom>
              <a:rect b="b" l="l" r="r" t="t"/>
              <a:pathLst>
                <a:path extrusionOk="0" h="834" w="972">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3"/>
            <p:cNvSpPr/>
            <p:nvPr/>
          </p:nvSpPr>
          <p:spPr>
            <a:xfrm>
              <a:off x="7819042" y="461914"/>
              <a:ext cx="38879" cy="32770"/>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3"/>
            <p:cNvSpPr/>
            <p:nvPr/>
          </p:nvSpPr>
          <p:spPr>
            <a:xfrm>
              <a:off x="1792272" y="5455329"/>
              <a:ext cx="53819" cy="45400"/>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3" name="Google Shape;1193;p23"/>
            <p:cNvGrpSpPr/>
            <p:nvPr/>
          </p:nvGrpSpPr>
          <p:grpSpPr>
            <a:xfrm>
              <a:off x="155542" y="3106418"/>
              <a:ext cx="450978" cy="1851758"/>
              <a:chOff x="1792545" y="2255707"/>
              <a:chExt cx="414807" cy="1703236"/>
            </a:xfrm>
          </p:grpSpPr>
          <p:sp>
            <p:nvSpPr>
              <p:cNvPr id="1194" name="Google Shape;1194;p23"/>
              <p:cNvSpPr/>
              <p:nvPr/>
            </p:nvSpPr>
            <p:spPr>
              <a:xfrm>
                <a:off x="2010820" y="3125647"/>
                <a:ext cx="74331" cy="6286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3"/>
              <p:cNvSpPr/>
              <p:nvPr/>
            </p:nvSpPr>
            <p:spPr>
              <a:xfrm>
                <a:off x="1792545" y="3379967"/>
                <a:ext cx="74331" cy="62866"/>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3"/>
              <p:cNvSpPr/>
              <p:nvPr/>
            </p:nvSpPr>
            <p:spPr>
              <a:xfrm>
                <a:off x="2172351" y="3558267"/>
                <a:ext cx="35001" cy="29990"/>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3"/>
              <p:cNvSpPr/>
              <p:nvPr/>
            </p:nvSpPr>
            <p:spPr>
              <a:xfrm>
                <a:off x="1839818" y="2255707"/>
                <a:ext cx="35761" cy="30142"/>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3"/>
              <p:cNvSpPr/>
              <p:nvPr/>
            </p:nvSpPr>
            <p:spPr>
              <a:xfrm>
                <a:off x="1883579" y="3916805"/>
                <a:ext cx="49275" cy="421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9" name="Google Shape;1199;p23"/>
            <p:cNvGrpSpPr/>
            <p:nvPr/>
          </p:nvGrpSpPr>
          <p:grpSpPr>
            <a:xfrm>
              <a:off x="8251792" y="4522561"/>
              <a:ext cx="394321" cy="369227"/>
              <a:chOff x="2002810" y="3558267"/>
              <a:chExt cx="362694" cy="339613"/>
            </a:xfrm>
          </p:grpSpPr>
          <p:sp>
            <p:nvSpPr>
              <p:cNvPr id="1200" name="Google Shape;1200;p23"/>
              <p:cNvSpPr/>
              <p:nvPr/>
            </p:nvSpPr>
            <p:spPr>
              <a:xfrm>
                <a:off x="2291173" y="3686353"/>
                <a:ext cx="74331" cy="6286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3"/>
              <p:cNvSpPr/>
              <p:nvPr/>
            </p:nvSpPr>
            <p:spPr>
              <a:xfrm>
                <a:off x="2002810" y="3590232"/>
                <a:ext cx="74331" cy="62866"/>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3"/>
              <p:cNvSpPr/>
              <p:nvPr/>
            </p:nvSpPr>
            <p:spPr>
              <a:xfrm>
                <a:off x="2172351" y="3558267"/>
                <a:ext cx="35001" cy="29990"/>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3"/>
              <p:cNvSpPr/>
              <p:nvPr/>
            </p:nvSpPr>
            <p:spPr>
              <a:xfrm>
                <a:off x="2260348" y="3867738"/>
                <a:ext cx="35761" cy="30142"/>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3"/>
              <p:cNvSpPr/>
              <p:nvPr/>
            </p:nvSpPr>
            <p:spPr>
              <a:xfrm>
                <a:off x="2093844" y="3776628"/>
                <a:ext cx="49275" cy="421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5" name="Google Shape;1205;p23"/>
            <p:cNvSpPr/>
            <p:nvPr/>
          </p:nvSpPr>
          <p:spPr>
            <a:xfrm>
              <a:off x="8938535" y="2089738"/>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3"/>
            <p:cNvSpPr/>
            <p:nvPr/>
          </p:nvSpPr>
          <p:spPr>
            <a:xfrm>
              <a:off x="8542360" y="3448175"/>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3"/>
            <p:cNvSpPr/>
            <p:nvPr/>
          </p:nvSpPr>
          <p:spPr>
            <a:xfrm>
              <a:off x="529435" y="2743325"/>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3"/>
            <p:cNvSpPr/>
            <p:nvPr/>
          </p:nvSpPr>
          <p:spPr>
            <a:xfrm>
              <a:off x="650260" y="3533900"/>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3"/>
            <p:cNvSpPr/>
            <p:nvPr/>
          </p:nvSpPr>
          <p:spPr>
            <a:xfrm>
              <a:off x="5844817" y="1544926"/>
              <a:ext cx="80812" cy="68347"/>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3"/>
            <p:cNvSpPr/>
            <p:nvPr/>
          </p:nvSpPr>
          <p:spPr>
            <a:xfrm>
              <a:off x="1897487" y="743168"/>
              <a:ext cx="38879" cy="32770"/>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3"/>
            <p:cNvSpPr/>
            <p:nvPr/>
          </p:nvSpPr>
          <p:spPr>
            <a:xfrm>
              <a:off x="497265" y="1406113"/>
              <a:ext cx="53572" cy="45812"/>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3"/>
            <p:cNvSpPr/>
            <p:nvPr/>
          </p:nvSpPr>
          <p:spPr>
            <a:xfrm>
              <a:off x="4219626" y="602991"/>
              <a:ext cx="80812" cy="68347"/>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3"/>
            <p:cNvSpPr/>
            <p:nvPr/>
          </p:nvSpPr>
          <p:spPr>
            <a:xfrm>
              <a:off x="6919542" y="283413"/>
              <a:ext cx="80812" cy="68347"/>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3"/>
            <p:cNvSpPr/>
            <p:nvPr/>
          </p:nvSpPr>
          <p:spPr>
            <a:xfrm>
              <a:off x="7543537" y="1486518"/>
              <a:ext cx="38879" cy="32770"/>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3"/>
            <p:cNvSpPr/>
            <p:nvPr/>
          </p:nvSpPr>
          <p:spPr>
            <a:xfrm>
              <a:off x="6098365" y="450238"/>
              <a:ext cx="53572" cy="45812"/>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3"/>
            <p:cNvSpPr/>
            <p:nvPr/>
          </p:nvSpPr>
          <p:spPr>
            <a:xfrm>
              <a:off x="2896356" y="4968002"/>
              <a:ext cx="103759" cy="11647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3"/>
            <p:cNvSpPr/>
            <p:nvPr/>
          </p:nvSpPr>
          <p:spPr>
            <a:xfrm flipH="1">
              <a:off x="6471716" y="4891802"/>
              <a:ext cx="103759" cy="11647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3"/>
            <p:cNvSpPr/>
            <p:nvPr/>
          </p:nvSpPr>
          <p:spPr>
            <a:xfrm flipH="1">
              <a:off x="5719493" y="5127746"/>
              <a:ext cx="152461" cy="171611"/>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9" name="Google Shape;1219;p23"/>
          <p:cNvGrpSpPr/>
          <p:nvPr/>
        </p:nvGrpSpPr>
        <p:grpSpPr>
          <a:xfrm>
            <a:off x="360852" y="-212629"/>
            <a:ext cx="8783150" cy="5407280"/>
            <a:chOff x="1123039" y="-238904"/>
            <a:chExt cx="8783150" cy="5407280"/>
          </a:xfrm>
        </p:grpSpPr>
        <p:sp>
          <p:nvSpPr>
            <p:cNvPr id="1220" name="Google Shape;1220;p23"/>
            <p:cNvSpPr/>
            <p:nvPr/>
          </p:nvSpPr>
          <p:spPr>
            <a:xfrm>
              <a:off x="1123039" y="59341"/>
              <a:ext cx="909146" cy="908748"/>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3"/>
            <p:cNvSpPr/>
            <p:nvPr/>
          </p:nvSpPr>
          <p:spPr>
            <a:xfrm rot="422590">
              <a:off x="9134321" y="4143691"/>
              <a:ext cx="745679" cy="472616"/>
            </a:xfrm>
            <a:custGeom>
              <a:rect b="b" l="l" r="r" t="t"/>
              <a:pathLst>
                <a:path extrusionOk="0" h="45494" w="67354">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3"/>
            <p:cNvSpPr/>
            <p:nvPr/>
          </p:nvSpPr>
          <p:spPr>
            <a:xfrm rot="-1550640">
              <a:off x="8823050" y="-158127"/>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3" name="Google Shape;1223;p23"/>
            <p:cNvGrpSpPr/>
            <p:nvPr/>
          </p:nvGrpSpPr>
          <p:grpSpPr>
            <a:xfrm rot="1882907">
              <a:off x="1326305" y="4582958"/>
              <a:ext cx="537260" cy="480691"/>
              <a:chOff x="-3662617" y="7887588"/>
              <a:chExt cx="705425" cy="631150"/>
            </a:xfrm>
          </p:grpSpPr>
          <p:sp>
            <p:nvSpPr>
              <p:cNvPr id="1224" name="Google Shape;1224;p23"/>
              <p:cNvSpPr/>
              <p:nvPr/>
            </p:nvSpPr>
            <p:spPr>
              <a:xfrm>
                <a:off x="-3582617" y="8162963"/>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3"/>
              <p:cNvSpPr/>
              <p:nvPr/>
            </p:nvSpPr>
            <p:spPr>
              <a:xfrm>
                <a:off x="-3662617" y="8037513"/>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3"/>
              <p:cNvSpPr/>
              <p:nvPr/>
            </p:nvSpPr>
            <p:spPr>
              <a:xfrm>
                <a:off x="-3446242" y="7887588"/>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3"/>
              <p:cNvSpPr/>
              <p:nvPr/>
            </p:nvSpPr>
            <p:spPr>
              <a:xfrm>
                <a:off x="-3240742" y="7917488"/>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3"/>
              <p:cNvSpPr/>
              <p:nvPr/>
            </p:nvSpPr>
            <p:spPr>
              <a:xfrm>
                <a:off x="-3124367" y="8106088"/>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9" name="Google Shape;1229;p23"/>
            <p:cNvSpPr/>
            <p:nvPr/>
          </p:nvSpPr>
          <p:spPr>
            <a:xfrm rot="1076189">
              <a:off x="2411836" y="987549"/>
              <a:ext cx="459228" cy="386297"/>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3"/>
            <p:cNvSpPr/>
            <p:nvPr/>
          </p:nvSpPr>
          <p:spPr>
            <a:xfrm rot="-1550640">
              <a:off x="5504575" y="4571448"/>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8">
    <p:spTree>
      <p:nvGrpSpPr>
        <p:cNvPr id="1231" name="Shape 1231"/>
        <p:cNvGrpSpPr/>
        <p:nvPr/>
      </p:nvGrpSpPr>
      <p:grpSpPr>
        <a:xfrm>
          <a:off x="0" y="0"/>
          <a:ext cx="0" cy="0"/>
          <a:chOff x="0" y="0"/>
          <a:chExt cx="0" cy="0"/>
        </a:xfrm>
      </p:grpSpPr>
      <p:sp>
        <p:nvSpPr>
          <p:cNvPr id="1232" name="Google Shape;1232;p24"/>
          <p:cNvSpPr txBox="1"/>
          <p:nvPr>
            <p:ph type="title"/>
          </p:nvPr>
        </p:nvSpPr>
        <p:spPr>
          <a:xfrm>
            <a:off x="714175" y="542500"/>
            <a:ext cx="7715700" cy="535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4000">
                <a:solidFill>
                  <a:srgbClr val="FCC956"/>
                </a:solidFill>
              </a:defRPr>
            </a:lvl1pPr>
            <a:lvl2pPr lvl="1" rtl="0" algn="ctr">
              <a:spcBef>
                <a:spcPts val="0"/>
              </a:spcBef>
              <a:spcAft>
                <a:spcPts val="0"/>
              </a:spcAft>
              <a:buNone/>
              <a:defRPr sz="4000">
                <a:solidFill>
                  <a:srgbClr val="FCC956"/>
                </a:solidFill>
              </a:defRPr>
            </a:lvl2pPr>
            <a:lvl3pPr lvl="2" rtl="0" algn="ctr">
              <a:spcBef>
                <a:spcPts val="0"/>
              </a:spcBef>
              <a:spcAft>
                <a:spcPts val="0"/>
              </a:spcAft>
              <a:buNone/>
              <a:defRPr sz="4000">
                <a:solidFill>
                  <a:srgbClr val="FCC956"/>
                </a:solidFill>
              </a:defRPr>
            </a:lvl3pPr>
            <a:lvl4pPr lvl="3" rtl="0" algn="ctr">
              <a:spcBef>
                <a:spcPts val="0"/>
              </a:spcBef>
              <a:spcAft>
                <a:spcPts val="0"/>
              </a:spcAft>
              <a:buNone/>
              <a:defRPr sz="4000">
                <a:solidFill>
                  <a:srgbClr val="FCC956"/>
                </a:solidFill>
              </a:defRPr>
            </a:lvl4pPr>
            <a:lvl5pPr lvl="4" rtl="0" algn="ctr">
              <a:spcBef>
                <a:spcPts val="0"/>
              </a:spcBef>
              <a:spcAft>
                <a:spcPts val="0"/>
              </a:spcAft>
              <a:buNone/>
              <a:defRPr sz="4000">
                <a:solidFill>
                  <a:srgbClr val="FCC956"/>
                </a:solidFill>
              </a:defRPr>
            </a:lvl5pPr>
            <a:lvl6pPr lvl="5" rtl="0" algn="ctr">
              <a:spcBef>
                <a:spcPts val="0"/>
              </a:spcBef>
              <a:spcAft>
                <a:spcPts val="0"/>
              </a:spcAft>
              <a:buNone/>
              <a:defRPr sz="4000">
                <a:solidFill>
                  <a:srgbClr val="FCC956"/>
                </a:solidFill>
              </a:defRPr>
            </a:lvl6pPr>
            <a:lvl7pPr lvl="6" rtl="0" algn="ctr">
              <a:spcBef>
                <a:spcPts val="0"/>
              </a:spcBef>
              <a:spcAft>
                <a:spcPts val="0"/>
              </a:spcAft>
              <a:buNone/>
              <a:defRPr sz="4000">
                <a:solidFill>
                  <a:srgbClr val="FCC956"/>
                </a:solidFill>
              </a:defRPr>
            </a:lvl7pPr>
            <a:lvl8pPr lvl="7" rtl="0" algn="ctr">
              <a:spcBef>
                <a:spcPts val="0"/>
              </a:spcBef>
              <a:spcAft>
                <a:spcPts val="0"/>
              </a:spcAft>
              <a:buNone/>
              <a:defRPr sz="4000">
                <a:solidFill>
                  <a:srgbClr val="FCC956"/>
                </a:solidFill>
              </a:defRPr>
            </a:lvl8pPr>
            <a:lvl9pPr lvl="8" rtl="0" algn="ctr">
              <a:spcBef>
                <a:spcPts val="0"/>
              </a:spcBef>
              <a:spcAft>
                <a:spcPts val="0"/>
              </a:spcAft>
              <a:buNone/>
              <a:defRPr sz="4000">
                <a:solidFill>
                  <a:srgbClr val="FCC956"/>
                </a:solidFill>
              </a:defRPr>
            </a:lvl9pPr>
          </a:lstStyle>
          <a:p/>
        </p:txBody>
      </p:sp>
      <p:sp>
        <p:nvSpPr>
          <p:cNvPr id="1233" name="Google Shape;1233;p24"/>
          <p:cNvSpPr txBox="1"/>
          <p:nvPr>
            <p:ph idx="1" type="subTitle"/>
          </p:nvPr>
        </p:nvSpPr>
        <p:spPr>
          <a:xfrm>
            <a:off x="733750" y="2190400"/>
            <a:ext cx="1871400" cy="67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0"/>
              </a:spcBef>
              <a:spcAft>
                <a:spcPts val="0"/>
              </a:spcAft>
              <a:buNone/>
              <a:defRPr sz="1400">
                <a:solidFill>
                  <a:schemeClr val="dk1"/>
                </a:solidFill>
              </a:defRPr>
            </a:lvl2pPr>
            <a:lvl3pPr lvl="2" rtl="0" algn="ctr">
              <a:lnSpc>
                <a:spcPct val="100000"/>
              </a:lnSpc>
              <a:spcBef>
                <a:spcPts val="0"/>
              </a:spcBef>
              <a:spcAft>
                <a:spcPts val="0"/>
              </a:spcAft>
              <a:buNone/>
              <a:defRPr sz="1400">
                <a:solidFill>
                  <a:schemeClr val="dk1"/>
                </a:solidFill>
              </a:defRPr>
            </a:lvl3pPr>
            <a:lvl4pPr lvl="3" rtl="0" algn="ctr">
              <a:lnSpc>
                <a:spcPct val="100000"/>
              </a:lnSpc>
              <a:spcBef>
                <a:spcPts val="0"/>
              </a:spcBef>
              <a:spcAft>
                <a:spcPts val="0"/>
              </a:spcAft>
              <a:buNone/>
              <a:defRPr sz="1400">
                <a:solidFill>
                  <a:schemeClr val="dk1"/>
                </a:solidFill>
              </a:defRPr>
            </a:lvl4pPr>
            <a:lvl5pPr lvl="4" rtl="0" algn="ctr">
              <a:lnSpc>
                <a:spcPct val="100000"/>
              </a:lnSpc>
              <a:spcBef>
                <a:spcPts val="0"/>
              </a:spcBef>
              <a:spcAft>
                <a:spcPts val="0"/>
              </a:spcAft>
              <a:buNone/>
              <a:defRPr sz="1400">
                <a:solidFill>
                  <a:schemeClr val="dk1"/>
                </a:solidFill>
              </a:defRPr>
            </a:lvl5pPr>
            <a:lvl6pPr lvl="5" rtl="0" algn="ctr">
              <a:lnSpc>
                <a:spcPct val="100000"/>
              </a:lnSpc>
              <a:spcBef>
                <a:spcPts val="0"/>
              </a:spcBef>
              <a:spcAft>
                <a:spcPts val="0"/>
              </a:spcAft>
              <a:buNone/>
              <a:defRPr sz="1400">
                <a:solidFill>
                  <a:schemeClr val="dk1"/>
                </a:solidFill>
              </a:defRPr>
            </a:lvl6pPr>
            <a:lvl7pPr lvl="6" rtl="0" algn="ctr">
              <a:lnSpc>
                <a:spcPct val="100000"/>
              </a:lnSpc>
              <a:spcBef>
                <a:spcPts val="0"/>
              </a:spcBef>
              <a:spcAft>
                <a:spcPts val="0"/>
              </a:spcAft>
              <a:buNone/>
              <a:defRPr sz="1400">
                <a:solidFill>
                  <a:schemeClr val="dk1"/>
                </a:solidFill>
              </a:defRPr>
            </a:lvl7pPr>
            <a:lvl8pPr lvl="7" rtl="0" algn="ctr">
              <a:lnSpc>
                <a:spcPct val="100000"/>
              </a:lnSpc>
              <a:spcBef>
                <a:spcPts val="0"/>
              </a:spcBef>
              <a:spcAft>
                <a:spcPts val="0"/>
              </a:spcAft>
              <a:buNone/>
              <a:defRPr sz="1400">
                <a:solidFill>
                  <a:schemeClr val="dk1"/>
                </a:solidFill>
              </a:defRPr>
            </a:lvl8pPr>
            <a:lvl9pPr lvl="8" rtl="0" algn="ctr">
              <a:lnSpc>
                <a:spcPct val="100000"/>
              </a:lnSpc>
              <a:spcBef>
                <a:spcPts val="0"/>
              </a:spcBef>
              <a:spcAft>
                <a:spcPts val="0"/>
              </a:spcAft>
              <a:buNone/>
              <a:defRPr sz="1400">
                <a:solidFill>
                  <a:schemeClr val="dk1"/>
                </a:solidFill>
              </a:defRPr>
            </a:lvl9pPr>
          </a:lstStyle>
          <a:p/>
        </p:txBody>
      </p:sp>
      <p:sp>
        <p:nvSpPr>
          <p:cNvPr id="1234" name="Google Shape;1234;p24"/>
          <p:cNvSpPr txBox="1"/>
          <p:nvPr>
            <p:ph idx="2" type="subTitle"/>
          </p:nvPr>
        </p:nvSpPr>
        <p:spPr>
          <a:xfrm>
            <a:off x="3636307" y="2190400"/>
            <a:ext cx="1871400" cy="67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0"/>
              </a:spcBef>
              <a:spcAft>
                <a:spcPts val="0"/>
              </a:spcAft>
              <a:buNone/>
              <a:defRPr sz="1400">
                <a:solidFill>
                  <a:schemeClr val="dk1"/>
                </a:solidFill>
              </a:defRPr>
            </a:lvl2pPr>
            <a:lvl3pPr lvl="2" rtl="0" algn="ctr">
              <a:lnSpc>
                <a:spcPct val="100000"/>
              </a:lnSpc>
              <a:spcBef>
                <a:spcPts val="0"/>
              </a:spcBef>
              <a:spcAft>
                <a:spcPts val="0"/>
              </a:spcAft>
              <a:buNone/>
              <a:defRPr sz="1400">
                <a:solidFill>
                  <a:schemeClr val="dk1"/>
                </a:solidFill>
              </a:defRPr>
            </a:lvl3pPr>
            <a:lvl4pPr lvl="3" rtl="0" algn="ctr">
              <a:lnSpc>
                <a:spcPct val="100000"/>
              </a:lnSpc>
              <a:spcBef>
                <a:spcPts val="0"/>
              </a:spcBef>
              <a:spcAft>
                <a:spcPts val="0"/>
              </a:spcAft>
              <a:buNone/>
              <a:defRPr sz="1400">
                <a:solidFill>
                  <a:schemeClr val="dk1"/>
                </a:solidFill>
              </a:defRPr>
            </a:lvl4pPr>
            <a:lvl5pPr lvl="4" rtl="0" algn="ctr">
              <a:lnSpc>
                <a:spcPct val="100000"/>
              </a:lnSpc>
              <a:spcBef>
                <a:spcPts val="0"/>
              </a:spcBef>
              <a:spcAft>
                <a:spcPts val="0"/>
              </a:spcAft>
              <a:buNone/>
              <a:defRPr sz="1400">
                <a:solidFill>
                  <a:schemeClr val="dk1"/>
                </a:solidFill>
              </a:defRPr>
            </a:lvl5pPr>
            <a:lvl6pPr lvl="5" rtl="0" algn="ctr">
              <a:lnSpc>
                <a:spcPct val="100000"/>
              </a:lnSpc>
              <a:spcBef>
                <a:spcPts val="0"/>
              </a:spcBef>
              <a:spcAft>
                <a:spcPts val="0"/>
              </a:spcAft>
              <a:buNone/>
              <a:defRPr sz="1400">
                <a:solidFill>
                  <a:schemeClr val="dk1"/>
                </a:solidFill>
              </a:defRPr>
            </a:lvl6pPr>
            <a:lvl7pPr lvl="6" rtl="0" algn="ctr">
              <a:lnSpc>
                <a:spcPct val="100000"/>
              </a:lnSpc>
              <a:spcBef>
                <a:spcPts val="0"/>
              </a:spcBef>
              <a:spcAft>
                <a:spcPts val="0"/>
              </a:spcAft>
              <a:buNone/>
              <a:defRPr sz="1400">
                <a:solidFill>
                  <a:schemeClr val="dk1"/>
                </a:solidFill>
              </a:defRPr>
            </a:lvl7pPr>
            <a:lvl8pPr lvl="7" rtl="0" algn="ctr">
              <a:lnSpc>
                <a:spcPct val="100000"/>
              </a:lnSpc>
              <a:spcBef>
                <a:spcPts val="0"/>
              </a:spcBef>
              <a:spcAft>
                <a:spcPts val="0"/>
              </a:spcAft>
              <a:buNone/>
              <a:defRPr sz="1400">
                <a:solidFill>
                  <a:schemeClr val="dk1"/>
                </a:solidFill>
              </a:defRPr>
            </a:lvl8pPr>
            <a:lvl9pPr lvl="8" rtl="0" algn="ctr">
              <a:lnSpc>
                <a:spcPct val="100000"/>
              </a:lnSpc>
              <a:spcBef>
                <a:spcPts val="0"/>
              </a:spcBef>
              <a:spcAft>
                <a:spcPts val="0"/>
              </a:spcAft>
              <a:buNone/>
              <a:defRPr sz="1400">
                <a:solidFill>
                  <a:schemeClr val="dk1"/>
                </a:solidFill>
              </a:defRPr>
            </a:lvl9pPr>
          </a:lstStyle>
          <a:p/>
        </p:txBody>
      </p:sp>
      <p:sp>
        <p:nvSpPr>
          <p:cNvPr id="1235" name="Google Shape;1235;p24"/>
          <p:cNvSpPr txBox="1"/>
          <p:nvPr>
            <p:ph idx="3" type="subTitle"/>
          </p:nvPr>
        </p:nvSpPr>
        <p:spPr>
          <a:xfrm>
            <a:off x="6538862" y="2190400"/>
            <a:ext cx="1871400" cy="67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0"/>
              </a:spcBef>
              <a:spcAft>
                <a:spcPts val="0"/>
              </a:spcAft>
              <a:buNone/>
              <a:defRPr sz="1400">
                <a:solidFill>
                  <a:schemeClr val="dk1"/>
                </a:solidFill>
              </a:defRPr>
            </a:lvl2pPr>
            <a:lvl3pPr lvl="2" rtl="0" algn="ctr">
              <a:lnSpc>
                <a:spcPct val="100000"/>
              </a:lnSpc>
              <a:spcBef>
                <a:spcPts val="0"/>
              </a:spcBef>
              <a:spcAft>
                <a:spcPts val="0"/>
              </a:spcAft>
              <a:buNone/>
              <a:defRPr sz="1400">
                <a:solidFill>
                  <a:schemeClr val="dk1"/>
                </a:solidFill>
              </a:defRPr>
            </a:lvl3pPr>
            <a:lvl4pPr lvl="3" rtl="0" algn="ctr">
              <a:lnSpc>
                <a:spcPct val="100000"/>
              </a:lnSpc>
              <a:spcBef>
                <a:spcPts val="0"/>
              </a:spcBef>
              <a:spcAft>
                <a:spcPts val="0"/>
              </a:spcAft>
              <a:buNone/>
              <a:defRPr sz="1400">
                <a:solidFill>
                  <a:schemeClr val="dk1"/>
                </a:solidFill>
              </a:defRPr>
            </a:lvl4pPr>
            <a:lvl5pPr lvl="4" rtl="0" algn="ctr">
              <a:lnSpc>
                <a:spcPct val="100000"/>
              </a:lnSpc>
              <a:spcBef>
                <a:spcPts val="0"/>
              </a:spcBef>
              <a:spcAft>
                <a:spcPts val="0"/>
              </a:spcAft>
              <a:buNone/>
              <a:defRPr sz="1400">
                <a:solidFill>
                  <a:schemeClr val="dk1"/>
                </a:solidFill>
              </a:defRPr>
            </a:lvl5pPr>
            <a:lvl6pPr lvl="5" rtl="0" algn="ctr">
              <a:lnSpc>
                <a:spcPct val="100000"/>
              </a:lnSpc>
              <a:spcBef>
                <a:spcPts val="0"/>
              </a:spcBef>
              <a:spcAft>
                <a:spcPts val="0"/>
              </a:spcAft>
              <a:buNone/>
              <a:defRPr sz="1400">
                <a:solidFill>
                  <a:schemeClr val="dk1"/>
                </a:solidFill>
              </a:defRPr>
            </a:lvl6pPr>
            <a:lvl7pPr lvl="6" rtl="0" algn="ctr">
              <a:lnSpc>
                <a:spcPct val="100000"/>
              </a:lnSpc>
              <a:spcBef>
                <a:spcPts val="0"/>
              </a:spcBef>
              <a:spcAft>
                <a:spcPts val="0"/>
              </a:spcAft>
              <a:buNone/>
              <a:defRPr sz="1400">
                <a:solidFill>
                  <a:schemeClr val="dk1"/>
                </a:solidFill>
              </a:defRPr>
            </a:lvl7pPr>
            <a:lvl8pPr lvl="7" rtl="0" algn="ctr">
              <a:lnSpc>
                <a:spcPct val="100000"/>
              </a:lnSpc>
              <a:spcBef>
                <a:spcPts val="0"/>
              </a:spcBef>
              <a:spcAft>
                <a:spcPts val="0"/>
              </a:spcAft>
              <a:buNone/>
              <a:defRPr sz="1400">
                <a:solidFill>
                  <a:schemeClr val="dk1"/>
                </a:solidFill>
              </a:defRPr>
            </a:lvl8pPr>
            <a:lvl9pPr lvl="8" rtl="0" algn="ctr">
              <a:lnSpc>
                <a:spcPct val="100000"/>
              </a:lnSpc>
              <a:spcBef>
                <a:spcPts val="0"/>
              </a:spcBef>
              <a:spcAft>
                <a:spcPts val="0"/>
              </a:spcAft>
              <a:buNone/>
              <a:defRPr sz="1400">
                <a:solidFill>
                  <a:schemeClr val="dk1"/>
                </a:solidFill>
              </a:defRPr>
            </a:lvl9pPr>
          </a:lstStyle>
          <a:p/>
        </p:txBody>
      </p:sp>
      <p:sp>
        <p:nvSpPr>
          <p:cNvPr id="1236" name="Google Shape;1236;p24"/>
          <p:cNvSpPr txBox="1"/>
          <p:nvPr>
            <p:ph idx="4" type="subTitle"/>
          </p:nvPr>
        </p:nvSpPr>
        <p:spPr>
          <a:xfrm>
            <a:off x="733750" y="4004125"/>
            <a:ext cx="1871400" cy="67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0"/>
              </a:spcBef>
              <a:spcAft>
                <a:spcPts val="0"/>
              </a:spcAft>
              <a:buNone/>
              <a:defRPr sz="1400">
                <a:solidFill>
                  <a:schemeClr val="dk1"/>
                </a:solidFill>
              </a:defRPr>
            </a:lvl2pPr>
            <a:lvl3pPr lvl="2" rtl="0" algn="ctr">
              <a:lnSpc>
                <a:spcPct val="100000"/>
              </a:lnSpc>
              <a:spcBef>
                <a:spcPts val="0"/>
              </a:spcBef>
              <a:spcAft>
                <a:spcPts val="0"/>
              </a:spcAft>
              <a:buNone/>
              <a:defRPr sz="1400">
                <a:solidFill>
                  <a:schemeClr val="dk1"/>
                </a:solidFill>
              </a:defRPr>
            </a:lvl3pPr>
            <a:lvl4pPr lvl="3" rtl="0" algn="ctr">
              <a:lnSpc>
                <a:spcPct val="100000"/>
              </a:lnSpc>
              <a:spcBef>
                <a:spcPts val="0"/>
              </a:spcBef>
              <a:spcAft>
                <a:spcPts val="0"/>
              </a:spcAft>
              <a:buNone/>
              <a:defRPr sz="1400">
                <a:solidFill>
                  <a:schemeClr val="dk1"/>
                </a:solidFill>
              </a:defRPr>
            </a:lvl4pPr>
            <a:lvl5pPr lvl="4" rtl="0" algn="ctr">
              <a:lnSpc>
                <a:spcPct val="100000"/>
              </a:lnSpc>
              <a:spcBef>
                <a:spcPts val="0"/>
              </a:spcBef>
              <a:spcAft>
                <a:spcPts val="0"/>
              </a:spcAft>
              <a:buNone/>
              <a:defRPr sz="1400">
                <a:solidFill>
                  <a:schemeClr val="dk1"/>
                </a:solidFill>
              </a:defRPr>
            </a:lvl5pPr>
            <a:lvl6pPr lvl="5" rtl="0" algn="ctr">
              <a:lnSpc>
                <a:spcPct val="100000"/>
              </a:lnSpc>
              <a:spcBef>
                <a:spcPts val="0"/>
              </a:spcBef>
              <a:spcAft>
                <a:spcPts val="0"/>
              </a:spcAft>
              <a:buNone/>
              <a:defRPr sz="1400">
                <a:solidFill>
                  <a:schemeClr val="dk1"/>
                </a:solidFill>
              </a:defRPr>
            </a:lvl6pPr>
            <a:lvl7pPr lvl="6" rtl="0" algn="ctr">
              <a:lnSpc>
                <a:spcPct val="100000"/>
              </a:lnSpc>
              <a:spcBef>
                <a:spcPts val="0"/>
              </a:spcBef>
              <a:spcAft>
                <a:spcPts val="0"/>
              </a:spcAft>
              <a:buNone/>
              <a:defRPr sz="1400">
                <a:solidFill>
                  <a:schemeClr val="dk1"/>
                </a:solidFill>
              </a:defRPr>
            </a:lvl7pPr>
            <a:lvl8pPr lvl="7" rtl="0" algn="ctr">
              <a:lnSpc>
                <a:spcPct val="100000"/>
              </a:lnSpc>
              <a:spcBef>
                <a:spcPts val="0"/>
              </a:spcBef>
              <a:spcAft>
                <a:spcPts val="0"/>
              </a:spcAft>
              <a:buNone/>
              <a:defRPr sz="1400">
                <a:solidFill>
                  <a:schemeClr val="dk1"/>
                </a:solidFill>
              </a:defRPr>
            </a:lvl8pPr>
            <a:lvl9pPr lvl="8" rtl="0" algn="ctr">
              <a:lnSpc>
                <a:spcPct val="100000"/>
              </a:lnSpc>
              <a:spcBef>
                <a:spcPts val="0"/>
              </a:spcBef>
              <a:spcAft>
                <a:spcPts val="0"/>
              </a:spcAft>
              <a:buNone/>
              <a:defRPr sz="1400">
                <a:solidFill>
                  <a:schemeClr val="dk1"/>
                </a:solidFill>
              </a:defRPr>
            </a:lvl9pPr>
          </a:lstStyle>
          <a:p/>
        </p:txBody>
      </p:sp>
      <p:sp>
        <p:nvSpPr>
          <p:cNvPr id="1237" name="Google Shape;1237;p24"/>
          <p:cNvSpPr txBox="1"/>
          <p:nvPr>
            <p:ph idx="5" type="subTitle"/>
          </p:nvPr>
        </p:nvSpPr>
        <p:spPr>
          <a:xfrm>
            <a:off x="3636307" y="4007900"/>
            <a:ext cx="1871400" cy="67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0"/>
              </a:spcBef>
              <a:spcAft>
                <a:spcPts val="0"/>
              </a:spcAft>
              <a:buNone/>
              <a:defRPr sz="1400">
                <a:solidFill>
                  <a:schemeClr val="dk1"/>
                </a:solidFill>
              </a:defRPr>
            </a:lvl2pPr>
            <a:lvl3pPr lvl="2" rtl="0" algn="ctr">
              <a:lnSpc>
                <a:spcPct val="100000"/>
              </a:lnSpc>
              <a:spcBef>
                <a:spcPts val="0"/>
              </a:spcBef>
              <a:spcAft>
                <a:spcPts val="0"/>
              </a:spcAft>
              <a:buNone/>
              <a:defRPr sz="1400">
                <a:solidFill>
                  <a:schemeClr val="dk1"/>
                </a:solidFill>
              </a:defRPr>
            </a:lvl3pPr>
            <a:lvl4pPr lvl="3" rtl="0" algn="ctr">
              <a:lnSpc>
                <a:spcPct val="100000"/>
              </a:lnSpc>
              <a:spcBef>
                <a:spcPts val="0"/>
              </a:spcBef>
              <a:spcAft>
                <a:spcPts val="0"/>
              </a:spcAft>
              <a:buNone/>
              <a:defRPr sz="1400">
                <a:solidFill>
                  <a:schemeClr val="dk1"/>
                </a:solidFill>
              </a:defRPr>
            </a:lvl4pPr>
            <a:lvl5pPr lvl="4" rtl="0" algn="ctr">
              <a:lnSpc>
                <a:spcPct val="100000"/>
              </a:lnSpc>
              <a:spcBef>
                <a:spcPts val="0"/>
              </a:spcBef>
              <a:spcAft>
                <a:spcPts val="0"/>
              </a:spcAft>
              <a:buNone/>
              <a:defRPr sz="1400">
                <a:solidFill>
                  <a:schemeClr val="dk1"/>
                </a:solidFill>
              </a:defRPr>
            </a:lvl5pPr>
            <a:lvl6pPr lvl="5" rtl="0" algn="ctr">
              <a:lnSpc>
                <a:spcPct val="100000"/>
              </a:lnSpc>
              <a:spcBef>
                <a:spcPts val="0"/>
              </a:spcBef>
              <a:spcAft>
                <a:spcPts val="0"/>
              </a:spcAft>
              <a:buNone/>
              <a:defRPr sz="1400">
                <a:solidFill>
                  <a:schemeClr val="dk1"/>
                </a:solidFill>
              </a:defRPr>
            </a:lvl6pPr>
            <a:lvl7pPr lvl="6" rtl="0" algn="ctr">
              <a:lnSpc>
                <a:spcPct val="100000"/>
              </a:lnSpc>
              <a:spcBef>
                <a:spcPts val="0"/>
              </a:spcBef>
              <a:spcAft>
                <a:spcPts val="0"/>
              </a:spcAft>
              <a:buNone/>
              <a:defRPr sz="1400">
                <a:solidFill>
                  <a:schemeClr val="dk1"/>
                </a:solidFill>
              </a:defRPr>
            </a:lvl7pPr>
            <a:lvl8pPr lvl="7" rtl="0" algn="ctr">
              <a:lnSpc>
                <a:spcPct val="100000"/>
              </a:lnSpc>
              <a:spcBef>
                <a:spcPts val="0"/>
              </a:spcBef>
              <a:spcAft>
                <a:spcPts val="0"/>
              </a:spcAft>
              <a:buNone/>
              <a:defRPr sz="1400">
                <a:solidFill>
                  <a:schemeClr val="dk1"/>
                </a:solidFill>
              </a:defRPr>
            </a:lvl8pPr>
            <a:lvl9pPr lvl="8" rtl="0" algn="ctr">
              <a:lnSpc>
                <a:spcPct val="100000"/>
              </a:lnSpc>
              <a:spcBef>
                <a:spcPts val="0"/>
              </a:spcBef>
              <a:spcAft>
                <a:spcPts val="0"/>
              </a:spcAft>
              <a:buNone/>
              <a:defRPr sz="1400">
                <a:solidFill>
                  <a:schemeClr val="dk1"/>
                </a:solidFill>
              </a:defRPr>
            </a:lvl9pPr>
          </a:lstStyle>
          <a:p/>
        </p:txBody>
      </p:sp>
      <p:sp>
        <p:nvSpPr>
          <p:cNvPr id="1238" name="Google Shape;1238;p24"/>
          <p:cNvSpPr txBox="1"/>
          <p:nvPr>
            <p:ph idx="6" type="subTitle"/>
          </p:nvPr>
        </p:nvSpPr>
        <p:spPr>
          <a:xfrm>
            <a:off x="6538862" y="4000325"/>
            <a:ext cx="1871400" cy="67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0"/>
              </a:spcBef>
              <a:spcAft>
                <a:spcPts val="0"/>
              </a:spcAft>
              <a:buNone/>
              <a:defRPr sz="1400">
                <a:solidFill>
                  <a:schemeClr val="dk1"/>
                </a:solidFill>
              </a:defRPr>
            </a:lvl2pPr>
            <a:lvl3pPr lvl="2" rtl="0" algn="ctr">
              <a:lnSpc>
                <a:spcPct val="100000"/>
              </a:lnSpc>
              <a:spcBef>
                <a:spcPts val="0"/>
              </a:spcBef>
              <a:spcAft>
                <a:spcPts val="0"/>
              </a:spcAft>
              <a:buNone/>
              <a:defRPr sz="1400">
                <a:solidFill>
                  <a:schemeClr val="dk1"/>
                </a:solidFill>
              </a:defRPr>
            </a:lvl3pPr>
            <a:lvl4pPr lvl="3" rtl="0" algn="ctr">
              <a:lnSpc>
                <a:spcPct val="100000"/>
              </a:lnSpc>
              <a:spcBef>
                <a:spcPts val="0"/>
              </a:spcBef>
              <a:spcAft>
                <a:spcPts val="0"/>
              </a:spcAft>
              <a:buNone/>
              <a:defRPr sz="1400">
                <a:solidFill>
                  <a:schemeClr val="dk1"/>
                </a:solidFill>
              </a:defRPr>
            </a:lvl4pPr>
            <a:lvl5pPr lvl="4" rtl="0" algn="ctr">
              <a:lnSpc>
                <a:spcPct val="100000"/>
              </a:lnSpc>
              <a:spcBef>
                <a:spcPts val="0"/>
              </a:spcBef>
              <a:spcAft>
                <a:spcPts val="0"/>
              </a:spcAft>
              <a:buNone/>
              <a:defRPr sz="1400">
                <a:solidFill>
                  <a:schemeClr val="dk1"/>
                </a:solidFill>
              </a:defRPr>
            </a:lvl5pPr>
            <a:lvl6pPr lvl="5" rtl="0" algn="ctr">
              <a:lnSpc>
                <a:spcPct val="100000"/>
              </a:lnSpc>
              <a:spcBef>
                <a:spcPts val="0"/>
              </a:spcBef>
              <a:spcAft>
                <a:spcPts val="0"/>
              </a:spcAft>
              <a:buNone/>
              <a:defRPr sz="1400">
                <a:solidFill>
                  <a:schemeClr val="dk1"/>
                </a:solidFill>
              </a:defRPr>
            </a:lvl6pPr>
            <a:lvl7pPr lvl="6" rtl="0" algn="ctr">
              <a:lnSpc>
                <a:spcPct val="100000"/>
              </a:lnSpc>
              <a:spcBef>
                <a:spcPts val="0"/>
              </a:spcBef>
              <a:spcAft>
                <a:spcPts val="0"/>
              </a:spcAft>
              <a:buNone/>
              <a:defRPr sz="1400">
                <a:solidFill>
                  <a:schemeClr val="dk1"/>
                </a:solidFill>
              </a:defRPr>
            </a:lvl7pPr>
            <a:lvl8pPr lvl="7" rtl="0" algn="ctr">
              <a:lnSpc>
                <a:spcPct val="100000"/>
              </a:lnSpc>
              <a:spcBef>
                <a:spcPts val="0"/>
              </a:spcBef>
              <a:spcAft>
                <a:spcPts val="0"/>
              </a:spcAft>
              <a:buNone/>
              <a:defRPr sz="1400">
                <a:solidFill>
                  <a:schemeClr val="dk1"/>
                </a:solidFill>
              </a:defRPr>
            </a:lvl8pPr>
            <a:lvl9pPr lvl="8" rtl="0" algn="ctr">
              <a:lnSpc>
                <a:spcPct val="100000"/>
              </a:lnSpc>
              <a:spcBef>
                <a:spcPts val="0"/>
              </a:spcBef>
              <a:spcAft>
                <a:spcPts val="0"/>
              </a:spcAft>
              <a:buNone/>
              <a:defRPr sz="1400">
                <a:solidFill>
                  <a:schemeClr val="dk1"/>
                </a:solidFill>
              </a:defRPr>
            </a:lvl9pPr>
          </a:lstStyle>
          <a:p/>
        </p:txBody>
      </p:sp>
      <p:sp>
        <p:nvSpPr>
          <p:cNvPr id="1239" name="Google Shape;1239;p24"/>
          <p:cNvSpPr txBox="1"/>
          <p:nvPr>
            <p:ph idx="7" type="subTitle"/>
          </p:nvPr>
        </p:nvSpPr>
        <p:spPr>
          <a:xfrm>
            <a:off x="733750" y="1850688"/>
            <a:ext cx="1871400" cy="483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atin typeface="Boogaloo"/>
                <a:ea typeface="Boogaloo"/>
                <a:cs typeface="Boogaloo"/>
                <a:sym typeface="Boogaloo"/>
              </a:defRPr>
            </a:lvl1pPr>
            <a:lvl2pPr lvl="1" rtl="0" algn="ctr">
              <a:spcBef>
                <a:spcPts val="0"/>
              </a:spcBef>
              <a:spcAft>
                <a:spcPts val="0"/>
              </a:spcAft>
              <a:buNone/>
              <a:defRPr>
                <a:latin typeface="Boogaloo"/>
                <a:ea typeface="Boogaloo"/>
                <a:cs typeface="Boogaloo"/>
                <a:sym typeface="Boogaloo"/>
              </a:defRPr>
            </a:lvl2pPr>
            <a:lvl3pPr lvl="2" rtl="0" algn="ctr">
              <a:spcBef>
                <a:spcPts val="0"/>
              </a:spcBef>
              <a:spcAft>
                <a:spcPts val="0"/>
              </a:spcAft>
              <a:buNone/>
              <a:defRPr>
                <a:latin typeface="Boogaloo"/>
                <a:ea typeface="Boogaloo"/>
                <a:cs typeface="Boogaloo"/>
                <a:sym typeface="Boogaloo"/>
              </a:defRPr>
            </a:lvl3pPr>
            <a:lvl4pPr lvl="3" rtl="0" algn="ctr">
              <a:spcBef>
                <a:spcPts val="0"/>
              </a:spcBef>
              <a:spcAft>
                <a:spcPts val="0"/>
              </a:spcAft>
              <a:buNone/>
              <a:defRPr>
                <a:latin typeface="Boogaloo"/>
                <a:ea typeface="Boogaloo"/>
                <a:cs typeface="Boogaloo"/>
                <a:sym typeface="Boogaloo"/>
              </a:defRPr>
            </a:lvl4pPr>
            <a:lvl5pPr lvl="4" rtl="0" algn="ctr">
              <a:spcBef>
                <a:spcPts val="0"/>
              </a:spcBef>
              <a:spcAft>
                <a:spcPts val="0"/>
              </a:spcAft>
              <a:buNone/>
              <a:defRPr>
                <a:latin typeface="Boogaloo"/>
                <a:ea typeface="Boogaloo"/>
                <a:cs typeface="Boogaloo"/>
                <a:sym typeface="Boogaloo"/>
              </a:defRPr>
            </a:lvl5pPr>
            <a:lvl6pPr lvl="5" rtl="0" algn="ctr">
              <a:spcBef>
                <a:spcPts val="0"/>
              </a:spcBef>
              <a:spcAft>
                <a:spcPts val="0"/>
              </a:spcAft>
              <a:buNone/>
              <a:defRPr>
                <a:latin typeface="Boogaloo"/>
                <a:ea typeface="Boogaloo"/>
                <a:cs typeface="Boogaloo"/>
                <a:sym typeface="Boogaloo"/>
              </a:defRPr>
            </a:lvl6pPr>
            <a:lvl7pPr lvl="6" rtl="0" algn="ctr">
              <a:spcBef>
                <a:spcPts val="0"/>
              </a:spcBef>
              <a:spcAft>
                <a:spcPts val="0"/>
              </a:spcAft>
              <a:buNone/>
              <a:defRPr>
                <a:latin typeface="Boogaloo"/>
                <a:ea typeface="Boogaloo"/>
                <a:cs typeface="Boogaloo"/>
                <a:sym typeface="Boogaloo"/>
              </a:defRPr>
            </a:lvl7pPr>
            <a:lvl8pPr lvl="7" rtl="0" algn="ctr">
              <a:spcBef>
                <a:spcPts val="0"/>
              </a:spcBef>
              <a:spcAft>
                <a:spcPts val="0"/>
              </a:spcAft>
              <a:buNone/>
              <a:defRPr>
                <a:latin typeface="Boogaloo"/>
                <a:ea typeface="Boogaloo"/>
                <a:cs typeface="Boogaloo"/>
                <a:sym typeface="Boogaloo"/>
              </a:defRPr>
            </a:lvl8pPr>
            <a:lvl9pPr lvl="8" rtl="0" algn="ctr">
              <a:spcBef>
                <a:spcPts val="0"/>
              </a:spcBef>
              <a:spcAft>
                <a:spcPts val="0"/>
              </a:spcAft>
              <a:buNone/>
              <a:defRPr>
                <a:latin typeface="Boogaloo"/>
                <a:ea typeface="Boogaloo"/>
                <a:cs typeface="Boogaloo"/>
                <a:sym typeface="Boogaloo"/>
              </a:defRPr>
            </a:lvl9pPr>
          </a:lstStyle>
          <a:p/>
        </p:txBody>
      </p:sp>
      <p:sp>
        <p:nvSpPr>
          <p:cNvPr id="1240" name="Google Shape;1240;p24"/>
          <p:cNvSpPr txBox="1"/>
          <p:nvPr>
            <p:ph idx="8" type="subTitle"/>
          </p:nvPr>
        </p:nvSpPr>
        <p:spPr>
          <a:xfrm>
            <a:off x="3636293" y="1850688"/>
            <a:ext cx="1871400" cy="483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atin typeface="Boogaloo"/>
                <a:ea typeface="Boogaloo"/>
                <a:cs typeface="Boogaloo"/>
                <a:sym typeface="Boogaloo"/>
              </a:defRPr>
            </a:lvl1pPr>
            <a:lvl2pPr lvl="1" rtl="0" algn="ctr">
              <a:spcBef>
                <a:spcPts val="0"/>
              </a:spcBef>
              <a:spcAft>
                <a:spcPts val="0"/>
              </a:spcAft>
              <a:buNone/>
              <a:defRPr>
                <a:latin typeface="Boogaloo"/>
                <a:ea typeface="Boogaloo"/>
                <a:cs typeface="Boogaloo"/>
                <a:sym typeface="Boogaloo"/>
              </a:defRPr>
            </a:lvl2pPr>
            <a:lvl3pPr lvl="2" rtl="0" algn="ctr">
              <a:spcBef>
                <a:spcPts val="0"/>
              </a:spcBef>
              <a:spcAft>
                <a:spcPts val="0"/>
              </a:spcAft>
              <a:buNone/>
              <a:defRPr>
                <a:latin typeface="Boogaloo"/>
                <a:ea typeface="Boogaloo"/>
                <a:cs typeface="Boogaloo"/>
                <a:sym typeface="Boogaloo"/>
              </a:defRPr>
            </a:lvl3pPr>
            <a:lvl4pPr lvl="3" rtl="0" algn="ctr">
              <a:spcBef>
                <a:spcPts val="0"/>
              </a:spcBef>
              <a:spcAft>
                <a:spcPts val="0"/>
              </a:spcAft>
              <a:buNone/>
              <a:defRPr>
                <a:latin typeface="Boogaloo"/>
                <a:ea typeface="Boogaloo"/>
                <a:cs typeface="Boogaloo"/>
                <a:sym typeface="Boogaloo"/>
              </a:defRPr>
            </a:lvl4pPr>
            <a:lvl5pPr lvl="4" rtl="0" algn="ctr">
              <a:spcBef>
                <a:spcPts val="0"/>
              </a:spcBef>
              <a:spcAft>
                <a:spcPts val="0"/>
              </a:spcAft>
              <a:buNone/>
              <a:defRPr>
                <a:latin typeface="Boogaloo"/>
                <a:ea typeface="Boogaloo"/>
                <a:cs typeface="Boogaloo"/>
                <a:sym typeface="Boogaloo"/>
              </a:defRPr>
            </a:lvl5pPr>
            <a:lvl6pPr lvl="5" rtl="0" algn="ctr">
              <a:spcBef>
                <a:spcPts val="0"/>
              </a:spcBef>
              <a:spcAft>
                <a:spcPts val="0"/>
              </a:spcAft>
              <a:buNone/>
              <a:defRPr>
                <a:latin typeface="Boogaloo"/>
                <a:ea typeface="Boogaloo"/>
                <a:cs typeface="Boogaloo"/>
                <a:sym typeface="Boogaloo"/>
              </a:defRPr>
            </a:lvl6pPr>
            <a:lvl7pPr lvl="6" rtl="0" algn="ctr">
              <a:spcBef>
                <a:spcPts val="0"/>
              </a:spcBef>
              <a:spcAft>
                <a:spcPts val="0"/>
              </a:spcAft>
              <a:buNone/>
              <a:defRPr>
                <a:latin typeface="Boogaloo"/>
                <a:ea typeface="Boogaloo"/>
                <a:cs typeface="Boogaloo"/>
                <a:sym typeface="Boogaloo"/>
              </a:defRPr>
            </a:lvl7pPr>
            <a:lvl8pPr lvl="7" rtl="0" algn="ctr">
              <a:spcBef>
                <a:spcPts val="0"/>
              </a:spcBef>
              <a:spcAft>
                <a:spcPts val="0"/>
              </a:spcAft>
              <a:buNone/>
              <a:defRPr>
                <a:latin typeface="Boogaloo"/>
                <a:ea typeface="Boogaloo"/>
                <a:cs typeface="Boogaloo"/>
                <a:sym typeface="Boogaloo"/>
              </a:defRPr>
            </a:lvl8pPr>
            <a:lvl9pPr lvl="8" rtl="0" algn="ctr">
              <a:spcBef>
                <a:spcPts val="0"/>
              </a:spcBef>
              <a:spcAft>
                <a:spcPts val="0"/>
              </a:spcAft>
              <a:buNone/>
              <a:defRPr>
                <a:latin typeface="Boogaloo"/>
                <a:ea typeface="Boogaloo"/>
                <a:cs typeface="Boogaloo"/>
                <a:sym typeface="Boogaloo"/>
              </a:defRPr>
            </a:lvl9pPr>
          </a:lstStyle>
          <a:p/>
        </p:txBody>
      </p:sp>
      <p:sp>
        <p:nvSpPr>
          <p:cNvPr id="1241" name="Google Shape;1241;p24"/>
          <p:cNvSpPr txBox="1"/>
          <p:nvPr>
            <p:ph idx="9" type="subTitle"/>
          </p:nvPr>
        </p:nvSpPr>
        <p:spPr>
          <a:xfrm>
            <a:off x="6538867" y="1850688"/>
            <a:ext cx="1871400" cy="483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atin typeface="Boogaloo"/>
                <a:ea typeface="Boogaloo"/>
                <a:cs typeface="Boogaloo"/>
                <a:sym typeface="Boogaloo"/>
              </a:defRPr>
            </a:lvl1pPr>
            <a:lvl2pPr lvl="1" rtl="0" algn="ctr">
              <a:spcBef>
                <a:spcPts val="0"/>
              </a:spcBef>
              <a:spcAft>
                <a:spcPts val="0"/>
              </a:spcAft>
              <a:buNone/>
              <a:defRPr>
                <a:latin typeface="Boogaloo"/>
                <a:ea typeface="Boogaloo"/>
                <a:cs typeface="Boogaloo"/>
                <a:sym typeface="Boogaloo"/>
              </a:defRPr>
            </a:lvl2pPr>
            <a:lvl3pPr lvl="2" rtl="0" algn="ctr">
              <a:spcBef>
                <a:spcPts val="0"/>
              </a:spcBef>
              <a:spcAft>
                <a:spcPts val="0"/>
              </a:spcAft>
              <a:buNone/>
              <a:defRPr>
                <a:latin typeface="Boogaloo"/>
                <a:ea typeface="Boogaloo"/>
                <a:cs typeface="Boogaloo"/>
                <a:sym typeface="Boogaloo"/>
              </a:defRPr>
            </a:lvl3pPr>
            <a:lvl4pPr lvl="3" rtl="0" algn="ctr">
              <a:spcBef>
                <a:spcPts val="0"/>
              </a:spcBef>
              <a:spcAft>
                <a:spcPts val="0"/>
              </a:spcAft>
              <a:buNone/>
              <a:defRPr>
                <a:latin typeface="Boogaloo"/>
                <a:ea typeface="Boogaloo"/>
                <a:cs typeface="Boogaloo"/>
                <a:sym typeface="Boogaloo"/>
              </a:defRPr>
            </a:lvl4pPr>
            <a:lvl5pPr lvl="4" rtl="0" algn="ctr">
              <a:spcBef>
                <a:spcPts val="0"/>
              </a:spcBef>
              <a:spcAft>
                <a:spcPts val="0"/>
              </a:spcAft>
              <a:buNone/>
              <a:defRPr>
                <a:latin typeface="Boogaloo"/>
                <a:ea typeface="Boogaloo"/>
                <a:cs typeface="Boogaloo"/>
                <a:sym typeface="Boogaloo"/>
              </a:defRPr>
            </a:lvl5pPr>
            <a:lvl6pPr lvl="5" rtl="0" algn="ctr">
              <a:spcBef>
                <a:spcPts val="0"/>
              </a:spcBef>
              <a:spcAft>
                <a:spcPts val="0"/>
              </a:spcAft>
              <a:buNone/>
              <a:defRPr>
                <a:latin typeface="Boogaloo"/>
                <a:ea typeface="Boogaloo"/>
                <a:cs typeface="Boogaloo"/>
                <a:sym typeface="Boogaloo"/>
              </a:defRPr>
            </a:lvl6pPr>
            <a:lvl7pPr lvl="6" rtl="0" algn="ctr">
              <a:spcBef>
                <a:spcPts val="0"/>
              </a:spcBef>
              <a:spcAft>
                <a:spcPts val="0"/>
              </a:spcAft>
              <a:buNone/>
              <a:defRPr>
                <a:latin typeface="Boogaloo"/>
                <a:ea typeface="Boogaloo"/>
                <a:cs typeface="Boogaloo"/>
                <a:sym typeface="Boogaloo"/>
              </a:defRPr>
            </a:lvl7pPr>
            <a:lvl8pPr lvl="7" rtl="0" algn="ctr">
              <a:spcBef>
                <a:spcPts val="0"/>
              </a:spcBef>
              <a:spcAft>
                <a:spcPts val="0"/>
              </a:spcAft>
              <a:buNone/>
              <a:defRPr>
                <a:latin typeface="Boogaloo"/>
                <a:ea typeface="Boogaloo"/>
                <a:cs typeface="Boogaloo"/>
                <a:sym typeface="Boogaloo"/>
              </a:defRPr>
            </a:lvl8pPr>
            <a:lvl9pPr lvl="8" rtl="0" algn="ctr">
              <a:spcBef>
                <a:spcPts val="0"/>
              </a:spcBef>
              <a:spcAft>
                <a:spcPts val="0"/>
              </a:spcAft>
              <a:buNone/>
              <a:defRPr>
                <a:latin typeface="Boogaloo"/>
                <a:ea typeface="Boogaloo"/>
                <a:cs typeface="Boogaloo"/>
                <a:sym typeface="Boogaloo"/>
              </a:defRPr>
            </a:lvl9pPr>
          </a:lstStyle>
          <a:p/>
        </p:txBody>
      </p:sp>
      <p:sp>
        <p:nvSpPr>
          <p:cNvPr id="1242" name="Google Shape;1242;p24"/>
          <p:cNvSpPr txBox="1"/>
          <p:nvPr>
            <p:ph idx="13" type="subTitle"/>
          </p:nvPr>
        </p:nvSpPr>
        <p:spPr>
          <a:xfrm>
            <a:off x="733750" y="3672511"/>
            <a:ext cx="1871400" cy="483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atin typeface="Boogaloo"/>
                <a:ea typeface="Boogaloo"/>
                <a:cs typeface="Boogaloo"/>
                <a:sym typeface="Boogaloo"/>
              </a:defRPr>
            </a:lvl1pPr>
            <a:lvl2pPr lvl="1" rtl="0" algn="ctr">
              <a:spcBef>
                <a:spcPts val="0"/>
              </a:spcBef>
              <a:spcAft>
                <a:spcPts val="0"/>
              </a:spcAft>
              <a:buNone/>
              <a:defRPr>
                <a:latin typeface="Boogaloo"/>
                <a:ea typeface="Boogaloo"/>
                <a:cs typeface="Boogaloo"/>
                <a:sym typeface="Boogaloo"/>
              </a:defRPr>
            </a:lvl2pPr>
            <a:lvl3pPr lvl="2" rtl="0" algn="ctr">
              <a:spcBef>
                <a:spcPts val="0"/>
              </a:spcBef>
              <a:spcAft>
                <a:spcPts val="0"/>
              </a:spcAft>
              <a:buNone/>
              <a:defRPr>
                <a:latin typeface="Boogaloo"/>
                <a:ea typeface="Boogaloo"/>
                <a:cs typeface="Boogaloo"/>
                <a:sym typeface="Boogaloo"/>
              </a:defRPr>
            </a:lvl3pPr>
            <a:lvl4pPr lvl="3" rtl="0" algn="ctr">
              <a:spcBef>
                <a:spcPts val="0"/>
              </a:spcBef>
              <a:spcAft>
                <a:spcPts val="0"/>
              </a:spcAft>
              <a:buNone/>
              <a:defRPr>
                <a:latin typeface="Boogaloo"/>
                <a:ea typeface="Boogaloo"/>
                <a:cs typeface="Boogaloo"/>
                <a:sym typeface="Boogaloo"/>
              </a:defRPr>
            </a:lvl4pPr>
            <a:lvl5pPr lvl="4" rtl="0" algn="ctr">
              <a:spcBef>
                <a:spcPts val="0"/>
              </a:spcBef>
              <a:spcAft>
                <a:spcPts val="0"/>
              </a:spcAft>
              <a:buNone/>
              <a:defRPr>
                <a:latin typeface="Boogaloo"/>
                <a:ea typeface="Boogaloo"/>
                <a:cs typeface="Boogaloo"/>
                <a:sym typeface="Boogaloo"/>
              </a:defRPr>
            </a:lvl5pPr>
            <a:lvl6pPr lvl="5" rtl="0" algn="ctr">
              <a:spcBef>
                <a:spcPts val="0"/>
              </a:spcBef>
              <a:spcAft>
                <a:spcPts val="0"/>
              </a:spcAft>
              <a:buNone/>
              <a:defRPr>
                <a:latin typeface="Boogaloo"/>
                <a:ea typeface="Boogaloo"/>
                <a:cs typeface="Boogaloo"/>
                <a:sym typeface="Boogaloo"/>
              </a:defRPr>
            </a:lvl6pPr>
            <a:lvl7pPr lvl="6" rtl="0" algn="ctr">
              <a:spcBef>
                <a:spcPts val="0"/>
              </a:spcBef>
              <a:spcAft>
                <a:spcPts val="0"/>
              </a:spcAft>
              <a:buNone/>
              <a:defRPr>
                <a:latin typeface="Boogaloo"/>
                <a:ea typeface="Boogaloo"/>
                <a:cs typeface="Boogaloo"/>
                <a:sym typeface="Boogaloo"/>
              </a:defRPr>
            </a:lvl7pPr>
            <a:lvl8pPr lvl="7" rtl="0" algn="ctr">
              <a:spcBef>
                <a:spcPts val="0"/>
              </a:spcBef>
              <a:spcAft>
                <a:spcPts val="0"/>
              </a:spcAft>
              <a:buNone/>
              <a:defRPr>
                <a:latin typeface="Boogaloo"/>
                <a:ea typeface="Boogaloo"/>
                <a:cs typeface="Boogaloo"/>
                <a:sym typeface="Boogaloo"/>
              </a:defRPr>
            </a:lvl8pPr>
            <a:lvl9pPr lvl="8" rtl="0" algn="ctr">
              <a:spcBef>
                <a:spcPts val="0"/>
              </a:spcBef>
              <a:spcAft>
                <a:spcPts val="0"/>
              </a:spcAft>
              <a:buNone/>
              <a:defRPr>
                <a:latin typeface="Boogaloo"/>
                <a:ea typeface="Boogaloo"/>
                <a:cs typeface="Boogaloo"/>
                <a:sym typeface="Boogaloo"/>
              </a:defRPr>
            </a:lvl9pPr>
          </a:lstStyle>
          <a:p/>
        </p:txBody>
      </p:sp>
      <p:sp>
        <p:nvSpPr>
          <p:cNvPr id="1243" name="Google Shape;1243;p24"/>
          <p:cNvSpPr txBox="1"/>
          <p:nvPr>
            <p:ph idx="14" type="subTitle"/>
          </p:nvPr>
        </p:nvSpPr>
        <p:spPr>
          <a:xfrm>
            <a:off x="3636293" y="3672511"/>
            <a:ext cx="1871400" cy="483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atin typeface="Boogaloo"/>
                <a:ea typeface="Boogaloo"/>
                <a:cs typeface="Boogaloo"/>
                <a:sym typeface="Boogaloo"/>
              </a:defRPr>
            </a:lvl1pPr>
            <a:lvl2pPr lvl="1" rtl="0" algn="ctr">
              <a:spcBef>
                <a:spcPts val="0"/>
              </a:spcBef>
              <a:spcAft>
                <a:spcPts val="0"/>
              </a:spcAft>
              <a:buNone/>
              <a:defRPr>
                <a:latin typeface="Boogaloo"/>
                <a:ea typeface="Boogaloo"/>
                <a:cs typeface="Boogaloo"/>
                <a:sym typeface="Boogaloo"/>
              </a:defRPr>
            </a:lvl2pPr>
            <a:lvl3pPr lvl="2" rtl="0" algn="ctr">
              <a:spcBef>
                <a:spcPts val="0"/>
              </a:spcBef>
              <a:spcAft>
                <a:spcPts val="0"/>
              </a:spcAft>
              <a:buNone/>
              <a:defRPr>
                <a:latin typeface="Boogaloo"/>
                <a:ea typeface="Boogaloo"/>
                <a:cs typeface="Boogaloo"/>
                <a:sym typeface="Boogaloo"/>
              </a:defRPr>
            </a:lvl3pPr>
            <a:lvl4pPr lvl="3" rtl="0" algn="ctr">
              <a:spcBef>
                <a:spcPts val="0"/>
              </a:spcBef>
              <a:spcAft>
                <a:spcPts val="0"/>
              </a:spcAft>
              <a:buNone/>
              <a:defRPr>
                <a:latin typeface="Boogaloo"/>
                <a:ea typeface="Boogaloo"/>
                <a:cs typeface="Boogaloo"/>
                <a:sym typeface="Boogaloo"/>
              </a:defRPr>
            </a:lvl4pPr>
            <a:lvl5pPr lvl="4" rtl="0" algn="ctr">
              <a:spcBef>
                <a:spcPts val="0"/>
              </a:spcBef>
              <a:spcAft>
                <a:spcPts val="0"/>
              </a:spcAft>
              <a:buNone/>
              <a:defRPr>
                <a:latin typeface="Boogaloo"/>
                <a:ea typeface="Boogaloo"/>
                <a:cs typeface="Boogaloo"/>
                <a:sym typeface="Boogaloo"/>
              </a:defRPr>
            </a:lvl5pPr>
            <a:lvl6pPr lvl="5" rtl="0" algn="ctr">
              <a:spcBef>
                <a:spcPts val="0"/>
              </a:spcBef>
              <a:spcAft>
                <a:spcPts val="0"/>
              </a:spcAft>
              <a:buNone/>
              <a:defRPr>
                <a:latin typeface="Boogaloo"/>
                <a:ea typeface="Boogaloo"/>
                <a:cs typeface="Boogaloo"/>
                <a:sym typeface="Boogaloo"/>
              </a:defRPr>
            </a:lvl6pPr>
            <a:lvl7pPr lvl="6" rtl="0" algn="ctr">
              <a:spcBef>
                <a:spcPts val="0"/>
              </a:spcBef>
              <a:spcAft>
                <a:spcPts val="0"/>
              </a:spcAft>
              <a:buNone/>
              <a:defRPr>
                <a:latin typeface="Boogaloo"/>
                <a:ea typeface="Boogaloo"/>
                <a:cs typeface="Boogaloo"/>
                <a:sym typeface="Boogaloo"/>
              </a:defRPr>
            </a:lvl7pPr>
            <a:lvl8pPr lvl="7" rtl="0" algn="ctr">
              <a:spcBef>
                <a:spcPts val="0"/>
              </a:spcBef>
              <a:spcAft>
                <a:spcPts val="0"/>
              </a:spcAft>
              <a:buNone/>
              <a:defRPr>
                <a:latin typeface="Boogaloo"/>
                <a:ea typeface="Boogaloo"/>
                <a:cs typeface="Boogaloo"/>
                <a:sym typeface="Boogaloo"/>
              </a:defRPr>
            </a:lvl8pPr>
            <a:lvl9pPr lvl="8" rtl="0" algn="ctr">
              <a:spcBef>
                <a:spcPts val="0"/>
              </a:spcBef>
              <a:spcAft>
                <a:spcPts val="0"/>
              </a:spcAft>
              <a:buNone/>
              <a:defRPr>
                <a:latin typeface="Boogaloo"/>
                <a:ea typeface="Boogaloo"/>
                <a:cs typeface="Boogaloo"/>
                <a:sym typeface="Boogaloo"/>
              </a:defRPr>
            </a:lvl9pPr>
          </a:lstStyle>
          <a:p/>
        </p:txBody>
      </p:sp>
      <p:sp>
        <p:nvSpPr>
          <p:cNvPr id="1244" name="Google Shape;1244;p24"/>
          <p:cNvSpPr txBox="1"/>
          <p:nvPr>
            <p:ph idx="15" type="subTitle"/>
          </p:nvPr>
        </p:nvSpPr>
        <p:spPr>
          <a:xfrm>
            <a:off x="6538867" y="3672511"/>
            <a:ext cx="1871400" cy="483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atin typeface="Boogaloo"/>
                <a:ea typeface="Boogaloo"/>
                <a:cs typeface="Boogaloo"/>
                <a:sym typeface="Boogaloo"/>
              </a:defRPr>
            </a:lvl1pPr>
            <a:lvl2pPr lvl="1" rtl="0" algn="ctr">
              <a:spcBef>
                <a:spcPts val="0"/>
              </a:spcBef>
              <a:spcAft>
                <a:spcPts val="0"/>
              </a:spcAft>
              <a:buNone/>
              <a:defRPr>
                <a:latin typeface="Boogaloo"/>
                <a:ea typeface="Boogaloo"/>
                <a:cs typeface="Boogaloo"/>
                <a:sym typeface="Boogaloo"/>
              </a:defRPr>
            </a:lvl2pPr>
            <a:lvl3pPr lvl="2" rtl="0" algn="ctr">
              <a:spcBef>
                <a:spcPts val="0"/>
              </a:spcBef>
              <a:spcAft>
                <a:spcPts val="0"/>
              </a:spcAft>
              <a:buNone/>
              <a:defRPr>
                <a:latin typeface="Boogaloo"/>
                <a:ea typeface="Boogaloo"/>
                <a:cs typeface="Boogaloo"/>
                <a:sym typeface="Boogaloo"/>
              </a:defRPr>
            </a:lvl3pPr>
            <a:lvl4pPr lvl="3" rtl="0" algn="ctr">
              <a:spcBef>
                <a:spcPts val="0"/>
              </a:spcBef>
              <a:spcAft>
                <a:spcPts val="0"/>
              </a:spcAft>
              <a:buNone/>
              <a:defRPr>
                <a:latin typeface="Boogaloo"/>
                <a:ea typeface="Boogaloo"/>
                <a:cs typeface="Boogaloo"/>
                <a:sym typeface="Boogaloo"/>
              </a:defRPr>
            </a:lvl4pPr>
            <a:lvl5pPr lvl="4" rtl="0" algn="ctr">
              <a:spcBef>
                <a:spcPts val="0"/>
              </a:spcBef>
              <a:spcAft>
                <a:spcPts val="0"/>
              </a:spcAft>
              <a:buNone/>
              <a:defRPr>
                <a:latin typeface="Boogaloo"/>
                <a:ea typeface="Boogaloo"/>
                <a:cs typeface="Boogaloo"/>
                <a:sym typeface="Boogaloo"/>
              </a:defRPr>
            </a:lvl5pPr>
            <a:lvl6pPr lvl="5" rtl="0" algn="ctr">
              <a:spcBef>
                <a:spcPts val="0"/>
              </a:spcBef>
              <a:spcAft>
                <a:spcPts val="0"/>
              </a:spcAft>
              <a:buNone/>
              <a:defRPr>
                <a:latin typeface="Boogaloo"/>
                <a:ea typeface="Boogaloo"/>
                <a:cs typeface="Boogaloo"/>
                <a:sym typeface="Boogaloo"/>
              </a:defRPr>
            </a:lvl6pPr>
            <a:lvl7pPr lvl="6" rtl="0" algn="ctr">
              <a:spcBef>
                <a:spcPts val="0"/>
              </a:spcBef>
              <a:spcAft>
                <a:spcPts val="0"/>
              </a:spcAft>
              <a:buNone/>
              <a:defRPr>
                <a:latin typeface="Boogaloo"/>
                <a:ea typeface="Boogaloo"/>
                <a:cs typeface="Boogaloo"/>
                <a:sym typeface="Boogaloo"/>
              </a:defRPr>
            </a:lvl7pPr>
            <a:lvl8pPr lvl="7" rtl="0" algn="ctr">
              <a:spcBef>
                <a:spcPts val="0"/>
              </a:spcBef>
              <a:spcAft>
                <a:spcPts val="0"/>
              </a:spcAft>
              <a:buNone/>
              <a:defRPr>
                <a:latin typeface="Boogaloo"/>
                <a:ea typeface="Boogaloo"/>
                <a:cs typeface="Boogaloo"/>
                <a:sym typeface="Boogaloo"/>
              </a:defRPr>
            </a:lvl8pPr>
            <a:lvl9pPr lvl="8" rtl="0" algn="ctr">
              <a:spcBef>
                <a:spcPts val="0"/>
              </a:spcBef>
              <a:spcAft>
                <a:spcPts val="0"/>
              </a:spcAft>
              <a:buNone/>
              <a:defRPr>
                <a:latin typeface="Boogaloo"/>
                <a:ea typeface="Boogaloo"/>
                <a:cs typeface="Boogaloo"/>
                <a:sym typeface="Boogaloo"/>
              </a:defRPr>
            </a:lvl9pPr>
          </a:lstStyle>
          <a:p/>
        </p:txBody>
      </p:sp>
      <p:grpSp>
        <p:nvGrpSpPr>
          <p:cNvPr id="1245" name="Google Shape;1245;p24"/>
          <p:cNvGrpSpPr/>
          <p:nvPr/>
        </p:nvGrpSpPr>
        <p:grpSpPr>
          <a:xfrm>
            <a:off x="89338" y="-39848"/>
            <a:ext cx="8957938" cy="5217315"/>
            <a:chOff x="84356" y="283413"/>
            <a:chExt cx="8957938" cy="5217315"/>
          </a:xfrm>
        </p:grpSpPr>
        <p:sp>
          <p:nvSpPr>
            <p:cNvPr id="1246" name="Google Shape;1246;p24"/>
            <p:cNvSpPr/>
            <p:nvPr/>
          </p:nvSpPr>
          <p:spPr>
            <a:xfrm>
              <a:off x="5569669" y="2895844"/>
              <a:ext cx="152461" cy="171611"/>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4"/>
            <p:cNvSpPr/>
            <p:nvPr/>
          </p:nvSpPr>
          <p:spPr>
            <a:xfrm>
              <a:off x="4462864" y="4914975"/>
              <a:ext cx="152461" cy="171611"/>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4"/>
            <p:cNvSpPr/>
            <p:nvPr/>
          </p:nvSpPr>
          <p:spPr>
            <a:xfrm>
              <a:off x="2151715" y="1239609"/>
              <a:ext cx="197117" cy="221798"/>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4"/>
            <p:cNvSpPr/>
            <p:nvPr/>
          </p:nvSpPr>
          <p:spPr>
            <a:xfrm>
              <a:off x="8632935" y="533238"/>
              <a:ext cx="197117" cy="221798"/>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4"/>
            <p:cNvSpPr/>
            <p:nvPr/>
          </p:nvSpPr>
          <p:spPr>
            <a:xfrm>
              <a:off x="1437431" y="461921"/>
              <a:ext cx="197117" cy="221798"/>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4"/>
            <p:cNvSpPr/>
            <p:nvPr/>
          </p:nvSpPr>
          <p:spPr>
            <a:xfrm>
              <a:off x="84356" y="1539277"/>
              <a:ext cx="103759" cy="11647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4"/>
            <p:cNvSpPr/>
            <p:nvPr/>
          </p:nvSpPr>
          <p:spPr>
            <a:xfrm>
              <a:off x="2948472" y="487044"/>
              <a:ext cx="152378" cy="171529"/>
            </a:xfrm>
            <a:custGeom>
              <a:rect b="b" l="l" r="r" t="t"/>
              <a:pathLst>
                <a:path extrusionOk="0" h="2078" w="1846">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4"/>
            <p:cNvSpPr/>
            <p:nvPr/>
          </p:nvSpPr>
          <p:spPr>
            <a:xfrm>
              <a:off x="3407331" y="3184614"/>
              <a:ext cx="103759" cy="116554"/>
            </a:xfrm>
            <a:custGeom>
              <a:rect b="b" l="l" r="r" t="t"/>
              <a:pathLst>
                <a:path extrusionOk="0" h="1412" w="1257">
                  <a:moveTo>
                    <a:pt x="628" y="1"/>
                  </a:moveTo>
                  <a:cubicBezTo>
                    <a:pt x="551" y="1"/>
                    <a:pt x="483" y="233"/>
                    <a:pt x="464" y="552"/>
                  </a:cubicBezTo>
                  <a:cubicBezTo>
                    <a:pt x="194" y="571"/>
                    <a:pt x="0" y="629"/>
                    <a:pt x="0" y="706"/>
                  </a:cubicBezTo>
                  <a:cubicBezTo>
                    <a:pt x="0" y="784"/>
                    <a:pt x="194" y="851"/>
                    <a:pt x="464" y="871"/>
                  </a:cubicBezTo>
                  <a:cubicBezTo>
                    <a:pt x="483" y="1180"/>
                    <a:pt x="551" y="1412"/>
                    <a:pt x="628" y="1412"/>
                  </a:cubicBezTo>
                  <a:cubicBezTo>
                    <a:pt x="706" y="1412"/>
                    <a:pt x="773" y="1180"/>
                    <a:pt x="783" y="871"/>
                  </a:cubicBezTo>
                  <a:cubicBezTo>
                    <a:pt x="1054" y="851"/>
                    <a:pt x="1257" y="784"/>
                    <a:pt x="1257" y="706"/>
                  </a:cubicBezTo>
                  <a:cubicBezTo>
                    <a:pt x="1257" y="629"/>
                    <a:pt x="1054" y="571"/>
                    <a:pt x="78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4"/>
            <p:cNvSpPr/>
            <p:nvPr/>
          </p:nvSpPr>
          <p:spPr>
            <a:xfrm>
              <a:off x="3505602" y="1599446"/>
              <a:ext cx="152461" cy="171611"/>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4"/>
            <p:cNvSpPr/>
            <p:nvPr/>
          </p:nvSpPr>
          <p:spPr>
            <a:xfrm>
              <a:off x="1313963" y="4863953"/>
              <a:ext cx="103842" cy="116554"/>
            </a:xfrm>
            <a:custGeom>
              <a:rect b="b" l="l" r="r" t="t"/>
              <a:pathLst>
                <a:path extrusionOk="0" h="1412" w="1258">
                  <a:moveTo>
                    <a:pt x="629" y="1"/>
                  </a:moveTo>
                  <a:cubicBezTo>
                    <a:pt x="552" y="1"/>
                    <a:pt x="484" y="233"/>
                    <a:pt x="474" y="552"/>
                  </a:cubicBezTo>
                  <a:cubicBezTo>
                    <a:pt x="204" y="571"/>
                    <a:pt x="1" y="629"/>
                    <a:pt x="1" y="706"/>
                  </a:cubicBezTo>
                  <a:cubicBezTo>
                    <a:pt x="1" y="784"/>
                    <a:pt x="204" y="842"/>
                    <a:pt x="474" y="861"/>
                  </a:cubicBezTo>
                  <a:cubicBezTo>
                    <a:pt x="484" y="1180"/>
                    <a:pt x="552" y="1412"/>
                    <a:pt x="629" y="1412"/>
                  </a:cubicBezTo>
                  <a:cubicBezTo>
                    <a:pt x="706" y="1412"/>
                    <a:pt x="774" y="1180"/>
                    <a:pt x="793" y="861"/>
                  </a:cubicBezTo>
                  <a:cubicBezTo>
                    <a:pt x="1054" y="842"/>
                    <a:pt x="1257" y="784"/>
                    <a:pt x="1257" y="706"/>
                  </a:cubicBezTo>
                  <a:cubicBezTo>
                    <a:pt x="1257" y="629"/>
                    <a:pt x="1054" y="571"/>
                    <a:pt x="793" y="552"/>
                  </a:cubicBezTo>
                  <a:cubicBezTo>
                    <a:pt x="774" y="233"/>
                    <a:pt x="706" y="1"/>
                    <a:pt x="62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4"/>
            <p:cNvSpPr/>
            <p:nvPr/>
          </p:nvSpPr>
          <p:spPr>
            <a:xfrm>
              <a:off x="546478" y="719265"/>
              <a:ext cx="103759" cy="117379"/>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4"/>
            <p:cNvSpPr/>
            <p:nvPr/>
          </p:nvSpPr>
          <p:spPr>
            <a:xfrm>
              <a:off x="7786603" y="984304"/>
              <a:ext cx="103759" cy="116554"/>
            </a:xfrm>
            <a:custGeom>
              <a:rect b="b" l="l" r="r" t="t"/>
              <a:pathLst>
                <a:path extrusionOk="0" h="1412" w="1257">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4"/>
            <p:cNvSpPr/>
            <p:nvPr/>
          </p:nvSpPr>
          <p:spPr>
            <a:xfrm>
              <a:off x="8215060" y="2913813"/>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4"/>
            <p:cNvSpPr/>
            <p:nvPr/>
          </p:nvSpPr>
          <p:spPr>
            <a:xfrm>
              <a:off x="2854276" y="3156866"/>
              <a:ext cx="80812" cy="68347"/>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4"/>
            <p:cNvSpPr/>
            <p:nvPr/>
          </p:nvSpPr>
          <p:spPr>
            <a:xfrm>
              <a:off x="2113654" y="4859099"/>
              <a:ext cx="38053" cy="32605"/>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4"/>
            <p:cNvSpPr/>
            <p:nvPr/>
          </p:nvSpPr>
          <p:spPr>
            <a:xfrm>
              <a:off x="3506562" y="2211068"/>
              <a:ext cx="38879" cy="32770"/>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4"/>
            <p:cNvSpPr/>
            <p:nvPr/>
          </p:nvSpPr>
          <p:spPr>
            <a:xfrm>
              <a:off x="3173140" y="2797813"/>
              <a:ext cx="53572" cy="45812"/>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4"/>
            <p:cNvSpPr/>
            <p:nvPr/>
          </p:nvSpPr>
          <p:spPr>
            <a:xfrm>
              <a:off x="7461983" y="4545818"/>
              <a:ext cx="80234" cy="68843"/>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4"/>
            <p:cNvSpPr/>
            <p:nvPr/>
          </p:nvSpPr>
          <p:spPr>
            <a:xfrm>
              <a:off x="7702736" y="5215015"/>
              <a:ext cx="80234" cy="68843"/>
            </a:xfrm>
            <a:custGeom>
              <a:rect b="b" l="l" r="r" t="t"/>
              <a:pathLst>
                <a:path extrusionOk="0" h="834" w="972">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4"/>
            <p:cNvSpPr/>
            <p:nvPr/>
          </p:nvSpPr>
          <p:spPr>
            <a:xfrm>
              <a:off x="7819042" y="461914"/>
              <a:ext cx="38879" cy="32770"/>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4"/>
            <p:cNvSpPr/>
            <p:nvPr/>
          </p:nvSpPr>
          <p:spPr>
            <a:xfrm>
              <a:off x="3968299" y="2747071"/>
              <a:ext cx="38218" cy="32358"/>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4"/>
            <p:cNvSpPr/>
            <p:nvPr/>
          </p:nvSpPr>
          <p:spPr>
            <a:xfrm>
              <a:off x="1792272" y="5455329"/>
              <a:ext cx="53819" cy="45400"/>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8" name="Google Shape;1268;p24"/>
            <p:cNvGrpSpPr/>
            <p:nvPr/>
          </p:nvGrpSpPr>
          <p:grpSpPr>
            <a:xfrm>
              <a:off x="384142" y="4522561"/>
              <a:ext cx="394321" cy="369227"/>
              <a:chOff x="2002810" y="3558267"/>
              <a:chExt cx="362694" cy="339613"/>
            </a:xfrm>
          </p:grpSpPr>
          <p:sp>
            <p:nvSpPr>
              <p:cNvPr id="1269" name="Google Shape;1269;p24"/>
              <p:cNvSpPr/>
              <p:nvPr/>
            </p:nvSpPr>
            <p:spPr>
              <a:xfrm>
                <a:off x="2291173" y="3686353"/>
                <a:ext cx="74331" cy="6286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4"/>
              <p:cNvSpPr/>
              <p:nvPr/>
            </p:nvSpPr>
            <p:spPr>
              <a:xfrm>
                <a:off x="2002810" y="3590232"/>
                <a:ext cx="74331" cy="62866"/>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4"/>
              <p:cNvSpPr/>
              <p:nvPr/>
            </p:nvSpPr>
            <p:spPr>
              <a:xfrm>
                <a:off x="2172351" y="3558267"/>
                <a:ext cx="35001" cy="29990"/>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4"/>
              <p:cNvSpPr/>
              <p:nvPr/>
            </p:nvSpPr>
            <p:spPr>
              <a:xfrm>
                <a:off x="2260348" y="3867738"/>
                <a:ext cx="35761" cy="30142"/>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4"/>
              <p:cNvSpPr/>
              <p:nvPr/>
            </p:nvSpPr>
            <p:spPr>
              <a:xfrm>
                <a:off x="2093844" y="3776628"/>
                <a:ext cx="49275" cy="421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4" name="Google Shape;1274;p24"/>
            <p:cNvGrpSpPr/>
            <p:nvPr/>
          </p:nvGrpSpPr>
          <p:grpSpPr>
            <a:xfrm>
              <a:off x="8251792" y="4522561"/>
              <a:ext cx="394321" cy="369227"/>
              <a:chOff x="2002810" y="3558267"/>
              <a:chExt cx="362694" cy="339613"/>
            </a:xfrm>
          </p:grpSpPr>
          <p:sp>
            <p:nvSpPr>
              <p:cNvPr id="1275" name="Google Shape;1275;p24"/>
              <p:cNvSpPr/>
              <p:nvPr/>
            </p:nvSpPr>
            <p:spPr>
              <a:xfrm>
                <a:off x="2291173" y="3686353"/>
                <a:ext cx="74331" cy="6286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4"/>
              <p:cNvSpPr/>
              <p:nvPr/>
            </p:nvSpPr>
            <p:spPr>
              <a:xfrm>
                <a:off x="2002810" y="3590232"/>
                <a:ext cx="74331" cy="62866"/>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4"/>
              <p:cNvSpPr/>
              <p:nvPr/>
            </p:nvSpPr>
            <p:spPr>
              <a:xfrm>
                <a:off x="2172351" y="3558267"/>
                <a:ext cx="35001" cy="29990"/>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4"/>
              <p:cNvSpPr/>
              <p:nvPr/>
            </p:nvSpPr>
            <p:spPr>
              <a:xfrm>
                <a:off x="2260348" y="3867738"/>
                <a:ext cx="35761" cy="30142"/>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4"/>
              <p:cNvSpPr/>
              <p:nvPr/>
            </p:nvSpPr>
            <p:spPr>
              <a:xfrm>
                <a:off x="2093844" y="3776628"/>
                <a:ext cx="49275" cy="421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0" name="Google Shape;1280;p24"/>
            <p:cNvSpPr/>
            <p:nvPr/>
          </p:nvSpPr>
          <p:spPr>
            <a:xfrm>
              <a:off x="8938535" y="2089738"/>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4"/>
            <p:cNvSpPr/>
            <p:nvPr/>
          </p:nvSpPr>
          <p:spPr>
            <a:xfrm>
              <a:off x="8085160" y="3752975"/>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4"/>
            <p:cNvSpPr/>
            <p:nvPr/>
          </p:nvSpPr>
          <p:spPr>
            <a:xfrm>
              <a:off x="529435" y="2743325"/>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4"/>
            <p:cNvSpPr/>
            <p:nvPr/>
          </p:nvSpPr>
          <p:spPr>
            <a:xfrm>
              <a:off x="650260" y="3533900"/>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4"/>
            <p:cNvSpPr/>
            <p:nvPr/>
          </p:nvSpPr>
          <p:spPr>
            <a:xfrm>
              <a:off x="778476" y="2347266"/>
              <a:ext cx="80812" cy="68347"/>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4"/>
            <p:cNvSpPr/>
            <p:nvPr/>
          </p:nvSpPr>
          <p:spPr>
            <a:xfrm>
              <a:off x="5844817" y="1544926"/>
              <a:ext cx="80812" cy="68347"/>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4"/>
            <p:cNvSpPr/>
            <p:nvPr/>
          </p:nvSpPr>
          <p:spPr>
            <a:xfrm>
              <a:off x="1897487" y="743168"/>
              <a:ext cx="38879" cy="32770"/>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4"/>
            <p:cNvSpPr/>
            <p:nvPr/>
          </p:nvSpPr>
          <p:spPr>
            <a:xfrm>
              <a:off x="497265" y="1406113"/>
              <a:ext cx="53572" cy="45812"/>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4"/>
            <p:cNvSpPr/>
            <p:nvPr/>
          </p:nvSpPr>
          <p:spPr>
            <a:xfrm>
              <a:off x="4219626" y="602991"/>
              <a:ext cx="80812" cy="68347"/>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4"/>
            <p:cNvSpPr/>
            <p:nvPr/>
          </p:nvSpPr>
          <p:spPr>
            <a:xfrm>
              <a:off x="6919542" y="283413"/>
              <a:ext cx="80812" cy="68347"/>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4"/>
            <p:cNvSpPr/>
            <p:nvPr/>
          </p:nvSpPr>
          <p:spPr>
            <a:xfrm>
              <a:off x="4706504" y="1026286"/>
              <a:ext cx="38053" cy="32605"/>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4"/>
            <p:cNvSpPr/>
            <p:nvPr/>
          </p:nvSpPr>
          <p:spPr>
            <a:xfrm>
              <a:off x="7467337" y="1334118"/>
              <a:ext cx="38879" cy="32770"/>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4"/>
            <p:cNvSpPr/>
            <p:nvPr/>
          </p:nvSpPr>
          <p:spPr>
            <a:xfrm>
              <a:off x="6098365" y="450238"/>
              <a:ext cx="53572" cy="45812"/>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4"/>
            <p:cNvSpPr/>
            <p:nvPr/>
          </p:nvSpPr>
          <p:spPr>
            <a:xfrm>
              <a:off x="3353556" y="4968002"/>
              <a:ext cx="103759" cy="11647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4"/>
            <p:cNvSpPr/>
            <p:nvPr/>
          </p:nvSpPr>
          <p:spPr>
            <a:xfrm>
              <a:off x="3359915" y="4240721"/>
              <a:ext cx="152461" cy="171611"/>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4"/>
            <p:cNvSpPr/>
            <p:nvPr/>
          </p:nvSpPr>
          <p:spPr>
            <a:xfrm flipH="1">
              <a:off x="6471716" y="4891802"/>
              <a:ext cx="103759" cy="11647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4"/>
            <p:cNvSpPr/>
            <p:nvPr/>
          </p:nvSpPr>
          <p:spPr>
            <a:xfrm flipH="1">
              <a:off x="5719493" y="5127746"/>
              <a:ext cx="152461" cy="171611"/>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7" name="Google Shape;1297;p24"/>
          <p:cNvGrpSpPr/>
          <p:nvPr/>
        </p:nvGrpSpPr>
        <p:grpSpPr>
          <a:xfrm>
            <a:off x="-8" y="61100"/>
            <a:ext cx="9546201" cy="5090264"/>
            <a:chOff x="-8" y="47349"/>
            <a:chExt cx="9546201" cy="5090264"/>
          </a:xfrm>
        </p:grpSpPr>
        <p:sp>
          <p:nvSpPr>
            <p:cNvPr id="1298" name="Google Shape;1298;p24"/>
            <p:cNvSpPr/>
            <p:nvPr/>
          </p:nvSpPr>
          <p:spPr>
            <a:xfrm rot="902618">
              <a:off x="6704250" y="223315"/>
              <a:ext cx="832040" cy="831676"/>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4"/>
            <p:cNvSpPr/>
            <p:nvPr/>
          </p:nvSpPr>
          <p:spPr>
            <a:xfrm rot="422608">
              <a:off x="8434780" y="2643786"/>
              <a:ext cx="1071098" cy="723469"/>
            </a:xfrm>
            <a:custGeom>
              <a:rect b="b" l="l" r="r" t="t"/>
              <a:pathLst>
                <a:path extrusionOk="0" h="45494" w="67354">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4"/>
            <p:cNvSpPr/>
            <p:nvPr/>
          </p:nvSpPr>
          <p:spPr>
            <a:xfrm rot="-1550640">
              <a:off x="61225" y="4670535"/>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1" name="Google Shape;1301;p24"/>
            <p:cNvGrpSpPr/>
            <p:nvPr/>
          </p:nvGrpSpPr>
          <p:grpSpPr>
            <a:xfrm rot="1882907">
              <a:off x="886930" y="922958"/>
              <a:ext cx="537260" cy="480691"/>
              <a:chOff x="-6657588" y="4085382"/>
              <a:chExt cx="705425" cy="631150"/>
            </a:xfrm>
          </p:grpSpPr>
          <p:sp>
            <p:nvSpPr>
              <p:cNvPr id="1302" name="Google Shape;1302;p24"/>
              <p:cNvSpPr/>
              <p:nvPr/>
            </p:nvSpPr>
            <p:spPr>
              <a:xfrm>
                <a:off x="-6577588" y="4360757"/>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4"/>
              <p:cNvSpPr/>
              <p:nvPr/>
            </p:nvSpPr>
            <p:spPr>
              <a:xfrm>
                <a:off x="-6657588" y="4235307"/>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4"/>
              <p:cNvSpPr/>
              <p:nvPr/>
            </p:nvSpPr>
            <p:spPr>
              <a:xfrm>
                <a:off x="-6441213" y="4085382"/>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4"/>
              <p:cNvSpPr/>
              <p:nvPr/>
            </p:nvSpPr>
            <p:spPr>
              <a:xfrm>
                <a:off x="-6235713" y="4115282"/>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4"/>
              <p:cNvSpPr/>
              <p:nvPr/>
            </p:nvSpPr>
            <p:spPr>
              <a:xfrm>
                <a:off x="-6119338" y="4303882"/>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7" name="Google Shape;1307;p24"/>
            <p:cNvGrpSpPr/>
            <p:nvPr/>
          </p:nvGrpSpPr>
          <p:grpSpPr>
            <a:xfrm rot="1882907">
              <a:off x="2393544" y="4388742"/>
              <a:ext cx="497534" cy="541159"/>
              <a:chOff x="-2501908" y="9817437"/>
              <a:chExt cx="653266" cy="710545"/>
            </a:xfrm>
          </p:grpSpPr>
          <p:sp>
            <p:nvSpPr>
              <p:cNvPr id="1308" name="Google Shape;1308;p24"/>
              <p:cNvSpPr/>
              <p:nvPr/>
            </p:nvSpPr>
            <p:spPr>
              <a:xfrm rot="-5176049">
                <a:off x="-2290546" y="10031226"/>
                <a:ext cx="496461" cy="355783"/>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4"/>
              <p:cNvSpPr/>
              <p:nvPr/>
            </p:nvSpPr>
            <p:spPr>
              <a:xfrm rot="-5176049">
                <a:off x="-2369915" y="10343030"/>
                <a:ext cx="189129" cy="170104"/>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4"/>
              <p:cNvSpPr/>
              <p:nvPr/>
            </p:nvSpPr>
            <p:spPr>
              <a:xfrm rot="-5176049">
                <a:off x="-2480133" y="10110650"/>
                <a:ext cx="170979" cy="203829"/>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4"/>
              <p:cNvSpPr/>
              <p:nvPr/>
            </p:nvSpPr>
            <p:spPr>
              <a:xfrm rot="-5176049">
                <a:off x="-2437605" y="9915006"/>
                <a:ext cx="163678" cy="195629"/>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4"/>
              <p:cNvSpPr/>
              <p:nvPr/>
            </p:nvSpPr>
            <p:spPr>
              <a:xfrm rot="-5176049">
                <a:off x="-2261843" y="9826616"/>
                <a:ext cx="167179" cy="158803"/>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3" name="Google Shape;1313;p24"/>
            <p:cNvGrpSpPr/>
            <p:nvPr/>
          </p:nvGrpSpPr>
          <p:grpSpPr>
            <a:xfrm flipH="1" rot="-1882907">
              <a:off x="8064755" y="1278470"/>
              <a:ext cx="537260" cy="480691"/>
              <a:chOff x="-7272428" y="6805077"/>
              <a:chExt cx="705425" cy="631150"/>
            </a:xfrm>
          </p:grpSpPr>
          <p:sp>
            <p:nvSpPr>
              <p:cNvPr id="1314" name="Google Shape;1314;p24"/>
              <p:cNvSpPr/>
              <p:nvPr/>
            </p:nvSpPr>
            <p:spPr>
              <a:xfrm>
                <a:off x="-7192428" y="7080452"/>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4"/>
              <p:cNvSpPr/>
              <p:nvPr/>
            </p:nvSpPr>
            <p:spPr>
              <a:xfrm>
                <a:off x="-7272428" y="6955002"/>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4"/>
              <p:cNvSpPr/>
              <p:nvPr/>
            </p:nvSpPr>
            <p:spPr>
              <a:xfrm>
                <a:off x="-7056053" y="6805077"/>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4"/>
              <p:cNvSpPr/>
              <p:nvPr/>
            </p:nvSpPr>
            <p:spPr>
              <a:xfrm>
                <a:off x="-6850553" y="6834977"/>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4"/>
              <p:cNvSpPr/>
              <p:nvPr/>
            </p:nvSpPr>
            <p:spPr>
              <a:xfrm>
                <a:off x="-6734178" y="7023577"/>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9" name="Google Shape;1319;p24"/>
            <p:cNvSpPr/>
            <p:nvPr/>
          </p:nvSpPr>
          <p:spPr>
            <a:xfrm rot="-1550884">
              <a:off x="93478" y="114085"/>
              <a:ext cx="39475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1">
    <p:spTree>
      <p:nvGrpSpPr>
        <p:cNvPr id="1320" name="Shape 1320"/>
        <p:cNvGrpSpPr/>
        <p:nvPr/>
      </p:nvGrpSpPr>
      <p:grpSpPr>
        <a:xfrm>
          <a:off x="0" y="0"/>
          <a:ext cx="0" cy="0"/>
          <a:chOff x="0" y="0"/>
          <a:chExt cx="0" cy="0"/>
        </a:xfrm>
      </p:grpSpPr>
      <p:grpSp>
        <p:nvGrpSpPr>
          <p:cNvPr id="1321" name="Google Shape;1321;p25"/>
          <p:cNvGrpSpPr/>
          <p:nvPr/>
        </p:nvGrpSpPr>
        <p:grpSpPr>
          <a:xfrm>
            <a:off x="173698" y="56439"/>
            <a:ext cx="8864121" cy="5030227"/>
            <a:chOff x="43474" y="-247427"/>
            <a:chExt cx="8864121" cy="5030227"/>
          </a:xfrm>
        </p:grpSpPr>
        <p:sp>
          <p:nvSpPr>
            <p:cNvPr id="1322" name="Google Shape;1322;p25"/>
            <p:cNvSpPr/>
            <p:nvPr/>
          </p:nvSpPr>
          <p:spPr>
            <a:xfrm>
              <a:off x="3304368" y="948867"/>
              <a:ext cx="162328" cy="212910"/>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5"/>
            <p:cNvSpPr/>
            <p:nvPr/>
          </p:nvSpPr>
          <p:spPr>
            <a:xfrm>
              <a:off x="43474" y="2602759"/>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5"/>
            <p:cNvSpPr/>
            <p:nvPr/>
          </p:nvSpPr>
          <p:spPr>
            <a:xfrm>
              <a:off x="6574633" y="-247427"/>
              <a:ext cx="209875" cy="275176"/>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5"/>
            <p:cNvSpPr/>
            <p:nvPr/>
          </p:nvSpPr>
          <p:spPr>
            <a:xfrm>
              <a:off x="1969242" y="4389706"/>
              <a:ext cx="209875" cy="275176"/>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5"/>
            <p:cNvSpPr/>
            <p:nvPr/>
          </p:nvSpPr>
          <p:spPr>
            <a:xfrm>
              <a:off x="6426975" y="2392873"/>
              <a:ext cx="209875" cy="275176"/>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5"/>
            <p:cNvSpPr/>
            <p:nvPr/>
          </p:nvSpPr>
          <p:spPr>
            <a:xfrm>
              <a:off x="677375" y="4638299"/>
              <a:ext cx="110475" cy="14450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5"/>
            <p:cNvSpPr/>
            <p:nvPr/>
          </p:nvSpPr>
          <p:spPr>
            <a:xfrm>
              <a:off x="1446336" y="444038"/>
              <a:ext cx="110475" cy="145627"/>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5"/>
            <p:cNvSpPr/>
            <p:nvPr/>
          </p:nvSpPr>
          <p:spPr>
            <a:xfrm>
              <a:off x="6083152" y="4604676"/>
              <a:ext cx="110475" cy="144603"/>
            </a:xfrm>
            <a:custGeom>
              <a:rect b="b" l="l" r="r" t="t"/>
              <a:pathLst>
                <a:path extrusionOk="0" h="1412" w="1257">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5"/>
            <p:cNvSpPr/>
            <p:nvPr/>
          </p:nvSpPr>
          <p:spPr>
            <a:xfrm>
              <a:off x="7824175" y="4058348"/>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5"/>
            <p:cNvSpPr/>
            <p:nvPr/>
          </p:nvSpPr>
          <p:spPr>
            <a:xfrm>
              <a:off x="4421101" y="4209435"/>
              <a:ext cx="41395" cy="40657"/>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5"/>
            <p:cNvSpPr/>
            <p:nvPr/>
          </p:nvSpPr>
          <p:spPr>
            <a:xfrm>
              <a:off x="7612242" y="860915"/>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5"/>
            <p:cNvSpPr/>
            <p:nvPr/>
          </p:nvSpPr>
          <p:spPr>
            <a:xfrm>
              <a:off x="3036224" y="4389713"/>
              <a:ext cx="57303" cy="56325"/>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5"/>
            <p:cNvSpPr/>
            <p:nvPr/>
          </p:nvSpPr>
          <p:spPr>
            <a:xfrm>
              <a:off x="8797120" y="2458153"/>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5" name="Google Shape;1335;p25"/>
            <p:cNvGrpSpPr/>
            <p:nvPr/>
          </p:nvGrpSpPr>
          <p:grpSpPr>
            <a:xfrm>
              <a:off x="316135" y="-130060"/>
              <a:ext cx="6036666" cy="1163710"/>
              <a:chOff x="155485" y="49027"/>
              <a:chExt cx="6036666" cy="1163710"/>
            </a:xfrm>
          </p:grpSpPr>
          <p:sp>
            <p:nvSpPr>
              <p:cNvPr id="1336" name="Google Shape;1336;p25"/>
              <p:cNvSpPr/>
              <p:nvPr/>
            </p:nvSpPr>
            <p:spPr>
              <a:xfrm>
                <a:off x="155485" y="1127942"/>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5"/>
              <p:cNvSpPr/>
              <p:nvPr/>
            </p:nvSpPr>
            <p:spPr>
              <a:xfrm>
                <a:off x="3432842" y="49027"/>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5"/>
              <p:cNvSpPr/>
              <p:nvPr/>
            </p:nvSpPr>
            <p:spPr>
              <a:xfrm>
                <a:off x="6150756" y="1150012"/>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5"/>
              <p:cNvSpPr/>
              <p:nvPr/>
            </p:nvSpPr>
            <p:spPr>
              <a:xfrm rot="10800000">
                <a:off x="5254482" y="111654"/>
                <a:ext cx="110100" cy="110100"/>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0" name="Google Shape;1340;p25"/>
            <p:cNvGrpSpPr/>
            <p:nvPr/>
          </p:nvGrpSpPr>
          <p:grpSpPr>
            <a:xfrm>
              <a:off x="2309186" y="-152229"/>
              <a:ext cx="6524962" cy="1314021"/>
              <a:chOff x="-946314" y="1141646"/>
              <a:chExt cx="6524962" cy="1314021"/>
            </a:xfrm>
          </p:grpSpPr>
          <p:sp>
            <p:nvSpPr>
              <p:cNvPr id="1341" name="Google Shape;1341;p25"/>
              <p:cNvSpPr/>
              <p:nvPr/>
            </p:nvSpPr>
            <p:spPr>
              <a:xfrm>
                <a:off x="-946314" y="2370872"/>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5"/>
              <p:cNvSpPr/>
              <p:nvPr/>
            </p:nvSpPr>
            <p:spPr>
              <a:xfrm>
                <a:off x="5492606" y="1141646"/>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5"/>
              <p:cNvSpPr/>
              <p:nvPr/>
            </p:nvSpPr>
            <p:spPr>
              <a:xfrm>
                <a:off x="5318039" y="1532506"/>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5"/>
              <p:cNvSpPr/>
              <p:nvPr/>
            </p:nvSpPr>
            <p:spPr>
              <a:xfrm>
                <a:off x="5419903" y="1949929"/>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5"/>
              <p:cNvSpPr/>
              <p:nvPr/>
            </p:nvSpPr>
            <p:spPr>
              <a:xfrm>
                <a:off x="5227161" y="1827037"/>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6" name="Google Shape;1346;p25"/>
            <p:cNvSpPr/>
            <p:nvPr/>
          </p:nvSpPr>
          <p:spPr>
            <a:xfrm>
              <a:off x="6489206" y="3799173"/>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5"/>
            <p:cNvSpPr/>
            <p:nvPr/>
          </p:nvSpPr>
          <p:spPr>
            <a:xfrm>
              <a:off x="4359899" y="2309528"/>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5"/>
            <p:cNvSpPr/>
            <p:nvPr/>
          </p:nvSpPr>
          <p:spPr>
            <a:xfrm rot="-1241947">
              <a:off x="8729133" y="4667846"/>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9" name="Google Shape;1349;p25"/>
          <p:cNvGrpSpPr/>
          <p:nvPr/>
        </p:nvGrpSpPr>
        <p:grpSpPr>
          <a:xfrm>
            <a:off x="47031" y="-123751"/>
            <a:ext cx="9096970" cy="5188552"/>
            <a:chOff x="809219" y="-150027"/>
            <a:chExt cx="9096970" cy="5188552"/>
          </a:xfrm>
        </p:grpSpPr>
        <p:sp>
          <p:nvSpPr>
            <p:cNvPr id="1350" name="Google Shape;1350;p25"/>
            <p:cNvSpPr/>
            <p:nvPr/>
          </p:nvSpPr>
          <p:spPr>
            <a:xfrm>
              <a:off x="1123039" y="59341"/>
              <a:ext cx="909146" cy="908748"/>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5"/>
            <p:cNvSpPr/>
            <p:nvPr/>
          </p:nvSpPr>
          <p:spPr>
            <a:xfrm rot="422590">
              <a:off x="9134321" y="4143691"/>
              <a:ext cx="745679" cy="472616"/>
            </a:xfrm>
            <a:custGeom>
              <a:rect b="b" l="l" r="r" t="t"/>
              <a:pathLst>
                <a:path extrusionOk="0" h="45494" w="67354">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5"/>
            <p:cNvSpPr/>
            <p:nvPr/>
          </p:nvSpPr>
          <p:spPr>
            <a:xfrm rot="-1550640">
              <a:off x="8460125" y="110948"/>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3" name="Google Shape;1353;p25"/>
            <p:cNvGrpSpPr/>
            <p:nvPr/>
          </p:nvGrpSpPr>
          <p:grpSpPr>
            <a:xfrm rot="1882907">
              <a:off x="895080" y="4239858"/>
              <a:ext cx="537260" cy="480691"/>
              <a:chOff x="-4380581" y="7797838"/>
              <a:chExt cx="705425" cy="631150"/>
            </a:xfrm>
          </p:grpSpPr>
          <p:sp>
            <p:nvSpPr>
              <p:cNvPr id="1354" name="Google Shape;1354;p25"/>
              <p:cNvSpPr/>
              <p:nvPr/>
            </p:nvSpPr>
            <p:spPr>
              <a:xfrm>
                <a:off x="-4300581" y="8073213"/>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5"/>
              <p:cNvSpPr/>
              <p:nvPr/>
            </p:nvSpPr>
            <p:spPr>
              <a:xfrm>
                <a:off x="-4380581" y="7947763"/>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5"/>
              <p:cNvSpPr/>
              <p:nvPr/>
            </p:nvSpPr>
            <p:spPr>
              <a:xfrm>
                <a:off x="-4164206" y="7797838"/>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5"/>
              <p:cNvSpPr/>
              <p:nvPr/>
            </p:nvSpPr>
            <p:spPr>
              <a:xfrm>
                <a:off x="-3958706" y="7827738"/>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5"/>
              <p:cNvSpPr/>
              <p:nvPr/>
            </p:nvSpPr>
            <p:spPr>
              <a:xfrm>
                <a:off x="-3842331" y="8016338"/>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9" name="Google Shape;1359;p25"/>
            <p:cNvGrpSpPr/>
            <p:nvPr/>
          </p:nvGrpSpPr>
          <p:grpSpPr>
            <a:xfrm flipH="1" rot="-1882907">
              <a:off x="9236080" y="2070933"/>
              <a:ext cx="537260" cy="480691"/>
              <a:chOff x="-8043575" y="8494248"/>
              <a:chExt cx="705425" cy="631150"/>
            </a:xfrm>
          </p:grpSpPr>
          <p:sp>
            <p:nvSpPr>
              <p:cNvPr id="1360" name="Google Shape;1360;p25"/>
              <p:cNvSpPr/>
              <p:nvPr/>
            </p:nvSpPr>
            <p:spPr>
              <a:xfrm>
                <a:off x="-7963575" y="8769623"/>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5"/>
              <p:cNvSpPr/>
              <p:nvPr/>
            </p:nvSpPr>
            <p:spPr>
              <a:xfrm>
                <a:off x="-8043575" y="8644173"/>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5"/>
              <p:cNvSpPr/>
              <p:nvPr/>
            </p:nvSpPr>
            <p:spPr>
              <a:xfrm>
                <a:off x="-7827200" y="8494248"/>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5"/>
              <p:cNvSpPr/>
              <p:nvPr/>
            </p:nvSpPr>
            <p:spPr>
              <a:xfrm>
                <a:off x="-7621700" y="8524148"/>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5"/>
              <p:cNvSpPr/>
              <p:nvPr/>
            </p:nvSpPr>
            <p:spPr>
              <a:xfrm>
                <a:off x="-7505325" y="8712748"/>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5" name="Google Shape;1365;p25"/>
            <p:cNvSpPr/>
            <p:nvPr/>
          </p:nvSpPr>
          <p:spPr>
            <a:xfrm rot="1076189">
              <a:off x="3581961" y="-88701"/>
              <a:ext cx="459228" cy="386297"/>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5"/>
            <p:cNvSpPr/>
            <p:nvPr/>
          </p:nvSpPr>
          <p:spPr>
            <a:xfrm rot="-1550640">
              <a:off x="5504575" y="4571448"/>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7" name="Google Shape;1367;p25"/>
          <p:cNvSpPr txBox="1"/>
          <p:nvPr>
            <p:ph type="title"/>
          </p:nvPr>
        </p:nvSpPr>
        <p:spPr>
          <a:xfrm>
            <a:off x="311700" y="526433"/>
            <a:ext cx="85206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2">
    <p:spTree>
      <p:nvGrpSpPr>
        <p:cNvPr id="1368" name="Shape 1368"/>
        <p:cNvGrpSpPr/>
        <p:nvPr/>
      </p:nvGrpSpPr>
      <p:grpSpPr>
        <a:xfrm>
          <a:off x="0" y="0"/>
          <a:ext cx="0" cy="0"/>
          <a:chOff x="0" y="0"/>
          <a:chExt cx="0" cy="0"/>
        </a:xfrm>
      </p:grpSpPr>
      <p:sp>
        <p:nvSpPr>
          <p:cNvPr id="1369" name="Google Shape;1369;p26"/>
          <p:cNvSpPr txBox="1"/>
          <p:nvPr>
            <p:ph type="title"/>
          </p:nvPr>
        </p:nvSpPr>
        <p:spPr>
          <a:xfrm>
            <a:off x="612524" y="1868300"/>
            <a:ext cx="2521200" cy="589800"/>
          </a:xfrm>
          <a:prstGeom prst="rect">
            <a:avLst/>
          </a:prstGeom>
        </p:spPr>
        <p:txBody>
          <a:bodyPr anchorCtr="0" anchor="ctr"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atin typeface="Muli"/>
                <a:ea typeface="Muli"/>
                <a:cs typeface="Muli"/>
                <a:sym typeface="Muli"/>
              </a:defRPr>
            </a:lvl2pPr>
            <a:lvl3pPr lvl="2">
              <a:spcBef>
                <a:spcPts val="0"/>
              </a:spcBef>
              <a:spcAft>
                <a:spcPts val="0"/>
              </a:spcAft>
              <a:buNone/>
              <a:defRPr>
                <a:latin typeface="Muli"/>
                <a:ea typeface="Muli"/>
                <a:cs typeface="Muli"/>
                <a:sym typeface="Muli"/>
              </a:defRPr>
            </a:lvl3pPr>
            <a:lvl4pPr lvl="3">
              <a:spcBef>
                <a:spcPts val="0"/>
              </a:spcBef>
              <a:spcAft>
                <a:spcPts val="0"/>
              </a:spcAft>
              <a:buNone/>
              <a:defRPr>
                <a:latin typeface="Muli"/>
                <a:ea typeface="Muli"/>
                <a:cs typeface="Muli"/>
                <a:sym typeface="Muli"/>
              </a:defRPr>
            </a:lvl4pPr>
            <a:lvl5pPr lvl="4">
              <a:spcBef>
                <a:spcPts val="0"/>
              </a:spcBef>
              <a:spcAft>
                <a:spcPts val="0"/>
              </a:spcAft>
              <a:buNone/>
              <a:defRPr>
                <a:latin typeface="Muli"/>
                <a:ea typeface="Muli"/>
                <a:cs typeface="Muli"/>
                <a:sym typeface="Muli"/>
              </a:defRPr>
            </a:lvl5pPr>
            <a:lvl6pPr lvl="5">
              <a:spcBef>
                <a:spcPts val="0"/>
              </a:spcBef>
              <a:spcAft>
                <a:spcPts val="0"/>
              </a:spcAft>
              <a:buNone/>
              <a:defRPr>
                <a:latin typeface="Muli"/>
                <a:ea typeface="Muli"/>
                <a:cs typeface="Muli"/>
                <a:sym typeface="Muli"/>
              </a:defRPr>
            </a:lvl6pPr>
            <a:lvl7pPr lvl="6">
              <a:spcBef>
                <a:spcPts val="0"/>
              </a:spcBef>
              <a:spcAft>
                <a:spcPts val="0"/>
              </a:spcAft>
              <a:buNone/>
              <a:defRPr>
                <a:latin typeface="Muli"/>
                <a:ea typeface="Muli"/>
                <a:cs typeface="Muli"/>
                <a:sym typeface="Muli"/>
              </a:defRPr>
            </a:lvl7pPr>
            <a:lvl8pPr lvl="7">
              <a:spcBef>
                <a:spcPts val="0"/>
              </a:spcBef>
              <a:spcAft>
                <a:spcPts val="0"/>
              </a:spcAft>
              <a:buNone/>
              <a:defRPr>
                <a:latin typeface="Muli"/>
                <a:ea typeface="Muli"/>
                <a:cs typeface="Muli"/>
                <a:sym typeface="Muli"/>
              </a:defRPr>
            </a:lvl8pPr>
            <a:lvl9pPr lvl="8">
              <a:spcBef>
                <a:spcPts val="0"/>
              </a:spcBef>
              <a:spcAft>
                <a:spcPts val="0"/>
              </a:spcAft>
              <a:buNone/>
              <a:defRPr>
                <a:latin typeface="Muli"/>
                <a:ea typeface="Muli"/>
                <a:cs typeface="Muli"/>
                <a:sym typeface="Muli"/>
              </a:defRPr>
            </a:lvl9pPr>
          </a:lstStyle>
          <a:p/>
        </p:txBody>
      </p:sp>
      <p:grpSp>
        <p:nvGrpSpPr>
          <p:cNvPr id="1370" name="Google Shape;1370;p26"/>
          <p:cNvGrpSpPr/>
          <p:nvPr/>
        </p:nvGrpSpPr>
        <p:grpSpPr>
          <a:xfrm>
            <a:off x="189660" y="62639"/>
            <a:ext cx="8864121" cy="4831066"/>
            <a:chOff x="43474" y="-240527"/>
            <a:chExt cx="8864121" cy="4831066"/>
          </a:xfrm>
        </p:grpSpPr>
        <p:sp>
          <p:nvSpPr>
            <p:cNvPr id="1371" name="Google Shape;1371;p26"/>
            <p:cNvSpPr/>
            <p:nvPr/>
          </p:nvSpPr>
          <p:spPr>
            <a:xfrm>
              <a:off x="2396668" y="451667"/>
              <a:ext cx="162328" cy="212910"/>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6"/>
            <p:cNvSpPr/>
            <p:nvPr/>
          </p:nvSpPr>
          <p:spPr>
            <a:xfrm>
              <a:off x="43474" y="2602759"/>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6"/>
            <p:cNvSpPr/>
            <p:nvPr/>
          </p:nvSpPr>
          <p:spPr>
            <a:xfrm>
              <a:off x="5497083" y="-240527"/>
              <a:ext cx="209875" cy="275176"/>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6"/>
            <p:cNvSpPr/>
            <p:nvPr/>
          </p:nvSpPr>
          <p:spPr>
            <a:xfrm>
              <a:off x="2609980" y="3526543"/>
              <a:ext cx="209875" cy="275176"/>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6"/>
            <p:cNvSpPr/>
            <p:nvPr/>
          </p:nvSpPr>
          <p:spPr>
            <a:xfrm>
              <a:off x="856525" y="3217260"/>
              <a:ext cx="209875" cy="275176"/>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6"/>
            <p:cNvSpPr/>
            <p:nvPr/>
          </p:nvSpPr>
          <p:spPr>
            <a:xfrm>
              <a:off x="746050" y="4446024"/>
              <a:ext cx="110475" cy="14450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6"/>
            <p:cNvSpPr/>
            <p:nvPr/>
          </p:nvSpPr>
          <p:spPr>
            <a:xfrm>
              <a:off x="635586" y="-53375"/>
              <a:ext cx="110475" cy="145627"/>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6"/>
            <p:cNvSpPr/>
            <p:nvPr/>
          </p:nvSpPr>
          <p:spPr>
            <a:xfrm>
              <a:off x="7250452" y="4389701"/>
              <a:ext cx="110475" cy="144603"/>
            </a:xfrm>
            <a:custGeom>
              <a:rect b="b" l="l" r="r" t="t"/>
              <a:pathLst>
                <a:path extrusionOk="0" h="1412" w="1257">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6"/>
            <p:cNvSpPr/>
            <p:nvPr/>
          </p:nvSpPr>
          <p:spPr>
            <a:xfrm>
              <a:off x="7912637" y="4475573"/>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6"/>
            <p:cNvSpPr/>
            <p:nvPr/>
          </p:nvSpPr>
          <p:spPr>
            <a:xfrm>
              <a:off x="3454238" y="3940585"/>
              <a:ext cx="41395" cy="40657"/>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6"/>
            <p:cNvSpPr/>
            <p:nvPr/>
          </p:nvSpPr>
          <p:spPr>
            <a:xfrm>
              <a:off x="2844992" y="3035878"/>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6"/>
            <p:cNvSpPr/>
            <p:nvPr/>
          </p:nvSpPr>
          <p:spPr>
            <a:xfrm>
              <a:off x="2860612" y="4534213"/>
              <a:ext cx="57303" cy="56325"/>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6"/>
            <p:cNvSpPr/>
            <p:nvPr/>
          </p:nvSpPr>
          <p:spPr>
            <a:xfrm>
              <a:off x="8797120" y="2458153"/>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4" name="Google Shape;1384;p26"/>
            <p:cNvGrpSpPr/>
            <p:nvPr/>
          </p:nvGrpSpPr>
          <p:grpSpPr>
            <a:xfrm>
              <a:off x="316135" y="43050"/>
              <a:ext cx="2563071" cy="3594333"/>
              <a:chOff x="155485" y="222137"/>
              <a:chExt cx="2563071" cy="3594333"/>
            </a:xfrm>
          </p:grpSpPr>
          <p:sp>
            <p:nvSpPr>
              <p:cNvPr id="1385" name="Google Shape;1385;p26"/>
              <p:cNvSpPr/>
              <p:nvPr/>
            </p:nvSpPr>
            <p:spPr>
              <a:xfrm>
                <a:off x="2632515" y="1564055"/>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6"/>
              <p:cNvSpPr/>
              <p:nvPr/>
            </p:nvSpPr>
            <p:spPr>
              <a:xfrm>
                <a:off x="155485" y="1127942"/>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6"/>
              <p:cNvSpPr/>
              <p:nvPr/>
            </p:nvSpPr>
            <p:spPr>
              <a:xfrm>
                <a:off x="2006956" y="222137"/>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6"/>
              <p:cNvSpPr/>
              <p:nvPr/>
            </p:nvSpPr>
            <p:spPr>
              <a:xfrm>
                <a:off x="1738877" y="3759633"/>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26"/>
            <p:cNvGrpSpPr/>
            <p:nvPr/>
          </p:nvGrpSpPr>
          <p:grpSpPr>
            <a:xfrm>
              <a:off x="8377281" y="238631"/>
              <a:ext cx="419846" cy="458079"/>
              <a:chOff x="5121781" y="1532506"/>
              <a:chExt cx="419846" cy="458079"/>
            </a:xfrm>
          </p:grpSpPr>
          <p:sp>
            <p:nvSpPr>
              <p:cNvPr id="1390" name="Google Shape;1390;p26"/>
              <p:cNvSpPr/>
              <p:nvPr/>
            </p:nvSpPr>
            <p:spPr>
              <a:xfrm>
                <a:off x="5455586" y="1705272"/>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6"/>
              <p:cNvSpPr/>
              <p:nvPr/>
            </p:nvSpPr>
            <p:spPr>
              <a:xfrm>
                <a:off x="5121781" y="1575621"/>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6"/>
              <p:cNvSpPr/>
              <p:nvPr/>
            </p:nvSpPr>
            <p:spPr>
              <a:xfrm>
                <a:off x="5318039" y="1532506"/>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6"/>
              <p:cNvSpPr/>
              <p:nvPr/>
            </p:nvSpPr>
            <p:spPr>
              <a:xfrm>
                <a:off x="5419903" y="1949929"/>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6"/>
              <p:cNvSpPr/>
              <p:nvPr/>
            </p:nvSpPr>
            <p:spPr>
              <a:xfrm>
                <a:off x="5227161" y="1827037"/>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5" name="Google Shape;1395;p26"/>
            <p:cNvSpPr/>
            <p:nvPr/>
          </p:nvSpPr>
          <p:spPr>
            <a:xfrm>
              <a:off x="4711206" y="4190598"/>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6"/>
            <p:cNvSpPr/>
            <p:nvPr/>
          </p:nvSpPr>
          <p:spPr>
            <a:xfrm>
              <a:off x="7209774" y="3395728"/>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6"/>
            <p:cNvSpPr/>
            <p:nvPr/>
          </p:nvSpPr>
          <p:spPr>
            <a:xfrm rot="-1241947">
              <a:off x="8327908" y="3229596"/>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6"/>
            <p:cNvSpPr/>
            <p:nvPr/>
          </p:nvSpPr>
          <p:spPr>
            <a:xfrm rot="-1241947">
              <a:off x="8478552" y="3444389"/>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9" name="Google Shape;1399;p26"/>
          <p:cNvGrpSpPr/>
          <p:nvPr/>
        </p:nvGrpSpPr>
        <p:grpSpPr>
          <a:xfrm>
            <a:off x="39194" y="163071"/>
            <a:ext cx="9049981" cy="4692616"/>
            <a:chOff x="809219" y="163071"/>
            <a:chExt cx="9049981" cy="4692616"/>
          </a:xfrm>
        </p:grpSpPr>
        <p:sp>
          <p:nvSpPr>
            <p:cNvPr id="1400" name="Google Shape;1400;p26"/>
            <p:cNvSpPr/>
            <p:nvPr/>
          </p:nvSpPr>
          <p:spPr>
            <a:xfrm>
              <a:off x="4081339" y="243166"/>
              <a:ext cx="909146" cy="908748"/>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6"/>
            <p:cNvSpPr/>
            <p:nvPr/>
          </p:nvSpPr>
          <p:spPr>
            <a:xfrm rot="422590">
              <a:off x="9080184" y="4339141"/>
              <a:ext cx="745679" cy="472616"/>
            </a:xfrm>
            <a:custGeom>
              <a:rect b="b" l="l" r="r" t="t"/>
              <a:pathLst>
                <a:path extrusionOk="0" h="45494" w="67354">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6"/>
            <p:cNvSpPr/>
            <p:nvPr/>
          </p:nvSpPr>
          <p:spPr>
            <a:xfrm rot="-1550640">
              <a:off x="7476625" y="243848"/>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3" name="Google Shape;1403;p26"/>
            <p:cNvGrpSpPr/>
            <p:nvPr/>
          </p:nvGrpSpPr>
          <p:grpSpPr>
            <a:xfrm rot="1882907">
              <a:off x="895080" y="4239858"/>
              <a:ext cx="537260" cy="480691"/>
              <a:chOff x="-4380581" y="7797838"/>
              <a:chExt cx="705425" cy="631150"/>
            </a:xfrm>
          </p:grpSpPr>
          <p:sp>
            <p:nvSpPr>
              <p:cNvPr id="1404" name="Google Shape;1404;p26"/>
              <p:cNvSpPr/>
              <p:nvPr/>
            </p:nvSpPr>
            <p:spPr>
              <a:xfrm>
                <a:off x="-4300581" y="8073213"/>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6"/>
              <p:cNvSpPr/>
              <p:nvPr/>
            </p:nvSpPr>
            <p:spPr>
              <a:xfrm>
                <a:off x="-4380581" y="7947763"/>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6"/>
              <p:cNvSpPr/>
              <p:nvPr/>
            </p:nvSpPr>
            <p:spPr>
              <a:xfrm>
                <a:off x="-4164206" y="7797838"/>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6"/>
              <p:cNvSpPr/>
              <p:nvPr/>
            </p:nvSpPr>
            <p:spPr>
              <a:xfrm>
                <a:off x="-3958706" y="7827738"/>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6"/>
              <p:cNvSpPr/>
              <p:nvPr/>
            </p:nvSpPr>
            <p:spPr>
              <a:xfrm>
                <a:off x="-3842331" y="8016338"/>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9" name="Google Shape;1409;p26"/>
            <p:cNvGrpSpPr/>
            <p:nvPr/>
          </p:nvGrpSpPr>
          <p:grpSpPr>
            <a:xfrm rot="1882907">
              <a:off x="3970016" y="2349003"/>
              <a:ext cx="553792" cy="574477"/>
              <a:chOff x="-2123434" y="6430706"/>
              <a:chExt cx="727133" cy="754292"/>
            </a:xfrm>
          </p:grpSpPr>
          <p:sp>
            <p:nvSpPr>
              <p:cNvPr id="1410" name="Google Shape;1410;p26"/>
              <p:cNvSpPr/>
              <p:nvPr/>
            </p:nvSpPr>
            <p:spPr>
              <a:xfrm rot="-3804252">
                <a:off x="-1914727" y="6705505"/>
                <a:ext cx="496457" cy="355780"/>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6"/>
              <p:cNvSpPr/>
              <p:nvPr/>
            </p:nvSpPr>
            <p:spPr>
              <a:xfrm rot="-3804252">
                <a:off x="-2060862" y="6909566"/>
                <a:ext cx="189128" cy="170102"/>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6"/>
              <p:cNvSpPr/>
              <p:nvPr/>
            </p:nvSpPr>
            <p:spPr>
              <a:xfrm rot="-3804252">
                <a:off x="-2079519" y="6637478"/>
                <a:ext cx="170977" cy="203828"/>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6"/>
              <p:cNvSpPr/>
              <p:nvPr/>
            </p:nvSpPr>
            <p:spPr>
              <a:xfrm rot="-3804252">
                <a:off x="-1960900" y="6482921"/>
                <a:ext cx="163677" cy="195628"/>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6"/>
              <p:cNvSpPr/>
              <p:nvPr/>
            </p:nvSpPr>
            <p:spPr>
              <a:xfrm rot="-3804252">
                <a:off x="-1759130" y="6461597"/>
                <a:ext cx="167177" cy="158802"/>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5" name="Google Shape;1415;p26"/>
            <p:cNvGrpSpPr/>
            <p:nvPr/>
          </p:nvGrpSpPr>
          <p:grpSpPr>
            <a:xfrm flipH="1" rot="-1882907">
              <a:off x="9236080" y="2070933"/>
              <a:ext cx="537260" cy="480691"/>
              <a:chOff x="-8043575" y="8494248"/>
              <a:chExt cx="705425" cy="631150"/>
            </a:xfrm>
          </p:grpSpPr>
          <p:sp>
            <p:nvSpPr>
              <p:cNvPr id="1416" name="Google Shape;1416;p26"/>
              <p:cNvSpPr/>
              <p:nvPr/>
            </p:nvSpPr>
            <p:spPr>
              <a:xfrm>
                <a:off x="-7963575" y="8769623"/>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6"/>
              <p:cNvSpPr/>
              <p:nvPr/>
            </p:nvSpPr>
            <p:spPr>
              <a:xfrm>
                <a:off x="-8043575" y="8644173"/>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6"/>
              <p:cNvSpPr/>
              <p:nvPr/>
            </p:nvSpPr>
            <p:spPr>
              <a:xfrm>
                <a:off x="-7827200" y="8494248"/>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6"/>
              <p:cNvSpPr/>
              <p:nvPr/>
            </p:nvSpPr>
            <p:spPr>
              <a:xfrm>
                <a:off x="-7621700" y="8524148"/>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6"/>
              <p:cNvSpPr/>
              <p:nvPr/>
            </p:nvSpPr>
            <p:spPr>
              <a:xfrm>
                <a:off x="-7505325" y="8712748"/>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1" name="Google Shape;1421;p26"/>
            <p:cNvSpPr/>
            <p:nvPr/>
          </p:nvSpPr>
          <p:spPr>
            <a:xfrm rot="1076189">
              <a:off x="5861336" y="2004599"/>
              <a:ext cx="459228" cy="386297"/>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6"/>
            <p:cNvSpPr/>
            <p:nvPr/>
          </p:nvSpPr>
          <p:spPr>
            <a:xfrm rot="-1550640">
              <a:off x="1828475" y="620773"/>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3" name="Google Shape;1423;p26"/>
          <p:cNvSpPr txBox="1"/>
          <p:nvPr>
            <p:ph idx="1" type="subTitle"/>
          </p:nvPr>
        </p:nvSpPr>
        <p:spPr>
          <a:xfrm>
            <a:off x="612525" y="2458100"/>
            <a:ext cx="2211000" cy="97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27">
    <p:spTree>
      <p:nvGrpSpPr>
        <p:cNvPr id="1424" name="Shape 1424"/>
        <p:cNvGrpSpPr/>
        <p:nvPr/>
      </p:nvGrpSpPr>
      <p:grpSpPr>
        <a:xfrm>
          <a:off x="0" y="0"/>
          <a:ext cx="0" cy="0"/>
          <a:chOff x="0" y="0"/>
          <a:chExt cx="0" cy="0"/>
        </a:xfrm>
      </p:grpSpPr>
      <p:sp>
        <p:nvSpPr>
          <p:cNvPr id="1425" name="Google Shape;142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3000"/>
              <a:buNone/>
              <a:defRPr>
                <a:solidFill>
                  <a:schemeClr val="dk1"/>
                </a:solidFill>
              </a:defRPr>
            </a:lvl1pPr>
            <a:lvl2pPr lvl="1" rtl="0" algn="ctr">
              <a:spcBef>
                <a:spcPts val="0"/>
              </a:spcBef>
              <a:spcAft>
                <a:spcPts val="0"/>
              </a:spcAft>
              <a:buClr>
                <a:schemeClr val="dk1"/>
              </a:buClr>
              <a:buSzPts val="3000"/>
              <a:buFont typeface="Boogaloo"/>
              <a:buNone/>
              <a:defRPr sz="3000">
                <a:solidFill>
                  <a:schemeClr val="dk1"/>
                </a:solidFill>
                <a:latin typeface="Boogaloo"/>
                <a:ea typeface="Boogaloo"/>
                <a:cs typeface="Boogaloo"/>
                <a:sym typeface="Boogaloo"/>
              </a:defRPr>
            </a:lvl2pPr>
            <a:lvl3pPr lvl="2" rtl="0" algn="ctr">
              <a:spcBef>
                <a:spcPts val="0"/>
              </a:spcBef>
              <a:spcAft>
                <a:spcPts val="0"/>
              </a:spcAft>
              <a:buClr>
                <a:schemeClr val="dk1"/>
              </a:buClr>
              <a:buSzPts val="3000"/>
              <a:buFont typeface="Boogaloo"/>
              <a:buNone/>
              <a:defRPr sz="3000">
                <a:solidFill>
                  <a:schemeClr val="dk1"/>
                </a:solidFill>
                <a:latin typeface="Boogaloo"/>
                <a:ea typeface="Boogaloo"/>
                <a:cs typeface="Boogaloo"/>
                <a:sym typeface="Boogaloo"/>
              </a:defRPr>
            </a:lvl3pPr>
            <a:lvl4pPr lvl="3" rtl="0" algn="ctr">
              <a:spcBef>
                <a:spcPts val="0"/>
              </a:spcBef>
              <a:spcAft>
                <a:spcPts val="0"/>
              </a:spcAft>
              <a:buClr>
                <a:schemeClr val="dk1"/>
              </a:buClr>
              <a:buSzPts val="3000"/>
              <a:buFont typeface="Boogaloo"/>
              <a:buNone/>
              <a:defRPr sz="3000">
                <a:solidFill>
                  <a:schemeClr val="dk1"/>
                </a:solidFill>
                <a:latin typeface="Boogaloo"/>
                <a:ea typeface="Boogaloo"/>
                <a:cs typeface="Boogaloo"/>
                <a:sym typeface="Boogaloo"/>
              </a:defRPr>
            </a:lvl4pPr>
            <a:lvl5pPr lvl="4" rtl="0" algn="ctr">
              <a:spcBef>
                <a:spcPts val="0"/>
              </a:spcBef>
              <a:spcAft>
                <a:spcPts val="0"/>
              </a:spcAft>
              <a:buClr>
                <a:schemeClr val="dk1"/>
              </a:buClr>
              <a:buSzPts val="3000"/>
              <a:buFont typeface="Boogaloo"/>
              <a:buNone/>
              <a:defRPr sz="3000">
                <a:solidFill>
                  <a:schemeClr val="dk1"/>
                </a:solidFill>
                <a:latin typeface="Boogaloo"/>
                <a:ea typeface="Boogaloo"/>
                <a:cs typeface="Boogaloo"/>
                <a:sym typeface="Boogaloo"/>
              </a:defRPr>
            </a:lvl5pPr>
            <a:lvl6pPr lvl="5" rtl="0" algn="ctr">
              <a:spcBef>
                <a:spcPts val="0"/>
              </a:spcBef>
              <a:spcAft>
                <a:spcPts val="0"/>
              </a:spcAft>
              <a:buClr>
                <a:schemeClr val="dk1"/>
              </a:buClr>
              <a:buSzPts val="3000"/>
              <a:buFont typeface="Boogaloo"/>
              <a:buNone/>
              <a:defRPr sz="3000">
                <a:solidFill>
                  <a:schemeClr val="dk1"/>
                </a:solidFill>
                <a:latin typeface="Boogaloo"/>
                <a:ea typeface="Boogaloo"/>
                <a:cs typeface="Boogaloo"/>
                <a:sym typeface="Boogaloo"/>
              </a:defRPr>
            </a:lvl6pPr>
            <a:lvl7pPr lvl="6" rtl="0" algn="ctr">
              <a:spcBef>
                <a:spcPts val="0"/>
              </a:spcBef>
              <a:spcAft>
                <a:spcPts val="0"/>
              </a:spcAft>
              <a:buClr>
                <a:schemeClr val="dk1"/>
              </a:buClr>
              <a:buSzPts val="3000"/>
              <a:buFont typeface="Boogaloo"/>
              <a:buNone/>
              <a:defRPr sz="3000">
                <a:solidFill>
                  <a:schemeClr val="dk1"/>
                </a:solidFill>
                <a:latin typeface="Boogaloo"/>
                <a:ea typeface="Boogaloo"/>
                <a:cs typeface="Boogaloo"/>
                <a:sym typeface="Boogaloo"/>
              </a:defRPr>
            </a:lvl7pPr>
            <a:lvl8pPr lvl="7" rtl="0" algn="ctr">
              <a:spcBef>
                <a:spcPts val="0"/>
              </a:spcBef>
              <a:spcAft>
                <a:spcPts val="0"/>
              </a:spcAft>
              <a:buClr>
                <a:schemeClr val="dk1"/>
              </a:buClr>
              <a:buSzPts val="3000"/>
              <a:buFont typeface="Boogaloo"/>
              <a:buNone/>
              <a:defRPr sz="3000">
                <a:solidFill>
                  <a:schemeClr val="dk1"/>
                </a:solidFill>
                <a:latin typeface="Boogaloo"/>
                <a:ea typeface="Boogaloo"/>
                <a:cs typeface="Boogaloo"/>
                <a:sym typeface="Boogaloo"/>
              </a:defRPr>
            </a:lvl8pPr>
            <a:lvl9pPr lvl="8" rtl="0" algn="ctr">
              <a:spcBef>
                <a:spcPts val="0"/>
              </a:spcBef>
              <a:spcAft>
                <a:spcPts val="0"/>
              </a:spcAft>
              <a:buClr>
                <a:schemeClr val="dk1"/>
              </a:buClr>
              <a:buSzPts val="3000"/>
              <a:buFont typeface="Boogaloo"/>
              <a:buNone/>
              <a:defRPr sz="3000">
                <a:solidFill>
                  <a:schemeClr val="dk1"/>
                </a:solidFill>
                <a:latin typeface="Boogaloo"/>
                <a:ea typeface="Boogaloo"/>
                <a:cs typeface="Boogaloo"/>
                <a:sym typeface="Boogaloo"/>
              </a:defRPr>
            </a:lvl9pPr>
          </a:lstStyle>
          <a:p/>
        </p:txBody>
      </p:sp>
      <p:grpSp>
        <p:nvGrpSpPr>
          <p:cNvPr id="1426" name="Google Shape;1426;p27"/>
          <p:cNvGrpSpPr/>
          <p:nvPr/>
        </p:nvGrpSpPr>
        <p:grpSpPr>
          <a:xfrm>
            <a:off x="-41448" y="75527"/>
            <a:ext cx="9026647" cy="5636539"/>
            <a:chOff x="-41448" y="75527"/>
            <a:chExt cx="9026647" cy="5636539"/>
          </a:xfrm>
        </p:grpSpPr>
        <p:sp>
          <p:nvSpPr>
            <p:cNvPr id="1427" name="Google Shape;1427;p27"/>
            <p:cNvSpPr/>
            <p:nvPr/>
          </p:nvSpPr>
          <p:spPr>
            <a:xfrm rot="158795">
              <a:off x="4673737" y="1142313"/>
              <a:ext cx="498339" cy="498121"/>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7"/>
            <p:cNvSpPr/>
            <p:nvPr/>
          </p:nvSpPr>
          <p:spPr>
            <a:xfrm flipH="1" rot="1009874">
              <a:off x="145131" y="4263894"/>
              <a:ext cx="909220" cy="908822"/>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9" name="Google Shape;1429;p27"/>
            <p:cNvGrpSpPr/>
            <p:nvPr/>
          </p:nvGrpSpPr>
          <p:grpSpPr>
            <a:xfrm rot="572271">
              <a:off x="6398640" y="4230218"/>
              <a:ext cx="1064565" cy="1403349"/>
              <a:chOff x="4308246" y="3238442"/>
              <a:chExt cx="1673600" cy="2206200"/>
            </a:xfrm>
          </p:grpSpPr>
          <p:sp>
            <p:nvSpPr>
              <p:cNvPr id="1430" name="Google Shape;1430;p27"/>
              <p:cNvSpPr/>
              <p:nvPr/>
            </p:nvSpPr>
            <p:spPr>
              <a:xfrm>
                <a:off x="4777096" y="3489067"/>
                <a:ext cx="1079275" cy="810800"/>
              </a:xfrm>
              <a:custGeom>
                <a:rect b="b" l="l" r="r" t="t"/>
                <a:pathLst>
                  <a:path extrusionOk="0" h="32432" w="43171">
                    <a:moveTo>
                      <a:pt x="18236" y="2933"/>
                    </a:moveTo>
                    <a:cubicBezTo>
                      <a:pt x="21940" y="2933"/>
                      <a:pt x="25626" y="3920"/>
                      <a:pt x="28914" y="5791"/>
                    </a:cubicBezTo>
                    <a:cubicBezTo>
                      <a:pt x="33642" y="8482"/>
                      <a:pt x="35824" y="14228"/>
                      <a:pt x="34079" y="19393"/>
                    </a:cubicBezTo>
                    <a:cubicBezTo>
                      <a:pt x="32406" y="25066"/>
                      <a:pt x="26369" y="28485"/>
                      <a:pt x="20986" y="29648"/>
                    </a:cubicBezTo>
                    <a:cubicBezTo>
                      <a:pt x="19873" y="29897"/>
                      <a:pt x="18784" y="30014"/>
                      <a:pt x="17728" y="30014"/>
                    </a:cubicBezTo>
                    <a:cubicBezTo>
                      <a:pt x="9190" y="30014"/>
                      <a:pt x="2810" y="22320"/>
                      <a:pt x="3457" y="13647"/>
                    </a:cubicBezTo>
                    <a:cubicBezTo>
                      <a:pt x="3457" y="13065"/>
                      <a:pt x="3530" y="12483"/>
                      <a:pt x="3603" y="11974"/>
                    </a:cubicBezTo>
                    <a:cubicBezTo>
                      <a:pt x="6221" y="6809"/>
                      <a:pt x="9276" y="4118"/>
                      <a:pt x="15095" y="3173"/>
                    </a:cubicBezTo>
                    <a:cubicBezTo>
                      <a:pt x="16138" y="3012"/>
                      <a:pt x="17187" y="2933"/>
                      <a:pt x="18236" y="2933"/>
                    </a:cubicBezTo>
                    <a:close/>
                    <a:moveTo>
                      <a:pt x="18647" y="1"/>
                    </a:moveTo>
                    <a:cubicBezTo>
                      <a:pt x="17685" y="1"/>
                      <a:pt x="16717" y="63"/>
                      <a:pt x="15749" y="191"/>
                    </a:cubicBezTo>
                    <a:cubicBezTo>
                      <a:pt x="15107" y="74"/>
                      <a:pt x="14475" y="18"/>
                      <a:pt x="13856" y="18"/>
                    </a:cubicBezTo>
                    <a:cubicBezTo>
                      <a:pt x="8302" y="18"/>
                      <a:pt x="3755" y="4520"/>
                      <a:pt x="1857" y="10083"/>
                    </a:cubicBezTo>
                    <a:cubicBezTo>
                      <a:pt x="1784" y="10446"/>
                      <a:pt x="1639" y="10883"/>
                      <a:pt x="1493" y="11246"/>
                    </a:cubicBezTo>
                    <a:lnTo>
                      <a:pt x="1493" y="11464"/>
                    </a:lnTo>
                    <a:cubicBezTo>
                      <a:pt x="1275" y="12337"/>
                      <a:pt x="1130" y="13283"/>
                      <a:pt x="1057" y="14156"/>
                    </a:cubicBezTo>
                    <a:cubicBezTo>
                      <a:pt x="1" y="24965"/>
                      <a:pt x="8814" y="32432"/>
                      <a:pt x="18568" y="32432"/>
                    </a:cubicBezTo>
                    <a:cubicBezTo>
                      <a:pt x="20234" y="32432"/>
                      <a:pt x="21928" y="32214"/>
                      <a:pt x="23605" y="31758"/>
                    </a:cubicBezTo>
                    <a:cubicBezTo>
                      <a:pt x="36188" y="28339"/>
                      <a:pt x="43170" y="12701"/>
                      <a:pt x="31387" y="3973"/>
                    </a:cubicBezTo>
                    <a:cubicBezTo>
                      <a:pt x="27607" y="1393"/>
                      <a:pt x="23184" y="1"/>
                      <a:pt x="1864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7"/>
              <p:cNvSpPr/>
              <p:nvPr/>
            </p:nvSpPr>
            <p:spPr>
              <a:xfrm>
                <a:off x="4308246" y="3238442"/>
                <a:ext cx="1673600" cy="2206200"/>
              </a:xfrm>
              <a:custGeom>
                <a:rect b="b" l="l" r="r" t="t"/>
                <a:pathLst>
                  <a:path extrusionOk="0" h="88248" w="66944">
                    <a:moveTo>
                      <a:pt x="37049" y="3815"/>
                    </a:moveTo>
                    <a:cubicBezTo>
                      <a:pt x="38358" y="4979"/>
                      <a:pt x="39740" y="5997"/>
                      <a:pt x="41195" y="7015"/>
                    </a:cubicBezTo>
                    <a:cubicBezTo>
                      <a:pt x="41425" y="7187"/>
                      <a:pt x="41699" y="7269"/>
                      <a:pt x="41975" y="7269"/>
                    </a:cubicBezTo>
                    <a:cubicBezTo>
                      <a:pt x="42398" y="7269"/>
                      <a:pt x="42822" y="7077"/>
                      <a:pt x="43086" y="6724"/>
                    </a:cubicBezTo>
                    <a:cubicBezTo>
                      <a:pt x="43813" y="5924"/>
                      <a:pt x="44614" y="5197"/>
                      <a:pt x="45414" y="4469"/>
                    </a:cubicBezTo>
                    <a:cubicBezTo>
                      <a:pt x="46068" y="5633"/>
                      <a:pt x="46650" y="6870"/>
                      <a:pt x="47087" y="8106"/>
                    </a:cubicBezTo>
                    <a:cubicBezTo>
                      <a:pt x="47299" y="8532"/>
                      <a:pt x="47707" y="8802"/>
                      <a:pt x="48167" y="8802"/>
                    </a:cubicBezTo>
                    <a:cubicBezTo>
                      <a:pt x="48336" y="8802"/>
                      <a:pt x="48511" y="8766"/>
                      <a:pt x="48687" y="8688"/>
                    </a:cubicBezTo>
                    <a:cubicBezTo>
                      <a:pt x="50069" y="8106"/>
                      <a:pt x="51378" y="7379"/>
                      <a:pt x="52542" y="6433"/>
                    </a:cubicBezTo>
                    <a:lnTo>
                      <a:pt x="52542" y="6433"/>
                    </a:lnTo>
                    <a:cubicBezTo>
                      <a:pt x="52396" y="7670"/>
                      <a:pt x="52323" y="8834"/>
                      <a:pt x="52323" y="9997"/>
                    </a:cubicBezTo>
                    <a:cubicBezTo>
                      <a:pt x="52258" y="10722"/>
                      <a:pt x="52788" y="11327"/>
                      <a:pt x="53483" y="11327"/>
                    </a:cubicBezTo>
                    <a:cubicBezTo>
                      <a:pt x="53555" y="11327"/>
                      <a:pt x="53630" y="11320"/>
                      <a:pt x="53705" y="11307"/>
                    </a:cubicBezTo>
                    <a:cubicBezTo>
                      <a:pt x="54869" y="11161"/>
                      <a:pt x="56033" y="11161"/>
                      <a:pt x="57197" y="11161"/>
                    </a:cubicBezTo>
                    <a:cubicBezTo>
                      <a:pt x="56906" y="12398"/>
                      <a:pt x="56688" y="13634"/>
                      <a:pt x="56324" y="14871"/>
                    </a:cubicBezTo>
                    <a:cubicBezTo>
                      <a:pt x="56033" y="15598"/>
                      <a:pt x="56397" y="16325"/>
                      <a:pt x="57124" y="16616"/>
                    </a:cubicBezTo>
                    <a:cubicBezTo>
                      <a:pt x="58506" y="16980"/>
                      <a:pt x="59815" y="17489"/>
                      <a:pt x="61124" y="18144"/>
                    </a:cubicBezTo>
                    <a:cubicBezTo>
                      <a:pt x="60470" y="19162"/>
                      <a:pt x="59815" y="20180"/>
                      <a:pt x="59015" y="21126"/>
                    </a:cubicBezTo>
                    <a:cubicBezTo>
                      <a:pt x="58579" y="21708"/>
                      <a:pt x="58651" y="22653"/>
                      <a:pt x="59306" y="23090"/>
                    </a:cubicBezTo>
                    <a:cubicBezTo>
                      <a:pt x="60615" y="24108"/>
                      <a:pt x="61852" y="25054"/>
                      <a:pt x="63015" y="26145"/>
                    </a:cubicBezTo>
                    <a:cubicBezTo>
                      <a:pt x="61779" y="27017"/>
                      <a:pt x="60542" y="27890"/>
                      <a:pt x="59306" y="28836"/>
                    </a:cubicBezTo>
                    <a:cubicBezTo>
                      <a:pt x="58942" y="29127"/>
                      <a:pt x="58724" y="29636"/>
                      <a:pt x="58797" y="30145"/>
                    </a:cubicBezTo>
                    <a:cubicBezTo>
                      <a:pt x="58069" y="30581"/>
                      <a:pt x="57851" y="31600"/>
                      <a:pt x="58360" y="32327"/>
                    </a:cubicBezTo>
                    <a:cubicBezTo>
                      <a:pt x="59524" y="33854"/>
                      <a:pt x="60542" y="35455"/>
                      <a:pt x="61488" y="37128"/>
                    </a:cubicBezTo>
                    <a:cubicBezTo>
                      <a:pt x="59379" y="37419"/>
                      <a:pt x="57269" y="37491"/>
                      <a:pt x="55087" y="37637"/>
                    </a:cubicBezTo>
                    <a:cubicBezTo>
                      <a:pt x="53924" y="37709"/>
                      <a:pt x="53633" y="39164"/>
                      <a:pt x="54142" y="39964"/>
                    </a:cubicBezTo>
                    <a:cubicBezTo>
                      <a:pt x="55233" y="41492"/>
                      <a:pt x="56324" y="42946"/>
                      <a:pt x="57488" y="44328"/>
                    </a:cubicBezTo>
                    <a:cubicBezTo>
                      <a:pt x="54796" y="44256"/>
                      <a:pt x="52105" y="43674"/>
                      <a:pt x="49560" y="42655"/>
                    </a:cubicBezTo>
                    <a:cubicBezTo>
                      <a:pt x="49405" y="42594"/>
                      <a:pt x="49245" y="42566"/>
                      <a:pt x="49086" y="42566"/>
                    </a:cubicBezTo>
                    <a:cubicBezTo>
                      <a:pt x="48119" y="42566"/>
                      <a:pt x="47179" y="43610"/>
                      <a:pt x="47741" y="44547"/>
                    </a:cubicBezTo>
                    <a:cubicBezTo>
                      <a:pt x="48541" y="45929"/>
                      <a:pt x="49414" y="47238"/>
                      <a:pt x="50287" y="48547"/>
                    </a:cubicBezTo>
                    <a:cubicBezTo>
                      <a:pt x="48832" y="48111"/>
                      <a:pt x="47523" y="47456"/>
                      <a:pt x="46286" y="46583"/>
                    </a:cubicBezTo>
                    <a:cubicBezTo>
                      <a:pt x="46035" y="46423"/>
                      <a:pt x="45713" y="46342"/>
                      <a:pt x="45391" y="46342"/>
                    </a:cubicBezTo>
                    <a:cubicBezTo>
                      <a:pt x="44685" y="46342"/>
                      <a:pt x="43982" y="46730"/>
                      <a:pt x="44032" y="47529"/>
                    </a:cubicBezTo>
                    <a:cubicBezTo>
                      <a:pt x="44032" y="48038"/>
                      <a:pt x="44032" y="48620"/>
                      <a:pt x="43959" y="49129"/>
                    </a:cubicBezTo>
                    <a:cubicBezTo>
                      <a:pt x="42868" y="48256"/>
                      <a:pt x="41850" y="47310"/>
                      <a:pt x="40831" y="46365"/>
                    </a:cubicBezTo>
                    <a:cubicBezTo>
                      <a:pt x="40558" y="46031"/>
                      <a:pt x="40170" y="45874"/>
                      <a:pt x="39785" y="45874"/>
                    </a:cubicBezTo>
                    <a:cubicBezTo>
                      <a:pt x="39248" y="45874"/>
                      <a:pt x="38716" y="46178"/>
                      <a:pt x="38504" y="46729"/>
                    </a:cubicBezTo>
                    <a:cubicBezTo>
                      <a:pt x="37995" y="47820"/>
                      <a:pt x="37485" y="48765"/>
                      <a:pt x="36976" y="49783"/>
                    </a:cubicBezTo>
                    <a:cubicBezTo>
                      <a:pt x="35813" y="48183"/>
                      <a:pt x="34722" y="46510"/>
                      <a:pt x="33776" y="44765"/>
                    </a:cubicBezTo>
                    <a:cubicBezTo>
                      <a:pt x="33588" y="44342"/>
                      <a:pt x="33158" y="44101"/>
                      <a:pt x="32700" y="44101"/>
                    </a:cubicBezTo>
                    <a:cubicBezTo>
                      <a:pt x="32449" y="44101"/>
                      <a:pt x="32190" y="44174"/>
                      <a:pt x="31958" y="44328"/>
                    </a:cubicBezTo>
                    <a:cubicBezTo>
                      <a:pt x="30648" y="45565"/>
                      <a:pt x="29266" y="46729"/>
                      <a:pt x="27812" y="47747"/>
                    </a:cubicBezTo>
                    <a:cubicBezTo>
                      <a:pt x="27303" y="46074"/>
                      <a:pt x="26721" y="44401"/>
                      <a:pt x="25993" y="42801"/>
                    </a:cubicBezTo>
                    <a:cubicBezTo>
                      <a:pt x="25725" y="42318"/>
                      <a:pt x="25220" y="42034"/>
                      <a:pt x="24711" y="42034"/>
                    </a:cubicBezTo>
                    <a:cubicBezTo>
                      <a:pt x="24529" y="42034"/>
                      <a:pt x="24347" y="42070"/>
                      <a:pt x="24175" y="42146"/>
                    </a:cubicBezTo>
                    <a:cubicBezTo>
                      <a:pt x="23302" y="42510"/>
                      <a:pt x="22429" y="42874"/>
                      <a:pt x="21557" y="43237"/>
                    </a:cubicBezTo>
                    <a:cubicBezTo>
                      <a:pt x="21287" y="39661"/>
                      <a:pt x="19702" y="37525"/>
                      <a:pt x="16397" y="37525"/>
                    </a:cubicBezTo>
                    <a:cubicBezTo>
                      <a:pt x="16139" y="37525"/>
                      <a:pt x="15871" y="37538"/>
                      <a:pt x="15592" y="37564"/>
                    </a:cubicBezTo>
                    <a:cubicBezTo>
                      <a:pt x="16029" y="36255"/>
                      <a:pt x="16465" y="34946"/>
                      <a:pt x="16974" y="33636"/>
                    </a:cubicBezTo>
                    <a:cubicBezTo>
                      <a:pt x="17192" y="32982"/>
                      <a:pt x="16902" y="32182"/>
                      <a:pt x="16247" y="31963"/>
                    </a:cubicBezTo>
                    <a:cubicBezTo>
                      <a:pt x="15083" y="31309"/>
                      <a:pt x="14138" y="30581"/>
                      <a:pt x="13119" y="30000"/>
                    </a:cubicBezTo>
                    <a:cubicBezTo>
                      <a:pt x="13701" y="28908"/>
                      <a:pt x="14429" y="27890"/>
                      <a:pt x="15156" y="26945"/>
                    </a:cubicBezTo>
                    <a:cubicBezTo>
                      <a:pt x="15190" y="26947"/>
                      <a:pt x="15224" y="26949"/>
                      <a:pt x="15258" y="26949"/>
                    </a:cubicBezTo>
                    <a:cubicBezTo>
                      <a:pt x="16079" y="26949"/>
                      <a:pt x="16672" y="26113"/>
                      <a:pt x="16392" y="25344"/>
                    </a:cubicBezTo>
                    <a:cubicBezTo>
                      <a:pt x="16101" y="24108"/>
                      <a:pt x="15738" y="22871"/>
                      <a:pt x="15374" y="21708"/>
                    </a:cubicBezTo>
                    <a:cubicBezTo>
                      <a:pt x="14574" y="18653"/>
                      <a:pt x="16756" y="17925"/>
                      <a:pt x="19084" y="16980"/>
                    </a:cubicBezTo>
                    <a:cubicBezTo>
                      <a:pt x="19956" y="16616"/>
                      <a:pt x="20247" y="15525"/>
                      <a:pt x="19665" y="14798"/>
                    </a:cubicBezTo>
                    <a:cubicBezTo>
                      <a:pt x="19229" y="14289"/>
                      <a:pt x="18938" y="13780"/>
                      <a:pt x="18647" y="13270"/>
                    </a:cubicBezTo>
                    <a:cubicBezTo>
                      <a:pt x="20102" y="12834"/>
                      <a:pt x="21557" y="12470"/>
                      <a:pt x="23084" y="12179"/>
                    </a:cubicBezTo>
                    <a:cubicBezTo>
                      <a:pt x="23884" y="12034"/>
                      <a:pt x="24393" y="11307"/>
                      <a:pt x="24248" y="10506"/>
                    </a:cubicBezTo>
                    <a:cubicBezTo>
                      <a:pt x="23884" y="8906"/>
                      <a:pt x="23520" y="7379"/>
                      <a:pt x="23157" y="5779"/>
                    </a:cubicBezTo>
                    <a:lnTo>
                      <a:pt x="23157" y="5779"/>
                    </a:lnTo>
                    <a:cubicBezTo>
                      <a:pt x="24466" y="6215"/>
                      <a:pt x="25702" y="6942"/>
                      <a:pt x="26721" y="7888"/>
                    </a:cubicBezTo>
                    <a:cubicBezTo>
                      <a:pt x="26970" y="8054"/>
                      <a:pt x="27249" y="8131"/>
                      <a:pt x="27524" y="8131"/>
                    </a:cubicBezTo>
                    <a:cubicBezTo>
                      <a:pt x="28211" y="8131"/>
                      <a:pt x="28872" y="7649"/>
                      <a:pt x="28976" y="6870"/>
                    </a:cubicBezTo>
                    <a:cubicBezTo>
                      <a:pt x="29194" y="5997"/>
                      <a:pt x="29485" y="5124"/>
                      <a:pt x="29848" y="4251"/>
                    </a:cubicBezTo>
                    <a:cubicBezTo>
                      <a:pt x="31303" y="5124"/>
                      <a:pt x="32758" y="5997"/>
                      <a:pt x="34140" y="7015"/>
                    </a:cubicBezTo>
                    <a:cubicBezTo>
                      <a:pt x="34395" y="7207"/>
                      <a:pt x="34675" y="7292"/>
                      <a:pt x="34947" y="7292"/>
                    </a:cubicBezTo>
                    <a:cubicBezTo>
                      <a:pt x="35606" y="7292"/>
                      <a:pt x="36219" y="6790"/>
                      <a:pt x="36322" y="6070"/>
                    </a:cubicBezTo>
                    <a:cubicBezTo>
                      <a:pt x="36467" y="5270"/>
                      <a:pt x="36685" y="4542"/>
                      <a:pt x="37049" y="3815"/>
                    </a:cubicBezTo>
                    <a:close/>
                    <a:moveTo>
                      <a:pt x="23957" y="45274"/>
                    </a:moveTo>
                    <a:cubicBezTo>
                      <a:pt x="24393" y="46292"/>
                      <a:pt x="24757" y="47383"/>
                      <a:pt x="25048" y="48474"/>
                    </a:cubicBezTo>
                    <a:cubicBezTo>
                      <a:pt x="25269" y="49137"/>
                      <a:pt x="25868" y="49548"/>
                      <a:pt x="26493" y="49548"/>
                    </a:cubicBezTo>
                    <a:cubicBezTo>
                      <a:pt x="26691" y="49548"/>
                      <a:pt x="26892" y="49507"/>
                      <a:pt x="27084" y="49420"/>
                    </a:cubicBezTo>
                    <a:cubicBezTo>
                      <a:pt x="27212" y="49505"/>
                      <a:pt x="27340" y="49540"/>
                      <a:pt x="27468" y="49540"/>
                    </a:cubicBezTo>
                    <a:cubicBezTo>
                      <a:pt x="27558" y="49540"/>
                      <a:pt x="27649" y="49523"/>
                      <a:pt x="27739" y="49493"/>
                    </a:cubicBezTo>
                    <a:cubicBezTo>
                      <a:pt x="29339" y="48838"/>
                      <a:pt x="30867" y="47965"/>
                      <a:pt x="32249" y="47020"/>
                    </a:cubicBezTo>
                    <a:cubicBezTo>
                      <a:pt x="33267" y="49056"/>
                      <a:pt x="34431" y="50947"/>
                      <a:pt x="35885" y="52693"/>
                    </a:cubicBezTo>
                    <a:cubicBezTo>
                      <a:pt x="32540" y="62585"/>
                      <a:pt x="29048" y="72986"/>
                      <a:pt x="23011" y="81569"/>
                    </a:cubicBezTo>
                    <a:cubicBezTo>
                      <a:pt x="21629" y="77641"/>
                      <a:pt x="19447" y="71459"/>
                      <a:pt x="15956" y="70949"/>
                    </a:cubicBezTo>
                    <a:cubicBezTo>
                      <a:pt x="15631" y="70910"/>
                      <a:pt x="15305" y="70891"/>
                      <a:pt x="14977" y="70891"/>
                    </a:cubicBezTo>
                    <a:cubicBezTo>
                      <a:pt x="11129" y="70891"/>
                      <a:pt x="7138" y="73504"/>
                      <a:pt x="3518" y="75314"/>
                    </a:cubicBezTo>
                    <a:cubicBezTo>
                      <a:pt x="8101" y="65203"/>
                      <a:pt x="14647" y="55820"/>
                      <a:pt x="18793" y="45419"/>
                    </a:cubicBezTo>
                    <a:lnTo>
                      <a:pt x="18793" y="45419"/>
                    </a:lnTo>
                    <a:cubicBezTo>
                      <a:pt x="18740" y="46316"/>
                      <a:pt x="19453" y="46946"/>
                      <a:pt x="20209" y="46946"/>
                    </a:cubicBezTo>
                    <a:cubicBezTo>
                      <a:pt x="20495" y="46946"/>
                      <a:pt x="20788" y="46856"/>
                      <a:pt x="21047" y="46656"/>
                    </a:cubicBezTo>
                    <a:cubicBezTo>
                      <a:pt x="21920" y="46074"/>
                      <a:pt x="22939" y="45638"/>
                      <a:pt x="23957" y="45274"/>
                    </a:cubicBezTo>
                    <a:close/>
                    <a:moveTo>
                      <a:pt x="40177" y="49565"/>
                    </a:moveTo>
                    <a:cubicBezTo>
                      <a:pt x="41413" y="50729"/>
                      <a:pt x="42795" y="51893"/>
                      <a:pt x="44250" y="52911"/>
                    </a:cubicBezTo>
                    <a:cubicBezTo>
                      <a:pt x="44499" y="53077"/>
                      <a:pt x="44778" y="53155"/>
                      <a:pt x="45053" y="53155"/>
                    </a:cubicBezTo>
                    <a:cubicBezTo>
                      <a:pt x="45740" y="53155"/>
                      <a:pt x="46401" y="52672"/>
                      <a:pt x="46505" y="51893"/>
                    </a:cubicBezTo>
                    <a:cubicBezTo>
                      <a:pt x="46505" y="51238"/>
                      <a:pt x="46650" y="50656"/>
                      <a:pt x="46723" y="50074"/>
                    </a:cubicBezTo>
                    <a:cubicBezTo>
                      <a:pt x="47087" y="50293"/>
                      <a:pt x="47450" y="50438"/>
                      <a:pt x="47814" y="50584"/>
                    </a:cubicBezTo>
                    <a:cubicBezTo>
                      <a:pt x="47814" y="59966"/>
                      <a:pt x="48323" y="69349"/>
                      <a:pt x="49196" y="78659"/>
                    </a:cubicBezTo>
                    <a:cubicBezTo>
                      <a:pt x="47159" y="77059"/>
                      <a:pt x="44977" y="75677"/>
                      <a:pt x="42795" y="74368"/>
                    </a:cubicBezTo>
                    <a:cubicBezTo>
                      <a:pt x="42650" y="74320"/>
                      <a:pt x="42502" y="74296"/>
                      <a:pt x="42356" y="74296"/>
                    </a:cubicBezTo>
                    <a:cubicBezTo>
                      <a:pt x="41844" y="74296"/>
                      <a:pt x="41365" y="74586"/>
                      <a:pt x="41195" y="75095"/>
                    </a:cubicBezTo>
                    <a:cubicBezTo>
                      <a:pt x="39522" y="78368"/>
                      <a:pt x="37631" y="81496"/>
                      <a:pt x="35449" y="84551"/>
                    </a:cubicBezTo>
                    <a:cubicBezTo>
                      <a:pt x="33412" y="78659"/>
                      <a:pt x="34503" y="72550"/>
                      <a:pt x="33776" y="66440"/>
                    </a:cubicBezTo>
                    <a:cubicBezTo>
                      <a:pt x="35594" y="62003"/>
                      <a:pt x="37049" y="57348"/>
                      <a:pt x="38577" y="52911"/>
                    </a:cubicBezTo>
                    <a:cubicBezTo>
                      <a:pt x="39013" y="51747"/>
                      <a:pt x="39522" y="50584"/>
                      <a:pt x="40177" y="49565"/>
                    </a:cubicBezTo>
                    <a:close/>
                    <a:moveTo>
                      <a:pt x="36405" y="0"/>
                    </a:moveTo>
                    <a:cubicBezTo>
                      <a:pt x="35861" y="0"/>
                      <a:pt x="35328" y="324"/>
                      <a:pt x="35085" y="905"/>
                    </a:cubicBezTo>
                    <a:cubicBezTo>
                      <a:pt x="34794" y="1778"/>
                      <a:pt x="34431" y="2724"/>
                      <a:pt x="34140" y="3597"/>
                    </a:cubicBezTo>
                    <a:cubicBezTo>
                      <a:pt x="32612" y="2651"/>
                      <a:pt x="31085" y="1706"/>
                      <a:pt x="29557" y="905"/>
                    </a:cubicBezTo>
                    <a:cubicBezTo>
                      <a:pt x="29387" y="837"/>
                      <a:pt x="29208" y="805"/>
                      <a:pt x="29032" y="805"/>
                    </a:cubicBezTo>
                    <a:cubicBezTo>
                      <a:pt x="28457" y="805"/>
                      <a:pt x="27906" y="1149"/>
                      <a:pt x="27739" y="1706"/>
                    </a:cubicBezTo>
                    <a:cubicBezTo>
                      <a:pt x="27448" y="2578"/>
                      <a:pt x="27084" y="3451"/>
                      <a:pt x="26793" y="4397"/>
                    </a:cubicBezTo>
                    <a:cubicBezTo>
                      <a:pt x="25193" y="3233"/>
                      <a:pt x="23302" y="2651"/>
                      <a:pt x="21411" y="2651"/>
                    </a:cubicBezTo>
                    <a:cubicBezTo>
                      <a:pt x="21371" y="2648"/>
                      <a:pt x="21331" y="2646"/>
                      <a:pt x="21292" y="2646"/>
                    </a:cubicBezTo>
                    <a:cubicBezTo>
                      <a:pt x="20405" y="2646"/>
                      <a:pt x="19744" y="3419"/>
                      <a:pt x="19884" y="4324"/>
                    </a:cubicBezTo>
                    <a:cubicBezTo>
                      <a:pt x="20247" y="6070"/>
                      <a:pt x="20684" y="7815"/>
                      <a:pt x="21120" y="9634"/>
                    </a:cubicBezTo>
                    <a:cubicBezTo>
                      <a:pt x="19229" y="10070"/>
                      <a:pt x="17483" y="10579"/>
                      <a:pt x="15738" y="11307"/>
                    </a:cubicBezTo>
                    <a:cubicBezTo>
                      <a:pt x="14719" y="11816"/>
                      <a:pt x="14574" y="13125"/>
                      <a:pt x="15447" y="13780"/>
                    </a:cubicBezTo>
                    <a:cubicBezTo>
                      <a:pt x="15810" y="14216"/>
                      <a:pt x="16101" y="14580"/>
                      <a:pt x="16320" y="15089"/>
                    </a:cubicBezTo>
                    <a:cubicBezTo>
                      <a:pt x="11592" y="17344"/>
                      <a:pt x="12101" y="20326"/>
                      <a:pt x="13556" y="25781"/>
                    </a:cubicBezTo>
                    <a:cubicBezTo>
                      <a:pt x="13556" y="25854"/>
                      <a:pt x="13628" y="25926"/>
                      <a:pt x="13628" y="25999"/>
                    </a:cubicBezTo>
                    <a:cubicBezTo>
                      <a:pt x="12319" y="27017"/>
                      <a:pt x="11228" y="28327"/>
                      <a:pt x="10355" y="29781"/>
                    </a:cubicBezTo>
                    <a:cubicBezTo>
                      <a:pt x="9919" y="30436"/>
                      <a:pt x="10210" y="31309"/>
                      <a:pt x="10937" y="31672"/>
                    </a:cubicBezTo>
                    <a:cubicBezTo>
                      <a:pt x="12028" y="32182"/>
                      <a:pt x="13119" y="32909"/>
                      <a:pt x="14138" y="33636"/>
                    </a:cubicBezTo>
                    <a:cubicBezTo>
                      <a:pt x="13410" y="35382"/>
                      <a:pt x="12828" y="37055"/>
                      <a:pt x="12319" y="38873"/>
                    </a:cubicBezTo>
                    <a:cubicBezTo>
                      <a:pt x="11950" y="39795"/>
                      <a:pt x="12673" y="40717"/>
                      <a:pt x="13608" y="40717"/>
                    </a:cubicBezTo>
                    <a:cubicBezTo>
                      <a:pt x="13779" y="40717"/>
                      <a:pt x="13957" y="40686"/>
                      <a:pt x="14138" y="40619"/>
                    </a:cubicBezTo>
                    <a:cubicBezTo>
                      <a:pt x="14932" y="40367"/>
                      <a:pt x="15597" y="40249"/>
                      <a:pt x="16153" y="40249"/>
                    </a:cubicBezTo>
                    <a:cubicBezTo>
                      <a:pt x="17683" y="40249"/>
                      <a:pt x="18380" y="41142"/>
                      <a:pt x="18647" y="42583"/>
                    </a:cubicBezTo>
                    <a:cubicBezTo>
                      <a:pt x="11810" y="53493"/>
                      <a:pt x="5264" y="65203"/>
                      <a:pt x="245" y="77132"/>
                    </a:cubicBezTo>
                    <a:cubicBezTo>
                      <a:pt x="1" y="77865"/>
                      <a:pt x="629" y="78599"/>
                      <a:pt x="1354" y="78599"/>
                    </a:cubicBezTo>
                    <a:cubicBezTo>
                      <a:pt x="1492" y="78599"/>
                      <a:pt x="1633" y="78572"/>
                      <a:pt x="1773" y="78514"/>
                    </a:cubicBezTo>
                    <a:cubicBezTo>
                      <a:pt x="6064" y="77059"/>
                      <a:pt x="9846" y="74441"/>
                      <a:pt x="14210" y="73350"/>
                    </a:cubicBezTo>
                    <a:cubicBezTo>
                      <a:pt x="14362" y="73312"/>
                      <a:pt x="14512" y="73295"/>
                      <a:pt x="14661" y="73295"/>
                    </a:cubicBezTo>
                    <a:cubicBezTo>
                      <a:pt x="17995" y="73295"/>
                      <a:pt x="20436" y="82329"/>
                      <a:pt x="21411" y="84696"/>
                    </a:cubicBezTo>
                    <a:cubicBezTo>
                      <a:pt x="21659" y="85192"/>
                      <a:pt x="22165" y="85453"/>
                      <a:pt x="22662" y="85453"/>
                    </a:cubicBezTo>
                    <a:cubicBezTo>
                      <a:pt x="23041" y="85453"/>
                      <a:pt x="23414" y="85302"/>
                      <a:pt x="23666" y="84987"/>
                    </a:cubicBezTo>
                    <a:cubicBezTo>
                      <a:pt x="26793" y="80841"/>
                      <a:pt x="29412" y="76405"/>
                      <a:pt x="31521" y="71677"/>
                    </a:cubicBezTo>
                    <a:lnTo>
                      <a:pt x="31521" y="71677"/>
                    </a:lnTo>
                    <a:cubicBezTo>
                      <a:pt x="31158" y="77205"/>
                      <a:pt x="31885" y="82951"/>
                      <a:pt x="34067" y="87533"/>
                    </a:cubicBezTo>
                    <a:cubicBezTo>
                      <a:pt x="34265" y="88009"/>
                      <a:pt x="34702" y="88247"/>
                      <a:pt x="35152" y="88247"/>
                    </a:cubicBezTo>
                    <a:cubicBezTo>
                      <a:pt x="35527" y="88247"/>
                      <a:pt x="35912" y="88082"/>
                      <a:pt x="36176" y="87751"/>
                    </a:cubicBezTo>
                    <a:cubicBezTo>
                      <a:pt x="38431" y="84260"/>
                      <a:pt x="40831" y="80841"/>
                      <a:pt x="42795" y="77132"/>
                    </a:cubicBezTo>
                    <a:cubicBezTo>
                      <a:pt x="45268" y="78587"/>
                      <a:pt x="47450" y="80550"/>
                      <a:pt x="49850" y="82005"/>
                    </a:cubicBezTo>
                    <a:cubicBezTo>
                      <a:pt x="50098" y="82177"/>
                      <a:pt x="50361" y="82253"/>
                      <a:pt x="50612" y="82253"/>
                    </a:cubicBezTo>
                    <a:cubicBezTo>
                      <a:pt x="51316" y="82253"/>
                      <a:pt x="51922" y="81646"/>
                      <a:pt x="51814" y="80841"/>
                    </a:cubicBezTo>
                    <a:cubicBezTo>
                      <a:pt x="50796" y="71022"/>
                      <a:pt x="50432" y="61203"/>
                      <a:pt x="50287" y="51311"/>
                    </a:cubicBezTo>
                    <a:lnTo>
                      <a:pt x="50287" y="51311"/>
                    </a:lnTo>
                    <a:cubicBezTo>
                      <a:pt x="51051" y="51475"/>
                      <a:pt x="51814" y="51556"/>
                      <a:pt x="52609" y="51556"/>
                    </a:cubicBezTo>
                    <a:cubicBezTo>
                      <a:pt x="52873" y="51556"/>
                      <a:pt x="53142" y="51547"/>
                      <a:pt x="53414" y="51529"/>
                    </a:cubicBezTo>
                    <a:cubicBezTo>
                      <a:pt x="54578" y="51529"/>
                      <a:pt x="54869" y="50002"/>
                      <a:pt x="54360" y="49274"/>
                    </a:cubicBezTo>
                    <a:cubicBezTo>
                      <a:pt x="53633" y="48329"/>
                      <a:pt x="52978" y="47310"/>
                      <a:pt x="52323" y="46438"/>
                    </a:cubicBezTo>
                    <a:lnTo>
                      <a:pt x="52323" y="46438"/>
                    </a:lnTo>
                    <a:cubicBezTo>
                      <a:pt x="54604" y="46964"/>
                      <a:pt x="56931" y="47208"/>
                      <a:pt x="59267" y="47208"/>
                    </a:cubicBezTo>
                    <a:cubicBezTo>
                      <a:pt x="59838" y="47208"/>
                      <a:pt x="60408" y="47194"/>
                      <a:pt x="60979" y="47165"/>
                    </a:cubicBezTo>
                    <a:cubicBezTo>
                      <a:pt x="62070" y="46947"/>
                      <a:pt x="62579" y="45710"/>
                      <a:pt x="61924" y="44837"/>
                    </a:cubicBezTo>
                    <a:cubicBezTo>
                      <a:pt x="60470" y="43383"/>
                      <a:pt x="59161" y="41855"/>
                      <a:pt x="57997" y="40255"/>
                    </a:cubicBezTo>
                    <a:cubicBezTo>
                      <a:pt x="59961" y="40182"/>
                      <a:pt x="61924" y="40037"/>
                      <a:pt x="63816" y="39746"/>
                    </a:cubicBezTo>
                    <a:cubicBezTo>
                      <a:pt x="64761" y="39528"/>
                      <a:pt x="65270" y="38582"/>
                      <a:pt x="64907" y="37709"/>
                    </a:cubicBezTo>
                    <a:cubicBezTo>
                      <a:pt x="63961" y="35382"/>
                      <a:pt x="62652" y="33127"/>
                      <a:pt x="61052" y="31163"/>
                    </a:cubicBezTo>
                    <a:lnTo>
                      <a:pt x="61124" y="31091"/>
                    </a:lnTo>
                    <a:cubicBezTo>
                      <a:pt x="62797" y="29854"/>
                      <a:pt x="64470" y="28618"/>
                      <a:pt x="66216" y="27454"/>
                    </a:cubicBezTo>
                    <a:cubicBezTo>
                      <a:pt x="66798" y="26945"/>
                      <a:pt x="66943" y="26072"/>
                      <a:pt x="66434" y="25417"/>
                    </a:cubicBezTo>
                    <a:cubicBezTo>
                      <a:pt x="65052" y="24108"/>
                      <a:pt x="63670" y="22871"/>
                      <a:pt x="62143" y="21708"/>
                    </a:cubicBezTo>
                    <a:cubicBezTo>
                      <a:pt x="62943" y="20617"/>
                      <a:pt x="63525" y="19453"/>
                      <a:pt x="64470" y="18362"/>
                    </a:cubicBezTo>
                    <a:cubicBezTo>
                      <a:pt x="64979" y="17635"/>
                      <a:pt x="64688" y="16616"/>
                      <a:pt x="63816" y="16253"/>
                    </a:cubicBezTo>
                    <a:cubicBezTo>
                      <a:pt x="62215" y="15598"/>
                      <a:pt x="60761" y="14943"/>
                      <a:pt x="59161" y="14434"/>
                    </a:cubicBezTo>
                    <a:cubicBezTo>
                      <a:pt x="59379" y="13052"/>
                      <a:pt x="59742" y="11598"/>
                      <a:pt x="60179" y="10288"/>
                    </a:cubicBezTo>
                    <a:cubicBezTo>
                      <a:pt x="60517" y="9408"/>
                      <a:pt x="59847" y="8528"/>
                      <a:pt x="58990" y="8528"/>
                    </a:cubicBezTo>
                    <a:cubicBezTo>
                      <a:pt x="58927" y="8528"/>
                      <a:pt x="58862" y="8533"/>
                      <a:pt x="58797" y="8543"/>
                    </a:cubicBezTo>
                    <a:cubicBezTo>
                      <a:pt x="57342" y="8761"/>
                      <a:pt x="55960" y="8615"/>
                      <a:pt x="54505" y="8761"/>
                    </a:cubicBezTo>
                    <a:cubicBezTo>
                      <a:pt x="54433" y="7815"/>
                      <a:pt x="54360" y="6797"/>
                      <a:pt x="54287" y="5851"/>
                    </a:cubicBezTo>
                    <a:cubicBezTo>
                      <a:pt x="54360" y="5415"/>
                      <a:pt x="54069" y="4979"/>
                      <a:pt x="53560" y="4906"/>
                    </a:cubicBezTo>
                    <a:cubicBezTo>
                      <a:pt x="53507" y="4799"/>
                      <a:pt x="53375" y="4732"/>
                      <a:pt x="53223" y="4732"/>
                    </a:cubicBezTo>
                    <a:cubicBezTo>
                      <a:pt x="53168" y="4732"/>
                      <a:pt x="53109" y="4741"/>
                      <a:pt x="53051" y="4760"/>
                    </a:cubicBezTo>
                    <a:cubicBezTo>
                      <a:pt x="51669" y="5197"/>
                      <a:pt x="50287" y="5633"/>
                      <a:pt x="48905" y="6070"/>
                    </a:cubicBezTo>
                    <a:cubicBezTo>
                      <a:pt x="48396" y="4615"/>
                      <a:pt x="47596" y="3233"/>
                      <a:pt x="46941" y="1778"/>
                    </a:cubicBezTo>
                    <a:cubicBezTo>
                      <a:pt x="46756" y="1269"/>
                      <a:pt x="46276" y="995"/>
                      <a:pt x="45782" y="995"/>
                    </a:cubicBezTo>
                    <a:cubicBezTo>
                      <a:pt x="45501" y="995"/>
                      <a:pt x="45215" y="1084"/>
                      <a:pt x="44977" y="1269"/>
                    </a:cubicBezTo>
                    <a:cubicBezTo>
                      <a:pt x="43959" y="2287"/>
                      <a:pt x="42868" y="3160"/>
                      <a:pt x="41850" y="4179"/>
                    </a:cubicBezTo>
                    <a:cubicBezTo>
                      <a:pt x="40249" y="2942"/>
                      <a:pt x="38722" y="1633"/>
                      <a:pt x="37195" y="251"/>
                    </a:cubicBezTo>
                    <a:cubicBezTo>
                      <a:pt x="36952" y="81"/>
                      <a:pt x="36677" y="0"/>
                      <a:pt x="364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7"/>
              <p:cNvSpPr/>
              <p:nvPr/>
            </p:nvSpPr>
            <p:spPr>
              <a:xfrm>
                <a:off x="5088996" y="3703092"/>
                <a:ext cx="296050" cy="431350"/>
              </a:xfrm>
              <a:custGeom>
                <a:rect b="b" l="l" r="r" t="t"/>
                <a:pathLst>
                  <a:path extrusionOk="0" h="17254" w="11842">
                    <a:moveTo>
                      <a:pt x="9516" y="1"/>
                    </a:moveTo>
                    <a:cubicBezTo>
                      <a:pt x="9253" y="1"/>
                      <a:pt x="8980" y="88"/>
                      <a:pt x="8728" y="285"/>
                    </a:cubicBezTo>
                    <a:cubicBezTo>
                      <a:pt x="6474" y="2103"/>
                      <a:pt x="4146" y="3704"/>
                      <a:pt x="1964" y="5667"/>
                    </a:cubicBezTo>
                    <a:cubicBezTo>
                      <a:pt x="1600" y="5958"/>
                      <a:pt x="0" y="7559"/>
                      <a:pt x="1091" y="7995"/>
                    </a:cubicBezTo>
                    <a:cubicBezTo>
                      <a:pt x="1223" y="8036"/>
                      <a:pt x="1358" y="8055"/>
                      <a:pt x="1493" y="8055"/>
                    </a:cubicBezTo>
                    <a:cubicBezTo>
                      <a:pt x="2547" y="8055"/>
                      <a:pt x="3663" y="6911"/>
                      <a:pt x="4437" y="6395"/>
                    </a:cubicBezTo>
                    <a:cubicBezTo>
                      <a:pt x="5383" y="5813"/>
                      <a:pt x="6328" y="5158"/>
                      <a:pt x="7274" y="4504"/>
                    </a:cubicBezTo>
                    <a:lnTo>
                      <a:pt x="7274" y="4504"/>
                    </a:lnTo>
                    <a:cubicBezTo>
                      <a:pt x="6474" y="7486"/>
                      <a:pt x="5892" y="10541"/>
                      <a:pt x="5674" y="13668"/>
                    </a:cubicBezTo>
                    <a:cubicBezTo>
                      <a:pt x="4655" y="13523"/>
                      <a:pt x="3637" y="13377"/>
                      <a:pt x="2619" y="13377"/>
                    </a:cubicBezTo>
                    <a:cubicBezTo>
                      <a:pt x="2594" y="13375"/>
                      <a:pt x="2569" y="13374"/>
                      <a:pt x="2545" y="13374"/>
                    </a:cubicBezTo>
                    <a:cubicBezTo>
                      <a:pt x="1863" y="13374"/>
                      <a:pt x="1477" y="14340"/>
                      <a:pt x="2110" y="14832"/>
                    </a:cubicBezTo>
                    <a:cubicBezTo>
                      <a:pt x="4219" y="16287"/>
                      <a:pt x="7347" y="16796"/>
                      <a:pt x="9892" y="17232"/>
                    </a:cubicBezTo>
                    <a:cubicBezTo>
                      <a:pt x="9983" y="17247"/>
                      <a:pt x="10070" y="17254"/>
                      <a:pt x="10152" y="17254"/>
                    </a:cubicBezTo>
                    <a:cubicBezTo>
                      <a:pt x="11727" y="17254"/>
                      <a:pt x="11842" y="14741"/>
                      <a:pt x="10183" y="14396"/>
                    </a:cubicBezTo>
                    <a:lnTo>
                      <a:pt x="8292" y="14032"/>
                    </a:lnTo>
                    <a:cubicBezTo>
                      <a:pt x="9383" y="10032"/>
                      <a:pt x="9529" y="5740"/>
                      <a:pt x="10692" y="1740"/>
                    </a:cubicBezTo>
                    <a:cubicBezTo>
                      <a:pt x="11021" y="808"/>
                      <a:pt x="10318" y="1"/>
                      <a:pt x="95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3" name="Google Shape;1433;p27"/>
            <p:cNvSpPr/>
            <p:nvPr/>
          </p:nvSpPr>
          <p:spPr>
            <a:xfrm flipH="1" rot="1550640">
              <a:off x="8464734" y="1616986"/>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4" name="Google Shape;1434;p27"/>
            <p:cNvGrpSpPr/>
            <p:nvPr/>
          </p:nvGrpSpPr>
          <p:grpSpPr>
            <a:xfrm flipH="1" rot="-1882907">
              <a:off x="4040677" y="4206783"/>
              <a:ext cx="537260" cy="480691"/>
              <a:chOff x="1949642" y="2454226"/>
              <a:chExt cx="705425" cy="631150"/>
            </a:xfrm>
          </p:grpSpPr>
          <p:sp>
            <p:nvSpPr>
              <p:cNvPr id="1435" name="Google Shape;1435;p27"/>
              <p:cNvSpPr/>
              <p:nvPr/>
            </p:nvSpPr>
            <p:spPr>
              <a:xfrm>
                <a:off x="2029642" y="2729601"/>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7"/>
              <p:cNvSpPr/>
              <p:nvPr/>
            </p:nvSpPr>
            <p:spPr>
              <a:xfrm>
                <a:off x="1949642" y="2604151"/>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7"/>
              <p:cNvSpPr/>
              <p:nvPr/>
            </p:nvSpPr>
            <p:spPr>
              <a:xfrm>
                <a:off x="2166017" y="2454226"/>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7"/>
              <p:cNvSpPr/>
              <p:nvPr/>
            </p:nvSpPr>
            <p:spPr>
              <a:xfrm>
                <a:off x="2371517" y="2484126"/>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7"/>
              <p:cNvSpPr/>
              <p:nvPr/>
            </p:nvSpPr>
            <p:spPr>
              <a:xfrm>
                <a:off x="2487892" y="2672726"/>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0" name="Google Shape;1440;p27"/>
            <p:cNvSpPr/>
            <p:nvPr/>
          </p:nvSpPr>
          <p:spPr>
            <a:xfrm flipH="1" rot="-1076189">
              <a:off x="8229702" y="279324"/>
              <a:ext cx="459228" cy="386297"/>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7"/>
            <p:cNvSpPr/>
            <p:nvPr/>
          </p:nvSpPr>
          <p:spPr>
            <a:xfrm flipH="1" rot="-1946904">
              <a:off x="186204" y="1015873"/>
              <a:ext cx="459226" cy="386296"/>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2" name="Google Shape;1442;p27"/>
            <p:cNvGrpSpPr/>
            <p:nvPr/>
          </p:nvGrpSpPr>
          <p:grpSpPr>
            <a:xfrm flipH="1">
              <a:off x="-41448" y="75527"/>
              <a:ext cx="8903305" cy="4677161"/>
              <a:chOff x="50436" y="-319265"/>
              <a:chExt cx="8903305" cy="4677161"/>
            </a:xfrm>
          </p:grpSpPr>
          <p:sp>
            <p:nvSpPr>
              <p:cNvPr id="1443" name="Google Shape;1443;p27"/>
              <p:cNvSpPr/>
              <p:nvPr/>
            </p:nvSpPr>
            <p:spPr>
              <a:xfrm>
                <a:off x="1711756" y="-259608"/>
                <a:ext cx="162328" cy="212910"/>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7"/>
              <p:cNvSpPr/>
              <p:nvPr/>
            </p:nvSpPr>
            <p:spPr>
              <a:xfrm>
                <a:off x="371824" y="2624884"/>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7"/>
              <p:cNvSpPr/>
              <p:nvPr/>
            </p:nvSpPr>
            <p:spPr>
              <a:xfrm>
                <a:off x="8040133" y="2392885"/>
                <a:ext cx="209875" cy="275176"/>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7"/>
              <p:cNvSpPr/>
              <p:nvPr/>
            </p:nvSpPr>
            <p:spPr>
              <a:xfrm>
                <a:off x="7666242" y="4025881"/>
                <a:ext cx="209875" cy="275176"/>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7"/>
              <p:cNvSpPr/>
              <p:nvPr/>
            </p:nvSpPr>
            <p:spPr>
              <a:xfrm>
                <a:off x="7592250" y="858998"/>
                <a:ext cx="209875" cy="275176"/>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7"/>
              <p:cNvSpPr/>
              <p:nvPr/>
            </p:nvSpPr>
            <p:spPr>
              <a:xfrm>
                <a:off x="205800" y="3345774"/>
                <a:ext cx="110475" cy="14450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7"/>
              <p:cNvSpPr/>
              <p:nvPr/>
            </p:nvSpPr>
            <p:spPr>
              <a:xfrm>
                <a:off x="50436" y="-147925"/>
                <a:ext cx="110475" cy="145627"/>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7"/>
              <p:cNvSpPr/>
              <p:nvPr/>
            </p:nvSpPr>
            <p:spPr>
              <a:xfrm>
                <a:off x="3643562" y="-108452"/>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7"/>
              <p:cNvSpPr/>
              <p:nvPr/>
            </p:nvSpPr>
            <p:spPr>
              <a:xfrm>
                <a:off x="6003051" y="-319265"/>
                <a:ext cx="41395" cy="40657"/>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7"/>
              <p:cNvSpPr/>
              <p:nvPr/>
            </p:nvSpPr>
            <p:spPr>
              <a:xfrm>
                <a:off x="2586530" y="3979553"/>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7"/>
              <p:cNvSpPr/>
              <p:nvPr/>
            </p:nvSpPr>
            <p:spPr>
              <a:xfrm>
                <a:off x="2350174" y="2424188"/>
                <a:ext cx="57303" cy="56326"/>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7"/>
              <p:cNvSpPr/>
              <p:nvPr/>
            </p:nvSpPr>
            <p:spPr>
              <a:xfrm>
                <a:off x="8797120" y="2458153"/>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5" name="Google Shape;1455;p27"/>
              <p:cNvGrpSpPr/>
              <p:nvPr/>
            </p:nvGrpSpPr>
            <p:grpSpPr>
              <a:xfrm>
                <a:off x="717777" y="856329"/>
                <a:ext cx="6253449" cy="3501566"/>
                <a:chOff x="557127" y="1035417"/>
                <a:chExt cx="6253449" cy="3501566"/>
              </a:xfrm>
            </p:grpSpPr>
            <p:sp>
              <p:nvSpPr>
                <p:cNvPr id="1456" name="Google Shape;1456;p27"/>
                <p:cNvSpPr/>
                <p:nvPr/>
              </p:nvSpPr>
              <p:spPr>
                <a:xfrm>
                  <a:off x="2273465" y="1194705"/>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27"/>
                <p:cNvSpPr/>
                <p:nvPr/>
              </p:nvSpPr>
              <p:spPr>
                <a:xfrm>
                  <a:off x="2882935" y="1035417"/>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7"/>
                <p:cNvSpPr/>
                <p:nvPr/>
              </p:nvSpPr>
              <p:spPr>
                <a:xfrm>
                  <a:off x="6769181" y="4079462"/>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7"/>
                <p:cNvSpPr/>
                <p:nvPr/>
              </p:nvSpPr>
              <p:spPr>
                <a:xfrm>
                  <a:off x="557127" y="4480145"/>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27"/>
              <p:cNvGrpSpPr/>
              <p:nvPr/>
            </p:nvGrpSpPr>
            <p:grpSpPr>
              <a:xfrm>
                <a:off x="8040139" y="-195553"/>
                <a:ext cx="676659" cy="931837"/>
                <a:chOff x="4784639" y="1098322"/>
                <a:chExt cx="676659" cy="931837"/>
              </a:xfrm>
            </p:grpSpPr>
            <p:sp>
              <p:nvSpPr>
                <p:cNvPr id="1461" name="Google Shape;1461;p27"/>
                <p:cNvSpPr/>
                <p:nvPr/>
              </p:nvSpPr>
              <p:spPr>
                <a:xfrm>
                  <a:off x="5014036" y="1098322"/>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7"/>
                <p:cNvSpPr/>
                <p:nvPr/>
              </p:nvSpPr>
              <p:spPr>
                <a:xfrm>
                  <a:off x="4784639" y="1989706"/>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7"/>
                <p:cNvSpPr/>
                <p:nvPr/>
              </p:nvSpPr>
              <p:spPr>
                <a:xfrm>
                  <a:off x="5419903" y="1721329"/>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7"/>
                <p:cNvSpPr/>
                <p:nvPr/>
              </p:nvSpPr>
              <p:spPr>
                <a:xfrm>
                  <a:off x="5227161" y="1598437"/>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5" name="Google Shape;1465;p27"/>
              <p:cNvSpPr/>
              <p:nvPr/>
            </p:nvSpPr>
            <p:spPr>
              <a:xfrm>
                <a:off x="6737556" y="-23364"/>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7"/>
              <p:cNvSpPr/>
              <p:nvPr/>
            </p:nvSpPr>
            <p:spPr>
              <a:xfrm>
                <a:off x="4325399" y="2614578"/>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7"/>
              <p:cNvSpPr/>
              <p:nvPr/>
            </p:nvSpPr>
            <p:spPr>
              <a:xfrm>
                <a:off x="8368594" y="3448561"/>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7"/>
              <p:cNvSpPr/>
              <p:nvPr/>
            </p:nvSpPr>
            <p:spPr>
              <a:xfrm>
                <a:off x="8913049" y="3922740"/>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9" name="Google Shape;1469;p27"/>
            <p:cNvSpPr/>
            <p:nvPr/>
          </p:nvSpPr>
          <p:spPr>
            <a:xfrm flipH="1">
              <a:off x="8498231" y="4790187"/>
              <a:ext cx="159461" cy="179490"/>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0" name="Google Shape;1470;p27"/>
          <p:cNvSpPr txBox="1"/>
          <p:nvPr>
            <p:ph idx="2" type="title"/>
          </p:nvPr>
        </p:nvSpPr>
        <p:spPr>
          <a:xfrm>
            <a:off x="1845813" y="1754100"/>
            <a:ext cx="2580300" cy="434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sz="2000"/>
            </a:lvl1pPr>
            <a:lvl2pPr lvl="1" rtl="0" algn="ctr">
              <a:spcBef>
                <a:spcPts val="0"/>
              </a:spcBef>
              <a:spcAft>
                <a:spcPts val="0"/>
              </a:spcAft>
              <a:buSzPts val="2000"/>
              <a:buFont typeface="Boogaloo"/>
              <a:buNone/>
              <a:defRPr sz="2000">
                <a:latin typeface="Boogaloo"/>
                <a:ea typeface="Boogaloo"/>
                <a:cs typeface="Boogaloo"/>
                <a:sym typeface="Boogaloo"/>
              </a:defRPr>
            </a:lvl2pPr>
            <a:lvl3pPr lvl="2" rtl="0" algn="ctr">
              <a:spcBef>
                <a:spcPts val="0"/>
              </a:spcBef>
              <a:spcAft>
                <a:spcPts val="0"/>
              </a:spcAft>
              <a:buSzPts val="2000"/>
              <a:buFont typeface="Boogaloo"/>
              <a:buNone/>
              <a:defRPr sz="2000">
                <a:latin typeface="Boogaloo"/>
                <a:ea typeface="Boogaloo"/>
                <a:cs typeface="Boogaloo"/>
                <a:sym typeface="Boogaloo"/>
              </a:defRPr>
            </a:lvl3pPr>
            <a:lvl4pPr lvl="3" rtl="0" algn="ctr">
              <a:spcBef>
                <a:spcPts val="0"/>
              </a:spcBef>
              <a:spcAft>
                <a:spcPts val="0"/>
              </a:spcAft>
              <a:buSzPts val="2000"/>
              <a:buFont typeface="Boogaloo"/>
              <a:buNone/>
              <a:defRPr sz="2000">
                <a:latin typeface="Boogaloo"/>
                <a:ea typeface="Boogaloo"/>
                <a:cs typeface="Boogaloo"/>
                <a:sym typeface="Boogaloo"/>
              </a:defRPr>
            </a:lvl4pPr>
            <a:lvl5pPr lvl="4" rtl="0" algn="ctr">
              <a:spcBef>
                <a:spcPts val="0"/>
              </a:spcBef>
              <a:spcAft>
                <a:spcPts val="0"/>
              </a:spcAft>
              <a:buSzPts val="2000"/>
              <a:buFont typeface="Boogaloo"/>
              <a:buNone/>
              <a:defRPr sz="2000">
                <a:latin typeface="Boogaloo"/>
                <a:ea typeface="Boogaloo"/>
                <a:cs typeface="Boogaloo"/>
                <a:sym typeface="Boogaloo"/>
              </a:defRPr>
            </a:lvl5pPr>
            <a:lvl6pPr lvl="5" rtl="0" algn="ctr">
              <a:spcBef>
                <a:spcPts val="0"/>
              </a:spcBef>
              <a:spcAft>
                <a:spcPts val="0"/>
              </a:spcAft>
              <a:buSzPts val="2000"/>
              <a:buFont typeface="Boogaloo"/>
              <a:buNone/>
              <a:defRPr sz="2000">
                <a:latin typeface="Boogaloo"/>
                <a:ea typeface="Boogaloo"/>
                <a:cs typeface="Boogaloo"/>
                <a:sym typeface="Boogaloo"/>
              </a:defRPr>
            </a:lvl6pPr>
            <a:lvl7pPr lvl="6" rtl="0" algn="ctr">
              <a:spcBef>
                <a:spcPts val="0"/>
              </a:spcBef>
              <a:spcAft>
                <a:spcPts val="0"/>
              </a:spcAft>
              <a:buSzPts val="2000"/>
              <a:buFont typeface="Boogaloo"/>
              <a:buNone/>
              <a:defRPr sz="2000">
                <a:latin typeface="Boogaloo"/>
                <a:ea typeface="Boogaloo"/>
                <a:cs typeface="Boogaloo"/>
                <a:sym typeface="Boogaloo"/>
              </a:defRPr>
            </a:lvl7pPr>
            <a:lvl8pPr lvl="7" rtl="0" algn="ctr">
              <a:spcBef>
                <a:spcPts val="0"/>
              </a:spcBef>
              <a:spcAft>
                <a:spcPts val="0"/>
              </a:spcAft>
              <a:buSzPts val="2000"/>
              <a:buFont typeface="Boogaloo"/>
              <a:buNone/>
              <a:defRPr sz="2000">
                <a:latin typeface="Boogaloo"/>
                <a:ea typeface="Boogaloo"/>
                <a:cs typeface="Boogaloo"/>
                <a:sym typeface="Boogaloo"/>
              </a:defRPr>
            </a:lvl8pPr>
            <a:lvl9pPr lvl="8" rtl="0" algn="ctr">
              <a:spcBef>
                <a:spcPts val="0"/>
              </a:spcBef>
              <a:spcAft>
                <a:spcPts val="0"/>
              </a:spcAft>
              <a:buSzPts val="2000"/>
              <a:buFont typeface="Boogaloo"/>
              <a:buNone/>
              <a:defRPr sz="2000">
                <a:latin typeface="Boogaloo"/>
                <a:ea typeface="Boogaloo"/>
                <a:cs typeface="Boogaloo"/>
                <a:sym typeface="Boogaloo"/>
              </a:defRPr>
            </a:lvl9pPr>
          </a:lstStyle>
          <a:p/>
        </p:txBody>
      </p:sp>
      <p:sp>
        <p:nvSpPr>
          <p:cNvPr id="1471" name="Google Shape;1471;p27"/>
          <p:cNvSpPr txBox="1"/>
          <p:nvPr>
            <p:ph idx="1" type="subTitle"/>
          </p:nvPr>
        </p:nvSpPr>
        <p:spPr>
          <a:xfrm>
            <a:off x="1845813" y="2116975"/>
            <a:ext cx="2580300" cy="47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72" name="Google Shape;1472;p27"/>
          <p:cNvSpPr txBox="1"/>
          <p:nvPr>
            <p:ph idx="3" type="title"/>
          </p:nvPr>
        </p:nvSpPr>
        <p:spPr>
          <a:xfrm>
            <a:off x="5640763" y="1754100"/>
            <a:ext cx="2580300" cy="434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sz="2000"/>
            </a:lvl1pPr>
            <a:lvl2pPr lvl="1" rtl="0" algn="ctr">
              <a:spcBef>
                <a:spcPts val="0"/>
              </a:spcBef>
              <a:spcAft>
                <a:spcPts val="0"/>
              </a:spcAft>
              <a:buSzPts val="2000"/>
              <a:buFont typeface="Boogaloo"/>
              <a:buNone/>
              <a:defRPr sz="2000">
                <a:latin typeface="Boogaloo"/>
                <a:ea typeface="Boogaloo"/>
                <a:cs typeface="Boogaloo"/>
                <a:sym typeface="Boogaloo"/>
              </a:defRPr>
            </a:lvl2pPr>
            <a:lvl3pPr lvl="2" rtl="0" algn="ctr">
              <a:spcBef>
                <a:spcPts val="0"/>
              </a:spcBef>
              <a:spcAft>
                <a:spcPts val="0"/>
              </a:spcAft>
              <a:buSzPts val="2000"/>
              <a:buFont typeface="Boogaloo"/>
              <a:buNone/>
              <a:defRPr sz="2000">
                <a:latin typeface="Boogaloo"/>
                <a:ea typeface="Boogaloo"/>
                <a:cs typeface="Boogaloo"/>
                <a:sym typeface="Boogaloo"/>
              </a:defRPr>
            </a:lvl3pPr>
            <a:lvl4pPr lvl="3" rtl="0" algn="ctr">
              <a:spcBef>
                <a:spcPts val="0"/>
              </a:spcBef>
              <a:spcAft>
                <a:spcPts val="0"/>
              </a:spcAft>
              <a:buSzPts val="2000"/>
              <a:buFont typeface="Boogaloo"/>
              <a:buNone/>
              <a:defRPr sz="2000">
                <a:latin typeface="Boogaloo"/>
                <a:ea typeface="Boogaloo"/>
                <a:cs typeface="Boogaloo"/>
                <a:sym typeface="Boogaloo"/>
              </a:defRPr>
            </a:lvl4pPr>
            <a:lvl5pPr lvl="4" rtl="0" algn="ctr">
              <a:spcBef>
                <a:spcPts val="0"/>
              </a:spcBef>
              <a:spcAft>
                <a:spcPts val="0"/>
              </a:spcAft>
              <a:buSzPts val="2000"/>
              <a:buFont typeface="Boogaloo"/>
              <a:buNone/>
              <a:defRPr sz="2000">
                <a:latin typeface="Boogaloo"/>
                <a:ea typeface="Boogaloo"/>
                <a:cs typeface="Boogaloo"/>
                <a:sym typeface="Boogaloo"/>
              </a:defRPr>
            </a:lvl5pPr>
            <a:lvl6pPr lvl="5" rtl="0" algn="ctr">
              <a:spcBef>
                <a:spcPts val="0"/>
              </a:spcBef>
              <a:spcAft>
                <a:spcPts val="0"/>
              </a:spcAft>
              <a:buSzPts val="2000"/>
              <a:buFont typeface="Boogaloo"/>
              <a:buNone/>
              <a:defRPr sz="2000">
                <a:latin typeface="Boogaloo"/>
                <a:ea typeface="Boogaloo"/>
                <a:cs typeface="Boogaloo"/>
                <a:sym typeface="Boogaloo"/>
              </a:defRPr>
            </a:lvl6pPr>
            <a:lvl7pPr lvl="6" rtl="0" algn="ctr">
              <a:spcBef>
                <a:spcPts val="0"/>
              </a:spcBef>
              <a:spcAft>
                <a:spcPts val="0"/>
              </a:spcAft>
              <a:buSzPts val="2000"/>
              <a:buFont typeface="Boogaloo"/>
              <a:buNone/>
              <a:defRPr sz="2000">
                <a:latin typeface="Boogaloo"/>
                <a:ea typeface="Boogaloo"/>
                <a:cs typeface="Boogaloo"/>
                <a:sym typeface="Boogaloo"/>
              </a:defRPr>
            </a:lvl7pPr>
            <a:lvl8pPr lvl="7" rtl="0" algn="ctr">
              <a:spcBef>
                <a:spcPts val="0"/>
              </a:spcBef>
              <a:spcAft>
                <a:spcPts val="0"/>
              </a:spcAft>
              <a:buSzPts val="2000"/>
              <a:buFont typeface="Boogaloo"/>
              <a:buNone/>
              <a:defRPr sz="2000">
                <a:latin typeface="Boogaloo"/>
                <a:ea typeface="Boogaloo"/>
                <a:cs typeface="Boogaloo"/>
                <a:sym typeface="Boogaloo"/>
              </a:defRPr>
            </a:lvl8pPr>
            <a:lvl9pPr lvl="8" rtl="0" algn="ctr">
              <a:spcBef>
                <a:spcPts val="0"/>
              </a:spcBef>
              <a:spcAft>
                <a:spcPts val="0"/>
              </a:spcAft>
              <a:buSzPts val="2000"/>
              <a:buFont typeface="Boogaloo"/>
              <a:buNone/>
              <a:defRPr sz="2000">
                <a:latin typeface="Boogaloo"/>
                <a:ea typeface="Boogaloo"/>
                <a:cs typeface="Boogaloo"/>
                <a:sym typeface="Boogaloo"/>
              </a:defRPr>
            </a:lvl9pPr>
          </a:lstStyle>
          <a:p/>
        </p:txBody>
      </p:sp>
      <p:sp>
        <p:nvSpPr>
          <p:cNvPr id="1473" name="Google Shape;1473;p27"/>
          <p:cNvSpPr txBox="1"/>
          <p:nvPr>
            <p:ph idx="4" type="subTitle"/>
          </p:nvPr>
        </p:nvSpPr>
        <p:spPr>
          <a:xfrm>
            <a:off x="5640763" y="2116975"/>
            <a:ext cx="2580300" cy="47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74" name="Google Shape;1474;p27"/>
          <p:cNvSpPr txBox="1"/>
          <p:nvPr>
            <p:ph idx="5" type="title"/>
          </p:nvPr>
        </p:nvSpPr>
        <p:spPr>
          <a:xfrm>
            <a:off x="1845826" y="3094050"/>
            <a:ext cx="2580300" cy="434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sz="2000"/>
            </a:lvl1pPr>
            <a:lvl2pPr lvl="1" rtl="0" algn="ctr">
              <a:spcBef>
                <a:spcPts val="0"/>
              </a:spcBef>
              <a:spcAft>
                <a:spcPts val="0"/>
              </a:spcAft>
              <a:buSzPts val="2000"/>
              <a:buFont typeface="Boogaloo"/>
              <a:buNone/>
              <a:defRPr sz="2000">
                <a:latin typeface="Boogaloo"/>
                <a:ea typeface="Boogaloo"/>
                <a:cs typeface="Boogaloo"/>
                <a:sym typeface="Boogaloo"/>
              </a:defRPr>
            </a:lvl2pPr>
            <a:lvl3pPr lvl="2" rtl="0" algn="ctr">
              <a:spcBef>
                <a:spcPts val="0"/>
              </a:spcBef>
              <a:spcAft>
                <a:spcPts val="0"/>
              </a:spcAft>
              <a:buSzPts val="2000"/>
              <a:buFont typeface="Boogaloo"/>
              <a:buNone/>
              <a:defRPr sz="2000">
                <a:latin typeface="Boogaloo"/>
                <a:ea typeface="Boogaloo"/>
                <a:cs typeface="Boogaloo"/>
                <a:sym typeface="Boogaloo"/>
              </a:defRPr>
            </a:lvl3pPr>
            <a:lvl4pPr lvl="3" rtl="0" algn="ctr">
              <a:spcBef>
                <a:spcPts val="0"/>
              </a:spcBef>
              <a:spcAft>
                <a:spcPts val="0"/>
              </a:spcAft>
              <a:buSzPts val="2000"/>
              <a:buFont typeface="Boogaloo"/>
              <a:buNone/>
              <a:defRPr sz="2000">
                <a:latin typeface="Boogaloo"/>
                <a:ea typeface="Boogaloo"/>
                <a:cs typeface="Boogaloo"/>
                <a:sym typeface="Boogaloo"/>
              </a:defRPr>
            </a:lvl4pPr>
            <a:lvl5pPr lvl="4" rtl="0" algn="ctr">
              <a:spcBef>
                <a:spcPts val="0"/>
              </a:spcBef>
              <a:spcAft>
                <a:spcPts val="0"/>
              </a:spcAft>
              <a:buSzPts val="2000"/>
              <a:buFont typeface="Boogaloo"/>
              <a:buNone/>
              <a:defRPr sz="2000">
                <a:latin typeface="Boogaloo"/>
                <a:ea typeface="Boogaloo"/>
                <a:cs typeface="Boogaloo"/>
                <a:sym typeface="Boogaloo"/>
              </a:defRPr>
            </a:lvl5pPr>
            <a:lvl6pPr lvl="5" rtl="0" algn="ctr">
              <a:spcBef>
                <a:spcPts val="0"/>
              </a:spcBef>
              <a:spcAft>
                <a:spcPts val="0"/>
              </a:spcAft>
              <a:buSzPts val="2000"/>
              <a:buFont typeface="Boogaloo"/>
              <a:buNone/>
              <a:defRPr sz="2000">
                <a:latin typeface="Boogaloo"/>
                <a:ea typeface="Boogaloo"/>
                <a:cs typeface="Boogaloo"/>
                <a:sym typeface="Boogaloo"/>
              </a:defRPr>
            </a:lvl6pPr>
            <a:lvl7pPr lvl="6" rtl="0" algn="ctr">
              <a:spcBef>
                <a:spcPts val="0"/>
              </a:spcBef>
              <a:spcAft>
                <a:spcPts val="0"/>
              </a:spcAft>
              <a:buSzPts val="2000"/>
              <a:buFont typeface="Boogaloo"/>
              <a:buNone/>
              <a:defRPr sz="2000">
                <a:latin typeface="Boogaloo"/>
                <a:ea typeface="Boogaloo"/>
                <a:cs typeface="Boogaloo"/>
                <a:sym typeface="Boogaloo"/>
              </a:defRPr>
            </a:lvl7pPr>
            <a:lvl8pPr lvl="7" rtl="0" algn="ctr">
              <a:spcBef>
                <a:spcPts val="0"/>
              </a:spcBef>
              <a:spcAft>
                <a:spcPts val="0"/>
              </a:spcAft>
              <a:buSzPts val="2000"/>
              <a:buFont typeface="Boogaloo"/>
              <a:buNone/>
              <a:defRPr sz="2000">
                <a:latin typeface="Boogaloo"/>
                <a:ea typeface="Boogaloo"/>
                <a:cs typeface="Boogaloo"/>
                <a:sym typeface="Boogaloo"/>
              </a:defRPr>
            </a:lvl8pPr>
            <a:lvl9pPr lvl="8" rtl="0" algn="ctr">
              <a:spcBef>
                <a:spcPts val="0"/>
              </a:spcBef>
              <a:spcAft>
                <a:spcPts val="0"/>
              </a:spcAft>
              <a:buSzPts val="2000"/>
              <a:buFont typeface="Boogaloo"/>
              <a:buNone/>
              <a:defRPr sz="2000">
                <a:latin typeface="Boogaloo"/>
                <a:ea typeface="Boogaloo"/>
                <a:cs typeface="Boogaloo"/>
                <a:sym typeface="Boogaloo"/>
              </a:defRPr>
            </a:lvl9pPr>
          </a:lstStyle>
          <a:p/>
        </p:txBody>
      </p:sp>
      <p:sp>
        <p:nvSpPr>
          <p:cNvPr id="1475" name="Google Shape;1475;p27"/>
          <p:cNvSpPr txBox="1"/>
          <p:nvPr>
            <p:ph idx="6" type="title"/>
          </p:nvPr>
        </p:nvSpPr>
        <p:spPr>
          <a:xfrm>
            <a:off x="5640763" y="3094050"/>
            <a:ext cx="2580300" cy="434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sz="2000"/>
            </a:lvl1pPr>
            <a:lvl2pPr lvl="1" rtl="0" algn="ctr">
              <a:spcBef>
                <a:spcPts val="0"/>
              </a:spcBef>
              <a:spcAft>
                <a:spcPts val="0"/>
              </a:spcAft>
              <a:buSzPts val="2000"/>
              <a:buFont typeface="Boogaloo"/>
              <a:buNone/>
              <a:defRPr sz="2000">
                <a:latin typeface="Boogaloo"/>
                <a:ea typeface="Boogaloo"/>
                <a:cs typeface="Boogaloo"/>
                <a:sym typeface="Boogaloo"/>
              </a:defRPr>
            </a:lvl2pPr>
            <a:lvl3pPr lvl="2" rtl="0" algn="ctr">
              <a:spcBef>
                <a:spcPts val="0"/>
              </a:spcBef>
              <a:spcAft>
                <a:spcPts val="0"/>
              </a:spcAft>
              <a:buSzPts val="2000"/>
              <a:buFont typeface="Boogaloo"/>
              <a:buNone/>
              <a:defRPr sz="2000">
                <a:latin typeface="Boogaloo"/>
                <a:ea typeface="Boogaloo"/>
                <a:cs typeface="Boogaloo"/>
                <a:sym typeface="Boogaloo"/>
              </a:defRPr>
            </a:lvl3pPr>
            <a:lvl4pPr lvl="3" rtl="0" algn="ctr">
              <a:spcBef>
                <a:spcPts val="0"/>
              </a:spcBef>
              <a:spcAft>
                <a:spcPts val="0"/>
              </a:spcAft>
              <a:buSzPts val="2000"/>
              <a:buFont typeface="Boogaloo"/>
              <a:buNone/>
              <a:defRPr sz="2000">
                <a:latin typeface="Boogaloo"/>
                <a:ea typeface="Boogaloo"/>
                <a:cs typeface="Boogaloo"/>
                <a:sym typeface="Boogaloo"/>
              </a:defRPr>
            </a:lvl4pPr>
            <a:lvl5pPr lvl="4" rtl="0" algn="ctr">
              <a:spcBef>
                <a:spcPts val="0"/>
              </a:spcBef>
              <a:spcAft>
                <a:spcPts val="0"/>
              </a:spcAft>
              <a:buSzPts val="2000"/>
              <a:buFont typeface="Boogaloo"/>
              <a:buNone/>
              <a:defRPr sz="2000">
                <a:latin typeface="Boogaloo"/>
                <a:ea typeface="Boogaloo"/>
                <a:cs typeface="Boogaloo"/>
                <a:sym typeface="Boogaloo"/>
              </a:defRPr>
            </a:lvl5pPr>
            <a:lvl6pPr lvl="5" rtl="0" algn="ctr">
              <a:spcBef>
                <a:spcPts val="0"/>
              </a:spcBef>
              <a:spcAft>
                <a:spcPts val="0"/>
              </a:spcAft>
              <a:buSzPts val="2000"/>
              <a:buFont typeface="Boogaloo"/>
              <a:buNone/>
              <a:defRPr sz="2000">
                <a:latin typeface="Boogaloo"/>
                <a:ea typeface="Boogaloo"/>
                <a:cs typeface="Boogaloo"/>
                <a:sym typeface="Boogaloo"/>
              </a:defRPr>
            </a:lvl6pPr>
            <a:lvl7pPr lvl="6" rtl="0" algn="ctr">
              <a:spcBef>
                <a:spcPts val="0"/>
              </a:spcBef>
              <a:spcAft>
                <a:spcPts val="0"/>
              </a:spcAft>
              <a:buSzPts val="2000"/>
              <a:buFont typeface="Boogaloo"/>
              <a:buNone/>
              <a:defRPr sz="2000">
                <a:latin typeface="Boogaloo"/>
                <a:ea typeface="Boogaloo"/>
                <a:cs typeface="Boogaloo"/>
                <a:sym typeface="Boogaloo"/>
              </a:defRPr>
            </a:lvl7pPr>
            <a:lvl8pPr lvl="7" rtl="0" algn="ctr">
              <a:spcBef>
                <a:spcPts val="0"/>
              </a:spcBef>
              <a:spcAft>
                <a:spcPts val="0"/>
              </a:spcAft>
              <a:buSzPts val="2000"/>
              <a:buFont typeface="Boogaloo"/>
              <a:buNone/>
              <a:defRPr sz="2000">
                <a:latin typeface="Boogaloo"/>
                <a:ea typeface="Boogaloo"/>
                <a:cs typeface="Boogaloo"/>
                <a:sym typeface="Boogaloo"/>
              </a:defRPr>
            </a:lvl8pPr>
            <a:lvl9pPr lvl="8" rtl="0" algn="ctr">
              <a:spcBef>
                <a:spcPts val="0"/>
              </a:spcBef>
              <a:spcAft>
                <a:spcPts val="0"/>
              </a:spcAft>
              <a:buSzPts val="2000"/>
              <a:buFont typeface="Boogaloo"/>
              <a:buNone/>
              <a:defRPr sz="2000">
                <a:latin typeface="Boogaloo"/>
                <a:ea typeface="Boogaloo"/>
                <a:cs typeface="Boogaloo"/>
                <a:sym typeface="Boogaloo"/>
              </a:defRPr>
            </a:lvl9pPr>
          </a:lstStyle>
          <a:p/>
        </p:txBody>
      </p:sp>
      <p:sp>
        <p:nvSpPr>
          <p:cNvPr id="1476" name="Google Shape;1476;p27"/>
          <p:cNvSpPr txBox="1"/>
          <p:nvPr>
            <p:ph idx="7" type="subTitle"/>
          </p:nvPr>
        </p:nvSpPr>
        <p:spPr>
          <a:xfrm>
            <a:off x="5640763" y="3455900"/>
            <a:ext cx="2580300" cy="47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77" name="Google Shape;1477;p27"/>
          <p:cNvSpPr txBox="1"/>
          <p:nvPr>
            <p:ph hasCustomPrompt="1" idx="8" type="title"/>
          </p:nvPr>
        </p:nvSpPr>
        <p:spPr>
          <a:xfrm>
            <a:off x="922938" y="1858800"/>
            <a:ext cx="842400" cy="633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Font typeface="Boogaloo"/>
              <a:buNone/>
              <a:defRPr sz="3000">
                <a:latin typeface="Boogaloo"/>
                <a:ea typeface="Boogaloo"/>
                <a:cs typeface="Boogaloo"/>
                <a:sym typeface="Boogaloo"/>
              </a:defRPr>
            </a:lvl2pPr>
            <a:lvl3pPr lvl="2" rtl="0" algn="ctr">
              <a:spcBef>
                <a:spcPts val="0"/>
              </a:spcBef>
              <a:spcAft>
                <a:spcPts val="0"/>
              </a:spcAft>
              <a:buSzPts val="3000"/>
              <a:buFont typeface="Boogaloo"/>
              <a:buNone/>
              <a:defRPr sz="3000">
                <a:latin typeface="Boogaloo"/>
                <a:ea typeface="Boogaloo"/>
                <a:cs typeface="Boogaloo"/>
                <a:sym typeface="Boogaloo"/>
              </a:defRPr>
            </a:lvl3pPr>
            <a:lvl4pPr lvl="3" rtl="0" algn="ctr">
              <a:spcBef>
                <a:spcPts val="0"/>
              </a:spcBef>
              <a:spcAft>
                <a:spcPts val="0"/>
              </a:spcAft>
              <a:buSzPts val="3000"/>
              <a:buFont typeface="Boogaloo"/>
              <a:buNone/>
              <a:defRPr sz="3000">
                <a:latin typeface="Boogaloo"/>
                <a:ea typeface="Boogaloo"/>
                <a:cs typeface="Boogaloo"/>
                <a:sym typeface="Boogaloo"/>
              </a:defRPr>
            </a:lvl4pPr>
            <a:lvl5pPr lvl="4" rtl="0" algn="ctr">
              <a:spcBef>
                <a:spcPts val="0"/>
              </a:spcBef>
              <a:spcAft>
                <a:spcPts val="0"/>
              </a:spcAft>
              <a:buSzPts val="3000"/>
              <a:buFont typeface="Boogaloo"/>
              <a:buNone/>
              <a:defRPr sz="3000">
                <a:latin typeface="Boogaloo"/>
                <a:ea typeface="Boogaloo"/>
                <a:cs typeface="Boogaloo"/>
                <a:sym typeface="Boogaloo"/>
              </a:defRPr>
            </a:lvl5pPr>
            <a:lvl6pPr lvl="5" rtl="0" algn="ctr">
              <a:spcBef>
                <a:spcPts val="0"/>
              </a:spcBef>
              <a:spcAft>
                <a:spcPts val="0"/>
              </a:spcAft>
              <a:buSzPts val="3000"/>
              <a:buFont typeface="Boogaloo"/>
              <a:buNone/>
              <a:defRPr sz="3000">
                <a:latin typeface="Boogaloo"/>
                <a:ea typeface="Boogaloo"/>
                <a:cs typeface="Boogaloo"/>
                <a:sym typeface="Boogaloo"/>
              </a:defRPr>
            </a:lvl6pPr>
            <a:lvl7pPr lvl="6" rtl="0" algn="ctr">
              <a:spcBef>
                <a:spcPts val="0"/>
              </a:spcBef>
              <a:spcAft>
                <a:spcPts val="0"/>
              </a:spcAft>
              <a:buSzPts val="3000"/>
              <a:buFont typeface="Boogaloo"/>
              <a:buNone/>
              <a:defRPr sz="3000">
                <a:latin typeface="Boogaloo"/>
                <a:ea typeface="Boogaloo"/>
                <a:cs typeface="Boogaloo"/>
                <a:sym typeface="Boogaloo"/>
              </a:defRPr>
            </a:lvl7pPr>
            <a:lvl8pPr lvl="7" rtl="0" algn="ctr">
              <a:spcBef>
                <a:spcPts val="0"/>
              </a:spcBef>
              <a:spcAft>
                <a:spcPts val="0"/>
              </a:spcAft>
              <a:buSzPts val="3000"/>
              <a:buFont typeface="Boogaloo"/>
              <a:buNone/>
              <a:defRPr sz="3000">
                <a:latin typeface="Boogaloo"/>
                <a:ea typeface="Boogaloo"/>
                <a:cs typeface="Boogaloo"/>
                <a:sym typeface="Boogaloo"/>
              </a:defRPr>
            </a:lvl8pPr>
            <a:lvl9pPr lvl="8" rtl="0" algn="ctr">
              <a:spcBef>
                <a:spcPts val="0"/>
              </a:spcBef>
              <a:spcAft>
                <a:spcPts val="0"/>
              </a:spcAft>
              <a:buSzPts val="3000"/>
              <a:buFont typeface="Boogaloo"/>
              <a:buNone/>
              <a:defRPr sz="3000">
                <a:latin typeface="Boogaloo"/>
                <a:ea typeface="Boogaloo"/>
                <a:cs typeface="Boogaloo"/>
                <a:sym typeface="Boogaloo"/>
              </a:defRPr>
            </a:lvl9pPr>
          </a:lstStyle>
          <a:p>
            <a:r>
              <a:t>xx%</a:t>
            </a:r>
          </a:p>
        </p:txBody>
      </p:sp>
      <p:sp>
        <p:nvSpPr>
          <p:cNvPr id="1478" name="Google Shape;1478;p27"/>
          <p:cNvSpPr txBox="1"/>
          <p:nvPr>
            <p:ph hasCustomPrompt="1" idx="9" type="title"/>
          </p:nvPr>
        </p:nvSpPr>
        <p:spPr>
          <a:xfrm>
            <a:off x="4722488" y="1858800"/>
            <a:ext cx="842400" cy="633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Font typeface="Boogaloo"/>
              <a:buNone/>
              <a:defRPr sz="3000">
                <a:latin typeface="Boogaloo"/>
                <a:ea typeface="Boogaloo"/>
                <a:cs typeface="Boogaloo"/>
                <a:sym typeface="Boogaloo"/>
              </a:defRPr>
            </a:lvl2pPr>
            <a:lvl3pPr lvl="2" rtl="0" algn="ctr">
              <a:spcBef>
                <a:spcPts val="0"/>
              </a:spcBef>
              <a:spcAft>
                <a:spcPts val="0"/>
              </a:spcAft>
              <a:buSzPts val="3000"/>
              <a:buFont typeface="Boogaloo"/>
              <a:buNone/>
              <a:defRPr sz="3000">
                <a:latin typeface="Boogaloo"/>
                <a:ea typeface="Boogaloo"/>
                <a:cs typeface="Boogaloo"/>
                <a:sym typeface="Boogaloo"/>
              </a:defRPr>
            </a:lvl3pPr>
            <a:lvl4pPr lvl="3" rtl="0" algn="ctr">
              <a:spcBef>
                <a:spcPts val="0"/>
              </a:spcBef>
              <a:spcAft>
                <a:spcPts val="0"/>
              </a:spcAft>
              <a:buSzPts val="3000"/>
              <a:buFont typeface="Boogaloo"/>
              <a:buNone/>
              <a:defRPr sz="3000">
                <a:latin typeface="Boogaloo"/>
                <a:ea typeface="Boogaloo"/>
                <a:cs typeface="Boogaloo"/>
                <a:sym typeface="Boogaloo"/>
              </a:defRPr>
            </a:lvl4pPr>
            <a:lvl5pPr lvl="4" rtl="0" algn="ctr">
              <a:spcBef>
                <a:spcPts val="0"/>
              </a:spcBef>
              <a:spcAft>
                <a:spcPts val="0"/>
              </a:spcAft>
              <a:buSzPts val="3000"/>
              <a:buFont typeface="Boogaloo"/>
              <a:buNone/>
              <a:defRPr sz="3000">
                <a:latin typeface="Boogaloo"/>
                <a:ea typeface="Boogaloo"/>
                <a:cs typeface="Boogaloo"/>
                <a:sym typeface="Boogaloo"/>
              </a:defRPr>
            </a:lvl5pPr>
            <a:lvl6pPr lvl="5" rtl="0" algn="ctr">
              <a:spcBef>
                <a:spcPts val="0"/>
              </a:spcBef>
              <a:spcAft>
                <a:spcPts val="0"/>
              </a:spcAft>
              <a:buSzPts val="3000"/>
              <a:buFont typeface="Boogaloo"/>
              <a:buNone/>
              <a:defRPr sz="3000">
                <a:latin typeface="Boogaloo"/>
                <a:ea typeface="Boogaloo"/>
                <a:cs typeface="Boogaloo"/>
                <a:sym typeface="Boogaloo"/>
              </a:defRPr>
            </a:lvl6pPr>
            <a:lvl7pPr lvl="6" rtl="0" algn="ctr">
              <a:spcBef>
                <a:spcPts val="0"/>
              </a:spcBef>
              <a:spcAft>
                <a:spcPts val="0"/>
              </a:spcAft>
              <a:buSzPts val="3000"/>
              <a:buFont typeface="Boogaloo"/>
              <a:buNone/>
              <a:defRPr sz="3000">
                <a:latin typeface="Boogaloo"/>
                <a:ea typeface="Boogaloo"/>
                <a:cs typeface="Boogaloo"/>
                <a:sym typeface="Boogaloo"/>
              </a:defRPr>
            </a:lvl7pPr>
            <a:lvl8pPr lvl="7" rtl="0" algn="ctr">
              <a:spcBef>
                <a:spcPts val="0"/>
              </a:spcBef>
              <a:spcAft>
                <a:spcPts val="0"/>
              </a:spcAft>
              <a:buSzPts val="3000"/>
              <a:buFont typeface="Boogaloo"/>
              <a:buNone/>
              <a:defRPr sz="3000">
                <a:latin typeface="Boogaloo"/>
                <a:ea typeface="Boogaloo"/>
                <a:cs typeface="Boogaloo"/>
                <a:sym typeface="Boogaloo"/>
              </a:defRPr>
            </a:lvl8pPr>
            <a:lvl9pPr lvl="8" rtl="0" algn="ctr">
              <a:spcBef>
                <a:spcPts val="0"/>
              </a:spcBef>
              <a:spcAft>
                <a:spcPts val="0"/>
              </a:spcAft>
              <a:buSzPts val="3000"/>
              <a:buFont typeface="Boogaloo"/>
              <a:buNone/>
              <a:defRPr sz="3000">
                <a:latin typeface="Boogaloo"/>
                <a:ea typeface="Boogaloo"/>
                <a:cs typeface="Boogaloo"/>
                <a:sym typeface="Boogaloo"/>
              </a:defRPr>
            </a:lvl9pPr>
          </a:lstStyle>
          <a:p>
            <a:r>
              <a:t>xx%</a:t>
            </a:r>
          </a:p>
        </p:txBody>
      </p:sp>
      <p:sp>
        <p:nvSpPr>
          <p:cNvPr id="1479" name="Google Shape;1479;p27"/>
          <p:cNvSpPr txBox="1"/>
          <p:nvPr>
            <p:ph hasCustomPrompt="1" idx="13" type="title"/>
          </p:nvPr>
        </p:nvSpPr>
        <p:spPr>
          <a:xfrm>
            <a:off x="922938" y="3193550"/>
            <a:ext cx="842400" cy="633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Font typeface="Boogaloo"/>
              <a:buNone/>
              <a:defRPr sz="3000">
                <a:latin typeface="Boogaloo"/>
                <a:ea typeface="Boogaloo"/>
                <a:cs typeface="Boogaloo"/>
                <a:sym typeface="Boogaloo"/>
              </a:defRPr>
            </a:lvl2pPr>
            <a:lvl3pPr lvl="2" rtl="0" algn="ctr">
              <a:spcBef>
                <a:spcPts val="0"/>
              </a:spcBef>
              <a:spcAft>
                <a:spcPts val="0"/>
              </a:spcAft>
              <a:buSzPts val="3000"/>
              <a:buFont typeface="Boogaloo"/>
              <a:buNone/>
              <a:defRPr sz="3000">
                <a:latin typeface="Boogaloo"/>
                <a:ea typeface="Boogaloo"/>
                <a:cs typeface="Boogaloo"/>
                <a:sym typeface="Boogaloo"/>
              </a:defRPr>
            </a:lvl3pPr>
            <a:lvl4pPr lvl="3" rtl="0" algn="ctr">
              <a:spcBef>
                <a:spcPts val="0"/>
              </a:spcBef>
              <a:spcAft>
                <a:spcPts val="0"/>
              </a:spcAft>
              <a:buSzPts val="3000"/>
              <a:buFont typeface="Boogaloo"/>
              <a:buNone/>
              <a:defRPr sz="3000">
                <a:latin typeface="Boogaloo"/>
                <a:ea typeface="Boogaloo"/>
                <a:cs typeface="Boogaloo"/>
                <a:sym typeface="Boogaloo"/>
              </a:defRPr>
            </a:lvl4pPr>
            <a:lvl5pPr lvl="4" rtl="0" algn="ctr">
              <a:spcBef>
                <a:spcPts val="0"/>
              </a:spcBef>
              <a:spcAft>
                <a:spcPts val="0"/>
              </a:spcAft>
              <a:buSzPts val="3000"/>
              <a:buFont typeface="Boogaloo"/>
              <a:buNone/>
              <a:defRPr sz="3000">
                <a:latin typeface="Boogaloo"/>
                <a:ea typeface="Boogaloo"/>
                <a:cs typeface="Boogaloo"/>
                <a:sym typeface="Boogaloo"/>
              </a:defRPr>
            </a:lvl5pPr>
            <a:lvl6pPr lvl="5" rtl="0" algn="ctr">
              <a:spcBef>
                <a:spcPts val="0"/>
              </a:spcBef>
              <a:spcAft>
                <a:spcPts val="0"/>
              </a:spcAft>
              <a:buSzPts val="3000"/>
              <a:buFont typeface="Boogaloo"/>
              <a:buNone/>
              <a:defRPr sz="3000">
                <a:latin typeface="Boogaloo"/>
                <a:ea typeface="Boogaloo"/>
                <a:cs typeface="Boogaloo"/>
                <a:sym typeface="Boogaloo"/>
              </a:defRPr>
            </a:lvl6pPr>
            <a:lvl7pPr lvl="6" rtl="0" algn="ctr">
              <a:spcBef>
                <a:spcPts val="0"/>
              </a:spcBef>
              <a:spcAft>
                <a:spcPts val="0"/>
              </a:spcAft>
              <a:buSzPts val="3000"/>
              <a:buFont typeface="Boogaloo"/>
              <a:buNone/>
              <a:defRPr sz="3000">
                <a:latin typeface="Boogaloo"/>
                <a:ea typeface="Boogaloo"/>
                <a:cs typeface="Boogaloo"/>
                <a:sym typeface="Boogaloo"/>
              </a:defRPr>
            </a:lvl7pPr>
            <a:lvl8pPr lvl="7" rtl="0" algn="ctr">
              <a:spcBef>
                <a:spcPts val="0"/>
              </a:spcBef>
              <a:spcAft>
                <a:spcPts val="0"/>
              </a:spcAft>
              <a:buSzPts val="3000"/>
              <a:buFont typeface="Boogaloo"/>
              <a:buNone/>
              <a:defRPr sz="3000">
                <a:latin typeface="Boogaloo"/>
                <a:ea typeface="Boogaloo"/>
                <a:cs typeface="Boogaloo"/>
                <a:sym typeface="Boogaloo"/>
              </a:defRPr>
            </a:lvl8pPr>
            <a:lvl9pPr lvl="8" rtl="0" algn="ctr">
              <a:spcBef>
                <a:spcPts val="0"/>
              </a:spcBef>
              <a:spcAft>
                <a:spcPts val="0"/>
              </a:spcAft>
              <a:buSzPts val="3000"/>
              <a:buFont typeface="Boogaloo"/>
              <a:buNone/>
              <a:defRPr sz="3000">
                <a:latin typeface="Boogaloo"/>
                <a:ea typeface="Boogaloo"/>
                <a:cs typeface="Boogaloo"/>
                <a:sym typeface="Boogaloo"/>
              </a:defRPr>
            </a:lvl9pPr>
          </a:lstStyle>
          <a:p>
            <a:r>
              <a:t>xx%</a:t>
            </a:r>
          </a:p>
        </p:txBody>
      </p:sp>
      <p:sp>
        <p:nvSpPr>
          <p:cNvPr id="1480" name="Google Shape;1480;p27"/>
          <p:cNvSpPr txBox="1"/>
          <p:nvPr>
            <p:ph hasCustomPrompt="1" idx="14" type="title"/>
          </p:nvPr>
        </p:nvSpPr>
        <p:spPr>
          <a:xfrm>
            <a:off x="4722488" y="3198175"/>
            <a:ext cx="842400" cy="633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Font typeface="Boogaloo"/>
              <a:buNone/>
              <a:defRPr sz="3000">
                <a:latin typeface="Boogaloo"/>
                <a:ea typeface="Boogaloo"/>
                <a:cs typeface="Boogaloo"/>
                <a:sym typeface="Boogaloo"/>
              </a:defRPr>
            </a:lvl2pPr>
            <a:lvl3pPr lvl="2" rtl="0" algn="ctr">
              <a:spcBef>
                <a:spcPts val="0"/>
              </a:spcBef>
              <a:spcAft>
                <a:spcPts val="0"/>
              </a:spcAft>
              <a:buSzPts val="3000"/>
              <a:buFont typeface="Boogaloo"/>
              <a:buNone/>
              <a:defRPr sz="3000">
                <a:latin typeface="Boogaloo"/>
                <a:ea typeface="Boogaloo"/>
                <a:cs typeface="Boogaloo"/>
                <a:sym typeface="Boogaloo"/>
              </a:defRPr>
            </a:lvl3pPr>
            <a:lvl4pPr lvl="3" rtl="0" algn="ctr">
              <a:spcBef>
                <a:spcPts val="0"/>
              </a:spcBef>
              <a:spcAft>
                <a:spcPts val="0"/>
              </a:spcAft>
              <a:buSzPts val="3000"/>
              <a:buFont typeface="Boogaloo"/>
              <a:buNone/>
              <a:defRPr sz="3000">
                <a:latin typeface="Boogaloo"/>
                <a:ea typeface="Boogaloo"/>
                <a:cs typeface="Boogaloo"/>
                <a:sym typeface="Boogaloo"/>
              </a:defRPr>
            </a:lvl4pPr>
            <a:lvl5pPr lvl="4" rtl="0" algn="ctr">
              <a:spcBef>
                <a:spcPts val="0"/>
              </a:spcBef>
              <a:spcAft>
                <a:spcPts val="0"/>
              </a:spcAft>
              <a:buSzPts val="3000"/>
              <a:buFont typeface="Boogaloo"/>
              <a:buNone/>
              <a:defRPr sz="3000">
                <a:latin typeface="Boogaloo"/>
                <a:ea typeface="Boogaloo"/>
                <a:cs typeface="Boogaloo"/>
                <a:sym typeface="Boogaloo"/>
              </a:defRPr>
            </a:lvl5pPr>
            <a:lvl6pPr lvl="5" rtl="0" algn="ctr">
              <a:spcBef>
                <a:spcPts val="0"/>
              </a:spcBef>
              <a:spcAft>
                <a:spcPts val="0"/>
              </a:spcAft>
              <a:buSzPts val="3000"/>
              <a:buFont typeface="Boogaloo"/>
              <a:buNone/>
              <a:defRPr sz="3000">
                <a:latin typeface="Boogaloo"/>
                <a:ea typeface="Boogaloo"/>
                <a:cs typeface="Boogaloo"/>
                <a:sym typeface="Boogaloo"/>
              </a:defRPr>
            </a:lvl6pPr>
            <a:lvl7pPr lvl="6" rtl="0" algn="ctr">
              <a:spcBef>
                <a:spcPts val="0"/>
              </a:spcBef>
              <a:spcAft>
                <a:spcPts val="0"/>
              </a:spcAft>
              <a:buSzPts val="3000"/>
              <a:buFont typeface="Boogaloo"/>
              <a:buNone/>
              <a:defRPr sz="3000">
                <a:latin typeface="Boogaloo"/>
                <a:ea typeface="Boogaloo"/>
                <a:cs typeface="Boogaloo"/>
                <a:sym typeface="Boogaloo"/>
              </a:defRPr>
            </a:lvl7pPr>
            <a:lvl8pPr lvl="7" rtl="0" algn="ctr">
              <a:spcBef>
                <a:spcPts val="0"/>
              </a:spcBef>
              <a:spcAft>
                <a:spcPts val="0"/>
              </a:spcAft>
              <a:buSzPts val="3000"/>
              <a:buFont typeface="Boogaloo"/>
              <a:buNone/>
              <a:defRPr sz="3000">
                <a:latin typeface="Boogaloo"/>
                <a:ea typeface="Boogaloo"/>
                <a:cs typeface="Boogaloo"/>
                <a:sym typeface="Boogaloo"/>
              </a:defRPr>
            </a:lvl8pPr>
            <a:lvl9pPr lvl="8" rtl="0" algn="ctr">
              <a:spcBef>
                <a:spcPts val="0"/>
              </a:spcBef>
              <a:spcAft>
                <a:spcPts val="0"/>
              </a:spcAft>
              <a:buSzPts val="3000"/>
              <a:buFont typeface="Boogaloo"/>
              <a:buNone/>
              <a:defRPr sz="3000">
                <a:latin typeface="Boogaloo"/>
                <a:ea typeface="Boogaloo"/>
                <a:cs typeface="Boogaloo"/>
                <a:sym typeface="Boogaloo"/>
              </a:defRPr>
            </a:lvl9pPr>
          </a:lstStyle>
          <a:p>
            <a:r>
              <a:t>xx%</a:t>
            </a:r>
          </a:p>
        </p:txBody>
      </p:sp>
      <p:sp>
        <p:nvSpPr>
          <p:cNvPr id="1481" name="Google Shape;1481;p27"/>
          <p:cNvSpPr txBox="1"/>
          <p:nvPr>
            <p:ph idx="15" type="subTitle"/>
          </p:nvPr>
        </p:nvSpPr>
        <p:spPr>
          <a:xfrm>
            <a:off x="1845813" y="3455900"/>
            <a:ext cx="2580300" cy="47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2">
  <p:cSld name="CUSTOM_28">
    <p:spTree>
      <p:nvGrpSpPr>
        <p:cNvPr id="1482" name="Shape 1482"/>
        <p:cNvGrpSpPr/>
        <p:nvPr/>
      </p:nvGrpSpPr>
      <p:grpSpPr>
        <a:xfrm>
          <a:off x="0" y="0"/>
          <a:ext cx="0" cy="0"/>
          <a:chOff x="0" y="0"/>
          <a:chExt cx="0" cy="0"/>
        </a:xfrm>
      </p:grpSpPr>
      <p:grpSp>
        <p:nvGrpSpPr>
          <p:cNvPr id="1483" name="Google Shape;1483;p28"/>
          <p:cNvGrpSpPr/>
          <p:nvPr/>
        </p:nvGrpSpPr>
        <p:grpSpPr>
          <a:xfrm>
            <a:off x="-189635" y="75524"/>
            <a:ext cx="9312168" cy="5111954"/>
            <a:chOff x="-189635" y="75524"/>
            <a:chExt cx="9312168" cy="5111954"/>
          </a:xfrm>
        </p:grpSpPr>
        <p:sp>
          <p:nvSpPr>
            <p:cNvPr id="1484" name="Google Shape;1484;p28"/>
            <p:cNvSpPr/>
            <p:nvPr/>
          </p:nvSpPr>
          <p:spPr>
            <a:xfrm flipH="1" rot="6175586">
              <a:off x="8123381" y="4073946"/>
              <a:ext cx="909175" cy="908778"/>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5" name="Google Shape;1485;p28"/>
            <p:cNvGrpSpPr/>
            <p:nvPr/>
          </p:nvGrpSpPr>
          <p:grpSpPr>
            <a:xfrm rot="-913743">
              <a:off x="180909" y="3668841"/>
              <a:ext cx="1064642" cy="1403450"/>
              <a:chOff x="4308246" y="3238442"/>
              <a:chExt cx="1673600" cy="2206200"/>
            </a:xfrm>
          </p:grpSpPr>
          <p:sp>
            <p:nvSpPr>
              <p:cNvPr id="1486" name="Google Shape;1486;p28"/>
              <p:cNvSpPr/>
              <p:nvPr/>
            </p:nvSpPr>
            <p:spPr>
              <a:xfrm>
                <a:off x="4777096" y="3489067"/>
                <a:ext cx="1079275" cy="810800"/>
              </a:xfrm>
              <a:custGeom>
                <a:rect b="b" l="l" r="r" t="t"/>
                <a:pathLst>
                  <a:path extrusionOk="0" h="32432" w="43171">
                    <a:moveTo>
                      <a:pt x="18236" y="2933"/>
                    </a:moveTo>
                    <a:cubicBezTo>
                      <a:pt x="21940" y="2933"/>
                      <a:pt x="25626" y="3920"/>
                      <a:pt x="28914" y="5791"/>
                    </a:cubicBezTo>
                    <a:cubicBezTo>
                      <a:pt x="33642" y="8482"/>
                      <a:pt x="35824" y="14228"/>
                      <a:pt x="34079" y="19393"/>
                    </a:cubicBezTo>
                    <a:cubicBezTo>
                      <a:pt x="32406" y="25066"/>
                      <a:pt x="26369" y="28485"/>
                      <a:pt x="20986" y="29648"/>
                    </a:cubicBezTo>
                    <a:cubicBezTo>
                      <a:pt x="19873" y="29897"/>
                      <a:pt x="18784" y="30014"/>
                      <a:pt x="17728" y="30014"/>
                    </a:cubicBezTo>
                    <a:cubicBezTo>
                      <a:pt x="9190" y="30014"/>
                      <a:pt x="2810" y="22320"/>
                      <a:pt x="3457" y="13647"/>
                    </a:cubicBezTo>
                    <a:cubicBezTo>
                      <a:pt x="3457" y="13065"/>
                      <a:pt x="3530" y="12483"/>
                      <a:pt x="3603" y="11974"/>
                    </a:cubicBezTo>
                    <a:cubicBezTo>
                      <a:pt x="6221" y="6809"/>
                      <a:pt x="9276" y="4118"/>
                      <a:pt x="15095" y="3173"/>
                    </a:cubicBezTo>
                    <a:cubicBezTo>
                      <a:pt x="16138" y="3012"/>
                      <a:pt x="17187" y="2933"/>
                      <a:pt x="18236" y="2933"/>
                    </a:cubicBezTo>
                    <a:close/>
                    <a:moveTo>
                      <a:pt x="18647" y="1"/>
                    </a:moveTo>
                    <a:cubicBezTo>
                      <a:pt x="17685" y="1"/>
                      <a:pt x="16717" y="63"/>
                      <a:pt x="15749" y="191"/>
                    </a:cubicBezTo>
                    <a:cubicBezTo>
                      <a:pt x="15107" y="74"/>
                      <a:pt x="14475" y="18"/>
                      <a:pt x="13856" y="18"/>
                    </a:cubicBezTo>
                    <a:cubicBezTo>
                      <a:pt x="8302" y="18"/>
                      <a:pt x="3755" y="4520"/>
                      <a:pt x="1857" y="10083"/>
                    </a:cubicBezTo>
                    <a:cubicBezTo>
                      <a:pt x="1784" y="10446"/>
                      <a:pt x="1639" y="10883"/>
                      <a:pt x="1493" y="11246"/>
                    </a:cubicBezTo>
                    <a:lnTo>
                      <a:pt x="1493" y="11464"/>
                    </a:lnTo>
                    <a:cubicBezTo>
                      <a:pt x="1275" y="12337"/>
                      <a:pt x="1130" y="13283"/>
                      <a:pt x="1057" y="14156"/>
                    </a:cubicBezTo>
                    <a:cubicBezTo>
                      <a:pt x="1" y="24965"/>
                      <a:pt x="8814" y="32432"/>
                      <a:pt x="18568" y="32432"/>
                    </a:cubicBezTo>
                    <a:cubicBezTo>
                      <a:pt x="20234" y="32432"/>
                      <a:pt x="21928" y="32214"/>
                      <a:pt x="23605" y="31758"/>
                    </a:cubicBezTo>
                    <a:cubicBezTo>
                      <a:pt x="36188" y="28339"/>
                      <a:pt x="43170" y="12701"/>
                      <a:pt x="31387" y="3973"/>
                    </a:cubicBezTo>
                    <a:cubicBezTo>
                      <a:pt x="27607" y="1393"/>
                      <a:pt x="23184" y="1"/>
                      <a:pt x="1864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8"/>
              <p:cNvSpPr/>
              <p:nvPr/>
            </p:nvSpPr>
            <p:spPr>
              <a:xfrm>
                <a:off x="4308246" y="3238442"/>
                <a:ext cx="1673600" cy="2206200"/>
              </a:xfrm>
              <a:custGeom>
                <a:rect b="b" l="l" r="r" t="t"/>
                <a:pathLst>
                  <a:path extrusionOk="0" h="88248" w="66944">
                    <a:moveTo>
                      <a:pt x="37049" y="3815"/>
                    </a:moveTo>
                    <a:cubicBezTo>
                      <a:pt x="38358" y="4979"/>
                      <a:pt x="39740" y="5997"/>
                      <a:pt x="41195" y="7015"/>
                    </a:cubicBezTo>
                    <a:cubicBezTo>
                      <a:pt x="41425" y="7187"/>
                      <a:pt x="41699" y="7269"/>
                      <a:pt x="41975" y="7269"/>
                    </a:cubicBezTo>
                    <a:cubicBezTo>
                      <a:pt x="42398" y="7269"/>
                      <a:pt x="42822" y="7077"/>
                      <a:pt x="43086" y="6724"/>
                    </a:cubicBezTo>
                    <a:cubicBezTo>
                      <a:pt x="43813" y="5924"/>
                      <a:pt x="44614" y="5197"/>
                      <a:pt x="45414" y="4469"/>
                    </a:cubicBezTo>
                    <a:cubicBezTo>
                      <a:pt x="46068" y="5633"/>
                      <a:pt x="46650" y="6870"/>
                      <a:pt x="47087" y="8106"/>
                    </a:cubicBezTo>
                    <a:cubicBezTo>
                      <a:pt x="47299" y="8532"/>
                      <a:pt x="47707" y="8802"/>
                      <a:pt x="48167" y="8802"/>
                    </a:cubicBezTo>
                    <a:cubicBezTo>
                      <a:pt x="48336" y="8802"/>
                      <a:pt x="48511" y="8766"/>
                      <a:pt x="48687" y="8688"/>
                    </a:cubicBezTo>
                    <a:cubicBezTo>
                      <a:pt x="50069" y="8106"/>
                      <a:pt x="51378" y="7379"/>
                      <a:pt x="52542" y="6433"/>
                    </a:cubicBezTo>
                    <a:lnTo>
                      <a:pt x="52542" y="6433"/>
                    </a:lnTo>
                    <a:cubicBezTo>
                      <a:pt x="52396" y="7670"/>
                      <a:pt x="52323" y="8834"/>
                      <a:pt x="52323" y="9997"/>
                    </a:cubicBezTo>
                    <a:cubicBezTo>
                      <a:pt x="52258" y="10722"/>
                      <a:pt x="52788" y="11327"/>
                      <a:pt x="53483" y="11327"/>
                    </a:cubicBezTo>
                    <a:cubicBezTo>
                      <a:pt x="53555" y="11327"/>
                      <a:pt x="53630" y="11320"/>
                      <a:pt x="53705" y="11307"/>
                    </a:cubicBezTo>
                    <a:cubicBezTo>
                      <a:pt x="54869" y="11161"/>
                      <a:pt x="56033" y="11161"/>
                      <a:pt x="57197" y="11161"/>
                    </a:cubicBezTo>
                    <a:cubicBezTo>
                      <a:pt x="56906" y="12398"/>
                      <a:pt x="56688" y="13634"/>
                      <a:pt x="56324" y="14871"/>
                    </a:cubicBezTo>
                    <a:cubicBezTo>
                      <a:pt x="56033" y="15598"/>
                      <a:pt x="56397" y="16325"/>
                      <a:pt x="57124" y="16616"/>
                    </a:cubicBezTo>
                    <a:cubicBezTo>
                      <a:pt x="58506" y="16980"/>
                      <a:pt x="59815" y="17489"/>
                      <a:pt x="61124" y="18144"/>
                    </a:cubicBezTo>
                    <a:cubicBezTo>
                      <a:pt x="60470" y="19162"/>
                      <a:pt x="59815" y="20180"/>
                      <a:pt x="59015" y="21126"/>
                    </a:cubicBezTo>
                    <a:cubicBezTo>
                      <a:pt x="58579" y="21708"/>
                      <a:pt x="58651" y="22653"/>
                      <a:pt x="59306" y="23090"/>
                    </a:cubicBezTo>
                    <a:cubicBezTo>
                      <a:pt x="60615" y="24108"/>
                      <a:pt x="61852" y="25054"/>
                      <a:pt x="63015" y="26145"/>
                    </a:cubicBezTo>
                    <a:cubicBezTo>
                      <a:pt x="61779" y="27017"/>
                      <a:pt x="60542" y="27890"/>
                      <a:pt x="59306" y="28836"/>
                    </a:cubicBezTo>
                    <a:cubicBezTo>
                      <a:pt x="58942" y="29127"/>
                      <a:pt x="58724" y="29636"/>
                      <a:pt x="58797" y="30145"/>
                    </a:cubicBezTo>
                    <a:cubicBezTo>
                      <a:pt x="58069" y="30581"/>
                      <a:pt x="57851" y="31600"/>
                      <a:pt x="58360" y="32327"/>
                    </a:cubicBezTo>
                    <a:cubicBezTo>
                      <a:pt x="59524" y="33854"/>
                      <a:pt x="60542" y="35455"/>
                      <a:pt x="61488" y="37128"/>
                    </a:cubicBezTo>
                    <a:cubicBezTo>
                      <a:pt x="59379" y="37419"/>
                      <a:pt x="57269" y="37491"/>
                      <a:pt x="55087" y="37637"/>
                    </a:cubicBezTo>
                    <a:cubicBezTo>
                      <a:pt x="53924" y="37709"/>
                      <a:pt x="53633" y="39164"/>
                      <a:pt x="54142" y="39964"/>
                    </a:cubicBezTo>
                    <a:cubicBezTo>
                      <a:pt x="55233" y="41492"/>
                      <a:pt x="56324" y="42946"/>
                      <a:pt x="57488" y="44328"/>
                    </a:cubicBezTo>
                    <a:cubicBezTo>
                      <a:pt x="54796" y="44256"/>
                      <a:pt x="52105" y="43674"/>
                      <a:pt x="49560" y="42655"/>
                    </a:cubicBezTo>
                    <a:cubicBezTo>
                      <a:pt x="49405" y="42594"/>
                      <a:pt x="49245" y="42566"/>
                      <a:pt x="49086" y="42566"/>
                    </a:cubicBezTo>
                    <a:cubicBezTo>
                      <a:pt x="48119" y="42566"/>
                      <a:pt x="47179" y="43610"/>
                      <a:pt x="47741" y="44547"/>
                    </a:cubicBezTo>
                    <a:cubicBezTo>
                      <a:pt x="48541" y="45929"/>
                      <a:pt x="49414" y="47238"/>
                      <a:pt x="50287" y="48547"/>
                    </a:cubicBezTo>
                    <a:cubicBezTo>
                      <a:pt x="48832" y="48111"/>
                      <a:pt x="47523" y="47456"/>
                      <a:pt x="46286" y="46583"/>
                    </a:cubicBezTo>
                    <a:cubicBezTo>
                      <a:pt x="46035" y="46423"/>
                      <a:pt x="45713" y="46342"/>
                      <a:pt x="45391" y="46342"/>
                    </a:cubicBezTo>
                    <a:cubicBezTo>
                      <a:pt x="44685" y="46342"/>
                      <a:pt x="43982" y="46730"/>
                      <a:pt x="44032" y="47529"/>
                    </a:cubicBezTo>
                    <a:cubicBezTo>
                      <a:pt x="44032" y="48038"/>
                      <a:pt x="44032" y="48620"/>
                      <a:pt x="43959" y="49129"/>
                    </a:cubicBezTo>
                    <a:cubicBezTo>
                      <a:pt x="42868" y="48256"/>
                      <a:pt x="41850" y="47310"/>
                      <a:pt x="40831" y="46365"/>
                    </a:cubicBezTo>
                    <a:cubicBezTo>
                      <a:pt x="40558" y="46031"/>
                      <a:pt x="40170" y="45874"/>
                      <a:pt x="39785" y="45874"/>
                    </a:cubicBezTo>
                    <a:cubicBezTo>
                      <a:pt x="39248" y="45874"/>
                      <a:pt x="38716" y="46178"/>
                      <a:pt x="38504" y="46729"/>
                    </a:cubicBezTo>
                    <a:cubicBezTo>
                      <a:pt x="37995" y="47820"/>
                      <a:pt x="37485" y="48765"/>
                      <a:pt x="36976" y="49783"/>
                    </a:cubicBezTo>
                    <a:cubicBezTo>
                      <a:pt x="35813" y="48183"/>
                      <a:pt x="34722" y="46510"/>
                      <a:pt x="33776" y="44765"/>
                    </a:cubicBezTo>
                    <a:cubicBezTo>
                      <a:pt x="33588" y="44342"/>
                      <a:pt x="33158" y="44101"/>
                      <a:pt x="32700" y="44101"/>
                    </a:cubicBezTo>
                    <a:cubicBezTo>
                      <a:pt x="32449" y="44101"/>
                      <a:pt x="32190" y="44174"/>
                      <a:pt x="31958" y="44328"/>
                    </a:cubicBezTo>
                    <a:cubicBezTo>
                      <a:pt x="30648" y="45565"/>
                      <a:pt x="29266" y="46729"/>
                      <a:pt x="27812" y="47747"/>
                    </a:cubicBezTo>
                    <a:cubicBezTo>
                      <a:pt x="27303" y="46074"/>
                      <a:pt x="26721" y="44401"/>
                      <a:pt x="25993" y="42801"/>
                    </a:cubicBezTo>
                    <a:cubicBezTo>
                      <a:pt x="25725" y="42318"/>
                      <a:pt x="25220" y="42034"/>
                      <a:pt x="24711" y="42034"/>
                    </a:cubicBezTo>
                    <a:cubicBezTo>
                      <a:pt x="24529" y="42034"/>
                      <a:pt x="24347" y="42070"/>
                      <a:pt x="24175" y="42146"/>
                    </a:cubicBezTo>
                    <a:cubicBezTo>
                      <a:pt x="23302" y="42510"/>
                      <a:pt x="22429" y="42874"/>
                      <a:pt x="21557" y="43237"/>
                    </a:cubicBezTo>
                    <a:cubicBezTo>
                      <a:pt x="21287" y="39661"/>
                      <a:pt x="19702" y="37525"/>
                      <a:pt x="16397" y="37525"/>
                    </a:cubicBezTo>
                    <a:cubicBezTo>
                      <a:pt x="16139" y="37525"/>
                      <a:pt x="15871" y="37538"/>
                      <a:pt x="15592" y="37564"/>
                    </a:cubicBezTo>
                    <a:cubicBezTo>
                      <a:pt x="16029" y="36255"/>
                      <a:pt x="16465" y="34946"/>
                      <a:pt x="16974" y="33636"/>
                    </a:cubicBezTo>
                    <a:cubicBezTo>
                      <a:pt x="17192" y="32982"/>
                      <a:pt x="16902" y="32182"/>
                      <a:pt x="16247" y="31963"/>
                    </a:cubicBezTo>
                    <a:cubicBezTo>
                      <a:pt x="15083" y="31309"/>
                      <a:pt x="14138" y="30581"/>
                      <a:pt x="13119" y="30000"/>
                    </a:cubicBezTo>
                    <a:cubicBezTo>
                      <a:pt x="13701" y="28908"/>
                      <a:pt x="14429" y="27890"/>
                      <a:pt x="15156" y="26945"/>
                    </a:cubicBezTo>
                    <a:cubicBezTo>
                      <a:pt x="15190" y="26947"/>
                      <a:pt x="15224" y="26949"/>
                      <a:pt x="15258" y="26949"/>
                    </a:cubicBezTo>
                    <a:cubicBezTo>
                      <a:pt x="16079" y="26949"/>
                      <a:pt x="16672" y="26113"/>
                      <a:pt x="16392" y="25344"/>
                    </a:cubicBezTo>
                    <a:cubicBezTo>
                      <a:pt x="16101" y="24108"/>
                      <a:pt x="15738" y="22871"/>
                      <a:pt x="15374" y="21708"/>
                    </a:cubicBezTo>
                    <a:cubicBezTo>
                      <a:pt x="14574" y="18653"/>
                      <a:pt x="16756" y="17925"/>
                      <a:pt x="19084" y="16980"/>
                    </a:cubicBezTo>
                    <a:cubicBezTo>
                      <a:pt x="19956" y="16616"/>
                      <a:pt x="20247" y="15525"/>
                      <a:pt x="19665" y="14798"/>
                    </a:cubicBezTo>
                    <a:cubicBezTo>
                      <a:pt x="19229" y="14289"/>
                      <a:pt x="18938" y="13780"/>
                      <a:pt x="18647" y="13270"/>
                    </a:cubicBezTo>
                    <a:cubicBezTo>
                      <a:pt x="20102" y="12834"/>
                      <a:pt x="21557" y="12470"/>
                      <a:pt x="23084" y="12179"/>
                    </a:cubicBezTo>
                    <a:cubicBezTo>
                      <a:pt x="23884" y="12034"/>
                      <a:pt x="24393" y="11307"/>
                      <a:pt x="24248" y="10506"/>
                    </a:cubicBezTo>
                    <a:cubicBezTo>
                      <a:pt x="23884" y="8906"/>
                      <a:pt x="23520" y="7379"/>
                      <a:pt x="23157" y="5779"/>
                    </a:cubicBezTo>
                    <a:lnTo>
                      <a:pt x="23157" y="5779"/>
                    </a:lnTo>
                    <a:cubicBezTo>
                      <a:pt x="24466" y="6215"/>
                      <a:pt x="25702" y="6942"/>
                      <a:pt x="26721" y="7888"/>
                    </a:cubicBezTo>
                    <a:cubicBezTo>
                      <a:pt x="26970" y="8054"/>
                      <a:pt x="27249" y="8131"/>
                      <a:pt x="27524" y="8131"/>
                    </a:cubicBezTo>
                    <a:cubicBezTo>
                      <a:pt x="28211" y="8131"/>
                      <a:pt x="28872" y="7649"/>
                      <a:pt x="28976" y="6870"/>
                    </a:cubicBezTo>
                    <a:cubicBezTo>
                      <a:pt x="29194" y="5997"/>
                      <a:pt x="29485" y="5124"/>
                      <a:pt x="29848" y="4251"/>
                    </a:cubicBezTo>
                    <a:cubicBezTo>
                      <a:pt x="31303" y="5124"/>
                      <a:pt x="32758" y="5997"/>
                      <a:pt x="34140" y="7015"/>
                    </a:cubicBezTo>
                    <a:cubicBezTo>
                      <a:pt x="34395" y="7207"/>
                      <a:pt x="34675" y="7292"/>
                      <a:pt x="34947" y="7292"/>
                    </a:cubicBezTo>
                    <a:cubicBezTo>
                      <a:pt x="35606" y="7292"/>
                      <a:pt x="36219" y="6790"/>
                      <a:pt x="36322" y="6070"/>
                    </a:cubicBezTo>
                    <a:cubicBezTo>
                      <a:pt x="36467" y="5270"/>
                      <a:pt x="36685" y="4542"/>
                      <a:pt x="37049" y="3815"/>
                    </a:cubicBezTo>
                    <a:close/>
                    <a:moveTo>
                      <a:pt x="23957" y="45274"/>
                    </a:moveTo>
                    <a:cubicBezTo>
                      <a:pt x="24393" y="46292"/>
                      <a:pt x="24757" y="47383"/>
                      <a:pt x="25048" y="48474"/>
                    </a:cubicBezTo>
                    <a:cubicBezTo>
                      <a:pt x="25269" y="49137"/>
                      <a:pt x="25868" y="49548"/>
                      <a:pt x="26493" y="49548"/>
                    </a:cubicBezTo>
                    <a:cubicBezTo>
                      <a:pt x="26691" y="49548"/>
                      <a:pt x="26892" y="49507"/>
                      <a:pt x="27084" y="49420"/>
                    </a:cubicBezTo>
                    <a:cubicBezTo>
                      <a:pt x="27212" y="49505"/>
                      <a:pt x="27340" y="49540"/>
                      <a:pt x="27468" y="49540"/>
                    </a:cubicBezTo>
                    <a:cubicBezTo>
                      <a:pt x="27558" y="49540"/>
                      <a:pt x="27649" y="49523"/>
                      <a:pt x="27739" y="49493"/>
                    </a:cubicBezTo>
                    <a:cubicBezTo>
                      <a:pt x="29339" y="48838"/>
                      <a:pt x="30867" y="47965"/>
                      <a:pt x="32249" y="47020"/>
                    </a:cubicBezTo>
                    <a:cubicBezTo>
                      <a:pt x="33267" y="49056"/>
                      <a:pt x="34431" y="50947"/>
                      <a:pt x="35885" y="52693"/>
                    </a:cubicBezTo>
                    <a:cubicBezTo>
                      <a:pt x="32540" y="62585"/>
                      <a:pt x="29048" y="72986"/>
                      <a:pt x="23011" y="81569"/>
                    </a:cubicBezTo>
                    <a:cubicBezTo>
                      <a:pt x="21629" y="77641"/>
                      <a:pt x="19447" y="71459"/>
                      <a:pt x="15956" y="70949"/>
                    </a:cubicBezTo>
                    <a:cubicBezTo>
                      <a:pt x="15631" y="70910"/>
                      <a:pt x="15305" y="70891"/>
                      <a:pt x="14977" y="70891"/>
                    </a:cubicBezTo>
                    <a:cubicBezTo>
                      <a:pt x="11129" y="70891"/>
                      <a:pt x="7138" y="73504"/>
                      <a:pt x="3518" y="75314"/>
                    </a:cubicBezTo>
                    <a:cubicBezTo>
                      <a:pt x="8101" y="65203"/>
                      <a:pt x="14647" y="55820"/>
                      <a:pt x="18793" y="45419"/>
                    </a:cubicBezTo>
                    <a:lnTo>
                      <a:pt x="18793" y="45419"/>
                    </a:lnTo>
                    <a:cubicBezTo>
                      <a:pt x="18740" y="46316"/>
                      <a:pt x="19453" y="46946"/>
                      <a:pt x="20209" y="46946"/>
                    </a:cubicBezTo>
                    <a:cubicBezTo>
                      <a:pt x="20495" y="46946"/>
                      <a:pt x="20788" y="46856"/>
                      <a:pt x="21047" y="46656"/>
                    </a:cubicBezTo>
                    <a:cubicBezTo>
                      <a:pt x="21920" y="46074"/>
                      <a:pt x="22939" y="45638"/>
                      <a:pt x="23957" y="45274"/>
                    </a:cubicBezTo>
                    <a:close/>
                    <a:moveTo>
                      <a:pt x="40177" y="49565"/>
                    </a:moveTo>
                    <a:cubicBezTo>
                      <a:pt x="41413" y="50729"/>
                      <a:pt x="42795" y="51893"/>
                      <a:pt x="44250" y="52911"/>
                    </a:cubicBezTo>
                    <a:cubicBezTo>
                      <a:pt x="44499" y="53077"/>
                      <a:pt x="44778" y="53155"/>
                      <a:pt x="45053" y="53155"/>
                    </a:cubicBezTo>
                    <a:cubicBezTo>
                      <a:pt x="45740" y="53155"/>
                      <a:pt x="46401" y="52672"/>
                      <a:pt x="46505" y="51893"/>
                    </a:cubicBezTo>
                    <a:cubicBezTo>
                      <a:pt x="46505" y="51238"/>
                      <a:pt x="46650" y="50656"/>
                      <a:pt x="46723" y="50074"/>
                    </a:cubicBezTo>
                    <a:cubicBezTo>
                      <a:pt x="47087" y="50293"/>
                      <a:pt x="47450" y="50438"/>
                      <a:pt x="47814" y="50584"/>
                    </a:cubicBezTo>
                    <a:cubicBezTo>
                      <a:pt x="47814" y="59966"/>
                      <a:pt x="48323" y="69349"/>
                      <a:pt x="49196" y="78659"/>
                    </a:cubicBezTo>
                    <a:cubicBezTo>
                      <a:pt x="47159" y="77059"/>
                      <a:pt x="44977" y="75677"/>
                      <a:pt x="42795" y="74368"/>
                    </a:cubicBezTo>
                    <a:cubicBezTo>
                      <a:pt x="42650" y="74320"/>
                      <a:pt x="42502" y="74296"/>
                      <a:pt x="42356" y="74296"/>
                    </a:cubicBezTo>
                    <a:cubicBezTo>
                      <a:pt x="41844" y="74296"/>
                      <a:pt x="41365" y="74586"/>
                      <a:pt x="41195" y="75095"/>
                    </a:cubicBezTo>
                    <a:cubicBezTo>
                      <a:pt x="39522" y="78368"/>
                      <a:pt x="37631" y="81496"/>
                      <a:pt x="35449" y="84551"/>
                    </a:cubicBezTo>
                    <a:cubicBezTo>
                      <a:pt x="33412" y="78659"/>
                      <a:pt x="34503" y="72550"/>
                      <a:pt x="33776" y="66440"/>
                    </a:cubicBezTo>
                    <a:cubicBezTo>
                      <a:pt x="35594" y="62003"/>
                      <a:pt x="37049" y="57348"/>
                      <a:pt x="38577" y="52911"/>
                    </a:cubicBezTo>
                    <a:cubicBezTo>
                      <a:pt x="39013" y="51747"/>
                      <a:pt x="39522" y="50584"/>
                      <a:pt x="40177" y="49565"/>
                    </a:cubicBezTo>
                    <a:close/>
                    <a:moveTo>
                      <a:pt x="36405" y="0"/>
                    </a:moveTo>
                    <a:cubicBezTo>
                      <a:pt x="35861" y="0"/>
                      <a:pt x="35328" y="324"/>
                      <a:pt x="35085" y="905"/>
                    </a:cubicBezTo>
                    <a:cubicBezTo>
                      <a:pt x="34794" y="1778"/>
                      <a:pt x="34431" y="2724"/>
                      <a:pt x="34140" y="3597"/>
                    </a:cubicBezTo>
                    <a:cubicBezTo>
                      <a:pt x="32612" y="2651"/>
                      <a:pt x="31085" y="1706"/>
                      <a:pt x="29557" y="905"/>
                    </a:cubicBezTo>
                    <a:cubicBezTo>
                      <a:pt x="29387" y="837"/>
                      <a:pt x="29208" y="805"/>
                      <a:pt x="29032" y="805"/>
                    </a:cubicBezTo>
                    <a:cubicBezTo>
                      <a:pt x="28457" y="805"/>
                      <a:pt x="27906" y="1149"/>
                      <a:pt x="27739" y="1706"/>
                    </a:cubicBezTo>
                    <a:cubicBezTo>
                      <a:pt x="27448" y="2578"/>
                      <a:pt x="27084" y="3451"/>
                      <a:pt x="26793" y="4397"/>
                    </a:cubicBezTo>
                    <a:cubicBezTo>
                      <a:pt x="25193" y="3233"/>
                      <a:pt x="23302" y="2651"/>
                      <a:pt x="21411" y="2651"/>
                    </a:cubicBezTo>
                    <a:cubicBezTo>
                      <a:pt x="21371" y="2648"/>
                      <a:pt x="21331" y="2646"/>
                      <a:pt x="21292" y="2646"/>
                    </a:cubicBezTo>
                    <a:cubicBezTo>
                      <a:pt x="20405" y="2646"/>
                      <a:pt x="19744" y="3419"/>
                      <a:pt x="19884" y="4324"/>
                    </a:cubicBezTo>
                    <a:cubicBezTo>
                      <a:pt x="20247" y="6070"/>
                      <a:pt x="20684" y="7815"/>
                      <a:pt x="21120" y="9634"/>
                    </a:cubicBezTo>
                    <a:cubicBezTo>
                      <a:pt x="19229" y="10070"/>
                      <a:pt x="17483" y="10579"/>
                      <a:pt x="15738" y="11307"/>
                    </a:cubicBezTo>
                    <a:cubicBezTo>
                      <a:pt x="14719" y="11816"/>
                      <a:pt x="14574" y="13125"/>
                      <a:pt x="15447" y="13780"/>
                    </a:cubicBezTo>
                    <a:cubicBezTo>
                      <a:pt x="15810" y="14216"/>
                      <a:pt x="16101" y="14580"/>
                      <a:pt x="16320" y="15089"/>
                    </a:cubicBezTo>
                    <a:cubicBezTo>
                      <a:pt x="11592" y="17344"/>
                      <a:pt x="12101" y="20326"/>
                      <a:pt x="13556" y="25781"/>
                    </a:cubicBezTo>
                    <a:cubicBezTo>
                      <a:pt x="13556" y="25854"/>
                      <a:pt x="13628" y="25926"/>
                      <a:pt x="13628" y="25999"/>
                    </a:cubicBezTo>
                    <a:cubicBezTo>
                      <a:pt x="12319" y="27017"/>
                      <a:pt x="11228" y="28327"/>
                      <a:pt x="10355" y="29781"/>
                    </a:cubicBezTo>
                    <a:cubicBezTo>
                      <a:pt x="9919" y="30436"/>
                      <a:pt x="10210" y="31309"/>
                      <a:pt x="10937" y="31672"/>
                    </a:cubicBezTo>
                    <a:cubicBezTo>
                      <a:pt x="12028" y="32182"/>
                      <a:pt x="13119" y="32909"/>
                      <a:pt x="14138" y="33636"/>
                    </a:cubicBezTo>
                    <a:cubicBezTo>
                      <a:pt x="13410" y="35382"/>
                      <a:pt x="12828" y="37055"/>
                      <a:pt x="12319" y="38873"/>
                    </a:cubicBezTo>
                    <a:cubicBezTo>
                      <a:pt x="11950" y="39795"/>
                      <a:pt x="12673" y="40717"/>
                      <a:pt x="13608" y="40717"/>
                    </a:cubicBezTo>
                    <a:cubicBezTo>
                      <a:pt x="13779" y="40717"/>
                      <a:pt x="13957" y="40686"/>
                      <a:pt x="14138" y="40619"/>
                    </a:cubicBezTo>
                    <a:cubicBezTo>
                      <a:pt x="14932" y="40367"/>
                      <a:pt x="15597" y="40249"/>
                      <a:pt x="16153" y="40249"/>
                    </a:cubicBezTo>
                    <a:cubicBezTo>
                      <a:pt x="17683" y="40249"/>
                      <a:pt x="18380" y="41142"/>
                      <a:pt x="18647" y="42583"/>
                    </a:cubicBezTo>
                    <a:cubicBezTo>
                      <a:pt x="11810" y="53493"/>
                      <a:pt x="5264" y="65203"/>
                      <a:pt x="245" y="77132"/>
                    </a:cubicBezTo>
                    <a:cubicBezTo>
                      <a:pt x="1" y="77865"/>
                      <a:pt x="629" y="78599"/>
                      <a:pt x="1354" y="78599"/>
                    </a:cubicBezTo>
                    <a:cubicBezTo>
                      <a:pt x="1492" y="78599"/>
                      <a:pt x="1633" y="78572"/>
                      <a:pt x="1773" y="78514"/>
                    </a:cubicBezTo>
                    <a:cubicBezTo>
                      <a:pt x="6064" y="77059"/>
                      <a:pt x="9846" y="74441"/>
                      <a:pt x="14210" y="73350"/>
                    </a:cubicBezTo>
                    <a:cubicBezTo>
                      <a:pt x="14362" y="73312"/>
                      <a:pt x="14512" y="73295"/>
                      <a:pt x="14661" y="73295"/>
                    </a:cubicBezTo>
                    <a:cubicBezTo>
                      <a:pt x="17995" y="73295"/>
                      <a:pt x="20436" y="82329"/>
                      <a:pt x="21411" y="84696"/>
                    </a:cubicBezTo>
                    <a:cubicBezTo>
                      <a:pt x="21659" y="85192"/>
                      <a:pt x="22165" y="85453"/>
                      <a:pt x="22662" y="85453"/>
                    </a:cubicBezTo>
                    <a:cubicBezTo>
                      <a:pt x="23041" y="85453"/>
                      <a:pt x="23414" y="85302"/>
                      <a:pt x="23666" y="84987"/>
                    </a:cubicBezTo>
                    <a:cubicBezTo>
                      <a:pt x="26793" y="80841"/>
                      <a:pt x="29412" y="76405"/>
                      <a:pt x="31521" y="71677"/>
                    </a:cubicBezTo>
                    <a:lnTo>
                      <a:pt x="31521" y="71677"/>
                    </a:lnTo>
                    <a:cubicBezTo>
                      <a:pt x="31158" y="77205"/>
                      <a:pt x="31885" y="82951"/>
                      <a:pt x="34067" y="87533"/>
                    </a:cubicBezTo>
                    <a:cubicBezTo>
                      <a:pt x="34265" y="88009"/>
                      <a:pt x="34702" y="88247"/>
                      <a:pt x="35152" y="88247"/>
                    </a:cubicBezTo>
                    <a:cubicBezTo>
                      <a:pt x="35527" y="88247"/>
                      <a:pt x="35912" y="88082"/>
                      <a:pt x="36176" y="87751"/>
                    </a:cubicBezTo>
                    <a:cubicBezTo>
                      <a:pt x="38431" y="84260"/>
                      <a:pt x="40831" y="80841"/>
                      <a:pt x="42795" y="77132"/>
                    </a:cubicBezTo>
                    <a:cubicBezTo>
                      <a:pt x="45268" y="78587"/>
                      <a:pt x="47450" y="80550"/>
                      <a:pt x="49850" y="82005"/>
                    </a:cubicBezTo>
                    <a:cubicBezTo>
                      <a:pt x="50098" y="82177"/>
                      <a:pt x="50361" y="82253"/>
                      <a:pt x="50612" y="82253"/>
                    </a:cubicBezTo>
                    <a:cubicBezTo>
                      <a:pt x="51316" y="82253"/>
                      <a:pt x="51922" y="81646"/>
                      <a:pt x="51814" y="80841"/>
                    </a:cubicBezTo>
                    <a:cubicBezTo>
                      <a:pt x="50796" y="71022"/>
                      <a:pt x="50432" y="61203"/>
                      <a:pt x="50287" y="51311"/>
                    </a:cubicBezTo>
                    <a:lnTo>
                      <a:pt x="50287" y="51311"/>
                    </a:lnTo>
                    <a:cubicBezTo>
                      <a:pt x="51051" y="51475"/>
                      <a:pt x="51814" y="51556"/>
                      <a:pt x="52609" y="51556"/>
                    </a:cubicBezTo>
                    <a:cubicBezTo>
                      <a:pt x="52873" y="51556"/>
                      <a:pt x="53142" y="51547"/>
                      <a:pt x="53414" y="51529"/>
                    </a:cubicBezTo>
                    <a:cubicBezTo>
                      <a:pt x="54578" y="51529"/>
                      <a:pt x="54869" y="50002"/>
                      <a:pt x="54360" y="49274"/>
                    </a:cubicBezTo>
                    <a:cubicBezTo>
                      <a:pt x="53633" y="48329"/>
                      <a:pt x="52978" y="47310"/>
                      <a:pt x="52323" y="46438"/>
                    </a:cubicBezTo>
                    <a:lnTo>
                      <a:pt x="52323" y="46438"/>
                    </a:lnTo>
                    <a:cubicBezTo>
                      <a:pt x="54604" y="46964"/>
                      <a:pt x="56931" y="47208"/>
                      <a:pt x="59267" y="47208"/>
                    </a:cubicBezTo>
                    <a:cubicBezTo>
                      <a:pt x="59838" y="47208"/>
                      <a:pt x="60408" y="47194"/>
                      <a:pt x="60979" y="47165"/>
                    </a:cubicBezTo>
                    <a:cubicBezTo>
                      <a:pt x="62070" y="46947"/>
                      <a:pt x="62579" y="45710"/>
                      <a:pt x="61924" y="44837"/>
                    </a:cubicBezTo>
                    <a:cubicBezTo>
                      <a:pt x="60470" y="43383"/>
                      <a:pt x="59161" y="41855"/>
                      <a:pt x="57997" y="40255"/>
                    </a:cubicBezTo>
                    <a:cubicBezTo>
                      <a:pt x="59961" y="40182"/>
                      <a:pt x="61924" y="40037"/>
                      <a:pt x="63816" y="39746"/>
                    </a:cubicBezTo>
                    <a:cubicBezTo>
                      <a:pt x="64761" y="39528"/>
                      <a:pt x="65270" y="38582"/>
                      <a:pt x="64907" y="37709"/>
                    </a:cubicBezTo>
                    <a:cubicBezTo>
                      <a:pt x="63961" y="35382"/>
                      <a:pt x="62652" y="33127"/>
                      <a:pt x="61052" y="31163"/>
                    </a:cubicBezTo>
                    <a:lnTo>
                      <a:pt x="61124" y="31091"/>
                    </a:lnTo>
                    <a:cubicBezTo>
                      <a:pt x="62797" y="29854"/>
                      <a:pt x="64470" y="28618"/>
                      <a:pt x="66216" y="27454"/>
                    </a:cubicBezTo>
                    <a:cubicBezTo>
                      <a:pt x="66798" y="26945"/>
                      <a:pt x="66943" y="26072"/>
                      <a:pt x="66434" y="25417"/>
                    </a:cubicBezTo>
                    <a:cubicBezTo>
                      <a:pt x="65052" y="24108"/>
                      <a:pt x="63670" y="22871"/>
                      <a:pt x="62143" y="21708"/>
                    </a:cubicBezTo>
                    <a:cubicBezTo>
                      <a:pt x="62943" y="20617"/>
                      <a:pt x="63525" y="19453"/>
                      <a:pt x="64470" y="18362"/>
                    </a:cubicBezTo>
                    <a:cubicBezTo>
                      <a:pt x="64979" y="17635"/>
                      <a:pt x="64688" y="16616"/>
                      <a:pt x="63816" y="16253"/>
                    </a:cubicBezTo>
                    <a:cubicBezTo>
                      <a:pt x="62215" y="15598"/>
                      <a:pt x="60761" y="14943"/>
                      <a:pt x="59161" y="14434"/>
                    </a:cubicBezTo>
                    <a:cubicBezTo>
                      <a:pt x="59379" y="13052"/>
                      <a:pt x="59742" y="11598"/>
                      <a:pt x="60179" y="10288"/>
                    </a:cubicBezTo>
                    <a:cubicBezTo>
                      <a:pt x="60517" y="9408"/>
                      <a:pt x="59847" y="8528"/>
                      <a:pt x="58990" y="8528"/>
                    </a:cubicBezTo>
                    <a:cubicBezTo>
                      <a:pt x="58927" y="8528"/>
                      <a:pt x="58862" y="8533"/>
                      <a:pt x="58797" y="8543"/>
                    </a:cubicBezTo>
                    <a:cubicBezTo>
                      <a:pt x="57342" y="8761"/>
                      <a:pt x="55960" y="8615"/>
                      <a:pt x="54505" y="8761"/>
                    </a:cubicBezTo>
                    <a:cubicBezTo>
                      <a:pt x="54433" y="7815"/>
                      <a:pt x="54360" y="6797"/>
                      <a:pt x="54287" y="5851"/>
                    </a:cubicBezTo>
                    <a:cubicBezTo>
                      <a:pt x="54360" y="5415"/>
                      <a:pt x="54069" y="4979"/>
                      <a:pt x="53560" y="4906"/>
                    </a:cubicBezTo>
                    <a:cubicBezTo>
                      <a:pt x="53507" y="4799"/>
                      <a:pt x="53375" y="4732"/>
                      <a:pt x="53223" y="4732"/>
                    </a:cubicBezTo>
                    <a:cubicBezTo>
                      <a:pt x="53168" y="4732"/>
                      <a:pt x="53109" y="4741"/>
                      <a:pt x="53051" y="4760"/>
                    </a:cubicBezTo>
                    <a:cubicBezTo>
                      <a:pt x="51669" y="5197"/>
                      <a:pt x="50287" y="5633"/>
                      <a:pt x="48905" y="6070"/>
                    </a:cubicBezTo>
                    <a:cubicBezTo>
                      <a:pt x="48396" y="4615"/>
                      <a:pt x="47596" y="3233"/>
                      <a:pt x="46941" y="1778"/>
                    </a:cubicBezTo>
                    <a:cubicBezTo>
                      <a:pt x="46756" y="1269"/>
                      <a:pt x="46276" y="995"/>
                      <a:pt x="45782" y="995"/>
                    </a:cubicBezTo>
                    <a:cubicBezTo>
                      <a:pt x="45501" y="995"/>
                      <a:pt x="45215" y="1084"/>
                      <a:pt x="44977" y="1269"/>
                    </a:cubicBezTo>
                    <a:cubicBezTo>
                      <a:pt x="43959" y="2287"/>
                      <a:pt x="42868" y="3160"/>
                      <a:pt x="41850" y="4179"/>
                    </a:cubicBezTo>
                    <a:cubicBezTo>
                      <a:pt x="40249" y="2942"/>
                      <a:pt x="38722" y="1633"/>
                      <a:pt x="37195" y="251"/>
                    </a:cubicBezTo>
                    <a:cubicBezTo>
                      <a:pt x="36952" y="81"/>
                      <a:pt x="36677" y="0"/>
                      <a:pt x="364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8"/>
              <p:cNvSpPr/>
              <p:nvPr/>
            </p:nvSpPr>
            <p:spPr>
              <a:xfrm>
                <a:off x="5088996" y="3703092"/>
                <a:ext cx="296050" cy="431350"/>
              </a:xfrm>
              <a:custGeom>
                <a:rect b="b" l="l" r="r" t="t"/>
                <a:pathLst>
                  <a:path extrusionOk="0" h="17254" w="11842">
                    <a:moveTo>
                      <a:pt x="9516" y="1"/>
                    </a:moveTo>
                    <a:cubicBezTo>
                      <a:pt x="9253" y="1"/>
                      <a:pt x="8980" y="88"/>
                      <a:pt x="8728" y="285"/>
                    </a:cubicBezTo>
                    <a:cubicBezTo>
                      <a:pt x="6474" y="2103"/>
                      <a:pt x="4146" y="3704"/>
                      <a:pt x="1964" y="5667"/>
                    </a:cubicBezTo>
                    <a:cubicBezTo>
                      <a:pt x="1600" y="5958"/>
                      <a:pt x="0" y="7559"/>
                      <a:pt x="1091" y="7995"/>
                    </a:cubicBezTo>
                    <a:cubicBezTo>
                      <a:pt x="1223" y="8036"/>
                      <a:pt x="1358" y="8055"/>
                      <a:pt x="1493" y="8055"/>
                    </a:cubicBezTo>
                    <a:cubicBezTo>
                      <a:pt x="2547" y="8055"/>
                      <a:pt x="3663" y="6911"/>
                      <a:pt x="4437" y="6395"/>
                    </a:cubicBezTo>
                    <a:cubicBezTo>
                      <a:pt x="5383" y="5813"/>
                      <a:pt x="6328" y="5158"/>
                      <a:pt x="7274" y="4504"/>
                    </a:cubicBezTo>
                    <a:lnTo>
                      <a:pt x="7274" y="4504"/>
                    </a:lnTo>
                    <a:cubicBezTo>
                      <a:pt x="6474" y="7486"/>
                      <a:pt x="5892" y="10541"/>
                      <a:pt x="5674" y="13668"/>
                    </a:cubicBezTo>
                    <a:cubicBezTo>
                      <a:pt x="4655" y="13523"/>
                      <a:pt x="3637" y="13377"/>
                      <a:pt x="2619" y="13377"/>
                    </a:cubicBezTo>
                    <a:cubicBezTo>
                      <a:pt x="2594" y="13375"/>
                      <a:pt x="2569" y="13374"/>
                      <a:pt x="2545" y="13374"/>
                    </a:cubicBezTo>
                    <a:cubicBezTo>
                      <a:pt x="1863" y="13374"/>
                      <a:pt x="1477" y="14340"/>
                      <a:pt x="2110" y="14832"/>
                    </a:cubicBezTo>
                    <a:cubicBezTo>
                      <a:pt x="4219" y="16287"/>
                      <a:pt x="7347" y="16796"/>
                      <a:pt x="9892" y="17232"/>
                    </a:cubicBezTo>
                    <a:cubicBezTo>
                      <a:pt x="9983" y="17247"/>
                      <a:pt x="10070" y="17254"/>
                      <a:pt x="10152" y="17254"/>
                    </a:cubicBezTo>
                    <a:cubicBezTo>
                      <a:pt x="11727" y="17254"/>
                      <a:pt x="11842" y="14741"/>
                      <a:pt x="10183" y="14396"/>
                    </a:cubicBezTo>
                    <a:lnTo>
                      <a:pt x="8292" y="14032"/>
                    </a:lnTo>
                    <a:cubicBezTo>
                      <a:pt x="9383" y="10032"/>
                      <a:pt x="9529" y="5740"/>
                      <a:pt x="10692" y="1740"/>
                    </a:cubicBezTo>
                    <a:cubicBezTo>
                      <a:pt x="11021" y="808"/>
                      <a:pt x="10318" y="1"/>
                      <a:pt x="95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9" name="Google Shape;1489;p28"/>
            <p:cNvSpPr/>
            <p:nvPr/>
          </p:nvSpPr>
          <p:spPr>
            <a:xfrm flipH="1" rot="1550640">
              <a:off x="8464734" y="1616986"/>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0" name="Google Shape;1490;p28"/>
            <p:cNvGrpSpPr/>
            <p:nvPr/>
          </p:nvGrpSpPr>
          <p:grpSpPr>
            <a:xfrm flipH="1" rot="-1882907">
              <a:off x="1822777" y="4510708"/>
              <a:ext cx="537260" cy="480691"/>
              <a:chOff x="1949642" y="2454226"/>
              <a:chExt cx="705425" cy="631150"/>
            </a:xfrm>
          </p:grpSpPr>
          <p:sp>
            <p:nvSpPr>
              <p:cNvPr id="1491" name="Google Shape;1491;p28"/>
              <p:cNvSpPr/>
              <p:nvPr/>
            </p:nvSpPr>
            <p:spPr>
              <a:xfrm>
                <a:off x="2029642" y="2729601"/>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8"/>
              <p:cNvSpPr/>
              <p:nvPr/>
            </p:nvSpPr>
            <p:spPr>
              <a:xfrm>
                <a:off x="1949642" y="2604151"/>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8"/>
              <p:cNvSpPr/>
              <p:nvPr/>
            </p:nvSpPr>
            <p:spPr>
              <a:xfrm>
                <a:off x="2166017" y="2454226"/>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8"/>
              <p:cNvSpPr/>
              <p:nvPr/>
            </p:nvSpPr>
            <p:spPr>
              <a:xfrm>
                <a:off x="2371517" y="2484126"/>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8"/>
              <p:cNvSpPr/>
              <p:nvPr/>
            </p:nvSpPr>
            <p:spPr>
              <a:xfrm>
                <a:off x="2487892" y="2672726"/>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6" name="Google Shape;1496;p28"/>
            <p:cNvSpPr/>
            <p:nvPr/>
          </p:nvSpPr>
          <p:spPr>
            <a:xfrm flipH="1" rot="-1076189">
              <a:off x="255977" y="136849"/>
              <a:ext cx="459228" cy="386297"/>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8"/>
            <p:cNvSpPr/>
            <p:nvPr/>
          </p:nvSpPr>
          <p:spPr>
            <a:xfrm flipH="1" rot="1550640">
              <a:off x="695759" y="538223"/>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8" name="Google Shape;1498;p28"/>
            <p:cNvGrpSpPr/>
            <p:nvPr/>
          </p:nvGrpSpPr>
          <p:grpSpPr>
            <a:xfrm flipH="1">
              <a:off x="-189635" y="75527"/>
              <a:ext cx="9051492" cy="4677161"/>
              <a:chOff x="50436" y="-319265"/>
              <a:chExt cx="9051492" cy="4677161"/>
            </a:xfrm>
          </p:grpSpPr>
          <p:sp>
            <p:nvSpPr>
              <p:cNvPr id="1499" name="Google Shape;1499;p28"/>
              <p:cNvSpPr/>
              <p:nvPr/>
            </p:nvSpPr>
            <p:spPr>
              <a:xfrm>
                <a:off x="1711756" y="-259608"/>
                <a:ext cx="162328" cy="212910"/>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8"/>
              <p:cNvSpPr/>
              <p:nvPr/>
            </p:nvSpPr>
            <p:spPr>
              <a:xfrm>
                <a:off x="371824" y="2624884"/>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8"/>
              <p:cNvSpPr/>
              <p:nvPr/>
            </p:nvSpPr>
            <p:spPr>
              <a:xfrm>
                <a:off x="8539683" y="2996060"/>
                <a:ext cx="209875" cy="275176"/>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8"/>
              <p:cNvSpPr/>
              <p:nvPr/>
            </p:nvSpPr>
            <p:spPr>
              <a:xfrm>
                <a:off x="6929842" y="3313656"/>
                <a:ext cx="209875" cy="275176"/>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8"/>
              <p:cNvSpPr/>
              <p:nvPr/>
            </p:nvSpPr>
            <p:spPr>
              <a:xfrm>
                <a:off x="6490400" y="551985"/>
                <a:ext cx="209875" cy="275176"/>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8"/>
              <p:cNvSpPr/>
              <p:nvPr/>
            </p:nvSpPr>
            <p:spPr>
              <a:xfrm>
                <a:off x="205800" y="3345774"/>
                <a:ext cx="110475" cy="14450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8"/>
              <p:cNvSpPr/>
              <p:nvPr/>
            </p:nvSpPr>
            <p:spPr>
              <a:xfrm>
                <a:off x="50436" y="-147925"/>
                <a:ext cx="110475" cy="145627"/>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8"/>
              <p:cNvSpPr/>
              <p:nvPr/>
            </p:nvSpPr>
            <p:spPr>
              <a:xfrm>
                <a:off x="3643562" y="-108452"/>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8"/>
              <p:cNvSpPr/>
              <p:nvPr/>
            </p:nvSpPr>
            <p:spPr>
              <a:xfrm>
                <a:off x="6003051" y="-319265"/>
                <a:ext cx="41395" cy="40657"/>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8"/>
              <p:cNvSpPr/>
              <p:nvPr/>
            </p:nvSpPr>
            <p:spPr>
              <a:xfrm>
                <a:off x="2586530" y="3979553"/>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8"/>
              <p:cNvSpPr/>
              <p:nvPr/>
            </p:nvSpPr>
            <p:spPr>
              <a:xfrm>
                <a:off x="2350174" y="2424188"/>
                <a:ext cx="57303" cy="56326"/>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8"/>
              <p:cNvSpPr/>
              <p:nvPr/>
            </p:nvSpPr>
            <p:spPr>
              <a:xfrm>
                <a:off x="8797120" y="2458153"/>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1" name="Google Shape;1511;p28"/>
              <p:cNvGrpSpPr/>
              <p:nvPr/>
            </p:nvGrpSpPr>
            <p:grpSpPr>
              <a:xfrm>
                <a:off x="717777" y="-259607"/>
                <a:ext cx="6253449" cy="4617503"/>
                <a:chOff x="557127" y="-80520"/>
                <a:chExt cx="6253449" cy="4617503"/>
              </a:xfrm>
            </p:grpSpPr>
            <p:sp>
              <p:nvSpPr>
                <p:cNvPr id="1512" name="Google Shape;1512;p28"/>
                <p:cNvSpPr/>
                <p:nvPr/>
              </p:nvSpPr>
              <p:spPr>
                <a:xfrm>
                  <a:off x="2653265" y="-80520"/>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8"/>
                <p:cNvSpPr/>
                <p:nvPr/>
              </p:nvSpPr>
              <p:spPr>
                <a:xfrm>
                  <a:off x="2844935" y="1294929"/>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8"/>
                <p:cNvSpPr/>
                <p:nvPr/>
              </p:nvSpPr>
              <p:spPr>
                <a:xfrm>
                  <a:off x="6769181" y="4079462"/>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8"/>
                <p:cNvSpPr/>
                <p:nvPr/>
              </p:nvSpPr>
              <p:spPr>
                <a:xfrm>
                  <a:off x="557127" y="4480145"/>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6" name="Google Shape;1516;p28"/>
              <p:cNvGrpSpPr/>
              <p:nvPr/>
            </p:nvGrpSpPr>
            <p:grpSpPr>
              <a:xfrm>
                <a:off x="8040139" y="106597"/>
                <a:ext cx="1061789" cy="629687"/>
                <a:chOff x="4784639" y="1400472"/>
                <a:chExt cx="1061789" cy="629687"/>
              </a:xfrm>
            </p:grpSpPr>
            <p:sp>
              <p:nvSpPr>
                <p:cNvPr id="1517" name="Google Shape;1517;p28"/>
                <p:cNvSpPr/>
                <p:nvPr/>
              </p:nvSpPr>
              <p:spPr>
                <a:xfrm>
                  <a:off x="5760386" y="1400472"/>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8"/>
                <p:cNvSpPr/>
                <p:nvPr/>
              </p:nvSpPr>
              <p:spPr>
                <a:xfrm>
                  <a:off x="4784639" y="1989706"/>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8"/>
                <p:cNvSpPr/>
                <p:nvPr/>
              </p:nvSpPr>
              <p:spPr>
                <a:xfrm>
                  <a:off x="5419903" y="1721329"/>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8"/>
                <p:cNvSpPr/>
                <p:nvPr/>
              </p:nvSpPr>
              <p:spPr>
                <a:xfrm>
                  <a:off x="5227161" y="1598437"/>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1" name="Google Shape;1521;p28"/>
              <p:cNvSpPr/>
              <p:nvPr/>
            </p:nvSpPr>
            <p:spPr>
              <a:xfrm>
                <a:off x="6737556" y="-23364"/>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8"/>
              <p:cNvSpPr/>
              <p:nvPr/>
            </p:nvSpPr>
            <p:spPr>
              <a:xfrm>
                <a:off x="4325399" y="2614578"/>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8"/>
              <p:cNvSpPr/>
              <p:nvPr/>
            </p:nvSpPr>
            <p:spPr>
              <a:xfrm>
                <a:off x="8420844" y="1525086"/>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8"/>
              <p:cNvSpPr/>
              <p:nvPr/>
            </p:nvSpPr>
            <p:spPr>
              <a:xfrm>
                <a:off x="8913049" y="3922740"/>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5" name="Google Shape;1525;p28"/>
            <p:cNvSpPr/>
            <p:nvPr/>
          </p:nvSpPr>
          <p:spPr>
            <a:xfrm flipH="1">
              <a:off x="5235456" y="4685687"/>
              <a:ext cx="159461" cy="179490"/>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6" name="Google Shape;1526;p28"/>
          <p:cNvSpPr txBox="1"/>
          <p:nvPr>
            <p:ph idx="1" type="subTitle"/>
          </p:nvPr>
        </p:nvSpPr>
        <p:spPr>
          <a:xfrm>
            <a:off x="3678075" y="1005500"/>
            <a:ext cx="2192700" cy="629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27" name="Google Shape;1527;p28">
            <a:hlinkClick/>
          </p:cNvPr>
          <p:cNvSpPr txBox="1"/>
          <p:nvPr>
            <p:ph idx="2" type="subTitle"/>
          </p:nvPr>
        </p:nvSpPr>
        <p:spPr>
          <a:xfrm>
            <a:off x="6276350" y="643425"/>
            <a:ext cx="2192700" cy="46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Boogaloo"/>
              <a:buNone/>
              <a:defRPr sz="2000">
                <a:latin typeface="Boogaloo"/>
                <a:ea typeface="Boogaloo"/>
                <a:cs typeface="Boogaloo"/>
                <a:sym typeface="Boogaloo"/>
              </a:defRPr>
            </a:lvl1pPr>
            <a:lvl2pPr lvl="1" rtl="0">
              <a:lnSpc>
                <a:spcPct val="100000"/>
              </a:lnSpc>
              <a:spcBef>
                <a:spcPts val="0"/>
              </a:spcBef>
              <a:spcAft>
                <a:spcPts val="0"/>
              </a:spcAft>
              <a:buSzPts val="2000"/>
              <a:buFont typeface="Boogaloo"/>
              <a:buNone/>
              <a:defRPr sz="2000">
                <a:latin typeface="Boogaloo"/>
                <a:ea typeface="Boogaloo"/>
                <a:cs typeface="Boogaloo"/>
                <a:sym typeface="Boogaloo"/>
              </a:defRPr>
            </a:lvl2pPr>
            <a:lvl3pPr lvl="2" rtl="0">
              <a:lnSpc>
                <a:spcPct val="100000"/>
              </a:lnSpc>
              <a:spcBef>
                <a:spcPts val="1600"/>
              </a:spcBef>
              <a:spcAft>
                <a:spcPts val="0"/>
              </a:spcAft>
              <a:buSzPts val="2000"/>
              <a:buFont typeface="Boogaloo"/>
              <a:buNone/>
              <a:defRPr sz="2000">
                <a:latin typeface="Boogaloo"/>
                <a:ea typeface="Boogaloo"/>
                <a:cs typeface="Boogaloo"/>
                <a:sym typeface="Boogaloo"/>
              </a:defRPr>
            </a:lvl3pPr>
            <a:lvl4pPr lvl="3" rtl="0">
              <a:lnSpc>
                <a:spcPct val="100000"/>
              </a:lnSpc>
              <a:spcBef>
                <a:spcPts val="1600"/>
              </a:spcBef>
              <a:spcAft>
                <a:spcPts val="0"/>
              </a:spcAft>
              <a:buSzPts val="2000"/>
              <a:buFont typeface="Boogaloo"/>
              <a:buNone/>
              <a:defRPr sz="2000">
                <a:latin typeface="Boogaloo"/>
                <a:ea typeface="Boogaloo"/>
                <a:cs typeface="Boogaloo"/>
                <a:sym typeface="Boogaloo"/>
              </a:defRPr>
            </a:lvl4pPr>
            <a:lvl5pPr lvl="4" rtl="0">
              <a:lnSpc>
                <a:spcPct val="100000"/>
              </a:lnSpc>
              <a:spcBef>
                <a:spcPts val="1600"/>
              </a:spcBef>
              <a:spcAft>
                <a:spcPts val="0"/>
              </a:spcAft>
              <a:buSzPts val="2000"/>
              <a:buFont typeface="Boogaloo"/>
              <a:buNone/>
              <a:defRPr sz="2000">
                <a:latin typeface="Boogaloo"/>
                <a:ea typeface="Boogaloo"/>
                <a:cs typeface="Boogaloo"/>
                <a:sym typeface="Boogaloo"/>
              </a:defRPr>
            </a:lvl5pPr>
            <a:lvl6pPr lvl="5" rtl="0">
              <a:lnSpc>
                <a:spcPct val="100000"/>
              </a:lnSpc>
              <a:spcBef>
                <a:spcPts val="1600"/>
              </a:spcBef>
              <a:spcAft>
                <a:spcPts val="0"/>
              </a:spcAft>
              <a:buSzPts val="2000"/>
              <a:buFont typeface="Boogaloo"/>
              <a:buNone/>
              <a:defRPr sz="2000">
                <a:latin typeface="Boogaloo"/>
                <a:ea typeface="Boogaloo"/>
                <a:cs typeface="Boogaloo"/>
                <a:sym typeface="Boogaloo"/>
              </a:defRPr>
            </a:lvl6pPr>
            <a:lvl7pPr lvl="6" rtl="0">
              <a:lnSpc>
                <a:spcPct val="100000"/>
              </a:lnSpc>
              <a:spcBef>
                <a:spcPts val="1600"/>
              </a:spcBef>
              <a:spcAft>
                <a:spcPts val="0"/>
              </a:spcAft>
              <a:buSzPts val="2000"/>
              <a:buFont typeface="Boogaloo"/>
              <a:buNone/>
              <a:defRPr sz="2000">
                <a:latin typeface="Boogaloo"/>
                <a:ea typeface="Boogaloo"/>
                <a:cs typeface="Boogaloo"/>
                <a:sym typeface="Boogaloo"/>
              </a:defRPr>
            </a:lvl7pPr>
            <a:lvl8pPr lvl="7" rtl="0">
              <a:lnSpc>
                <a:spcPct val="100000"/>
              </a:lnSpc>
              <a:spcBef>
                <a:spcPts val="1600"/>
              </a:spcBef>
              <a:spcAft>
                <a:spcPts val="0"/>
              </a:spcAft>
              <a:buSzPts val="2000"/>
              <a:buFont typeface="Boogaloo"/>
              <a:buNone/>
              <a:defRPr sz="2000">
                <a:latin typeface="Boogaloo"/>
                <a:ea typeface="Boogaloo"/>
                <a:cs typeface="Boogaloo"/>
                <a:sym typeface="Boogaloo"/>
              </a:defRPr>
            </a:lvl8pPr>
            <a:lvl9pPr lvl="8" rtl="0">
              <a:lnSpc>
                <a:spcPct val="100000"/>
              </a:lnSpc>
              <a:spcBef>
                <a:spcPts val="1600"/>
              </a:spcBef>
              <a:spcAft>
                <a:spcPts val="1600"/>
              </a:spcAft>
              <a:buSzPts val="2000"/>
              <a:buFont typeface="Boogaloo"/>
              <a:buNone/>
              <a:defRPr sz="2000">
                <a:latin typeface="Boogaloo"/>
                <a:ea typeface="Boogaloo"/>
                <a:cs typeface="Boogaloo"/>
                <a:sym typeface="Boogaloo"/>
              </a:defRPr>
            </a:lvl9pPr>
          </a:lstStyle>
          <a:p/>
        </p:txBody>
      </p:sp>
      <p:sp>
        <p:nvSpPr>
          <p:cNvPr id="1528" name="Google Shape;1528;p28">
            <a:hlinkClick/>
          </p:cNvPr>
          <p:cNvSpPr txBox="1"/>
          <p:nvPr>
            <p:ph hasCustomPrompt="1" type="title"/>
          </p:nvPr>
        </p:nvSpPr>
        <p:spPr>
          <a:xfrm>
            <a:off x="5723556" y="650669"/>
            <a:ext cx="663600" cy="389700"/>
          </a:xfrm>
          <a:prstGeom prst="rect">
            <a:avLst/>
          </a:prstGeom>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a:lvl1pPr>
            <a:lvl2pPr lvl="1" rtl="0">
              <a:lnSpc>
                <a:spcPct val="100000"/>
              </a:lnSpc>
              <a:spcBef>
                <a:spcPts val="0"/>
              </a:spcBef>
              <a:spcAft>
                <a:spcPts val="0"/>
              </a:spcAft>
              <a:buSzPts val="3000"/>
              <a:buFont typeface="Boogaloo"/>
              <a:buNone/>
              <a:defRPr sz="3000">
                <a:latin typeface="Boogaloo"/>
                <a:ea typeface="Boogaloo"/>
                <a:cs typeface="Boogaloo"/>
                <a:sym typeface="Boogaloo"/>
              </a:defRPr>
            </a:lvl2pPr>
            <a:lvl3pPr lvl="2" rtl="0">
              <a:lnSpc>
                <a:spcPct val="100000"/>
              </a:lnSpc>
              <a:spcBef>
                <a:spcPts val="0"/>
              </a:spcBef>
              <a:spcAft>
                <a:spcPts val="0"/>
              </a:spcAft>
              <a:buSzPts val="3000"/>
              <a:buFont typeface="Boogaloo"/>
              <a:buNone/>
              <a:defRPr sz="3000">
                <a:latin typeface="Boogaloo"/>
                <a:ea typeface="Boogaloo"/>
                <a:cs typeface="Boogaloo"/>
                <a:sym typeface="Boogaloo"/>
              </a:defRPr>
            </a:lvl3pPr>
            <a:lvl4pPr lvl="3" rtl="0">
              <a:lnSpc>
                <a:spcPct val="100000"/>
              </a:lnSpc>
              <a:spcBef>
                <a:spcPts val="0"/>
              </a:spcBef>
              <a:spcAft>
                <a:spcPts val="0"/>
              </a:spcAft>
              <a:buSzPts val="3000"/>
              <a:buFont typeface="Boogaloo"/>
              <a:buNone/>
              <a:defRPr sz="3000">
                <a:latin typeface="Boogaloo"/>
                <a:ea typeface="Boogaloo"/>
                <a:cs typeface="Boogaloo"/>
                <a:sym typeface="Boogaloo"/>
              </a:defRPr>
            </a:lvl4pPr>
            <a:lvl5pPr lvl="4" rtl="0">
              <a:lnSpc>
                <a:spcPct val="100000"/>
              </a:lnSpc>
              <a:spcBef>
                <a:spcPts val="0"/>
              </a:spcBef>
              <a:spcAft>
                <a:spcPts val="0"/>
              </a:spcAft>
              <a:buSzPts val="3000"/>
              <a:buFont typeface="Boogaloo"/>
              <a:buNone/>
              <a:defRPr sz="3000">
                <a:latin typeface="Boogaloo"/>
                <a:ea typeface="Boogaloo"/>
                <a:cs typeface="Boogaloo"/>
                <a:sym typeface="Boogaloo"/>
              </a:defRPr>
            </a:lvl5pPr>
            <a:lvl6pPr lvl="5" rtl="0">
              <a:lnSpc>
                <a:spcPct val="100000"/>
              </a:lnSpc>
              <a:spcBef>
                <a:spcPts val="0"/>
              </a:spcBef>
              <a:spcAft>
                <a:spcPts val="0"/>
              </a:spcAft>
              <a:buSzPts val="3000"/>
              <a:buFont typeface="Boogaloo"/>
              <a:buNone/>
              <a:defRPr sz="3000">
                <a:latin typeface="Boogaloo"/>
                <a:ea typeface="Boogaloo"/>
                <a:cs typeface="Boogaloo"/>
                <a:sym typeface="Boogaloo"/>
              </a:defRPr>
            </a:lvl6pPr>
            <a:lvl7pPr lvl="6" rtl="0">
              <a:lnSpc>
                <a:spcPct val="100000"/>
              </a:lnSpc>
              <a:spcBef>
                <a:spcPts val="0"/>
              </a:spcBef>
              <a:spcAft>
                <a:spcPts val="0"/>
              </a:spcAft>
              <a:buSzPts val="3000"/>
              <a:buFont typeface="Boogaloo"/>
              <a:buNone/>
              <a:defRPr sz="3000">
                <a:latin typeface="Boogaloo"/>
                <a:ea typeface="Boogaloo"/>
                <a:cs typeface="Boogaloo"/>
                <a:sym typeface="Boogaloo"/>
              </a:defRPr>
            </a:lvl7pPr>
            <a:lvl8pPr lvl="7" rtl="0">
              <a:lnSpc>
                <a:spcPct val="100000"/>
              </a:lnSpc>
              <a:spcBef>
                <a:spcPts val="0"/>
              </a:spcBef>
              <a:spcAft>
                <a:spcPts val="0"/>
              </a:spcAft>
              <a:buSzPts val="3000"/>
              <a:buFont typeface="Boogaloo"/>
              <a:buNone/>
              <a:defRPr sz="3000">
                <a:latin typeface="Boogaloo"/>
                <a:ea typeface="Boogaloo"/>
                <a:cs typeface="Boogaloo"/>
                <a:sym typeface="Boogaloo"/>
              </a:defRPr>
            </a:lvl8pPr>
            <a:lvl9pPr lvl="8" rtl="0">
              <a:lnSpc>
                <a:spcPct val="100000"/>
              </a:lnSpc>
              <a:spcBef>
                <a:spcPts val="0"/>
              </a:spcBef>
              <a:spcAft>
                <a:spcPts val="0"/>
              </a:spcAft>
              <a:buSzPts val="3000"/>
              <a:buFont typeface="Boogaloo"/>
              <a:buNone/>
              <a:defRPr sz="3000">
                <a:latin typeface="Boogaloo"/>
                <a:ea typeface="Boogaloo"/>
                <a:cs typeface="Boogaloo"/>
                <a:sym typeface="Boogaloo"/>
              </a:defRPr>
            </a:lvl9pPr>
          </a:lstStyle>
          <a:p>
            <a:r>
              <a:t>xx%</a:t>
            </a:r>
          </a:p>
        </p:txBody>
      </p:sp>
      <p:sp>
        <p:nvSpPr>
          <p:cNvPr id="1529" name="Google Shape;1529;p28"/>
          <p:cNvSpPr txBox="1"/>
          <p:nvPr>
            <p:ph idx="3" type="subTitle"/>
          </p:nvPr>
        </p:nvSpPr>
        <p:spPr>
          <a:xfrm>
            <a:off x="6276350" y="1005500"/>
            <a:ext cx="2192700" cy="629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30" name="Google Shape;1530;p28">
            <a:hlinkClick/>
          </p:cNvPr>
          <p:cNvSpPr txBox="1"/>
          <p:nvPr>
            <p:ph idx="4" type="subTitle"/>
          </p:nvPr>
        </p:nvSpPr>
        <p:spPr>
          <a:xfrm>
            <a:off x="6276350" y="2075343"/>
            <a:ext cx="2192700" cy="46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Boogaloo"/>
              <a:buNone/>
              <a:defRPr sz="2000">
                <a:latin typeface="Boogaloo"/>
                <a:ea typeface="Boogaloo"/>
                <a:cs typeface="Boogaloo"/>
                <a:sym typeface="Boogaloo"/>
              </a:defRPr>
            </a:lvl1pPr>
            <a:lvl2pPr lvl="1" rtl="0">
              <a:lnSpc>
                <a:spcPct val="100000"/>
              </a:lnSpc>
              <a:spcBef>
                <a:spcPts val="0"/>
              </a:spcBef>
              <a:spcAft>
                <a:spcPts val="0"/>
              </a:spcAft>
              <a:buSzPts val="2000"/>
              <a:buFont typeface="Boogaloo"/>
              <a:buNone/>
              <a:defRPr sz="2000">
                <a:latin typeface="Boogaloo"/>
                <a:ea typeface="Boogaloo"/>
                <a:cs typeface="Boogaloo"/>
                <a:sym typeface="Boogaloo"/>
              </a:defRPr>
            </a:lvl2pPr>
            <a:lvl3pPr lvl="2" rtl="0">
              <a:lnSpc>
                <a:spcPct val="100000"/>
              </a:lnSpc>
              <a:spcBef>
                <a:spcPts val="1600"/>
              </a:spcBef>
              <a:spcAft>
                <a:spcPts val="0"/>
              </a:spcAft>
              <a:buSzPts val="2000"/>
              <a:buFont typeface="Boogaloo"/>
              <a:buNone/>
              <a:defRPr sz="2000">
                <a:latin typeface="Boogaloo"/>
                <a:ea typeface="Boogaloo"/>
                <a:cs typeface="Boogaloo"/>
                <a:sym typeface="Boogaloo"/>
              </a:defRPr>
            </a:lvl3pPr>
            <a:lvl4pPr lvl="3" rtl="0">
              <a:lnSpc>
                <a:spcPct val="100000"/>
              </a:lnSpc>
              <a:spcBef>
                <a:spcPts val="1600"/>
              </a:spcBef>
              <a:spcAft>
                <a:spcPts val="0"/>
              </a:spcAft>
              <a:buSzPts val="2000"/>
              <a:buFont typeface="Boogaloo"/>
              <a:buNone/>
              <a:defRPr sz="2000">
                <a:latin typeface="Boogaloo"/>
                <a:ea typeface="Boogaloo"/>
                <a:cs typeface="Boogaloo"/>
                <a:sym typeface="Boogaloo"/>
              </a:defRPr>
            </a:lvl4pPr>
            <a:lvl5pPr lvl="4" rtl="0">
              <a:lnSpc>
                <a:spcPct val="100000"/>
              </a:lnSpc>
              <a:spcBef>
                <a:spcPts val="1600"/>
              </a:spcBef>
              <a:spcAft>
                <a:spcPts val="0"/>
              </a:spcAft>
              <a:buSzPts val="2000"/>
              <a:buFont typeface="Boogaloo"/>
              <a:buNone/>
              <a:defRPr sz="2000">
                <a:latin typeface="Boogaloo"/>
                <a:ea typeface="Boogaloo"/>
                <a:cs typeface="Boogaloo"/>
                <a:sym typeface="Boogaloo"/>
              </a:defRPr>
            </a:lvl5pPr>
            <a:lvl6pPr lvl="5" rtl="0">
              <a:lnSpc>
                <a:spcPct val="100000"/>
              </a:lnSpc>
              <a:spcBef>
                <a:spcPts val="1600"/>
              </a:spcBef>
              <a:spcAft>
                <a:spcPts val="0"/>
              </a:spcAft>
              <a:buSzPts val="2000"/>
              <a:buFont typeface="Boogaloo"/>
              <a:buNone/>
              <a:defRPr sz="2000">
                <a:latin typeface="Boogaloo"/>
                <a:ea typeface="Boogaloo"/>
                <a:cs typeface="Boogaloo"/>
                <a:sym typeface="Boogaloo"/>
              </a:defRPr>
            </a:lvl6pPr>
            <a:lvl7pPr lvl="6" rtl="0">
              <a:lnSpc>
                <a:spcPct val="100000"/>
              </a:lnSpc>
              <a:spcBef>
                <a:spcPts val="1600"/>
              </a:spcBef>
              <a:spcAft>
                <a:spcPts val="0"/>
              </a:spcAft>
              <a:buSzPts val="2000"/>
              <a:buFont typeface="Boogaloo"/>
              <a:buNone/>
              <a:defRPr sz="2000">
                <a:latin typeface="Boogaloo"/>
                <a:ea typeface="Boogaloo"/>
                <a:cs typeface="Boogaloo"/>
                <a:sym typeface="Boogaloo"/>
              </a:defRPr>
            </a:lvl7pPr>
            <a:lvl8pPr lvl="7" rtl="0">
              <a:lnSpc>
                <a:spcPct val="100000"/>
              </a:lnSpc>
              <a:spcBef>
                <a:spcPts val="1600"/>
              </a:spcBef>
              <a:spcAft>
                <a:spcPts val="0"/>
              </a:spcAft>
              <a:buSzPts val="2000"/>
              <a:buFont typeface="Boogaloo"/>
              <a:buNone/>
              <a:defRPr sz="2000">
                <a:latin typeface="Boogaloo"/>
                <a:ea typeface="Boogaloo"/>
                <a:cs typeface="Boogaloo"/>
                <a:sym typeface="Boogaloo"/>
              </a:defRPr>
            </a:lvl8pPr>
            <a:lvl9pPr lvl="8" rtl="0">
              <a:lnSpc>
                <a:spcPct val="100000"/>
              </a:lnSpc>
              <a:spcBef>
                <a:spcPts val="1600"/>
              </a:spcBef>
              <a:spcAft>
                <a:spcPts val="1600"/>
              </a:spcAft>
              <a:buSzPts val="2000"/>
              <a:buFont typeface="Boogaloo"/>
              <a:buNone/>
              <a:defRPr sz="2000">
                <a:latin typeface="Boogaloo"/>
                <a:ea typeface="Boogaloo"/>
                <a:cs typeface="Boogaloo"/>
                <a:sym typeface="Boogaloo"/>
              </a:defRPr>
            </a:lvl9pPr>
          </a:lstStyle>
          <a:p/>
        </p:txBody>
      </p:sp>
      <p:sp>
        <p:nvSpPr>
          <p:cNvPr id="1531" name="Google Shape;1531;p28">
            <a:hlinkClick/>
          </p:cNvPr>
          <p:cNvSpPr txBox="1"/>
          <p:nvPr>
            <p:ph hasCustomPrompt="1" idx="5" type="title"/>
          </p:nvPr>
        </p:nvSpPr>
        <p:spPr>
          <a:xfrm>
            <a:off x="5723556" y="2108360"/>
            <a:ext cx="663600" cy="389700"/>
          </a:xfrm>
          <a:prstGeom prst="rect">
            <a:avLst/>
          </a:prstGeom>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a:lvl1pPr>
            <a:lvl2pPr lvl="1" rtl="0">
              <a:lnSpc>
                <a:spcPct val="100000"/>
              </a:lnSpc>
              <a:spcBef>
                <a:spcPts val="0"/>
              </a:spcBef>
              <a:spcAft>
                <a:spcPts val="0"/>
              </a:spcAft>
              <a:buSzPts val="3000"/>
              <a:buFont typeface="Boogaloo"/>
              <a:buNone/>
              <a:defRPr sz="3000">
                <a:latin typeface="Boogaloo"/>
                <a:ea typeface="Boogaloo"/>
                <a:cs typeface="Boogaloo"/>
                <a:sym typeface="Boogaloo"/>
              </a:defRPr>
            </a:lvl2pPr>
            <a:lvl3pPr lvl="2" rtl="0">
              <a:lnSpc>
                <a:spcPct val="100000"/>
              </a:lnSpc>
              <a:spcBef>
                <a:spcPts val="0"/>
              </a:spcBef>
              <a:spcAft>
                <a:spcPts val="0"/>
              </a:spcAft>
              <a:buSzPts val="3000"/>
              <a:buFont typeface="Boogaloo"/>
              <a:buNone/>
              <a:defRPr sz="3000">
                <a:latin typeface="Boogaloo"/>
                <a:ea typeface="Boogaloo"/>
                <a:cs typeface="Boogaloo"/>
                <a:sym typeface="Boogaloo"/>
              </a:defRPr>
            </a:lvl3pPr>
            <a:lvl4pPr lvl="3" rtl="0">
              <a:lnSpc>
                <a:spcPct val="100000"/>
              </a:lnSpc>
              <a:spcBef>
                <a:spcPts val="0"/>
              </a:spcBef>
              <a:spcAft>
                <a:spcPts val="0"/>
              </a:spcAft>
              <a:buSzPts val="3000"/>
              <a:buFont typeface="Boogaloo"/>
              <a:buNone/>
              <a:defRPr sz="3000">
                <a:latin typeface="Boogaloo"/>
                <a:ea typeface="Boogaloo"/>
                <a:cs typeface="Boogaloo"/>
                <a:sym typeface="Boogaloo"/>
              </a:defRPr>
            </a:lvl4pPr>
            <a:lvl5pPr lvl="4" rtl="0">
              <a:lnSpc>
                <a:spcPct val="100000"/>
              </a:lnSpc>
              <a:spcBef>
                <a:spcPts val="0"/>
              </a:spcBef>
              <a:spcAft>
                <a:spcPts val="0"/>
              </a:spcAft>
              <a:buSzPts val="3000"/>
              <a:buFont typeface="Boogaloo"/>
              <a:buNone/>
              <a:defRPr sz="3000">
                <a:latin typeface="Boogaloo"/>
                <a:ea typeface="Boogaloo"/>
                <a:cs typeface="Boogaloo"/>
                <a:sym typeface="Boogaloo"/>
              </a:defRPr>
            </a:lvl5pPr>
            <a:lvl6pPr lvl="5" rtl="0">
              <a:lnSpc>
                <a:spcPct val="100000"/>
              </a:lnSpc>
              <a:spcBef>
                <a:spcPts val="0"/>
              </a:spcBef>
              <a:spcAft>
                <a:spcPts val="0"/>
              </a:spcAft>
              <a:buSzPts val="3000"/>
              <a:buFont typeface="Boogaloo"/>
              <a:buNone/>
              <a:defRPr sz="3000">
                <a:latin typeface="Boogaloo"/>
                <a:ea typeface="Boogaloo"/>
                <a:cs typeface="Boogaloo"/>
                <a:sym typeface="Boogaloo"/>
              </a:defRPr>
            </a:lvl6pPr>
            <a:lvl7pPr lvl="6" rtl="0">
              <a:lnSpc>
                <a:spcPct val="100000"/>
              </a:lnSpc>
              <a:spcBef>
                <a:spcPts val="0"/>
              </a:spcBef>
              <a:spcAft>
                <a:spcPts val="0"/>
              </a:spcAft>
              <a:buSzPts val="3000"/>
              <a:buFont typeface="Boogaloo"/>
              <a:buNone/>
              <a:defRPr sz="3000">
                <a:latin typeface="Boogaloo"/>
                <a:ea typeface="Boogaloo"/>
                <a:cs typeface="Boogaloo"/>
                <a:sym typeface="Boogaloo"/>
              </a:defRPr>
            </a:lvl7pPr>
            <a:lvl8pPr lvl="7" rtl="0">
              <a:lnSpc>
                <a:spcPct val="100000"/>
              </a:lnSpc>
              <a:spcBef>
                <a:spcPts val="0"/>
              </a:spcBef>
              <a:spcAft>
                <a:spcPts val="0"/>
              </a:spcAft>
              <a:buSzPts val="3000"/>
              <a:buFont typeface="Boogaloo"/>
              <a:buNone/>
              <a:defRPr sz="3000">
                <a:latin typeface="Boogaloo"/>
                <a:ea typeface="Boogaloo"/>
                <a:cs typeface="Boogaloo"/>
                <a:sym typeface="Boogaloo"/>
              </a:defRPr>
            </a:lvl8pPr>
            <a:lvl9pPr lvl="8" rtl="0">
              <a:lnSpc>
                <a:spcPct val="100000"/>
              </a:lnSpc>
              <a:spcBef>
                <a:spcPts val="0"/>
              </a:spcBef>
              <a:spcAft>
                <a:spcPts val="0"/>
              </a:spcAft>
              <a:buSzPts val="3000"/>
              <a:buFont typeface="Boogaloo"/>
              <a:buNone/>
              <a:defRPr sz="3000">
                <a:latin typeface="Boogaloo"/>
                <a:ea typeface="Boogaloo"/>
                <a:cs typeface="Boogaloo"/>
                <a:sym typeface="Boogaloo"/>
              </a:defRPr>
            </a:lvl9pPr>
          </a:lstStyle>
          <a:p>
            <a:r>
              <a:t>xx%</a:t>
            </a:r>
          </a:p>
        </p:txBody>
      </p:sp>
      <p:sp>
        <p:nvSpPr>
          <p:cNvPr id="1532" name="Google Shape;1532;p28"/>
          <p:cNvSpPr txBox="1"/>
          <p:nvPr>
            <p:ph idx="6" type="subTitle"/>
          </p:nvPr>
        </p:nvSpPr>
        <p:spPr>
          <a:xfrm>
            <a:off x="6276350" y="2441200"/>
            <a:ext cx="2192700" cy="629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33" name="Google Shape;1533;p28">
            <a:hlinkClick/>
          </p:cNvPr>
          <p:cNvSpPr txBox="1"/>
          <p:nvPr>
            <p:ph idx="7" type="subTitle"/>
          </p:nvPr>
        </p:nvSpPr>
        <p:spPr>
          <a:xfrm>
            <a:off x="6276350" y="3506253"/>
            <a:ext cx="2192700" cy="46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Boogaloo"/>
              <a:buNone/>
              <a:defRPr sz="2000">
                <a:latin typeface="Boogaloo"/>
                <a:ea typeface="Boogaloo"/>
                <a:cs typeface="Boogaloo"/>
                <a:sym typeface="Boogaloo"/>
              </a:defRPr>
            </a:lvl1pPr>
            <a:lvl2pPr lvl="1" rtl="0">
              <a:lnSpc>
                <a:spcPct val="100000"/>
              </a:lnSpc>
              <a:spcBef>
                <a:spcPts val="0"/>
              </a:spcBef>
              <a:spcAft>
                <a:spcPts val="0"/>
              </a:spcAft>
              <a:buSzPts val="2000"/>
              <a:buFont typeface="Boogaloo"/>
              <a:buNone/>
              <a:defRPr sz="2000">
                <a:latin typeface="Boogaloo"/>
                <a:ea typeface="Boogaloo"/>
                <a:cs typeface="Boogaloo"/>
                <a:sym typeface="Boogaloo"/>
              </a:defRPr>
            </a:lvl2pPr>
            <a:lvl3pPr lvl="2" rtl="0">
              <a:lnSpc>
                <a:spcPct val="100000"/>
              </a:lnSpc>
              <a:spcBef>
                <a:spcPts val="1600"/>
              </a:spcBef>
              <a:spcAft>
                <a:spcPts val="0"/>
              </a:spcAft>
              <a:buSzPts val="2000"/>
              <a:buFont typeface="Boogaloo"/>
              <a:buNone/>
              <a:defRPr sz="2000">
                <a:latin typeface="Boogaloo"/>
                <a:ea typeface="Boogaloo"/>
                <a:cs typeface="Boogaloo"/>
                <a:sym typeface="Boogaloo"/>
              </a:defRPr>
            </a:lvl3pPr>
            <a:lvl4pPr lvl="3" rtl="0">
              <a:lnSpc>
                <a:spcPct val="100000"/>
              </a:lnSpc>
              <a:spcBef>
                <a:spcPts val="1600"/>
              </a:spcBef>
              <a:spcAft>
                <a:spcPts val="0"/>
              </a:spcAft>
              <a:buSzPts val="2000"/>
              <a:buFont typeface="Boogaloo"/>
              <a:buNone/>
              <a:defRPr sz="2000">
                <a:latin typeface="Boogaloo"/>
                <a:ea typeface="Boogaloo"/>
                <a:cs typeface="Boogaloo"/>
                <a:sym typeface="Boogaloo"/>
              </a:defRPr>
            </a:lvl4pPr>
            <a:lvl5pPr lvl="4" rtl="0">
              <a:lnSpc>
                <a:spcPct val="100000"/>
              </a:lnSpc>
              <a:spcBef>
                <a:spcPts val="1600"/>
              </a:spcBef>
              <a:spcAft>
                <a:spcPts val="0"/>
              </a:spcAft>
              <a:buSzPts val="2000"/>
              <a:buFont typeface="Boogaloo"/>
              <a:buNone/>
              <a:defRPr sz="2000">
                <a:latin typeface="Boogaloo"/>
                <a:ea typeface="Boogaloo"/>
                <a:cs typeface="Boogaloo"/>
                <a:sym typeface="Boogaloo"/>
              </a:defRPr>
            </a:lvl5pPr>
            <a:lvl6pPr lvl="5" rtl="0">
              <a:lnSpc>
                <a:spcPct val="100000"/>
              </a:lnSpc>
              <a:spcBef>
                <a:spcPts val="1600"/>
              </a:spcBef>
              <a:spcAft>
                <a:spcPts val="0"/>
              </a:spcAft>
              <a:buSzPts val="2000"/>
              <a:buFont typeface="Boogaloo"/>
              <a:buNone/>
              <a:defRPr sz="2000">
                <a:latin typeface="Boogaloo"/>
                <a:ea typeface="Boogaloo"/>
                <a:cs typeface="Boogaloo"/>
                <a:sym typeface="Boogaloo"/>
              </a:defRPr>
            </a:lvl6pPr>
            <a:lvl7pPr lvl="6" rtl="0">
              <a:lnSpc>
                <a:spcPct val="100000"/>
              </a:lnSpc>
              <a:spcBef>
                <a:spcPts val="1600"/>
              </a:spcBef>
              <a:spcAft>
                <a:spcPts val="0"/>
              </a:spcAft>
              <a:buSzPts val="2000"/>
              <a:buFont typeface="Boogaloo"/>
              <a:buNone/>
              <a:defRPr sz="2000">
                <a:latin typeface="Boogaloo"/>
                <a:ea typeface="Boogaloo"/>
                <a:cs typeface="Boogaloo"/>
                <a:sym typeface="Boogaloo"/>
              </a:defRPr>
            </a:lvl7pPr>
            <a:lvl8pPr lvl="7" rtl="0">
              <a:lnSpc>
                <a:spcPct val="100000"/>
              </a:lnSpc>
              <a:spcBef>
                <a:spcPts val="1600"/>
              </a:spcBef>
              <a:spcAft>
                <a:spcPts val="0"/>
              </a:spcAft>
              <a:buSzPts val="2000"/>
              <a:buFont typeface="Boogaloo"/>
              <a:buNone/>
              <a:defRPr sz="2000">
                <a:latin typeface="Boogaloo"/>
                <a:ea typeface="Boogaloo"/>
                <a:cs typeface="Boogaloo"/>
                <a:sym typeface="Boogaloo"/>
              </a:defRPr>
            </a:lvl8pPr>
            <a:lvl9pPr lvl="8" rtl="0">
              <a:lnSpc>
                <a:spcPct val="100000"/>
              </a:lnSpc>
              <a:spcBef>
                <a:spcPts val="1600"/>
              </a:spcBef>
              <a:spcAft>
                <a:spcPts val="1600"/>
              </a:spcAft>
              <a:buSzPts val="2000"/>
              <a:buFont typeface="Boogaloo"/>
              <a:buNone/>
              <a:defRPr sz="2000">
                <a:latin typeface="Boogaloo"/>
                <a:ea typeface="Boogaloo"/>
                <a:cs typeface="Boogaloo"/>
                <a:sym typeface="Boogaloo"/>
              </a:defRPr>
            </a:lvl9pPr>
          </a:lstStyle>
          <a:p/>
        </p:txBody>
      </p:sp>
      <p:sp>
        <p:nvSpPr>
          <p:cNvPr id="1534" name="Google Shape;1534;p28">
            <a:hlinkClick/>
          </p:cNvPr>
          <p:cNvSpPr txBox="1"/>
          <p:nvPr>
            <p:ph hasCustomPrompt="1" idx="8" type="title"/>
          </p:nvPr>
        </p:nvSpPr>
        <p:spPr>
          <a:xfrm>
            <a:off x="5723556" y="3555540"/>
            <a:ext cx="663600" cy="389700"/>
          </a:xfrm>
          <a:prstGeom prst="rect">
            <a:avLst/>
          </a:prstGeom>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a:lvl1pPr>
            <a:lvl2pPr lvl="1" rtl="0">
              <a:lnSpc>
                <a:spcPct val="100000"/>
              </a:lnSpc>
              <a:spcBef>
                <a:spcPts val="0"/>
              </a:spcBef>
              <a:spcAft>
                <a:spcPts val="0"/>
              </a:spcAft>
              <a:buSzPts val="3000"/>
              <a:buFont typeface="Boogaloo"/>
              <a:buNone/>
              <a:defRPr sz="3000">
                <a:latin typeface="Boogaloo"/>
                <a:ea typeface="Boogaloo"/>
                <a:cs typeface="Boogaloo"/>
                <a:sym typeface="Boogaloo"/>
              </a:defRPr>
            </a:lvl2pPr>
            <a:lvl3pPr lvl="2" rtl="0">
              <a:lnSpc>
                <a:spcPct val="100000"/>
              </a:lnSpc>
              <a:spcBef>
                <a:spcPts val="0"/>
              </a:spcBef>
              <a:spcAft>
                <a:spcPts val="0"/>
              </a:spcAft>
              <a:buSzPts val="3000"/>
              <a:buFont typeface="Boogaloo"/>
              <a:buNone/>
              <a:defRPr sz="3000">
                <a:latin typeface="Boogaloo"/>
                <a:ea typeface="Boogaloo"/>
                <a:cs typeface="Boogaloo"/>
                <a:sym typeface="Boogaloo"/>
              </a:defRPr>
            </a:lvl3pPr>
            <a:lvl4pPr lvl="3" rtl="0">
              <a:lnSpc>
                <a:spcPct val="100000"/>
              </a:lnSpc>
              <a:spcBef>
                <a:spcPts val="0"/>
              </a:spcBef>
              <a:spcAft>
                <a:spcPts val="0"/>
              </a:spcAft>
              <a:buSzPts val="3000"/>
              <a:buFont typeface="Boogaloo"/>
              <a:buNone/>
              <a:defRPr sz="3000">
                <a:latin typeface="Boogaloo"/>
                <a:ea typeface="Boogaloo"/>
                <a:cs typeface="Boogaloo"/>
                <a:sym typeface="Boogaloo"/>
              </a:defRPr>
            </a:lvl4pPr>
            <a:lvl5pPr lvl="4" rtl="0">
              <a:lnSpc>
                <a:spcPct val="100000"/>
              </a:lnSpc>
              <a:spcBef>
                <a:spcPts val="0"/>
              </a:spcBef>
              <a:spcAft>
                <a:spcPts val="0"/>
              </a:spcAft>
              <a:buSzPts val="3000"/>
              <a:buFont typeface="Boogaloo"/>
              <a:buNone/>
              <a:defRPr sz="3000">
                <a:latin typeface="Boogaloo"/>
                <a:ea typeface="Boogaloo"/>
                <a:cs typeface="Boogaloo"/>
                <a:sym typeface="Boogaloo"/>
              </a:defRPr>
            </a:lvl5pPr>
            <a:lvl6pPr lvl="5" rtl="0">
              <a:lnSpc>
                <a:spcPct val="100000"/>
              </a:lnSpc>
              <a:spcBef>
                <a:spcPts val="0"/>
              </a:spcBef>
              <a:spcAft>
                <a:spcPts val="0"/>
              </a:spcAft>
              <a:buSzPts val="3000"/>
              <a:buFont typeface="Boogaloo"/>
              <a:buNone/>
              <a:defRPr sz="3000">
                <a:latin typeface="Boogaloo"/>
                <a:ea typeface="Boogaloo"/>
                <a:cs typeface="Boogaloo"/>
                <a:sym typeface="Boogaloo"/>
              </a:defRPr>
            </a:lvl6pPr>
            <a:lvl7pPr lvl="6" rtl="0">
              <a:lnSpc>
                <a:spcPct val="100000"/>
              </a:lnSpc>
              <a:spcBef>
                <a:spcPts val="0"/>
              </a:spcBef>
              <a:spcAft>
                <a:spcPts val="0"/>
              </a:spcAft>
              <a:buSzPts val="3000"/>
              <a:buFont typeface="Boogaloo"/>
              <a:buNone/>
              <a:defRPr sz="3000">
                <a:latin typeface="Boogaloo"/>
                <a:ea typeface="Boogaloo"/>
                <a:cs typeface="Boogaloo"/>
                <a:sym typeface="Boogaloo"/>
              </a:defRPr>
            </a:lvl7pPr>
            <a:lvl8pPr lvl="7" rtl="0">
              <a:lnSpc>
                <a:spcPct val="100000"/>
              </a:lnSpc>
              <a:spcBef>
                <a:spcPts val="0"/>
              </a:spcBef>
              <a:spcAft>
                <a:spcPts val="0"/>
              </a:spcAft>
              <a:buSzPts val="3000"/>
              <a:buFont typeface="Boogaloo"/>
              <a:buNone/>
              <a:defRPr sz="3000">
                <a:latin typeface="Boogaloo"/>
                <a:ea typeface="Boogaloo"/>
                <a:cs typeface="Boogaloo"/>
                <a:sym typeface="Boogaloo"/>
              </a:defRPr>
            </a:lvl8pPr>
            <a:lvl9pPr lvl="8" rtl="0">
              <a:lnSpc>
                <a:spcPct val="100000"/>
              </a:lnSpc>
              <a:spcBef>
                <a:spcPts val="0"/>
              </a:spcBef>
              <a:spcAft>
                <a:spcPts val="0"/>
              </a:spcAft>
              <a:buSzPts val="3000"/>
              <a:buFont typeface="Boogaloo"/>
              <a:buNone/>
              <a:defRPr sz="3000">
                <a:latin typeface="Boogaloo"/>
                <a:ea typeface="Boogaloo"/>
                <a:cs typeface="Boogaloo"/>
                <a:sym typeface="Boogaloo"/>
              </a:defRPr>
            </a:lvl9pPr>
          </a:lstStyle>
          <a:p>
            <a:r>
              <a:t>xx%</a:t>
            </a:r>
          </a:p>
        </p:txBody>
      </p:sp>
      <p:sp>
        <p:nvSpPr>
          <p:cNvPr id="1535" name="Google Shape;1535;p28"/>
          <p:cNvSpPr txBox="1"/>
          <p:nvPr>
            <p:ph idx="9" type="subTitle"/>
          </p:nvPr>
        </p:nvSpPr>
        <p:spPr>
          <a:xfrm>
            <a:off x="6276350" y="3870975"/>
            <a:ext cx="2192700" cy="629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36" name="Google Shape;1536;p28"/>
          <p:cNvSpPr txBox="1"/>
          <p:nvPr>
            <p:ph idx="13" type="title"/>
          </p:nvPr>
        </p:nvSpPr>
        <p:spPr>
          <a:xfrm>
            <a:off x="713225" y="2177200"/>
            <a:ext cx="2109900" cy="71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p:txBody>
      </p:sp>
      <p:sp>
        <p:nvSpPr>
          <p:cNvPr id="1537" name="Google Shape;1537;p28">
            <a:hlinkClick/>
          </p:cNvPr>
          <p:cNvSpPr txBox="1"/>
          <p:nvPr>
            <p:ph idx="14" type="subTitle"/>
          </p:nvPr>
        </p:nvSpPr>
        <p:spPr>
          <a:xfrm>
            <a:off x="3678075" y="643425"/>
            <a:ext cx="2192700" cy="46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Boogaloo"/>
              <a:buNone/>
              <a:defRPr sz="2000">
                <a:latin typeface="Boogaloo"/>
                <a:ea typeface="Boogaloo"/>
                <a:cs typeface="Boogaloo"/>
                <a:sym typeface="Boogaloo"/>
              </a:defRPr>
            </a:lvl1pPr>
            <a:lvl2pPr lvl="1" rtl="0">
              <a:lnSpc>
                <a:spcPct val="100000"/>
              </a:lnSpc>
              <a:spcBef>
                <a:spcPts val="0"/>
              </a:spcBef>
              <a:spcAft>
                <a:spcPts val="0"/>
              </a:spcAft>
              <a:buSzPts val="2000"/>
              <a:buFont typeface="Boogaloo"/>
              <a:buNone/>
              <a:defRPr sz="2000">
                <a:latin typeface="Boogaloo"/>
                <a:ea typeface="Boogaloo"/>
                <a:cs typeface="Boogaloo"/>
                <a:sym typeface="Boogaloo"/>
              </a:defRPr>
            </a:lvl2pPr>
            <a:lvl3pPr lvl="2" rtl="0">
              <a:lnSpc>
                <a:spcPct val="100000"/>
              </a:lnSpc>
              <a:spcBef>
                <a:spcPts val="1600"/>
              </a:spcBef>
              <a:spcAft>
                <a:spcPts val="0"/>
              </a:spcAft>
              <a:buSzPts val="2000"/>
              <a:buFont typeface="Boogaloo"/>
              <a:buNone/>
              <a:defRPr sz="2000">
                <a:latin typeface="Boogaloo"/>
                <a:ea typeface="Boogaloo"/>
                <a:cs typeface="Boogaloo"/>
                <a:sym typeface="Boogaloo"/>
              </a:defRPr>
            </a:lvl3pPr>
            <a:lvl4pPr lvl="3" rtl="0">
              <a:lnSpc>
                <a:spcPct val="100000"/>
              </a:lnSpc>
              <a:spcBef>
                <a:spcPts val="1600"/>
              </a:spcBef>
              <a:spcAft>
                <a:spcPts val="0"/>
              </a:spcAft>
              <a:buSzPts val="2000"/>
              <a:buFont typeface="Boogaloo"/>
              <a:buNone/>
              <a:defRPr sz="2000">
                <a:latin typeface="Boogaloo"/>
                <a:ea typeface="Boogaloo"/>
                <a:cs typeface="Boogaloo"/>
                <a:sym typeface="Boogaloo"/>
              </a:defRPr>
            </a:lvl4pPr>
            <a:lvl5pPr lvl="4" rtl="0">
              <a:lnSpc>
                <a:spcPct val="100000"/>
              </a:lnSpc>
              <a:spcBef>
                <a:spcPts val="1600"/>
              </a:spcBef>
              <a:spcAft>
                <a:spcPts val="0"/>
              </a:spcAft>
              <a:buSzPts val="2000"/>
              <a:buFont typeface="Boogaloo"/>
              <a:buNone/>
              <a:defRPr sz="2000">
                <a:latin typeface="Boogaloo"/>
                <a:ea typeface="Boogaloo"/>
                <a:cs typeface="Boogaloo"/>
                <a:sym typeface="Boogaloo"/>
              </a:defRPr>
            </a:lvl5pPr>
            <a:lvl6pPr lvl="5" rtl="0">
              <a:lnSpc>
                <a:spcPct val="100000"/>
              </a:lnSpc>
              <a:spcBef>
                <a:spcPts val="1600"/>
              </a:spcBef>
              <a:spcAft>
                <a:spcPts val="0"/>
              </a:spcAft>
              <a:buSzPts val="2000"/>
              <a:buFont typeface="Boogaloo"/>
              <a:buNone/>
              <a:defRPr sz="2000">
                <a:latin typeface="Boogaloo"/>
                <a:ea typeface="Boogaloo"/>
                <a:cs typeface="Boogaloo"/>
                <a:sym typeface="Boogaloo"/>
              </a:defRPr>
            </a:lvl6pPr>
            <a:lvl7pPr lvl="6" rtl="0">
              <a:lnSpc>
                <a:spcPct val="100000"/>
              </a:lnSpc>
              <a:spcBef>
                <a:spcPts val="1600"/>
              </a:spcBef>
              <a:spcAft>
                <a:spcPts val="0"/>
              </a:spcAft>
              <a:buSzPts val="2000"/>
              <a:buFont typeface="Boogaloo"/>
              <a:buNone/>
              <a:defRPr sz="2000">
                <a:latin typeface="Boogaloo"/>
                <a:ea typeface="Boogaloo"/>
                <a:cs typeface="Boogaloo"/>
                <a:sym typeface="Boogaloo"/>
              </a:defRPr>
            </a:lvl7pPr>
            <a:lvl8pPr lvl="7" rtl="0">
              <a:lnSpc>
                <a:spcPct val="100000"/>
              </a:lnSpc>
              <a:spcBef>
                <a:spcPts val="1600"/>
              </a:spcBef>
              <a:spcAft>
                <a:spcPts val="0"/>
              </a:spcAft>
              <a:buSzPts val="2000"/>
              <a:buFont typeface="Boogaloo"/>
              <a:buNone/>
              <a:defRPr sz="2000">
                <a:latin typeface="Boogaloo"/>
                <a:ea typeface="Boogaloo"/>
                <a:cs typeface="Boogaloo"/>
                <a:sym typeface="Boogaloo"/>
              </a:defRPr>
            </a:lvl8pPr>
            <a:lvl9pPr lvl="8" rtl="0">
              <a:lnSpc>
                <a:spcPct val="100000"/>
              </a:lnSpc>
              <a:spcBef>
                <a:spcPts val="1600"/>
              </a:spcBef>
              <a:spcAft>
                <a:spcPts val="1600"/>
              </a:spcAft>
              <a:buSzPts val="2000"/>
              <a:buFont typeface="Boogaloo"/>
              <a:buNone/>
              <a:defRPr sz="2000">
                <a:latin typeface="Boogaloo"/>
                <a:ea typeface="Boogaloo"/>
                <a:cs typeface="Boogaloo"/>
                <a:sym typeface="Boogaloo"/>
              </a:defRPr>
            </a:lvl9pPr>
          </a:lstStyle>
          <a:p/>
        </p:txBody>
      </p:sp>
      <p:sp>
        <p:nvSpPr>
          <p:cNvPr id="1538" name="Google Shape;1538;p28">
            <a:hlinkClick/>
          </p:cNvPr>
          <p:cNvSpPr txBox="1"/>
          <p:nvPr>
            <p:ph hasCustomPrompt="1" idx="15" type="title"/>
          </p:nvPr>
        </p:nvSpPr>
        <p:spPr>
          <a:xfrm>
            <a:off x="3127060" y="710346"/>
            <a:ext cx="663600" cy="389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Font typeface="Boogaloo"/>
              <a:buNone/>
              <a:defRPr sz="3000">
                <a:latin typeface="Boogaloo"/>
                <a:ea typeface="Boogaloo"/>
                <a:cs typeface="Boogaloo"/>
                <a:sym typeface="Boogaloo"/>
              </a:defRPr>
            </a:lvl2pPr>
            <a:lvl3pPr lvl="2" rtl="0">
              <a:lnSpc>
                <a:spcPct val="100000"/>
              </a:lnSpc>
              <a:spcBef>
                <a:spcPts val="0"/>
              </a:spcBef>
              <a:spcAft>
                <a:spcPts val="0"/>
              </a:spcAft>
              <a:buSzPts val="3000"/>
              <a:buFont typeface="Boogaloo"/>
              <a:buNone/>
              <a:defRPr sz="3000">
                <a:latin typeface="Boogaloo"/>
                <a:ea typeface="Boogaloo"/>
                <a:cs typeface="Boogaloo"/>
                <a:sym typeface="Boogaloo"/>
              </a:defRPr>
            </a:lvl3pPr>
            <a:lvl4pPr lvl="3" rtl="0">
              <a:lnSpc>
                <a:spcPct val="100000"/>
              </a:lnSpc>
              <a:spcBef>
                <a:spcPts val="0"/>
              </a:spcBef>
              <a:spcAft>
                <a:spcPts val="0"/>
              </a:spcAft>
              <a:buSzPts val="3000"/>
              <a:buFont typeface="Boogaloo"/>
              <a:buNone/>
              <a:defRPr sz="3000">
                <a:latin typeface="Boogaloo"/>
                <a:ea typeface="Boogaloo"/>
                <a:cs typeface="Boogaloo"/>
                <a:sym typeface="Boogaloo"/>
              </a:defRPr>
            </a:lvl4pPr>
            <a:lvl5pPr lvl="4" rtl="0">
              <a:lnSpc>
                <a:spcPct val="100000"/>
              </a:lnSpc>
              <a:spcBef>
                <a:spcPts val="0"/>
              </a:spcBef>
              <a:spcAft>
                <a:spcPts val="0"/>
              </a:spcAft>
              <a:buSzPts val="3000"/>
              <a:buFont typeface="Boogaloo"/>
              <a:buNone/>
              <a:defRPr sz="3000">
                <a:latin typeface="Boogaloo"/>
                <a:ea typeface="Boogaloo"/>
                <a:cs typeface="Boogaloo"/>
                <a:sym typeface="Boogaloo"/>
              </a:defRPr>
            </a:lvl5pPr>
            <a:lvl6pPr lvl="5" rtl="0">
              <a:lnSpc>
                <a:spcPct val="100000"/>
              </a:lnSpc>
              <a:spcBef>
                <a:spcPts val="0"/>
              </a:spcBef>
              <a:spcAft>
                <a:spcPts val="0"/>
              </a:spcAft>
              <a:buSzPts val="3000"/>
              <a:buFont typeface="Boogaloo"/>
              <a:buNone/>
              <a:defRPr sz="3000">
                <a:latin typeface="Boogaloo"/>
                <a:ea typeface="Boogaloo"/>
                <a:cs typeface="Boogaloo"/>
                <a:sym typeface="Boogaloo"/>
              </a:defRPr>
            </a:lvl6pPr>
            <a:lvl7pPr lvl="6" rtl="0">
              <a:lnSpc>
                <a:spcPct val="100000"/>
              </a:lnSpc>
              <a:spcBef>
                <a:spcPts val="0"/>
              </a:spcBef>
              <a:spcAft>
                <a:spcPts val="0"/>
              </a:spcAft>
              <a:buSzPts val="3000"/>
              <a:buFont typeface="Boogaloo"/>
              <a:buNone/>
              <a:defRPr sz="3000">
                <a:latin typeface="Boogaloo"/>
                <a:ea typeface="Boogaloo"/>
                <a:cs typeface="Boogaloo"/>
                <a:sym typeface="Boogaloo"/>
              </a:defRPr>
            </a:lvl7pPr>
            <a:lvl8pPr lvl="7" rtl="0">
              <a:lnSpc>
                <a:spcPct val="100000"/>
              </a:lnSpc>
              <a:spcBef>
                <a:spcPts val="0"/>
              </a:spcBef>
              <a:spcAft>
                <a:spcPts val="0"/>
              </a:spcAft>
              <a:buSzPts val="3000"/>
              <a:buFont typeface="Boogaloo"/>
              <a:buNone/>
              <a:defRPr sz="3000">
                <a:latin typeface="Boogaloo"/>
                <a:ea typeface="Boogaloo"/>
                <a:cs typeface="Boogaloo"/>
                <a:sym typeface="Boogaloo"/>
              </a:defRPr>
            </a:lvl8pPr>
            <a:lvl9pPr lvl="8" rtl="0">
              <a:lnSpc>
                <a:spcPct val="100000"/>
              </a:lnSpc>
              <a:spcBef>
                <a:spcPts val="0"/>
              </a:spcBef>
              <a:spcAft>
                <a:spcPts val="0"/>
              </a:spcAft>
              <a:buSzPts val="3000"/>
              <a:buFont typeface="Boogaloo"/>
              <a:buNone/>
              <a:defRPr sz="3000">
                <a:latin typeface="Boogaloo"/>
                <a:ea typeface="Boogaloo"/>
                <a:cs typeface="Boogaloo"/>
                <a:sym typeface="Boogaloo"/>
              </a:defRPr>
            </a:lvl9pPr>
          </a:lstStyle>
          <a:p>
            <a:r>
              <a:t>xx%</a:t>
            </a:r>
          </a:p>
        </p:txBody>
      </p:sp>
      <p:sp>
        <p:nvSpPr>
          <p:cNvPr id="1539" name="Google Shape;1539;p28">
            <a:hlinkClick/>
          </p:cNvPr>
          <p:cNvSpPr txBox="1"/>
          <p:nvPr>
            <p:ph hasCustomPrompt="1" idx="16" type="title"/>
          </p:nvPr>
        </p:nvSpPr>
        <p:spPr>
          <a:xfrm>
            <a:off x="3127060" y="2114713"/>
            <a:ext cx="663600" cy="389700"/>
          </a:xfrm>
          <a:prstGeom prst="rect">
            <a:avLst/>
          </a:prstGeom>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a:lvl1pPr>
            <a:lvl2pPr lvl="1" rtl="0">
              <a:lnSpc>
                <a:spcPct val="100000"/>
              </a:lnSpc>
              <a:spcBef>
                <a:spcPts val="0"/>
              </a:spcBef>
              <a:spcAft>
                <a:spcPts val="0"/>
              </a:spcAft>
              <a:buSzPts val="3000"/>
              <a:buFont typeface="Boogaloo"/>
              <a:buNone/>
              <a:defRPr sz="3000">
                <a:latin typeface="Boogaloo"/>
                <a:ea typeface="Boogaloo"/>
                <a:cs typeface="Boogaloo"/>
                <a:sym typeface="Boogaloo"/>
              </a:defRPr>
            </a:lvl2pPr>
            <a:lvl3pPr lvl="2" rtl="0">
              <a:lnSpc>
                <a:spcPct val="100000"/>
              </a:lnSpc>
              <a:spcBef>
                <a:spcPts val="0"/>
              </a:spcBef>
              <a:spcAft>
                <a:spcPts val="0"/>
              </a:spcAft>
              <a:buSzPts val="3000"/>
              <a:buFont typeface="Boogaloo"/>
              <a:buNone/>
              <a:defRPr sz="3000">
                <a:latin typeface="Boogaloo"/>
                <a:ea typeface="Boogaloo"/>
                <a:cs typeface="Boogaloo"/>
                <a:sym typeface="Boogaloo"/>
              </a:defRPr>
            </a:lvl3pPr>
            <a:lvl4pPr lvl="3" rtl="0">
              <a:lnSpc>
                <a:spcPct val="100000"/>
              </a:lnSpc>
              <a:spcBef>
                <a:spcPts val="0"/>
              </a:spcBef>
              <a:spcAft>
                <a:spcPts val="0"/>
              </a:spcAft>
              <a:buSzPts val="3000"/>
              <a:buFont typeface="Boogaloo"/>
              <a:buNone/>
              <a:defRPr sz="3000">
                <a:latin typeface="Boogaloo"/>
                <a:ea typeface="Boogaloo"/>
                <a:cs typeface="Boogaloo"/>
                <a:sym typeface="Boogaloo"/>
              </a:defRPr>
            </a:lvl4pPr>
            <a:lvl5pPr lvl="4" rtl="0">
              <a:lnSpc>
                <a:spcPct val="100000"/>
              </a:lnSpc>
              <a:spcBef>
                <a:spcPts val="0"/>
              </a:spcBef>
              <a:spcAft>
                <a:spcPts val="0"/>
              </a:spcAft>
              <a:buSzPts val="3000"/>
              <a:buFont typeface="Boogaloo"/>
              <a:buNone/>
              <a:defRPr sz="3000">
                <a:latin typeface="Boogaloo"/>
                <a:ea typeface="Boogaloo"/>
                <a:cs typeface="Boogaloo"/>
                <a:sym typeface="Boogaloo"/>
              </a:defRPr>
            </a:lvl5pPr>
            <a:lvl6pPr lvl="5" rtl="0">
              <a:lnSpc>
                <a:spcPct val="100000"/>
              </a:lnSpc>
              <a:spcBef>
                <a:spcPts val="0"/>
              </a:spcBef>
              <a:spcAft>
                <a:spcPts val="0"/>
              </a:spcAft>
              <a:buSzPts val="3000"/>
              <a:buFont typeface="Boogaloo"/>
              <a:buNone/>
              <a:defRPr sz="3000">
                <a:latin typeface="Boogaloo"/>
                <a:ea typeface="Boogaloo"/>
                <a:cs typeface="Boogaloo"/>
                <a:sym typeface="Boogaloo"/>
              </a:defRPr>
            </a:lvl6pPr>
            <a:lvl7pPr lvl="6" rtl="0">
              <a:lnSpc>
                <a:spcPct val="100000"/>
              </a:lnSpc>
              <a:spcBef>
                <a:spcPts val="0"/>
              </a:spcBef>
              <a:spcAft>
                <a:spcPts val="0"/>
              </a:spcAft>
              <a:buSzPts val="3000"/>
              <a:buFont typeface="Boogaloo"/>
              <a:buNone/>
              <a:defRPr sz="3000">
                <a:latin typeface="Boogaloo"/>
                <a:ea typeface="Boogaloo"/>
                <a:cs typeface="Boogaloo"/>
                <a:sym typeface="Boogaloo"/>
              </a:defRPr>
            </a:lvl7pPr>
            <a:lvl8pPr lvl="7" rtl="0">
              <a:lnSpc>
                <a:spcPct val="100000"/>
              </a:lnSpc>
              <a:spcBef>
                <a:spcPts val="0"/>
              </a:spcBef>
              <a:spcAft>
                <a:spcPts val="0"/>
              </a:spcAft>
              <a:buSzPts val="3000"/>
              <a:buFont typeface="Boogaloo"/>
              <a:buNone/>
              <a:defRPr sz="3000">
                <a:latin typeface="Boogaloo"/>
                <a:ea typeface="Boogaloo"/>
                <a:cs typeface="Boogaloo"/>
                <a:sym typeface="Boogaloo"/>
              </a:defRPr>
            </a:lvl8pPr>
            <a:lvl9pPr lvl="8" rtl="0">
              <a:lnSpc>
                <a:spcPct val="100000"/>
              </a:lnSpc>
              <a:spcBef>
                <a:spcPts val="0"/>
              </a:spcBef>
              <a:spcAft>
                <a:spcPts val="0"/>
              </a:spcAft>
              <a:buSzPts val="3000"/>
              <a:buFont typeface="Boogaloo"/>
              <a:buNone/>
              <a:defRPr sz="3000">
                <a:latin typeface="Boogaloo"/>
                <a:ea typeface="Boogaloo"/>
                <a:cs typeface="Boogaloo"/>
                <a:sym typeface="Boogaloo"/>
              </a:defRPr>
            </a:lvl9pPr>
          </a:lstStyle>
          <a:p>
            <a:r>
              <a:t>xx%</a:t>
            </a:r>
          </a:p>
        </p:txBody>
      </p:sp>
      <p:sp>
        <p:nvSpPr>
          <p:cNvPr id="1540" name="Google Shape;1540;p28">
            <a:hlinkClick/>
          </p:cNvPr>
          <p:cNvSpPr txBox="1"/>
          <p:nvPr>
            <p:ph idx="17" type="subTitle"/>
          </p:nvPr>
        </p:nvSpPr>
        <p:spPr>
          <a:xfrm>
            <a:off x="3678075" y="2075343"/>
            <a:ext cx="2192700" cy="46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Boogaloo"/>
              <a:buNone/>
              <a:defRPr sz="2000">
                <a:latin typeface="Boogaloo"/>
                <a:ea typeface="Boogaloo"/>
                <a:cs typeface="Boogaloo"/>
                <a:sym typeface="Boogaloo"/>
              </a:defRPr>
            </a:lvl1pPr>
            <a:lvl2pPr lvl="1" rtl="0">
              <a:lnSpc>
                <a:spcPct val="100000"/>
              </a:lnSpc>
              <a:spcBef>
                <a:spcPts val="0"/>
              </a:spcBef>
              <a:spcAft>
                <a:spcPts val="0"/>
              </a:spcAft>
              <a:buSzPts val="2000"/>
              <a:buFont typeface="Boogaloo"/>
              <a:buNone/>
              <a:defRPr sz="2000">
                <a:latin typeface="Boogaloo"/>
                <a:ea typeface="Boogaloo"/>
                <a:cs typeface="Boogaloo"/>
                <a:sym typeface="Boogaloo"/>
              </a:defRPr>
            </a:lvl2pPr>
            <a:lvl3pPr lvl="2" rtl="0">
              <a:lnSpc>
                <a:spcPct val="100000"/>
              </a:lnSpc>
              <a:spcBef>
                <a:spcPts val="1600"/>
              </a:spcBef>
              <a:spcAft>
                <a:spcPts val="0"/>
              </a:spcAft>
              <a:buSzPts val="2000"/>
              <a:buFont typeface="Boogaloo"/>
              <a:buNone/>
              <a:defRPr sz="2000">
                <a:latin typeface="Boogaloo"/>
                <a:ea typeface="Boogaloo"/>
                <a:cs typeface="Boogaloo"/>
                <a:sym typeface="Boogaloo"/>
              </a:defRPr>
            </a:lvl3pPr>
            <a:lvl4pPr lvl="3" rtl="0">
              <a:lnSpc>
                <a:spcPct val="100000"/>
              </a:lnSpc>
              <a:spcBef>
                <a:spcPts val="1600"/>
              </a:spcBef>
              <a:spcAft>
                <a:spcPts val="0"/>
              </a:spcAft>
              <a:buSzPts val="2000"/>
              <a:buFont typeface="Boogaloo"/>
              <a:buNone/>
              <a:defRPr sz="2000">
                <a:latin typeface="Boogaloo"/>
                <a:ea typeface="Boogaloo"/>
                <a:cs typeface="Boogaloo"/>
                <a:sym typeface="Boogaloo"/>
              </a:defRPr>
            </a:lvl4pPr>
            <a:lvl5pPr lvl="4" rtl="0">
              <a:lnSpc>
                <a:spcPct val="100000"/>
              </a:lnSpc>
              <a:spcBef>
                <a:spcPts val="1600"/>
              </a:spcBef>
              <a:spcAft>
                <a:spcPts val="0"/>
              </a:spcAft>
              <a:buSzPts val="2000"/>
              <a:buFont typeface="Boogaloo"/>
              <a:buNone/>
              <a:defRPr sz="2000">
                <a:latin typeface="Boogaloo"/>
                <a:ea typeface="Boogaloo"/>
                <a:cs typeface="Boogaloo"/>
                <a:sym typeface="Boogaloo"/>
              </a:defRPr>
            </a:lvl5pPr>
            <a:lvl6pPr lvl="5" rtl="0">
              <a:lnSpc>
                <a:spcPct val="100000"/>
              </a:lnSpc>
              <a:spcBef>
                <a:spcPts val="1600"/>
              </a:spcBef>
              <a:spcAft>
                <a:spcPts val="0"/>
              </a:spcAft>
              <a:buSzPts val="2000"/>
              <a:buFont typeface="Boogaloo"/>
              <a:buNone/>
              <a:defRPr sz="2000">
                <a:latin typeface="Boogaloo"/>
                <a:ea typeface="Boogaloo"/>
                <a:cs typeface="Boogaloo"/>
                <a:sym typeface="Boogaloo"/>
              </a:defRPr>
            </a:lvl6pPr>
            <a:lvl7pPr lvl="6" rtl="0">
              <a:lnSpc>
                <a:spcPct val="100000"/>
              </a:lnSpc>
              <a:spcBef>
                <a:spcPts val="1600"/>
              </a:spcBef>
              <a:spcAft>
                <a:spcPts val="0"/>
              </a:spcAft>
              <a:buSzPts val="2000"/>
              <a:buFont typeface="Boogaloo"/>
              <a:buNone/>
              <a:defRPr sz="2000">
                <a:latin typeface="Boogaloo"/>
                <a:ea typeface="Boogaloo"/>
                <a:cs typeface="Boogaloo"/>
                <a:sym typeface="Boogaloo"/>
              </a:defRPr>
            </a:lvl7pPr>
            <a:lvl8pPr lvl="7" rtl="0">
              <a:lnSpc>
                <a:spcPct val="100000"/>
              </a:lnSpc>
              <a:spcBef>
                <a:spcPts val="1600"/>
              </a:spcBef>
              <a:spcAft>
                <a:spcPts val="0"/>
              </a:spcAft>
              <a:buSzPts val="2000"/>
              <a:buFont typeface="Boogaloo"/>
              <a:buNone/>
              <a:defRPr sz="2000">
                <a:latin typeface="Boogaloo"/>
                <a:ea typeface="Boogaloo"/>
                <a:cs typeface="Boogaloo"/>
                <a:sym typeface="Boogaloo"/>
              </a:defRPr>
            </a:lvl8pPr>
            <a:lvl9pPr lvl="8" rtl="0">
              <a:lnSpc>
                <a:spcPct val="100000"/>
              </a:lnSpc>
              <a:spcBef>
                <a:spcPts val="1600"/>
              </a:spcBef>
              <a:spcAft>
                <a:spcPts val="1600"/>
              </a:spcAft>
              <a:buSzPts val="2000"/>
              <a:buFont typeface="Boogaloo"/>
              <a:buNone/>
              <a:defRPr sz="2000">
                <a:latin typeface="Boogaloo"/>
                <a:ea typeface="Boogaloo"/>
                <a:cs typeface="Boogaloo"/>
                <a:sym typeface="Boogaloo"/>
              </a:defRPr>
            </a:lvl9pPr>
          </a:lstStyle>
          <a:p/>
        </p:txBody>
      </p:sp>
      <p:sp>
        <p:nvSpPr>
          <p:cNvPr id="1541" name="Google Shape;1541;p28"/>
          <p:cNvSpPr txBox="1"/>
          <p:nvPr>
            <p:ph idx="18" type="subTitle"/>
          </p:nvPr>
        </p:nvSpPr>
        <p:spPr>
          <a:xfrm>
            <a:off x="3678075" y="2441200"/>
            <a:ext cx="2192700" cy="629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42" name="Google Shape;1542;p28">
            <a:hlinkClick/>
          </p:cNvPr>
          <p:cNvSpPr txBox="1"/>
          <p:nvPr>
            <p:ph hasCustomPrompt="1" idx="19" type="title"/>
          </p:nvPr>
        </p:nvSpPr>
        <p:spPr>
          <a:xfrm>
            <a:off x="3127060" y="3555540"/>
            <a:ext cx="663600" cy="389700"/>
          </a:xfrm>
          <a:prstGeom prst="rect">
            <a:avLst/>
          </a:prstGeom>
        </p:spPr>
        <p:txBody>
          <a:bodyPr anchorCtr="0" anchor="ctr" bIns="91425" lIns="91425" spcFirstLastPara="1" rIns="91425" wrap="square" tIns="91425">
            <a:noAutofit/>
          </a:bodyPr>
          <a:lstStyle>
            <a:lvl1pPr lvl="0" rtl="0" algn="l">
              <a:lnSpc>
                <a:spcPct val="100000"/>
              </a:lnSpc>
              <a:spcBef>
                <a:spcPts val="0"/>
              </a:spcBef>
              <a:spcAft>
                <a:spcPts val="0"/>
              </a:spcAft>
              <a:buSzPts val="3000"/>
              <a:buNone/>
              <a:defRPr/>
            </a:lvl1pPr>
            <a:lvl2pPr lvl="1" rtl="0">
              <a:lnSpc>
                <a:spcPct val="100000"/>
              </a:lnSpc>
              <a:spcBef>
                <a:spcPts val="0"/>
              </a:spcBef>
              <a:spcAft>
                <a:spcPts val="0"/>
              </a:spcAft>
              <a:buSzPts val="3000"/>
              <a:buFont typeface="Boogaloo"/>
              <a:buNone/>
              <a:defRPr sz="3000">
                <a:latin typeface="Boogaloo"/>
                <a:ea typeface="Boogaloo"/>
                <a:cs typeface="Boogaloo"/>
                <a:sym typeface="Boogaloo"/>
              </a:defRPr>
            </a:lvl2pPr>
            <a:lvl3pPr lvl="2" rtl="0">
              <a:lnSpc>
                <a:spcPct val="100000"/>
              </a:lnSpc>
              <a:spcBef>
                <a:spcPts val="0"/>
              </a:spcBef>
              <a:spcAft>
                <a:spcPts val="0"/>
              </a:spcAft>
              <a:buSzPts val="3000"/>
              <a:buFont typeface="Boogaloo"/>
              <a:buNone/>
              <a:defRPr sz="3000">
                <a:latin typeface="Boogaloo"/>
                <a:ea typeface="Boogaloo"/>
                <a:cs typeface="Boogaloo"/>
                <a:sym typeface="Boogaloo"/>
              </a:defRPr>
            </a:lvl3pPr>
            <a:lvl4pPr lvl="3" rtl="0">
              <a:lnSpc>
                <a:spcPct val="100000"/>
              </a:lnSpc>
              <a:spcBef>
                <a:spcPts val="0"/>
              </a:spcBef>
              <a:spcAft>
                <a:spcPts val="0"/>
              </a:spcAft>
              <a:buSzPts val="3000"/>
              <a:buFont typeface="Boogaloo"/>
              <a:buNone/>
              <a:defRPr sz="3000">
                <a:latin typeface="Boogaloo"/>
                <a:ea typeface="Boogaloo"/>
                <a:cs typeface="Boogaloo"/>
                <a:sym typeface="Boogaloo"/>
              </a:defRPr>
            </a:lvl4pPr>
            <a:lvl5pPr lvl="4" rtl="0">
              <a:lnSpc>
                <a:spcPct val="100000"/>
              </a:lnSpc>
              <a:spcBef>
                <a:spcPts val="0"/>
              </a:spcBef>
              <a:spcAft>
                <a:spcPts val="0"/>
              </a:spcAft>
              <a:buSzPts val="3000"/>
              <a:buFont typeface="Boogaloo"/>
              <a:buNone/>
              <a:defRPr sz="3000">
                <a:latin typeface="Boogaloo"/>
                <a:ea typeface="Boogaloo"/>
                <a:cs typeface="Boogaloo"/>
                <a:sym typeface="Boogaloo"/>
              </a:defRPr>
            </a:lvl5pPr>
            <a:lvl6pPr lvl="5" rtl="0">
              <a:lnSpc>
                <a:spcPct val="100000"/>
              </a:lnSpc>
              <a:spcBef>
                <a:spcPts val="0"/>
              </a:spcBef>
              <a:spcAft>
                <a:spcPts val="0"/>
              </a:spcAft>
              <a:buSzPts val="3000"/>
              <a:buFont typeface="Boogaloo"/>
              <a:buNone/>
              <a:defRPr sz="3000">
                <a:latin typeface="Boogaloo"/>
                <a:ea typeface="Boogaloo"/>
                <a:cs typeface="Boogaloo"/>
                <a:sym typeface="Boogaloo"/>
              </a:defRPr>
            </a:lvl6pPr>
            <a:lvl7pPr lvl="6" rtl="0">
              <a:lnSpc>
                <a:spcPct val="100000"/>
              </a:lnSpc>
              <a:spcBef>
                <a:spcPts val="0"/>
              </a:spcBef>
              <a:spcAft>
                <a:spcPts val="0"/>
              </a:spcAft>
              <a:buSzPts val="3000"/>
              <a:buFont typeface="Boogaloo"/>
              <a:buNone/>
              <a:defRPr sz="3000">
                <a:latin typeface="Boogaloo"/>
                <a:ea typeface="Boogaloo"/>
                <a:cs typeface="Boogaloo"/>
                <a:sym typeface="Boogaloo"/>
              </a:defRPr>
            </a:lvl7pPr>
            <a:lvl8pPr lvl="7" rtl="0">
              <a:lnSpc>
                <a:spcPct val="100000"/>
              </a:lnSpc>
              <a:spcBef>
                <a:spcPts val="0"/>
              </a:spcBef>
              <a:spcAft>
                <a:spcPts val="0"/>
              </a:spcAft>
              <a:buSzPts val="3000"/>
              <a:buFont typeface="Boogaloo"/>
              <a:buNone/>
              <a:defRPr sz="3000">
                <a:latin typeface="Boogaloo"/>
                <a:ea typeface="Boogaloo"/>
                <a:cs typeface="Boogaloo"/>
                <a:sym typeface="Boogaloo"/>
              </a:defRPr>
            </a:lvl8pPr>
            <a:lvl9pPr lvl="8" rtl="0">
              <a:lnSpc>
                <a:spcPct val="100000"/>
              </a:lnSpc>
              <a:spcBef>
                <a:spcPts val="0"/>
              </a:spcBef>
              <a:spcAft>
                <a:spcPts val="0"/>
              </a:spcAft>
              <a:buSzPts val="3000"/>
              <a:buFont typeface="Boogaloo"/>
              <a:buNone/>
              <a:defRPr sz="3000">
                <a:latin typeface="Boogaloo"/>
                <a:ea typeface="Boogaloo"/>
                <a:cs typeface="Boogaloo"/>
                <a:sym typeface="Boogaloo"/>
              </a:defRPr>
            </a:lvl9pPr>
          </a:lstStyle>
          <a:p>
            <a:r>
              <a:t>xx%</a:t>
            </a:r>
          </a:p>
        </p:txBody>
      </p:sp>
      <p:sp>
        <p:nvSpPr>
          <p:cNvPr id="1543" name="Google Shape;1543;p28">
            <a:hlinkClick/>
          </p:cNvPr>
          <p:cNvSpPr txBox="1"/>
          <p:nvPr>
            <p:ph idx="20" type="subTitle"/>
          </p:nvPr>
        </p:nvSpPr>
        <p:spPr>
          <a:xfrm>
            <a:off x="3678075" y="3506253"/>
            <a:ext cx="2192700" cy="46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Boogaloo"/>
              <a:buNone/>
              <a:defRPr sz="2000">
                <a:latin typeface="Boogaloo"/>
                <a:ea typeface="Boogaloo"/>
                <a:cs typeface="Boogaloo"/>
                <a:sym typeface="Boogaloo"/>
              </a:defRPr>
            </a:lvl1pPr>
            <a:lvl2pPr lvl="1" rtl="0">
              <a:lnSpc>
                <a:spcPct val="100000"/>
              </a:lnSpc>
              <a:spcBef>
                <a:spcPts val="0"/>
              </a:spcBef>
              <a:spcAft>
                <a:spcPts val="0"/>
              </a:spcAft>
              <a:buSzPts val="2000"/>
              <a:buFont typeface="Boogaloo"/>
              <a:buNone/>
              <a:defRPr sz="2000">
                <a:latin typeface="Boogaloo"/>
                <a:ea typeface="Boogaloo"/>
                <a:cs typeface="Boogaloo"/>
                <a:sym typeface="Boogaloo"/>
              </a:defRPr>
            </a:lvl2pPr>
            <a:lvl3pPr lvl="2" rtl="0">
              <a:lnSpc>
                <a:spcPct val="100000"/>
              </a:lnSpc>
              <a:spcBef>
                <a:spcPts val="1600"/>
              </a:spcBef>
              <a:spcAft>
                <a:spcPts val="0"/>
              </a:spcAft>
              <a:buSzPts val="2000"/>
              <a:buFont typeface="Boogaloo"/>
              <a:buNone/>
              <a:defRPr sz="2000">
                <a:latin typeface="Boogaloo"/>
                <a:ea typeface="Boogaloo"/>
                <a:cs typeface="Boogaloo"/>
                <a:sym typeface="Boogaloo"/>
              </a:defRPr>
            </a:lvl3pPr>
            <a:lvl4pPr lvl="3" rtl="0">
              <a:lnSpc>
                <a:spcPct val="100000"/>
              </a:lnSpc>
              <a:spcBef>
                <a:spcPts val="1600"/>
              </a:spcBef>
              <a:spcAft>
                <a:spcPts val="0"/>
              </a:spcAft>
              <a:buSzPts val="2000"/>
              <a:buFont typeface="Boogaloo"/>
              <a:buNone/>
              <a:defRPr sz="2000">
                <a:latin typeface="Boogaloo"/>
                <a:ea typeface="Boogaloo"/>
                <a:cs typeface="Boogaloo"/>
                <a:sym typeface="Boogaloo"/>
              </a:defRPr>
            </a:lvl4pPr>
            <a:lvl5pPr lvl="4" rtl="0">
              <a:lnSpc>
                <a:spcPct val="100000"/>
              </a:lnSpc>
              <a:spcBef>
                <a:spcPts val="1600"/>
              </a:spcBef>
              <a:spcAft>
                <a:spcPts val="0"/>
              </a:spcAft>
              <a:buSzPts val="2000"/>
              <a:buFont typeface="Boogaloo"/>
              <a:buNone/>
              <a:defRPr sz="2000">
                <a:latin typeface="Boogaloo"/>
                <a:ea typeface="Boogaloo"/>
                <a:cs typeface="Boogaloo"/>
                <a:sym typeface="Boogaloo"/>
              </a:defRPr>
            </a:lvl5pPr>
            <a:lvl6pPr lvl="5" rtl="0">
              <a:lnSpc>
                <a:spcPct val="100000"/>
              </a:lnSpc>
              <a:spcBef>
                <a:spcPts val="1600"/>
              </a:spcBef>
              <a:spcAft>
                <a:spcPts val="0"/>
              </a:spcAft>
              <a:buSzPts val="2000"/>
              <a:buFont typeface="Boogaloo"/>
              <a:buNone/>
              <a:defRPr sz="2000">
                <a:latin typeface="Boogaloo"/>
                <a:ea typeface="Boogaloo"/>
                <a:cs typeface="Boogaloo"/>
                <a:sym typeface="Boogaloo"/>
              </a:defRPr>
            </a:lvl6pPr>
            <a:lvl7pPr lvl="6" rtl="0">
              <a:lnSpc>
                <a:spcPct val="100000"/>
              </a:lnSpc>
              <a:spcBef>
                <a:spcPts val="1600"/>
              </a:spcBef>
              <a:spcAft>
                <a:spcPts val="0"/>
              </a:spcAft>
              <a:buSzPts val="2000"/>
              <a:buFont typeface="Boogaloo"/>
              <a:buNone/>
              <a:defRPr sz="2000">
                <a:latin typeface="Boogaloo"/>
                <a:ea typeface="Boogaloo"/>
                <a:cs typeface="Boogaloo"/>
                <a:sym typeface="Boogaloo"/>
              </a:defRPr>
            </a:lvl7pPr>
            <a:lvl8pPr lvl="7" rtl="0">
              <a:lnSpc>
                <a:spcPct val="100000"/>
              </a:lnSpc>
              <a:spcBef>
                <a:spcPts val="1600"/>
              </a:spcBef>
              <a:spcAft>
                <a:spcPts val="0"/>
              </a:spcAft>
              <a:buSzPts val="2000"/>
              <a:buFont typeface="Boogaloo"/>
              <a:buNone/>
              <a:defRPr sz="2000">
                <a:latin typeface="Boogaloo"/>
                <a:ea typeface="Boogaloo"/>
                <a:cs typeface="Boogaloo"/>
                <a:sym typeface="Boogaloo"/>
              </a:defRPr>
            </a:lvl8pPr>
            <a:lvl9pPr lvl="8" rtl="0">
              <a:lnSpc>
                <a:spcPct val="100000"/>
              </a:lnSpc>
              <a:spcBef>
                <a:spcPts val="1600"/>
              </a:spcBef>
              <a:spcAft>
                <a:spcPts val="1600"/>
              </a:spcAft>
              <a:buSzPts val="2000"/>
              <a:buFont typeface="Boogaloo"/>
              <a:buNone/>
              <a:defRPr sz="2000">
                <a:latin typeface="Boogaloo"/>
                <a:ea typeface="Boogaloo"/>
                <a:cs typeface="Boogaloo"/>
                <a:sym typeface="Boogaloo"/>
              </a:defRPr>
            </a:lvl9pPr>
          </a:lstStyle>
          <a:p/>
        </p:txBody>
      </p:sp>
      <p:sp>
        <p:nvSpPr>
          <p:cNvPr id="1544" name="Google Shape;1544;p28"/>
          <p:cNvSpPr txBox="1"/>
          <p:nvPr>
            <p:ph idx="21" type="subTitle"/>
          </p:nvPr>
        </p:nvSpPr>
        <p:spPr>
          <a:xfrm>
            <a:off x="3678075" y="3870975"/>
            <a:ext cx="2192700" cy="629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9">
    <p:spTree>
      <p:nvGrpSpPr>
        <p:cNvPr id="1545" name="Shape 1545"/>
        <p:cNvGrpSpPr/>
        <p:nvPr/>
      </p:nvGrpSpPr>
      <p:grpSpPr>
        <a:xfrm>
          <a:off x="0" y="0"/>
          <a:ext cx="0" cy="0"/>
          <a:chOff x="0" y="0"/>
          <a:chExt cx="0" cy="0"/>
        </a:xfrm>
      </p:grpSpPr>
      <p:grpSp>
        <p:nvGrpSpPr>
          <p:cNvPr id="1546" name="Google Shape;1546;p29"/>
          <p:cNvGrpSpPr/>
          <p:nvPr/>
        </p:nvGrpSpPr>
        <p:grpSpPr>
          <a:xfrm>
            <a:off x="-41448" y="75527"/>
            <a:ext cx="9147476" cy="5018924"/>
            <a:chOff x="-41448" y="75527"/>
            <a:chExt cx="9147476" cy="5018924"/>
          </a:xfrm>
        </p:grpSpPr>
        <p:sp>
          <p:nvSpPr>
            <p:cNvPr id="1547" name="Google Shape;1547;p29"/>
            <p:cNvSpPr/>
            <p:nvPr/>
          </p:nvSpPr>
          <p:spPr>
            <a:xfrm rot="159001">
              <a:off x="8176682" y="276478"/>
              <a:ext cx="908832" cy="908434"/>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9"/>
            <p:cNvSpPr/>
            <p:nvPr/>
          </p:nvSpPr>
          <p:spPr>
            <a:xfrm flipH="1" rot="1009874">
              <a:off x="7520806" y="867069"/>
              <a:ext cx="909220" cy="908822"/>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9"/>
            <p:cNvSpPr/>
            <p:nvPr/>
          </p:nvSpPr>
          <p:spPr>
            <a:xfrm flipH="1" rot="1550640">
              <a:off x="8431509" y="2281886"/>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0" name="Google Shape;1550;p29"/>
            <p:cNvGrpSpPr/>
            <p:nvPr/>
          </p:nvGrpSpPr>
          <p:grpSpPr>
            <a:xfrm flipH="1" rot="-1883015">
              <a:off x="181479" y="4120692"/>
              <a:ext cx="779298" cy="697244"/>
              <a:chOff x="1949642" y="2454226"/>
              <a:chExt cx="705425" cy="631150"/>
            </a:xfrm>
          </p:grpSpPr>
          <p:sp>
            <p:nvSpPr>
              <p:cNvPr id="1551" name="Google Shape;1551;p29"/>
              <p:cNvSpPr/>
              <p:nvPr/>
            </p:nvSpPr>
            <p:spPr>
              <a:xfrm>
                <a:off x="2029642" y="2729601"/>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9"/>
              <p:cNvSpPr/>
              <p:nvPr/>
            </p:nvSpPr>
            <p:spPr>
              <a:xfrm>
                <a:off x="1949642" y="2604151"/>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9"/>
              <p:cNvSpPr/>
              <p:nvPr/>
            </p:nvSpPr>
            <p:spPr>
              <a:xfrm>
                <a:off x="2166017" y="2454226"/>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9"/>
              <p:cNvSpPr/>
              <p:nvPr/>
            </p:nvSpPr>
            <p:spPr>
              <a:xfrm>
                <a:off x="2371517" y="2484126"/>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9"/>
              <p:cNvSpPr/>
              <p:nvPr/>
            </p:nvSpPr>
            <p:spPr>
              <a:xfrm>
                <a:off x="2487892" y="2672726"/>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6" name="Google Shape;1556;p29"/>
            <p:cNvSpPr/>
            <p:nvPr/>
          </p:nvSpPr>
          <p:spPr>
            <a:xfrm flipH="1" rot="1550640">
              <a:off x="5065134" y="4627373"/>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7" name="Google Shape;1557;p29"/>
            <p:cNvGrpSpPr/>
            <p:nvPr/>
          </p:nvGrpSpPr>
          <p:grpSpPr>
            <a:xfrm flipH="1">
              <a:off x="-41448" y="75527"/>
              <a:ext cx="8903305" cy="4952322"/>
              <a:chOff x="50436" y="-319265"/>
              <a:chExt cx="8903305" cy="4952322"/>
            </a:xfrm>
          </p:grpSpPr>
          <p:sp>
            <p:nvSpPr>
              <p:cNvPr id="1558" name="Google Shape;1558;p29"/>
              <p:cNvSpPr/>
              <p:nvPr/>
            </p:nvSpPr>
            <p:spPr>
              <a:xfrm>
                <a:off x="1711756" y="-259608"/>
                <a:ext cx="162328" cy="212910"/>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9"/>
              <p:cNvSpPr/>
              <p:nvPr/>
            </p:nvSpPr>
            <p:spPr>
              <a:xfrm>
                <a:off x="371824" y="2624884"/>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9"/>
              <p:cNvSpPr/>
              <p:nvPr/>
            </p:nvSpPr>
            <p:spPr>
              <a:xfrm>
                <a:off x="8040133" y="2392885"/>
                <a:ext cx="209875" cy="275176"/>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9"/>
              <p:cNvSpPr/>
              <p:nvPr/>
            </p:nvSpPr>
            <p:spPr>
              <a:xfrm>
                <a:off x="7240842" y="4357881"/>
                <a:ext cx="209875" cy="275176"/>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9"/>
              <p:cNvSpPr/>
              <p:nvPr/>
            </p:nvSpPr>
            <p:spPr>
              <a:xfrm>
                <a:off x="1874075" y="665960"/>
                <a:ext cx="209875" cy="275176"/>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29"/>
              <p:cNvSpPr/>
              <p:nvPr/>
            </p:nvSpPr>
            <p:spPr>
              <a:xfrm>
                <a:off x="205800" y="3345774"/>
                <a:ext cx="110475" cy="14450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9"/>
              <p:cNvSpPr/>
              <p:nvPr/>
            </p:nvSpPr>
            <p:spPr>
              <a:xfrm>
                <a:off x="50436" y="-147925"/>
                <a:ext cx="110475" cy="145627"/>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29"/>
              <p:cNvSpPr/>
              <p:nvPr/>
            </p:nvSpPr>
            <p:spPr>
              <a:xfrm>
                <a:off x="3643562" y="-108452"/>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9"/>
              <p:cNvSpPr/>
              <p:nvPr/>
            </p:nvSpPr>
            <p:spPr>
              <a:xfrm>
                <a:off x="6003051" y="-319265"/>
                <a:ext cx="41395" cy="40657"/>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9"/>
              <p:cNvSpPr/>
              <p:nvPr/>
            </p:nvSpPr>
            <p:spPr>
              <a:xfrm>
                <a:off x="2586530" y="3979553"/>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9"/>
              <p:cNvSpPr/>
              <p:nvPr/>
            </p:nvSpPr>
            <p:spPr>
              <a:xfrm>
                <a:off x="1690024" y="2880113"/>
                <a:ext cx="57303" cy="56326"/>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9"/>
              <p:cNvSpPr/>
              <p:nvPr/>
            </p:nvSpPr>
            <p:spPr>
              <a:xfrm>
                <a:off x="8797120" y="2458153"/>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0" name="Google Shape;1570;p29"/>
              <p:cNvGrpSpPr/>
              <p:nvPr/>
            </p:nvGrpSpPr>
            <p:grpSpPr>
              <a:xfrm>
                <a:off x="717777" y="856329"/>
                <a:ext cx="6253449" cy="3501566"/>
                <a:chOff x="557127" y="1035417"/>
                <a:chExt cx="6253449" cy="3501566"/>
              </a:xfrm>
            </p:grpSpPr>
            <p:sp>
              <p:nvSpPr>
                <p:cNvPr id="1571" name="Google Shape;1571;p29"/>
                <p:cNvSpPr/>
                <p:nvPr/>
              </p:nvSpPr>
              <p:spPr>
                <a:xfrm>
                  <a:off x="2273465" y="1194705"/>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9"/>
                <p:cNvSpPr/>
                <p:nvPr/>
              </p:nvSpPr>
              <p:spPr>
                <a:xfrm>
                  <a:off x="2882935" y="1035417"/>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9"/>
                <p:cNvSpPr/>
                <p:nvPr/>
              </p:nvSpPr>
              <p:spPr>
                <a:xfrm>
                  <a:off x="6769181" y="4079462"/>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9"/>
                <p:cNvSpPr/>
                <p:nvPr/>
              </p:nvSpPr>
              <p:spPr>
                <a:xfrm>
                  <a:off x="557127" y="4480145"/>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5" name="Google Shape;1575;p29"/>
              <p:cNvGrpSpPr/>
              <p:nvPr/>
            </p:nvGrpSpPr>
            <p:grpSpPr>
              <a:xfrm>
                <a:off x="8422211" y="-223628"/>
                <a:ext cx="294587" cy="1417112"/>
                <a:chOff x="5166711" y="1070247"/>
                <a:chExt cx="294587" cy="1417112"/>
              </a:xfrm>
            </p:grpSpPr>
            <p:sp>
              <p:nvSpPr>
                <p:cNvPr id="1576" name="Google Shape;1576;p29"/>
                <p:cNvSpPr/>
                <p:nvPr/>
              </p:nvSpPr>
              <p:spPr>
                <a:xfrm>
                  <a:off x="5166711" y="1070247"/>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9"/>
                <p:cNvSpPr/>
                <p:nvPr/>
              </p:nvSpPr>
              <p:spPr>
                <a:xfrm>
                  <a:off x="5241839" y="2446906"/>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9"/>
                <p:cNvSpPr/>
                <p:nvPr/>
              </p:nvSpPr>
              <p:spPr>
                <a:xfrm>
                  <a:off x="5419903" y="1721329"/>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9"/>
                <p:cNvSpPr/>
                <p:nvPr/>
              </p:nvSpPr>
              <p:spPr>
                <a:xfrm>
                  <a:off x="5227161" y="1598437"/>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0" name="Google Shape;1580;p29"/>
              <p:cNvSpPr/>
              <p:nvPr/>
            </p:nvSpPr>
            <p:spPr>
              <a:xfrm>
                <a:off x="6737556" y="-23364"/>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9"/>
              <p:cNvSpPr/>
              <p:nvPr/>
            </p:nvSpPr>
            <p:spPr>
              <a:xfrm>
                <a:off x="4706399" y="4062378"/>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9"/>
              <p:cNvSpPr/>
              <p:nvPr/>
            </p:nvSpPr>
            <p:spPr>
              <a:xfrm>
                <a:off x="8368594" y="3448561"/>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9"/>
              <p:cNvSpPr/>
              <p:nvPr/>
            </p:nvSpPr>
            <p:spPr>
              <a:xfrm>
                <a:off x="8913049" y="3922740"/>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4" name="Google Shape;1584;p29"/>
            <p:cNvSpPr/>
            <p:nvPr/>
          </p:nvSpPr>
          <p:spPr>
            <a:xfrm flipH="1">
              <a:off x="8498231" y="4790187"/>
              <a:ext cx="159461" cy="179490"/>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5" name="Google Shape;1585;p29"/>
            <p:cNvGrpSpPr/>
            <p:nvPr/>
          </p:nvGrpSpPr>
          <p:grpSpPr>
            <a:xfrm flipH="1" rot="2700000">
              <a:off x="845631" y="3313318"/>
              <a:ext cx="779342" cy="697284"/>
              <a:chOff x="1949642" y="2454226"/>
              <a:chExt cx="705425" cy="631150"/>
            </a:xfrm>
          </p:grpSpPr>
          <p:sp>
            <p:nvSpPr>
              <p:cNvPr id="1586" name="Google Shape;1586;p29"/>
              <p:cNvSpPr/>
              <p:nvPr/>
            </p:nvSpPr>
            <p:spPr>
              <a:xfrm>
                <a:off x="2029642" y="2729601"/>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9"/>
              <p:cNvSpPr/>
              <p:nvPr/>
            </p:nvSpPr>
            <p:spPr>
              <a:xfrm>
                <a:off x="1949642" y="2604151"/>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9"/>
              <p:cNvSpPr/>
              <p:nvPr/>
            </p:nvSpPr>
            <p:spPr>
              <a:xfrm>
                <a:off x="2166017" y="2454226"/>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9"/>
              <p:cNvSpPr/>
              <p:nvPr/>
            </p:nvSpPr>
            <p:spPr>
              <a:xfrm>
                <a:off x="2371517" y="2484126"/>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9"/>
              <p:cNvSpPr/>
              <p:nvPr/>
            </p:nvSpPr>
            <p:spPr>
              <a:xfrm>
                <a:off x="2487892" y="2672726"/>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1" name="Google Shape;1591;p29"/>
            <p:cNvSpPr/>
            <p:nvPr/>
          </p:nvSpPr>
          <p:spPr>
            <a:xfrm flipH="1" rot="-2700000">
              <a:off x="3032412" y="780997"/>
              <a:ext cx="459226" cy="386296"/>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2" name="Google Shape;1592;p29"/>
          <p:cNvSpPr txBox="1"/>
          <p:nvPr>
            <p:ph type="title"/>
          </p:nvPr>
        </p:nvSpPr>
        <p:spPr>
          <a:xfrm>
            <a:off x="1671550" y="1369975"/>
            <a:ext cx="5801100" cy="1331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sz="12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593" name="Google Shape;1593;p29"/>
          <p:cNvSpPr txBox="1"/>
          <p:nvPr>
            <p:ph idx="1" type="subTitle"/>
          </p:nvPr>
        </p:nvSpPr>
        <p:spPr>
          <a:xfrm>
            <a:off x="1671450" y="2622338"/>
            <a:ext cx="5801100" cy="86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0">
    <p:spTree>
      <p:nvGrpSpPr>
        <p:cNvPr id="1594" name="Shape 1594"/>
        <p:cNvGrpSpPr/>
        <p:nvPr/>
      </p:nvGrpSpPr>
      <p:grpSpPr>
        <a:xfrm>
          <a:off x="0" y="0"/>
          <a:ext cx="0" cy="0"/>
          <a:chOff x="0" y="0"/>
          <a:chExt cx="0" cy="0"/>
        </a:xfrm>
      </p:grpSpPr>
      <p:grpSp>
        <p:nvGrpSpPr>
          <p:cNvPr id="1595" name="Google Shape;1595;p30"/>
          <p:cNvGrpSpPr/>
          <p:nvPr/>
        </p:nvGrpSpPr>
        <p:grpSpPr>
          <a:xfrm>
            <a:off x="-189635" y="75527"/>
            <a:ext cx="9174835" cy="5636539"/>
            <a:chOff x="-189635" y="75527"/>
            <a:chExt cx="9174835" cy="5636539"/>
          </a:xfrm>
        </p:grpSpPr>
        <p:sp>
          <p:nvSpPr>
            <p:cNvPr id="1596" name="Google Shape;1596;p30"/>
            <p:cNvSpPr/>
            <p:nvPr/>
          </p:nvSpPr>
          <p:spPr>
            <a:xfrm rot="159001">
              <a:off x="7840982" y="437953"/>
              <a:ext cx="908832" cy="908434"/>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7" name="Google Shape;1597;p30"/>
            <p:cNvGrpSpPr/>
            <p:nvPr/>
          </p:nvGrpSpPr>
          <p:grpSpPr>
            <a:xfrm rot="572271">
              <a:off x="6398640" y="4230218"/>
              <a:ext cx="1064565" cy="1403349"/>
              <a:chOff x="4308246" y="3238442"/>
              <a:chExt cx="1673600" cy="2206200"/>
            </a:xfrm>
          </p:grpSpPr>
          <p:sp>
            <p:nvSpPr>
              <p:cNvPr id="1598" name="Google Shape;1598;p30"/>
              <p:cNvSpPr/>
              <p:nvPr/>
            </p:nvSpPr>
            <p:spPr>
              <a:xfrm>
                <a:off x="4777096" y="3489067"/>
                <a:ext cx="1079275" cy="810800"/>
              </a:xfrm>
              <a:custGeom>
                <a:rect b="b" l="l" r="r" t="t"/>
                <a:pathLst>
                  <a:path extrusionOk="0" h="32432" w="43171">
                    <a:moveTo>
                      <a:pt x="18236" y="2933"/>
                    </a:moveTo>
                    <a:cubicBezTo>
                      <a:pt x="21940" y="2933"/>
                      <a:pt x="25626" y="3920"/>
                      <a:pt x="28914" y="5791"/>
                    </a:cubicBezTo>
                    <a:cubicBezTo>
                      <a:pt x="33642" y="8482"/>
                      <a:pt x="35824" y="14228"/>
                      <a:pt x="34079" y="19393"/>
                    </a:cubicBezTo>
                    <a:cubicBezTo>
                      <a:pt x="32406" y="25066"/>
                      <a:pt x="26369" y="28485"/>
                      <a:pt x="20986" y="29648"/>
                    </a:cubicBezTo>
                    <a:cubicBezTo>
                      <a:pt x="19873" y="29897"/>
                      <a:pt x="18784" y="30014"/>
                      <a:pt x="17728" y="30014"/>
                    </a:cubicBezTo>
                    <a:cubicBezTo>
                      <a:pt x="9190" y="30014"/>
                      <a:pt x="2810" y="22320"/>
                      <a:pt x="3457" y="13647"/>
                    </a:cubicBezTo>
                    <a:cubicBezTo>
                      <a:pt x="3457" y="13065"/>
                      <a:pt x="3530" y="12483"/>
                      <a:pt x="3603" y="11974"/>
                    </a:cubicBezTo>
                    <a:cubicBezTo>
                      <a:pt x="6221" y="6809"/>
                      <a:pt x="9276" y="4118"/>
                      <a:pt x="15095" y="3173"/>
                    </a:cubicBezTo>
                    <a:cubicBezTo>
                      <a:pt x="16138" y="3012"/>
                      <a:pt x="17187" y="2933"/>
                      <a:pt x="18236" y="2933"/>
                    </a:cubicBezTo>
                    <a:close/>
                    <a:moveTo>
                      <a:pt x="18647" y="1"/>
                    </a:moveTo>
                    <a:cubicBezTo>
                      <a:pt x="17685" y="1"/>
                      <a:pt x="16717" y="63"/>
                      <a:pt x="15749" y="191"/>
                    </a:cubicBezTo>
                    <a:cubicBezTo>
                      <a:pt x="15107" y="74"/>
                      <a:pt x="14475" y="18"/>
                      <a:pt x="13856" y="18"/>
                    </a:cubicBezTo>
                    <a:cubicBezTo>
                      <a:pt x="8302" y="18"/>
                      <a:pt x="3755" y="4520"/>
                      <a:pt x="1857" y="10083"/>
                    </a:cubicBezTo>
                    <a:cubicBezTo>
                      <a:pt x="1784" y="10446"/>
                      <a:pt x="1639" y="10883"/>
                      <a:pt x="1493" y="11246"/>
                    </a:cubicBezTo>
                    <a:lnTo>
                      <a:pt x="1493" y="11464"/>
                    </a:lnTo>
                    <a:cubicBezTo>
                      <a:pt x="1275" y="12337"/>
                      <a:pt x="1130" y="13283"/>
                      <a:pt x="1057" y="14156"/>
                    </a:cubicBezTo>
                    <a:cubicBezTo>
                      <a:pt x="1" y="24965"/>
                      <a:pt x="8814" y="32432"/>
                      <a:pt x="18568" y="32432"/>
                    </a:cubicBezTo>
                    <a:cubicBezTo>
                      <a:pt x="20234" y="32432"/>
                      <a:pt x="21928" y="32214"/>
                      <a:pt x="23605" y="31758"/>
                    </a:cubicBezTo>
                    <a:cubicBezTo>
                      <a:pt x="36188" y="28339"/>
                      <a:pt x="43170" y="12701"/>
                      <a:pt x="31387" y="3973"/>
                    </a:cubicBezTo>
                    <a:cubicBezTo>
                      <a:pt x="27607" y="1393"/>
                      <a:pt x="23184" y="1"/>
                      <a:pt x="1864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0"/>
              <p:cNvSpPr/>
              <p:nvPr/>
            </p:nvSpPr>
            <p:spPr>
              <a:xfrm>
                <a:off x="4308246" y="3238442"/>
                <a:ext cx="1673600" cy="2206200"/>
              </a:xfrm>
              <a:custGeom>
                <a:rect b="b" l="l" r="r" t="t"/>
                <a:pathLst>
                  <a:path extrusionOk="0" h="88248" w="66944">
                    <a:moveTo>
                      <a:pt x="37049" y="3815"/>
                    </a:moveTo>
                    <a:cubicBezTo>
                      <a:pt x="38358" y="4979"/>
                      <a:pt x="39740" y="5997"/>
                      <a:pt x="41195" y="7015"/>
                    </a:cubicBezTo>
                    <a:cubicBezTo>
                      <a:pt x="41425" y="7187"/>
                      <a:pt x="41699" y="7269"/>
                      <a:pt x="41975" y="7269"/>
                    </a:cubicBezTo>
                    <a:cubicBezTo>
                      <a:pt x="42398" y="7269"/>
                      <a:pt x="42822" y="7077"/>
                      <a:pt x="43086" y="6724"/>
                    </a:cubicBezTo>
                    <a:cubicBezTo>
                      <a:pt x="43813" y="5924"/>
                      <a:pt x="44614" y="5197"/>
                      <a:pt x="45414" y="4469"/>
                    </a:cubicBezTo>
                    <a:cubicBezTo>
                      <a:pt x="46068" y="5633"/>
                      <a:pt x="46650" y="6870"/>
                      <a:pt x="47087" y="8106"/>
                    </a:cubicBezTo>
                    <a:cubicBezTo>
                      <a:pt x="47299" y="8532"/>
                      <a:pt x="47707" y="8802"/>
                      <a:pt x="48167" y="8802"/>
                    </a:cubicBezTo>
                    <a:cubicBezTo>
                      <a:pt x="48336" y="8802"/>
                      <a:pt x="48511" y="8766"/>
                      <a:pt x="48687" y="8688"/>
                    </a:cubicBezTo>
                    <a:cubicBezTo>
                      <a:pt x="50069" y="8106"/>
                      <a:pt x="51378" y="7379"/>
                      <a:pt x="52542" y="6433"/>
                    </a:cubicBezTo>
                    <a:lnTo>
                      <a:pt x="52542" y="6433"/>
                    </a:lnTo>
                    <a:cubicBezTo>
                      <a:pt x="52396" y="7670"/>
                      <a:pt x="52323" y="8834"/>
                      <a:pt x="52323" y="9997"/>
                    </a:cubicBezTo>
                    <a:cubicBezTo>
                      <a:pt x="52258" y="10722"/>
                      <a:pt x="52788" y="11327"/>
                      <a:pt x="53483" y="11327"/>
                    </a:cubicBezTo>
                    <a:cubicBezTo>
                      <a:pt x="53555" y="11327"/>
                      <a:pt x="53630" y="11320"/>
                      <a:pt x="53705" y="11307"/>
                    </a:cubicBezTo>
                    <a:cubicBezTo>
                      <a:pt x="54869" y="11161"/>
                      <a:pt x="56033" y="11161"/>
                      <a:pt x="57197" y="11161"/>
                    </a:cubicBezTo>
                    <a:cubicBezTo>
                      <a:pt x="56906" y="12398"/>
                      <a:pt x="56688" y="13634"/>
                      <a:pt x="56324" y="14871"/>
                    </a:cubicBezTo>
                    <a:cubicBezTo>
                      <a:pt x="56033" y="15598"/>
                      <a:pt x="56397" y="16325"/>
                      <a:pt x="57124" y="16616"/>
                    </a:cubicBezTo>
                    <a:cubicBezTo>
                      <a:pt x="58506" y="16980"/>
                      <a:pt x="59815" y="17489"/>
                      <a:pt x="61124" y="18144"/>
                    </a:cubicBezTo>
                    <a:cubicBezTo>
                      <a:pt x="60470" y="19162"/>
                      <a:pt x="59815" y="20180"/>
                      <a:pt x="59015" y="21126"/>
                    </a:cubicBezTo>
                    <a:cubicBezTo>
                      <a:pt x="58579" y="21708"/>
                      <a:pt x="58651" y="22653"/>
                      <a:pt x="59306" y="23090"/>
                    </a:cubicBezTo>
                    <a:cubicBezTo>
                      <a:pt x="60615" y="24108"/>
                      <a:pt x="61852" y="25054"/>
                      <a:pt x="63015" y="26145"/>
                    </a:cubicBezTo>
                    <a:cubicBezTo>
                      <a:pt x="61779" y="27017"/>
                      <a:pt x="60542" y="27890"/>
                      <a:pt x="59306" y="28836"/>
                    </a:cubicBezTo>
                    <a:cubicBezTo>
                      <a:pt x="58942" y="29127"/>
                      <a:pt x="58724" y="29636"/>
                      <a:pt x="58797" y="30145"/>
                    </a:cubicBezTo>
                    <a:cubicBezTo>
                      <a:pt x="58069" y="30581"/>
                      <a:pt x="57851" y="31600"/>
                      <a:pt x="58360" y="32327"/>
                    </a:cubicBezTo>
                    <a:cubicBezTo>
                      <a:pt x="59524" y="33854"/>
                      <a:pt x="60542" y="35455"/>
                      <a:pt x="61488" y="37128"/>
                    </a:cubicBezTo>
                    <a:cubicBezTo>
                      <a:pt x="59379" y="37419"/>
                      <a:pt x="57269" y="37491"/>
                      <a:pt x="55087" y="37637"/>
                    </a:cubicBezTo>
                    <a:cubicBezTo>
                      <a:pt x="53924" y="37709"/>
                      <a:pt x="53633" y="39164"/>
                      <a:pt x="54142" y="39964"/>
                    </a:cubicBezTo>
                    <a:cubicBezTo>
                      <a:pt x="55233" y="41492"/>
                      <a:pt x="56324" y="42946"/>
                      <a:pt x="57488" y="44328"/>
                    </a:cubicBezTo>
                    <a:cubicBezTo>
                      <a:pt x="54796" y="44256"/>
                      <a:pt x="52105" y="43674"/>
                      <a:pt x="49560" y="42655"/>
                    </a:cubicBezTo>
                    <a:cubicBezTo>
                      <a:pt x="49405" y="42594"/>
                      <a:pt x="49245" y="42566"/>
                      <a:pt x="49086" y="42566"/>
                    </a:cubicBezTo>
                    <a:cubicBezTo>
                      <a:pt x="48119" y="42566"/>
                      <a:pt x="47179" y="43610"/>
                      <a:pt x="47741" y="44547"/>
                    </a:cubicBezTo>
                    <a:cubicBezTo>
                      <a:pt x="48541" y="45929"/>
                      <a:pt x="49414" y="47238"/>
                      <a:pt x="50287" y="48547"/>
                    </a:cubicBezTo>
                    <a:cubicBezTo>
                      <a:pt x="48832" y="48111"/>
                      <a:pt x="47523" y="47456"/>
                      <a:pt x="46286" y="46583"/>
                    </a:cubicBezTo>
                    <a:cubicBezTo>
                      <a:pt x="46035" y="46423"/>
                      <a:pt x="45713" y="46342"/>
                      <a:pt x="45391" y="46342"/>
                    </a:cubicBezTo>
                    <a:cubicBezTo>
                      <a:pt x="44685" y="46342"/>
                      <a:pt x="43982" y="46730"/>
                      <a:pt x="44032" y="47529"/>
                    </a:cubicBezTo>
                    <a:cubicBezTo>
                      <a:pt x="44032" y="48038"/>
                      <a:pt x="44032" y="48620"/>
                      <a:pt x="43959" y="49129"/>
                    </a:cubicBezTo>
                    <a:cubicBezTo>
                      <a:pt x="42868" y="48256"/>
                      <a:pt x="41850" y="47310"/>
                      <a:pt x="40831" y="46365"/>
                    </a:cubicBezTo>
                    <a:cubicBezTo>
                      <a:pt x="40558" y="46031"/>
                      <a:pt x="40170" y="45874"/>
                      <a:pt x="39785" y="45874"/>
                    </a:cubicBezTo>
                    <a:cubicBezTo>
                      <a:pt x="39248" y="45874"/>
                      <a:pt x="38716" y="46178"/>
                      <a:pt x="38504" y="46729"/>
                    </a:cubicBezTo>
                    <a:cubicBezTo>
                      <a:pt x="37995" y="47820"/>
                      <a:pt x="37485" y="48765"/>
                      <a:pt x="36976" y="49783"/>
                    </a:cubicBezTo>
                    <a:cubicBezTo>
                      <a:pt x="35813" y="48183"/>
                      <a:pt x="34722" y="46510"/>
                      <a:pt x="33776" y="44765"/>
                    </a:cubicBezTo>
                    <a:cubicBezTo>
                      <a:pt x="33588" y="44342"/>
                      <a:pt x="33158" y="44101"/>
                      <a:pt x="32700" y="44101"/>
                    </a:cubicBezTo>
                    <a:cubicBezTo>
                      <a:pt x="32449" y="44101"/>
                      <a:pt x="32190" y="44174"/>
                      <a:pt x="31958" y="44328"/>
                    </a:cubicBezTo>
                    <a:cubicBezTo>
                      <a:pt x="30648" y="45565"/>
                      <a:pt x="29266" y="46729"/>
                      <a:pt x="27812" y="47747"/>
                    </a:cubicBezTo>
                    <a:cubicBezTo>
                      <a:pt x="27303" y="46074"/>
                      <a:pt x="26721" y="44401"/>
                      <a:pt x="25993" y="42801"/>
                    </a:cubicBezTo>
                    <a:cubicBezTo>
                      <a:pt x="25725" y="42318"/>
                      <a:pt x="25220" y="42034"/>
                      <a:pt x="24711" y="42034"/>
                    </a:cubicBezTo>
                    <a:cubicBezTo>
                      <a:pt x="24529" y="42034"/>
                      <a:pt x="24347" y="42070"/>
                      <a:pt x="24175" y="42146"/>
                    </a:cubicBezTo>
                    <a:cubicBezTo>
                      <a:pt x="23302" y="42510"/>
                      <a:pt x="22429" y="42874"/>
                      <a:pt x="21557" y="43237"/>
                    </a:cubicBezTo>
                    <a:cubicBezTo>
                      <a:pt x="21287" y="39661"/>
                      <a:pt x="19702" y="37525"/>
                      <a:pt x="16397" y="37525"/>
                    </a:cubicBezTo>
                    <a:cubicBezTo>
                      <a:pt x="16139" y="37525"/>
                      <a:pt x="15871" y="37538"/>
                      <a:pt x="15592" y="37564"/>
                    </a:cubicBezTo>
                    <a:cubicBezTo>
                      <a:pt x="16029" y="36255"/>
                      <a:pt x="16465" y="34946"/>
                      <a:pt x="16974" y="33636"/>
                    </a:cubicBezTo>
                    <a:cubicBezTo>
                      <a:pt x="17192" y="32982"/>
                      <a:pt x="16902" y="32182"/>
                      <a:pt x="16247" y="31963"/>
                    </a:cubicBezTo>
                    <a:cubicBezTo>
                      <a:pt x="15083" y="31309"/>
                      <a:pt x="14138" y="30581"/>
                      <a:pt x="13119" y="30000"/>
                    </a:cubicBezTo>
                    <a:cubicBezTo>
                      <a:pt x="13701" y="28908"/>
                      <a:pt x="14429" y="27890"/>
                      <a:pt x="15156" y="26945"/>
                    </a:cubicBezTo>
                    <a:cubicBezTo>
                      <a:pt x="15190" y="26947"/>
                      <a:pt x="15224" y="26949"/>
                      <a:pt x="15258" y="26949"/>
                    </a:cubicBezTo>
                    <a:cubicBezTo>
                      <a:pt x="16079" y="26949"/>
                      <a:pt x="16672" y="26113"/>
                      <a:pt x="16392" y="25344"/>
                    </a:cubicBezTo>
                    <a:cubicBezTo>
                      <a:pt x="16101" y="24108"/>
                      <a:pt x="15738" y="22871"/>
                      <a:pt x="15374" y="21708"/>
                    </a:cubicBezTo>
                    <a:cubicBezTo>
                      <a:pt x="14574" y="18653"/>
                      <a:pt x="16756" y="17925"/>
                      <a:pt x="19084" y="16980"/>
                    </a:cubicBezTo>
                    <a:cubicBezTo>
                      <a:pt x="19956" y="16616"/>
                      <a:pt x="20247" y="15525"/>
                      <a:pt x="19665" y="14798"/>
                    </a:cubicBezTo>
                    <a:cubicBezTo>
                      <a:pt x="19229" y="14289"/>
                      <a:pt x="18938" y="13780"/>
                      <a:pt x="18647" y="13270"/>
                    </a:cubicBezTo>
                    <a:cubicBezTo>
                      <a:pt x="20102" y="12834"/>
                      <a:pt x="21557" y="12470"/>
                      <a:pt x="23084" y="12179"/>
                    </a:cubicBezTo>
                    <a:cubicBezTo>
                      <a:pt x="23884" y="12034"/>
                      <a:pt x="24393" y="11307"/>
                      <a:pt x="24248" y="10506"/>
                    </a:cubicBezTo>
                    <a:cubicBezTo>
                      <a:pt x="23884" y="8906"/>
                      <a:pt x="23520" y="7379"/>
                      <a:pt x="23157" y="5779"/>
                    </a:cubicBezTo>
                    <a:lnTo>
                      <a:pt x="23157" y="5779"/>
                    </a:lnTo>
                    <a:cubicBezTo>
                      <a:pt x="24466" y="6215"/>
                      <a:pt x="25702" y="6942"/>
                      <a:pt x="26721" y="7888"/>
                    </a:cubicBezTo>
                    <a:cubicBezTo>
                      <a:pt x="26970" y="8054"/>
                      <a:pt x="27249" y="8131"/>
                      <a:pt x="27524" y="8131"/>
                    </a:cubicBezTo>
                    <a:cubicBezTo>
                      <a:pt x="28211" y="8131"/>
                      <a:pt x="28872" y="7649"/>
                      <a:pt x="28976" y="6870"/>
                    </a:cubicBezTo>
                    <a:cubicBezTo>
                      <a:pt x="29194" y="5997"/>
                      <a:pt x="29485" y="5124"/>
                      <a:pt x="29848" y="4251"/>
                    </a:cubicBezTo>
                    <a:cubicBezTo>
                      <a:pt x="31303" y="5124"/>
                      <a:pt x="32758" y="5997"/>
                      <a:pt x="34140" y="7015"/>
                    </a:cubicBezTo>
                    <a:cubicBezTo>
                      <a:pt x="34395" y="7207"/>
                      <a:pt x="34675" y="7292"/>
                      <a:pt x="34947" y="7292"/>
                    </a:cubicBezTo>
                    <a:cubicBezTo>
                      <a:pt x="35606" y="7292"/>
                      <a:pt x="36219" y="6790"/>
                      <a:pt x="36322" y="6070"/>
                    </a:cubicBezTo>
                    <a:cubicBezTo>
                      <a:pt x="36467" y="5270"/>
                      <a:pt x="36685" y="4542"/>
                      <a:pt x="37049" y="3815"/>
                    </a:cubicBezTo>
                    <a:close/>
                    <a:moveTo>
                      <a:pt x="23957" y="45274"/>
                    </a:moveTo>
                    <a:cubicBezTo>
                      <a:pt x="24393" y="46292"/>
                      <a:pt x="24757" y="47383"/>
                      <a:pt x="25048" y="48474"/>
                    </a:cubicBezTo>
                    <a:cubicBezTo>
                      <a:pt x="25269" y="49137"/>
                      <a:pt x="25868" y="49548"/>
                      <a:pt x="26493" y="49548"/>
                    </a:cubicBezTo>
                    <a:cubicBezTo>
                      <a:pt x="26691" y="49548"/>
                      <a:pt x="26892" y="49507"/>
                      <a:pt x="27084" y="49420"/>
                    </a:cubicBezTo>
                    <a:cubicBezTo>
                      <a:pt x="27212" y="49505"/>
                      <a:pt x="27340" y="49540"/>
                      <a:pt x="27468" y="49540"/>
                    </a:cubicBezTo>
                    <a:cubicBezTo>
                      <a:pt x="27558" y="49540"/>
                      <a:pt x="27649" y="49523"/>
                      <a:pt x="27739" y="49493"/>
                    </a:cubicBezTo>
                    <a:cubicBezTo>
                      <a:pt x="29339" y="48838"/>
                      <a:pt x="30867" y="47965"/>
                      <a:pt x="32249" y="47020"/>
                    </a:cubicBezTo>
                    <a:cubicBezTo>
                      <a:pt x="33267" y="49056"/>
                      <a:pt x="34431" y="50947"/>
                      <a:pt x="35885" y="52693"/>
                    </a:cubicBezTo>
                    <a:cubicBezTo>
                      <a:pt x="32540" y="62585"/>
                      <a:pt x="29048" y="72986"/>
                      <a:pt x="23011" y="81569"/>
                    </a:cubicBezTo>
                    <a:cubicBezTo>
                      <a:pt x="21629" y="77641"/>
                      <a:pt x="19447" y="71459"/>
                      <a:pt x="15956" y="70949"/>
                    </a:cubicBezTo>
                    <a:cubicBezTo>
                      <a:pt x="15631" y="70910"/>
                      <a:pt x="15305" y="70891"/>
                      <a:pt x="14977" y="70891"/>
                    </a:cubicBezTo>
                    <a:cubicBezTo>
                      <a:pt x="11129" y="70891"/>
                      <a:pt x="7138" y="73504"/>
                      <a:pt x="3518" y="75314"/>
                    </a:cubicBezTo>
                    <a:cubicBezTo>
                      <a:pt x="8101" y="65203"/>
                      <a:pt x="14647" y="55820"/>
                      <a:pt x="18793" y="45419"/>
                    </a:cubicBezTo>
                    <a:lnTo>
                      <a:pt x="18793" y="45419"/>
                    </a:lnTo>
                    <a:cubicBezTo>
                      <a:pt x="18740" y="46316"/>
                      <a:pt x="19453" y="46946"/>
                      <a:pt x="20209" y="46946"/>
                    </a:cubicBezTo>
                    <a:cubicBezTo>
                      <a:pt x="20495" y="46946"/>
                      <a:pt x="20788" y="46856"/>
                      <a:pt x="21047" y="46656"/>
                    </a:cubicBezTo>
                    <a:cubicBezTo>
                      <a:pt x="21920" y="46074"/>
                      <a:pt x="22939" y="45638"/>
                      <a:pt x="23957" y="45274"/>
                    </a:cubicBezTo>
                    <a:close/>
                    <a:moveTo>
                      <a:pt x="40177" y="49565"/>
                    </a:moveTo>
                    <a:cubicBezTo>
                      <a:pt x="41413" y="50729"/>
                      <a:pt x="42795" y="51893"/>
                      <a:pt x="44250" y="52911"/>
                    </a:cubicBezTo>
                    <a:cubicBezTo>
                      <a:pt x="44499" y="53077"/>
                      <a:pt x="44778" y="53155"/>
                      <a:pt x="45053" y="53155"/>
                    </a:cubicBezTo>
                    <a:cubicBezTo>
                      <a:pt x="45740" y="53155"/>
                      <a:pt x="46401" y="52672"/>
                      <a:pt x="46505" y="51893"/>
                    </a:cubicBezTo>
                    <a:cubicBezTo>
                      <a:pt x="46505" y="51238"/>
                      <a:pt x="46650" y="50656"/>
                      <a:pt x="46723" y="50074"/>
                    </a:cubicBezTo>
                    <a:cubicBezTo>
                      <a:pt x="47087" y="50293"/>
                      <a:pt x="47450" y="50438"/>
                      <a:pt x="47814" y="50584"/>
                    </a:cubicBezTo>
                    <a:cubicBezTo>
                      <a:pt x="47814" y="59966"/>
                      <a:pt x="48323" y="69349"/>
                      <a:pt x="49196" y="78659"/>
                    </a:cubicBezTo>
                    <a:cubicBezTo>
                      <a:pt x="47159" y="77059"/>
                      <a:pt x="44977" y="75677"/>
                      <a:pt x="42795" y="74368"/>
                    </a:cubicBezTo>
                    <a:cubicBezTo>
                      <a:pt x="42650" y="74320"/>
                      <a:pt x="42502" y="74296"/>
                      <a:pt x="42356" y="74296"/>
                    </a:cubicBezTo>
                    <a:cubicBezTo>
                      <a:pt x="41844" y="74296"/>
                      <a:pt x="41365" y="74586"/>
                      <a:pt x="41195" y="75095"/>
                    </a:cubicBezTo>
                    <a:cubicBezTo>
                      <a:pt x="39522" y="78368"/>
                      <a:pt x="37631" y="81496"/>
                      <a:pt x="35449" y="84551"/>
                    </a:cubicBezTo>
                    <a:cubicBezTo>
                      <a:pt x="33412" y="78659"/>
                      <a:pt x="34503" y="72550"/>
                      <a:pt x="33776" y="66440"/>
                    </a:cubicBezTo>
                    <a:cubicBezTo>
                      <a:pt x="35594" y="62003"/>
                      <a:pt x="37049" y="57348"/>
                      <a:pt x="38577" y="52911"/>
                    </a:cubicBezTo>
                    <a:cubicBezTo>
                      <a:pt x="39013" y="51747"/>
                      <a:pt x="39522" y="50584"/>
                      <a:pt x="40177" y="49565"/>
                    </a:cubicBezTo>
                    <a:close/>
                    <a:moveTo>
                      <a:pt x="36405" y="0"/>
                    </a:moveTo>
                    <a:cubicBezTo>
                      <a:pt x="35861" y="0"/>
                      <a:pt x="35328" y="324"/>
                      <a:pt x="35085" y="905"/>
                    </a:cubicBezTo>
                    <a:cubicBezTo>
                      <a:pt x="34794" y="1778"/>
                      <a:pt x="34431" y="2724"/>
                      <a:pt x="34140" y="3597"/>
                    </a:cubicBezTo>
                    <a:cubicBezTo>
                      <a:pt x="32612" y="2651"/>
                      <a:pt x="31085" y="1706"/>
                      <a:pt x="29557" y="905"/>
                    </a:cubicBezTo>
                    <a:cubicBezTo>
                      <a:pt x="29387" y="837"/>
                      <a:pt x="29208" y="805"/>
                      <a:pt x="29032" y="805"/>
                    </a:cubicBezTo>
                    <a:cubicBezTo>
                      <a:pt x="28457" y="805"/>
                      <a:pt x="27906" y="1149"/>
                      <a:pt x="27739" y="1706"/>
                    </a:cubicBezTo>
                    <a:cubicBezTo>
                      <a:pt x="27448" y="2578"/>
                      <a:pt x="27084" y="3451"/>
                      <a:pt x="26793" y="4397"/>
                    </a:cubicBezTo>
                    <a:cubicBezTo>
                      <a:pt x="25193" y="3233"/>
                      <a:pt x="23302" y="2651"/>
                      <a:pt x="21411" y="2651"/>
                    </a:cubicBezTo>
                    <a:cubicBezTo>
                      <a:pt x="21371" y="2648"/>
                      <a:pt x="21331" y="2646"/>
                      <a:pt x="21292" y="2646"/>
                    </a:cubicBezTo>
                    <a:cubicBezTo>
                      <a:pt x="20405" y="2646"/>
                      <a:pt x="19744" y="3419"/>
                      <a:pt x="19884" y="4324"/>
                    </a:cubicBezTo>
                    <a:cubicBezTo>
                      <a:pt x="20247" y="6070"/>
                      <a:pt x="20684" y="7815"/>
                      <a:pt x="21120" y="9634"/>
                    </a:cubicBezTo>
                    <a:cubicBezTo>
                      <a:pt x="19229" y="10070"/>
                      <a:pt x="17483" y="10579"/>
                      <a:pt x="15738" y="11307"/>
                    </a:cubicBezTo>
                    <a:cubicBezTo>
                      <a:pt x="14719" y="11816"/>
                      <a:pt x="14574" y="13125"/>
                      <a:pt x="15447" y="13780"/>
                    </a:cubicBezTo>
                    <a:cubicBezTo>
                      <a:pt x="15810" y="14216"/>
                      <a:pt x="16101" y="14580"/>
                      <a:pt x="16320" y="15089"/>
                    </a:cubicBezTo>
                    <a:cubicBezTo>
                      <a:pt x="11592" y="17344"/>
                      <a:pt x="12101" y="20326"/>
                      <a:pt x="13556" y="25781"/>
                    </a:cubicBezTo>
                    <a:cubicBezTo>
                      <a:pt x="13556" y="25854"/>
                      <a:pt x="13628" y="25926"/>
                      <a:pt x="13628" y="25999"/>
                    </a:cubicBezTo>
                    <a:cubicBezTo>
                      <a:pt x="12319" y="27017"/>
                      <a:pt x="11228" y="28327"/>
                      <a:pt x="10355" y="29781"/>
                    </a:cubicBezTo>
                    <a:cubicBezTo>
                      <a:pt x="9919" y="30436"/>
                      <a:pt x="10210" y="31309"/>
                      <a:pt x="10937" y="31672"/>
                    </a:cubicBezTo>
                    <a:cubicBezTo>
                      <a:pt x="12028" y="32182"/>
                      <a:pt x="13119" y="32909"/>
                      <a:pt x="14138" y="33636"/>
                    </a:cubicBezTo>
                    <a:cubicBezTo>
                      <a:pt x="13410" y="35382"/>
                      <a:pt x="12828" y="37055"/>
                      <a:pt x="12319" y="38873"/>
                    </a:cubicBezTo>
                    <a:cubicBezTo>
                      <a:pt x="11950" y="39795"/>
                      <a:pt x="12673" y="40717"/>
                      <a:pt x="13608" y="40717"/>
                    </a:cubicBezTo>
                    <a:cubicBezTo>
                      <a:pt x="13779" y="40717"/>
                      <a:pt x="13957" y="40686"/>
                      <a:pt x="14138" y="40619"/>
                    </a:cubicBezTo>
                    <a:cubicBezTo>
                      <a:pt x="14932" y="40367"/>
                      <a:pt x="15597" y="40249"/>
                      <a:pt x="16153" y="40249"/>
                    </a:cubicBezTo>
                    <a:cubicBezTo>
                      <a:pt x="17683" y="40249"/>
                      <a:pt x="18380" y="41142"/>
                      <a:pt x="18647" y="42583"/>
                    </a:cubicBezTo>
                    <a:cubicBezTo>
                      <a:pt x="11810" y="53493"/>
                      <a:pt x="5264" y="65203"/>
                      <a:pt x="245" y="77132"/>
                    </a:cubicBezTo>
                    <a:cubicBezTo>
                      <a:pt x="1" y="77865"/>
                      <a:pt x="629" y="78599"/>
                      <a:pt x="1354" y="78599"/>
                    </a:cubicBezTo>
                    <a:cubicBezTo>
                      <a:pt x="1492" y="78599"/>
                      <a:pt x="1633" y="78572"/>
                      <a:pt x="1773" y="78514"/>
                    </a:cubicBezTo>
                    <a:cubicBezTo>
                      <a:pt x="6064" y="77059"/>
                      <a:pt x="9846" y="74441"/>
                      <a:pt x="14210" y="73350"/>
                    </a:cubicBezTo>
                    <a:cubicBezTo>
                      <a:pt x="14362" y="73312"/>
                      <a:pt x="14512" y="73295"/>
                      <a:pt x="14661" y="73295"/>
                    </a:cubicBezTo>
                    <a:cubicBezTo>
                      <a:pt x="17995" y="73295"/>
                      <a:pt x="20436" y="82329"/>
                      <a:pt x="21411" y="84696"/>
                    </a:cubicBezTo>
                    <a:cubicBezTo>
                      <a:pt x="21659" y="85192"/>
                      <a:pt x="22165" y="85453"/>
                      <a:pt x="22662" y="85453"/>
                    </a:cubicBezTo>
                    <a:cubicBezTo>
                      <a:pt x="23041" y="85453"/>
                      <a:pt x="23414" y="85302"/>
                      <a:pt x="23666" y="84987"/>
                    </a:cubicBezTo>
                    <a:cubicBezTo>
                      <a:pt x="26793" y="80841"/>
                      <a:pt x="29412" y="76405"/>
                      <a:pt x="31521" y="71677"/>
                    </a:cubicBezTo>
                    <a:lnTo>
                      <a:pt x="31521" y="71677"/>
                    </a:lnTo>
                    <a:cubicBezTo>
                      <a:pt x="31158" y="77205"/>
                      <a:pt x="31885" y="82951"/>
                      <a:pt x="34067" y="87533"/>
                    </a:cubicBezTo>
                    <a:cubicBezTo>
                      <a:pt x="34265" y="88009"/>
                      <a:pt x="34702" y="88247"/>
                      <a:pt x="35152" y="88247"/>
                    </a:cubicBezTo>
                    <a:cubicBezTo>
                      <a:pt x="35527" y="88247"/>
                      <a:pt x="35912" y="88082"/>
                      <a:pt x="36176" y="87751"/>
                    </a:cubicBezTo>
                    <a:cubicBezTo>
                      <a:pt x="38431" y="84260"/>
                      <a:pt x="40831" y="80841"/>
                      <a:pt x="42795" y="77132"/>
                    </a:cubicBezTo>
                    <a:cubicBezTo>
                      <a:pt x="45268" y="78587"/>
                      <a:pt x="47450" y="80550"/>
                      <a:pt x="49850" y="82005"/>
                    </a:cubicBezTo>
                    <a:cubicBezTo>
                      <a:pt x="50098" y="82177"/>
                      <a:pt x="50361" y="82253"/>
                      <a:pt x="50612" y="82253"/>
                    </a:cubicBezTo>
                    <a:cubicBezTo>
                      <a:pt x="51316" y="82253"/>
                      <a:pt x="51922" y="81646"/>
                      <a:pt x="51814" y="80841"/>
                    </a:cubicBezTo>
                    <a:cubicBezTo>
                      <a:pt x="50796" y="71022"/>
                      <a:pt x="50432" y="61203"/>
                      <a:pt x="50287" y="51311"/>
                    </a:cubicBezTo>
                    <a:lnTo>
                      <a:pt x="50287" y="51311"/>
                    </a:lnTo>
                    <a:cubicBezTo>
                      <a:pt x="51051" y="51475"/>
                      <a:pt x="51814" y="51556"/>
                      <a:pt x="52609" y="51556"/>
                    </a:cubicBezTo>
                    <a:cubicBezTo>
                      <a:pt x="52873" y="51556"/>
                      <a:pt x="53142" y="51547"/>
                      <a:pt x="53414" y="51529"/>
                    </a:cubicBezTo>
                    <a:cubicBezTo>
                      <a:pt x="54578" y="51529"/>
                      <a:pt x="54869" y="50002"/>
                      <a:pt x="54360" y="49274"/>
                    </a:cubicBezTo>
                    <a:cubicBezTo>
                      <a:pt x="53633" y="48329"/>
                      <a:pt x="52978" y="47310"/>
                      <a:pt x="52323" y="46438"/>
                    </a:cubicBezTo>
                    <a:lnTo>
                      <a:pt x="52323" y="46438"/>
                    </a:lnTo>
                    <a:cubicBezTo>
                      <a:pt x="54604" y="46964"/>
                      <a:pt x="56931" y="47208"/>
                      <a:pt x="59267" y="47208"/>
                    </a:cubicBezTo>
                    <a:cubicBezTo>
                      <a:pt x="59838" y="47208"/>
                      <a:pt x="60408" y="47194"/>
                      <a:pt x="60979" y="47165"/>
                    </a:cubicBezTo>
                    <a:cubicBezTo>
                      <a:pt x="62070" y="46947"/>
                      <a:pt x="62579" y="45710"/>
                      <a:pt x="61924" y="44837"/>
                    </a:cubicBezTo>
                    <a:cubicBezTo>
                      <a:pt x="60470" y="43383"/>
                      <a:pt x="59161" y="41855"/>
                      <a:pt x="57997" y="40255"/>
                    </a:cubicBezTo>
                    <a:cubicBezTo>
                      <a:pt x="59961" y="40182"/>
                      <a:pt x="61924" y="40037"/>
                      <a:pt x="63816" y="39746"/>
                    </a:cubicBezTo>
                    <a:cubicBezTo>
                      <a:pt x="64761" y="39528"/>
                      <a:pt x="65270" y="38582"/>
                      <a:pt x="64907" y="37709"/>
                    </a:cubicBezTo>
                    <a:cubicBezTo>
                      <a:pt x="63961" y="35382"/>
                      <a:pt x="62652" y="33127"/>
                      <a:pt x="61052" y="31163"/>
                    </a:cubicBezTo>
                    <a:lnTo>
                      <a:pt x="61124" y="31091"/>
                    </a:lnTo>
                    <a:cubicBezTo>
                      <a:pt x="62797" y="29854"/>
                      <a:pt x="64470" y="28618"/>
                      <a:pt x="66216" y="27454"/>
                    </a:cubicBezTo>
                    <a:cubicBezTo>
                      <a:pt x="66798" y="26945"/>
                      <a:pt x="66943" y="26072"/>
                      <a:pt x="66434" y="25417"/>
                    </a:cubicBezTo>
                    <a:cubicBezTo>
                      <a:pt x="65052" y="24108"/>
                      <a:pt x="63670" y="22871"/>
                      <a:pt x="62143" y="21708"/>
                    </a:cubicBezTo>
                    <a:cubicBezTo>
                      <a:pt x="62943" y="20617"/>
                      <a:pt x="63525" y="19453"/>
                      <a:pt x="64470" y="18362"/>
                    </a:cubicBezTo>
                    <a:cubicBezTo>
                      <a:pt x="64979" y="17635"/>
                      <a:pt x="64688" y="16616"/>
                      <a:pt x="63816" y="16253"/>
                    </a:cubicBezTo>
                    <a:cubicBezTo>
                      <a:pt x="62215" y="15598"/>
                      <a:pt x="60761" y="14943"/>
                      <a:pt x="59161" y="14434"/>
                    </a:cubicBezTo>
                    <a:cubicBezTo>
                      <a:pt x="59379" y="13052"/>
                      <a:pt x="59742" y="11598"/>
                      <a:pt x="60179" y="10288"/>
                    </a:cubicBezTo>
                    <a:cubicBezTo>
                      <a:pt x="60517" y="9408"/>
                      <a:pt x="59847" y="8528"/>
                      <a:pt x="58990" y="8528"/>
                    </a:cubicBezTo>
                    <a:cubicBezTo>
                      <a:pt x="58927" y="8528"/>
                      <a:pt x="58862" y="8533"/>
                      <a:pt x="58797" y="8543"/>
                    </a:cubicBezTo>
                    <a:cubicBezTo>
                      <a:pt x="57342" y="8761"/>
                      <a:pt x="55960" y="8615"/>
                      <a:pt x="54505" y="8761"/>
                    </a:cubicBezTo>
                    <a:cubicBezTo>
                      <a:pt x="54433" y="7815"/>
                      <a:pt x="54360" y="6797"/>
                      <a:pt x="54287" y="5851"/>
                    </a:cubicBezTo>
                    <a:cubicBezTo>
                      <a:pt x="54360" y="5415"/>
                      <a:pt x="54069" y="4979"/>
                      <a:pt x="53560" y="4906"/>
                    </a:cubicBezTo>
                    <a:cubicBezTo>
                      <a:pt x="53507" y="4799"/>
                      <a:pt x="53375" y="4732"/>
                      <a:pt x="53223" y="4732"/>
                    </a:cubicBezTo>
                    <a:cubicBezTo>
                      <a:pt x="53168" y="4732"/>
                      <a:pt x="53109" y="4741"/>
                      <a:pt x="53051" y="4760"/>
                    </a:cubicBezTo>
                    <a:cubicBezTo>
                      <a:pt x="51669" y="5197"/>
                      <a:pt x="50287" y="5633"/>
                      <a:pt x="48905" y="6070"/>
                    </a:cubicBezTo>
                    <a:cubicBezTo>
                      <a:pt x="48396" y="4615"/>
                      <a:pt x="47596" y="3233"/>
                      <a:pt x="46941" y="1778"/>
                    </a:cubicBezTo>
                    <a:cubicBezTo>
                      <a:pt x="46756" y="1269"/>
                      <a:pt x="46276" y="995"/>
                      <a:pt x="45782" y="995"/>
                    </a:cubicBezTo>
                    <a:cubicBezTo>
                      <a:pt x="45501" y="995"/>
                      <a:pt x="45215" y="1084"/>
                      <a:pt x="44977" y="1269"/>
                    </a:cubicBezTo>
                    <a:cubicBezTo>
                      <a:pt x="43959" y="2287"/>
                      <a:pt x="42868" y="3160"/>
                      <a:pt x="41850" y="4179"/>
                    </a:cubicBezTo>
                    <a:cubicBezTo>
                      <a:pt x="40249" y="2942"/>
                      <a:pt x="38722" y="1633"/>
                      <a:pt x="37195" y="251"/>
                    </a:cubicBezTo>
                    <a:cubicBezTo>
                      <a:pt x="36952" y="81"/>
                      <a:pt x="36677" y="0"/>
                      <a:pt x="364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0"/>
              <p:cNvSpPr/>
              <p:nvPr/>
            </p:nvSpPr>
            <p:spPr>
              <a:xfrm>
                <a:off x="5088996" y="3703092"/>
                <a:ext cx="296050" cy="431350"/>
              </a:xfrm>
              <a:custGeom>
                <a:rect b="b" l="l" r="r" t="t"/>
                <a:pathLst>
                  <a:path extrusionOk="0" h="17254" w="11842">
                    <a:moveTo>
                      <a:pt x="9516" y="1"/>
                    </a:moveTo>
                    <a:cubicBezTo>
                      <a:pt x="9253" y="1"/>
                      <a:pt x="8980" y="88"/>
                      <a:pt x="8728" y="285"/>
                    </a:cubicBezTo>
                    <a:cubicBezTo>
                      <a:pt x="6474" y="2103"/>
                      <a:pt x="4146" y="3704"/>
                      <a:pt x="1964" y="5667"/>
                    </a:cubicBezTo>
                    <a:cubicBezTo>
                      <a:pt x="1600" y="5958"/>
                      <a:pt x="0" y="7559"/>
                      <a:pt x="1091" y="7995"/>
                    </a:cubicBezTo>
                    <a:cubicBezTo>
                      <a:pt x="1223" y="8036"/>
                      <a:pt x="1358" y="8055"/>
                      <a:pt x="1493" y="8055"/>
                    </a:cubicBezTo>
                    <a:cubicBezTo>
                      <a:pt x="2547" y="8055"/>
                      <a:pt x="3663" y="6911"/>
                      <a:pt x="4437" y="6395"/>
                    </a:cubicBezTo>
                    <a:cubicBezTo>
                      <a:pt x="5383" y="5813"/>
                      <a:pt x="6328" y="5158"/>
                      <a:pt x="7274" y="4504"/>
                    </a:cubicBezTo>
                    <a:lnTo>
                      <a:pt x="7274" y="4504"/>
                    </a:lnTo>
                    <a:cubicBezTo>
                      <a:pt x="6474" y="7486"/>
                      <a:pt x="5892" y="10541"/>
                      <a:pt x="5674" y="13668"/>
                    </a:cubicBezTo>
                    <a:cubicBezTo>
                      <a:pt x="4655" y="13523"/>
                      <a:pt x="3637" y="13377"/>
                      <a:pt x="2619" y="13377"/>
                    </a:cubicBezTo>
                    <a:cubicBezTo>
                      <a:pt x="2594" y="13375"/>
                      <a:pt x="2569" y="13374"/>
                      <a:pt x="2545" y="13374"/>
                    </a:cubicBezTo>
                    <a:cubicBezTo>
                      <a:pt x="1863" y="13374"/>
                      <a:pt x="1477" y="14340"/>
                      <a:pt x="2110" y="14832"/>
                    </a:cubicBezTo>
                    <a:cubicBezTo>
                      <a:pt x="4219" y="16287"/>
                      <a:pt x="7347" y="16796"/>
                      <a:pt x="9892" y="17232"/>
                    </a:cubicBezTo>
                    <a:cubicBezTo>
                      <a:pt x="9983" y="17247"/>
                      <a:pt x="10070" y="17254"/>
                      <a:pt x="10152" y="17254"/>
                    </a:cubicBezTo>
                    <a:cubicBezTo>
                      <a:pt x="11727" y="17254"/>
                      <a:pt x="11842" y="14741"/>
                      <a:pt x="10183" y="14396"/>
                    </a:cubicBezTo>
                    <a:lnTo>
                      <a:pt x="8292" y="14032"/>
                    </a:lnTo>
                    <a:cubicBezTo>
                      <a:pt x="9383" y="10032"/>
                      <a:pt x="9529" y="5740"/>
                      <a:pt x="10692" y="1740"/>
                    </a:cubicBezTo>
                    <a:cubicBezTo>
                      <a:pt x="11021" y="808"/>
                      <a:pt x="10318" y="1"/>
                      <a:pt x="95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1" name="Google Shape;1601;p30"/>
            <p:cNvSpPr/>
            <p:nvPr/>
          </p:nvSpPr>
          <p:spPr>
            <a:xfrm flipH="1" rot="1550640">
              <a:off x="8464734" y="1616986"/>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2" name="Google Shape;1602;p30"/>
            <p:cNvGrpSpPr/>
            <p:nvPr/>
          </p:nvGrpSpPr>
          <p:grpSpPr>
            <a:xfrm flipH="1" rot="-1882907">
              <a:off x="4040677" y="4206783"/>
              <a:ext cx="537260" cy="480691"/>
              <a:chOff x="1949642" y="2454226"/>
              <a:chExt cx="705425" cy="631150"/>
            </a:xfrm>
          </p:grpSpPr>
          <p:sp>
            <p:nvSpPr>
              <p:cNvPr id="1603" name="Google Shape;1603;p30"/>
              <p:cNvSpPr/>
              <p:nvPr/>
            </p:nvSpPr>
            <p:spPr>
              <a:xfrm>
                <a:off x="2029642" y="2729601"/>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0"/>
              <p:cNvSpPr/>
              <p:nvPr/>
            </p:nvSpPr>
            <p:spPr>
              <a:xfrm>
                <a:off x="1949642" y="2604151"/>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0"/>
              <p:cNvSpPr/>
              <p:nvPr/>
            </p:nvSpPr>
            <p:spPr>
              <a:xfrm>
                <a:off x="2166017" y="2454226"/>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0"/>
              <p:cNvSpPr/>
              <p:nvPr/>
            </p:nvSpPr>
            <p:spPr>
              <a:xfrm>
                <a:off x="2371517" y="2484126"/>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0"/>
              <p:cNvSpPr/>
              <p:nvPr/>
            </p:nvSpPr>
            <p:spPr>
              <a:xfrm>
                <a:off x="2487892" y="2672726"/>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8" name="Google Shape;1608;p30"/>
            <p:cNvGrpSpPr/>
            <p:nvPr/>
          </p:nvGrpSpPr>
          <p:grpSpPr>
            <a:xfrm>
              <a:off x="-189635" y="75527"/>
              <a:ext cx="9051492" cy="5209357"/>
              <a:chOff x="-189635" y="75527"/>
              <a:chExt cx="9051492" cy="5209357"/>
            </a:xfrm>
          </p:grpSpPr>
          <p:sp>
            <p:nvSpPr>
              <p:cNvPr id="1609" name="Google Shape;1609;p30"/>
              <p:cNvSpPr/>
              <p:nvPr/>
            </p:nvSpPr>
            <p:spPr>
              <a:xfrm flipH="1" rot="1009874">
                <a:off x="145131" y="4263894"/>
                <a:ext cx="909220" cy="908822"/>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0" name="Google Shape;1610;p30"/>
              <p:cNvGrpSpPr/>
              <p:nvPr/>
            </p:nvGrpSpPr>
            <p:grpSpPr>
              <a:xfrm flipH="1">
                <a:off x="-189635" y="75527"/>
                <a:ext cx="9051492" cy="4677161"/>
                <a:chOff x="50436" y="-319265"/>
                <a:chExt cx="9051492" cy="4677161"/>
              </a:xfrm>
            </p:grpSpPr>
            <p:sp>
              <p:nvSpPr>
                <p:cNvPr id="1611" name="Google Shape;1611;p30"/>
                <p:cNvSpPr/>
                <p:nvPr/>
              </p:nvSpPr>
              <p:spPr>
                <a:xfrm>
                  <a:off x="1711756" y="-259608"/>
                  <a:ext cx="162328" cy="212910"/>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0"/>
                <p:cNvSpPr/>
                <p:nvPr/>
              </p:nvSpPr>
              <p:spPr>
                <a:xfrm>
                  <a:off x="371824" y="2624884"/>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0"/>
                <p:cNvSpPr/>
                <p:nvPr/>
              </p:nvSpPr>
              <p:spPr>
                <a:xfrm>
                  <a:off x="8040133" y="2392885"/>
                  <a:ext cx="209875" cy="275176"/>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0"/>
                <p:cNvSpPr/>
                <p:nvPr/>
              </p:nvSpPr>
              <p:spPr>
                <a:xfrm>
                  <a:off x="7666242" y="4025881"/>
                  <a:ext cx="209875" cy="275176"/>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0"/>
                <p:cNvSpPr/>
                <p:nvPr/>
              </p:nvSpPr>
              <p:spPr>
                <a:xfrm>
                  <a:off x="1874075" y="665960"/>
                  <a:ext cx="209875" cy="275176"/>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0"/>
                <p:cNvSpPr/>
                <p:nvPr/>
              </p:nvSpPr>
              <p:spPr>
                <a:xfrm>
                  <a:off x="205800" y="3345774"/>
                  <a:ext cx="110475" cy="14450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0"/>
                <p:cNvSpPr/>
                <p:nvPr/>
              </p:nvSpPr>
              <p:spPr>
                <a:xfrm>
                  <a:off x="50436" y="-147925"/>
                  <a:ext cx="110475" cy="145627"/>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30"/>
                <p:cNvSpPr/>
                <p:nvPr/>
              </p:nvSpPr>
              <p:spPr>
                <a:xfrm>
                  <a:off x="3643562" y="-108452"/>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30"/>
                <p:cNvSpPr/>
                <p:nvPr/>
              </p:nvSpPr>
              <p:spPr>
                <a:xfrm>
                  <a:off x="6003051" y="-319265"/>
                  <a:ext cx="41395" cy="40657"/>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30"/>
                <p:cNvSpPr/>
                <p:nvPr/>
              </p:nvSpPr>
              <p:spPr>
                <a:xfrm>
                  <a:off x="2586530" y="3979553"/>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30"/>
                <p:cNvSpPr/>
                <p:nvPr/>
              </p:nvSpPr>
              <p:spPr>
                <a:xfrm>
                  <a:off x="2350174" y="2424188"/>
                  <a:ext cx="57303" cy="56326"/>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30"/>
                <p:cNvSpPr/>
                <p:nvPr/>
              </p:nvSpPr>
              <p:spPr>
                <a:xfrm>
                  <a:off x="8797120" y="2458153"/>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3" name="Google Shape;1623;p30"/>
                <p:cNvGrpSpPr/>
                <p:nvPr/>
              </p:nvGrpSpPr>
              <p:grpSpPr>
                <a:xfrm>
                  <a:off x="717777" y="856329"/>
                  <a:ext cx="6253449" cy="3501566"/>
                  <a:chOff x="557127" y="1035417"/>
                  <a:chExt cx="6253449" cy="3501566"/>
                </a:xfrm>
              </p:grpSpPr>
              <p:sp>
                <p:nvSpPr>
                  <p:cNvPr id="1624" name="Google Shape;1624;p30"/>
                  <p:cNvSpPr/>
                  <p:nvPr/>
                </p:nvSpPr>
                <p:spPr>
                  <a:xfrm>
                    <a:off x="2273465" y="1194705"/>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0"/>
                  <p:cNvSpPr/>
                  <p:nvPr/>
                </p:nvSpPr>
                <p:spPr>
                  <a:xfrm>
                    <a:off x="2882935" y="1035417"/>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0"/>
                  <p:cNvSpPr/>
                  <p:nvPr/>
                </p:nvSpPr>
                <p:spPr>
                  <a:xfrm>
                    <a:off x="6769181" y="4079462"/>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0"/>
                  <p:cNvSpPr/>
                  <p:nvPr/>
                </p:nvSpPr>
                <p:spPr>
                  <a:xfrm>
                    <a:off x="557127" y="4480145"/>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8" name="Google Shape;1628;p30"/>
                <p:cNvGrpSpPr/>
                <p:nvPr/>
              </p:nvGrpSpPr>
              <p:grpSpPr>
                <a:xfrm>
                  <a:off x="8040139" y="106597"/>
                  <a:ext cx="1061789" cy="629687"/>
                  <a:chOff x="4784639" y="1400472"/>
                  <a:chExt cx="1061789" cy="629687"/>
                </a:xfrm>
              </p:grpSpPr>
              <p:sp>
                <p:nvSpPr>
                  <p:cNvPr id="1629" name="Google Shape;1629;p30"/>
                  <p:cNvSpPr/>
                  <p:nvPr/>
                </p:nvSpPr>
                <p:spPr>
                  <a:xfrm>
                    <a:off x="5760386" y="1400472"/>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0"/>
                  <p:cNvSpPr/>
                  <p:nvPr/>
                </p:nvSpPr>
                <p:spPr>
                  <a:xfrm>
                    <a:off x="4784639" y="1989706"/>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0"/>
                  <p:cNvSpPr/>
                  <p:nvPr/>
                </p:nvSpPr>
                <p:spPr>
                  <a:xfrm>
                    <a:off x="5419903" y="1721329"/>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0"/>
                  <p:cNvSpPr/>
                  <p:nvPr/>
                </p:nvSpPr>
                <p:spPr>
                  <a:xfrm>
                    <a:off x="5227161" y="1598437"/>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3" name="Google Shape;1633;p30"/>
                <p:cNvSpPr/>
                <p:nvPr/>
              </p:nvSpPr>
              <p:spPr>
                <a:xfrm>
                  <a:off x="6737556" y="-23364"/>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0"/>
                <p:cNvSpPr/>
                <p:nvPr/>
              </p:nvSpPr>
              <p:spPr>
                <a:xfrm>
                  <a:off x="4325399" y="2614578"/>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0"/>
                <p:cNvSpPr/>
                <p:nvPr/>
              </p:nvSpPr>
              <p:spPr>
                <a:xfrm>
                  <a:off x="8368594" y="3448561"/>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0"/>
                <p:cNvSpPr/>
                <p:nvPr/>
              </p:nvSpPr>
              <p:spPr>
                <a:xfrm>
                  <a:off x="8913049" y="3922740"/>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37" name="Google Shape;1637;p30"/>
            <p:cNvSpPr/>
            <p:nvPr/>
          </p:nvSpPr>
          <p:spPr>
            <a:xfrm flipH="1">
              <a:off x="8498231" y="4790187"/>
              <a:ext cx="159461" cy="179490"/>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8" name="Google Shape;1638;p30"/>
          <p:cNvSpPr txBox="1"/>
          <p:nvPr>
            <p:ph type="title"/>
          </p:nvPr>
        </p:nvSpPr>
        <p:spPr>
          <a:xfrm>
            <a:off x="5035350" y="1655075"/>
            <a:ext cx="2964000" cy="10866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4500"/>
              <a:buNone/>
              <a:defRPr sz="10000"/>
            </a:lvl1pPr>
            <a:lvl2pPr lvl="1" rtl="0" algn="ctr">
              <a:lnSpc>
                <a:spcPct val="100000"/>
              </a:lnSpc>
              <a:spcBef>
                <a:spcPts val="0"/>
              </a:spcBef>
              <a:spcAft>
                <a:spcPts val="0"/>
              </a:spcAft>
              <a:buSzPts val="4500"/>
              <a:buFont typeface="Boogaloo"/>
              <a:buNone/>
              <a:defRPr sz="4500">
                <a:latin typeface="Boogaloo"/>
                <a:ea typeface="Boogaloo"/>
                <a:cs typeface="Boogaloo"/>
                <a:sym typeface="Boogaloo"/>
              </a:defRPr>
            </a:lvl2pPr>
            <a:lvl3pPr lvl="2" rtl="0" algn="ctr">
              <a:lnSpc>
                <a:spcPct val="100000"/>
              </a:lnSpc>
              <a:spcBef>
                <a:spcPts val="0"/>
              </a:spcBef>
              <a:spcAft>
                <a:spcPts val="0"/>
              </a:spcAft>
              <a:buSzPts val="4500"/>
              <a:buFont typeface="Boogaloo"/>
              <a:buNone/>
              <a:defRPr sz="4500">
                <a:latin typeface="Boogaloo"/>
                <a:ea typeface="Boogaloo"/>
                <a:cs typeface="Boogaloo"/>
                <a:sym typeface="Boogaloo"/>
              </a:defRPr>
            </a:lvl3pPr>
            <a:lvl4pPr lvl="3" rtl="0" algn="ctr">
              <a:lnSpc>
                <a:spcPct val="100000"/>
              </a:lnSpc>
              <a:spcBef>
                <a:spcPts val="0"/>
              </a:spcBef>
              <a:spcAft>
                <a:spcPts val="0"/>
              </a:spcAft>
              <a:buSzPts val="4500"/>
              <a:buFont typeface="Boogaloo"/>
              <a:buNone/>
              <a:defRPr sz="4500">
                <a:latin typeface="Boogaloo"/>
                <a:ea typeface="Boogaloo"/>
                <a:cs typeface="Boogaloo"/>
                <a:sym typeface="Boogaloo"/>
              </a:defRPr>
            </a:lvl4pPr>
            <a:lvl5pPr lvl="4" rtl="0" algn="ctr">
              <a:lnSpc>
                <a:spcPct val="100000"/>
              </a:lnSpc>
              <a:spcBef>
                <a:spcPts val="0"/>
              </a:spcBef>
              <a:spcAft>
                <a:spcPts val="0"/>
              </a:spcAft>
              <a:buSzPts val="4500"/>
              <a:buFont typeface="Boogaloo"/>
              <a:buNone/>
              <a:defRPr sz="4500">
                <a:latin typeface="Boogaloo"/>
                <a:ea typeface="Boogaloo"/>
                <a:cs typeface="Boogaloo"/>
                <a:sym typeface="Boogaloo"/>
              </a:defRPr>
            </a:lvl5pPr>
            <a:lvl6pPr lvl="5" rtl="0" algn="ctr">
              <a:lnSpc>
                <a:spcPct val="100000"/>
              </a:lnSpc>
              <a:spcBef>
                <a:spcPts val="0"/>
              </a:spcBef>
              <a:spcAft>
                <a:spcPts val="0"/>
              </a:spcAft>
              <a:buSzPts val="4500"/>
              <a:buFont typeface="Boogaloo"/>
              <a:buNone/>
              <a:defRPr sz="4500">
                <a:latin typeface="Boogaloo"/>
                <a:ea typeface="Boogaloo"/>
                <a:cs typeface="Boogaloo"/>
                <a:sym typeface="Boogaloo"/>
              </a:defRPr>
            </a:lvl6pPr>
            <a:lvl7pPr lvl="6" rtl="0" algn="ctr">
              <a:lnSpc>
                <a:spcPct val="100000"/>
              </a:lnSpc>
              <a:spcBef>
                <a:spcPts val="0"/>
              </a:spcBef>
              <a:spcAft>
                <a:spcPts val="0"/>
              </a:spcAft>
              <a:buSzPts val="4500"/>
              <a:buFont typeface="Boogaloo"/>
              <a:buNone/>
              <a:defRPr sz="4500">
                <a:latin typeface="Boogaloo"/>
                <a:ea typeface="Boogaloo"/>
                <a:cs typeface="Boogaloo"/>
                <a:sym typeface="Boogaloo"/>
              </a:defRPr>
            </a:lvl7pPr>
            <a:lvl8pPr lvl="7" rtl="0" algn="ctr">
              <a:lnSpc>
                <a:spcPct val="100000"/>
              </a:lnSpc>
              <a:spcBef>
                <a:spcPts val="0"/>
              </a:spcBef>
              <a:spcAft>
                <a:spcPts val="0"/>
              </a:spcAft>
              <a:buSzPts val="4500"/>
              <a:buFont typeface="Boogaloo"/>
              <a:buNone/>
              <a:defRPr sz="4500">
                <a:latin typeface="Boogaloo"/>
                <a:ea typeface="Boogaloo"/>
                <a:cs typeface="Boogaloo"/>
                <a:sym typeface="Boogaloo"/>
              </a:defRPr>
            </a:lvl8pPr>
            <a:lvl9pPr lvl="8" rtl="0" algn="ctr">
              <a:lnSpc>
                <a:spcPct val="100000"/>
              </a:lnSpc>
              <a:spcBef>
                <a:spcPts val="0"/>
              </a:spcBef>
              <a:spcAft>
                <a:spcPts val="0"/>
              </a:spcAft>
              <a:buSzPts val="4500"/>
              <a:buFont typeface="Boogaloo"/>
              <a:buNone/>
              <a:defRPr sz="4500">
                <a:latin typeface="Boogaloo"/>
                <a:ea typeface="Boogaloo"/>
                <a:cs typeface="Boogaloo"/>
                <a:sym typeface="Boogaloo"/>
              </a:defRPr>
            </a:lvl9pPr>
          </a:lstStyle>
          <a:p/>
        </p:txBody>
      </p:sp>
      <p:sp>
        <p:nvSpPr>
          <p:cNvPr id="1639" name="Google Shape;1639;p30"/>
          <p:cNvSpPr txBox="1"/>
          <p:nvPr>
            <p:ph idx="1" type="subTitle"/>
          </p:nvPr>
        </p:nvSpPr>
        <p:spPr>
          <a:xfrm>
            <a:off x="5035350" y="2872862"/>
            <a:ext cx="2964000" cy="94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0" name="Shape 150"/>
        <p:cNvGrpSpPr/>
        <p:nvPr/>
      </p:nvGrpSpPr>
      <p:grpSpPr>
        <a:xfrm>
          <a:off x="0" y="0"/>
          <a:ext cx="0" cy="0"/>
          <a:chOff x="0" y="0"/>
          <a:chExt cx="0" cy="0"/>
        </a:xfrm>
      </p:grpSpPr>
      <p:grpSp>
        <p:nvGrpSpPr>
          <p:cNvPr id="151" name="Google Shape;151;p4"/>
          <p:cNvGrpSpPr/>
          <p:nvPr/>
        </p:nvGrpSpPr>
        <p:grpSpPr>
          <a:xfrm>
            <a:off x="-1" y="44148"/>
            <a:ext cx="9047276" cy="5100177"/>
            <a:chOff x="-4983" y="367409"/>
            <a:chExt cx="9047276" cy="5100177"/>
          </a:xfrm>
        </p:grpSpPr>
        <p:sp>
          <p:nvSpPr>
            <p:cNvPr id="152" name="Google Shape;152;p4"/>
            <p:cNvSpPr/>
            <p:nvPr/>
          </p:nvSpPr>
          <p:spPr>
            <a:xfrm>
              <a:off x="7017469" y="1829044"/>
              <a:ext cx="152461" cy="171611"/>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dk2">
                <a:alpha val="562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4539064" y="5295975"/>
              <a:ext cx="152461" cy="171611"/>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dk2">
                <a:alpha val="562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8495690" y="1499146"/>
              <a:ext cx="197117" cy="221798"/>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dk2">
                <a:alpha val="562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1617481" y="367409"/>
              <a:ext cx="197117" cy="221798"/>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dk2">
                <a:alpha val="562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84356" y="1539277"/>
              <a:ext cx="103759" cy="11647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dk2">
                <a:alpha val="562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2948472" y="487044"/>
              <a:ext cx="152378" cy="171529"/>
            </a:xfrm>
            <a:custGeom>
              <a:rect b="b" l="l" r="r" t="t"/>
              <a:pathLst>
                <a:path extrusionOk="0" h="2078" w="1846">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dk2">
                <a:alpha val="562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a:off x="3676727" y="3420659"/>
              <a:ext cx="152461" cy="171611"/>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dk2">
                <a:alpha val="562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1237763" y="5016353"/>
              <a:ext cx="103842" cy="116554"/>
            </a:xfrm>
            <a:custGeom>
              <a:rect b="b" l="l" r="r" t="t"/>
              <a:pathLst>
                <a:path extrusionOk="0" h="1412" w="1258">
                  <a:moveTo>
                    <a:pt x="629" y="1"/>
                  </a:moveTo>
                  <a:cubicBezTo>
                    <a:pt x="552" y="1"/>
                    <a:pt x="484" y="233"/>
                    <a:pt x="474" y="552"/>
                  </a:cubicBezTo>
                  <a:cubicBezTo>
                    <a:pt x="204" y="571"/>
                    <a:pt x="1" y="629"/>
                    <a:pt x="1" y="706"/>
                  </a:cubicBezTo>
                  <a:cubicBezTo>
                    <a:pt x="1" y="784"/>
                    <a:pt x="204" y="842"/>
                    <a:pt x="474" y="861"/>
                  </a:cubicBezTo>
                  <a:cubicBezTo>
                    <a:pt x="484" y="1180"/>
                    <a:pt x="552" y="1412"/>
                    <a:pt x="629" y="1412"/>
                  </a:cubicBezTo>
                  <a:cubicBezTo>
                    <a:pt x="706" y="1412"/>
                    <a:pt x="774" y="1180"/>
                    <a:pt x="793" y="861"/>
                  </a:cubicBezTo>
                  <a:cubicBezTo>
                    <a:pt x="1054" y="842"/>
                    <a:pt x="1257" y="784"/>
                    <a:pt x="1257" y="706"/>
                  </a:cubicBezTo>
                  <a:cubicBezTo>
                    <a:pt x="1257" y="629"/>
                    <a:pt x="1054" y="571"/>
                    <a:pt x="793" y="552"/>
                  </a:cubicBezTo>
                  <a:cubicBezTo>
                    <a:pt x="774" y="233"/>
                    <a:pt x="706" y="1"/>
                    <a:pt x="629" y="1"/>
                  </a:cubicBezTo>
                  <a:close/>
                </a:path>
              </a:pathLst>
            </a:custGeom>
            <a:solidFill>
              <a:schemeClr val="dk2">
                <a:alpha val="562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546478" y="719265"/>
              <a:ext cx="103759" cy="117379"/>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dk2">
                <a:alpha val="562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a:off x="5387128" y="1494804"/>
              <a:ext cx="103759" cy="116554"/>
            </a:xfrm>
            <a:custGeom>
              <a:rect b="b" l="l" r="r" t="t"/>
              <a:pathLst>
                <a:path extrusionOk="0" h="1412" w="1257">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dk2">
                <a:alpha val="562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a:off x="7807276" y="2623466"/>
              <a:ext cx="80812" cy="68347"/>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dk2">
                <a:alpha val="562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4632805" y="1883663"/>
              <a:ext cx="80812" cy="68347"/>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dk2">
                <a:alpha val="562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2113654" y="4859099"/>
              <a:ext cx="38053" cy="32605"/>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dk2">
                <a:alpha val="562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
            <p:cNvSpPr/>
            <p:nvPr/>
          </p:nvSpPr>
          <p:spPr>
            <a:xfrm>
              <a:off x="7702736" y="5215015"/>
              <a:ext cx="80234" cy="68843"/>
            </a:xfrm>
            <a:custGeom>
              <a:rect b="b" l="l" r="r" t="t"/>
              <a:pathLst>
                <a:path extrusionOk="0" h="834" w="972">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dk2">
                <a:alpha val="562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a:off x="7819042" y="461914"/>
              <a:ext cx="38879" cy="32770"/>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dk2">
                <a:alpha val="562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5949499" y="384871"/>
              <a:ext cx="38218" cy="32358"/>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dk2">
                <a:alpha val="562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1563672" y="5226729"/>
              <a:ext cx="53819" cy="45400"/>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dk2">
                <a:alpha val="562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 name="Google Shape;169;p4"/>
            <p:cNvGrpSpPr/>
            <p:nvPr/>
          </p:nvGrpSpPr>
          <p:grpSpPr>
            <a:xfrm>
              <a:off x="-4983" y="3878936"/>
              <a:ext cx="394321" cy="369227"/>
              <a:chOff x="1644895" y="2966265"/>
              <a:chExt cx="362694" cy="339613"/>
            </a:xfrm>
          </p:grpSpPr>
          <p:sp>
            <p:nvSpPr>
              <p:cNvPr id="170" name="Google Shape;170;p4"/>
              <p:cNvSpPr/>
              <p:nvPr/>
            </p:nvSpPr>
            <p:spPr>
              <a:xfrm>
                <a:off x="1933259" y="3094351"/>
                <a:ext cx="74331" cy="6286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dk2">
                  <a:alpha val="562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
              <p:cNvSpPr/>
              <p:nvPr/>
            </p:nvSpPr>
            <p:spPr>
              <a:xfrm>
                <a:off x="1644895" y="2998229"/>
                <a:ext cx="74331" cy="62866"/>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dk2">
                  <a:alpha val="562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1814436" y="2966265"/>
                <a:ext cx="35001" cy="29990"/>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dk2">
                  <a:alpha val="562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1902433" y="3275736"/>
                <a:ext cx="35761" cy="30142"/>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dk2">
                  <a:alpha val="562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1735929" y="3184626"/>
                <a:ext cx="49275" cy="421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dk2">
                  <a:alpha val="562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4"/>
            <p:cNvSpPr/>
            <p:nvPr/>
          </p:nvSpPr>
          <p:spPr>
            <a:xfrm>
              <a:off x="8938535" y="2089738"/>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dk2">
                <a:alpha val="562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a:off x="8542360" y="3448175"/>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dk2">
                <a:alpha val="562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
            <p:cNvSpPr/>
            <p:nvPr/>
          </p:nvSpPr>
          <p:spPr>
            <a:xfrm>
              <a:off x="377035" y="2895725"/>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dk2">
                <a:alpha val="562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
            <p:cNvSpPr/>
            <p:nvPr/>
          </p:nvSpPr>
          <p:spPr>
            <a:xfrm>
              <a:off x="397476" y="2194866"/>
              <a:ext cx="80812" cy="68347"/>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dk2">
                <a:alpha val="562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a:off x="5719492" y="2089726"/>
              <a:ext cx="80812" cy="68347"/>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dk2">
                <a:alpha val="562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a:off x="2259017" y="1625911"/>
              <a:ext cx="38053" cy="32605"/>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dk2">
                <a:alpha val="562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p:nvPr/>
          </p:nvSpPr>
          <p:spPr>
            <a:xfrm>
              <a:off x="1897487" y="1581368"/>
              <a:ext cx="38879" cy="32770"/>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dk2">
                <a:alpha val="562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4"/>
            <p:cNvSpPr/>
            <p:nvPr/>
          </p:nvSpPr>
          <p:spPr>
            <a:xfrm>
              <a:off x="1183065" y="1634713"/>
              <a:ext cx="53572" cy="45812"/>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dk2">
                <a:alpha val="562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4"/>
            <p:cNvSpPr/>
            <p:nvPr/>
          </p:nvSpPr>
          <p:spPr>
            <a:xfrm>
              <a:off x="4372026" y="374391"/>
              <a:ext cx="80812" cy="68347"/>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dk2">
                <a:alpha val="562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
            <p:cNvSpPr/>
            <p:nvPr/>
          </p:nvSpPr>
          <p:spPr>
            <a:xfrm>
              <a:off x="6919542" y="664413"/>
              <a:ext cx="80812" cy="68347"/>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dk2">
                <a:alpha val="562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
            <p:cNvSpPr/>
            <p:nvPr/>
          </p:nvSpPr>
          <p:spPr>
            <a:xfrm>
              <a:off x="4706504" y="1026286"/>
              <a:ext cx="38053" cy="32605"/>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dk2">
                <a:alpha val="562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
            <p:cNvSpPr/>
            <p:nvPr/>
          </p:nvSpPr>
          <p:spPr>
            <a:xfrm>
              <a:off x="7314937" y="1105518"/>
              <a:ext cx="38879" cy="32770"/>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dk2">
                <a:alpha val="562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
            <p:cNvSpPr/>
            <p:nvPr/>
          </p:nvSpPr>
          <p:spPr>
            <a:xfrm>
              <a:off x="3048756" y="4891802"/>
              <a:ext cx="103759" cy="11647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dk2">
                <a:alpha val="562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
            <p:cNvSpPr/>
            <p:nvPr/>
          </p:nvSpPr>
          <p:spPr>
            <a:xfrm>
              <a:off x="6048927" y="3486234"/>
              <a:ext cx="152461" cy="171611"/>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dk2">
                <a:alpha val="562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
            <p:cNvSpPr/>
            <p:nvPr/>
          </p:nvSpPr>
          <p:spPr>
            <a:xfrm flipH="1">
              <a:off x="6471716" y="4891802"/>
              <a:ext cx="103759" cy="11647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dk2">
                <a:alpha val="562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
            <p:cNvSpPr/>
            <p:nvPr/>
          </p:nvSpPr>
          <p:spPr>
            <a:xfrm flipH="1">
              <a:off x="5719493" y="4899146"/>
              <a:ext cx="152461" cy="171611"/>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dk2">
                <a:alpha val="562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 name="Google Shape;191;p4"/>
          <p:cNvSpPr txBox="1"/>
          <p:nvPr>
            <p:ph type="title"/>
          </p:nvPr>
        </p:nvSpPr>
        <p:spPr>
          <a:xfrm>
            <a:off x="622530" y="484221"/>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2" name="Google Shape;192;p4"/>
          <p:cNvSpPr txBox="1"/>
          <p:nvPr>
            <p:ph idx="1" type="body"/>
          </p:nvPr>
        </p:nvSpPr>
        <p:spPr>
          <a:xfrm>
            <a:off x="713225" y="1152575"/>
            <a:ext cx="7717500" cy="34560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sz="12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31">
    <p:spTree>
      <p:nvGrpSpPr>
        <p:cNvPr id="1640" name="Shape 1640"/>
        <p:cNvGrpSpPr/>
        <p:nvPr/>
      </p:nvGrpSpPr>
      <p:grpSpPr>
        <a:xfrm>
          <a:off x="0" y="0"/>
          <a:ext cx="0" cy="0"/>
          <a:chOff x="0" y="0"/>
          <a:chExt cx="0" cy="0"/>
        </a:xfrm>
      </p:grpSpPr>
      <p:grpSp>
        <p:nvGrpSpPr>
          <p:cNvPr id="1641" name="Google Shape;1641;p31"/>
          <p:cNvGrpSpPr/>
          <p:nvPr/>
        </p:nvGrpSpPr>
        <p:grpSpPr>
          <a:xfrm>
            <a:off x="-189635" y="-102774"/>
            <a:ext cx="9374036" cy="5212160"/>
            <a:chOff x="-189635" y="-102774"/>
            <a:chExt cx="9374036" cy="5212160"/>
          </a:xfrm>
        </p:grpSpPr>
        <p:sp>
          <p:nvSpPr>
            <p:cNvPr id="1642" name="Google Shape;1642;p31"/>
            <p:cNvSpPr/>
            <p:nvPr/>
          </p:nvSpPr>
          <p:spPr>
            <a:xfrm rot="159001">
              <a:off x="6813969" y="4180428"/>
              <a:ext cx="908832" cy="908434"/>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31"/>
            <p:cNvSpPr/>
            <p:nvPr/>
          </p:nvSpPr>
          <p:spPr>
            <a:xfrm flipH="1" rot="1009874">
              <a:off x="259106" y="9394"/>
              <a:ext cx="909220" cy="908822"/>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4" name="Google Shape;1644;p31"/>
            <p:cNvGrpSpPr/>
            <p:nvPr/>
          </p:nvGrpSpPr>
          <p:grpSpPr>
            <a:xfrm rot="572271">
              <a:off x="8010927" y="454968"/>
              <a:ext cx="1064565" cy="1403349"/>
              <a:chOff x="4308246" y="3238442"/>
              <a:chExt cx="1673600" cy="2206200"/>
            </a:xfrm>
          </p:grpSpPr>
          <p:sp>
            <p:nvSpPr>
              <p:cNvPr id="1645" name="Google Shape;1645;p31"/>
              <p:cNvSpPr/>
              <p:nvPr/>
            </p:nvSpPr>
            <p:spPr>
              <a:xfrm>
                <a:off x="4777096" y="3489067"/>
                <a:ext cx="1079275" cy="810800"/>
              </a:xfrm>
              <a:custGeom>
                <a:rect b="b" l="l" r="r" t="t"/>
                <a:pathLst>
                  <a:path extrusionOk="0" h="32432" w="43171">
                    <a:moveTo>
                      <a:pt x="18236" y="2933"/>
                    </a:moveTo>
                    <a:cubicBezTo>
                      <a:pt x="21940" y="2933"/>
                      <a:pt x="25626" y="3920"/>
                      <a:pt x="28914" y="5791"/>
                    </a:cubicBezTo>
                    <a:cubicBezTo>
                      <a:pt x="33642" y="8482"/>
                      <a:pt x="35824" y="14228"/>
                      <a:pt x="34079" y="19393"/>
                    </a:cubicBezTo>
                    <a:cubicBezTo>
                      <a:pt x="32406" y="25066"/>
                      <a:pt x="26369" y="28485"/>
                      <a:pt x="20986" y="29648"/>
                    </a:cubicBezTo>
                    <a:cubicBezTo>
                      <a:pt x="19873" y="29897"/>
                      <a:pt x="18784" y="30014"/>
                      <a:pt x="17728" y="30014"/>
                    </a:cubicBezTo>
                    <a:cubicBezTo>
                      <a:pt x="9190" y="30014"/>
                      <a:pt x="2810" y="22320"/>
                      <a:pt x="3457" y="13647"/>
                    </a:cubicBezTo>
                    <a:cubicBezTo>
                      <a:pt x="3457" y="13065"/>
                      <a:pt x="3530" y="12483"/>
                      <a:pt x="3603" y="11974"/>
                    </a:cubicBezTo>
                    <a:cubicBezTo>
                      <a:pt x="6221" y="6809"/>
                      <a:pt x="9276" y="4118"/>
                      <a:pt x="15095" y="3173"/>
                    </a:cubicBezTo>
                    <a:cubicBezTo>
                      <a:pt x="16138" y="3012"/>
                      <a:pt x="17187" y="2933"/>
                      <a:pt x="18236" y="2933"/>
                    </a:cubicBezTo>
                    <a:close/>
                    <a:moveTo>
                      <a:pt x="18647" y="1"/>
                    </a:moveTo>
                    <a:cubicBezTo>
                      <a:pt x="17685" y="1"/>
                      <a:pt x="16717" y="63"/>
                      <a:pt x="15749" y="191"/>
                    </a:cubicBezTo>
                    <a:cubicBezTo>
                      <a:pt x="15107" y="74"/>
                      <a:pt x="14475" y="18"/>
                      <a:pt x="13856" y="18"/>
                    </a:cubicBezTo>
                    <a:cubicBezTo>
                      <a:pt x="8302" y="18"/>
                      <a:pt x="3755" y="4520"/>
                      <a:pt x="1857" y="10083"/>
                    </a:cubicBezTo>
                    <a:cubicBezTo>
                      <a:pt x="1784" y="10446"/>
                      <a:pt x="1639" y="10883"/>
                      <a:pt x="1493" y="11246"/>
                    </a:cubicBezTo>
                    <a:lnTo>
                      <a:pt x="1493" y="11464"/>
                    </a:lnTo>
                    <a:cubicBezTo>
                      <a:pt x="1275" y="12337"/>
                      <a:pt x="1130" y="13283"/>
                      <a:pt x="1057" y="14156"/>
                    </a:cubicBezTo>
                    <a:cubicBezTo>
                      <a:pt x="1" y="24965"/>
                      <a:pt x="8814" y="32432"/>
                      <a:pt x="18568" y="32432"/>
                    </a:cubicBezTo>
                    <a:cubicBezTo>
                      <a:pt x="20234" y="32432"/>
                      <a:pt x="21928" y="32214"/>
                      <a:pt x="23605" y="31758"/>
                    </a:cubicBezTo>
                    <a:cubicBezTo>
                      <a:pt x="36188" y="28339"/>
                      <a:pt x="43170" y="12701"/>
                      <a:pt x="31387" y="3973"/>
                    </a:cubicBezTo>
                    <a:cubicBezTo>
                      <a:pt x="27607" y="1393"/>
                      <a:pt x="23184" y="1"/>
                      <a:pt x="1864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1"/>
              <p:cNvSpPr/>
              <p:nvPr/>
            </p:nvSpPr>
            <p:spPr>
              <a:xfrm>
                <a:off x="4308246" y="3238442"/>
                <a:ext cx="1673600" cy="2206200"/>
              </a:xfrm>
              <a:custGeom>
                <a:rect b="b" l="l" r="r" t="t"/>
                <a:pathLst>
                  <a:path extrusionOk="0" h="88248" w="66944">
                    <a:moveTo>
                      <a:pt x="37049" y="3815"/>
                    </a:moveTo>
                    <a:cubicBezTo>
                      <a:pt x="38358" y="4979"/>
                      <a:pt x="39740" y="5997"/>
                      <a:pt x="41195" y="7015"/>
                    </a:cubicBezTo>
                    <a:cubicBezTo>
                      <a:pt x="41425" y="7187"/>
                      <a:pt x="41699" y="7269"/>
                      <a:pt x="41975" y="7269"/>
                    </a:cubicBezTo>
                    <a:cubicBezTo>
                      <a:pt x="42398" y="7269"/>
                      <a:pt x="42822" y="7077"/>
                      <a:pt x="43086" y="6724"/>
                    </a:cubicBezTo>
                    <a:cubicBezTo>
                      <a:pt x="43813" y="5924"/>
                      <a:pt x="44614" y="5197"/>
                      <a:pt x="45414" y="4469"/>
                    </a:cubicBezTo>
                    <a:cubicBezTo>
                      <a:pt x="46068" y="5633"/>
                      <a:pt x="46650" y="6870"/>
                      <a:pt x="47087" y="8106"/>
                    </a:cubicBezTo>
                    <a:cubicBezTo>
                      <a:pt x="47299" y="8532"/>
                      <a:pt x="47707" y="8802"/>
                      <a:pt x="48167" y="8802"/>
                    </a:cubicBezTo>
                    <a:cubicBezTo>
                      <a:pt x="48336" y="8802"/>
                      <a:pt x="48511" y="8766"/>
                      <a:pt x="48687" y="8688"/>
                    </a:cubicBezTo>
                    <a:cubicBezTo>
                      <a:pt x="50069" y="8106"/>
                      <a:pt x="51378" y="7379"/>
                      <a:pt x="52542" y="6433"/>
                    </a:cubicBezTo>
                    <a:lnTo>
                      <a:pt x="52542" y="6433"/>
                    </a:lnTo>
                    <a:cubicBezTo>
                      <a:pt x="52396" y="7670"/>
                      <a:pt x="52323" y="8834"/>
                      <a:pt x="52323" y="9997"/>
                    </a:cubicBezTo>
                    <a:cubicBezTo>
                      <a:pt x="52258" y="10722"/>
                      <a:pt x="52788" y="11327"/>
                      <a:pt x="53483" y="11327"/>
                    </a:cubicBezTo>
                    <a:cubicBezTo>
                      <a:pt x="53555" y="11327"/>
                      <a:pt x="53630" y="11320"/>
                      <a:pt x="53705" y="11307"/>
                    </a:cubicBezTo>
                    <a:cubicBezTo>
                      <a:pt x="54869" y="11161"/>
                      <a:pt x="56033" y="11161"/>
                      <a:pt x="57197" y="11161"/>
                    </a:cubicBezTo>
                    <a:cubicBezTo>
                      <a:pt x="56906" y="12398"/>
                      <a:pt x="56688" y="13634"/>
                      <a:pt x="56324" y="14871"/>
                    </a:cubicBezTo>
                    <a:cubicBezTo>
                      <a:pt x="56033" y="15598"/>
                      <a:pt x="56397" y="16325"/>
                      <a:pt x="57124" y="16616"/>
                    </a:cubicBezTo>
                    <a:cubicBezTo>
                      <a:pt x="58506" y="16980"/>
                      <a:pt x="59815" y="17489"/>
                      <a:pt x="61124" y="18144"/>
                    </a:cubicBezTo>
                    <a:cubicBezTo>
                      <a:pt x="60470" y="19162"/>
                      <a:pt x="59815" y="20180"/>
                      <a:pt x="59015" y="21126"/>
                    </a:cubicBezTo>
                    <a:cubicBezTo>
                      <a:pt x="58579" y="21708"/>
                      <a:pt x="58651" y="22653"/>
                      <a:pt x="59306" y="23090"/>
                    </a:cubicBezTo>
                    <a:cubicBezTo>
                      <a:pt x="60615" y="24108"/>
                      <a:pt x="61852" y="25054"/>
                      <a:pt x="63015" y="26145"/>
                    </a:cubicBezTo>
                    <a:cubicBezTo>
                      <a:pt x="61779" y="27017"/>
                      <a:pt x="60542" y="27890"/>
                      <a:pt x="59306" y="28836"/>
                    </a:cubicBezTo>
                    <a:cubicBezTo>
                      <a:pt x="58942" y="29127"/>
                      <a:pt x="58724" y="29636"/>
                      <a:pt x="58797" y="30145"/>
                    </a:cubicBezTo>
                    <a:cubicBezTo>
                      <a:pt x="58069" y="30581"/>
                      <a:pt x="57851" y="31600"/>
                      <a:pt x="58360" y="32327"/>
                    </a:cubicBezTo>
                    <a:cubicBezTo>
                      <a:pt x="59524" y="33854"/>
                      <a:pt x="60542" y="35455"/>
                      <a:pt x="61488" y="37128"/>
                    </a:cubicBezTo>
                    <a:cubicBezTo>
                      <a:pt x="59379" y="37419"/>
                      <a:pt x="57269" y="37491"/>
                      <a:pt x="55087" y="37637"/>
                    </a:cubicBezTo>
                    <a:cubicBezTo>
                      <a:pt x="53924" y="37709"/>
                      <a:pt x="53633" y="39164"/>
                      <a:pt x="54142" y="39964"/>
                    </a:cubicBezTo>
                    <a:cubicBezTo>
                      <a:pt x="55233" y="41492"/>
                      <a:pt x="56324" y="42946"/>
                      <a:pt x="57488" y="44328"/>
                    </a:cubicBezTo>
                    <a:cubicBezTo>
                      <a:pt x="54796" y="44256"/>
                      <a:pt x="52105" y="43674"/>
                      <a:pt x="49560" y="42655"/>
                    </a:cubicBezTo>
                    <a:cubicBezTo>
                      <a:pt x="49405" y="42594"/>
                      <a:pt x="49245" y="42566"/>
                      <a:pt x="49086" y="42566"/>
                    </a:cubicBezTo>
                    <a:cubicBezTo>
                      <a:pt x="48119" y="42566"/>
                      <a:pt x="47179" y="43610"/>
                      <a:pt x="47741" y="44547"/>
                    </a:cubicBezTo>
                    <a:cubicBezTo>
                      <a:pt x="48541" y="45929"/>
                      <a:pt x="49414" y="47238"/>
                      <a:pt x="50287" y="48547"/>
                    </a:cubicBezTo>
                    <a:cubicBezTo>
                      <a:pt x="48832" y="48111"/>
                      <a:pt x="47523" y="47456"/>
                      <a:pt x="46286" y="46583"/>
                    </a:cubicBezTo>
                    <a:cubicBezTo>
                      <a:pt x="46035" y="46423"/>
                      <a:pt x="45713" y="46342"/>
                      <a:pt x="45391" y="46342"/>
                    </a:cubicBezTo>
                    <a:cubicBezTo>
                      <a:pt x="44685" y="46342"/>
                      <a:pt x="43982" y="46730"/>
                      <a:pt x="44032" y="47529"/>
                    </a:cubicBezTo>
                    <a:cubicBezTo>
                      <a:pt x="44032" y="48038"/>
                      <a:pt x="44032" y="48620"/>
                      <a:pt x="43959" y="49129"/>
                    </a:cubicBezTo>
                    <a:cubicBezTo>
                      <a:pt x="42868" y="48256"/>
                      <a:pt x="41850" y="47310"/>
                      <a:pt x="40831" y="46365"/>
                    </a:cubicBezTo>
                    <a:cubicBezTo>
                      <a:pt x="40558" y="46031"/>
                      <a:pt x="40170" y="45874"/>
                      <a:pt x="39785" y="45874"/>
                    </a:cubicBezTo>
                    <a:cubicBezTo>
                      <a:pt x="39248" y="45874"/>
                      <a:pt x="38716" y="46178"/>
                      <a:pt x="38504" y="46729"/>
                    </a:cubicBezTo>
                    <a:cubicBezTo>
                      <a:pt x="37995" y="47820"/>
                      <a:pt x="37485" y="48765"/>
                      <a:pt x="36976" y="49783"/>
                    </a:cubicBezTo>
                    <a:cubicBezTo>
                      <a:pt x="35813" y="48183"/>
                      <a:pt x="34722" y="46510"/>
                      <a:pt x="33776" y="44765"/>
                    </a:cubicBezTo>
                    <a:cubicBezTo>
                      <a:pt x="33588" y="44342"/>
                      <a:pt x="33158" y="44101"/>
                      <a:pt x="32700" y="44101"/>
                    </a:cubicBezTo>
                    <a:cubicBezTo>
                      <a:pt x="32449" y="44101"/>
                      <a:pt x="32190" y="44174"/>
                      <a:pt x="31958" y="44328"/>
                    </a:cubicBezTo>
                    <a:cubicBezTo>
                      <a:pt x="30648" y="45565"/>
                      <a:pt x="29266" y="46729"/>
                      <a:pt x="27812" y="47747"/>
                    </a:cubicBezTo>
                    <a:cubicBezTo>
                      <a:pt x="27303" y="46074"/>
                      <a:pt x="26721" y="44401"/>
                      <a:pt x="25993" y="42801"/>
                    </a:cubicBezTo>
                    <a:cubicBezTo>
                      <a:pt x="25725" y="42318"/>
                      <a:pt x="25220" y="42034"/>
                      <a:pt x="24711" y="42034"/>
                    </a:cubicBezTo>
                    <a:cubicBezTo>
                      <a:pt x="24529" y="42034"/>
                      <a:pt x="24347" y="42070"/>
                      <a:pt x="24175" y="42146"/>
                    </a:cubicBezTo>
                    <a:cubicBezTo>
                      <a:pt x="23302" y="42510"/>
                      <a:pt x="22429" y="42874"/>
                      <a:pt x="21557" y="43237"/>
                    </a:cubicBezTo>
                    <a:cubicBezTo>
                      <a:pt x="21287" y="39661"/>
                      <a:pt x="19702" y="37525"/>
                      <a:pt x="16397" y="37525"/>
                    </a:cubicBezTo>
                    <a:cubicBezTo>
                      <a:pt x="16139" y="37525"/>
                      <a:pt x="15871" y="37538"/>
                      <a:pt x="15592" y="37564"/>
                    </a:cubicBezTo>
                    <a:cubicBezTo>
                      <a:pt x="16029" y="36255"/>
                      <a:pt x="16465" y="34946"/>
                      <a:pt x="16974" y="33636"/>
                    </a:cubicBezTo>
                    <a:cubicBezTo>
                      <a:pt x="17192" y="32982"/>
                      <a:pt x="16902" y="32182"/>
                      <a:pt x="16247" y="31963"/>
                    </a:cubicBezTo>
                    <a:cubicBezTo>
                      <a:pt x="15083" y="31309"/>
                      <a:pt x="14138" y="30581"/>
                      <a:pt x="13119" y="30000"/>
                    </a:cubicBezTo>
                    <a:cubicBezTo>
                      <a:pt x="13701" y="28908"/>
                      <a:pt x="14429" y="27890"/>
                      <a:pt x="15156" y="26945"/>
                    </a:cubicBezTo>
                    <a:cubicBezTo>
                      <a:pt x="15190" y="26947"/>
                      <a:pt x="15224" y="26949"/>
                      <a:pt x="15258" y="26949"/>
                    </a:cubicBezTo>
                    <a:cubicBezTo>
                      <a:pt x="16079" y="26949"/>
                      <a:pt x="16672" y="26113"/>
                      <a:pt x="16392" y="25344"/>
                    </a:cubicBezTo>
                    <a:cubicBezTo>
                      <a:pt x="16101" y="24108"/>
                      <a:pt x="15738" y="22871"/>
                      <a:pt x="15374" y="21708"/>
                    </a:cubicBezTo>
                    <a:cubicBezTo>
                      <a:pt x="14574" y="18653"/>
                      <a:pt x="16756" y="17925"/>
                      <a:pt x="19084" y="16980"/>
                    </a:cubicBezTo>
                    <a:cubicBezTo>
                      <a:pt x="19956" y="16616"/>
                      <a:pt x="20247" y="15525"/>
                      <a:pt x="19665" y="14798"/>
                    </a:cubicBezTo>
                    <a:cubicBezTo>
                      <a:pt x="19229" y="14289"/>
                      <a:pt x="18938" y="13780"/>
                      <a:pt x="18647" y="13270"/>
                    </a:cubicBezTo>
                    <a:cubicBezTo>
                      <a:pt x="20102" y="12834"/>
                      <a:pt x="21557" y="12470"/>
                      <a:pt x="23084" y="12179"/>
                    </a:cubicBezTo>
                    <a:cubicBezTo>
                      <a:pt x="23884" y="12034"/>
                      <a:pt x="24393" y="11307"/>
                      <a:pt x="24248" y="10506"/>
                    </a:cubicBezTo>
                    <a:cubicBezTo>
                      <a:pt x="23884" y="8906"/>
                      <a:pt x="23520" y="7379"/>
                      <a:pt x="23157" y="5779"/>
                    </a:cubicBezTo>
                    <a:lnTo>
                      <a:pt x="23157" y="5779"/>
                    </a:lnTo>
                    <a:cubicBezTo>
                      <a:pt x="24466" y="6215"/>
                      <a:pt x="25702" y="6942"/>
                      <a:pt x="26721" y="7888"/>
                    </a:cubicBezTo>
                    <a:cubicBezTo>
                      <a:pt x="26970" y="8054"/>
                      <a:pt x="27249" y="8131"/>
                      <a:pt x="27524" y="8131"/>
                    </a:cubicBezTo>
                    <a:cubicBezTo>
                      <a:pt x="28211" y="8131"/>
                      <a:pt x="28872" y="7649"/>
                      <a:pt x="28976" y="6870"/>
                    </a:cubicBezTo>
                    <a:cubicBezTo>
                      <a:pt x="29194" y="5997"/>
                      <a:pt x="29485" y="5124"/>
                      <a:pt x="29848" y="4251"/>
                    </a:cubicBezTo>
                    <a:cubicBezTo>
                      <a:pt x="31303" y="5124"/>
                      <a:pt x="32758" y="5997"/>
                      <a:pt x="34140" y="7015"/>
                    </a:cubicBezTo>
                    <a:cubicBezTo>
                      <a:pt x="34395" y="7207"/>
                      <a:pt x="34675" y="7292"/>
                      <a:pt x="34947" y="7292"/>
                    </a:cubicBezTo>
                    <a:cubicBezTo>
                      <a:pt x="35606" y="7292"/>
                      <a:pt x="36219" y="6790"/>
                      <a:pt x="36322" y="6070"/>
                    </a:cubicBezTo>
                    <a:cubicBezTo>
                      <a:pt x="36467" y="5270"/>
                      <a:pt x="36685" y="4542"/>
                      <a:pt x="37049" y="3815"/>
                    </a:cubicBezTo>
                    <a:close/>
                    <a:moveTo>
                      <a:pt x="23957" y="45274"/>
                    </a:moveTo>
                    <a:cubicBezTo>
                      <a:pt x="24393" y="46292"/>
                      <a:pt x="24757" y="47383"/>
                      <a:pt x="25048" y="48474"/>
                    </a:cubicBezTo>
                    <a:cubicBezTo>
                      <a:pt x="25269" y="49137"/>
                      <a:pt x="25868" y="49548"/>
                      <a:pt x="26493" y="49548"/>
                    </a:cubicBezTo>
                    <a:cubicBezTo>
                      <a:pt x="26691" y="49548"/>
                      <a:pt x="26892" y="49507"/>
                      <a:pt x="27084" y="49420"/>
                    </a:cubicBezTo>
                    <a:cubicBezTo>
                      <a:pt x="27212" y="49505"/>
                      <a:pt x="27340" y="49540"/>
                      <a:pt x="27468" y="49540"/>
                    </a:cubicBezTo>
                    <a:cubicBezTo>
                      <a:pt x="27558" y="49540"/>
                      <a:pt x="27649" y="49523"/>
                      <a:pt x="27739" y="49493"/>
                    </a:cubicBezTo>
                    <a:cubicBezTo>
                      <a:pt x="29339" y="48838"/>
                      <a:pt x="30867" y="47965"/>
                      <a:pt x="32249" y="47020"/>
                    </a:cubicBezTo>
                    <a:cubicBezTo>
                      <a:pt x="33267" y="49056"/>
                      <a:pt x="34431" y="50947"/>
                      <a:pt x="35885" y="52693"/>
                    </a:cubicBezTo>
                    <a:cubicBezTo>
                      <a:pt x="32540" y="62585"/>
                      <a:pt x="29048" y="72986"/>
                      <a:pt x="23011" y="81569"/>
                    </a:cubicBezTo>
                    <a:cubicBezTo>
                      <a:pt x="21629" y="77641"/>
                      <a:pt x="19447" y="71459"/>
                      <a:pt x="15956" y="70949"/>
                    </a:cubicBezTo>
                    <a:cubicBezTo>
                      <a:pt x="15631" y="70910"/>
                      <a:pt x="15305" y="70891"/>
                      <a:pt x="14977" y="70891"/>
                    </a:cubicBezTo>
                    <a:cubicBezTo>
                      <a:pt x="11129" y="70891"/>
                      <a:pt x="7138" y="73504"/>
                      <a:pt x="3518" y="75314"/>
                    </a:cubicBezTo>
                    <a:cubicBezTo>
                      <a:pt x="8101" y="65203"/>
                      <a:pt x="14647" y="55820"/>
                      <a:pt x="18793" y="45419"/>
                    </a:cubicBezTo>
                    <a:lnTo>
                      <a:pt x="18793" y="45419"/>
                    </a:lnTo>
                    <a:cubicBezTo>
                      <a:pt x="18740" y="46316"/>
                      <a:pt x="19453" y="46946"/>
                      <a:pt x="20209" y="46946"/>
                    </a:cubicBezTo>
                    <a:cubicBezTo>
                      <a:pt x="20495" y="46946"/>
                      <a:pt x="20788" y="46856"/>
                      <a:pt x="21047" y="46656"/>
                    </a:cubicBezTo>
                    <a:cubicBezTo>
                      <a:pt x="21920" y="46074"/>
                      <a:pt x="22939" y="45638"/>
                      <a:pt x="23957" y="45274"/>
                    </a:cubicBezTo>
                    <a:close/>
                    <a:moveTo>
                      <a:pt x="40177" y="49565"/>
                    </a:moveTo>
                    <a:cubicBezTo>
                      <a:pt x="41413" y="50729"/>
                      <a:pt x="42795" y="51893"/>
                      <a:pt x="44250" y="52911"/>
                    </a:cubicBezTo>
                    <a:cubicBezTo>
                      <a:pt x="44499" y="53077"/>
                      <a:pt x="44778" y="53155"/>
                      <a:pt x="45053" y="53155"/>
                    </a:cubicBezTo>
                    <a:cubicBezTo>
                      <a:pt x="45740" y="53155"/>
                      <a:pt x="46401" y="52672"/>
                      <a:pt x="46505" y="51893"/>
                    </a:cubicBezTo>
                    <a:cubicBezTo>
                      <a:pt x="46505" y="51238"/>
                      <a:pt x="46650" y="50656"/>
                      <a:pt x="46723" y="50074"/>
                    </a:cubicBezTo>
                    <a:cubicBezTo>
                      <a:pt x="47087" y="50293"/>
                      <a:pt x="47450" y="50438"/>
                      <a:pt x="47814" y="50584"/>
                    </a:cubicBezTo>
                    <a:cubicBezTo>
                      <a:pt x="47814" y="59966"/>
                      <a:pt x="48323" y="69349"/>
                      <a:pt x="49196" y="78659"/>
                    </a:cubicBezTo>
                    <a:cubicBezTo>
                      <a:pt x="47159" y="77059"/>
                      <a:pt x="44977" y="75677"/>
                      <a:pt x="42795" y="74368"/>
                    </a:cubicBezTo>
                    <a:cubicBezTo>
                      <a:pt x="42650" y="74320"/>
                      <a:pt x="42502" y="74296"/>
                      <a:pt x="42356" y="74296"/>
                    </a:cubicBezTo>
                    <a:cubicBezTo>
                      <a:pt x="41844" y="74296"/>
                      <a:pt x="41365" y="74586"/>
                      <a:pt x="41195" y="75095"/>
                    </a:cubicBezTo>
                    <a:cubicBezTo>
                      <a:pt x="39522" y="78368"/>
                      <a:pt x="37631" y="81496"/>
                      <a:pt x="35449" y="84551"/>
                    </a:cubicBezTo>
                    <a:cubicBezTo>
                      <a:pt x="33412" y="78659"/>
                      <a:pt x="34503" y="72550"/>
                      <a:pt x="33776" y="66440"/>
                    </a:cubicBezTo>
                    <a:cubicBezTo>
                      <a:pt x="35594" y="62003"/>
                      <a:pt x="37049" y="57348"/>
                      <a:pt x="38577" y="52911"/>
                    </a:cubicBezTo>
                    <a:cubicBezTo>
                      <a:pt x="39013" y="51747"/>
                      <a:pt x="39522" y="50584"/>
                      <a:pt x="40177" y="49565"/>
                    </a:cubicBezTo>
                    <a:close/>
                    <a:moveTo>
                      <a:pt x="36405" y="0"/>
                    </a:moveTo>
                    <a:cubicBezTo>
                      <a:pt x="35861" y="0"/>
                      <a:pt x="35328" y="324"/>
                      <a:pt x="35085" y="905"/>
                    </a:cubicBezTo>
                    <a:cubicBezTo>
                      <a:pt x="34794" y="1778"/>
                      <a:pt x="34431" y="2724"/>
                      <a:pt x="34140" y="3597"/>
                    </a:cubicBezTo>
                    <a:cubicBezTo>
                      <a:pt x="32612" y="2651"/>
                      <a:pt x="31085" y="1706"/>
                      <a:pt x="29557" y="905"/>
                    </a:cubicBezTo>
                    <a:cubicBezTo>
                      <a:pt x="29387" y="837"/>
                      <a:pt x="29208" y="805"/>
                      <a:pt x="29032" y="805"/>
                    </a:cubicBezTo>
                    <a:cubicBezTo>
                      <a:pt x="28457" y="805"/>
                      <a:pt x="27906" y="1149"/>
                      <a:pt x="27739" y="1706"/>
                    </a:cubicBezTo>
                    <a:cubicBezTo>
                      <a:pt x="27448" y="2578"/>
                      <a:pt x="27084" y="3451"/>
                      <a:pt x="26793" y="4397"/>
                    </a:cubicBezTo>
                    <a:cubicBezTo>
                      <a:pt x="25193" y="3233"/>
                      <a:pt x="23302" y="2651"/>
                      <a:pt x="21411" y="2651"/>
                    </a:cubicBezTo>
                    <a:cubicBezTo>
                      <a:pt x="21371" y="2648"/>
                      <a:pt x="21331" y="2646"/>
                      <a:pt x="21292" y="2646"/>
                    </a:cubicBezTo>
                    <a:cubicBezTo>
                      <a:pt x="20405" y="2646"/>
                      <a:pt x="19744" y="3419"/>
                      <a:pt x="19884" y="4324"/>
                    </a:cubicBezTo>
                    <a:cubicBezTo>
                      <a:pt x="20247" y="6070"/>
                      <a:pt x="20684" y="7815"/>
                      <a:pt x="21120" y="9634"/>
                    </a:cubicBezTo>
                    <a:cubicBezTo>
                      <a:pt x="19229" y="10070"/>
                      <a:pt x="17483" y="10579"/>
                      <a:pt x="15738" y="11307"/>
                    </a:cubicBezTo>
                    <a:cubicBezTo>
                      <a:pt x="14719" y="11816"/>
                      <a:pt x="14574" y="13125"/>
                      <a:pt x="15447" y="13780"/>
                    </a:cubicBezTo>
                    <a:cubicBezTo>
                      <a:pt x="15810" y="14216"/>
                      <a:pt x="16101" y="14580"/>
                      <a:pt x="16320" y="15089"/>
                    </a:cubicBezTo>
                    <a:cubicBezTo>
                      <a:pt x="11592" y="17344"/>
                      <a:pt x="12101" y="20326"/>
                      <a:pt x="13556" y="25781"/>
                    </a:cubicBezTo>
                    <a:cubicBezTo>
                      <a:pt x="13556" y="25854"/>
                      <a:pt x="13628" y="25926"/>
                      <a:pt x="13628" y="25999"/>
                    </a:cubicBezTo>
                    <a:cubicBezTo>
                      <a:pt x="12319" y="27017"/>
                      <a:pt x="11228" y="28327"/>
                      <a:pt x="10355" y="29781"/>
                    </a:cubicBezTo>
                    <a:cubicBezTo>
                      <a:pt x="9919" y="30436"/>
                      <a:pt x="10210" y="31309"/>
                      <a:pt x="10937" y="31672"/>
                    </a:cubicBezTo>
                    <a:cubicBezTo>
                      <a:pt x="12028" y="32182"/>
                      <a:pt x="13119" y="32909"/>
                      <a:pt x="14138" y="33636"/>
                    </a:cubicBezTo>
                    <a:cubicBezTo>
                      <a:pt x="13410" y="35382"/>
                      <a:pt x="12828" y="37055"/>
                      <a:pt x="12319" y="38873"/>
                    </a:cubicBezTo>
                    <a:cubicBezTo>
                      <a:pt x="11950" y="39795"/>
                      <a:pt x="12673" y="40717"/>
                      <a:pt x="13608" y="40717"/>
                    </a:cubicBezTo>
                    <a:cubicBezTo>
                      <a:pt x="13779" y="40717"/>
                      <a:pt x="13957" y="40686"/>
                      <a:pt x="14138" y="40619"/>
                    </a:cubicBezTo>
                    <a:cubicBezTo>
                      <a:pt x="14932" y="40367"/>
                      <a:pt x="15597" y="40249"/>
                      <a:pt x="16153" y="40249"/>
                    </a:cubicBezTo>
                    <a:cubicBezTo>
                      <a:pt x="17683" y="40249"/>
                      <a:pt x="18380" y="41142"/>
                      <a:pt x="18647" y="42583"/>
                    </a:cubicBezTo>
                    <a:cubicBezTo>
                      <a:pt x="11810" y="53493"/>
                      <a:pt x="5264" y="65203"/>
                      <a:pt x="245" y="77132"/>
                    </a:cubicBezTo>
                    <a:cubicBezTo>
                      <a:pt x="1" y="77865"/>
                      <a:pt x="629" y="78599"/>
                      <a:pt x="1354" y="78599"/>
                    </a:cubicBezTo>
                    <a:cubicBezTo>
                      <a:pt x="1492" y="78599"/>
                      <a:pt x="1633" y="78572"/>
                      <a:pt x="1773" y="78514"/>
                    </a:cubicBezTo>
                    <a:cubicBezTo>
                      <a:pt x="6064" y="77059"/>
                      <a:pt x="9846" y="74441"/>
                      <a:pt x="14210" y="73350"/>
                    </a:cubicBezTo>
                    <a:cubicBezTo>
                      <a:pt x="14362" y="73312"/>
                      <a:pt x="14512" y="73295"/>
                      <a:pt x="14661" y="73295"/>
                    </a:cubicBezTo>
                    <a:cubicBezTo>
                      <a:pt x="17995" y="73295"/>
                      <a:pt x="20436" y="82329"/>
                      <a:pt x="21411" y="84696"/>
                    </a:cubicBezTo>
                    <a:cubicBezTo>
                      <a:pt x="21659" y="85192"/>
                      <a:pt x="22165" y="85453"/>
                      <a:pt x="22662" y="85453"/>
                    </a:cubicBezTo>
                    <a:cubicBezTo>
                      <a:pt x="23041" y="85453"/>
                      <a:pt x="23414" y="85302"/>
                      <a:pt x="23666" y="84987"/>
                    </a:cubicBezTo>
                    <a:cubicBezTo>
                      <a:pt x="26793" y="80841"/>
                      <a:pt x="29412" y="76405"/>
                      <a:pt x="31521" y="71677"/>
                    </a:cubicBezTo>
                    <a:lnTo>
                      <a:pt x="31521" y="71677"/>
                    </a:lnTo>
                    <a:cubicBezTo>
                      <a:pt x="31158" y="77205"/>
                      <a:pt x="31885" y="82951"/>
                      <a:pt x="34067" y="87533"/>
                    </a:cubicBezTo>
                    <a:cubicBezTo>
                      <a:pt x="34265" y="88009"/>
                      <a:pt x="34702" y="88247"/>
                      <a:pt x="35152" y="88247"/>
                    </a:cubicBezTo>
                    <a:cubicBezTo>
                      <a:pt x="35527" y="88247"/>
                      <a:pt x="35912" y="88082"/>
                      <a:pt x="36176" y="87751"/>
                    </a:cubicBezTo>
                    <a:cubicBezTo>
                      <a:pt x="38431" y="84260"/>
                      <a:pt x="40831" y="80841"/>
                      <a:pt x="42795" y="77132"/>
                    </a:cubicBezTo>
                    <a:cubicBezTo>
                      <a:pt x="45268" y="78587"/>
                      <a:pt x="47450" y="80550"/>
                      <a:pt x="49850" y="82005"/>
                    </a:cubicBezTo>
                    <a:cubicBezTo>
                      <a:pt x="50098" y="82177"/>
                      <a:pt x="50361" y="82253"/>
                      <a:pt x="50612" y="82253"/>
                    </a:cubicBezTo>
                    <a:cubicBezTo>
                      <a:pt x="51316" y="82253"/>
                      <a:pt x="51922" y="81646"/>
                      <a:pt x="51814" y="80841"/>
                    </a:cubicBezTo>
                    <a:cubicBezTo>
                      <a:pt x="50796" y="71022"/>
                      <a:pt x="50432" y="61203"/>
                      <a:pt x="50287" y="51311"/>
                    </a:cubicBezTo>
                    <a:lnTo>
                      <a:pt x="50287" y="51311"/>
                    </a:lnTo>
                    <a:cubicBezTo>
                      <a:pt x="51051" y="51475"/>
                      <a:pt x="51814" y="51556"/>
                      <a:pt x="52609" y="51556"/>
                    </a:cubicBezTo>
                    <a:cubicBezTo>
                      <a:pt x="52873" y="51556"/>
                      <a:pt x="53142" y="51547"/>
                      <a:pt x="53414" y="51529"/>
                    </a:cubicBezTo>
                    <a:cubicBezTo>
                      <a:pt x="54578" y="51529"/>
                      <a:pt x="54869" y="50002"/>
                      <a:pt x="54360" y="49274"/>
                    </a:cubicBezTo>
                    <a:cubicBezTo>
                      <a:pt x="53633" y="48329"/>
                      <a:pt x="52978" y="47310"/>
                      <a:pt x="52323" y="46438"/>
                    </a:cubicBezTo>
                    <a:lnTo>
                      <a:pt x="52323" y="46438"/>
                    </a:lnTo>
                    <a:cubicBezTo>
                      <a:pt x="54604" y="46964"/>
                      <a:pt x="56931" y="47208"/>
                      <a:pt x="59267" y="47208"/>
                    </a:cubicBezTo>
                    <a:cubicBezTo>
                      <a:pt x="59838" y="47208"/>
                      <a:pt x="60408" y="47194"/>
                      <a:pt x="60979" y="47165"/>
                    </a:cubicBezTo>
                    <a:cubicBezTo>
                      <a:pt x="62070" y="46947"/>
                      <a:pt x="62579" y="45710"/>
                      <a:pt x="61924" y="44837"/>
                    </a:cubicBezTo>
                    <a:cubicBezTo>
                      <a:pt x="60470" y="43383"/>
                      <a:pt x="59161" y="41855"/>
                      <a:pt x="57997" y="40255"/>
                    </a:cubicBezTo>
                    <a:cubicBezTo>
                      <a:pt x="59961" y="40182"/>
                      <a:pt x="61924" y="40037"/>
                      <a:pt x="63816" y="39746"/>
                    </a:cubicBezTo>
                    <a:cubicBezTo>
                      <a:pt x="64761" y="39528"/>
                      <a:pt x="65270" y="38582"/>
                      <a:pt x="64907" y="37709"/>
                    </a:cubicBezTo>
                    <a:cubicBezTo>
                      <a:pt x="63961" y="35382"/>
                      <a:pt x="62652" y="33127"/>
                      <a:pt x="61052" y="31163"/>
                    </a:cubicBezTo>
                    <a:lnTo>
                      <a:pt x="61124" y="31091"/>
                    </a:lnTo>
                    <a:cubicBezTo>
                      <a:pt x="62797" y="29854"/>
                      <a:pt x="64470" y="28618"/>
                      <a:pt x="66216" y="27454"/>
                    </a:cubicBezTo>
                    <a:cubicBezTo>
                      <a:pt x="66798" y="26945"/>
                      <a:pt x="66943" y="26072"/>
                      <a:pt x="66434" y="25417"/>
                    </a:cubicBezTo>
                    <a:cubicBezTo>
                      <a:pt x="65052" y="24108"/>
                      <a:pt x="63670" y="22871"/>
                      <a:pt x="62143" y="21708"/>
                    </a:cubicBezTo>
                    <a:cubicBezTo>
                      <a:pt x="62943" y="20617"/>
                      <a:pt x="63525" y="19453"/>
                      <a:pt x="64470" y="18362"/>
                    </a:cubicBezTo>
                    <a:cubicBezTo>
                      <a:pt x="64979" y="17635"/>
                      <a:pt x="64688" y="16616"/>
                      <a:pt x="63816" y="16253"/>
                    </a:cubicBezTo>
                    <a:cubicBezTo>
                      <a:pt x="62215" y="15598"/>
                      <a:pt x="60761" y="14943"/>
                      <a:pt x="59161" y="14434"/>
                    </a:cubicBezTo>
                    <a:cubicBezTo>
                      <a:pt x="59379" y="13052"/>
                      <a:pt x="59742" y="11598"/>
                      <a:pt x="60179" y="10288"/>
                    </a:cubicBezTo>
                    <a:cubicBezTo>
                      <a:pt x="60517" y="9408"/>
                      <a:pt x="59847" y="8528"/>
                      <a:pt x="58990" y="8528"/>
                    </a:cubicBezTo>
                    <a:cubicBezTo>
                      <a:pt x="58927" y="8528"/>
                      <a:pt x="58862" y="8533"/>
                      <a:pt x="58797" y="8543"/>
                    </a:cubicBezTo>
                    <a:cubicBezTo>
                      <a:pt x="57342" y="8761"/>
                      <a:pt x="55960" y="8615"/>
                      <a:pt x="54505" y="8761"/>
                    </a:cubicBezTo>
                    <a:cubicBezTo>
                      <a:pt x="54433" y="7815"/>
                      <a:pt x="54360" y="6797"/>
                      <a:pt x="54287" y="5851"/>
                    </a:cubicBezTo>
                    <a:cubicBezTo>
                      <a:pt x="54360" y="5415"/>
                      <a:pt x="54069" y="4979"/>
                      <a:pt x="53560" y="4906"/>
                    </a:cubicBezTo>
                    <a:cubicBezTo>
                      <a:pt x="53507" y="4799"/>
                      <a:pt x="53375" y="4732"/>
                      <a:pt x="53223" y="4732"/>
                    </a:cubicBezTo>
                    <a:cubicBezTo>
                      <a:pt x="53168" y="4732"/>
                      <a:pt x="53109" y="4741"/>
                      <a:pt x="53051" y="4760"/>
                    </a:cubicBezTo>
                    <a:cubicBezTo>
                      <a:pt x="51669" y="5197"/>
                      <a:pt x="50287" y="5633"/>
                      <a:pt x="48905" y="6070"/>
                    </a:cubicBezTo>
                    <a:cubicBezTo>
                      <a:pt x="48396" y="4615"/>
                      <a:pt x="47596" y="3233"/>
                      <a:pt x="46941" y="1778"/>
                    </a:cubicBezTo>
                    <a:cubicBezTo>
                      <a:pt x="46756" y="1269"/>
                      <a:pt x="46276" y="995"/>
                      <a:pt x="45782" y="995"/>
                    </a:cubicBezTo>
                    <a:cubicBezTo>
                      <a:pt x="45501" y="995"/>
                      <a:pt x="45215" y="1084"/>
                      <a:pt x="44977" y="1269"/>
                    </a:cubicBezTo>
                    <a:cubicBezTo>
                      <a:pt x="43959" y="2287"/>
                      <a:pt x="42868" y="3160"/>
                      <a:pt x="41850" y="4179"/>
                    </a:cubicBezTo>
                    <a:cubicBezTo>
                      <a:pt x="40249" y="2942"/>
                      <a:pt x="38722" y="1633"/>
                      <a:pt x="37195" y="251"/>
                    </a:cubicBezTo>
                    <a:cubicBezTo>
                      <a:pt x="36952" y="81"/>
                      <a:pt x="36677" y="0"/>
                      <a:pt x="364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1"/>
              <p:cNvSpPr/>
              <p:nvPr/>
            </p:nvSpPr>
            <p:spPr>
              <a:xfrm>
                <a:off x="5088996" y="3703092"/>
                <a:ext cx="296050" cy="431350"/>
              </a:xfrm>
              <a:custGeom>
                <a:rect b="b" l="l" r="r" t="t"/>
                <a:pathLst>
                  <a:path extrusionOk="0" h="17254" w="11842">
                    <a:moveTo>
                      <a:pt x="9516" y="1"/>
                    </a:moveTo>
                    <a:cubicBezTo>
                      <a:pt x="9253" y="1"/>
                      <a:pt x="8980" y="88"/>
                      <a:pt x="8728" y="285"/>
                    </a:cubicBezTo>
                    <a:cubicBezTo>
                      <a:pt x="6474" y="2103"/>
                      <a:pt x="4146" y="3704"/>
                      <a:pt x="1964" y="5667"/>
                    </a:cubicBezTo>
                    <a:cubicBezTo>
                      <a:pt x="1600" y="5958"/>
                      <a:pt x="0" y="7559"/>
                      <a:pt x="1091" y="7995"/>
                    </a:cubicBezTo>
                    <a:cubicBezTo>
                      <a:pt x="1223" y="8036"/>
                      <a:pt x="1358" y="8055"/>
                      <a:pt x="1493" y="8055"/>
                    </a:cubicBezTo>
                    <a:cubicBezTo>
                      <a:pt x="2547" y="8055"/>
                      <a:pt x="3663" y="6911"/>
                      <a:pt x="4437" y="6395"/>
                    </a:cubicBezTo>
                    <a:cubicBezTo>
                      <a:pt x="5383" y="5813"/>
                      <a:pt x="6328" y="5158"/>
                      <a:pt x="7274" y="4504"/>
                    </a:cubicBezTo>
                    <a:lnTo>
                      <a:pt x="7274" y="4504"/>
                    </a:lnTo>
                    <a:cubicBezTo>
                      <a:pt x="6474" y="7486"/>
                      <a:pt x="5892" y="10541"/>
                      <a:pt x="5674" y="13668"/>
                    </a:cubicBezTo>
                    <a:cubicBezTo>
                      <a:pt x="4655" y="13523"/>
                      <a:pt x="3637" y="13377"/>
                      <a:pt x="2619" y="13377"/>
                    </a:cubicBezTo>
                    <a:cubicBezTo>
                      <a:pt x="2594" y="13375"/>
                      <a:pt x="2569" y="13374"/>
                      <a:pt x="2545" y="13374"/>
                    </a:cubicBezTo>
                    <a:cubicBezTo>
                      <a:pt x="1863" y="13374"/>
                      <a:pt x="1477" y="14340"/>
                      <a:pt x="2110" y="14832"/>
                    </a:cubicBezTo>
                    <a:cubicBezTo>
                      <a:pt x="4219" y="16287"/>
                      <a:pt x="7347" y="16796"/>
                      <a:pt x="9892" y="17232"/>
                    </a:cubicBezTo>
                    <a:cubicBezTo>
                      <a:pt x="9983" y="17247"/>
                      <a:pt x="10070" y="17254"/>
                      <a:pt x="10152" y="17254"/>
                    </a:cubicBezTo>
                    <a:cubicBezTo>
                      <a:pt x="11727" y="17254"/>
                      <a:pt x="11842" y="14741"/>
                      <a:pt x="10183" y="14396"/>
                    </a:cubicBezTo>
                    <a:lnTo>
                      <a:pt x="8292" y="14032"/>
                    </a:lnTo>
                    <a:cubicBezTo>
                      <a:pt x="9383" y="10032"/>
                      <a:pt x="9529" y="5740"/>
                      <a:pt x="10692" y="1740"/>
                    </a:cubicBezTo>
                    <a:cubicBezTo>
                      <a:pt x="11021" y="808"/>
                      <a:pt x="10318" y="1"/>
                      <a:pt x="95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8" name="Google Shape;1648;p31"/>
            <p:cNvSpPr/>
            <p:nvPr/>
          </p:nvSpPr>
          <p:spPr>
            <a:xfrm flipH="1" rot="1550640">
              <a:off x="8065784" y="4642286"/>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9" name="Google Shape;1649;p31"/>
            <p:cNvGrpSpPr/>
            <p:nvPr/>
          </p:nvGrpSpPr>
          <p:grpSpPr>
            <a:xfrm flipH="1" rot="-1882907">
              <a:off x="146227" y="1395183"/>
              <a:ext cx="537260" cy="480691"/>
              <a:chOff x="1949642" y="2454226"/>
              <a:chExt cx="705425" cy="631150"/>
            </a:xfrm>
          </p:grpSpPr>
          <p:sp>
            <p:nvSpPr>
              <p:cNvPr id="1650" name="Google Shape;1650;p31"/>
              <p:cNvSpPr/>
              <p:nvPr/>
            </p:nvSpPr>
            <p:spPr>
              <a:xfrm>
                <a:off x="2029642" y="2729601"/>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1"/>
              <p:cNvSpPr/>
              <p:nvPr/>
            </p:nvSpPr>
            <p:spPr>
              <a:xfrm>
                <a:off x="1949642" y="2604151"/>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1"/>
              <p:cNvSpPr/>
              <p:nvPr/>
            </p:nvSpPr>
            <p:spPr>
              <a:xfrm>
                <a:off x="2166017" y="2454226"/>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1"/>
              <p:cNvSpPr/>
              <p:nvPr/>
            </p:nvSpPr>
            <p:spPr>
              <a:xfrm>
                <a:off x="2371517" y="2484126"/>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1"/>
              <p:cNvSpPr/>
              <p:nvPr/>
            </p:nvSpPr>
            <p:spPr>
              <a:xfrm>
                <a:off x="2487892" y="2672726"/>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5" name="Google Shape;1655;p31"/>
            <p:cNvGrpSpPr/>
            <p:nvPr/>
          </p:nvGrpSpPr>
          <p:grpSpPr>
            <a:xfrm rot="1882907">
              <a:off x="7583802" y="2572995"/>
              <a:ext cx="537260" cy="480691"/>
              <a:chOff x="1765141" y="3262282"/>
              <a:chExt cx="705425" cy="631150"/>
            </a:xfrm>
          </p:grpSpPr>
          <p:sp>
            <p:nvSpPr>
              <p:cNvPr id="1656" name="Google Shape;1656;p31"/>
              <p:cNvSpPr/>
              <p:nvPr/>
            </p:nvSpPr>
            <p:spPr>
              <a:xfrm>
                <a:off x="1845141" y="3537657"/>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1"/>
              <p:cNvSpPr/>
              <p:nvPr/>
            </p:nvSpPr>
            <p:spPr>
              <a:xfrm>
                <a:off x="1765141" y="3412207"/>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1"/>
              <p:cNvSpPr/>
              <p:nvPr/>
            </p:nvSpPr>
            <p:spPr>
              <a:xfrm>
                <a:off x="1981516" y="3262282"/>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1"/>
              <p:cNvSpPr/>
              <p:nvPr/>
            </p:nvSpPr>
            <p:spPr>
              <a:xfrm>
                <a:off x="2187016" y="3292182"/>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1"/>
              <p:cNvSpPr/>
              <p:nvPr/>
            </p:nvSpPr>
            <p:spPr>
              <a:xfrm>
                <a:off x="2303391" y="3480782"/>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1" name="Google Shape;1661;p31"/>
            <p:cNvSpPr/>
            <p:nvPr/>
          </p:nvSpPr>
          <p:spPr>
            <a:xfrm flipH="1" rot="-1076189">
              <a:off x="4102902" y="4532824"/>
              <a:ext cx="459228" cy="386297"/>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1"/>
            <p:cNvSpPr/>
            <p:nvPr/>
          </p:nvSpPr>
          <p:spPr>
            <a:xfrm flipH="1" rot="1550640">
              <a:off x="7437384" y="94536"/>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3" name="Google Shape;1663;p31"/>
            <p:cNvGrpSpPr/>
            <p:nvPr/>
          </p:nvGrpSpPr>
          <p:grpSpPr>
            <a:xfrm flipH="1">
              <a:off x="-189635" y="75527"/>
              <a:ext cx="9051492" cy="4677161"/>
              <a:chOff x="50436" y="-319265"/>
              <a:chExt cx="9051492" cy="4677161"/>
            </a:xfrm>
          </p:grpSpPr>
          <p:sp>
            <p:nvSpPr>
              <p:cNvPr id="1664" name="Google Shape;1664;p31"/>
              <p:cNvSpPr/>
              <p:nvPr/>
            </p:nvSpPr>
            <p:spPr>
              <a:xfrm>
                <a:off x="1711756" y="-259608"/>
                <a:ext cx="162328" cy="212910"/>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1"/>
              <p:cNvSpPr/>
              <p:nvPr/>
            </p:nvSpPr>
            <p:spPr>
              <a:xfrm>
                <a:off x="371824" y="2624884"/>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1"/>
              <p:cNvSpPr/>
              <p:nvPr/>
            </p:nvSpPr>
            <p:spPr>
              <a:xfrm>
                <a:off x="8142933" y="1685235"/>
                <a:ext cx="209875" cy="275176"/>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1"/>
              <p:cNvSpPr/>
              <p:nvPr/>
            </p:nvSpPr>
            <p:spPr>
              <a:xfrm>
                <a:off x="5277342" y="166831"/>
                <a:ext cx="209875" cy="275176"/>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1"/>
              <p:cNvSpPr/>
              <p:nvPr/>
            </p:nvSpPr>
            <p:spPr>
              <a:xfrm>
                <a:off x="1874075" y="665960"/>
                <a:ext cx="209875" cy="275176"/>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1"/>
              <p:cNvSpPr/>
              <p:nvPr/>
            </p:nvSpPr>
            <p:spPr>
              <a:xfrm>
                <a:off x="205800" y="3345774"/>
                <a:ext cx="110475" cy="14450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1"/>
              <p:cNvSpPr/>
              <p:nvPr/>
            </p:nvSpPr>
            <p:spPr>
              <a:xfrm>
                <a:off x="50436" y="-147925"/>
                <a:ext cx="110475" cy="145627"/>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1"/>
              <p:cNvSpPr/>
              <p:nvPr/>
            </p:nvSpPr>
            <p:spPr>
              <a:xfrm>
                <a:off x="3643562" y="-108452"/>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1"/>
              <p:cNvSpPr/>
              <p:nvPr/>
            </p:nvSpPr>
            <p:spPr>
              <a:xfrm>
                <a:off x="6003051" y="-319265"/>
                <a:ext cx="41395" cy="40657"/>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1"/>
              <p:cNvSpPr/>
              <p:nvPr/>
            </p:nvSpPr>
            <p:spPr>
              <a:xfrm>
                <a:off x="2434130" y="3598553"/>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1"/>
              <p:cNvSpPr/>
              <p:nvPr/>
            </p:nvSpPr>
            <p:spPr>
              <a:xfrm>
                <a:off x="2350174" y="2728988"/>
                <a:ext cx="57303" cy="56326"/>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1"/>
              <p:cNvSpPr/>
              <p:nvPr/>
            </p:nvSpPr>
            <p:spPr>
              <a:xfrm>
                <a:off x="8797120" y="2458153"/>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6" name="Google Shape;1676;p31"/>
              <p:cNvGrpSpPr/>
              <p:nvPr/>
            </p:nvGrpSpPr>
            <p:grpSpPr>
              <a:xfrm>
                <a:off x="1251177" y="856329"/>
                <a:ext cx="4898424" cy="3501566"/>
                <a:chOff x="1090527" y="1035417"/>
                <a:chExt cx="4898424" cy="3501566"/>
              </a:xfrm>
            </p:grpSpPr>
            <p:sp>
              <p:nvSpPr>
                <p:cNvPr id="1677" name="Google Shape;1677;p31"/>
                <p:cNvSpPr/>
                <p:nvPr/>
              </p:nvSpPr>
              <p:spPr>
                <a:xfrm>
                  <a:off x="2273465" y="1347105"/>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1"/>
                <p:cNvSpPr/>
                <p:nvPr/>
              </p:nvSpPr>
              <p:spPr>
                <a:xfrm>
                  <a:off x="2882935" y="1035417"/>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1"/>
                <p:cNvSpPr/>
                <p:nvPr/>
              </p:nvSpPr>
              <p:spPr>
                <a:xfrm>
                  <a:off x="5947556" y="4488225"/>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1"/>
                <p:cNvSpPr/>
                <p:nvPr/>
              </p:nvSpPr>
              <p:spPr>
                <a:xfrm>
                  <a:off x="1090527" y="4480145"/>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1" name="Google Shape;1681;p31"/>
              <p:cNvGrpSpPr/>
              <p:nvPr/>
            </p:nvGrpSpPr>
            <p:grpSpPr>
              <a:xfrm>
                <a:off x="8040139" y="106597"/>
                <a:ext cx="1061789" cy="629687"/>
                <a:chOff x="4784639" y="1400472"/>
                <a:chExt cx="1061789" cy="629687"/>
              </a:xfrm>
            </p:grpSpPr>
            <p:sp>
              <p:nvSpPr>
                <p:cNvPr id="1682" name="Google Shape;1682;p31"/>
                <p:cNvSpPr/>
                <p:nvPr/>
              </p:nvSpPr>
              <p:spPr>
                <a:xfrm>
                  <a:off x="5760386" y="1400472"/>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1"/>
                <p:cNvSpPr/>
                <p:nvPr/>
              </p:nvSpPr>
              <p:spPr>
                <a:xfrm>
                  <a:off x="4784639" y="1989706"/>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1"/>
                <p:cNvSpPr/>
                <p:nvPr/>
              </p:nvSpPr>
              <p:spPr>
                <a:xfrm>
                  <a:off x="5419903" y="1721329"/>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1"/>
                <p:cNvSpPr/>
                <p:nvPr/>
              </p:nvSpPr>
              <p:spPr>
                <a:xfrm>
                  <a:off x="5227161" y="1598437"/>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6" name="Google Shape;1686;p31"/>
              <p:cNvSpPr/>
              <p:nvPr/>
            </p:nvSpPr>
            <p:spPr>
              <a:xfrm>
                <a:off x="6737556" y="-23364"/>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1"/>
              <p:cNvSpPr/>
              <p:nvPr/>
            </p:nvSpPr>
            <p:spPr>
              <a:xfrm>
                <a:off x="4553999" y="3071778"/>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1"/>
              <p:cNvSpPr/>
              <p:nvPr/>
            </p:nvSpPr>
            <p:spPr>
              <a:xfrm>
                <a:off x="6822994" y="1012161"/>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1"/>
              <p:cNvSpPr/>
              <p:nvPr/>
            </p:nvSpPr>
            <p:spPr>
              <a:xfrm>
                <a:off x="8913049" y="3922740"/>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0" name="Google Shape;1690;p31"/>
            <p:cNvSpPr/>
            <p:nvPr/>
          </p:nvSpPr>
          <p:spPr>
            <a:xfrm flipH="1">
              <a:off x="8269631" y="3570987"/>
              <a:ext cx="159461" cy="179490"/>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1" name="Google Shape;1691;p31"/>
          <p:cNvSpPr txBox="1"/>
          <p:nvPr>
            <p:ph idx="1" type="subTitle"/>
          </p:nvPr>
        </p:nvSpPr>
        <p:spPr>
          <a:xfrm>
            <a:off x="717150" y="1578213"/>
            <a:ext cx="7709700" cy="163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28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1692" name="Google Shape;1692;p31"/>
          <p:cNvSpPr txBox="1"/>
          <p:nvPr>
            <p:ph idx="2" type="subTitle"/>
          </p:nvPr>
        </p:nvSpPr>
        <p:spPr>
          <a:xfrm>
            <a:off x="717000" y="3239800"/>
            <a:ext cx="7709700" cy="325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600"/>
              <a:buFont typeface="Boogaloo"/>
              <a:buNone/>
              <a:defRPr sz="3000">
                <a:latin typeface="Boogaloo"/>
                <a:ea typeface="Boogaloo"/>
                <a:cs typeface="Boogaloo"/>
                <a:sym typeface="Boogaloo"/>
              </a:defRPr>
            </a:lvl1pPr>
            <a:lvl2pPr lvl="1" rtl="0" algn="ctr">
              <a:lnSpc>
                <a:spcPct val="100000"/>
              </a:lnSpc>
              <a:spcBef>
                <a:spcPts val="0"/>
              </a:spcBef>
              <a:spcAft>
                <a:spcPts val="0"/>
              </a:spcAft>
              <a:buSzPts val="2600"/>
              <a:buFont typeface="Boogaloo"/>
              <a:buNone/>
              <a:defRPr sz="2600">
                <a:latin typeface="Boogaloo"/>
                <a:ea typeface="Boogaloo"/>
                <a:cs typeface="Boogaloo"/>
                <a:sym typeface="Boogaloo"/>
              </a:defRPr>
            </a:lvl2pPr>
            <a:lvl3pPr lvl="2" rtl="0" algn="ctr">
              <a:lnSpc>
                <a:spcPct val="100000"/>
              </a:lnSpc>
              <a:spcBef>
                <a:spcPts val="0"/>
              </a:spcBef>
              <a:spcAft>
                <a:spcPts val="0"/>
              </a:spcAft>
              <a:buSzPts val="2600"/>
              <a:buFont typeface="Boogaloo"/>
              <a:buNone/>
              <a:defRPr sz="2600">
                <a:latin typeface="Boogaloo"/>
                <a:ea typeface="Boogaloo"/>
                <a:cs typeface="Boogaloo"/>
                <a:sym typeface="Boogaloo"/>
              </a:defRPr>
            </a:lvl3pPr>
            <a:lvl4pPr lvl="3" rtl="0" algn="ctr">
              <a:lnSpc>
                <a:spcPct val="100000"/>
              </a:lnSpc>
              <a:spcBef>
                <a:spcPts val="0"/>
              </a:spcBef>
              <a:spcAft>
                <a:spcPts val="0"/>
              </a:spcAft>
              <a:buSzPts val="2600"/>
              <a:buFont typeface="Boogaloo"/>
              <a:buNone/>
              <a:defRPr sz="2600">
                <a:latin typeface="Boogaloo"/>
                <a:ea typeface="Boogaloo"/>
                <a:cs typeface="Boogaloo"/>
                <a:sym typeface="Boogaloo"/>
              </a:defRPr>
            </a:lvl4pPr>
            <a:lvl5pPr lvl="4" rtl="0" algn="ctr">
              <a:lnSpc>
                <a:spcPct val="100000"/>
              </a:lnSpc>
              <a:spcBef>
                <a:spcPts val="0"/>
              </a:spcBef>
              <a:spcAft>
                <a:spcPts val="0"/>
              </a:spcAft>
              <a:buSzPts val="2600"/>
              <a:buFont typeface="Boogaloo"/>
              <a:buNone/>
              <a:defRPr sz="2600">
                <a:latin typeface="Boogaloo"/>
                <a:ea typeface="Boogaloo"/>
                <a:cs typeface="Boogaloo"/>
                <a:sym typeface="Boogaloo"/>
              </a:defRPr>
            </a:lvl5pPr>
            <a:lvl6pPr lvl="5" rtl="0" algn="ctr">
              <a:lnSpc>
                <a:spcPct val="100000"/>
              </a:lnSpc>
              <a:spcBef>
                <a:spcPts val="0"/>
              </a:spcBef>
              <a:spcAft>
                <a:spcPts val="0"/>
              </a:spcAft>
              <a:buSzPts val="2600"/>
              <a:buFont typeface="Boogaloo"/>
              <a:buNone/>
              <a:defRPr sz="2600">
                <a:latin typeface="Boogaloo"/>
                <a:ea typeface="Boogaloo"/>
                <a:cs typeface="Boogaloo"/>
                <a:sym typeface="Boogaloo"/>
              </a:defRPr>
            </a:lvl6pPr>
            <a:lvl7pPr lvl="6" rtl="0" algn="ctr">
              <a:lnSpc>
                <a:spcPct val="100000"/>
              </a:lnSpc>
              <a:spcBef>
                <a:spcPts val="0"/>
              </a:spcBef>
              <a:spcAft>
                <a:spcPts val="0"/>
              </a:spcAft>
              <a:buSzPts val="2600"/>
              <a:buFont typeface="Boogaloo"/>
              <a:buNone/>
              <a:defRPr sz="2600">
                <a:latin typeface="Boogaloo"/>
                <a:ea typeface="Boogaloo"/>
                <a:cs typeface="Boogaloo"/>
                <a:sym typeface="Boogaloo"/>
              </a:defRPr>
            </a:lvl7pPr>
            <a:lvl8pPr lvl="7" rtl="0" algn="ctr">
              <a:lnSpc>
                <a:spcPct val="100000"/>
              </a:lnSpc>
              <a:spcBef>
                <a:spcPts val="0"/>
              </a:spcBef>
              <a:spcAft>
                <a:spcPts val="0"/>
              </a:spcAft>
              <a:buSzPts val="2600"/>
              <a:buFont typeface="Boogaloo"/>
              <a:buNone/>
              <a:defRPr sz="2600">
                <a:latin typeface="Boogaloo"/>
                <a:ea typeface="Boogaloo"/>
                <a:cs typeface="Boogaloo"/>
                <a:sym typeface="Boogaloo"/>
              </a:defRPr>
            </a:lvl8pPr>
            <a:lvl9pPr lvl="8" rtl="0" algn="ctr">
              <a:lnSpc>
                <a:spcPct val="100000"/>
              </a:lnSpc>
              <a:spcBef>
                <a:spcPts val="0"/>
              </a:spcBef>
              <a:spcAft>
                <a:spcPts val="0"/>
              </a:spcAft>
              <a:buSzPts val="2600"/>
              <a:buFont typeface="Boogaloo"/>
              <a:buNone/>
              <a:defRPr sz="2600">
                <a:latin typeface="Boogaloo"/>
                <a:ea typeface="Boogaloo"/>
                <a:cs typeface="Boogaloo"/>
                <a:sym typeface="Boogaloo"/>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3">
    <p:spTree>
      <p:nvGrpSpPr>
        <p:cNvPr id="1693" name="Shape 1693"/>
        <p:cNvGrpSpPr/>
        <p:nvPr/>
      </p:nvGrpSpPr>
      <p:grpSpPr>
        <a:xfrm>
          <a:off x="0" y="0"/>
          <a:ext cx="0" cy="0"/>
          <a:chOff x="0" y="0"/>
          <a:chExt cx="0" cy="0"/>
        </a:xfrm>
      </p:grpSpPr>
      <p:grpSp>
        <p:nvGrpSpPr>
          <p:cNvPr id="1694" name="Google Shape;1694;p32"/>
          <p:cNvGrpSpPr/>
          <p:nvPr/>
        </p:nvGrpSpPr>
        <p:grpSpPr>
          <a:xfrm>
            <a:off x="-8" y="-322088"/>
            <a:ext cx="9546201" cy="5502493"/>
            <a:chOff x="-8" y="-322088"/>
            <a:chExt cx="9546201" cy="5502493"/>
          </a:xfrm>
        </p:grpSpPr>
        <p:grpSp>
          <p:nvGrpSpPr>
            <p:cNvPr id="1695" name="Google Shape;1695;p32"/>
            <p:cNvGrpSpPr/>
            <p:nvPr/>
          </p:nvGrpSpPr>
          <p:grpSpPr>
            <a:xfrm>
              <a:off x="93025" y="-36910"/>
              <a:ext cx="8957938" cy="5217315"/>
              <a:chOff x="84356" y="283413"/>
              <a:chExt cx="8957938" cy="5217315"/>
            </a:xfrm>
          </p:grpSpPr>
          <p:sp>
            <p:nvSpPr>
              <p:cNvPr id="1696" name="Google Shape;1696;p32"/>
              <p:cNvSpPr/>
              <p:nvPr/>
            </p:nvSpPr>
            <p:spPr>
              <a:xfrm>
                <a:off x="4795519" y="3377619"/>
                <a:ext cx="152461" cy="171611"/>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2"/>
              <p:cNvSpPr/>
              <p:nvPr/>
            </p:nvSpPr>
            <p:spPr>
              <a:xfrm>
                <a:off x="4462864" y="4914975"/>
                <a:ext cx="152461" cy="171611"/>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2"/>
              <p:cNvSpPr/>
              <p:nvPr/>
            </p:nvSpPr>
            <p:spPr>
              <a:xfrm>
                <a:off x="1765040" y="1679721"/>
                <a:ext cx="197117" cy="221798"/>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2"/>
              <p:cNvSpPr/>
              <p:nvPr/>
            </p:nvSpPr>
            <p:spPr>
              <a:xfrm>
                <a:off x="8632935" y="533238"/>
                <a:ext cx="197117" cy="221798"/>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2"/>
              <p:cNvSpPr/>
              <p:nvPr/>
            </p:nvSpPr>
            <p:spPr>
              <a:xfrm>
                <a:off x="1437431" y="461921"/>
                <a:ext cx="197117" cy="221798"/>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2"/>
              <p:cNvSpPr/>
              <p:nvPr/>
            </p:nvSpPr>
            <p:spPr>
              <a:xfrm>
                <a:off x="84356" y="1539277"/>
                <a:ext cx="103759" cy="11647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2"/>
              <p:cNvSpPr/>
              <p:nvPr/>
            </p:nvSpPr>
            <p:spPr>
              <a:xfrm>
                <a:off x="2948472" y="487044"/>
                <a:ext cx="152378" cy="171529"/>
              </a:xfrm>
              <a:custGeom>
                <a:rect b="b" l="l" r="r" t="t"/>
                <a:pathLst>
                  <a:path extrusionOk="0" h="2078" w="1846">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2"/>
              <p:cNvSpPr/>
              <p:nvPr/>
            </p:nvSpPr>
            <p:spPr>
              <a:xfrm>
                <a:off x="3407331" y="3184614"/>
                <a:ext cx="103759" cy="116554"/>
              </a:xfrm>
              <a:custGeom>
                <a:rect b="b" l="l" r="r" t="t"/>
                <a:pathLst>
                  <a:path extrusionOk="0" h="1412" w="1257">
                    <a:moveTo>
                      <a:pt x="628" y="1"/>
                    </a:moveTo>
                    <a:cubicBezTo>
                      <a:pt x="551" y="1"/>
                      <a:pt x="483" y="233"/>
                      <a:pt x="464" y="552"/>
                    </a:cubicBezTo>
                    <a:cubicBezTo>
                      <a:pt x="194" y="571"/>
                      <a:pt x="0" y="629"/>
                      <a:pt x="0" y="706"/>
                    </a:cubicBezTo>
                    <a:cubicBezTo>
                      <a:pt x="0" y="784"/>
                      <a:pt x="194" y="851"/>
                      <a:pt x="464" y="871"/>
                    </a:cubicBezTo>
                    <a:cubicBezTo>
                      <a:pt x="483" y="1180"/>
                      <a:pt x="551" y="1412"/>
                      <a:pt x="628" y="1412"/>
                    </a:cubicBezTo>
                    <a:cubicBezTo>
                      <a:pt x="706" y="1412"/>
                      <a:pt x="773" y="1180"/>
                      <a:pt x="783" y="871"/>
                    </a:cubicBezTo>
                    <a:cubicBezTo>
                      <a:pt x="1054" y="851"/>
                      <a:pt x="1257" y="784"/>
                      <a:pt x="1257" y="706"/>
                    </a:cubicBezTo>
                    <a:cubicBezTo>
                      <a:pt x="1257" y="629"/>
                      <a:pt x="1054" y="571"/>
                      <a:pt x="78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2"/>
              <p:cNvSpPr/>
              <p:nvPr/>
            </p:nvSpPr>
            <p:spPr>
              <a:xfrm>
                <a:off x="3505602" y="1599446"/>
                <a:ext cx="152461" cy="171611"/>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2"/>
              <p:cNvSpPr/>
              <p:nvPr/>
            </p:nvSpPr>
            <p:spPr>
              <a:xfrm>
                <a:off x="1313963" y="4863953"/>
                <a:ext cx="103842" cy="116554"/>
              </a:xfrm>
              <a:custGeom>
                <a:rect b="b" l="l" r="r" t="t"/>
                <a:pathLst>
                  <a:path extrusionOk="0" h="1412" w="1258">
                    <a:moveTo>
                      <a:pt x="629" y="1"/>
                    </a:moveTo>
                    <a:cubicBezTo>
                      <a:pt x="552" y="1"/>
                      <a:pt x="484" y="233"/>
                      <a:pt x="474" y="552"/>
                    </a:cubicBezTo>
                    <a:cubicBezTo>
                      <a:pt x="204" y="571"/>
                      <a:pt x="1" y="629"/>
                      <a:pt x="1" y="706"/>
                    </a:cubicBezTo>
                    <a:cubicBezTo>
                      <a:pt x="1" y="784"/>
                      <a:pt x="204" y="842"/>
                      <a:pt x="474" y="861"/>
                    </a:cubicBezTo>
                    <a:cubicBezTo>
                      <a:pt x="484" y="1180"/>
                      <a:pt x="552" y="1412"/>
                      <a:pt x="629" y="1412"/>
                    </a:cubicBezTo>
                    <a:cubicBezTo>
                      <a:pt x="706" y="1412"/>
                      <a:pt x="774" y="1180"/>
                      <a:pt x="793" y="861"/>
                    </a:cubicBezTo>
                    <a:cubicBezTo>
                      <a:pt x="1054" y="842"/>
                      <a:pt x="1257" y="784"/>
                      <a:pt x="1257" y="706"/>
                    </a:cubicBezTo>
                    <a:cubicBezTo>
                      <a:pt x="1257" y="629"/>
                      <a:pt x="1054" y="571"/>
                      <a:pt x="793" y="552"/>
                    </a:cubicBezTo>
                    <a:cubicBezTo>
                      <a:pt x="774" y="233"/>
                      <a:pt x="706" y="1"/>
                      <a:pt x="62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2"/>
              <p:cNvSpPr/>
              <p:nvPr/>
            </p:nvSpPr>
            <p:spPr>
              <a:xfrm>
                <a:off x="546478" y="719265"/>
                <a:ext cx="103759" cy="117379"/>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2"/>
              <p:cNvSpPr/>
              <p:nvPr/>
            </p:nvSpPr>
            <p:spPr>
              <a:xfrm>
                <a:off x="7786603" y="984304"/>
                <a:ext cx="103759" cy="116554"/>
              </a:xfrm>
              <a:custGeom>
                <a:rect b="b" l="l" r="r" t="t"/>
                <a:pathLst>
                  <a:path extrusionOk="0" h="1412" w="1257">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2"/>
              <p:cNvSpPr/>
              <p:nvPr/>
            </p:nvSpPr>
            <p:spPr>
              <a:xfrm>
                <a:off x="8215060" y="2913813"/>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2"/>
              <p:cNvSpPr/>
              <p:nvPr/>
            </p:nvSpPr>
            <p:spPr>
              <a:xfrm>
                <a:off x="2701876" y="3309266"/>
                <a:ext cx="80812" cy="68347"/>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2"/>
              <p:cNvSpPr/>
              <p:nvPr/>
            </p:nvSpPr>
            <p:spPr>
              <a:xfrm>
                <a:off x="2113654" y="4859099"/>
                <a:ext cx="38053" cy="32605"/>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2"/>
              <p:cNvSpPr/>
              <p:nvPr/>
            </p:nvSpPr>
            <p:spPr>
              <a:xfrm>
                <a:off x="4649562" y="2211068"/>
                <a:ext cx="38879" cy="32770"/>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2"/>
              <p:cNvSpPr/>
              <p:nvPr/>
            </p:nvSpPr>
            <p:spPr>
              <a:xfrm>
                <a:off x="1877740" y="2493013"/>
                <a:ext cx="53572" cy="45812"/>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2"/>
              <p:cNvSpPr/>
              <p:nvPr/>
            </p:nvSpPr>
            <p:spPr>
              <a:xfrm>
                <a:off x="7461983" y="4545818"/>
                <a:ext cx="80234" cy="68843"/>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2"/>
              <p:cNvSpPr/>
              <p:nvPr/>
            </p:nvSpPr>
            <p:spPr>
              <a:xfrm>
                <a:off x="7702736" y="5215015"/>
                <a:ext cx="80234" cy="68843"/>
              </a:xfrm>
              <a:custGeom>
                <a:rect b="b" l="l" r="r" t="t"/>
                <a:pathLst>
                  <a:path extrusionOk="0" h="834" w="972">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2"/>
              <p:cNvSpPr/>
              <p:nvPr/>
            </p:nvSpPr>
            <p:spPr>
              <a:xfrm>
                <a:off x="7819042" y="461914"/>
                <a:ext cx="38879" cy="32770"/>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2"/>
              <p:cNvSpPr/>
              <p:nvPr/>
            </p:nvSpPr>
            <p:spPr>
              <a:xfrm>
                <a:off x="4273099" y="2747071"/>
                <a:ext cx="38218" cy="32358"/>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2"/>
              <p:cNvSpPr/>
              <p:nvPr/>
            </p:nvSpPr>
            <p:spPr>
              <a:xfrm>
                <a:off x="1792272" y="5455329"/>
                <a:ext cx="53819" cy="45400"/>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8" name="Google Shape;1718;p32"/>
              <p:cNvGrpSpPr/>
              <p:nvPr/>
            </p:nvGrpSpPr>
            <p:grpSpPr>
              <a:xfrm>
                <a:off x="384142" y="4522561"/>
                <a:ext cx="394321" cy="369227"/>
                <a:chOff x="2002810" y="3558267"/>
                <a:chExt cx="362694" cy="339613"/>
              </a:xfrm>
            </p:grpSpPr>
            <p:sp>
              <p:nvSpPr>
                <p:cNvPr id="1719" name="Google Shape;1719;p32"/>
                <p:cNvSpPr/>
                <p:nvPr/>
              </p:nvSpPr>
              <p:spPr>
                <a:xfrm>
                  <a:off x="2291173" y="3686353"/>
                  <a:ext cx="74331" cy="6286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2"/>
                <p:cNvSpPr/>
                <p:nvPr/>
              </p:nvSpPr>
              <p:spPr>
                <a:xfrm>
                  <a:off x="2002810" y="3590232"/>
                  <a:ext cx="74331" cy="62866"/>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2"/>
                <p:cNvSpPr/>
                <p:nvPr/>
              </p:nvSpPr>
              <p:spPr>
                <a:xfrm>
                  <a:off x="2172351" y="3558267"/>
                  <a:ext cx="35001" cy="29990"/>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2"/>
                <p:cNvSpPr/>
                <p:nvPr/>
              </p:nvSpPr>
              <p:spPr>
                <a:xfrm>
                  <a:off x="2260348" y="3867738"/>
                  <a:ext cx="35761" cy="30142"/>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2"/>
                <p:cNvSpPr/>
                <p:nvPr/>
              </p:nvSpPr>
              <p:spPr>
                <a:xfrm>
                  <a:off x="2093844" y="3776628"/>
                  <a:ext cx="49275" cy="421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4" name="Google Shape;1724;p32"/>
              <p:cNvGrpSpPr/>
              <p:nvPr/>
            </p:nvGrpSpPr>
            <p:grpSpPr>
              <a:xfrm>
                <a:off x="8251792" y="4522561"/>
                <a:ext cx="394321" cy="369227"/>
                <a:chOff x="2002810" y="3558267"/>
                <a:chExt cx="362694" cy="339613"/>
              </a:xfrm>
            </p:grpSpPr>
            <p:sp>
              <p:nvSpPr>
                <p:cNvPr id="1725" name="Google Shape;1725;p32"/>
                <p:cNvSpPr/>
                <p:nvPr/>
              </p:nvSpPr>
              <p:spPr>
                <a:xfrm>
                  <a:off x="2291173" y="3686353"/>
                  <a:ext cx="74331" cy="6286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2"/>
                <p:cNvSpPr/>
                <p:nvPr/>
              </p:nvSpPr>
              <p:spPr>
                <a:xfrm>
                  <a:off x="2002810" y="3590232"/>
                  <a:ext cx="74331" cy="62866"/>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2"/>
                <p:cNvSpPr/>
                <p:nvPr/>
              </p:nvSpPr>
              <p:spPr>
                <a:xfrm>
                  <a:off x="2172351" y="3558267"/>
                  <a:ext cx="35001" cy="29990"/>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2"/>
                <p:cNvSpPr/>
                <p:nvPr/>
              </p:nvSpPr>
              <p:spPr>
                <a:xfrm>
                  <a:off x="2260348" y="3867738"/>
                  <a:ext cx="35761" cy="30142"/>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2"/>
                <p:cNvSpPr/>
                <p:nvPr/>
              </p:nvSpPr>
              <p:spPr>
                <a:xfrm>
                  <a:off x="2093844" y="3776628"/>
                  <a:ext cx="49275" cy="421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0" name="Google Shape;1730;p32"/>
              <p:cNvSpPr/>
              <p:nvPr/>
            </p:nvSpPr>
            <p:spPr>
              <a:xfrm>
                <a:off x="8938535" y="2089738"/>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2"/>
              <p:cNvSpPr/>
              <p:nvPr/>
            </p:nvSpPr>
            <p:spPr>
              <a:xfrm>
                <a:off x="8085160" y="3752975"/>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2"/>
              <p:cNvSpPr/>
              <p:nvPr/>
            </p:nvSpPr>
            <p:spPr>
              <a:xfrm>
                <a:off x="377035" y="2743325"/>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2"/>
              <p:cNvSpPr/>
              <p:nvPr/>
            </p:nvSpPr>
            <p:spPr>
              <a:xfrm>
                <a:off x="878860" y="3533900"/>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2"/>
              <p:cNvSpPr/>
              <p:nvPr/>
            </p:nvSpPr>
            <p:spPr>
              <a:xfrm>
                <a:off x="1083276" y="2347266"/>
                <a:ext cx="80812" cy="68347"/>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2"/>
              <p:cNvSpPr/>
              <p:nvPr/>
            </p:nvSpPr>
            <p:spPr>
              <a:xfrm>
                <a:off x="5844817" y="1544926"/>
                <a:ext cx="80812" cy="68347"/>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2"/>
              <p:cNvSpPr/>
              <p:nvPr/>
            </p:nvSpPr>
            <p:spPr>
              <a:xfrm>
                <a:off x="1897487" y="743168"/>
                <a:ext cx="38879" cy="32770"/>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2"/>
              <p:cNvSpPr/>
              <p:nvPr/>
            </p:nvSpPr>
            <p:spPr>
              <a:xfrm>
                <a:off x="497265" y="1406113"/>
                <a:ext cx="53572" cy="45812"/>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2"/>
              <p:cNvSpPr/>
              <p:nvPr/>
            </p:nvSpPr>
            <p:spPr>
              <a:xfrm>
                <a:off x="4219626" y="602991"/>
                <a:ext cx="80812" cy="68347"/>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2"/>
              <p:cNvSpPr/>
              <p:nvPr/>
            </p:nvSpPr>
            <p:spPr>
              <a:xfrm>
                <a:off x="6919542" y="283413"/>
                <a:ext cx="80812" cy="68347"/>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2"/>
              <p:cNvSpPr/>
              <p:nvPr/>
            </p:nvSpPr>
            <p:spPr>
              <a:xfrm>
                <a:off x="4706504" y="721486"/>
                <a:ext cx="38053" cy="32605"/>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2"/>
              <p:cNvSpPr/>
              <p:nvPr/>
            </p:nvSpPr>
            <p:spPr>
              <a:xfrm>
                <a:off x="7467337" y="1334118"/>
                <a:ext cx="38879" cy="32770"/>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2"/>
              <p:cNvSpPr/>
              <p:nvPr/>
            </p:nvSpPr>
            <p:spPr>
              <a:xfrm>
                <a:off x="6098365" y="450238"/>
                <a:ext cx="53572" cy="45812"/>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2"/>
              <p:cNvSpPr/>
              <p:nvPr/>
            </p:nvSpPr>
            <p:spPr>
              <a:xfrm>
                <a:off x="3353556" y="4968002"/>
                <a:ext cx="103759" cy="11647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2"/>
              <p:cNvSpPr/>
              <p:nvPr/>
            </p:nvSpPr>
            <p:spPr>
              <a:xfrm>
                <a:off x="1634565" y="3549221"/>
                <a:ext cx="152461" cy="171611"/>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2"/>
              <p:cNvSpPr/>
              <p:nvPr/>
            </p:nvSpPr>
            <p:spPr>
              <a:xfrm flipH="1">
                <a:off x="6471716" y="4891802"/>
                <a:ext cx="103759" cy="11647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2"/>
              <p:cNvSpPr/>
              <p:nvPr/>
            </p:nvSpPr>
            <p:spPr>
              <a:xfrm flipH="1">
                <a:off x="5719493" y="5127746"/>
                <a:ext cx="152461" cy="171611"/>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7" name="Google Shape;1747;p32"/>
            <p:cNvSpPr/>
            <p:nvPr/>
          </p:nvSpPr>
          <p:spPr>
            <a:xfrm rot="902618">
              <a:off x="6628250" y="-228360"/>
              <a:ext cx="832040" cy="831676"/>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2"/>
            <p:cNvSpPr/>
            <p:nvPr/>
          </p:nvSpPr>
          <p:spPr>
            <a:xfrm rot="422608">
              <a:off x="8434780" y="2657536"/>
              <a:ext cx="1071098" cy="723469"/>
            </a:xfrm>
            <a:custGeom>
              <a:rect b="b" l="l" r="r" t="t"/>
              <a:pathLst>
                <a:path extrusionOk="0" h="45494" w="67354">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2"/>
            <p:cNvSpPr/>
            <p:nvPr/>
          </p:nvSpPr>
          <p:spPr>
            <a:xfrm rot="-1550640">
              <a:off x="61225" y="4684286"/>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0" name="Google Shape;1750;p32"/>
            <p:cNvGrpSpPr/>
            <p:nvPr/>
          </p:nvGrpSpPr>
          <p:grpSpPr>
            <a:xfrm rot="1882907">
              <a:off x="886930" y="936708"/>
              <a:ext cx="537260" cy="480691"/>
              <a:chOff x="-6657588" y="4085382"/>
              <a:chExt cx="705425" cy="631150"/>
            </a:xfrm>
          </p:grpSpPr>
          <p:sp>
            <p:nvSpPr>
              <p:cNvPr id="1751" name="Google Shape;1751;p32"/>
              <p:cNvSpPr/>
              <p:nvPr/>
            </p:nvSpPr>
            <p:spPr>
              <a:xfrm>
                <a:off x="-6577588" y="4360757"/>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2"/>
              <p:cNvSpPr/>
              <p:nvPr/>
            </p:nvSpPr>
            <p:spPr>
              <a:xfrm>
                <a:off x="-6657588" y="4235307"/>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2"/>
              <p:cNvSpPr/>
              <p:nvPr/>
            </p:nvSpPr>
            <p:spPr>
              <a:xfrm>
                <a:off x="-6441213" y="4085382"/>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2"/>
              <p:cNvSpPr/>
              <p:nvPr/>
            </p:nvSpPr>
            <p:spPr>
              <a:xfrm>
                <a:off x="-6235713" y="4115282"/>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2"/>
              <p:cNvSpPr/>
              <p:nvPr/>
            </p:nvSpPr>
            <p:spPr>
              <a:xfrm>
                <a:off x="-6119338" y="4303882"/>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6" name="Google Shape;1756;p32"/>
            <p:cNvGrpSpPr/>
            <p:nvPr/>
          </p:nvGrpSpPr>
          <p:grpSpPr>
            <a:xfrm rot="1882907">
              <a:off x="1519669" y="4464217"/>
              <a:ext cx="497534" cy="541159"/>
              <a:chOff x="-2501908" y="9817437"/>
              <a:chExt cx="653266" cy="710545"/>
            </a:xfrm>
          </p:grpSpPr>
          <p:sp>
            <p:nvSpPr>
              <p:cNvPr id="1757" name="Google Shape;1757;p32"/>
              <p:cNvSpPr/>
              <p:nvPr/>
            </p:nvSpPr>
            <p:spPr>
              <a:xfrm rot="-5176049">
                <a:off x="-2290546" y="10031226"/>
                <a:ext cx="496461" cy="355783"/>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2"/>
              <p:cNvSpPr/>
              <p:nvPr/>
            </p:nvSpPr>
            <p:spPr>
              <a:xfrm rot="-5176049">
                <a:off x="-2369915" y="10343030"/>
                <a:ext cx="189129" cy="170104"/>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2"/>
              <p:cNvSpPr/>
              <p:nvPr/>
            </p:nvSpPr>
            <p:spPr>
              <a:xfrm rot="-5176049">
                <a:off x="-2480133" y="10110650"/>
                <a:ext cx="170979" cy="203829"/>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2"/>
              <p:cNvSpPr/>
              <p:nvPr/>
            </p:nvSpPr>
            <p:spPr>
              <a:xfrm rot="-5176049">
                <a:off x="-2437605" y="9915006"/>
                <a:ext cx="163678" cy="195629"/>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2"/>
              <p:cNvSpPr/>
              <p:nvPr/>
            </p:nvSpPr>
            <p:spPr>
              <a:xfrm rot="-5176049">
                <a:off x="-2261843" y="9826616"/>
                <a:ext cx="167179" cy="158803"/>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2" name="Google Shape;1762;p32"/>
            <p:cNvGrpSpPr/>
            <p:nvPr/>
          </p:nvGrpSpPr>
          <p:grpSpPr>
            <a:xfrm flipH="1" rot="-1882907">
              <a:off x="8064755" y="1292220"/>
              <a:ext cx="537260" cy="480691"/>
              <a:chOff x="-7272428" y="6805077"/>
              <a:chExt cx="705425" cy="631150"/>
            </a:xfrm>
          </p:grpSpPr>
          <p:sp>
            <p:nvSpPr>
              <p:cNvPr id="1763" name="Google Shape;1763;p32"/>
              <p:cNvSpPr/>
              <p:nvPr/>
            </p:nvSpPr>
            <p:spPr>
              <a:xfrm>
                <a:off x="-7192428" y="7080452"/>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2"/>
              <p:cNvSpPr/>
              <p:nvPr/>
            </p:nvSpPr>
            <p:spPr>
              <a:xfrm>
                <a:off x="-7272428" y="6955002"/>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2"/>
              <p:cNvSpPr/>
              <p:nvPr/>
            </p:nvSpPr>
            <p:spPr>
              <a:xfrm>
                <a:off x="-7056053" y="6805077"/>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2"/>
              <p:cNvSpPr/>
              <p:nvPr/>
            </p:nvSpPr>
            <p:spPr>
              <a:xfrm>
                <a:off x="-6850553" y="6834977"/>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2"/>
              <p:cNvSpPr/>
              <p:nvPr/>
            </p:nvSpPr>
            <p:spPr>
              <a:xfrm>
                <a:off x="-6734178" y="7023577"/>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8" name="Google Shape;1768;p32"/>
            <p:cNvSpPr/>
            <p:nvPr/>
          </p:nvSpPr>
          <p:spPr>
            <a:xfrm rot="-1550884">
              <a:off x="93478" y="127835"/>
              <a:ext cx="39475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9" name="Google Shape;1769;p32"/>
          <p:cNvSpPr txBox="1"/>
          <p:nvPr>
            <p:ph type="title"/>
          </p:nvPr>
        </p:nvSpPr>
        <p:spPr>
          <a:xfrm>
            <a:off x="714175" y="542500"/>
            <a:ext cx="7715700" cy="535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770" name="Google Shape;1770;p32"/>
          <p:cNvSpPr txBox="1"/>
          <p:nvPr>
            <p:ph idx="1" type="subTitle"/>
          </p:nvPr>
        </p:nvSpPr>
        <p:spPr>
          <a:xfrm>
            <a:off x="2181550" y="2190400"/>
            <a:ext cx="1871400" cy="67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0"/>
              </a:spcBef>
              <a:spcAft>
                <a:spcPts val="0"/>
              </a:spcAft>
              <a:buNone/>
              <a:defRPr sz="1400">
                <a:solidFill>
                  <a:schemeClr val="dk1"/>
                </a:solidFill>
              </a:defRPr>
            </a:lvl2pPr>
            <a:lvl3pPr lvl="2" rtl="0" algn="ctr">
              <a:lnSpc>
                <a:spcPct val="100000"/>
              </a:lnSpc>
              <a:spcBef>
                <a:spcPts val="0"/>
              </a:spcBef>
              <a:spcAft>
                <a:spcPts val="0"/>
              </a:spcAft>
              <a:buNone/>
              <a:defRPr sz="1400">
                <a:solidFill>
                  <a:schemeClr val="dk1"/>
                </a:solidFill>
              </a:defRPr>
            </a:lvl3pPr>
            <a:lvl4pPr lvl="3" rtl="0" algn="ctr">
              <a:lnSpc>
                <a:spcPct val="100000"/>
              </a:lnSpc>
              <a:spcBef>
                <a:spcPts val="0"/>
              </a:spcBef>
              <a:spcAft>
                <a:spcPts val="0"/>
              </a:spcAft>
              <a:buNone/>
              <a:defRPr sz="1400">
                <a:solidFill>
                  <a:schemeClr val="dk1"/>
                </a:solidFill>
              </a:defRPr>
            </a:lvl4pPr>
            <a:lvl5pPr lvl="4" rtl="0" algn="ctr">
              <a:lnSpc>
                <a:spcPct val="100000"/>
              </a:lnSpc>
              <a:spcBef>
                <a:spcPts val="0"/>
              </a:spcBef>
              <a:spcAft>
                <a:spcPts val="0"/>
              </a:spcAft>
              <a:buNone/>
              <a:defRPr sz="1400">
                <a:solidFill>
                  <a:schemeClr val="dk1"/>
                </a:solidFill>
              </a:defRPr>
            </a:lvl5pPr>
            <a:lvl6pPr lvl="5" rtl="0" algn="ctr">
              <a:lnSpc>
                <a:spcPct val="100000"/>
              </a:lnSpc>
              <a:spcBef>
                <a:spcPts val="0"/>
              </a:spcBef>
              <a:spcAft>
                <a:spcPts val="0"/>
              </a:spcAft>
              <a:buNone/>
              <a:defRPr sz="1400">
                <a:solidFill>
                  <a:schemeClr val="dk1"/>
                </a:solidFill>
              </a:defRPr>
            </a:lvl6pPr>
            <a:lvl7pPr lvl="6" rtl="0" algn="ctr">
              <a:lnSpc>
                <a:spcPct val="100000"/>
              </a:lnSpc>
              <a:spcBef>
                <a:spcPts val="0"/>
              </a:spcBef>
              <a:spcAft>
                <a:spcPts val="0"/>
              </a:spcAft>
              <a:buNone/>
              <a:defRPr sz="1400">
                <a:solidFill>
                  <a:schemeClr val="dk1"/>
                </a:solidFill>
              </a:defRPr>
            </a:lvl7pPr>
            <a:lvl8pPr lvl="7" rtl="0" algn="ctr">
              <a:lnSpc>
                <a:spcPct val="100000"/>
              </a:lnSpc>
              <a:spcBef>
                <a:spcPts val="0"/>
              </a:spcBef>
              <a:spcAft>
                <a:spcPts val="0"/>
              </a:spcAft>
              <a:buNone/>
              <a:defRPr sz="1400">
                <a:solidFill>
                  <a:schemeClr val="dk1"/>
                </a:solidFill>
              </a:defRPr>
            </a:lvl8pPr>
            <a:lvl9pPr lvl="8" rtl="0" algn="ctr">
              <a:lnSpc>
                <a:spcPct val="100000"/>
              </a:lnSpc>
              <a:spcBef>
                <a:spcPts val="0"/>
              </a:spcBef>
              <a:spcAft>
                <a:spcPts val="0"/>
              </a:spcAft>
              <a:buNone/>
              <a:defRPr sz="1400">
                <a:solidFill>
                  <a:schemeClr val="dk1"/>
                </a:solidFill>
              </a:defRPr>
            </a:lvl9pPr>
          </a:lstStyle>
          <a:p/>
        </p:txBody>
      </p:sp>
      <p:sp>
        <p:nvSpPr>
          <p:cNvPr id="1771" name="Google Shape;1771;p32"/>
          <p:cNvSpPr txBox="1"/>
          <p:nvPr>
            <p:ph idx="2" type="subTitle"/>
          </p:nvPr>
        </p:nvSpPr>
        <p:spPr>
          <a:xfrm>
            <a:off x="5084107" y="2190400"/>
            <a:ext cx="1871400" cy="67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0"/>
              </a:spcBef>
              <a:spcAft>
                <a:spcPts val="0"/>
              </a:spcAft>
              <a:buNone/>
              <a:defRPr sz="1400">
                <a:solidFill>
                  <a:schemeClr val="dk1"/>
                </a:solidFill>
              </a:defRPr>
            </a:lvl2pPr>
            <a:lvl3pPr lvl="2" rtl="0" algn="ctr">
              <a:lnSpc>
                <a:spcPct val="100000"/>
              </a:lnSpc>
              <a:spcBef>
                <a:spcPts val="0"/>
              </a:spcBef>
              <a:spcAft>
                <a:spcPts val="0"/>
              </a:spcAft>
              <a:buNone/>
              <a:defRPr sz="1400">
                <a:solidFill>
                  <a:schemeClr val="dk1"/>
                </a:solidFill>
              </a:defRPr>
            </a:lvl3pPr>
            <a:lvl4pPr lvl="3" rtl="0" algn="ctr">
              <a:lnSpc>
                <a:spcPct val="100000"/>
              </a:lnSpc>
              <a:spcBef>
                <a:spcPts val="0"/>
              </a:spcBef>
              <a:spcAft>
                <a:spcPts val="0"/>
              </a:spcAft>
              <a:buNone/>
              <a:defRPr sz="1400">
                <a:solidFill>
                  <a:schemeClr val="dk1"/>
                </a:solidFill>
              </a:defRPr>
            </a:lvl4pPr>
            <a:lvl5pPr lvl="4" rtl="0" algn="ctr">
              <a:lnSpc>
                <a:spcPct val="100000"/>
              </a:lnSpc>
              <a:spcBef>
                <a:spcPts val="0"/>
              </a:spcBef>
              <a:spcAft>
                <a:spcPts val="0"/>
              </a:spcAft>
              <a:buNone/>
              <a:defRPr sz="1400">
                <a:solidFill>
                  <a:schemeClr val="dk1"/>
                </a:solidFill>
              </a:defRPr>
            </a:lvl5pPr>
            <a:lvl6pPr lvl="5" rtl="0" algn="ctr">
              <a:lnSpc>
                <a:spcPct val="100000"/>
              </a:lnSpc>
              <a:spcBef>
                <a:spcPts val="0"/>
              </a:spcBef>
              <a:spcAft>
                <a:spcPts val="0"/>
              </a:spcAft>
              <a:buNone/>
              <a:defRPr sz="1400">
                <a:solidFill>
                  <a:schemeClr val="dk1"/>
                </a:solidFill>
              </a:defRPr>
            </a:lvl6pPr>
            <a:lvl7pPr lvl="6" rtl="0" algn="ctr">
              <a:lnSpc>
                <a:spcPct val="100000"/>
              </a:lnSpc>
              <a:spcBef>
                <a:spcPts val="0"/>
              </a:spcBef>
              <a:spcAft>
                <a:spcPts val="0"/>
              </a:spcAft>
              <a:buNone/>
              <a:defRPr sz="1400">
                <a:solidFill>
                  <a:schemeClr val="dk1"/>
                </a:solidFill>
              </a:defRPr>
            </a:lvl7pPr>
            <a:lvl8pPr lvl="7" rtl="0" algn="ctr">
              <a:lnSpc>
                <a:spcPct val="100000"/>
              </a:lnSpc>
              <a:spcBef>
                <a:spcPts val="0"/>
              </a:spcBef>
              <a:spcAft>
                <a:spcPts val="0"/>
              </a:spcAft>
              <a:buNone/>
              <a:defRPr sz="1400">
                <a:solidFill>
                  <a:schemeClr val="dk1"/>
                </a:solidFill>
              </a:defRPr>
            </a:lvl8pPr>
            <a:lvl9pPr lvl="8" rtl="0" algn="ctr">
              <a:lnSpc>
                <a:spcPct val="100000"/>
              </a:lnSpc>
              <a:spcBef>
                <a:spcPts val="0"/>
              </a:spcBef>
              <a:spcAft>
                <a:spcPts val="0"/>
              </a:spcAft>
              <a:buNone/>
              <a:defRPr sz="1400">
                <a:solidFill>
                  <a:schemeClr val="dk1"/>
                </a:solidFill>
              </a:defRPr>
            </a:lvl9pPr>
          </a:lstStyle>
          <a:p/>
        </p:txBody>
      </p:sp>
      <p:sp>
        <p:nvSpPr>
          <p:cNvPr id="1772" name="Google Shape;1772;p32"/>
          <p:cNvSpPr txBox="1"/>
          <p:nvPr>
            <p:ph idx="3" type="subTitle"/>
          </p:nvPr>
        </p:nvSpPr>
        <p:spPr>
          <a:xfrm>
            <a:off x="2181550" y="3937176"/>
            <a:ext cx="1871400" cy="67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0"/>
              </a:spcBef>
              <a:spcAft>
                <a:spcPts val="0"/>
              </a:spcAft>
              <a:buNone/>
              <a:defRPr sz="1400">
                <a:solidFill>
                  <a:schemeClr val="dk1"/>
                </a:solidFill>
              </a:defRPr>
            </a:lvl2pPr>
            <a:lvl3pPr lvl="2" rtl="0" algn="ctr">
              <a:lnSpc>
                <a:spcPct val="100000"/>
              </a:lnSpc>
              <a:spcBef>
                <a:spcPts val="0"/>
              </a:spcBef>
              <a:spcAft>
                <a:spcPts val="0"/>
              </a:spcAft>
              <a:buNone/>
              <a:defRPr sz="1400">
                <a:solidFill>
                  <a:schemeClr val="dk1"/>
                </a:solidFill>
              </a:defRPr>
            </a:lvl3pPr>
            <a:lvl4pPr lvl="3" rtl="0" algn="ctr">
              <a:lnSpc>
                <a:spcPct val="100000"/>
              </a:lnSpc>
              <a:spcBef>
                <a:spcPts val="0"/>
              </a:spcBef>
              <a:spcAft>
                <a:spcPts val="0"/>
              </a:spcAft>
              <a:buNone/>
              <a:defRPr sz="1400">
                <a:solidFill>
                  <a:schemeClr val="dk1"/>
                </a:solidFill>
              </a:defRPr>
            </a:lvl4pPr>
            <a:lvl5pPr lvl="4" rtl="0" algn="ctr">
              <a:lnSpc>
                <a:spcPct val="100000"/>
              </a:lnSpc>
              <a:spcBef>
                <a:spcPts val="0"/>
              </a:spcBef>
              <a:spcAft>
                <a:spcPts val="0"/>
              </a:spcAft>
              <a:buNone/>
              <a:defRPr sz="1400">
                <a:solidFill>
                  <a:schemeClr val="dk1"/>
                </a:solidFill>
              </a:defRPr>
            </a:lvl5pPr>
            <a:lvl6pPr lvl="5" rtl="0" algn="ctr">
              <a:lnSpc>
                <a:spcPct val="100000"/>
              </a:lnSpc>
              <a:spcBef>
                <a:spcPts val="0"/>
              </a:spcBef>
              <a:spcAft>
                <a:spcPts val="0"/>
              </a:spcAft>
              <a:buNone/>
              <a:defRPr sz="1400">
                <a:solidFill>
                  <a:schemeClr val="dk1"/>
                </a:solidFill>
              </a:defRPr>
            </a:lvl6pPr>
            <a:lvl7pPr lvl="6" rtl="0" algn="ctr">
              <a:lnSpc>
                <a:spcPct val="100000"/>
              </a:lnSpc>
              <a:spcBef>
                <a:spcPts val="0"/>
              </a:spcBef>
              <a:spcAft>
                <a:spcPts val="0"/>
              </a:spcAft>
              <a:buNone/>
              <a:defRPr sz="1400">
                <a:solidFill>
                  <a:schemeClr val="dk1"/>
                </a:solidFill>
              </a:defRPr>
            </a:lvl7pPr>
            <a:lvl8pPr lvl="7" rtl="0" algn="ctr">
              <a:lnSpc>
                <a:spcPct val="100000"/>
              </a:lnSpc>
              <a:spcBef>
                <a:spcPts val="0"/>
              </a:spcBef>
              <a:spcAft>
                <a:spcPts val="0"/>
              </a:spcAft>
              <a:buNone/>
              <a:defRPr sz="1400">
                <a:solidFill>
                  <a:schemeClr val="dk1"/>
                </a:solidFill>
              </a:defRPr>
            </a:lvl8pPr>
            <a:lvl9pPr lvl="8" rtl="0" algn="ctr">
              <a:lnSpc>
                <a:spcPct val="100000"/>
              </a:lnSpc>
              <a:spcBef>
                <a:spcPts val="0"/>
              </a:spcBef>
              <a:spcAft>
                <a:spcPts val="0"/>
              </a:spcAft>
              <a:buNone/>
              <a:defRPr sz="1400">
                <a:solidFill>
                  <a:schemeClr val="dk1"/>
                </a:solidFill>
              </a:defRPr>
            </a:lvl9pPr>
          </a:lstStyle>
          <a:p/>
        </p:txBody>
      </p:sp>
      <p:sp>
        <p:nvSpPr>
          <p:cNvPr id="1773" name="Google Shape;1773;p32"/>
          <p:cNvSpPr txBox="1"/>
          <p:nvPr>
            <p:ph idx="4" type="subTitle"/>
          </p:nvPr>
        </p:nvSpPr>
        <p:spPr>
          <a:xfrm>
            <a:off x="5084107" y="3940951"/>
            <a:ext cx="1871400" cy="67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0"/>
              </a:spcBef>
              <a:spcAft>
                <a:spcPts val="0"/>
              </a:spcAft>
              <a:buNone/>
              <a:defRPr sz="1400">
                <a:solidFill>
                  <a:schemeClr val="dk1"/>
                </a:solidFill>
              </a:defRPr>
            </a:lvl2pPr>
            <a:lvl3pPr lvl="2" rtl="0" algn="ctr">
              <a:lnSpc>
                <a:spcPct val="100000"/>
              </a:lnSpc>
              <a:spcBef>
                <a:spcPts val="0"/>
              </a:spcBef>
              <a:spcAft>
                <a:spcPts val="0"/>
              </a:spcAft>
              <a:buNone/>
              <a:defRPr sz="1400">
                <a:solidFill>
                  <a:schemeClr val="dk1"/>
                </a:solidFill>
              </a:defRPr>
            </a:lvl3pPr>
            <a:lvl4pPr lvl="3" rtl="0" algn="ctr">
              <a:lnSpc>
                <a:spcPct val="100000"/>
              </a:lnSpc>
              <a:spcBef>
                <a:spcPts val="0"/>
              </a:spcBef>
              <a:spcAft>
                <a:spcPts val="0"/>
              </a:spcAft>
              <a:buNone/>
              <a:defRPr sz="1400">
                <a:solidFill>
                  <a:schemeClr val="dk1"/>
                </a:solidFill>
              </a:defRPr>
            </a:lvl4pPr>
            <a:lvl5pPr lvl="4" rtl="0" algn="ctr">
              <a:lnSpc>
                <a:spcPct val="100000"/>
              </a:lnSpc>
              <a:spcBef>
                <a:spcPts val="0"/>
              </a:spcBef>
              <a:spcAft>
                <a:spcPts val="0"/>
              </a:spcAft>
              <a:buNone/>
              <a:defRPr sz="1400">
                <a:solidFill>
                  <a:schemeClr val="dk1"/>
                </a:solidFill>
              </a:defRPr>
            </a:lvl5pPr>
            <a:lvl6pPr lvl="5" rtl="0" algn="ctr">
              <a:lnSpc>
                <a:spcPct val="100000"/>
              </a:lnSpc>
              <a:spcBef>
                <a:spcPts val="0"/>
              </a:spcBef>
              <a:spcAft>
                <a:spcPts val="0"/>
              </a:spcAft>
              <a:buNone/>
              <a:defRPr sz="1400">
                <a:solidFill>
                  <a:schemeClr val="dk1"/>
                </a:solidFill>
              </a:defRPr>
            </a:lvl6pPr>
            <a:lvl7pPr lvl="6" rtl="0" algn="ctr">
              <a:lnSpc>
                <a:spcPct val="100000"/>
              </a:lnSpc>
              <a:spcBef>
                <a:spcPts val="0"/>
              </a:spcBef>
              <a:spcAft>
                <a:spcPts val="0"/>
              </a:spcAft>
              <a:buNone/>
              <a:defRPr sz="1400">
                <a:solidFill>
                  <a:schemeClr val="dk1"/>
                </a:solidFill>
              </a:defRPr>
            </a:lvl7pPr>
            <a:lvl8pPr lvl="7" rtl="0" algn="ctr">
              <a:lnSpc>
                <a:spcPct val="100000"/>
              </a:lnSpc>
              <a:spcBef>
                <a:spcPts val="0"/>
              </a:spcBef>
              <a:spcAft>
                <a:spcPts val="0"/>
              </a:spcAft>
              <a:buNone/>
              <a:defRPr sz="1400">
                <a:solidFill>
                  <a:schemeClr val="dk1"/>
                </a:solidFill>
              </a:defRPr>
            </a:lvl8pPr>
            <a:lvl9pPr lvl="8" rtl="0" algn="ctr">
              <a:lnSpc>
                <a:spcPct val="100000"/>
              </a:lnSpc>
              <a:spcBef>
                <a:spcPts val="0"/>
              </a:spcBef>
              <a:spcAft>
                <a:spcPts val="0"/>
              </a:spcAft>
              <a:buNone/>
              <a:defRPr sz="1400">
                <a:solidFill>
                  <a:schemeClr val="dk1"/>
                </a:solidFill>
              </a:defRPr>
            </a:lvl9pPr>
          </a:lstStyle>
          <a:p/>
        </p:txBody>
      </p:sp>
      <p:sp>
        <p:nvSpPr>
          <p:cNvPr id="1774" name="Google Shape;1774;p32"/>
          <p:cNvSpPr txBox="1"/>
          <p:nvPr>
            <p:ph idx="5" type="subTitle"/>
          </p:nvPr>
        </p:nvSpPr>
        <p:spPr>
          <a:xfrm>
            <a:off x="2185025" y="1889488"/>
            <a:ext cx="1871400" cy="4830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2000">
                <a:latin typeface="Boogaloo"/>
                <a:ea typeface="Boogaloo"/>
                <a:cs typeface="Boogaloo"/>
                <a:sym typeface="Boogaloo"/>
              </a:defRPr>
            </a:lvl1pPr>
            <a:lvl2pPr lvl="1" rtl="0" algn="ctr">
              <a:spcBef>
                <a:spcPts val="0"/>
              </a:spcBef>
              <a:spcAft>
                <a:spcPts val="0"/>
              </a:spcAft>
              <a:buNone/>
              <a:defRPr sz="2000">
                <a:latin typeface="Boogaloo"/>
                <a:ea typeface="Boogaloo"/>
                <a:cs typeface="Boogaloo"/>
                <a:sym typeface="Boogaloo"/>
              </a:defRPr>
            </a:lvl2pPr>
            <a:lvl3pPr lvl="2" rtl="0" algn="ctr">
              <a:spcBef>
                <a:spcPts val="0"/>
              </a:spcBef>
              <a:spcAft>
                <a:spcPts val="0"/>
              </a:spcAft>
              <a:buNone/>
              <a:defRPr sz="2000">
                <a:latin typeface="Boogaloo"/>
                <a:ea typeface="Boogaloo"/>
                <a:cs typeface="Boogaloo"/>
                <a:sym typeface="Boogaloo"/>
              </a:defRPr>
            </a:lvl3pPr>
            <a:lvl4pPr lvl="3" rtl="0" algn="ctr">
              <a:spcBef>
                <a:spcPts val="0"/>
              </a:spcBef>
              <a:spcAft>
                <a:spcPts val="0"/>
              </a:spcAft>
              <a:buNone/>
              <a:defRPr sz="2000">
                <a:latin typeface="Boogaloo"/>
                <a:ea typeface="Boogaloo"/>
                <a:cs typeface="Boogaloo"/>
                <a:sym typeface="Boogaloo"/>
              </a:defRPr>
            </a:lvl4pPr>
            <a:lvl5pPr lvl="4" rtl="0" algn="ctr">
              <a:spcBef>
                <a:spcPts val="0"/>
              </a:spcBef>
              <a:spcAft>
                <a:spcPts val="0"/>
              </a:spcAft>
              <a:buNone/>
              <a:defRPr sz="2000">
                <a:latin typeface="Boogaloo"/>
                <a:ea typeface="Boogaloo"/>
                <a:cs typeface="Boogaloo"/>
                <a:sym typeface="Boogaloo"/>
              </a:defRPr>
            </a:lvl5pPr>
            <a:lvl6pPr lvl="5" rtl="0" algn="ctr">
              <a:spcBef>
                <a:spcPts val="0"/>
              </a:spcBef>
              <a:spcAft>
                <a:spcPts val="0"/>
              </a:spcAft>
              <a:buNone/>
              <a:defRPr sz="2000">
                <a:latin typeface="Boogaloo"/>
                <a:ea typeface="Boogaloo"/>
                <a:cs typeface="Boogaloo"/>
                <a:sym typeface="Boogaloo"/>
              </a:defRPr>
            </a:lvl6pPr>
            <a:lvl7pPr lvl="6" rtl="0" algn="ctr">
              <a:spcBef>
                <a:spcPts val="0"/>
              </a:spcBef>
              <a:spcAft>
                <a:spcPts val="0"/>
              </a:spcAft>
              <a:buNone/>
              <a:defRPr sz="2000">
                <a:latin typeface="Boogaloo"/>
                <a:ea typeface="Boogaloo"/>
                <a:cs typeface="Boogaloo"/>
                <a:sym typeface="Boogaloo"/>
              </a:defRPr>
            </a:lvl7pPr>
            <a:lvl8pPr lvl="7" rtl="0" algn="ctr">
              <a:spcBef>
                <a:spcPts val="0"/>
              </a:spcBef>
              <a:spcAft>
                <a:spcPts val="0"/>
              </a:spcAft>
              <a:buNone/>
              <a:defRPr sz="2000">
                <a:latin typeface="Boogaloo"/>
                <a:ea typeface="Boogaloo"/>
                <a:cs typeface="Boogaloo"/>
                <a:sym typeface="Boogaloo"/>
              </a:defRPr>
            </a:lvl8pPr>
            <a:lvl9pPr lvl="8" rtl="0" algn="ctr">
              <a:spcBef>
                <a:spcPts val="0"/>
              </a:spcBef>
              <a:spcAft>
                <a:spcPts val="0"/>
              </a:spcAft>
              <a:buNone/>
              <a:defRPr sz="2000">
                <a:latin typeface="Boogaloo"/>
                <a:ea typeface="Boogaloo"/>
                <a:cs typeface="Boogaloo"/>
                <a:sym typeface="Boogaloo"/>
              </a:defRPr>
            </a:lvl9pPr>
          </a:lstStyle>
          <a:p/>
        </p:txBody>
      </p:sp>
      <p:sp>
        <p:nvSpPr>
          <p:cNvPr id="1775" name="Google Shape;1775;p32"/>
          <p:cNvSpPr txBox="1"/>
          <p:nvPr>
            <p:ph idx="6" type="subTitle"/>
          </p:nvPr>
        </p:nvSpPr>
        <p:spPr>
          <a:xfrm>
            <a:off x="5087568" y="1889488"/>
            <a:ext cx="1871400" cy="4830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2000">
                <a:latin typeface="Boogaloo"/>
                <a:ea typeface="Boogaloo"/>
                <a:cs typeface="Boogaloo"/>
                <a:sym typeface="Boogaloo"/>
              </a:defRPr>
            </a:lvl1pPr>
            <a:lvl2pPr lvl="1" rtl="0" algn="ctr">
              <a:spcBef>
                <a:spcPts val="0"/>
              </a:spcBef>
              <a:spcAft>
                <a:spcPts val="0"/>
              </a:spcAft>
              <a:buNone/>
              <a:defRPr sz="2000">
                <a:latin typeface="Boogaloo"/>
                <a:ea typeface="Boogaloo"/>
                <a:cs typeface="Boogaloo"/>
                <a:sym typeface="Boogaloo"/>
              </a:defRPr>
            </a:lvl2pPr>
            <a:lvl3pPr lvl="2" rtl="0" algn="ctr">
              <a:spcBef>
                <a:spcPts val="0"/>
              </a:spcBef>
              <a:spcAft>
                <a:spcPts val="0"/>
              </a:spcAft>
              <a:buNone/>
              <a:defRPr sz="2000">
                <a:latin typeface="Boogaloo"/>
                <a:ea typeface="Boogaloo"/>
                <a:cs typeface="Boogaloo"/>
                <a:sym typeface="Boogaloo"/>
              </a:defRPr>
            </a:lvl3pPr>
            <a:lvl4pPr lvl="3" rtl="0" algn="ctr">
              <a:spcBef>
                <a:spcPts val="0"/>
              </a:spcBef>
              <a:spcAft>
                <a:spcPts val="0"/>
              </a:spcAft>
              <a:buNone/>
              <a:defRPr sz="2000">
                <a:latin typeface="Boogaloo"/>
                <a:ea typeface="Boogaloo"/>
                <a:cs typeface="Boogaloo"/>
                <a:sym typeface="Boogaloo"/>
              </a:defRPr>
            </a:lvl4pPr>
            <a:lvl5pPr lvl="4" rtl="0" algn="ctr">
              <a:spcBef>
                <a:spcPts val="0"/>
              </a:spcBef>
              <a:spcAft>
                <a:spcPts val="0"/>
              </a:spcAft>
              <a:buNone/>
              <a:defRPr sz="2000">
                <a:latin typeface="Boogaloo"/>
                <a:ea typeface="Boogaloo"/>
                <a:cs typeface="Boogaloo"/>
                <a:sym typeface="Boogaloo"/>
              </a:defRPr>
            </a:lvl5pPr>
            <a:lvl6pPr lvl="5" rtl="0" algn="ctr">
              <a:spcBef>
                <a:spcPts val="0"/>
              </a:spcBef>
              <a:spcAft>
                <a:spcPts val="0"/>
              </a:spcAft>
              <a:buNone/>
              <a:defRPr sz="2000">
                <a:latin typeface="Boogaloo"/>
                <a:ea typeface="Boogaloo"/>
                <a:cs typeface="Boogaloo"/>
                <a:sym typeface="Boogaloo"/>
              </a:defRPr>
            </a:lvl6pPr>
            <a:lvl7pPr lvl="6" rtl="0" algn="ctr">
              <a:spcBef>
                <a:spcPts val="0"/>
              </a:spcBef>
              <a:spcAft>
                <a:spcPts val="0"/>
              </a:spcAft>
              <a:buNone/>
              <a:defRPr sz="2000">
                <a:latin typeface="Boogaloo"/>
                <a:ea typeface="Boogaloo"/>
                <a:cs typeface="Boogaloo"/>
                <a:sym typeface="Boogaloo"/>
              </a:defRPr>
            </a:lvl7pPr>
            <a:lvl8pPr lvl="7" rtl="0" algn="ctr">
              <a:spcBef>
                <a:spcPts val="0"/>
              </a:spcBef>
              <a:spcAft>
                <a:spcPts val="0"/>
              </a:spcAft>
              <a:buNone/>
              <a:defRPr sz="2000">
                <a:latin typeface="Boogaloo"/>
                <a:ea typeface="Boogaloo"/>
                <a:cs typeface="Boogaloo"/>
                <a:sym typeface="Boogaloo"/>
              </a:defRPr>
            </a:lvl8pPr>
            <a:lvl9pPr lvl="8" rtl="0" algn="ctr">
              <a:spcBef>
                <a:spcPts val="0"/>
              </a:spcBef>
              <a:spcAft>
                <a:spcPts val="0"/>
              </a:spcAft>
              <a:buNone/>
              <a:defRPr sz="2000">
                <a:latin typeface="Boogaloo"/>
                <a:ea typeface="Boogaloo"/>
                <a:cs typeface="Boogaloo"/>
                <a:sym typeface="Boogaloo"/>
              </a:defRPr>
            </a:lvl9pPr>
          </a:lstStyle>
          <a:p/>
        </p:txBody>
      </p:sp>
      <p:sp>
        <p:nvSpPr>
          <p:cNvPr id="1776" name="Google Shape;1776;p32"/>
          <p:cNvSpPr txBox="1"/>
          <p:nvPr>
            <p:ph idx="7" type="subTitle"/>
          </p:nvPr>
        </p:nvSpPr>
        <p:spPr>
          <a:xfrm>
            <a:off x="2185025" y="3635111"/>
            <a:ext cx="1871400" cy="4830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2000">
                <a:latin typeface="Boogaloo"/>
                <a:ea typeface="Boogaloo"/>
                <a:cs typeface="Boogaloo"/>
                <a:sym typeface="Boogaloo"/>
              </a:defRPr>
            </a:lvl1pPr>
            <a:lvl2pPr lvl="1" rtl="0" algn="ctr">
              <a:spcBef>
                <a:spcPts val="0"/>
              </a:spcBef>
              <a:spcAft>
                <a:spcPts val="0"/>
              </a:spcAft>
              <a:buNone/>
              <a:defRPr sz="2000">
                <a:latin typeface="Boogaloo"/>
                <a:ea typeface="Boogaloo"/>
                <a:cs typeface="Boogaloo"/>
                <a:sym typeface="Boogaloo"/>
              </a:defRPr>
            </a:lvl2pPr>
            <a:lvl3pPr lvl="2" rtl="0" algn="ctr">
              <a:spcBef>
                <a:spcPts val="0"/>
              </a:spcBef>
              <a:spcAft>
                <a:spcPts val="0"/>
              </a:spcAft>
              <a:buNone/>
              <a:defRPr sz="2000">
                <a:latin typeface="Boogaloo"/>
                <a:ea typeface="Boogaloo"/>
                <a:cs typeface="Boogaloo"/>
                <a:sym typeface="Boogaloo"/>
              </a:defRPr>
            </a:lvl3pPr>
            <a:lvl4pPr lvl="3" rtl="0" algn="ctr">
              <a:spcBef>
                <a:spcPts val="0"/>
              </a:spcBef>
              <a:spcAft>
                <a:spcPts val="0"/>
              </a:spcAft>
              <a:buNone/>
              <a:defRPr sz="2000">
                <a:latin typeface="Boogaloo"/>
                <a:ea typeface="Boogaloo"/>
                <a:cs typeface="Boogaloo"/>
                <a:sym typeface="Boogaloo"/>
              </a:defRPr>
            </a:lvl4pPr>
            <a:lvl5pPr lvl="4" rtl="0" algn="ctr">
              <a:spcBef>
                <a:spcPts val="0"/>
              </a:spcBef>
              <a:spcAft>
                <a:spcPts val="0"/>
              </a:spcAft>
              <a:buNone/>
              <a:defRPr sz="2000">
                <a:latin typeface="Boogaloo"/>
                <a:ea typeface="Boogaloo"/>
                <a:cs typeface="Boogaloo"/>
                <a:sym typeface="Boogaloo"/>
              </a:defRPr>
            </a:lvl5pPr>
            <a:lvl6pPr lvl="5" rtl="0" algn="ctr">
              <a:spcBef>
                <a:spcPts val="0"/>
              </a:spcBef>
              <a:spcAft>
                <a:spcPts val="0"/>
              </a:spcAft>
              <a:buNone/>
              <a:defRPr sz="2000">
                <a:latin typeface="Boogaloo"/>
                <a:ea typeface="Boogaloo"/>
                <a:cs typeface="Boogaloo"/>
                <a:sym typeface="Boogaloo"/>
              </a:defRPr>
            </a:lvl6pPr>
            <a:lvl7pPr lvl="6" rtl="0" algn="ctr">
              <a:spcBef>
                <a:spcPts val="0"/>
              </a:spcBef>
              <a:spcAft>
                <a:spcPts val="0"/>
              </a:spcAft>
              <a:buNone/>
              <a:defRPr sz="2000">
                <a:latin typeface="Boogaloo"/>
                <a:ea typeface="Boogaloo"/>
                <a:cs typeface="Boogaloo"/>
                <a:sym typeface="Boogaloo"/>
              </a:defRPr>
            </a:lvl7pPr>
            <a:lvl8pPr lvl="7" rtl="0" algn="ctr">
              <a:spcBef>
                <a:spcPts val="0"/>
              </a:spcBef>
              <a:spcAft>
                <a:spcPts val="0"/>
              </a:spcAft>
              <a:buNone/>
              <a:defRPr sz="2000">
                <a:latin typeface="Boogaloo"/>
                <a:ea typeface="Boogaloo"/>
                <a:cs typeface="Boogaloo"/>
                <a:sym typeface="Boogaloo"/>
              </a:defRPr>
            </a:lvl8pPr>
            <a:lvl9pPr lvl="8" rtl="0" algn="ctr">
              <a:spcBef>
                <a:spcPts val="0"/>
              </a:spcBef>
              <a:spcAft>
                <a:spcPts val="0"/>
              </a:spcAft>
              <a:buNone/>
              <a:defRPr sz="2000">
                <a:latin typeface="Boogaloo"/>
                <a:ea typeface="Boogaloo"/>
                <a:cs typeface="Boogaloo"/>
                <a:sym typeface="Boogaloo"/>
              </a:defRPr>
            </a:lvl9pPr>
          </a:lstStyle>
          <a:p/>
        </p:txBody>
      </p:sp>
      <p:sp>
        <p:nvSpPr>
          <p:cNvPr id="1777" name="Google Shape;1777;p32"/>
          <p:cNvSpPr txBox="1"/>
          <p:nvPr>
            <p:ph idx="8" type="subTitle"/>
          </p:nvPr>
        </p:nvSpPr>
        <p:spPr>
          <a:xfrm>
            <a:off x="5087568" y="3635111"/>
            <a:ext cx="1871400" cy="4830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2000">
                <a:latin typeface="Boogaloo"/>
                <a:ea typeface="Boogaloo"/>
                <a:cs typeface="Boogaloo"/>
                <a:sym typeface="Boogaloo"/>
              </a:defRPr>
            </a:lvl1pPr>
            <a:lvl2pPr lvl="1" rtl="0" algn="ctr">
              <a:spcBef>
                <a:spcPts val="0"/>
              </a:spcBef>
              <a:spcAft>
                <a:spcPts val="0"/>
              </a:spcAft>
              <a:buNone/>
              <a:defRPr sz="2000">
                <a:latin typeface="Boogaloo"/>
                <a:ea typeface="Boogaloo"/>
                <a:cs typeface="Boogaloo"/>
                <a:sym typeface="Boogaloo"/>
              </a:defRPr>
            </a:lvl2pPr>
            <a:lvl3pPr lvl="2" rtl="0" algn="ctr">
              <a:spcBef>
                <a:spcPts val="0"/>
              </a:spcBef>
              <a:spcAft>
                <a:spcPts val="0"/>
              </a:spcAft>
              <a:buNone/>
              <a:defRPr sz="2000">
                <a:latin typeface="Boogaloo"/>
                <a:ea typeface="Boogaloo"/>
                <a:cs typeface="Boogaloo"/>
                <a:sym typeface="Boogaloo"/>
              </a:defRPr>
            </a:lvl3pPr>
            <a:lvl4pPr lvl="3" rtl="0" algn="ctr">
              <a:spcBef>
                <a:spcPts val="0"/>
              </a:spcBef>
              <a:spcAft>
                <a:spcPts val="0"/>
              </a:spcAft>
              <a:buNone/>
              <a:defRPr sz="2000">
                <a:latin typeface="Boogaloo"/>
                <a:ea typeface="Boogaloo"/>
                <a:cs typeface="Boogaloo"/>
                <a:sym typeface="Boogaloo"/>
              </a:defRPr>
            </a:lvl4pPr>
            <a:lvl5pPr lvl="4" rtl="0" algn="ctr">
              <a:spcBef>
                <a:spcPts val="0"/>
              </a:spcBef>
              <a:spcAft>
                <a:spcPts val="0"/>
              </a:spcAft>
              <a:buNone/>
              <a:defRPr sz="2000">
                <a:latin typeface="Boogaloo"/>
                <a:ea typeface="Boogaloo"/>
                <a:cs typeface="Boogaloo"/>
                <a:sym typeface="Boogaloo"/>
              </a:defRPr>
            </a:lvl5pPr>
            <a:lvl6pPr lvl="5" rtl="0" algn="ctr">
              <a:spcBef>
                <a:spcPts val="0"/>
              </a:spcBef>
              <a:spcAft>
                <a:spcPts val="0"/>
              </a:spcAft>
              <a:buNone/>
              <a:defRPr sz="2000">
                <a:latin typeface="Boogaloo"/>
                <a:ea typeface="Boogaloo"/>
                <a:cs typeface="Boogaloo"/>
                <a:sym typeface="Boogaloo"/>
              </a:defRPr>
            </a:lvl6pPr>
            <a:lvl7pPr lvl="6" rtl="0" algn="ctr">
              <a:spcBef>
                <a:spcPts val="0"/>
              </a:spcBef>
              <a:spcAft>
                <a:spcPts val="0"/>
              </a:spcAft>
              <a:buNone/>
              <a:defRPr sz="2000">
                <a:latin typeface="Boogaloo"/>
                <a:ea typeface="Boogaloo"/>
                <a:cs typeface="Boogaloo"/>
                <a:sym typeface="Boogaloo"/>
              </a:defRPr>
            </a:lvl7pPr>
            <a:lvl8pPr lvl="7" rtl="0" algn="ctr">
              <a:spcBef>
                <a:spcPts val="0"/>
              </a:spcBef>
              <a:spcAft>
                <a:spcPts val="0"/>
              </a:spcAft>
              <a:buNone/>
              <a:defRPr sz="2000">
                <a:latin typeface="Boogaloo"/>
                <a:ea typeface="Boogaloo"/>
                <a:cs typeface="Boogaloo"/>
                <a:sym typeface="Boogaloo"/>
              </a:defRPr>
            </a:lvl8pPr>
            <a:lvl9pPr lvl="8" rtl="0" algn="ctr">
              <a:spcBef>
                <a:spcPts val="0"/>
              </a:spcBef>
              <a:spcAft>
                <a:spcPts val="0"/>
              </a:spcAft>
              <a:buNone/>
              <a:defRPr sz="2000">
                <a:latin typeface="Boogaloo"/>
                <a:ea typeface="Boogaloo"/>
                <a:cs typeface="Boogaloo"/>
                <a:sym typeface="Boogaloo"/>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34">
    <p:spTree>
      <p:nvGrpSpPr>
        <p:cNvPr id="1778" name="Shape 1778"/>
        <p:cNvGrpSpPr/>
        <p:nvPr/>
      </p:nvGrpSpPr>
      <p:grpSpPr>
        <a:xfrm>
          <a:off x="0" y="0"/>
          <a:ext cx="0" cy="0"/>
          <a:chOff x="0" y="0"/>
          <a:chExt cx="0" cy="0"/>
        </a:xfrm>
      </p:grpSpPr>
      <p:grpSp>
        <p:nvGrpSpPr>
          <p:cNvPr id="1779" name="Google Shape;1779;p33"/>
          <p:cNvGrpSpPr/>
          <p:nvPr/>
        </p:nvGrpSpPr>
        <p:grpSpPr>
          <a:xfrm>
            <a:off x="46342" y="62639"/>
            <a:ext cx="9102164" cy="5026450"/>
            <a:chOff x="46342" y="62639"/>
            <a:chExt cx="9102164" cy="5026450"/>
          </a:xfrm>
        </p:grpSpPr>
        <p:grpSp>
          <p:nvGrpSpPr>
            <p:cNvPr id="1780" name="Google Shape;1780;p33"/>
            <p:cNvGrpSpPr/>
            <p:nvPr/>
          </p:nvGrpSpPr>
          <p:grpSpPr>
            <a:xfrm flipH="1">
              <a:off x="74588" y="62639"/>
              <a:ext cx="8864121" cy="4940496"/>
              <a:chOff x="43474" y="-240527"/>
              <a:chExt cx="8864121" cy="4940496"/>
            </a:xfrm>
          </p:grpSpPr>
          <p:sp>
            <p:nvSpPr>
              <p:cNvPr id="1781" name="Google Shape;1781;p33"/>
              <p:cNvSpPr/>
              <p:nvPr/>
            </p:nvSpPr>
            <p:spPr>
              <a:xfrm>
                <a:off x="3454243" y="-209383"/>
                <a:ext cx="162328" cy="212910"/>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3"/>
              <p:cNvSpPr/>
              <p:nvPr/>
            </p:nvSpPr>
            <p:spPr>
              <a:xfrm>
                <a:off x="43474" y="2602759"/>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3"/>
              <p:cNvSpPr/>
              <p:nvPr/>
            </p:nvSpPr>
            <p:spPr>
              <a:xfrm>
                <a:off x="5497083" y="-240527"/>
                <a:ext cx="209875" cy="275176"/>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3"/>
              <p:cNvSpPr/>
              <p:nvPr/>
            </p:nvSpPr>
            <p:spPr>
              <a:xfrm>
                <a:off x="3341380" y="4424793"/>
                <a:ext cx="209875" cy="275176"/>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3"/>
              <p:cNvSpPr/>
              <p:nvPr/>
            </p:nvSpPr>
            <p:spPr>
              <a:xfrm>
                <a:off x="856525" y="3217260"/>
                <a:ext cx="209875" cy="275176"/>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3"/>
              <p:cNvSpPr/>
              <p:nvPr/>
            </p:nvSpPr>
            <p:spPr>
              <a:xfrm>
                <a:off x="746050" y="4446024"/>
                <a:ext cx="110475" cy="14450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3"/>
              <p:cNvSpPr/>
              <p:nvPr/>
            </p:nvSpPr>
            <p:spPr>
              <a:xfrm>
                <a:off x="635586" y="-53375"/>
                <a:ext cx="110475" cy="145627"/>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3"/>
              <p:cNvSpPr/>
              <p:nvPr/>
            </p:nvSpPr>
            <p:spPr>
              <a:xfrm>
                <a:off x="7250452" y="4389701"/>
                <a:ext cx="110475" cy="144603"/>
              </a:xfrm>
              <a:custGeom>
                <a:rect b="b" l="l" r="r" t="t"/>
                <a:pathLst>
                  <a:path extrusionOk="0" h="1412" w="1257">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3"/>
              <p:cNvSpPr/>
              <p:nvPr/>
            </p:nvSpPr>
            <p:spPr>
              <a:xfrm>
                <a:off x="7912637" y="4475573"/>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3"/>
              <p:cNvSpPr/>
              <p:nvPr/>
            </p:nvSpPr>
            <p:spPr>
              <a:xfrm>
                <a:off x="3454238" y="3940585"/>
                <a:ext cx="41395" cy="40657"/>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3"/>
              <p:cNvSpPr/>
              <p:nvPr/>
            </p:nvSpPr>
            <p:spPr>
              <a:xfrm>
                <a:off x="2844992" y="3035878"/>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3"/>
              <p:cNvSpPr/>
              <p:nvPr/>
            </p:nvSpPr>
            <p:spPr>
              <a:xfrm>
                <a:off x="2860612" y="4534213"/>
                <a:ext cx="57303" cy="56325"/>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3"/>
              <p:cNvSpPr/>
              <p:nvPr/>
            </p:nvSpPr>
            <p:spPr>
              <a:xfrm>
                <a:off x="8797120" y="2458153"/>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4" name="Google Shape;1794;p33"/>
              <p:cNvGrpSpPr/>
              <p:nvPr/>
            </p:nvGrpSpPr>
            <p:grpSpPr>
              <a:xfrm>
                <a:off x="316135" y="43050"/>
                <a:ext cx="2563071" cy="3594333"/>
                <a:chOff x="155485" y="222137"/>
                <a:chExt cx="2563071" cy="3594333"/>
              </a:xfrm>
            </p:grpSpPr>
            <p:sp>
              <p:nvSpPr>
                <p:cNvPr id="1795" name="Google Shape;1795;p33"/>
                <p:cNvSpPr/>
                <p:nvPr/>
              </p:nvSpPr>
              <p:spPr>
                <a:xfrm>
                  <a:off x="2632515" y="1564055"/>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3"/>
                <p:cNvSpPr/>
                <p:nvPr/>
              </p:nvSpPr>
              <p:spPr>
                <a:xfrm>
                  <a:off x="155485" y="1127942"/>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3"/>
                <p:cNvSpPr/>
                <p:nvPr/>
              </p:nvSpPr>
              <p:spPr>
                <a:xfrm>
                  <a:off x="2006956" y="222137"/>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3"/>
                <p:cNvSpPr/>
                <p:nvPr/>
              </p:nvSpPr>
              <p:spPr>
                <a:xfrm>
                  <a:off x="1738877" y="3759633"/>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9" name="Google Shape;1799;p33"/>
              <p:cNvGrpSpPr/>
              <p:nvPr/>
            </p:nvGrpSpPr>
            <p:grpSpPr>
              <a:xfrm>
                <a:off x="8377281" y="238631"/>
                <a:ext cx="419846" cy="458079"/>
                <a:chOff x="5121781" y="1532506"/>
                <a:chExt cx="419846" cy="458079"/>
              </a:xfrm>
            </p:grpSpPr>
            <p:sp>
              <p:nvSpPr>
                <p:cNvPr id="1800" name="Google Shape;1800;p33"/>
                <p:cNvSpPr/>
                <p:nvPr/>
              </p:nvSpPr>
              <p:spPr>
                <a:xfrm>
                  <a:off x="5455586" y="1705272"/>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3"/>
                <p:cNvSpPr/>
                <p:nvPr/>
              </p:nvSpPr>
              <p:spPr>
                <a:xfrm>
                  <a:off x="5121781" y="1575621"/>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3"/>
                <p:cNvSpPr/>
                <p:nvPr/>
              </p:nvSpPr>
              <p:spPr>
                <a:xfrm>
                  <a:off x="5318039" y="1532506"/>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3"/>
                <p:cNvSpPr/>
                <p:nvPr/>
              </p:nvSpPr>
              <p:spPr>
                <a:xfrm>
                  <a:off x="5419903" y="1949929"/>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3"/>
                <p:cNvSpPr/>
                <p:nvPr/>
              </p:nvSpPr>
              <p:spPr>
                <a:xfrm>
                  <a:off x="5227161" y="1827037"/>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5" name="Google Shape;1805;p33"/>
              <p:cNvSpPr/>
              <p:nvPr/>
            </p:nvSpPr>
            <p:spPr>
              <a:xfrm>
                <a:off x="4711206" y="4190598"/>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3"/>
              <p:cNvSpPr/>
              <p:nvPr/>
            </p:nvSpPr>
            <p:spPr>
              <a:xfrm>
                <a:off x="7209774" y="3395728"/>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3"/>
              <p:cNvSpPr/>
              <p:nvPr/>
            </p:nvSpPr>
            <p:spPr>
              <a:xfrm rot="-1241947">
                <a:off x="8327908" y="3229596"/>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3"/>
              <p:cNvSpPr/>
              <p:nvPr/>
            </p:nvSpPr>
            <p:spPr>
              <a:xfrm rot="-1241947">
                <a:off x="8478552" y="3444389"/>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9" name="Google Shape;1809;p33"/>
            <p:cNvSpPr/>
            <p:nvPr/>
          </p:nvSpPr>
          <p:spPr>
            <a:xfrm flipH="1">
              <a:off x="2314784" y="4180341"/>
              <a:ext cx="909146" cy="908748"/>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3"/>
            <p:cNvSpPr/>
            <p:nvPr/>
          </p:nvSpPr>
          <p:spPr>
            <a:xfrm flipH="1" rot="-422590">
              <a:off x="72531" y="4339141"/>
              <a:ext cx="745679" cy="472616"/>
            </a:xfrm>
            <a:custGeom>
              <a:rect b="b" l="l" r="r" t="t"/>
              <a:pathLst>
                <a:path extrusionOk="0" h="45494" w="67354">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3"/>
            <p:cNvSpPr/>
            <p:nvPr/>
          </p:nvSpPr>
          <p:spPr>
            <a:xfrm flipH="1" rot="1550640">
              <a:off x="1962536" y="243848"/>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2" name="Google Shape;1812;p33"/>
            <p:cNvGrpSpPr/>
            <p:nvPr/>
          </p:nvGrpSpPr>
          <p:grpSpPr>
            <a:xfrm flipH="1" rot="-1882907">
              <a:off x="8466055" y="4239858"/>
              <a:ext cx="537260" cy="480691"/>
              <a:chOff x="-4380581" y="7797838"/>
              <a:chExt cx="705425" cy="631150"/>
            </a:xfrm>
          </p:grpSpPr>
          <p:sp>
            <p:nvSpPr>
              <p:cNvPr id="1813" name="Google Shape;1813;p33"/>
              <p:cNvSpPr/>
              <p:nvPr/>
            </p:nvSpPr>
            <p:spPr>
              <a:xfrm>
                <a:off x="-4300581" y="8073213"/>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3"/>
              <p:cNvSpPr/>
              <p:nvPr/>
            </p:nvSpPr>
            <p:spPr>
              <a:xfrm>
                <a:off x="-4380581" y="7947763"/>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3"/>
              <p:cNvSpPr/>
              <p:nvPr/>
            </p:nvSpPr>
            <p:spPr>
              <a:xfrm>
                <a:off x="-4164206" y="7797838"/>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3"/>
              <p:cNvSpPr/>
              <p:nvPr/>
            </p:nvSpPr>
            <p:spPr>
              <a:xfrm>
                <a:off x="-3958706" y="7827738"/>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3"/>
              <p:cNvSpPr/>
              <p:nvPr/>
            </p:nvSpPr>
            <p:spPr>
              <a:xfrm>
                <a:off x="-3842331" y="8016338"/>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8" name="Google Shape;1818;p33"/>
            <p:cNvGrpSpPr/>
            <p:nvPr/>
          </p:nvGrpSpPr>
          <p:grpSpPr>
            <a:xfrm flipH="1" rot="-1882907">
              <a:off x="4497761" y="1654028"/>
              <a:ext cx="553792" cy="574477"/>
              <a:chOff x="-927620" y="5701301"/>
              <a:chExt cx="727133" cy="754292"/>
            </a:xfrm>
          </p:grpSpPr>
          <p:sp>
            <p:nvSpPr>
              <p:cNvPr id="1819" name="Google Shape;1819;p33"/>
              <p:cNvSpPr/>
              <p:nvPr/>
            </p:nvSpPr>
            <p:spPr>
              <a:xfrm rot="-3804252">
                <a:off x="-718914" y="5976099"/>
                <a:ext cx="496457" cy="355780"/>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3"/>
              <p:cNvSpPr/>
              <p:nvPr/>
            </p:nvSpPr>
            <p:spPr>
              <a:xfrm rot="-3804252">
                <a:off x="-865049" y="6180160"/>
                <a:ext cx="189128" cy="170102"/>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3"/>
              <p:cNvSpPr/>
              <p:nvPr/>
            </p:nvSpPr>
            <p:spPr>
              <a:xfrm rot="-3804252">
                <a:off x="-883706" y="5908073"/>
                <a:ext cx="170977" cy="203828"/>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3"/>
              <p:cNvSpPr/>
              <p:nvPr/>
            </p:nvSpPr>
            <p:spPr>
              <a:xfrm rot="-3804252">
                <a:off x="-765087" y="5753516"/>
                <a:ext cx="163677" cy="195628"/>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3"/>
              <p:cNvSpPr/>
              <p:nvPr/>
            </p:nvSpPr>
            <p:spPr>
              <a:xfrm rot="-3804252">
                <a:off x="-563317" y="5732191"/>
                <a:ext cx="167177" cy="158802"/>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4" name="Google Shape;1824;p33"/>
            <p:cNvGrpSpPr/>
            <p:nvPr/>
          </p:nvGrpSpPr>
          <p:grpSpPr>
            <a:xfrm rot="-2700000">
              <a:off x="747205" y="1011184"/>
              <a:ext cx="537219" cy="480655"/>
              <a:chOff x="-8043575" y="8494248"/>
              <a:chExt cx="705425" cy="631150"/>
            </a:xfrm>
          </p:grpSpPr>
          <p:sp>
            <p:nvSpPr>
              <p:cNvPr id="1825" name="Google Shape;1825;p33"/>
              <p:cNvSpPr/>
              <p:nvPr/>
            </p:nvSpPr>
            <p:spPr>
              <a:xfrm>
                <a:off x="-7963575" y="8769623"/>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3"/>
              <p:cNvSpPr/>
              <p:nvPr/>
            </p:nvSpPr>
            <p:spPr>
              <a:xfrm>
                <a:off x="-8043575" y="8644173"/>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3"/>
              <p:cNvSpPr/>
              <p:nvPr/>
            </p:nvSpPr>
            <p:spPr>
              <a:xfrm>
                <a:off x="-7827200" y="8494248"/>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3"/>
              <p:cNvSpPr/>
              <p:nvPr/>
            </p:nvSpPr>
            <p:spPr>
              <a:xfrm>
                <a:off x="-7621700" y="8524148"/>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3"/>
              <p:cNvSpPr/>
              <p:nvPr/>
            </p:nvSpPr>
            <p:spPr>
              <a:xfrm>
                <a:off x="-7505325" y="8712748"/>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0" name="Google Shape;1830;p33"/>
            <p:cNvSpPr/>
            <p:nvPr/>
          </p:nvSpPr>
          <p:spPr>
            <a:xfrm flipH="1" rot="-1076189">
              <a:off x="8640955" y="1801674"/>
              <a:ext cx="459228" cy="386297"/>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3"/>
            <p:cNvSpPr/>
            <p:nvPr/>
          </p:nvSpPr>
          <p:spPr>
            <a:xfrm flipH="1">
              <a:off x="7551055" y="1252026"/>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3"/>
            <p:cNvSpPr/>
            <p:nvPr/>
          </p:nvSpPr>
          <p:spPr>
            <a:xfrm flipH="1">
              <a:off x="4707975" y="3033415"/>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3"/>
            <p:cNvSpPr/>
            <p:nvPr/>
          </p:nvSpPr>
          <p:spPr>
            <a:xfrm flipH="1">
              <a:off x="4495949" y="3557952"/>
              <a:ext cx="41395" cy="40657"/>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4" name="Google Shape;1834;p33"/>
          <p:cNvSpPr txBox="1"/>
          <p:nvPr>
            <p:ph type="title"/>
          </p:nvPr>
        </p:nvSpPr>
        <p:spPr>
          <a:xfrm>
            <a:off x="714175" y="542500"/>
            <a:ext cx="7715700" cy="535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835" name="Google Shape;1835;p33"/>
          <p:cNvSpPr txBox="1"/>
          <p:nvPr>
            <p:ph idx="1" type="subTitle"/>
          </p:nvPr>
        </p:nvSpPr>
        <p:spPr>
          <a:xfrm>
            <a:off x="1151200" y="2800350"/>
            <a:ext cx="2916900" cy="1707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Char char="●"/>
              <a:defRPr sz="1400"/>
            </a:lvl1pPr>
            <a:lvl2pPr lvl="1" rtl="0">
              <a:spcBef>
                <a:spcPts val="1000"/>
              </a:spcBef>
              <a:spcAft>
                <a:spcPts val="0"/>
              </a:spcAft>
              <a:buClr>
                <a:schemeClr val="lt1"/>
              </a:buClr>
              <a:buSzPts val="1600"/>
              <a:buFont typeface="Poppins"/>
              <a:buChar char="○"/>
              <a:defRPr/>
            </a:lvl2pPr>
            <a:lvl3pPr lvl="2" rtl="0">
              <a:spcBef>
                <a:spcPts val="1600"/>
              </a:spcBef>
              <a:spcAft>
                <a:spcPts val="0"/>
              </a:spcAft>
              <a:buClr>
                <a:schemeClr val="lt1"/>
              </a:buClr>
              <a:buSzPts val="1600"/>
              <a:buFont typeface="Poppins"/>
              <a:buChar char="■"/>
              <a:defRPr/>
            </a:lvl3pPr>
            <a:lvl4pPr lvl="3" rtl="0">
              <a:spcBef>
                <a:spcPts val="1600"/>
              </a:spcBef>
              <a:spcAft>
                <a:spcPts val="0"/>
              </a:spcAft>
              <a:buClr>
                <a:schemeClr val="lt1"/>
              </a:buClr>
              <a:buSzPts val="1600"/>
              <a:buFont typeface="Poppins"/>
              <a:buChar char="●"/>
              <a:defRPr/>
            </a:lvl4pPr>
            <a:lvl5pPr lvl="4" rtl="0">
              <a:spcBef>
                <a:spcPts val="1600"/>
              </a:spcBef>
              <a:spcAft>
                <a:spcPts val="0"/>
              </a:spcAft>
              <a:buClr>
                <a:schemeClr val="lt1"/>
              </a:buClr>
              <a:buSzPts val="1600"/>
              <a:buFont typeface="Poppins"/>
              <a:buChar char="○"/>
              <a:defRPr/>
            </a:lvl5pPr>
            <a:lvl6pPr lvl="5" rtl="0">
              <a:spcBef>
                <a:spcPts val="1600"/>
              </a:spcBef>
              <a:spcAft>
                <a:spcPts val="0"/>
              </a:spcAft>
              <a:buClr>
                <a:schemeClr val="lt1"/>
              </a:buClr>
              <a:buSzPts val="1600"/>
              <a:buFont typeface="Poppins"/>
              <a:buChar char="■"/>
              <a:defRPr/>
            </a:lvl6pPr>
            <a:lvl7pPr lvl="6" rtl="0">
              <a:spcBef>
                <a:spcPts val="1600"/>
              </a:spcBef>
              <a:spcAft>
                <a:spcPts val="0"/>
              </a:spcAft>
              <a:buClr>
                <a:schemeClr val="lt1"/>
              </a:buClr>
              <a:buSzPts val="1600"/>
              <a:buFont typeface="Poppins"/>
              <a:buChar char="●"/>
              <a:defRPr/>
            </a:lvl7pPr>
            <a:lvl8pPr lvl="7" rtl="0">
              <a:spcBef>
                <a:spcPts val="1600"/>
              </a:spcBef>
              <a:spcAft>
                <a:spcPts val="0"/>
              </a:spcAft>
              <a:buClr>
                <a:schemeClr val="lt1"/>
              </a:buClr>
              <a:buSzPts val="1600"/>
              <a:buFont typeface="Poppins"/>
              <a:buChar char="○"/>
              <a:defRPr/>
            </a:lvl8pPr>
            <a:lvl9pPr lvl="8" rtl="0">
              <a:spcBef>
                <a:spcPts val="1600"/>
              </a:spcBef>
              <a:spcAft>
                <a:spcPts val="1600"/>
              </a:spcAft>
              <a:buClr>
                <a:schemeClr val="lt1"/>
              </a:buClr>
              <a:buSzPts val="1600"/>
              <a:buFont typeface="Poppins"/>
              <a:buChar char="■"/>
              <a:defRPr/>
            </a:lvl9pPr>
          </a:lstStyle>
          <a:p/>
        </p:txBody>
      </p:sp>
      <p:sp>
        <p:nvSpPr>
          <p:cNvPr id="1836" name="Google Shape;1836;p33"/>
          <p:cNvSpPr txBox="1"/>
          <p:nvPr>
            <p:ph idx="2" type="subTitle"/>
          </p:nvPr>
        </p:nvSpPr>
        <p:spPr>
          <a:xfrm>
            <a:off x="5075900" y="2800350"/>
            <a:ext cx="2916900" cy="1707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Char char="●"/>
              <a:defRPr sz="1400"/>
            </a:lvl1pPr>
            <a:lvl2pPr lvl="1" rtl="0">
              <a:spcBef>
                <a:spcPts val="1000"/>
              </a:spcBef>
              <a:spcAft>
                <a:spcPts val="0"/>
              </a:spcAft>
              <a:buClr>
                <a:schemeClr val="lt1"/>
              </a:buClr>
              <a:buSzPts val="1600"/>
              <a:buFont typeface="Poppins"/>
              <a:buChar char="○"/>
              <a:defRPr/>
            </a:lvl2pPr>
            <a:lvl3pPr lvl="2" rtl="0">
              <a:spcBef>
                <a:spcPts val="1600"/>
              </a:spcBef>
              <a:spcAft>
                <a:spcPts val="0"/>
              </a:spcAft>
              <a:buClr>
                <a:schemeClr val="lt1"/>
              </a:buClr>
              <a:buSzPts val="1600"/>
              <a:buFont typeface="Poppins"/>
              <a:buChar char="■"/>
              <a:defRPr/>
            </a:lvl3pPr>
            <a:lvl4pPr lvl="3" rtl="0">
              <a:spcBef>
                <a:spcPts val="1600"/>
              </a:spcBef>
              <a:spcAft>
                <a:spcPts val="0"/>
              </a:spcAft>
              <a:buClr>
                <a:schemeClr val="lt1"/>
              </a:buClr>
              <a:buSzPts val="1600"/>
              <a:buFont typeface="Poppins"/>
              <a:buChar char="●"/>
              <a:defRPr/>
            </a:lvl4pPr>
            <a:lvl5pPr lvl="4" rtl="0">
              <a:spcBef>
                <a:spcPts val="1600"/>
              </a:spcBef>
              <a:spcAft>
                <a:spcPts val="0"/>
              </a:spcAft>
              <a:buClr>
                <a:schemeClr val="lt1"/>
              </a:buClr>
              <a:buSzPts val="1600"/>
              <a:buFont typeface="Poppins"/>
              <a:buChar char="○"/>
              <a:defRPr/>
            </a:lvl5pPr>
            <a:lvl6pPr lvl="5" rtl="0">
              <a:spcBef>
                <a:spcPts val="1600"/>
              </a:spcBef>
              <a:spcAft>
                <a:spcPts val="0"/>
              </a:spcAft>
              <a:buClr>
                <a:schemeClr val="lt1"/>
              </a:buClr>
              <a:buSzPts val="1600"/>
              <a:buFont typeface="Poppins"/>
              <a:buChar char="■"/>
              <a:defRPr/>
            </a:lvl6pPr>
            <a:lvl7pPr lvl="6" rtl="0">
              <a:spcBef>
                <a:spcPts val="1600"/>
              </a:spcBef>
              <a:spcAft>
                <a:spcPts val="0"/>
              </a:spcAft>
              <a:buClr>
                <a:schemeClr val="lt1"/>
              </a:buClr>
              <a:buSzPts val="1600"/>
              <a:buFont typeface="Poppins"/>
              <a:buChar char="●"/>
              <a:defRPr/>
            </a:lvl7pPr>
            <a:lvl8pPr lvl="7" rtl="0">
              <a:spcBef>
                <a:spcPts val="1600"/>
              </a:spcBef>
              <a:spcAft>
                <a:spcPts val="0"/>
              </a:spcAft>
              <a:buClr>
                <a:schemeClr val="lt1"/>
              </a:buClr>
              <a:buSzPts val="1600"/>
              <a:buFont typeface="Poppins"/>
              <a:buChar char="○"/>
              <a:defRPr/>
            </a:lvl8pPr>
            <a:lvl9pPr lvl="8" rtl="0">
              <a:spcBef>
                <a:spcPts val="1600"/>
              </a:spcBef>
              <a:spcAft>
                <a:spcPts val="1600"/>
              </a:spcAft>
              <a:buClr>
                <a:schemeClr val="lt1"/>
              </a:buClr>
              <a:buSzPts val="1600"/>
              <a:buFont typeface="Poppins"/>
              <a:buChar char="■"/>
              <a:defRPr/>
            </a:lvl9pPr>
          </a:lstStyle>
          <a:p/>
        </p:txBody>
      </p:sp>
      <p:sp>
        <p:nvSpPr>
          <p:cNvPr id="1837" name="Google Shape;1837;p33"/>
          <p:cNvSpPr txBox="1"/>
          <p:nvPr>
            <p:ph idx="3" type="subTitle"/>
          </p:nvPr>
        </p:nvSpPr>
        <p:spPr>
          <a:xfrm>
            <a:off x="1151275" y="2337425"/>
            <a:ext cx="2916900" cy="37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2000"/>
              <a:buFont typeface="Boogaloo"/>
              <a:buNone/>
              <a:defRPr b="1" sz="2000">
                <a:latin typeface="Boogaloo"/>
                <a:ea typeface="Boogaloo"/>
                <a:cs typeface="Boogaloo"/>
                <a:sym typeface="Boogaloo"/>
              </a:defRPr>
            </a:lvl1pPr>
            <a:lvl2pPr lvl="1">
              <a:spcBef>
                <a:spcPts val="0"/>
              </a:spcBef>
              <a:spcAft>
                <a:spcPts val="0"/>
              </a:spcAft>
              <a:buSzPts val="2000"/>
              <a:buFont typeface="Boogaloo"/>
              <a:buNone/>
              <a:defRPr sz="2000">
                <a:latin typeface="Boogaloo"/>
                <a:ea typeface="Boogaloo"/>
                <a:cs typeface="Boogaloo"/>
                <a:sym typeface="Boogaloo"/>
              </a:defRPr>
            </a:lvl2pPr>
            <a:lvl3pPr lvl="2">
              <a:spcBef>
                <a:spcPts val="0"/>
              </a:spcBef>
              <a:spcAft>
                <a:spcPts val="0"/>
              </a:spcAft>
              <a:buSzPts val="2000"/>
              <a:buFont typeface="Boogaloo"/>
              <a:buNone/>
              <a:defRPr sz="2000">
                <a:latin typeface="Boogaloo"/>
                <a:ea typeface="Boogaloo"/>
                <a:cs typeface="Boogaloo"/>
                <a:sym typeface="Boogaloo"/>
              </a:defRPr>
            </a:lvl3pPr>
            <a:lvl4pPr lvl="3">
              <a:spcBef>
                <a:spcPts val="0"/>
              </a:spcBef>
              <a:spcAft>
                <a:spcPts val="0"/>
              </a:spcAft>
              <a:buSzPts val="2000"/>
              <a:buFont typeface="Boogaloo"/>
              <a:buNone/>
              <a:defRPr sz="2000">
                <a:latin typeface="Boogaloo"/>
                <a:ea typeface="Boogaloo"/>
                <a:cs typeface="Boogaloo"/>
                <a:sym typeface="Boogaloo"/>
              </a:defRPr>
            </a:lvl4pPr>
            <a:lvl5pPr lvl="4">
              <a:spcBef>
                <a:spcPts val="0"/>
              </a:spcBef>
              <a:spcAft>
                <a:spcPts val="0"/>
              </a:spcAft>
              <a:buSzPts val="2000"/>
              <a:buFont typeface="Boogaloo"/>
              <a:buNone/>
              <a:defRPr sz="2000">
                <a:latin typeface="Boogaloo"/>
                <a:ea typeface="Boogaloo"/>
                <a:cs typeface="Boogaloo"/>
                <a:sym typeface="Boogaloo"/>
              </a:defRPr>
            </a:lvl5pPr>
            <a:lvl6pPr lvl="5">
              <a:spcBef>
                <a:spcPts val="0"/>
              </a:spcBef>
              <a:spcAft>
                <a:spcPts val="0"/>
              </a:spcAft>
              <a:buSzPts val="2000"/>
              <a:buFont typeface="Boogaloo"/>
              <a:buNone/>
              <a:defRPr sz="2000">
                <a:latin typeface="Boogaloo"/>
                <a:ea typeface="Boogaloo"/>
                <a:cs typeface="Boogaloo"/>
                <a:sym typeface="Boogaloo"/>
              </a:defRPr>
            </a:lvl6pPr>
            <a:lvl7pPr lvl="6">
              <a:spcBef>
                <a:spcPts val="0"/>
              </a:spcBef>
              <a:spcAft>
                <a:spcPts val="0"/>
              </a:spcAft>
              <a:buSzPts val="2000"/>
              <a:buFont typeface="Boogaloo"/>
              <a:buNone/>
              <a:defRPr sz="2000">
                <a:latin typeface="Boogaloo"/>
                <a:ea typeface="Boogaloo"/>
                <a:cs typeface="Boogaloo"/>
                <a:sym typeface="Boogaloo"/>
              </a:defRPr>
            </a:lvl7pPr>
            <a:lvl8pPr lvl="7">
              <a:spcBef>
                <a:spcPts val="0"/>
              </a:spcBef>
              <a:spcAft>
                <a:spcPts val="0"/>
              </a:spcAft>
              <a:buSzPts val="2000"/>
              <a:buFont typeface="Boogaloo"/>
              <a:buNone/>
              <a:defRPr sz="2000">
                <a:latin typeface="Boogaloo"/>
                <a:ea typeface="Boogaloo"/>
                <a:cs typeface="Boogaloo"/>
                <a:sym typeface="Boogaloo"/>
              </a:defRPr>
            </a:lvl8pPr>
            <a:lvl9pPr lvl="8">
              <a:spcBef>
                <a:spcPts val="0"/>
              </a:spcBef>
              <a:spcAft>
                <a:spcPts val="0"/>
              </a:spcAft>
              <a:buSzPts val="2000"/>
              <a:buFont typeface="Boogaloo"/>
              <a:buNone/>
              <a:defRPr sz="2000">
                <a:latin typeface="Boogaloo"/>
                <a:ea typeface="Boogaloo"/>
                <a:cs typeface="Boogaloo"/>
                <a:sym typeface="Boogaloo"/>
              </a:defRPr>
            </a:lvl9pPr>
          </a:lstStyle>
          <a:p/>
        </p:txBody>
      </p:sp>
      <p:sp>
        <p:nvSpPr>
          <p:cNvPr id="1838" name="Google Shape;1838;p33"/>
          <p:cNvSpPr txBox="1"/>
          <p:nvPr>
            <p:ph idx="4" type="subTitle"/>
          </p:nvPr>
        </p:nvSpPr>
        <p:spPr>
          <a:xfrm>
            <a:off x="5075725" y="2337425"/>
            <a:ext cx="2916900" cy="37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Boogaloo"/>
              <a:buNone/>
              <a:defRPr b="1" sz="2000">
                <a:latin typeface="Boogaloo"/>
                <a:ea typeface="Boogaloo"/>
                <a:cs typeface="Boogaloo"/>
                <a:sym typeface="Boogaloo"/>
              </a:defRPr>
            </a:lvl1pPr>
            <a:lvl2pPr lvl="1" rtl="0">
              <a:spcBef>
                <a:spcPts val="0"/>
              </a:spcBef>
              <a:spcAft>
                <a:spcPts val="0"/>
              </a:spcAft>
              <a:buSzPts val="2000"/>
              <a:buFont typeface="Boogaloo"/>
              <a:buNone/>
              <a:defRPr sz="2000">
                <a:latin typeface="Boogaloo"/>
                <a:ea typeface="Boogaloo"/>
                <a:cs typeface="Boogaloo"/>
                <a:sym typeface="Boogaloo"/>
              </a:defRPr>
            </a:lvl2pPr>
            <a:lvl3pPr lvl="2" rtl="0">
              <a:spcBef>
                <a:spcPts val="0"/>
              </a:spcBef>
              <a:spcAft>
                <a:spcPts val="0"/>
              </a:spcAft>
              <a:buSzPts val="2000"/>
              <a:buFont typeface="Boogaloo"/>
              <a:buNone/>
              <a:defRPr sz="2000">
                <a:latin typeface="Boogaloo"/>
                <a:ea typeface="Boogaloo"/>
                <a:cs typeface="Boogaloo"/>
                <a:sym typeface="Boogaloo"/>
              </a:defRPr>
            </a:lvl3pPr>
            <a:lvl4pPr lvl="3" rtl="0">
              <a:spcBef>
                <a:spcPts val="0"/>
              </a:spcBef>
              <a:spcAft>
                <a:spcPts val="0"/>
              </a:spcAft>
              <a:buSzPts val="2000"/>
              <a:buFont typeface="Boogaloo"/>
              <a:buNone/>
              <a:defRPr sz="2000">
                <a:latin typeface="Boogaloo"/>
                <a:ea typeface="Boogaloo"/>
                <a:cs typeface="Boogaloo"/>
                <a:sym typeface="Boogaloo"/>
              </a:defRPr>
            </a:lvl4pPr>
            <a:lvl5pPr lvl="4" rtl="0">
              <a:spcBef>
                <a:spcPts val="0"/>
              </a:spcBef>
              <a:spcAft>
                <a:spcPts val="0"/>
              </a:spcAft>
              <a:buSzPts val="2000"/>
              <a:buFont typeface="Boogaloo"/>
              <a:buNone/>
              <a:defRPr sz="2000">
                <a:latin typeface="Boogaloo"/>
                <a:ea typeface="Boogaloo"/>
                <a:cs typeface="Boogaloo"/>
                <a:sym typeface="Boogaloo"/>
              </a:defRPr>
            </a:lvl5pPr>
            <a:lvl6pPr lvl="5" rtl="0">
              <a:spcBef>
                <a:spcPts val="0"/>
              </a:spcBef>
              <a:spcAft>
                <a:spcPts val="0"/>
              </a:spcAft>
              <a:buSzPts val="2000"/>
              <a:buFont typeface="Boogaloo"/>
              <a:buNone/>
              <a:defRPr sz="2000">
                <a:latin typeface="Boogaloo"/>
                <a:ea typeface="Boogaloo"/>
                <a:cs typeface="Boogaloo"/>
                <a:sym typeface="Boogaloo"/>
              </a:defRPr>
            </a:lvl6pPr>
            <a:lvl7pPr lvl="6" rtl="0">
              <a:spcBef>
                <a:spcPts val="0"/>
              </a:spcBef>
              <a:spcAft>
                <a:spcPts val="0"/>
              </a:spcAft>
              <a:buSzPts val="2000"/>
              <a:buFont typeface="Boogaloo"/>
              <a:buNone/>
              <a:defRPr sz="2000">
                <a:latin typeface="Boogaloo"/>
                <a:ea typeface="Boogaloo"/>
                <a:cs typeface="Boogaloo"/>
                <a:sym typeface="Boogaloo"/>
              </a:defRPr>
            </a:lvl7pPr>
            <a:lvl8pPr lvl="7" rtl="0">
              <a:spcBef>
                <a:spcPts val="0"/>
              </a:spcBef>
              <a:spcAft>
                <a:spcPts val="0"/>
              </a:spcAft>
              <a:buSzPts val="2000"/>
              <a:buFont typeface="Boogaloo"/>
              <a:buNone/>
              <a:defRPr sz="2000">
                <a:latin typeface="Boogaloo"/>
                <a:ea typeface="Boogaloo"/>
                <a:cs typeface="Boogaloo"/>
                <a:sym typeface="Boogaloo"/>
              </a:defRPr>
            </a:lvl8pPr>
            <a:lvl9pPr lvl="8" rtl="0">
              <a:spcBef>
                <a:spcPts val="0"/>
              </a:spcBef>
              <a:spcAft>
                <a:spcPts val="0"/>
              </a:spcAft>
              <a:buSzPts val="2000"/>
              <a:buFont typeface="Boogaloo"/>
              <a:buNone/>
              <a:defRPr sz="2000">
                <a:latin typeface="Boogaloo"/>
                <a:ea typeface="Boogaloo"/>
                <a:cs typeface="Boogaloo"/>
                <a:sym typeface="Boogaloo"/>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8">
    <p:spTree>
      <p:nvGrpSpPr>
        <p:cNvPr id="1839" name="Shape 1839"/>
        <p:cNvGrpSpPr/>
        <p:nvPr/>
      </p:nvGrpSpPr>
      <p:grpSpPr>
        <a:xfrm>
          <a:off x="0" y="0"/>
          <a:ext cx="0" cy="0"/>
          <a:chOff x="0" y="0"/>
          <a:chExt cx="0" cy="0"/>
        </a:xfrm>
      </p:grpSpPr>
      <p:grpSp>
        <p:nvGrpSpPr>
          <p:cNvPr id="1840" name="Google Shape;1840;p34"/>
          <p:cNvGrpSpPr/>
          <p:nvPr/>
        </p:nvGrpSpPr>
        <p:grpSpPr>
          <a:xfrm>
            <a:off x="-189635" y="-102774"/>
            <a:ext cx="9033785" cy="5212137"/>
            <a:chOff x="-189635" y="-116524"/>
            <a:chExt cx="9033785" cy="5212137"/>
          </a:xfrm>
        </p:grpSpPr>
        <p:sp>
          <p:nvSpPr>
            <p:cNvPr id="1841" name="Google Shape;1841;p34"/>
            <p:cNvSpPr/>
            <p:nvPr/>
          </p:nvSpPr>
          <p:spPr>
            <a:xfrm flipH="1" rot="-159001">
              <a:off x="4377141" y="1431078"/>
              <a:ext cx="908832" cy="908434"/>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4"/>
            <p:cNvSpPr/>
            <p:nvPr/>
          </p:nvSpPr>
          <p:spPr>
            <a:xfrm rot="-1009874">
              <a:off x="7736191" y="-4356"/>
              <a:ext cx="909220" cy="908822"/>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3" name="Google Shape;1843;p34"/>
            <p:cNvGrpSpPr/>
            <p:nvPr/>
          </p:nvGrpSpPr>
          <p:grpSpPr>
            <a:xfrm rot="572271">
              <a:off x="-80726" y="1087142"/>
              <a:ext cx="1064565" cy="1403349"/>
              <a:chOff x="4308246" y="3238442"/>
              <a:chExt cx="1673600" cy="2206200"/>
            </a:xfrm>
          </p:grpSpPr>
          <p:sp>
            <p:nvSpPr>
              <p:cNvPr id="1844" name="Google Shape;1844;p34"/>
              <p:cNvSpPr/>
              <p:nvPr/>
            </p:nvSpPr>
            <p:spPr>
              <a:xfrm>
                <a:off x="4777096" y="3489067"/>
                <a:ext cx="1079275" cy="810800"/>
              </a:xfrm>
              <a:custGeom>
                <a:rect b="b" l="l" r="r" t="t"/>
                <a:pathLst>
                  <a:path extrusionOk="0" h="32432" w="43171">
                    <a:moveTo>
                      <a:pt x="18236" y="2933"/>
                    </a:moveTo>
                    <a:cubicBezTo>
                      <a:pt x="21940" y="2933"/>
                      <a:pt x="25626" y="3920"/>
                      <a:pt x="28914" y="5791"/>
                    </a:cubicBezTo>
                    <a:cubicBezTo>
                      <a:pt x="33642" y="8482"/>
                      <a:pt x="35824" y="14228"/>
                      <a:pt x="34079" y="19393"/>
                    </a:cubicBezTo>
                    <a:cubicBezTo>
                      <a:pt x="32406" y="25066"/>
                      <a:pt x="26369" y="28485"/>
                      <a:pt x="20986" y="29648"/>
                    </a:cubicBezTo>
                    <a:cubicBezTo>
                      <a:pt x="19873" y="29897"/>
                      <a:pt x="18784" y="30014"/>
                      <a:pt x="17728" y="30014"/>
                    </a:cubicBezTo>
                    <a:cubicBezTo>
                      <a:pt x="9190" y="30014"/>
                      <a:pt x="2810" y="22320"/>
                      <a:pt x="3457" y="13647"/>
                    </a:cubicBezTo>
                    <a:cubicBezTo>
                      <a:pt x="3457" y="13065"/>
                      <a:pt x="3530" y="12483"/>
                      <a:pt x="3603" y="11974"/>
                    </a:cubicBezTo>
                    <a:cubicBezTo>
                      <a:pt x="6221" y="6809"/>
                      <a:pt x="9276" y="4118"/>
                      <a:pt x="15095" y="3173"/>
                    </a:cubicBezTo>
                    <a:cubicBezTo>
                      <a:pt x="16138" y="3012"/>
                      <a:pt x="17187" y="2933"/>
                      <a:pt x="18236" y="2933"/>
                    </a:cubicBezTo>
                    <a:close/>
                    <a:moveTo>
                      <a:pt x="18647" y="1"/>
                    </a:moveTo>
                    <a:cubicBezTo>
                      <a:pt x="17685" y="1"/>
                      <a:pt x="16717" y="63"/>
                      <a:pt x="15749" y="191"/>
                    </a:cubicBezTo>
                    <a:cubicBezTo>
                      <a:pt x="15107" y="74"/>
                      <a:pt x="14475" y="18"/>
                      <a:pt x="13856" y="18"/>
                    </a:cubicBezTo>
                    <a:cubicBezTo>
                      <a:pt x="8302" y="18"/>
                      <a:pt x="3755" y="4520"/>
                      <a:pt x="1857" y="10083"/>
                    </a:cubicBezTo>
                    <a:cubicBezTo>
                      <a:pt x="1784" y="10446"/>
                      <a:pt x="1639" y="10883"/>
                      <a:pt x="1493" y="11246"/>
                    </a:cubicBezTo>
                    <a:lnTo>
                      <a:pt x="1493" y="11464"/>
                    </a:lnTo>
                    <a:cubicBezTo>
                      <a:pt x="1275" y="12337"/>
                      <a:pt x="1130" y="13283"/>
                      <a:pt x="1057" y="14156"/>
                    </a:cubicBezTo>
                    <a:cubicBezTo>
                      <a:pt x="1" y="24965"/>
                      <a:pt x="8814" y="32432"/>
                      <a:pt x="18568" y="32432"/>
                    </a:cubicBezTo>
                    <a:cubicBezTo>
                      <a:pt x="20234" y="32432"/>
                      <a:pt x="21928" y="32214"/>
                      <a:pt x="23605" y="31758"/>
                    </a:cubicBezTo>
                    <a:cubicBezTo>
                      <a:pt x="36188" y="28339"/>
                      <a:pt x="43170" y="12701"/>
                      <a:pt x="31387" y="3973"/>
                    </a:cubicBezTo>
                    <a:cubicBezTo>
                      <a:pt x="27607" y="1393"/>
                      <a:pt x="23184" y="1"/>
                      <a:pt x="1864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4"/>
              <p:cNvSpPr/>
              <p:nvPr/>
            </p:nvSpPr>
            <p:spPr>
              <a:xfrm>
                <a:off x="4308246" y="3238442"/>
                <a:ext cx="1673600" cy="2206200"/>
              </a:xfrm>
              <a:custGeom>
                <a:rect b="b" l="l" r="r" t="t"/>
                <a:pathLst>
                  <a:path extrusionOk="0" h="88248" w="66944">
                    <a:moveTo>
                      <a:pt x="37049" y="3815"/>
                    </a:moveTo>
                    <a:cubicBezTo>
                      <a:pt x="38358" y="4979"/>
                      <a:pt x="39740" y="5997"/>
                      <a:pt x="41195" y="7015"/>
                    </a:cubicBezTo>
                    <a:cubicBezTo>
                      <a:pt x="41425" y="7187"/>
                      <a:pt x="41699" y="7269"/>
                      <a:pt x="41975" y="7269"/>
                    </a:cubicBezTo>
                    <a:cubicBezTo>
                      <a:pt x="42398" y="7269"/>
                      <a:pt x="42822" y="7077"/>
                      <a:pt x="43086" y="6724"/>
                    </a:cubicBezTo>
                    <a:cubicBezTo>
                      <a:pt x="43813" y="5924"/>
                      <a:pt x="44614" y="5197"/>
                      <a:pt x="45414" y="4469"/>
                    </a:cubicBezTo>
                    <a:cubicBezTo>
                      <a:pt x="46068" y="5633"/>
                      <a:pt x="46650" y="6870"/>
                      <a:pt x="47087" y="8106"/>
                    </a:cubicBezTo>
                    <a:cubicBezTo>
                      <a:pt x="47299" y="8532"/>
                      <a:pt x="47707" y="8802"/>
                      <a:pt x="48167" y="8802"/>
                    </a:cubicBezTo>
                    <a:cubicBezTo>
                      <a:pt x="48336" y="8802"/>
                      <a:pt x="48511" y="8766"/>
                      <a:pt x="48687" y="8688"/>
                    </a:cubicBezTo>
                    <a:cubicBezTo>
                      <a:pt x="50069" y="8106"/>
                      <a:pt x="51378" y="7379"/>
                      <a:pt x="52542" y="6433"/>
                    </a:cubicBezTo>
                    <a:lnTo>
                      <a:pt x="52542" y="6433"/>
                    </a:lnTo>
                    <a:cubicBezTo>
                      <a:pt x="52396" y="7670"/>
                      <a:pt x="52323" y="8834"/>
                      <a:pt x="52323" y="9997"/>
                    </a:cubicBezTo>
                    <a:cubicBezTo>
                      <a:pt x="52258" y="10722"/>
                      <a:pt x="52788" y="11327"/>
                      <a:pt x="53483" y="11327"/>
                    </a:cubicBezTo>
                    <a:cubicBezTo>
                      <a:pt x="53555" y="11327"/>
                      <a:pt x="53630" y="11320"/>
                      <a:pt x="53705" y="11307"/>
                    </a:cubicBezTo>
                    <a:cubicBezTo>
                      <a:pt x="54869" y="11161"/>
                      <a:pt x="56033" y="11161"/>
                      <a:pt x="57197" y="11161"/>
                    </a:cubicBezTo>
                    <a:cubicBezTo>
                      <a:pt x="56906" y="12398"/>
                      <a:pt x="56688" y="13634"/>
                      <a:pt x="56324" y="14871"/>
                    </a:cubicBezTo>
                    <a:cubicBezTo>
                      <a:pt x="56033" y="15598"/>
                      <a:pt x="56397" y="16325"/>
                      <a:pt x="57124" y="16616"/>
                    </a:cubicBezTo>
                    <a:cubicBezTo>
                      <a:pt x="58506" y="16980"/>
                      <a:pt x="59815" y="17489"/>
                      <a:pt x="61124" y="18144"/>
                    </a:cubicBezTo>
                    <a:cubicBezTo>
                      <a:pt x="60470" y="19162"/>
                      <a:pt x="59815" y="20180"/>
                      <a:pt x="59015" y="21126"/>
                    </a:cubicBezTo>
                    <a:cubicBezTo>
                      <a:pt x="58579" y="21708"/>
                      <a:pt x="58651" y="22653"/>
                      <a:pt x="59306" y="23090"/>
                    </a:cubicBezTo>
                    <a:cubicBezTo>
                      <a:pt x="60615" y="24108"/>
                      <a:pt x="61852" y="25054"/>
                      <a:pt x="63015" y="26145"/>
                    </a:cubicBezTo>
                    <a:cubicBezTo>
                      <a:pt x="61779" y="27017"/>
                      <a:pt x="60542" y="27890"/>
                      <a:pt x="59306" y="28836"/>
                    </a:cubicBezTo>
                    <a:cubicBezTo>
                      <a:pt x="58942" y="29127"/>
                      <a:pt x="58724" y="29636"/>
                      <a:pt x="58797" y="30145"/>
                    </a:cubicBezTo>
                    <a:cubicBezTo>
                      <a:pt x="58069" y="30581"/>
                      <a:pt x="57851" y="31600"/>
                      <a:pt x="58360" y="32327"/>
                    </a:cubicBezTo>
                    <a:cubicBezTo>
                      <a:pt x="59524" y="33854"/>
                      <a:pt x="60542" y="35455"/>
                      <a:pt x="61488" y="37128"/>
                    </a:cubicBezTo>
                    <a:cubicBezTo>
                      <a:pt x="59379" y="37419"/>
                      <a:pt x="57269" y="37491"/>
                      <a:pt x="55087" y="37637"/>
                    </a:cubicBezTo>
                    <a:cubicBezTo>
                      <a:pt x="53924" y="37709"/>
                      <a:pt x="53633" y="39164"/>
                      <a:pt x="54142" y="39964"/>
                    </a:cubicBezTo>
                    <a:cubicBezTo>
                      <a:pt x="55233" y="41492"/>
                      <a:pt x="56324" y="42946"/>
                      <a:pt x="57488" y="44328"/>
                    </a:cubicBezTo>
                    <a:cubicBezTo>
                      <a:pt x="54796" y="44256"/>
                      <a:pt x="52105" y="43674"/>
                      <a:pt x="49560" y="42655"/>
                    </a:cubicBezTo>
                    <a:cubicBezTo>
                      <a:pt x="49405" y="42594"/>
                      <a:pt x="49245" y="42566"/>
                      <a:pt x="49086" y="42566"/>
                    </a:cubicBezTo>
                    <a:cubicBezTo>
                      <a:pt x="48119" y="42566"/>
                      <a:pt x="47179" y="43610"/>
                      <a:pt x="47741" y="44547"/>
                    </a:cubicBezTo>
                    <a:cubicBezTo>
                      <a:pt x="48541" y="45929"/>
                      <a:pt x="49414" y="47238"/>
                      <a:pt x="50287" y="48547"/>
                    </a:cubicBezTo>
                    <a:cubicBezTo>
                      <a:pt x="48832" y="48111"/>
                      <a:pt x="47523" y="47456"/>
                      <a:pt x="46286" y="46583"/>
                    </a:cubicBezTo>
                    <a:cubicBezTo>
                      <a:pt x="46035" y="46423"/>
                      <a:pt x="45713" y="46342"/>
                      <a:pt x="45391" y="46342"/>
                    </a:cubicBezTo>
                    <a:cubicBezTo>
                      <a:pt x="44685" y="46342"/>
                      <a:pt x="43982" y="46730"/>
                      <a:pt x="44032" y="47529"/>
                    </a:cubicBezTo>
                    <a:cubicBezTo>
                      <a:pt x="44032" y="48038"/>
                      <a:pt x="44032" y="48620"/>
                      <a:pt x="43959" y="49129"/>
                    </a:cubicBezTo>
                    <a:cubicBezTo>
                      <a:pt x="42868" y="48256"/>
                      <a:pt x="41850" y="47310"/>
                      <a:pt x="40831" y="46365"/>
                    </a:cubicBezTo>
                    <a:cubicBezTo>
                      <a:pt x="40558" y="46031"/>
                      <a:pt x="40170" y="45874"/>
                      <a:pt x="39785" y="45874"/>
                    </a:cubicBezTo>
                    <a:cubicBezTo>
                      <a:pt x="39248" y="45874"/>
                      <a:pt x="38716" y="46178"/>
                      <a:pt x="38504" y="46729"/>
                    </a:cubicBezTo>
                    <a:cubicBezTo>
                      <a:pt x="37995" y="47820"/>
                      <a:pt x="37485" y="48765"/>
                      <a:pt x="36976" y="49783"/>
                    </a:cubicBezTo>
                    <a:cubicBezTo>
                      <a:pt x="35813" y="48183"/>
                      <a:pt x="34722" y="46510"/>
                      <a:pt x="33776" y="44765"/>
                    </a:cubicBezTo>
                    <a:cubicBezTo>
                      <a:pt x="33588" y="44342"/>
                      <a:pt x="33158" y="44101"/>
                      <a:pt x="32700" y="44101"/>
                    </a:cubicBezTo>
                    <a:cubicBezTo>
                      <a:pt x="32449" y="44101"/>
                      <a:pt x="32190" y="44174"/>
                      <a:pt x="31958" y="44328"/>
                    </a:cubicBezTo>
                    <a:cubicBezTo>
                      <a:pt x="30648" y="45565"/>
                      <a:pt x="29266" y="46729"/>
                      <a:pt x="27812" y="47747"/>
                    </a:cubicBezTo>
                    <a:cubicBezTo>
                      <a:pt x="27303" y="46074"/>
                      <a:pt x="26721" y="44401"/>
                      <a:pt x="25993" y="42801"/>
                    </a:cubicBezTo>
                    <a:cubicBezTo>
                      <a:pt x="25725" y="42318"/>
                      <a:pt x="25220" y="42034"/>
                      <a:pt x="24711" y="42034"/>
                    </a:cubicBezTo>
                    <a:cubicBezTo>
                      <a:pt x="24529" y="42034"/>
                      <a:pt x="24347" y="42070"/>
                      <a:pt x="24175" y="42146"/>
                    </a:cubicBezTo>
                    <a:cubicBezTo>
                      <a:pt x="23302" y="42510"/>
                      <a:pt x="22429" y="42874"/>
                      <a:pt x="21557" y="43237"/>
                    </a:cubicBezTo>
                    <a:cubicBezTo>
                      <a:pt x="21287" y="39661"/>
                      <a:pt x="19702" y="37525"/>
                      <a:pt x="16397" y="37525"/>
                    </a:cubicBezTo>
                    <a:cubicBezTo>
                      <a:pt x="16139" y="37525"/>
                      <a:pt x="15871" y="37538"/>
                      <a:pt x="15592" y="37564"/>
                    </a:cubicBezTo>
                    <a:cubicBezTo>
                      <a:pt x="16029" y="36255"/>
                      <a:pt x="16465" y="34946"/>
                      <a:pt x="16974" y="33636"/>
                    </a:cubicBezTo>
                    <a:cubicBezTo>
                      <a:pt x="17192" y="32982"/>
                      <a:pt x="16902" y="32182"/>
                      <a:pt x="16247" y="31963"/>
                    </a:cubicBezTo>
                    <a:cubicBezTo>
                      <a:pt x="15083" y="31309"/>
                      <a:pt x="14138" y="30581"/>
                      <a:pt x="13119" y="30000"/>
                    </a:cubicBezTo>
                    <a:cubicBezTo>
                      <a:pt x="13701" y="28908"/>
                      <a:pt x="14429" y="27890"/>
                      <a:pt x="15156" y="26945"/>
                    </a:cubicBezTo>
                    <a:cubicBezTo>
                      <a:pt x="15190" y="26947"/>
                      <a:pt x="15224" y="26949"/>
                      <a:pt x="15258" y="26949"/>
                    </a:cubicBezTo>
                    <a:cubicBezTo>
                      <a:pt x="16079" y="26949"/>
                      <a:pt x="16672" y="26113"/>
                      <a:pt x="16392" y="25344"/>
                    </a:cubicBezTo>
                    <a:cubicBezTo>
                      <a:pt x="16101" y="24108"/>
                      <a:pt x="15738" y="22871"/>
                      <a:pt x="15374" y="21708"/>
                    </a:cubicBezTo>
                    <a:cubicBezTo>
                      <a:pt x="14574" y="18653"/>
                      <a:pt x="16756" y="17925"/>
                      <a:pt x="19084" y="16980"/>
                    </a:cubicBezTo>
                    <a:cubicBezTo>
                      <a:pt x="19956" y="16616"/>
                      <a:pt x="20247" y="15525"/>
                      <a:pt x="19665" y="14798"/>
                    </a:cubicBezTo>
                    <a:cubicBezTo>
                      <a:pt x="19229" y="14289"/>
                      <a:pt x="18938" y="13780"/>
                      <a:pt x="18647" y="13270"/>
                    </a:cubicBezTo>
                    <a:cubicBezTo>
                      <a:pt x="20102" y="12834"/>
                      <a:pt x="21557" y="12470"/>
                      <a:pt x="23084" y="12179"/>
                    </a:cubicBezTo>
                    <a:cubicBezTo>
                      <a:pt x="23884" y="12034"/>
                      <a:pt x="24393" y="11307"/>
                      <a:pt x="24248" y="10506"/>
                    </a:cubicBezTo>
                    <a:cubicBezTo>
                      <a:pt x="23884" y="8906"/>
                      <a:pt x="23520" y="7379"/>
                      <a:pt x="23157" y="5779"/>
                    </a:cubicBezTo>
                    <a:lnTo>
                      <a:pt x="23157" y="5779"/>
                    </a:lnTo>
                    <a:cubicBezTo>
                      <a:pt x="24466" y="6215"/>
                      <a:pt x="25702" y="6942"/>
                      <a:pt x="26721" y="7888"/>
                    </a:cubicBezTo>
                    <a:cubicBezTo>
                      <a:pt x="26970" y="8054"/>
                      <a:pt x="27249" y="8131"/>
                      <a:pt x="27524" y="8131"/>
                    </a:cubicBezTo>
                    <a:cubicBezTo>
                      <a:pt x="28211" y="8131"/>
                      <a:pt x="28872" y="7649"/>
                      <a:pt x="28976" y="6870"/>
                    </a:cubicBezTo>
                    <a:cubicBezTo>
                      <a:pt x="29194" y="5997"/>
                      <a:pt x="29485" y="5124"/>
                      <a:pt x="29848" y="4251"/>
                    </a:cubicBezTo>
                    <a:cubicBezTo>
                      <a:pt x="31303" y="5124"/>
                      <a:pt x="32758" y="5997"/>
                      <a:pt x="34140" y="7015"/>
                    </a:cubicBezTo>
                    <a:cubicBezTo>
                      <a:pt x="34395" y="7207"/>
                      <a:pt x="34675" y="7292"/>
                      <a:pt x="34947" y="7292"/>
                    </a:cubicBezTo>
                    <a:cubicBezTo>
                      <a:pt x="35606" y="7292"/>
                      <a:pt x="36219" y="6790"/>
                      <a:pt x="36322" y="6070"/>
                    </a:cubicBezTo>
                    <a:cubicBezTo>
                      <a:pt x="36467" y="5270"/>
                      <a:pt x="36685" y="4542"/>
                      <a:pt x="37049" y="3815"/>
                    </a:cubicBezTo>
                    <a:close/>
                    <a:moveTo>
                      <a:pt x="23957" y="45274"/>
                    </a:moveTo>
                    <a:cubicBezTo>
                      <a:pt x="24393" y="46292"/>
                      <a:pt x="24757" y="47383"/>
                      <a:pt x="25048" y="48474"/>
                    </a:cubicBezTo>
                    <a:cubicBezTo>
                      <a:pt x="25269" y="49137"/>
                      <a:pt x="25868" y="49548"/>
                      <a:pt x="26493" y="49548"/>
                    </a:cubicBezTo>
                    <a:cubicBezTo>
                      <a:pt x="26691" y="49548"/>
                      <a:pt x="26892" y="49507"/>
                      <a:pt x="27084" y="49420"/>
                    </a:cubicBezTo>
                    <a:cubicBezTo>
                      <a:pt x="27212" y="49505"/>
                      <a:pt x="27340" y="49540"/>
                      <a:pt x="27468" y="49540"/>
                    </a:cubicBezTo>
                    <a:cubicBezTo>
                      <a:pt x="27558" y="49540"/>
                      <a:pt x="27649" y="49523"/>
                      <a:pt x="27739" y="49493"/>
                    </a:cubicBezTo>
                    <a:cubicBezTo>
                      <a:pt x="29339" y="48838"/>
                      <a:pt x="30867" y="47965"/>
                      <a:pt x="32249" y="47020"/>
                    </a:cubicBezTo>
                    <a:cubicBezTo>
                      <a:pt x="33267" y="49056"/>
                      <a:pt x="34431" y="50947"/>
                      <a:pt x="35885" y="52693"/>
                    </a:cubicBezTo>
                    <a:cubicBezTo>
                      <a:pt x="32540" y="62585"/>
                      <a:pt x="29048" y="72986"/>
                      <a:pt x="23011" y="81569"/>
                    </a:cubicBezTo>
                    <a:cubicBezTo>
                      <a:pt x="21629" y="77641"/>
                      <a:pt x="19447" y="71459"/>
                      <a:pt x="15956" y="70949"/>
                    </a:cubicBezTo>
                    <a:cubicBezTo>
                      <a:pt x="15631" y="70910"/>
                      <a:pt x="15305" y="70891"/>
                      <a:pt x="14977" y="70891"/>
                    </a:cubicBezTo>
                    <a:cubicBezTo>
                      <a:pt x="11129" y="70891"/>
                      <a:pt x="7138" y="73504"/>
                      <a:pt x="3518" y="75314"/>
                    </a:cubicBezTo>
                    <a:cubicBezTo>
                      <a:pt x="8101" y="65203"/>
                      <a:pt x="14647" y="55820"/>
                      <a:pt x="18793" y="45419"/>
                    </a:cubicBezTo>
                    <a:lnTo>
                      <a:pt x="18793" y="45419"/>
                    </a:lnTo>
                    <a:cubicBezTo>
                      <a:pt x="18740" y="46316"/>
                      <a:pt x="19453" y="46946"/>
                      <a:pt x="20209" y="46946"/>
                    </a:cubicBezTo>
                    <a:cubicBezTo>
                      <a:pt x="20495" y="46946"/>
                      <a:pt x="20788" y="46856"/>
                      <a:pt x="21047" y="46656"/>
                    </a:cubicBezTo>
                    <a:cubicBezTo>
                      <a:pt x="21920" y="46074"/>
                      <a:pt x="22939" y="45638"/>
                      <a:pt x="23957" y="45274"/>
                    </a:cubicBezTo>
                    <a:close/>
                    <a:moveTo>
                      <a:pt x="40177" y="49565"/>
                    </a:moveTo>
                    <a:cubicBezTo>
                      <a:pt x="41413" y="50729"/>
                      <a:pt x="42795" y="51893"/>
                      <a:pt x="44250" y="52911"/>
                    </a:cubicBezTo>
                    <a:cubicBezTo>
                      <a:pt x="44499" y="53077"/>
                      <a:pt x="44778" y="53155"/>
                      <a:pt x="45053" y="53155"/>
                    </a:cubicBezTo>
                    <a:cubicBezTo>
                      <a:pt x="45740" y="53155"/>
                      <a:pt x="46401" y="52672"/>
                      <a:pt x="46505" y="51893"/>
                    </a:cubicBezTo>
                    <a:cubicBezTo>
                      <a:pt x="46505" y="51238"/>
                      <a:pt x="46650" y="50656"/>
                      <a:pt x="46723" y="50074"/>
                    </a:cubicBezTo>
                    <a:cubicBezTo>
                      <a:pt x="47087" y="50293"/>
                      <a:pt x="47450" y="50438"/>
                      <a:pt x="47814" y="50584"/>
                    </a:cubicBezTo>
                    <a:cubicBezTo>
                      <a:pt x="47814" y="59966"/>
                      <a:pt x="48323" y="69349"/>
                      <a:pt x="49196" y="78659"/>
                    </a:cubicBezTo>
                    <a:cubicBezTo>
                      <a:pt x="47159" y="77059"/>
                      <a:pt x="44977" y="75677"/>
                      <a:pt x="42795" y="74368"/>
                    </a:cubicBezTo>
                    <a:cubicBezTo>
                      <a:pt x="42650" y="74320"/>
                      <a:pt x="42502" y="74296"/>
                      <a:pt x="42356" y="74296"/>
                    </a:cubicBezTo>
                    <a:cubicBezTo>
                      <a:pt x="41844" y="74296"/>
                      <a:pt x="41365" y="74586"/>
                      <a:pt x="41195" y="75095"/>
                    </a:cubicBezTo>
                    <a:cubicBezTo>
                      <a:pt x="39522" y="78368"/>
                      <a:pt x="37631" y="81496"/>
                      <a:pt x="35449" y="84551"/>
                    </a:cubicBezTo>
                    <a:cubicBezTo>
                      <a:pt x="33412" y="78659"/>
                      <a:pt x="34503" y="72550"/>
                      <a:pt x="33776" y="66440"/>
                    </a:cubicBezTo>
                    <a:cubicBezTo>
                      <a:pt x="35594" y="62003"/>
                      <a:pt x="37049" y="57348"/>
                      <a:pt x="38577" y="52911"/>
                    </a:cubicBezTo>
                    <a:cubicBezTo>
                      <a:pt x="39013" y="51747"/>
                      <a:pt x="39522" y="50584"/>
                      <a:pt x="40177" y="49565"/>
                    </a:cubicBezTo>
                    <a:close/>
                    <a:moveTo>
                      <a:pt x="36405" y="0"/>
                    </a:moveTo>
                    <a:cubicBezTo>
                      <a:pt x="35861" y="0"/>
                      <a:pt x="35328" y="324"/>
                      <a:pt x="35085" y="905"/>
                    </a:cubicBezTo>
                    <a:cubicBezTo>
                      <a:pt x="34794" y="1778"/>
                      <a:pt x="34431" y="2724"/>
                      <a:pt x="34140" y="3597"/>
                    </a:cubicBezTo>
                    <a:cubicBezTo>
                      <a:pt x="32612" y="2651"/>
                      <a:pt x="31085" y="1706"/>
                      <a:pt x="29557" y="905"/>
                    </a:cubicBezTo>
                    <a:cubicBezTo>
                      <a:pt x="29387" y="837"/>
                      <a:pt x="29208" y="805"/>
                      <a:pt x="29032" y="805"/>
                    </a:cubicBezTo>
                    <a:cubicBezTo>
                      <a:pt x="28457" y="805"/>
                      <a:pt x="27906" y="1149"/>
                      <a:pt x="27739" y="1706"/>
                    </a:cubicBezTo>
                    <a:cubicBezTo>
                      <a:pt x="27448" y="2578"/>
                      <a:pt x="27084" y="3451"/>
                      <a:pt x="26793" y="4397"/>
                    </a:cubicBezTo>
                    <a:cubicBezTo>
                      <a:pt x="25193" y="3233"/>
                      <a:pt x="23302" y="2651"/>
                      <a:pt x="21411" y="2651"/>
                    </a:cubicBezTo>
                    <a:cubicBezTo>
                      <a:pt x="21371" y="2648"/>
                      <a:pt x="21331" y="2646"/>
                      <a:pt x="21292" y="2646"/>
                    </a:cubicBezTo>
                    <a:cubicBezTo>
                      <a:pt x="20405" y="2646"/>
                      <a:pt x="19744" y="3419"/>
                      <a:pt x="19884" y="4324"/>
                    </a:cubicBezTo>
                    <a:cubicBezTo>
                      <a:pt x="20247" y="6070"/>
                      <a:pt x="20684" y="7815"/>
                      <a:pt x="21120" y="9634"/>
                    </a:cubicBezTo>
                    <a:cubicBezTo>
                      <a:pt x="19229" y="10070"/>
                      <a:pt x="17483" y="10579"/>
                      <a:pt x="15738" y="11307"/>
                    </a:cubicBezTo>
                    <a:cubicBezTo>
                      <a:pt x="14719" y="11816"/>
                      <a:pt x="14574" y="13125"/>
                      <a:pt x="15447" y="13780"/>
                    </a:cubicBezTo>
                    <a:cubicBezTo>
                      <a:pt x="15810" y="14216"/>
                      <a:pt x="16101" y="14580"/>
                      <a:pt x="16320" y="15089"/>
                    </a:cubicBezTo>
                    <a:cubicBezTo>
                      <a:pt x="11592" y="17344"/>
                      <a:pt x="12101" y="20326"/>
                      <a:pt x="13556" y="25781"/>
                    </a:cubicBezTo>
                    <a:cubicBezTo>
                      <a:pt x="13556" y="25854"/>
                      <a:pt x="13628" y="25926"/>
                      <a:pt x="13628" y="25999"/>
                    </a:cubicBezTo>
                    <a:cubicBezTo>
                      <a:pt x="12319" y="27017"/>
                      <a:pt x="11228" y="28327"/>
                      <a:pt x="10355" y="29781"/>
                    </a:cubicBezTo>
                    <a:cubicBezTo>
                      <a:pt x="9919" y="30436"/>
                      <a:pt x="10210" y="31309"/>
                      <a:pt x="10937" y="31672"/>
                    </a:cubicBezTo>
                    <a:cubicBezTo>
                      <a:pt x="12028" y="32182"/>
                      <a:pt x="13119" y="32909"/>
                      <a:pt x="14138" y="33636"/>
                    </a:cubicBezTo>
                    <a:cubicBezTo>
                      <a:pt x="13410" y="35382"/>
                      <a:pt x="12828" y="37055"/>
                      <a:pt x="12319" y="38873"/>
                    </a:cubicBezTo>
                    <a:cubicBezTo>
                      <a:pt x="11950" y="39795"/>
                      <a:pt x="12673" y="40717"/>
                      <a:pt x="13608" y="40717"/>
                    </a:cubicBezTo>
                    <a:cubicBezTo>
                      <a:pt x="13779" y="40717"/>
                      <a:pt x="13957" y="40686"/>
                      <a:pt x="14138" y="40619"/>
                    </a:cubicBezTo>
                    <a:cubicBezTo>
                      <a:pt x="14932" y="40367"/>
                      <a:pt x="15597" y="40249"/>
                      <a:pt x="16153" y="40249"/>
                    </a:cubicBezTo>
                    <a:cubicBezTo>
                      <a:pt x="17683" y="40249"/>
                      <a:pt x="18380" y="41142"/>
                      <a:pt x="18647" y="42583"/>
                    </a:cubicBezTo>
                    <a:cubicBezTo>
                      <a:pt x="11810" y="53493"/>
                      <a:pt x="5264" y="65203"/>
                      <a:pt x="245" y="77132"/>
                    </a:cubicBezTo>
                    <a:cubicBezTo>
                      <a:pt x="1" y="77865"/>
                      <a:pt x="629" y="78599"/>
                      <a:pt x="1354" y="78599"/>
                    </a:cubicBezTo>
                    <a:cubicBezTo>
                      <a:pt x="1492" y="78599"/>
                      <a:pt x="1633" y="78572"/>
                      <a:pt x="1773" y="78514"/>
                    </a:cubicBezTo>
                    <a:cubicBezTo>
                      <a:pt x="6064" y="77059"/>
                      <a:pt x="9846" y="74441"/>
                      <a:pt x="14210" y="73350"/>
                    </a:cubicBezTo>
                    <a:cubicBezTo>
                      <a:pt x="14362" y="73312"/>
                      <a:pt x="14512" y="73295"/>
                      <a:pt x="14661" y="73295"/>
                    </a:cubicBezTo>
                    <a:cubicBezTo>
                      <a:pt x="17995" y="73295"/>
                      <a:pt x="20436" y="82329"/>
                      <a:pt x="21411" y="84696"/>
                    </a:cubicBezTo>
                    <a:cubicBezTo>
                      <a:pt x="21659" y="85192"/>
                      <a:pt x="22165" y="85453"/>
                      <a:pt x="22662" y="85453"/>
                    </a:cubicBezTo>
                    <a:cubicBezTo>
                      <a:pt x="23041" y="85453"/>
                      <a:pt x="23414" y="85302"/>
                      <a:pt x="23666" y="84987"/>
                    </a:cubicBezTo>
                    <a:cubicBezTo>
                      <a:pt x="26793" y="80841"/>
                      <a:pt x="29412" y="76405"/>
                      <a:pt x="31521" y="71677"/>
                    </a:cubicBezTo>
                    <a:lnTo>
                      <a:pt x="31521" y="71677"/>
                    </a:lnTo>
                    <a:cubicBezTo>
                      <a:pt x="31158" y="77205"/>
                      <a:pt x="31885" y="82951"/>
                      <a:pt x="34067" y="87533"/>
                    </a:cubicBezTo>
                    <a:cubicBezTo>
                      <a:pt x="34265" y="88009"/>
                      <a:pt x="34702" y="88247"/>
                      <a:pt x="35152" y="88247"/>
                    </a:cubicBezTo>
                    <a:cubicBezTo>
                      <a:pt x="35527" y="88247"/>
                      <a:pt x="35912" y="88082"/>
                      <a:pt x="36176" y="87751"/>
                    </a:cubicBezTo>
                    <a:cubicBezTo>
                      <a:pt x="38431" y="84260"/>
                      <a:pt x="40831" y="80841"/>
                      <a:pt x="42795" y="77132"/>
                    </a:cubicBezTo>
                    <a:cubicBezTo>
                      <a:pt x="45268" y="78587"/>
                      <a:pt x="47450" y="80550"/>
                      <a:pt x="49850" y="82005"/>
                    </a:cubicBezTo>
                    <a:cubicBezTo>
                      <a:pt x="50098" y="82177"/>
                      <a:pt x="50361" y="82253"/>
                      <a:pt x="50612" y="82253"/>
                    </a:cubicBezTo>
                    <a:cubicBezTo>
                      <a:pt x="51316" y="82253"/>
                      <a:pt x="51922" y="81646"/>
                      <a:pt x="51814" y="80841"/>
                    </a:cubicBezTo>
                    <a:cubicBezTo>
                      <a:pt x="50796" y="71022"/>
                      <a:pt x="50432" y="61203"/>
                      <a:pt x="50287" y="51311"/>
                    </a:cubicBezTo>
                    <a:lnTo>
                      <a:pt x="50287" y="51311"/>
                    </a:lnTo>
                    <a:cubicBezTo>
                      <a:pt x="51051" y="51475"/>
                      <a:pt x="51814" y="51556"/>
                      <a:pt x="52609" y="51556"/>
                    </a:cubicBezTo>
                    <a:cubicBezTo>
                      <a:pt x="52873" y="51556"/>
                      <a:pt x="53142" y="51547"/>
                      <a:pt x="53414" y="51529"/>
                    </a:cubicBezTo>
                    <a:cubicBezTo>
                      <a:pt x="54578" y="51529"/>
                      <a:pt x="54869" y="50002"/>
                      <a:pt x="54360" y="49274"/>
                    </a:cubicBezTo>
                    <a:cubicBezTo>
                      <a:pt x="53633" y="48329"/>
                      <a:pt x="52978" y="47310"/>
                      <a:pt x="52323" y="46438"/>
                    </a:cubicBezTo>
                    <a:lnTo>
                      <a:pt x="52323" y="46438"/>
                    </a:lnTo>
                    <a:cubicBezTo>
                      <a:pt x="54604" y="46964"/>
                      <a:pt x="56931" y="47208"/>
                      <a:pt x="59267" y="47208"/>
                    </a:cubicBezTo>
                    <a:cubicBezTo>
                      <a:pt x="59838" y="47208"/>
                      <a:pt x="60408" y="47194"/>
                      <a:pt x="60979" y="47165"/>
                    </a:cubicBezTo>
                    <a:cubicBezTo>
                      <a:pt x="62070" y="46947"/>
                      <a:pt x="62579" y="45710"/>
                      <a:pt x="61924" y="44837"/>
                    </a:cubicBezTo>
                    <a:cubicBezTo>
                      <a:pt x="60470" y="43383"/>
                      <a:pt x="59161" y="41855"/>
                      <a:pt x="57997" y="40255"/>
                    </a:cubicBezTo>
                    <a:cubicBezTo>
                      <a:pt x="59961" y="40182"/>
                      <a:pt x="61924" y="40037"/>
                      <a:pt x="63816" y="39746"/>
                    </a:cubicBezTo>
                    <a:cubicBezTo>
                      <a:pt x="64761" y="39528"/>
                      <a:pt x="65270" y="38582"/>
                      <a:pt x="64907" y="37709"/>
                    </a:cubicBezTo>
                    <a:cubicBezTo>
                      <a:pt x="63961" y="35382"/>
                      <a:pt x="62652" y="33127"/>
                      <a:pt x="61052" y="31163"/>
                    </a:cubicBezTo>
                    <a:lnTo>
                      <a:pt x="61124" y="31091"/>
                    </a:lnTo>
                    <a:cubicBezTo>
                      <a:pt x="62797" y="29854"/>
                      <a:pt x="64470" y="28618"/>
                      <a:pt x="66216" y="27454"/>
                    </a:cubicBezTo>
                    <a:cubicBezTo>
                      <a:pt x="66798" y="26945"/>
                      <a:pt x="66943" y="26072"/>
                      <a:pt x="66434" y="25417"/>
                    </a:cubicBezTo>
                    <a:cubicBezTo>
                      <a:pt x="65052" y="24108"/>
                      <a:pt x="63670" y="22871"/>
                      <a:pt x="62143" y="21708"/>
                    </a:cubicBezTo>
                    <a:cubicBezTo>
                      <a:pt x="62943" y="20617"/>
                      <a:pt x="63525" y="19453"/>
                      <a:pt x="64470" y="18362"/>
                    </a:cubicBezTo>
                    <a:cubicBezTo>
                      <a:pt x="64979" y="17635"/>
                      <a:pt x="64688" y="16616"/>
                      <a:pt x="63816" y="16253"/>
                    </a:cubicBezTo>
                    <a:cubicBezTo>
                      <a:pt x="62215" y="15598"/>
                      <a:pt x="60761" y="14943"/>
                      <a:pt x="59161" y="14434"/>
                    </a:cubicBezTo>
                    <a:cubicBezTo>
                      <a:pt x="59379" y="13052"/>
                      <a:pt x="59742" y="11598"/>
                      <a:pt x="60179" y="10288"/>
                    </a:cubicBezTo>
                    <a:cubicBezTo>
                      <a:pt x="60517" y="9408"/>
                      <a:pt x="59847" y="8528"/>
                      <a:pt x="58990" y="8528"/>
                    </a:cubicBezTo>
                    <a:cubicBezTo>
                      <a:pt x="58927" y="8528"/>
                      <a:pt x="58862" y="8533"/>
                      <a:pt x="58797" y="8543"/>
                    </a:cubicBezTo>
                    <a:cubicBezTo>
                      <a:pt x="57342" y="8761"/>
                      <a:pt x="55960" y="8615"/>
                      <a:pt x="54505" y="8761"/>
                    </a:cubicBezTo>
                    <a:cubicBezTo>
                      <a:pt x="54433" y="7815"/>
                      <a:pt x="54360" y="6797"/>
                      <a:pt x="54287" y="5851"/>
                    </a:cubicBezTo>
                    <a:cubicBezTo>
                      <a:pt x="54360" y="5415"/>
                      <a:pt x="54069" y="4979"/>
                      <a:pt x="53560" y="4906"/>
                    </a:cubicBezTo>
                    <a:cubicBezTo>
                      <a:pt x="53507" y="4799"/>
                      <a:pt x="53375" y="4732"/>
                      <a:pt x="53223" y="4732"/>
                    </a:cubicBezTo>
                    <a:cubicBezTo>
                      <a:pt x="53168" y="4732"/>
                      <a:pt x="53109" y="4741"/>
                      <a:pt x="53051" y="4760"/>
                    </a:cubicBezTo>
                    <a:cubicBezTo>
                      <a:pt x="51669" y="5197"/>
                      <a:pt x="50287" y="5633"/>
                      <a:pt x="48905" y="6070"/>
                    </a:cubicBezTo>
                    <a:cubicBezTo>
                      <a:pt x="48396" y="4615"/>
                      <a:pt x="47596" y="3233"/>
                      <a:pt x="46941" y="1778"/>
                    </a:cubicBezTo>
                    <a:cubicBezTo>
                      <a:pt x="46756" y="1269"/>
                      <a:pt x="46276" y="995"/>
                      <a:pt x="45782" y="995"/>
                    </a:cubicBezTo>
                    <a:cubicBezTo>
                      <a:pt x="45501" y="995"/>
                      <a:pt x="45215" y="1084"/>
                      <a:pt x="44977" y="1269"/>
                    </a:cubicBezTo>
                    <a:cubicBezTo>
                      <a:pt x="43959" y="2287"/>
                      <a:pt x="42868" y="3160"/>
                      <a:pt x="41850" y="4179"/>
                    </a:cubicBezTo>
                    <a:cubicBezTo>
                      <a:pt x="40249" y="2942"/>
                      <a:pt x="38722" y="1633"/>
                      <a:pt x="37195" y="251"/>
                    </a:cubicBezTo>
                    <a:cubicBezTo>
                      <a:pt x="36952" y="81"/>
                      <a:pt x="36677" y="0"/>
                      <a:pt x="364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4"/>
              <p:cNvSpPr/>
              <p:nvPr/>
            </p:nvSpPr>
            <p:spPr>
              <a:xfrm>
                <a:off x="5088996" y="3703092"/>
                <a:ext cx="296050" cy="431350"/>
              </a:xfrm>
              <a:custGeom>
                <a:rect b="b" l="l" r="r" t="t"/>
                <a:pathLst>
                  <a:path extrusionOk="0" h="17254" w="11842">
                    <a:moveTo>
                      <a:pt x="9516" y="1"/>
                    </a:moveTo>
                    <a:cubicBezTo>
                      <a:pt x="9253" y="1"/>
                      <a:pt x="8980" y="88"/>
                      <a:pt x="8728" y="285"/>
                    </a:cubicBezTo>
                    <a:cubicBezTo>
                      <a:pt x="6474" y="2103"/>
                      <a:pt x="4146" y="3704"/>
                      <a:pt x="1964" y="5667"/>
                    </a:cubicBezTo>
                    <a:cubicBezTo>
                      <a:pt x="1600" y="5958"/>
                      <a:pt x="0" y="7559"/>
                      <a:pt x="1091" y="7995"/>
                    </a:cubicBezTo>
                    <a:cubicBezTo>
                      <a:pt x="1223" y="8036"/>
                      <a:pt x="1358" y="8055"/>
                      <a:pt x="1493" y="8055"/>
                    </a:cubicBezTo>
                    <a:cubicBezTo>
                      <a:pt x="2547" y="8055"/>
                      <a:pt x="3663" y="6911"/>
                      <a:pt x="4437" y="6395"/>
                    </a:cubicBezTo>
                    <a:cubicBezTo>
                      <a:pt x="5383" y="5813"/>
                      <a:pt x="6328" y="5158"/>
                      <a:pt x="7274" y="4504"/>
                    </a:cubicBezTo>
                    <a:lnTo>
                      <a:pt x="7274" y="4504"/>
                    </a:lnTo>
                    <a:cubicBezTo>
                      <a:pt x="6474" y="7486"/>
                      <a:pt x="5892" y="10541"/>
                      <a:pt x="5674" y="13668"/>
                    </a:cubicBezTo>
                    <a:cubicBezTo>
                      <a:pt x="4655" y="13523"/>
                      <a:pt x="3637" y="13377"/>
                      <a:pt x="2619" y="13377"/>
                    </a:cubicBezTo>
                    <a:cubicBezTo>
                      <a:pt x="2594" y="13375"/>
                      <a:pt x="2569" y="13374"/>
                      <a:pt x="2545" y="13374"/>
                    </a:cubicBezTo>
                    <a:cubicBezTo>
                      <a:pt x="1863" y="13374"/>
                      <a:pt x="1477" y="14340"/>
                      <a:pt x="2110" y="14832"/>
                    </a:cubicBezTo>
                    <a:cubicBezTo>
                      <a:pt x="4219" y="16287"/>
                      <a:pt x="7347" y="16796"/>
                      <a:pt x="9892" y="17232"/>
                    </a:cubicBezTo>
                    <a:cubicBezTo>
                      <a:pt x="9983" y="17247"/>
                      <a:pt x="10070" y="17254"/>
                      <a:pt x="10152" y="17254"/>
                    </a:cubicBezTo>
                    <a:cubicBezTo>
                      <a:pt x="11727" y="17254"/>
                      <a:pt x="11842" y="14741"/>
                      <a:pt x="10183" y="14396"/>
                    </a:cubicBezTo>
                    <a:lnTo>
                      <a:pt x="8292" y="14032"/>
                    </a:lnTo>
                    <a:cubicBezTo>
                      <a:pt x="9383" y="10032"/>
                      <a:pt x="9529" y="5740"/>
                      <a:pt x="10692" y="1740"/>
                    </a:cubicBezTo>
                    <a:cubicBezTo>
                      <a:pt x="11021" y="808"/>
                      <a:pt x="10318" y="1"/>
                      <a:pt x="95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7" name="Google Shape;1847;p34"/>
            <p:cNvSpPr/>
            <p:nvPr/>
          </p:nvSpPr>
          <p:spPr>
            <a:xfrm rot="-1550640">
              <a:off x="379500" y="4628535"/>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8" name="Google Shape;1848;p34"/>
            <p:cNvGrpSpPr/>
            <p:nvPr/>
          </p:nvGrpSpPr>
          <p:grpSpPr>
            <a:xfrm rot="1882907">
              <a:off x="8221030" y="1381433"/>
              <a:ext cx="537260" cy="480691"/>
              <a:chOff x="1949642" y="2454226"/>
              <a:chExt cx="705425" cy="631150"/>
            </a:xfrm>
          </p:grpSpPr>
          <p:sp>
            <p:nvSpPr>
              <p:cNvPr id="1849" name="Google Shape;1849;p34"/>
              <p:cNvSpPr/>
              <p:nvPr/>
            </p:nvSpPr>
            <p:spPr>
              <a:xfrm>
                <a:off x="2029642" y="2729601"/>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4"/>
              <p:cNvSpPr/>
              <p:nvPr/>
            </p:nvSpPr>
            <p:spPr>
              <a:xfrm>
                <a:off x="1949642" y="2604151"/>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4"/>
              <p:cNvSpPr/>
              <p:nvPr/>
            </p:nvSpPr>
            <p:spPr>
              <a:xfrm>
                <a:off x="2166017" y="2454226"/>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4"/>
              <p:cNvSpPr/>
              <p:nvPr/>
            </p:nvSpPr>
            <p:spPr>
              <a:xfrm>
                <a:off x="2371517" y="2484126"/>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4"/>
              <p:cNvSpPr/>
              <p:nvPr/>
            </p:nvSpPr>
            <p:spPr>
              <a:xfrm>
                <a:off x="2487892" y="2672726"/>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4" name="Google Shape;1854;p34"/>
            <p:cNvGrpSpPr/>
            <p:nvPr/>
          </p:nvGrpSpPr>
          <p:grpSpPr>
            <a:xfrm flipH="1" rot="-1882907">
              <a:off x="783455" y="2559245"/>
              <a:ext cx="537260" cy="480691"/>
              <a:chOff x="1765141" y="3262282"/>
              <a:chExt cx="705425" cy="631150"/>
            </a:xfrm>
          </p:grpSpPr>
          <p:sp>
            <p:nvSpPr>
              <p:cNvPr id="1855" name="Google Shape;1855;p34"/>
              <p:cNvSpPr/>
              <p:nvPr/>
            </p:nvSpPr>
            <p:spPr>
              <a:xfrm>
                <a:off x="1845141" y="3537657"/>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4"/>
              <p:cNvSpPr/>
              <p:nvPr/>
            </p:nvSpPr>
            <p:spPr>
              <a:xfrm>
                <a:off x="1765141" y="3412207"/>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4"/>
              <p:cNvSpPr/>
              <p:nvPr/>
            </p:nvSpPr>
            <p:spPr>
              <a:xfrm>
                <a:off x="1981516" y="3262282"/>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4"/>
              <p:cNvSpPr/>
              <p:nvPr/>
            </p:nvSpPr>
            <p:spPr>
              <a:xfrm>
                <a:off x="2187016" y="3292182"/>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4"/>
              <p:cNvSpPr/>
              <p:nvPr/>
            </p:nvSpPr>
            <p:spPr>
              <a:xfrm>
                <a:off x="2303391" y="3480782"/>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0" name="Google Shape;1860;p34"/>
            <p:cNvSpPr/>
            <p:nvPr/>
          </p:nvSpPr>
          <p:spPr>
            <a:xfrm rot="1076189">
              <a:off x="4338786" y="4147199"/>
              <a:ext cx="459228" cy="386297"/>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4"/>
            <p:cNvSpPr/>
            <p:nvPr/>
          </p:nvSpPr>
          <p:spPr>
            <a:xfrm rot="-1550640">
              <a:off x="1007900" y="80785"/>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2" name="Google Shape;1862;p34"/>
          <p:cNvGrpSpPr/>
          <p:nvPr/>
        </p:nvGrpSpPr>
        <p:grpSpPr>
          <a:xfrm>
            <a:off x="42659" y="75527"/>
            <a:ext cx="9051492" cy="4677161"/>
            <a:chOff x="50436" y="-319265"/>
            <a:chExt cx="9051492" cy="4677161"/>
          </a:xfrm>
        </p:grpSpPr>
        <p:sp>
          <p:nvSpPr>
            <p:cNvPr id="1863" name="Google Shape;1863;p34"/>
            <p:cNvSpPr/>
            <p:nvPr/>
          </p:nvSpPr>
          <p:spPr>
            <a:xfrm>
              <a:off x="1711756" y="-259608"/>
              <a:ext cx="162328" cy="212910"/>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4"/>
            <p:cNvSpPr/>
            <p:nvPr/>
          </p:nvSpPr>
          <p:spPr>
            <a:xfrm>
              <a:off x="371824" y="2624884"/>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4"/>
            <p:cNvSpPr/>
            <p:nvPr/>
          </p:nvSpPr>
          <p:spPr>
            <a:xfrm>
              <a:off x="8040133" y="2392885"/>
              <a:ext cx="209875" cy="275176"/>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4"/>
            <p:cNvSpPr/>
            <p:nvPr/>
          </p:nvSpPr>
          <p:spPr>
            <a:xfrm>
              <a:off x="7666242" y="4025881"/>
              <a:ext cx="209875" cy="275176"/>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4"/>
            <p:cNvSpPr/>
            <p:nvPr/>
          </p:nvSpPr>
          <p:spPr>
            <a:xfrm>
              <a:off x="7150550" y="-278615"/>
              <a:ext cx="209875" cy="275176"/>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4"/>
            <p:cNvSpPr/>
            <p:nvPr/>
          </p:nvSpPr>
          <p:spPr>
            <a:xfrm>
              <a:off x="205800" y="3345774"/>
              <a:ext cx="110475" cy="14450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4"/>
            <p:cNvSpPr/>
            <p:nvPr/>
          </p:nvSpPr>
          <p:spPr>
            <a:xfrm>
              <a:off x="50436" y="-147925"/>
              <a:ext cx="110475" cy="145627"/>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4"/>
            <p:cNvSpPr/>
            <p:nvPr/>
          </p:nvSpPr>
          <p:spPr>
            <a:xfrm>
              <a:off x="3643562" y="-108452"/>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4"/>
            <p:cNvSpPr/>
            <p:nvPr/>
          </p:nvSpPr>
          <p:spPr>
            <a:xfrm>
              <a:off x="6003051" y="-319265"/>
              <a:ext cx="41395" cy="40657"/>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4"/>
            <p:cNvSpPr/>
            <p:nvPr/>
          </p:nvSpPr>
          <p:spPr>
            <a:xfrm>
              <a:off x="2434130" y="3598553"/>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4"/>
            <p:cNvSpPr/>
            <p:nvPr/>
          </p:nvSpPr>
          <p:spPr>
            <a:xfrm>
              <a:off x="3798699" y="1057238"/>
              <a:ext cx="57303" cy="56325"/>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4"/>
            <p:cNvSpPr/>
            <p:nvPr/>
          </p:nvSpPr>
          <p:spPr>
            <a:xfrm>
              <a:off x="8797120" y="2458153"/>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5" name="Google Shape;1875;p34"/>
            <p:cNvGrpSpPr/>
            <p:nvPr/>
          </p:nvGrpSpPr>
          <p:grpSpPr>
            <a:xfrm>
              <a:off x="1251177" y="941143"/>
              <a:ext cx="6270004" cy="3416753"/>
              <a:chOff x="1090527" y="1120230"/>
              <a:chExt cx="6270004" cy="3416753"/>
            </a:xfrm>
          </p:grpSpPr>
          <p:sp>
            <p:nvSpPr>
              <p:cNvPr id="1876" name="Google Shape;1876;p34"/>
              <p:cNvSpPr/>
              <p:nvPr/>
            </p:nvSpPr>
            <p:spPr>
              <a:xfrm>
                <a:off x="7274490" y="1120230"/>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4"/>
              <p:cNvSpPr/>
              <p:nvPr/>
            </p:nvSpPr>
            <p:spPr>
              <a:xfrm>
                <a:off x="4203235" y="1933042"/>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4"/>
              <p:cNvSpPr/>
              <p:nvPr/>
            </p:nvSpPr>
            <p:spPr>
              <a:xfrm>
                <a:off x="6769181" y="4079462"/>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4"/>
              <p:cNvSpPr/>
              <p:nvPr/>
            </p:nvSpPr>
            <p:spPr>
              <a:xfrm>
                <a:off x="1090527" y="4480145"/>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0" name="Google Shape;1880;p34"/>
            <p:cNvGrpSpPr/>
            <p:nvPr/>
          </p:nvGrpSpPr>
          <p:grpSpPr>
            <a:xfrm>
              <a:off x="8040139" y="106597"/>
              <a:ext cx="1061789" cy="629687"/>
              <a:chOff x="4784639" y="1400472"/>
              <a:chExt cx="1061789" cy="629687"/>
            </a:xfrm>
          </p:grpSpPr>
          <p:sp>
            <p:nvSpPr>
              <p:cNvPr id="1881" name="Google Shape;1881;p34"/>
              <p:cNvSpPr/>
              <p:nvPr/>
            </p:nvSpPr>
            <p:spPr>
              <a:xfrm>
                <a:off x="5760386" y="1400472"/>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4"/>
              <p:cNvSpPr/>
              <p:nvPr/>
            </p:nvSpPr>
            <p:spPr>
              <a:xfrm>
                <a:off x="4784639" y="1989706"/>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4"/>
              <p:cNvSpPr/>
              <p:nvPr/>
            </p:nvSpPr>
            <p:spPr>
              <a:xfrm>
                <a:off x="5419903" y="1721329"/>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4"/>
              <p:cNvSpPr/>
              <p:nvPr/>
            </p:nvSpPr>
            <p:spPr>
              <a:xfrm>
                <a:off x="5227161" y="1598437"/>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5" name="Google Shape;1885;p34"/>
            <p:cNvSpPr/>
            <p:nvPr/>
          </p:nvSpPr>
          <p:spPr>
            <a:xfrm>
              <a:off x="6737556" y="-23364"/>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4"/>
            <p:cNvSpPr/>
            <p:nvPr/>
          </p:nvSpPr>
          <p:spPr>
            <a:xfrm>
              <a:off x="4553999" y="3071778"/>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4"/>
            <p:cNvSpPr/>
            <p:nvPr/>
          </p:nvSpPr>
          <p:spPr>
            <a:xfrm>
              <a:off x="8368594" y="3448561"/>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4"/>
            <p:cNvSpPr/>
            <p:nvPr/>
          </p:nvSpPr>
          <p:spPr>
            <a:xfrm>
              <a:off x="8913049" y="3922740"/>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9" name="Google Shape;1889;p34"/>
          <p:cNvSpPr/>
          <p:nvPr/>
        </p:nvSpPr>
        <p:spPr>
          <a:xfrm>
            <a:off x="475424" y="3570987"/>
            <a:ext cx="159461" cy="179490"/>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4"/>
          <p:cNvSpPr txBox="1"/>
          <p:nvPr>
            <p:ph idx="1" type="subTitle"/>
          </p:nvPr>
        </p:nvSpPr>
        <p:spPr>
          <a:xfrm>
            <a:off x="838025" y="3726775"/>
            <a:ext cx="3448500" cy="629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1600"/>
              </a:spcBef>
              <a:spcAft>
                <a:spcPts val="0"/>
              </a:spcAft>
              <a:buSzPts val="1600"/>
              <a:buNone/>
              <a:defRPr sz="1600"/>
            </a:lvl3pPr>
            <a:lvl4pPr lvl="3" rtl="0">
              <a:lnSpc>
                <a:spcPct val="100000"/>
              </a:lnSpc>
              <a:spcBef>
                <a:spcPts val="1600"/>
              </a:spcBef>
              <a:spcAft>
                <a:spcPts val="0"/>
              </a:spcAft>
              <a:buSzPts val="1600"/>
              <a:buNone/>
              <a:defRPr sz="1600"/>
            </a:lvl4pPr>
            <a:lvl5pPr lvl="4" rtl="0">
              <a:lnSpc>
                <a:spcPct val="100000"/>
              </a:lnSpc>
              <a:spcBef>
                <a:spcPts val="1600"/>
              </a:spcBef>
              <a:spcAft>
                <a:spcPts val="0"/>
              </a:spcAft>
              <a:buSzPts val="1600"/>
              <a:buNone/>
              <a:defRPr sz="1600"/>
            </a:lvl5pPr>
            <a:lvl6pPr lvl="5" rtl="0">
              <a:lnSpc>
                <a:spcPct val="100000"/>
              </a:lnSpc>
              <a:spcBef>
                <a:spcPts val="1600"/>
              </a:spcBef>
              <a:spcAft>
                <a:spcPts val="0"/>
              </a:spcAft>
              <a:buSzPts val="1600"/>
              <a:buNone/>
              <a:defRPr sz="1600"/>
            </a:lvl6pPr>
            <a:lvl7pPr lvl="6" rtl="0">
              <a:lnSpc>
                <a:spcPct val="100000"/>
              </a:lnSpc>
              <a:spcBef>
                <a:spcPts val="1600"/>
              </a:spcBef>
              <a:spcAft>
                <a:spcPts val="0"/>
              </a:spcAft>
              <a:buSzPts val="1600"/>
              <a:buNone/>
              <a:defRPr sz="1600"/>
            </a:lvl7pPr>
            <a:lvl8pPr lvl="7" rtl="0">
              <a:lnSpc>
                <a:spcPct val="100000"/>
              </a:lnSpc>
              <a:spcBef>
                <a:spcPts val="1600"/>
              </a:spcBef>
              <a:spcAft>
                <a:spcPts val="0"/>
              </a:spcAft>
              <a:buSzPts val="1600"/>
              <a:buNone/>
              <a:defRPr sz="1600"/>
            </a:lvl8pPr>
            <a:lvl9pPr lvl="8" rtl="0">
              <a:lnSpc>
                <a:spcPct val="100000"/>
              </a:lnSpc>
              <a:spcBef>
                <a:spcPts val="1600"/>
              </a:spcBef>
              <a:spcAft>
                <a:spcPts val="1600"/>
              </a:spcAft>
              <a:buSzPts val="1600"/>
              <a:buNone/>
              <a:defRPr sz="1600"/>
            </a:lvl9pPr>
          </a:lstStyle>
          <a:p/>
        </p:txBody>
      </p:sp>
      <p:sp>
        <p:nvSpPr>
          <p:cNvPr id="1891" name="Google Shape;1891;p34"/>
          <p:cNvSpPr txBox="1"/>
          <p:nvPr>
            <p:ph idx="2" type="subTitle"/>
          </p:nvPr>
        </p:nvSpPr>
        <p:spPr>
          <a:xfrm>
            <a:off x="4857425" y="3726775"/>
            <a:ext cx="3448500" cy="629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1600"/>
              </a:spcBef>
              <a:spcAft>
                <a:spcPts val="0"/>
              </a:spcAft>
              <a:buSzPts val="1600"/>
              <a:buNone/>
              <a:defRPr sz="1600"/>
            </a:lvl3pPr>
            <a:lvl4pPr lvl="3" rtl="0">
              <a:lnSpc>
                <a:spcPct val="100000"/>
              </a:lnSpc>
              <a:spcBef>
                <a:spcPts val="1600"/>
              </a:spcBef>
              <a:spcAft>
                <a:spcPts val="0"/>
              </a:spcAft>
              <a:buSzPts val="1600"/>
              <a:buNone/>
              <a:defRPr sz="1600"/>
            </a:lvl4pPr>
            <a:lvl5pPr lvl="4" rtl="0">
              <a:lnSpc>
                <a:spcPct val="100000"/>
              </a:lnSpc>
              <a:spcBef>
                <a:spcPts val="1600"/>
              </a:spcBef>
              <a:spcAft>
                <a:spcPts val="0"/>
              </a:spcAft>
              <a:buSzPts val="1600"/>
              <a:buNone/>
              <a:defRPr sz="1600"/>
            </a:lvl5pPr>
            <a:lvl6pPr lvl="5" rtl="0">
              <a:lnSpc>
                <a:spcPct val="100000"/>
              </a:lnSpc>
              <a:spcBef>
                <a:spcPts val="1600"/>
              </a:spcBef>
              <a:spcAft>
                <a:spcPts val="0"/>
              </a:spcAft>
              <a:buSzPts val="1600"/>
              <a:buNone/>
              <a:defRPr sz="1600"/>
            </a:lvl6pPr>
            <a:lvl7pPr lvl="6" rtl="0">
              <a:lnSpc>
                <a:spcPct val="100000"/>
              </a:lnSpc>
              <a:spcBef>
                <a:spcPts val="1600"/>
              </a:spcBef>
              <a:spcAft>
                <a:spcPts val="0"/>
              </a:spcAft>
              <a:buSzPts val="1600"/>
              <a:buNone/>
              <a:defRPr sz="1600"/>
            </a:lvl7pPr>
            <a:lvl8pPr lvl="7" rtl="0">
              <a:lnSpc>
                <a:spcPct val="100000"/>
              </a:lnSpc>
              <a:spcBef>
                <a:spcPts val="1600"/>
              </a:spcBef>
              <a:spcAft>
                <a:spcPts val="0"/>
              </a:spcAft>
              <a:buSzPts val="1600"/>
              <a:buNone/>
              <a:defRPr sz="1600"/>
            </a:lvl8pPr>
            <a:lvl9pPr lvl="8" rtl="0">
              <a:lnSpc>
                <a:spcPct val="100000"/>
              </a:lnSpc>
              <a:spcBef>
                <a:spcPts val="1600"/>
              </a:spcBef>
              <a:spcAft>
                <a:spcPts val="1600"/>
              </a:spcAft>
              <a:buSzPts val="1600"/>
              <a:buNone/>
              <a:defRPr sz="1600"/>
            </a:lvl9pPr>
          </a:lstStyle>
          <a:p/>
        </p:txBody>
      </p:sp>
      <p:sp>
        <p:nvSpPr>
          <p:cNvPr id="1892" name="Google Shape;1892;p34"/>
          <p:cNvSpPr txBox="1"/>
          <p:nvPr>
            <p:ph idx="3" type="subTitle"/>
          </p:nvPr>
        </p:nvSpPr>
        <p:spPr>
          <a:xfrm>
            <a:off x="1424075" y="3374563"/>
            <a:ext cx="2276400" cy="30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Boogaloo"/>
              <a:buNone/>
              <a:defRPr sz="2000">
                <a:latin typeface="Boogaloo"/>
                <a:ea typeface="Boogaloo"/>
                <a:cs typeface="Boogaloo"/>
                <a:sym typeface="Boogaloo"/>
              </a:defRPr>
            </a:lvl1pPr>
            <a:lvl2pPr lvl="1" rtl="0">
              <a:lnSpc>
                <a:spcPct val="100000"/>
              </a:lnSpc>
              <a:spcBef>
                <a:spcPts val="0"/>
              </a:spcBef>
              <a:spcAft>
                <a:spcPts val="0"/>
              </a:spcAft>
              <a:buSzPts val="2000"/>
              <a:buFont typeface="Boogaloo"/>
              <a:buNone/>
              <a:defRPr sz="2000">
                <a:latin typeface="Boogaloo"/>
                <a:ea typeface="Boogaloo"/>
                <a:cs typeface="Boogaloo"/>
                <a:sym typeface="Boogaloo"/>
              </a:defRPr>
            </a:lvl2pPr>
            <a:lvl3pPr lvl="2" rtl="0">
              <a:lnSpc>
                <a:spcPct val="100000"/>
              </a:lnSpc>
              <a:spcBef>
                <a:spcPts val="1600"/>
              </a:spcBef>
              <a:spcAft>
                <a:spcPts val="0"/>
              </a:spcAft>
              <a:buSzPts val="2000"/>
              <a:buFont typeface="Boogaloo"/>
              <a:buNone/>
              <a:defRPr sz="2000">
                <a:latin typeface="Boogaloo"/>
                <a:ea typeface="Boogaloo"/>
                <a:cs typeface="Boogaloo"/>
                <a:sym typeface="Boogaloo"/>
              </a:defRPr>
            </a:lvl3pPr>
            <a:lvl4pPr lvl="3" rtl="0">
              <a:lnSpc>
                <a:spcPct val="100000"/>
              </a:lnSpc>
              <a:spcBef>
                <a:spcPts val="1600"/>
              </a:spcBef>
              <a:spcAft>
                <a:spcPts val="0"/>
              </a:spcAft>
              <a:buSzPts val="2000"/>
              <a:buFont typeface="Boogaloo"/>
              <a:buNone/>
              <a:defRPr sz="2000">
                <a:latin typeface="Boogaloo"/>
                <a:ea typeface="Boogaloo"/>
                <a:cs typeface="Boogaloo"/>
                <a:sym typeface="Boogaloo"/>
              </a:defRPr>
            </a:lvl4pPr>
            <a:lvl5pPr lvl="4" rtl="0">
              <a:lnSpc>
                <a:spcPct val="100000"/>
              </a:lnSpc>
              <a:spcBef>
                <a:spcPts val="1600"/>
              </a:spcBef>
              <a:spcAft>
                <a:spcPts val="0"/>
              </a:spcAft>
              <a:buSzPts val="2000"/>
              <a:buFont typeface="Boogaloo"/>
              <a:buNone/>
              <a:defRPr sz="2000">
                <a:latin typeface="Boogaloo"/>
                <a:ea typeface="Boogaloo"/>
                <a:cs typeface="Boogaloo"/>
                <a:sym typeface="Boogaloo"/>
              </a:defRPr>
            </a:lvl5pPr>
            <a:lvl6pPr lvl="5" rtl="0">
              <a:lnSpc>
                <a:spcPct val="100000"/>
              </a:lnSpc>
              <a:spcBef>
                <a:spcPts val="1600"/>
              </a:spcBef>
              <a:spcAft>
                <a:spcPts val="0"/>
              </a:spcAft>
              <a:buSzPts val="2000"/>
              <a:buFont typeface="Boogaloo"/>
              <a:buNone/>
              <a:defRPr sz="2000">
                <a:latin typeface="Boogaloo"/>
                <a:ea typeface="Boogaloo"/>
                <a:cs typeface="Boogaloo"/>
                <a:sym typeface="Boogaloo"/>
              </a:defRPr>
            </a:lvl6pPr>
            <a:lvl7pPr lvl="6" rtl="0">
              <a:lnSpc>
                <a:spcPct val="100000"/>
              </a:lnSpc>
              <a:spcBef>
                <a:spcPts val="1600"/>
              </a:spcBef>
              <a:spcAft>
                <a:spcPts val="0"/>
              </a:spcAft>
              <a:buSzPts val="2000"/>
              <a:buFont typeface="Boogaloo"/>
              <a:buNone/>
              <a:defRPr sz="2000">
                <a:latin typeface="Boogaloo"/>
                <a:ea typeface="Boogaloo"/>
                <a:cs typeface="Boogaloo"/>
                <a:sym typeface="Boogaloo"/>
              </a:defRPr>
            </a:lvl7pPr>
            <a:lvl8pPr lvl="7" rtl="0">
              <a:lnSpc>
                <a:spcPct val="100000"/>
              </a:lnSpc>
              <a:spcBef>
                <a:spcPts val="1600"/>
              </a:spcBef>
              <a:spcAft>
                <a:spcPts val="0"/>
              </a:spcAft>
              <a:buSzPts val="2000"/>
              <a:buFont typeface="Boogaloo"/>
              <a:buNone/>
              <a:defRPr sz="2000">
                <a:latin typeface="Boogaloo"/>
                <a:ea typeface="Boogaloo"/>
                <a:cs typeface="Boogaloo"/>
                <a:sym typeface="Boogaloo"/>
              </a:defRPr>
            </a:lvl8pPr>
            <a:lvl9pPr lvl="8" rtl="0">
              <a:lnSpc>
                <a:spcPct val="100000"/>
              </a:lnSpc>
              <a:spcBef>
                <a:spcPts val="1600"/>
              </a:spcBef>
              <a:spcAft>
                <a:spcPts val="1600"/>
              </a:spcAft>
              <a:buSzPts val="2000"/>
              <a:buFont typeface="Boogaloo"/>
              <a:buNone/>
              <a:defRPr sz="2000">
                <a:latin typeface="Boogaloo"/>
                <a:ea typeface="Boogaloo"/>
                <a:cs typeface="Boogaloo"/>
                <a:sym typeface="Boogaloo"/>
              </a:defRPr>
            </a:lvl9pPr>
          </a:lstStyle>
          <a:p/>
        </p:txBody>
      </p:sp>
      <p:sp>
        <p:nvSpPr>
          <p:cNvPr id="1893" name="Google Shape;1893;p34"/>
          <p:cNvSpPr txBox="1"/>
          <p:nvPr>
            <p:ph idx="4" type="subTitle"/>
          </p:nvPr>
        </p:nvSpPr>
        <p:spPr>
          <a:xfrm>
            <a:off x="5443475" y="3374563"/>
            <a:ext cx="2276400" cy="30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Boogaloo"/>
              <a:buNone/>
              <a:defRPr sz="2000">
                <a:latin typeface="Boogaloo"/>
                <a:ea typeface="Boogaloo"/>
                <a:cs typeface="Boogaloo"/>
                <a:sym typeface="Boogaloo"/>
              </a:defRPr>
            </a:lvl1pPr>
            <a:lvl2pPr lvl="1" rtl="0">
              <a:lnSpc>
                <a:spcPct val="100000"/>
              </a:lnSpc>
              <a:spcBef>
                <a:spcPts val="0"/>
              </a:spcBef>
              <a:spcAft>
                <a:spcPts val="0"/>
              </a:spcAft>
              <a:buSzPts val="2000"/>
              <a:buFont typeface="Boogaloo"/>
              <a:buNone/>
              <a:defRPr sz="2000">
                <a:latin typeface="Boogaloo"/>
                <a:ea typeface="Boogaloo"/>
                <a:cs typeface="Boogaloo"/>
                <a:sym typeface="Boogaloo"/>
              </a:defRPr>
            </a:lvl2pPr>
            <a:lvl3pPr lvl="2" rtl="0">
              <a:lnSpc>
                <a:spcPct val="100000"/>
              </a:lnSpc>
              <a:spcBef>
                <a:spcPts val="1600"/>
              </a:spcBef>
              <a:spcAft>
                <a:spcPts val="0"/>
              </a:spcAft>
              <a:buSzPts val="2000"/>
              <a:buFont typeface="Boogaloo"/>
              <a:buNone/>
              <a:defRPr sz="2000">
                <a:latin typeface="Boogaloo"/>
                <a:ea typeface="Boogaloo"/>
                <a:cs typeface="Boogaloo"/>
                <a:sym typeface="Boogaloo"/>
              </a:defRPr>
            </a:lvl3pPr>
            <a:lvl4pPr lvl="3" rtl="0">
              <a:lnSpc>
                <a:spcPct val="100000"/>
              </a:lnSpc>
              <a:spcBef>
                <a:spcPts val="1600"/>
              </a:spcBef>
              <a:spcAft>
                <a:spcPts val="0"/>
              </a:spcAft>
              <a:buSzPts val="2000"/>
              <a:buFont typeface="Boogaloo"/>
              <a:buNone/>
              <a:defRPr sz="2000">
                <a:latin typeface="Boogaloo"/>
                <a:ea typeface="Boogaloo"/>
                <a:cs typeface="Boogaloo"/>
                <a:sym typeface="Boogaloo"/>
              </a:defRPr>
            </a:lvl4pPr>
            <a:lvl5pPr lvl="4" rtl="0">
              <a:lnSpc>
                <a:spcPct val="100000"/>
              </a:lnSpc>
              <a:spcBef>
                <a:spcPts val="1600"/>
              </a:spcBef>
              <a:spcAft>
                <a:spcPts val="0"/>
              </a:spcAft>
              <a:buSzPts val="2000"/>
              <a:buFont typeface="Boogaloo"/>
              <a:buNone/>
              <a:defRPr sz="2000">
                <a:latin typeface="Boogaloo"/>
                <a:ea typeface="Boogaloo"/>
                <a:cs typeface="Boogaloo"/>
                <a:sym typeface="Boogaloo"/>
              </a:defRPr>
            </a:lvl5pPr>
            <a:lvl6pPr lvl="5" rtl="0">
              <a:lnSpc>
                <a:spcPct val="100000"/>
              </a:lnSpc>
              <a:spcBef>
                <a:spcPts val="1600"/>
              </a:spcBef>
              <a:spcAft>
                <a:spcPts val="0"/>
              </a:spcAft>
              <a:buSzPts val="2000"/>
              <a:buFont typeface="Boogaloo"/>
              <a:buNone/>
              <a:defRPr sz="2000">
                <a:latin typeface="Boogaloo"/>
                <a:ea typeface="Boogaloo"/>
                <a:cs typeface="Boogaloo"/>
                <a:sym typeface="Boogaloo"/>
              </a:defRPr>
            </a:lvl6pPr>
            <a:lvl7pPr lvl="6" rtl="0">
              <a:lnSpc>
                <a:spcPct val="100000"/>
              </a:lnSpc>
              <a:spcBef>
                <a:spcPts val="1600"/>
              </a:spcBef>
              <a:spcAft>
                <a:spcPts val="0"/>
              </a:spcAft>
              <a:buSzPts val="2000"/>
              <a:buFont typeface="Boogaloo"/>
              <a:buNone/>
              <a:defRPr sz="2000">
                <a:latin typeface="Boogaloo"/>
                <a:ea typeface="Boogaloo"/>
                <a:cs typeface="Boogaloo"/>
                <a:sym typeface="Boogaloo"/>
              </a:defRPr>
            </a:lvl7pPr>
            <a:lvl8pPr lvl="7" rtl="0">
              <a:lnSpc>
                <a:spcPct val="100000"/>
              </a:lnSpc>
              <a:spcBef>
                <a:spcPts val="1600"/>
              </a:spcBef>
              <a:spcAft>
                <a:spcPts val="0"/>
              </a:spcAft>
              <a:buSzPts val="2000"/>
              <a:buFont typeface="Boogaloo"/>
              <a:buNone/>
              <a:defRPr sz="2000">
                <a:latin typeface="Boogaloo"/>
                <a:ea typeface="Boogaloo"/>
                <a:cs typeface="Boogaloo"/>
                <a:sym typeface="Boogaloo"/>
              </a:defRPr>
            </a:lvl8pPr>
            <a:lvl9pPr lvl="8" rtl="0">
              <a:lnSpc>
                <a:spcPct val="100000"/>
              </a:lnSpc>
              <a:spcBef>
                <a:spcPts val="1600"/>
              </a:spcBef>
              <a:spcAft>
                <a:spcPts val="1600"/>
              </a:spcAft>
              <a:buSzPts val="2000"/>
              <a:buFont typeface="Boogaloo"/>
              <a:buNone/>
              <a:defRPr sz="2000">
                <a:latin typeface="Boogaloo"/>
                <a:ea typeface="Boogaloo"/>
                <a:cs typeface="Boogaloo"/>
                <a:sym typeface="Boogaloo"/>
              </a:defRPr>
            </a:lvl9pPr>
          </a:lstStyle>
          <a:p/>
        </p:txBody>
      </p:sp>
      <p:sp>
        <p:nvSpPr>
          <p:cNvPr id="1894" name="Google Shape;1894;p34"/>
          <p:cNvSpPr txBox="1"/>
          <p:nvPr>
            <p:ph hasCustomPrompt="1" type="title"/>
          </p:nvPr>
        </p:nvSpPr>
        <p:spPr>
          <a:xfrm>
            <a:off x="2141075" y="2741850"/>
            <a:ext cx="842400" cy="633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Font typeface="Boogaloo"/>
              <a:buNone/>
              <a:defRPr sz="3600">
                <a:latin typeface="Boogaloo"/>
                <a:ea typeface="Boogaloo"/>
                <a:cs typeface="Boogaloo"/>
                <a:sym typeface="Boogaloo"/>
              </a:defRPr>
            </a:lvl2pPr>
            <a:lvl3pPr lvl="2" rtl="0" algn="ctr">
              <a:spcBef>
                <a:spcPts val="0"/>
              </a:spcBef>
              <a:spcAft>
                <a:spcPts val="0"/>
              </a:spcAft>
              <a:buSzPts val="3600"/>
              <a:buFont typeface="Boogaloo"/>
              <a:buNone/>
              <a:defRPr sz="3600">
                <a:latin typeface="Boogaloo"/>
                <a:ea typeface="Boogaloo"/>
                <a:cs typeface="Boogaloo"/>
                <a:sym typeface="Boogaloo"/>
              </a:defRPr>
            </a:lvl3pPr>
            <a:lvl4pPr lvl="3" rtl="0" algn="ctr">
              <a:spcBef>
                <a:spcPts val="0"/>
              </a:spcBef>
              <a:spcAft>
                <a:spcPts val="0"/>
              </a:spcAft>
              <a:buSzPts val="3600"/>
              <a:buFont typeface="Boogaloo"/>
              <a:buNone/>
              <a:defRPr sz="3600">
                <a:latin typeface="Boogaloo"/>
                <a:ea typeface="Boogaloo"/>
                <a:cs typeface="Boogaloo"/>
                <a:sym typeface="Boogaloo"/>
              </a:defRPr>
            </a:lvl4pPr>
            <a:lvl5pPr lvl="4" rtl="0" algn="ctr">
              <a:spcBef>
                <a:spcPts val="0"/>
              </a:spcBef>
              <a:spcAft>
                <a:spcPts val="0"/>
              </a:spcAft>
              <a:buSzPts val="3600"/>
              <a:buFont typeface="Boogaloo"/>
              <a:buNone/>
              <a:defRPr sz="3600">
                <a:latin typeface="Boogaloo"/>
                <a:ea typeface="Boogaloo"/>
                <a:cs typeface="Boogaloo"/>
                <a:sym typeface="Boogaloo"/>
              </a:defRPr>
            </a:lvl5pPr>
            <a:lvl6pPr lvl="5" rtl="0" algn="ctr">
              <a:spcBef>
                <a:spcPts val="0"/>
              </a:spcBef>
              <a:spcAft>
                <a:spcPts val="0"/>
              </a:spcAft>
              <a:buSzPts val="3600"/>
              <a:buFont typeface="Boogaloo"/>
              <a:buNone/>
              <a:defRPr sz="3600">
                <a:latin typeface="Boogaloo"/>
                <a:ea typeface="Boogaloo"/>
                <a:cs typeface="Boogaloo"/>
                <a:sym typeface="Boogaloo"/>
              </a:defRPr>
            </a:lvl6pPr>
            <a:lvl7pPr lvl="6" rtl="0" algn="ctr">
              <a:spcBef>
                <a:spcPts val="0"/>
              </a:spcBef>
              <a:spcAft>
                <a:spcPts val="0"/>
              </a:spcAft>
              <a:buSzPts val="3600"/>
              <a:buFont typeface="Boogaloo"/>
              <a:buNone/>
              <a:defRPr sz="3600">
                <a:latin typeface="Boogaloo"/>
                <a:ea typeface="Boogaloo"/>
                <a:cs typeface="Boogaloo"/>
                <a:sym typeface="Boogaloo"/>
              </a:defRPr>
            </a:lvl7pPr>
            <a:lvl8pPr lvl="7" rtl="0" algn="ctr">
              <a:spcBef>
                <a:spcPts val="0"/>
              </a:spcBef>
              <a:spcAft>
                <a:spcPts val="0"/>
              </a:spcAft>
              <a:buSzPts val="3600"/>
              <a:buFont typeface="Boogaloo"/>
              <a:buNone/>
              <a:defRPr sz="3600">
                <a:latin typeface="Boogaloo"/>
                <a:ea typeface="Boogaloo"/>
                <a:cs typeface="Boogaloo"/>
                <a:sym typeface="Boogaloo"/>
              </a:defRPr>
            </a:lvl8pPr>
            <a:lvl9pPr lvl="8" rtl="0" algn="ctr">
              <a:spcBef>
                <a:spcPts val="0"/>
              </a:spcBef>
              <a:spcAft>
                <a:spcPts val="0"/>
              </a:spcAft>
              <a:buSzPts val="3600"/>
              <a:buFont typeface="Boogaloo"/>
              <a:buNone/>
              <a:defRPr sz="3600">
                <a:latin typeface="Boogaloo"/>
                <a:ea typeface="Boogaloo"/>
                <a:cs typeface="Boogaloo"/>
                <a:sym typeface="Boogaloo"/>
              </a:defRPr>
            </a:lvl9pPr>
          </a:lstStyle>
          <a:p>
            <a:r>
              <a:t>xx%</a:t>
            </a:r>
          </a:p>
        </p:txBody>
      </p:sp>
      <p:sp>
        <p:nvSpPr>
          <p:cNvPr id="1895" name="Google Shape;1895;p34"/>
          <p:cNvSpPr txBox="1"/>
          <p:nvPr>
            <p:ph hasCustomPrompt="1" idx="5" type="title"/>
          </p:nvPr>
        </p:nvSpPr>
        <p:spPr>
          <a:xfrm>
            <a:off x="6160475" y="2741850"/>
            <a:ext cx="842400" cy="633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Font typeface="Boogaloo"/>
              <a:buNone/>
              <a:defRPr sz="3600">
                <a:latin typeface="Boogaloo"/>
                <a:ea typeface="Boogaloo"/>
                <a:cs typeface="Boogaloo"/>
                <a:sym typeface="Boogaloo"/>
              </a:defRPr>
            </a:lvl2pPr>
            <a:lvl3pPr lvl="2" rtl="0" algn="ctr">
              <a:spcBef>
                <a:spcPts val="0"/>
              </a:spcBef>
              <a:spcAft>
                <a:spcPts val="0"/>
              </a:spcAft>
              <a:buSzPts val="3600"/>
              <a:buFont typeface="Boogaloo"/>
              <a:buNone/>
              <a:defRPr sz="3600">
                <a:latin typeface="Boogaloo"/>
                <a:ea typeface="Boogaloo"/>
                <a:cs typeface="Boogaloo"/>
                <a:sym typeface="Boogaloo"/>
              </a:defRPr>
            </a:lvl3pPr>
            <a:lvl4pPr lvl="3" rtl="0" algn="ctr">
              <a:spcBef>
                <a:spcPts val="0"/>
              </a:spcBef>
              <a:spcAft>
                <a:spcPts val="0"/>
              </a:spcAft>
              <a:buSzPts val="3600"/>
              <a:buFont typeface="Boogaloo"/>
              <a:buNone/>
              <a:defRPr sz="3600">
                <a:latin typeface="Boogaloo"/>
                <a:ea typeface="Boogaloo"/>
                <a:cs typeface="Boogaloo"/>
                <a:sym typeface="Boogaloo"/>
              </a:defRPr>
            </a:lvl4pPr>
            <a:lvl5pPr lvl="4" rtl="0" algn="ctr">
              <a:spcBef>
                <a:spcPts val="0"/>
              </a:spcBef>
              <a:spcAft>
                <a:spcPts val="0"/>
              </a:spcAft>
              <a:buSzPts val="3600"/>
              <a:buFont typeface="Boogaloo"/>
              <a:buNone/>
              <a:defRPr sz="3600">
                <a:latin typeface="Boogaloo"/>
                <a:ea typeface="Boogaloo"/>
                <a:cs typeface="Boogaloo"/>
                <a:sym typeface="Boogaloo"/>
              </a:defRPr>
            </a:lvl5pPr>
            <a:lvl6pPr lvl="5" rtl="0" algn="ctr">
              <a:spcBef>
                <a:spcPts val="0"/>
              </a:spcBef>
              <a:spcAft>
                <a:spcPts val="0"/>
              </a:spcAft>
              <a:buSzPts val="3600"/>
              <a:buFont typeface="Boogaloo"/>
              <a:buNone/>
              <a:defRPr sz="3600">
                <a:latin typeface="Boogaloo"/>
                <a:ea typeface="Boogaloo"/>
                <a:cs typeface="Boogaloo"/>
                <a:sym typeface="Boogaloo"/>
              </a:defRPr>
            </a:lvl6pPr>
            <a:lvl7pPr lvl="6" rtl="0" algn="ctr">
              <a:spcBef>
                <a:spcPts val="0"/>
              </a:spcBef>
              <a:spcAft>
                <a:spcPts val="0"/>
              </a:spcAft>
              <a:buSzPts val="3600"/>
              <a:buFont typeface="Boogaloo"/>
              <a:buNone/>
              <a:defRPr sz="3600">
                <a:latin typeface="Boogaloo"/>
                <a:ea typeface="Boogaloo"/>
                <a:cs typeface="Boogaloo"/>
                <a:sym typeface="Boogaloo"/>
              </a:defRPr>
            </a:lvl7pPr>
            <a:lvl8pPr lvl="7" rtl="0" algn="ctr">
              <a:spcBef>
                <a:spcPts val="0"/>
              </a:spcBef>
              <a:spcAft>
                <a:spcPts val="0"/>
              </a:spcAft>
              <a:buSzPts val="3600"/>
              <a:buFont typeface="Boogaloo"/>
              <a:buNone/>
              <a:defRPr sz="3600">
                <a:latin typeface="Boogaloo"/>
                <a:ea typeface="Boogaloo"/>
                <a:cs typeface="Boogaloo"/>
                <a:sym typeface="Boogaloo"/>
              </a:defRPr>
            </a:lvl8pPr>
            <a:lvl9pPr lvl="8" rtl="0" algn="ctr">
              <a:spcBef>
                <a:spcPts val="0"/>
              </a:spcBef>
              <a:spcAft>
                <a:spcPts val="0"/>
              </a:spcAft>
              <a:buSzPts val="3600"/>
              <a:buFont typeface="Boogaloo"/>
              <a:buNone/>
              <a:defRPr sz="3600">
                <a:latin typeface="Boogaloo"/>
                <a:ea typeface="Boogaloo"/>
                <a:cs typeface="Boogaloo"/>
                <a:sym typeface="Boogaloo"/>
              </a:defRPr>
            </a:lvl9pPr>
          </a:lstStyle>
          <a:p>
            <a:r>
              <a:t>xx%</a:t>
            </a:r>
          </a:p>
        </p:txBody>
      </p:sp>
      <p:sp>
        <p:nvSpPr>
          <p:cNvPr id="1896" name="Google Shape;1896;p34"/>
          <p:cNvSpPr txBox="1"/>
          <p:nvPr>
            <p:ph idx="6" type="title"/>
          </p:nvPr>
        </p:nvSpPr>
        <p:spPr>
          <a:xfrm>
            <a:off x="714175" y="542500"/>
            <a:ext cx="7715700" cy="535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51">
    <p:spTree>
      <p:nvGrpSpPr>
        <p:cNvPr id="1897" name="Shape 1897"/>
        <p:cNvGrpSpPr/>
        <p:nvPr/>
      </p:nvGrpSpPr>
      <p:grpSpPr>
        <a:xfrm>
          <a:off x="0" y="0"/>
          <a:ext cx="0" cy="0"/>
          <a:chOff x="0" y="0"/>
          <a:chExt cx="0" cy="0"/>
        </a:xfrm>
      </p:grpSpPr>
      <p:grpSp>
        <p:nvGrpSpPr>
          <p:cNvPr id="1898" name="Google Shape;1898;p35"/>
          <p:cNvGrpSpPr/>
          <p:nvPr/>
        </p:nvGrpSpPr>
        <p:grpSpPr>
          <a:xfrm>
            <a:off x="256140" y="62639"/>
            <a:ext cx="8864121" cy="4940496"/>
            <a:chOff x="43474" y="-240527"/>
            <a:chExt cx="8864121" cy="4940496"/>
          </a:xfrm>
        </p:grpSpPr>
        <p:sp>
          <p:nvSpPr>
            <p:cNvPr id="1899" name="Google Shape;1899;p35"/>
            <p:cNvSpPr/>
            <p:nvPr/>
          </p:nvSpPr>
          <p:spPr>
            <a:xfrm>
              <a:off x="3454243" y="-209383"/>
              <a:ext cx="162328" cy="212910"/>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5"/>
            <p:cNvSpPr/>
            <p:nvPr/>
          </p:nvSpPr>
          <p:spPr>
            <a:xfrm>
              <a:off x="43474" y="2602759"/>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5"/>
            <p:cNvSpPr/>
            <p:nvPr/>
          </p:nvSpPr>
          <p:spPr>
            <a:xfrm>
              <a:off x="5497083" y="-240527"/>
              <a:ext cx="209875" cy="275176"/>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5"/>
            <p:cNvSpPr/>
            <p:nvPr/>
          </p:nvSpPr>
          <p:spPr>
            <a:xfrm>
              <a:off x="3341380" y="4424793"/>
              <a:ext cx="209875" cy="275176"/>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5"/>
            <p:cNvSpPr/>
            <p:nvPr/>
          </p:nvSpPr>
          <p:spPr>
            <a:xfrm>
              <a:off x="856525" y="3217260"/>
              <a:ext cx="209875" cy="275176"/>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5"/>
            <p:cNvSpPr/>
            <p:nvPr/>
          </p:nvSpPr>
          <p:spPr>
            <a:xfrm>
              <a:off x="746050" y="4446024"/>
              <a:ext cx="110475" cy="14450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5"/>
            <p:cNvSpPr/>
            <p:nvPr/>
          </p:nvSpPr>
          <p:spPr>
            <a:xfrm>
              <a:off x="635586" y="-53375"/>
              <a:ext cx="110475" cy="145627"/>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5"/>
            <p:cNvSpPr/>
            <p:nvPr/>
          </p:nvSpPr>
          <p:spPr>
            <a:xfrm>
              <a:off x="7250452" y="4389701"/>
              <a:ext cx="110475" cy="144603"/>
            </a:xfrm>
            <a:custGeom>
              <a:rect b="b" l="l" r="r" t="t"/>
              <a:pathLst>
                <a:path extrusionOk="0" h="1412" w="1257">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5"/>
            <p:cNvSpPr/>
            <p:nvPr/>
          </p:nvSpPr>
          <p:spPr>
            <a:xfrm>
              <a:off x="7912637" y="4475573"/>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5"/>
            <p:cNvSpPr/>
            <p:nvPr/>
          </p:nvSpPr>
          <p:spPr>
            <a:xfrm>
              <a:off x="3454238" y="3940585"/>
              <a:ext cx="41395" cy="40657"/>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5"/>
            <p:cNvSpPr/>
            <p:nvPr/>
          </p:nvSpPr>
          <p:spPr>
            <a:xfrm>
              <a:off x="2844992" y="3035878"/>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5"/>
            <p:cNvSpPr/>
            <p:nvPr/>
          </p:nvSpPr>
          <p:spPr>
            <a:xfrm>
              <a:off x="2860612" y="4534213"/>
              <a:ext cx="57303" cy="56325"/>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5"/>
            <p:cNvSpPr/>
            <p:nvPr/>
          </p:nvSpPr>
          <p:spPr>
            <a:xfrm>
              <a:off x="8797120" y="2458153"/>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2" name="Google Shape;1912;p35"/>
            <p:cNvGrpSpPr/>
            <p:nvPr/>
          </p:nvGrpSpPr>
          <p:grpSpPr>
            <a:xfrm>
              <a:off x="316135" y="43050"/>
              <a:ext cx="3617421" cy="3594333"/>
              <a:chOff x="155485" y="222137"/>
              <a:chExt cx="3617421" cy="3594333"/>
            </a:xfrm>
          </p:grpSpPr>
          <p:sp>
            <p:nvSpPr>
              <p:cNvPr id="1913" name="Google Shape;1913;p35"/>
              <p:cNvSpPr/>
              <p:nvPr/>
            </p:nvSpPr>
            <p:spPr>
              <a:xfrm>
                <a:off x="3686865" y="997368"/>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5"/>
              <p:cNvSpPr/>
              <p:nvPr/>
            </p:nvSpPr>
            <p:spPr>
              <a:xfrm>
                <a:off x="155485" y="1127942"/>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5"/>
              <p:cNvSpPr/>
              <p:nvPr/>
            </p:nvSpPr>
            <p:spPr>
              <a:xfrm>
                <a:off x="2006956" y="222137"/>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5"/>
              <p:cNvSpPr/>
              <p:nvPr/>
            </p:nvSpPr>
            <p:spPr>
              <a:xfrm>
                <a:off x="1738877" y="3759633"/>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7" name="Google Shape;1917;p35"/>
            <p:cNvGrpSpPr/>
            <p:nvPr/>
          </p:nvGrpSpPr>
          <p:grpSpPr>
            <a:xfrm>
              <a:off x="8377281" y="238631"/>
              <a:ext cx="419846" cy="458079"/>
              <a:chOff x="5121781" y="1532506"/>
              <a:chExt cx="419846" cy="458079"/>
            </a:xfrm>
          </p:grpSpPr>
          <p:sp>
            <p:nvSpPr>
              <p:cNvPr id="1918" name="Google Shape;1918;p35"/>
              <p:cNvSpPr/>
              <p:nvPr/>
            </p:nvSpPr>
            <p:spPr>
              <a:xfrm>
                <a:off x="5455586" y="1705272"/>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5"/>
              <p:cNvSpPr/>
              <p:nvPr/>
            </p:nvSpPr>
            <p:spPr>
              <a:xfrm>
                <a:off x="5121781" y="1575621"/>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5"/>
              <p:cNvSpPr/>
              <p:nvPr/>
            </p:nvSpPr>
            <p:spPr>
              <a:xfrm>
                <a:off x="5318039" y="1532506"/>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5"/>
              <p:cNvSpPr/>
              <p:nvPr/>
            </p:nvSpPr>
            <p:spPr>
              <a:xfrm>
                <a:off x="5419903" y="1949929"/>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5"/>
              <p:cNvSpPr/>
              <p:nvPr/>
            </p:nvSpPr>
            <p:spPr>
              <a:xfrm>
                <a:off x="5227161" y="1827037"/>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3" name="Google Shape;1923;p35"/>
            <p:cNvSpPr/>
            <p:nvPr/>
          </p:nvSpPr>
          <p:spPr>
            <a:xfrm>
              <a:off x="4701706" y="4419298"/>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5"/>
            <p:cNvSpPr/>
            <p:nvPr/>
          </p:nvSpPr>
          <p:spPr>
            <a:xfrm>
              <a:off x="7209774" y="3395728"/>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5"/>
            <p:cNvSpPr/>
            <p:nvPr/>
          </p:nvSpPr>
          <p:spPr>
            <a:xfrm rot="-1241947">
              <a:off x="8327908" y="3229596"/>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5"/>
            <p:cNvSpPr/>
            <p:nvPr/>
          </p:nvSpPr>
          <p:spPr>
            <a:xfrm rot="-1241947">
              <a:off x="8478552" y="3444389"/>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7" name="Google Shape;1927;p35"/>
          <p:cNvSpPr/>
          <p:nvPr/>
        </p:nvSpPr>
        <p:spPr>
          <a:xfrm>
            <a:off x="5970924" y="4348499"/>
            <a:ext cx="740923" cy="740599"/>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5"/>
          <p:cNvSpPr/>
          <p:nvPr/>
        </p:nvSpPr>
        <p:spPr>
          <a:xfrm rot="422590">
            <a:off x="8376638" y="4339141"/>
            <a:ext cx="745679" cy="472616"/>
          </a:xfrm>
          <a:custGeom>
            <a:rect b="b" l="l" r="r" t="t"/>
            <a:pathLst>
              <a:path extrusionOk="0" h="45494" w="67354">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5"/>
          <p:cNvSpPr/>
          <p:nvPr/>
        </p:nvSpPr>
        <p:spPr>
          <a:xfrm rot="-1550640">
            <a:off x="6773080" y="243848"/>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0" name="Google Shape;1930;p35"/>
          <p:cNvGrpSpPr/>
          <p:nvPr/>
        </p:nvGrpSpPr>
        <p:grpSpPr>
          <a:xfrm rot="1882907">
            <a:off x="191534" y="4239858"/>
            <a:ext cx="537260" cy="480691"/>
            <a:chOff x="-4380581" y="7797838"/>
            <a:chExt cx="705425" cy="631150"/>
          </a:xfrm>
        </p:grpSpPr>
        <p:sp>
          <p:nvSpPr>
            <p:cNvPr id="1931" name="Google Shape;1931;p35"/>
            <p:cNvSpPr/>
            <p:nvPr/>
          </p:nvSpPr>
          <p:spPr>
            <a:xfrm>
              <a:off x="-4300581" y="8073213"/>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5"/>
            <p:cNvSpPr/>
            <p:nvPr/>
          </p:nvSpPr>
          <p:spPr>
            <a:xfrm>
              <a:off x="-4380581" y="7947763"/>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5"/>
            <p:cNvSpPr/>
            <p:nvPr/>
          </p:nvSpPr>
          <p:spPr>
            <a:xfrm>
              <a:off x="-4164206" y="7797838"/>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5"/>
            <p:cNvSpPr/>
            <p:nvPr/>
          </p:nvSpPr>
          <p:spPr>
            <a:xfrm>
              <a:off x="-3958706" y="7827738"/>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5"/>
            <p:cNvSpPr/>
            <p:nvPr/>
          </p:nvSpPr>
          <p:spPr>
            <a:xfrm>
              <a:off x="-3842331" y="8016338"/>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6" name="Google Shape;1936;p35"/>
          <p:cNvGrpSpPr/>
          <p:nvPr/>
        </p:nvGrpSpPr>
        <p:grpSpPr>
          <a:xfrm rot="1882907">
            <a:off x="6228783" y="3618541"/>
            <a:ext cx="553792" cy="574477"/>
            <a:chOff x="-927620" y="5701301"/>
            <a:chExt cx="727133" cy="754292"/>
          </a:xfrm>
        </p:grpSpPr>
        <p:sp>
          <p:nvSpPr>
            <p:cNvPr id="1937" name="Google Shape;1937;p35"/>
            <p:cNvSpPr/>
            <p:nvPr/>
          </p:nvSpPr>
          <p:spPr>
            <a:xfrm rot="-3804252">
              <a:off x="-718914" y="5976099"/>
              <a:ext cx="496457" cy="355780"/>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5"/>
            <p:cNvSpPr/>
            <p:nvPr/>
          </p:nvSpPr>
          <p:spPr>
            <a:xfrm rot="-3804252">
              <a:off x="-865049" y="6180160"/>
              <a:ext cx="189128" cy="170102"/>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5"/>
            <p:cNvSpPr/>
            <p:nvPr/>
          </p:nvSpPr>
          <p:spPr>
            <a:xfrm rot="-3804252">
              <a:off x="-883706" y="5908073"/>
              <a:ext cx="170977" cy="203828"/>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5"/>
            <p:cNvSpPr/>
            <p:nvPr/>
          </p:nvSpPr>
          <p:spPr>
            <a:xfrm rot="-3804252">
              <a:off x="-765087" y="5753516"/>
              <a:ext cx="163677" cy="195628"/>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5"/>
            <p:cNvSpPr/>
            <p:nvPr/>
          </p:nvSpPr>
          <p:spPr>
            <a:xfrm rot="-3804252">
              <a:off x="-563317" y="5732191"/>
              <a:ext cx="167177" cy="158802"/>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2" name="Google Shape;1942;p35"/>
          <p:cNvGrpSpPr/>
          <p:nvPr/>
        </p:nvGrpSpPr>
        <p:grpSpPr>
          <a:xfrm flipH="1" rot="2700000">
            <a:off x="7910425" y="1011184"/>
            <a:ext cx="537219" cy="480655"/>
            <a:chOff x="-8043575" y="8494248"/>
            <a:chExt cx="705425" cy="631150"/>
          </a:xfrm>
        </p:grpSpPr>
        <p:sp>
          <p:nvSpPr>
            <p:cNvPr id="1943" name="Google Shape;1943;p35"/>
            <p:cNvSpPr/>
            <p:nvPr/>
          </p:nvSpPr>
          <p:spPr>
            <a:xfrm>
              <a:off x="-7963575" y="8769623"/>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5"/>
            <p:cNvSpPr/>
            <p:nvPr/>
          </p:nvSpPr>
          <p:spPr>
            <a:xfrm>
              <a:off x="-8043575" y="8644173"/>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5"/>
            <p:cNvSpPr/>
            <p:nvPr/>
          </p:nvSpPr>
          <p:spPr>
            <a:xfrm>
              <a:off x="-7827200" y="8494248"/>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5"/>
            <p:cNvSpPr/>
            <p:nvPr/>
          </p:nvSpPr>
          <p:spPr>
            <a:xfrm>
              <a:off x="-7621700" y="8524148"/>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5"/>
            <p:cNvSpPr/>
            <p:nvPr/>
          </p:nvSpPr>
          <p:spPr>
            <a:xfrm>
              <a:off x="-7505325" y="8712748"/>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8" name="Google Shape;1948;p35"/>
          <p:cNvSpPr/>
          <p:nvPr/>
        </p:nvSpPr>
        <p:spPr>
          <a:xfrm rot="1076189">
            <a:off x="94665" y="1801674"/>
            <a:ext cx="459228" cy="386297"/>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5"/>
          <p:cNvSpPr/>
          <p:nvPr/>
        </p:nvSpPr>
        <p:spPr>
          <a:xfrm>
            <a:off x="366465" y="584926"/>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5"/>
          <p:cNvSpPr/>
          <p:nvPr/>
        </p:nvSpPr>
        <p:spPr>
          <a:xfrm>
            <a:off x="4358722" y="3622340"/>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5"/>
          <p:cNvSpPr/>
          <p:nvPr/>
        </p:nvSpPr>
        <p:spPr>
          <a:xfrm>
            <a:off x="4619504" y="4042377"/>
            <a:ext cx="41395" cy="40657"/>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5"/>
          <p:cNvSpPr/>
          <p:nvPr/>
        </p:nvSpPr>
        <p:spPr>
          <a:xfrm>
            <a:off x="1442549" y="238174"/>
            <a:ext cx="740923" cy="740599"/>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5"/>
          <p:cNvSpPr txBox="1"/>
          <p:nvPr>
            <p:ph idx="1" type="subTitle"/>
          </p:nvPr>
        </p:nvSpPr>
        <p:spPr>
          <a:xfrm>
            <a:off x="706600" y="1880125"/>
            <a:ext cx="2499900" cy="105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54" name="Google Shape;1954;p35"/>
          <p:cNvSpPr txBox="1"/>
          <p:nvPr>
            <p:ph idx="2" type="subTitle"/>
          </p:nvPr>
        </p:nvSpPr>
        <p:spPr>
          <a:xfrm>
            <a:off x="5930875" y="1880125"/>
            <a:ext cx="2499900" cy="105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55" name="Google Shape;1955;p35"/>
          <p:cNvSpPr txBox="1"/>
          <p:nvPr>
            <p:ph idx="3" type="subTitle"/>
          </p:nvPr>
        </p:nvSpPr>
        <p:spPr>
          <a:xfrm>
            <a:off x="696050" y="1485400"/>
            <a:ext cx="2499900" cy="45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Boogaloo"/>
              <a:buNone/>
              <a:defRPr sz="2000">
                <a:latin typeface="Boogaloo"/>
                <a:ea typeface="Boogaloo"/>
                <a:cs typeface="Boogaloo"/>
                <a:sym typeface="Boogaloo"/>
              </a:defRPr>
            </a:lvl1pPr>
            <a:lvl2pPr lvl="1" rtl="0">
              <a:lnSpc>
                <a:spcPct val="100000"/>
              </a:lnSpc>
              <a:spcBef>
                <a:spcPts val="0"/>
              </a:spcBef>
              <a:spcAft>
                <a:spcPts val="0"/>
              </a:spcAft>
              <a:buSzPts val="2000"/>
              <a:buFont typeface="Boogaloo"/>
              <a:buNone/>
              <a:defRPr sz="2000">
                <a:latin typeface="Boogaloo"/>
                <a:ea typeface="Boogaloo"/>
                <a:cs typeface="Boogaloo"/>
                <a:sym typeface="Boogaloo"/>
              </a:defRPr>
            </a:lvl2pPr>
            <a:lvl3pPr lvl="2" rtl="0">
              <a:lnSpc>
                <a:spcPct val="100000"/>
              </a:lnSpc>
              <a:spcBef>
                <a:spcPts val="1600"/>
              </a:spcBef>
              <a:spcAft>
                <a:spcPts val="0"/>
              </a:spcAft>
              <a:buSzPts val="2000"/>
              <a:buFont typeface="Boogaloo"/>
              <a:buNone/>
              <a:defRPr sz="2000">
                <a:latin typeface="Boogaloo"/>
                <a:ea typeface="Boogaloo"/>
                <a:cs typeface="Boogaloo"/>
                <a:sym typeface="Boogaloo"/>
              </a:defRPr>
            </a:lvl3pPr>
            <a:lvl4pPr lvl="3" rtl="0">
              <a:lnSpc>
                <a:spcPct val="100000"/>
              </a:lnSpc>
              <a:spcBef>
                <a:spcPts val="1600"/>
              </a:spcBef>
              <a:spcAft>
                <a:spcPts val="0"/>
              </a:spcAft>
              <a:buSzPts val="2000"/>
              <a:buFont typeface="Boogaloo"/>
              <a:buNone/>
              <a:defRPr sz="2000">
                <a:latin typeface="Boogaloo"/>
                <a:ea typeface="Boogaloo"/>
                <a:cs typeface="Boogaloo"/>
                <a:sym typeface="Boogaloo"/>
              </a:defRPr>
            </a:lvl4pPr>
            <a:lvl5pPr lvl="4" rtl="0">
              <a:lnSpc>
                <a:spcPct val="100000"/>
              </a:lnSpc>
              <a:spcBef>
                <a:spcPts val="1600"/>
              </a:spcBef>
              <a:spcAft>
                <a:spcPts val="0"/>
              </a:spcAft>
              <a:buSzPts val="2000"/>
              <a:buFont typeface="Boogaloo"/>
              <a:buNone/>
              <a:defRPr sz="2000">
                <a:latin typeface="Boogaloo"/>
                <a:ea typeface="Boogaloo"/>
                <a:cs typeface="Boogaloo"/>
                <a:sym typeface="Boogaloo"/>
              </a:defRPr>
            </a:lvl5pPr>
            <a:lvl6pPr lvl="5" rtl="0">
              <a:lnSpc>
                <a:spcPct val="100000"/>
              </a:lnSpc>
              <a:spcBef>
                <a:spcPts val="1600"/>
              </a:spcBef>
              <a:spcAft>
                <a:spcPts val="0"/>
              </a:spcAft>
              <a:buSzPts val="2000"/>
              <a:buFont typeface="Boogaloo"/>
              <a:buNone/>
              <a:defRPr sz="2000">
                <a:latin typeface="Boogaloo"/>
                <a:ea typeface="Boogaloo"/>
                <a:cs typeface="Boogaloo"/>
                <a:sym typeface="Boogaloo"/>
              </a:defRPr>
            </a:lvl6pPr>
            <a:lvl7pPr lvl="6" rtl="0">
              <a:lnSpc>
                <a:spcPct val="100000"/>
              </a:lnSpc>
              <a:spcBef>
                <a:spcPts val="1600"/>
              </a:spcBef>
              <a:spcAft>
                <a:spcPts val="0"/>
              </a:spcAft>
              <a:buSzPts val="2000"/>
              <a:buFont typeface="Boogaloo"/>
              <a:buNone/>
              <a:defRPr sz="2000">
                <a:latin typeface="Boogaloo"/>
                <a:ea typeface="Boogaloo"/>
                <a:cs typeface="Boogaloo"/>
                <a:sym typeface="Boogaloo"/>
              </a:defRPr>
            </a:lvl7pPr>
            <a:lvl8pPr lvl="7" rtl="0">
              <a:lnSpc>
                <a:spcPct val="100000"/>
              </a:lnSpc>
              <a:spcBef>
                <a:spcPts val="1600"/>
              </a:spcBef>
              <a:spcAft>
                <a:spcPts val="0"/>
              </a:spcAft>
              <a:buSzPts val="2000"/>
              <a:buFont typeface="Boogaloo"/>
              <a:buNone/>
              <a:defRPr sz="2000">
                <a:latin typeface="Boogaloo"/>
                <a:ea typeface="Boogaloo"/>
                <a:cs typeface="Boogaloo"/>
                <a:sym typeface="Boogaloo"/>
              </a:defRPr>
            </a:lvl8pPr>
            <a:lvl9pPr lvl="8" rtl="0">
              <a:lnSpc>
                <a:spcPct val="100000"/>
              </a:lnSpc>
              <a:spcBef>
                <a:spcPts val="1600"/>
              </a:spcBef>
              <a:spcAft>
                <a:spcPts val="1600"/>
              </a:spcAft>
              <a:buSzPts val="2000"/>
              <a:buFont typeface="Boogaloo"/>
              <a:buNone/>
              <a:defRPr sz="2000">
                <a:latin typeface="Boogaloo"/>
                <a:ea typeface="Boogaloo"/>
                <a:cs typeface="Boogaloo"/>
                <a:sym typeface="Boogaloo"/>
              </a:defRPr>
            </a:lvl9pPr>
          </a:lstStyle>
          <a:p/>
        </p:txBody>
      </p:sp>
      <p:sp>
        <p:nvSpPr>
          <p:cNvPr id="1956" name="Google Shape;1956;p35"/>
          <p:cNvSpPr txBox="1"/>
          <p:nvPr>
            <p:ph idx="4" type="subTitle"/>
          </p:nvPr>
        </p:nvSpPr>
        <p:spPr>
          <a:xfrm>
            <a:off x="5920325" y="1487200"/>
            <a:ext cx="24999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Boogaloo"/>
              <a:buNone/>
              <a:defRPr sz="2000">
                <a:latin typeface="Boogaloo"/>
                <a:ea typeface="Boogaloo"/>
                <a:cs typeface="Boogaloo"/>
                <a:sym typeface="Boogaloo"/>
              </a:defRPr>
            </a:lvl1pPr>
            <a:lvl2pPr lvl="1" rtl="0">
              <a:lnSpc>
                <a:spcPct val="100000"/>
              </a:lnSpc>
              <a:spcBef>
                <a:spcPts val="0"/>
              </a:spcBef>
              <a:spcAft>
                <a:spcPts val="0"/>
              </a:spcAft>
              <a:buSzPts val="2000"/>
              <a:buFont typeface="Boogaloo"/>
              <a:buNone/>
              <a:defRPr sz="2000">
                <a:latin typeface="Boogaloo"/>
                <a:ea typeface="Boogaloo"/>
                <a:cs typeface="Boogaloo"/>
                <a:sym typeface="Boogaloo"/>
              </a:defRPr>
            </a:lvl2pPr>
            <a:lvl3pPr lvl="2" rtl="0">
              <a:lnSpc>
                <a:spcPct val="100000"/>
              </a:lnSpc>
              <a:spcBef>
                <a:spcPts val="1600"/>
              </a:spcBef>
              <a:spcAft>
                <a:spcPts val="0"/>
              </a:spcAft>
              <a:buSzPts val="2000"/>
              <a:buFont typeface="Boogaloo"/>
              <a:buNone/>
              <a:defRPr sz="2000">
                <a:latin typeface="Boogaloo"/>
                <a:ea typeface="Boogaloo"/>
                <a:cs typeface="Boogaloo"/>
                <a:sym typeface="Boogaloo"/>
              </a:defRPr>
            </a:lvl3pPr>
            <a:lvl4pPr lvl="3" rtl="0">
              <a:lnSpc>
                <a:spcPct val="100000"/>
              </a:lnSpc>
              <a:spcBef>
                <a:spcPts val="1600"/>
              </a:spcBef>
              <a:spcAft>
                <a:spcPts val="0"/>
              </a:spcAft>
              <a:buSzPts val="2000"/>
              <a:buFont typeface="Boogaloo"/>
              <a:buNone/>
              <a:defRPr sz="2000">
                <a:latin typeface="Boogaloo"/>
                <a:ea typeface="Boogaloo"/>
                <a:cs typeface="Boogaloo"/>
                <a:sym typeface="Boogaloo"/>
              </a:defRPr>
            </a:lvl4pPr>
            <a:lvl5pPr lvl="4" rtl="0">
              <a:lnSpc>
                <a:spcPct val="100000"/>
              </a:lnSpc>
              <a:spcBef>
                <a:spcPts val="1600"/>
              </a:spcBef>
              <a:spcAft>
                <a:spcPts val="0"/>
              </a:spcAft>
              <a:buSzPts val="2000"/>
              <a:buFont typeface="Boogaloo"/>
              <a:buNone/>
              <a:defRPr sz="2000">
                <a:latin typeface="Boogaloo"/>
                <a:ea typeface="Boogaloo"/>
                <a:cs typeface="Boogaloo"/>
                <a:sym typeface="Boogaloo"/>
              </a:defRPr>
            </a:lvl5pPr>
            <a:lvl6pPr lvl="5" rtl="0">
              <a:lnSpc>
                <a:spcPct val="100000"/>
              </a:lnSpc>
              <a:spcBef>
                <a:spcPts val="1600"/>
              </a:spcBef>
              <a:spcAft>
                <a:spcPts val="0"/>
              </a:spcAft>
              <a:buSzPts val="2000"/>
              <a:buFont typeface="Boogaloo"/>
              <a:buNone/>
              <a:defRPr sz="2000">
                <a:latin typeface="Boogaloo"/>
                <a:ea typeface="Boogaloo"/>
                <a:cs typeface="Boogaloo"/>
                <a:sym typeface="Boogaloo"/>
              </a:defRPr>
            </a:lvl6pPr>
            <a:lvl7pPr lvl="6" rtl="0">
              <a:lnSpc>
                <a:spcPct val="100000"/>
              </a:lnSpc>
              <a:spcBef>
                <a:spcPts val="1600"/>
              </a:spcBef>
              <a:spcAft>
                <a:spcPts val="0"/>
              </a:spcAft>
              <a:buSzPts val="2000"/>
              <a:buFont typeface="Boogaloo"/>
              <a:buNone/>
              <a:defRPr sz="2000">
                <a:latin typeface="Boogaloo"/>
                <a:ea typeface="Boogaloo"/>
                <a:cs typeface="Boogaloo"/>
                <a:sym typeface="Boogaloo"/>
              </a:defRPr>
            </a:lvl7pPr>
            <a:lvl8pPr lvl="7" rtl="0">
              <a:lnSpc>
                <a:spcPct val="100000"/>
              </a:lnSpc>
              <a:spcBef>
                <a:spcPts val="1600"/>
              </a:spcBef>
              <a:spcAft>
                <a:spcPts val="0"/>
              </a:spcAft>
              <a:buSzPts val="2000"/>
              <a:buFont typeface="Boogaloo"/>
              <a:buNone/>
              <a:defRPr sz="2000">
                <a:latin typeface="Boogaloo"/>
                <a:ea typeface="Boogaloo"/>
                <a:cs typeface="Boogaloo"/>
                <a:sym typeface="Boogaloo"/>
              </a:defRPr>
            </a:lvl8pPr>
            <a:lvl9pPr lvl="8" rtl="0">
              <a:lnSpc>
                <a:spcPct val="100000"/>
              </a:lnSpc>
              <a:spcBef>
                <a:spcPts val="1600"/>
              </a:spcBef>
              <a:spcAft>
                <a:spcPts val="1600"/>
              </a:spcAft>
              <a:buSzPts val="2000"/>
              <a:buFont typeface="Boogaloo"/>
              <a:buNone/>
              <a:defRPr sz="2000">
                <a:latin typeface="Boogaloo"/>
                <a:ea typeface="Boogaloo"/>
                <a:cs typeface="Boogaloo"/>
                <a:sym typeface="Boogaloo"/>
              </a:defRPr>
            </a:lvl9pPr>
          </a:lstStyle>
          <a:p/>
        </p:txBody>
      </p:sp>
      <p:sp>
        <p:nvSpPr>
          <p:cNvPr id="1957" name="Google Shape;1957;p35"/>
          <p:cNvSpPr txBox="1"/>
          <p:nvPr>
            <p:ph type="title"/>
          </p:nvPr>
        </p:nvSpPr>
        <p:spPr>
          <a:xfrm>
            <a:off x="714175" y="542500"/>
            <a:ext cx="7715700" cy="535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958" name="Google Shape;1958;p35"/>
          <p:cNvSpPr txBox="1"/>
          <p:nvPr>
            <p:ph idx="5" type="subTitle"/>
          </p:nvPr>
        </p:nvSpPr>
        <p:spPr>
          <a:xfrm>
            <a:off x="3322075" y="1880125"/>
            <a:ext cx="2499900" cy="105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59" name="Google Shape;1959;p35"/>
          <p:cNvSpPr txBox="1"/>
          <p:nvPr>
            <p:ph idx="6" type="subTitle"/>
          </p:nvPr>
        </p:nvSpPr>
        <p:spPr>
          <a:xfrm>
            <a:off x="3322075" y="1485400"/>
            <a:ext cx="2499900" cy="45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Boogaloo"/>
              <a:buNone/>
              <a:defRPr sz="2000">
                <a:latin typeface="Boogaloo"/>
                <a:ea typeface="Boogaloo"/>
                <a:cs typeface="Boogaloo"/>
                <a:sym typeface="Boogaloo"/>
              </a:defRPr>
            </a:lvl1pPr>
            <a:lvl2pPr lvl="1" rtl="0">
              <a:lnSpc>
                <a:spcPct val="100000"/>
              </a:lnSpc>
              <a:spcBef>
                <a:spcPts val="0"/>
              </a:spcBef>
              <a:spcAft>
                <a:spcPts val="0"/>
              </a:spcAft>
              <a:buSzPts val="2000"/>
              <a:buFont typeface="Boogaloo"/>
              <a:buNone/>
              <a:defRPr sz="2000">
                <a:latin typeface="Boogaloo"/>
                <a:ea typeface="Boogaloo"/>
                <a:cs typeface="Boogaloo"/>
                <a:sym typeface="Boogaloo"/>
              </a:defRPr>
            </a:lvl2pPr>
            <a:lvl3pPr lvl="2" rtl="0">
              <a:lnSpc>
                <a:spcPct val="100000"/>
              </a:lnSpc>
              <a:spcBef>
                <a:spcPts val="1600"/>
              </a:spcBef>
              <a:spcAft>
                <a:spcPts val="0"/>
              </a:spcAft>
              <a:buSzPts val="2000"/>
              <a:buFont typeface="Boogaloo"/>
              <a:buNone/>
              <a:defRPr sz="2000">
                <a:latin typeface="Boogaloo"/>
                <a:ea typeface="Boogaloo"/>
                <a:cs typeface="Boogaloo"/>
                <a:sym typeface="Boogaloo"/>
              </a:defRPr>
            </a:lvl3pPr>
            <a:lvl4pPr lvl="3" rtl="0">
              <a:lnSpc>
                <a:spcPct val="100000"/>
              </a:lnSpc>
              <a:spcBef>
                <a:spcPts val="1600"/>
              </a:spcBef>
              <a:spcAft>
                <a:spcPts val="0"/>
              </a:spcAft>
              <a:buSzPts val="2000"/>
              <a:buFont typeface="Boogaloo"/>
              <a:buNone/>
              <a:defRPr sz="2000">
                <a:latin typeface="Boogaloo"/>
                <a:ea typeface="Boogaloo"/>
                <a:cs typeface="Boogaloo"/>
                <a:sym typeface="Boogaloo"/>
              </a:defRPr>
            </a:lvl4pPr>
            <a:lvl5pPr lvl="4" rtl="0">
              <a:lnSpc>
                <a:spcPct val="100000"/>
              </a:lnSpc>
              <a:spcBef>
                <a:spcPts val="1600"/>
              </a:spcBef>
              <a:spcAft>
                <a:spcPts val="0"/>
              </a:spcAft>
              <a:buSzPts val="2000"/>
              <a:buFont typeface="Boogaloo"/>
              <a:buNone/>
              <a:defRPr sz="2000">
                <a:latin typeface="Boogaloo"/>
                <a:ea typeface="Boogaloo"/>
                <a:cs typeface="Boogaloo"/>
                <a:sym typeface="Boogaloo"/>
              </a:defRPr>
            </a:lvl5pPr>
            <a:lvl6pPr lvl="5" rtl="0">
              <a:lnSpc>
                <a:spcPct val="100000"/>
              </a:lnSpc>
              <a:spcBef>
                <a:spcPts val="1600"/>
              </a:spcBef>
              <a:spcAft>
                <a:spcPts val="0"/>
              </a:spcAft>
              <a:buSzPts val="2000"/>
              <a:buFont typeface="Boogaloo"/>
              <a:buNone/>
              <a:defRPr sz="2000">
                <a:latin typeface="Boogaloo"/>
                <a:ea typeface="Boogaloo"/>
                <a:cs typeface="Boogaloo"/>
                <a:sym typeface="Boogaloo"/>
              </a:defRPr>
            </a:lvl6pPr>
            <a:lvl7pPr lvl="6" rtl="0">
              <a:lnSpc>
                <a:spcPct val="100000"/>
              </a:lnSpc>
              <a:spcBef>
                <a:spcPts val="1600"/>
              </a:spcBef>
              <a:spcAft>
                <a:spcPts val="0"/>
              </a:spcAft>
              <a:buSzPts val="2000"/>
              <a:buFont typeface="Boogaloo"/>
              <a:buNone/>
              <a:defRPr sz="2000">
                <a:latin typeface="Boogaloo"/>
                <a:ea typeface="Boogaloo"/>
                <a:cs typeface="Boogaloo"/>
                <a:sym typeface="Boogaloo"/>
              </a:defRPr>
            </a:lvl7pPr>
            <a:lvl8pPr lvl="7" rtl="0">
              <a:lnSpc>
                <a:spcPct val="100000"/>
              </a:lnSpc>
              <a:spcBef>
                <a:spcPts val="1600"/>
              </a:spcBef>
              <a:spcAft>
                <a:spcPts val="0"/>
              </a:spcAft>
              <a:buSzPts val="2000"/>
              <a:buFont typeface="Boogaloo"/>
              <a:buNone/>
              <a:defRPr sz="2000">
                <a:latin typeface="Boogaloo"/>
                <a:ea typeface="Boogaloo"/>
                <a:cs typeface="Boogaloo"/>
                <a:sym typeface="Boogaloo"/>
              </a:defRPr>
            </a:lvl8pPr>
            <a:lvl9pPr lvl="8" rtl="0">
              <a:lnSpc>
                <a:spcPct val="100000"/>
              </a:lnSpc>
              <a:spcBef>
                <a:spcPts val="1600"/>
              </a:spcBef>
              <a:spcAft>
                <a:spcPts val="1600"/>
              </a:spcAft>
              <a:buSzPts val="2000"/>
              <a:buFont typeface="Boogaloo"/>
              <a:buNone/>
              <a:defRPr sz="2000">
                <a:latin typeface="Boogaloo"/>
                <a:ea typeface="Boogaloo"/>
                <a:cs typeface="Boogaloo"/>
                <a:sym typeface="Boogaloo"/>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35">
    <p:spTree>
      <p:nvGrpSpPr>
        <p:cNvPr id="1960" name="Shape 1960"/>
        <p:cNvGrpSpPr/>
        <p:nvPr/>
      </p:nvGrpSpPr>
      <p:grpSpPr>
        <a:xfrm>
          <a:off x="0" y="0"/>
          <a:ext cx="0" cy="0"/>
          <a:chOff x="0" y="0"/>
          <a:chExt cx="0" cy="0"/>
        </a:xfrm>
      </p:grpSpPr>
      <p:grpSp>
        <p:nvGrpSpPr>
          <p:cNvPr id="1961" name="Google Shape;1961;p36"/>
          <p:cNvGrpSpPr/>
          <p:nvPr/>
        </p:nvGrpSpPr>
        <p:grpSpPr>
          <a:xfrm>
            <a:off x="46342" y="62639"/>
            <a:ext cx="9102164" cy="5026450"/>
            <a:chOff x="46342" y="62639"/>
            <a:chExt cx="9102164" cy="5026450"/>
          </a:xfrm>
        </p:grpSpPr>
        <p:sp>
          <p:nvSpPr>
            <p:cNvPr id="1962" name="Google Shape;1962;p36"/>
            <p:cNvSpPr/>
            <p:nvPr/>
          </p:nvSpPr>
          <p:spPr>
            <a:xfrm flipH="1">
              <a:off x="5365612" y="93784"/>
              <a:ext cx="162328" cy="212910"/>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6"/>
            <p:cNvSpPr/>
            <p:nvPr/>
          </p:nvSpPr>
          <p:spPr>
            <a:xfrm flipH="1">
              <a:off x="8776380" y="2905926"/>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6"/>
            <p:cNvSpPr/>
            <p:nvPr/>
          </p:nvSpPr>
          <p:spPr>
            <a:xfrm flipH="1">
              <a:off x="3275225" y="62639"/>
              <a:ext cx="209875" cy="275176"/>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6"/>
            <p:cNvSpPr/>
            <p:nvPr/>
          </p:nvSpPr>
          <p:spPr>
            <a:xfrm flipH="1">
              <a:off x="5430928" y="4727960"/>
              <a:ext cx="209875" cy="275176"/>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6"/>
            <p:cNvSpPr/>
            <p:nvPr/>
          </p:nvSpPr>
          <p:spPr>
            <a:xfrm flipH="1">
              <a:off x="7503507" y="4437852"/>
              <a:ext cx="209875" cy="275176"/>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6"/>
            <p:cNvSpPr/>
            <p:nvPr/>
          </p:nvSpPr>
          <p:spPr>
            <a:xfrm flipH="1">
              <a:off x="8125658" y="4749191"/>
              <a:ext cx="110475" cy="14450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6"/>
            <p:cNvSpPr/>
            <p:nvPr/>
          </p:nvSpPr>
          <p:spPr>
            <a:xfrm flipH="1">
              <a:off x="8236122" y="249792"/>
              <a:ext cx="110475" cy="145627"/>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6"/>
            <p:cNvSpPr/>
            <p:nvPr/>
          </p:nvSpPr>
          <p:spPr>
            <a:xfrm flipH="1">
              <a:off x="1621256" y="4692868"/>
              <a:ext cx="110475" cy="144603"/>
            </a:xfrm>
            <a:custGeom>
              <a:rect b="b" l="l" r="r" t="t"/>
              <a:pathLst>
                <a:path extrusionOk="0" h="1412" w="1257">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6"/>
            <p:cNvSpPr/>
            <p:nvPr/>
          </p:nvSpPr>
          <p:spPr>
            <a:xfrm flipH="1">
              <a:off x="984119" y="4778740"/>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6"/>
            <p:cNvSpPr/>
            <p:nvPr/>
          </p:nvSpPr>
          <p:spPr>
            <a:xfrm flipH="1">
              <a:off x="5486549" y="4243752"/>
              <a:ext cx="41395" cy="40657"/>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6"/>
            <p:cNvSpPr/>
            <p:nvPr/>
          </p:nvSpPr>
          <p:spPr>
            <a:xfrm flipH="1">
              <a:off x="6096499" y="3339045"/>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6"/>
            <p:cNvSpPr/>
            <p:nvPr/>
          </p:nvSpPr>
          <p:spPr>
            <a:xfrm flipH="1">
              <a:off x="6064268" y="4837380"/>
              <a:ext cx="57303" cy="56325"/>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6"/>
            <p:cNvSpPr/>
            <p:nvPr/>
          </p:nvSpPr>
          <p:spPr>
            <a:xfrm flipH="1">
              <a:off x="74588" y="2761319"/>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6"/>
            <p:cNvSpPr/>
            <p:nvPr/>
          </p:nvSpPr>
          <p:spPr>
            <a:xfrm flipH="1">
              <a:off x="5029626" y="1412684"/>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6"/>
            <p:cNvSpPr/>
            <p:nvPr/>
          </p:nvSpPr>
          <p:spPr>
            <a:xfrm flipH="1">
              <a:off x="8580006" y="1252021"/>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6"/>
            <p:cNvSpPr/>
            <p:nvPr/>
          </p:nvSpPr>
          <p:spPr>
            <a:xfrm flipH="1">
              <a:off x="6773181" y="346217"/>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6"/>
            <p:cNvSpPr/>
            <p:nvPr/>
          </p:nvSpPr>
          <p:spPr>
            <a:xfrm flipH="1">
              <a:off x="7025617" y="3883712"/>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79" name="Google Shape;1979;p36"/>
            <p:cNvGrpSpPr/>
            <p:nvPr/>
          </p:nvGrpSpPr>
          <p:grpSpPr>
            <a:xfrm flipH="1">
              <a:off x="185055" y="541798"/>
              <a:ext cx="419846" cy="458079"/>
              <a:chOff x="5121781" y="1532506"/>
              <a:chExt cx="419846" cy="458079"/>
            </a:xfrm>
          </p:grpSpPr>
          <p:sp>
            <p:nvSpPr>
              <p:cNvPr id="1980" name="Google Shape;1980;p36"/>
              <p:cNvSpPr/>
              <p:nvPr/>
            </p:nvSpPr>
            <p:spPr>
              <a:xfrm>
                <a:off x="5455586" y="1705272"/>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6"/>
              <p:cNvSpPr/>
              <p:nvPr/>
            </p:nvSpPr>
            <p:spPr>
              <a:xfrm>
                <a:off x="5121781" y="1575621"/>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6"/>
              <p:cNvSpPr/>
              <p:nvPr/>
            </p:nvSpPr>
            <p:spPr>
              <a:xfrm>
                <a:off x="5318039" y="1532506"/>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6"/>
              <p:cNvSpPr/>
              <p:nvPr/>
            </p:nvSpPr>
            <p:spPr>
              <a:xfrm>
                <a:off x="5419903" y="1949929"/>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6"/>
              <p:cNvSpPr/>
              <p:nvPr/>
            </p:nvSpPr>
            <p:spPr>
              <a:xfrm>
                <a:off x="5227161" y="1827037"/>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5" name="Google Shape;1985;p36"/>
            <p:cNvSpPr/>
            <p:nvPr/>
          </p:nvSpPr>
          <p:spPr>
            <a:xfrm flipH="1">
              <a:off x="4185550" y="4493765"/>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6"/>
            <p:cNvSpPr/>
            <p:nvPr/>
          </p:nvSpPr>
          <p:spPr>
            <a:xfrm flipH="1">
              <a:off x="1731717" y="3698895"/>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6"/>
            <p:cNvSpPr/>
            <p:nvPr/>
          </p:nvSpPr>
          <p:spPr>
            <a:xfrm flipH="1" rot="1241947">
              <a:off x="568847" y="3532762"/>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6"/>
            <p:cNvSpPr/>
            <p:nvPr/>
          </p:nvSpPr>
          <p:spPr>
            <a:xfrm flipH="1" rot="1241947">
              <a:off x="462939" y="3747555"/>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6"/>
            <p:cNvSpPr/>
            <p:nvPr/>
          </p:nvSpPr>
          <p:spPr>
            <a:xfrm flipH="1">
              <a:off x="2314784" y="4180341"/>
              <a:ext cx="909146" cy="908748"/>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6"/>
            <p:cNvSpPr/>
            <p:nvPr/>
          </p:nvSpPr>
          <p:spPr>
            <a:xfrm flipH="1" rot="-422590">
              <a:off x="72531" y="4339141"/>
              <a:ext cx="745679" cy="472616"/>
            </a:xfrm>
            <a:custGeom>
              <a:rect b="b" l="l" r="r" t="t"/>
              <a:pathLst>
                <a:path extrusionOk="0" h="45494" w="67354">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6"/>
            <p:cNvSpPr/>
            <p:nvPr/>
          </p:nvSpPr>
          <p:spPr>
            <a:xfrm flipH="1" rot="1550640">
              <a:off x="1962536" y="243848"/>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2" name="Google Shape;1992;p36"/>
            <p:cNvGrpSpPr/>
            <p:nvPr/>
          </p:nvGrpSpPr>
          <p:grpSpPr>
            <a:xfrm flipH="1" rot="-1882907">
              <a:off x="8466055" y="4239858"/>
              <a:ext cx="537260" cy="480691"/>
              <a:chOff x="-4380581" y="7797838"/>
              <a:chExt cx="705425" cy="631150"/>
            </a:xfrm>
          </p:grpSpPr>
          <p:sp>
            <p:nvSpPr>
              <p:cNvPr id="1993" name="Google Shape;1993;p36"/>
              <p:cNvSpPr/>
              <p:nvPr/>
            </p:nvSpPr>
            <p:spPr>
              <a:xfrm>
                <a:off x="-4300581" y="8073213"/>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6"/>
              <p:cNvSpPr/>
              <p:nvPr/>
            </p:nvSpPr>
            <p:spPr>
              <a:xfrm>
                <a:off x="-4380581" y="7947763"/>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6"/>
              <p:cNvSpPr/>
              <p:nvPr/>
            </p:nvSpPr>
            <p:spPr>
              <a:xfrm>
                <a:off x="-4164206" y="7797838"/>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6"/>
              <p:cNvSpPr/>
              <p:nvPr/>
            </p:nvSpPr>
            <p:spPr>
              <a:xfrm>
                <a:off x="-3958706" y="7827738"/>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6"/>
              <p:cNvSpPr/>
              <p:nvPr/>
            </p:nvSpPr>
            <p:spPr>
              <a:xfrm>
                <a:off x="-3842331" y="8016338"/>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8" name="Google Shape;1998;p36"/>
            <p:cNvGrpSpPr/>
            <p:nvPr/>
          </p:nvGrpSpPr>
          <p:grpSpPr>
            <a:xfrm>
              <a:off x="8451394" y="407462"/>
              <a:ext cx="566578" cy="592417"/>
              <a:chOff x="4511781" y="1650112"/>
              <a:chExt cx="566578" cy="592417"/>
            </a:xfrm>
          </p:grpSpPr>
          <p:sp>
            <p:nvSpPr>
              <p:cNvPr id="1999" name="Google Shape;1999;p36"/>
              <p:cNvSpPr/>
              <p:nvPr/>
            </p:nvSpPr>
            <p:spPr>
              <a:xfrm flipH="1" rot="1921345">
                <a:off x="4554855" y="1891932"/>
                <a:ext cx="378107" cy="270966"/>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6"/>
              <p:cNvSpPr/>
              <p:nvPr/>
            </p:nvSpPr>
            <p:spPr>
              <a:xfrm flipH="1" rot="1921345">
                <a:off x="4910929" y="1916055"/>
                <a:ext cx="144042" cy="129552"/>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6"/>
              <p:cNvSpPr/>
              <p:nvPr/>
            </p:nvSpPr>
            <p:spPr>
              <a:xfrm flipH="1" rot="1921345">
                <a:off x="4834650" y="1726266"/>
                <a:ext cx="130218" cy="155238"/>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6"/>
              <p:cNvSpPr/>
              <p:nvPr/>
            </p:nvSpPr>
            <p:spPr>
              <a:xfrm flipH="1" rot="1921345">
                <a:off x="4699753" y="1671827"/>
                <a:ext cx="124659" cy="148992"/>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6"/>
              <p:cNvSpPr/>
              <p:nvPr/>
            </p:nvSpPr>
            <p:spPr>
              <a:xfrm flipH="1" rot="1921345">
                <a:off x="4550332" y="1740729"/>
                <a:ext cx="127324" cy="120946"/>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4" name="Google Shape;2004;p36"/>
            <p:cNvGrpSpPr/>
            <p:nvPr/>
          </p:nvGrpSpPr>
          <p:grpSpPr>
            <a:xfrm rot="-2700000">
              <a:off x="747205" y="1011184"/>
              <a:ext cx="537219" cy="480655"/>
              <a:chOff x="-8043575" y="8494248"/>
              <a:chExt cx="705425" cy="631150"/>
            </a:xfrm>
          </p:grpSpPr>
          <p:sp>
            <p:nvSpPr>
              <p:cNvPr id="2005" name="Google Shape;2005;p36"/>
              <p:cNvSpPr/>
              <p:nvPr/>
            </p:nvSpPr>
            <p:spPr>
              <a:xfrm>
                <a:off x="-7963575" y="8769623"/>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6"/>
              <p:cNvSpPr/>
              <p:nvPr/>
            </p:nvSpPr>
            <p:spPr>
              <a:xfrm>
                <a:off x="-8043575" y="8644173"/>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6"/>
              <p:cNvSpPr/>
              <p:nvPr/>
            </p:nvSpPr>
            <p:spPr>
              <a:xfrm>
                <a:off x="-7827200" y="8494248"/>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6"/>
              <p:cNvSpPr/>
              <p:nvPr/>
            </p:nvSpPr>
            <p:spPr>
              <a:xfrm>
                <a:off x="-7621700" y="8524148"/>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6"/>
              <p:cNvSpPr/>
              <p:nvPr/>
            </p:nvSpPr>
            <p:spPr>
              <a:xfrm>
                <a:off x="-7505325" y="8712748"/>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0" name="Google Shape;2010;p36"/>
            <p:cNvSpPr/>
            <p:nvPr/>
          </p:nvSpPr>
          <p:spPr>
            <a:xfrm flipH="1" rot="-1076189">
              <a:off x="8640955" y="1801674"/>
              <a:ext cx="459228" cy="386297"/>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6"/>
            <p:cNvSpPr/>
            <p:nvPr/>
          </p:nvSpPr>
          <p:spPr>
            <a:xfrm flipH="1">
              <a:off x="8073805" y="1039126"/>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6"/>
            <p:cNvSpPr/>
            <p:nvPr/>
          </p:nvSpPr>
          <p:spPr>
            <a:xfrm flipH="1">
              <a:off x="4707975" y="3033415"/>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6"/>
            <p:cNvSpPr/>
            <p:nvPr/>
          </p:nvSpPr>
          <p:spPr>
            <a:xfrm flipH="1">
              <a:off x="4495949" y="3557952"/>
              <a:ext cx="41395" cy="40657"/>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4" name="Google Shape;2014;p36"/>
          <p:cNvSpPr txBox="1"/>
          <p:nvPr>
            <p:ph type="title"/>
          </p:nvPr>
        </p:nvSpPr>
        <p:spPr>
          <a:xfrm>
            <a:off x="714175" y="542500"/>
            <a:ext cx="7715700" cy="535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2015" name="Google Shape;2015;p36"/>
          <p:cNvSpPr txBox="1"/>
          <p:nvPr>
            <p:ph idx="1" type="body"/>
          </p:nvPr>
        </p:nvSpPr>
        <p:spPr>
          <a:xfrm>
            <a:off x="713225" y="1646975"/>
            <a:ext cx="4519200" cy="2485800"/>
          </a:xfrm>
          <a:prstGeom prst="rect">
            <a:avLst/>
          </a:prstGeom>
        </p:spPr>
        <p:txBody>
          <a:bodyPr anchorCtr="0" anchor="ctr" bIns="91425" lIns="91425" spcFirstLastPara="1" rIns="91425" wrap="square" tIns="91425">
            <a:noAutofit/>
          </a:bodyPr>
          <a:lstStyle>
            <a:lvl1pPr indent="-342900" lvl="0" marL="457200" rtl="0">
              <a:lnSpc>
                <a:spcPct val="100000"/>
              </a:lnSpc>
              <a:spcBef>
                <a:spcPts val="0"/>
              </a:spcBef>
              <a:spcAft>
                <a:spcPts val="0"/>
              </a:spcAft>
              <a:buSzPts val="1800"/>
              <a:buChar char="●"/>
              <a:defRPr sz="1400"/>
            </a:lvl1pPr>
            <a:lvl2pPr indent="-317500" lvl="1" marL="914400" rtl="0">
              <a:lnSpc>
                <a:spcPct val="100000"/>
              </a:lnSpc>
              <a:spcBef>
                <a:spcPts val="120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36">
    <p:spTree>
      <p:nvGrpSpPr>
        <p:cNvPr id="2016" name="Shape 2016"/>
        <p:cNvGrpSpPr/>
        <p:nvPr/>
      </p:nvGrpSpPr>
      <p:grpSpPr>
        <a:xfrm>
          <a:off x="0" y="0"/>
          <a:ext cx="0" cy="0"/>
          <a:chOff x="0" y="0"/>
          <a:chExt cx="0" cy="0"/>
        </a:xfrm>
      </p:grpSpPr>
      <p:grpSp>
        <p:nvGrpSpPr>
          <p:cNvPr id="2017" name="Google Shape;2017;p37"/>
          <p:cNvGrpSpPr/>
          <p:nvPr/>
        </p:nvGrpSpPr>
        <p:grpSpPr>
          <a:xfrm>
            <a:off x="-8" y="13741"/>
            <a:ext cx="9050972" cy="5137623"/>
            <a:chOff x="-8" y="13741"/>
            <a:chExt cx="9050972" cy="5137623"/>
          </a:xfrm>
        </p:grpSpPr>
        <p:grpSp>
          <p:nvGrpSpPr>
            <p:cNvPr id="2018" name="Google Shape;2018;p37"/>
            <p:cNvGrpSpPr/>
            <p:nvPr/>
          </p:nvGrpSpPr>
          <p:grpSpPr>
            <a:xfrm>
              <a:off x="93025" y="139953"/>
              <a:ext cx="8957938" cy="5003560"/>
              <a:chOff x="84356" y="461914"/>
              <a:chExt cx="8957938" cy="5003560"/>
            </a:xfrm>
          </p:grpSpPr>
          <p:sp>
            <p:nvSpPr>
              <p:cNvPr id="2019" name="Google Shape;2019;p37"/>
              <p:cNvSpPr/>
              <p:nvPr/>
            </p:nvSpPr>
            <p:spPr>
              <a:xfrm>
                <a:off x="2280394" y="2583244"/>
                <a:ext cx="152461" cy="171611"/>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7"/>
              <p:cNvSpPr/>
              <p:nvPr/>
            </p:nvSpPr>
            <p:spPr>
              <a:xfrm>
                <a:off x="4539064" y="4838775"/>
                <a:ext cx="152461" cy="171611"/>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7"/>
              <p:cNvSpPr/>
              <p:nvPr/>
            </p:nvSpPr>
            <p:spPr>
              <a:xfrm>
                <a:off x="8495690" y="1499146"/>
                <a:ext cx="197117" cy="221798"/>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7"/>
              <p:cNvSpPr/>
              <p:nvPr/>
            </p:nvSpPr>
            <p:spPr>
              <a:xfrm>
                <a:off x="7495547" y="831588"/>
                <a:ext cx="197117" cy="221798"/>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7"/>
              <p:cNvSpPr/>
              <p:nvPr/>
            </p:nvSpPr>
            <p:spPr>
              <a:xfrm>
                <a:off x="1437431" y="461921"/>
                <a:ext cx="197117" cy="221798"/>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7"/>
              <p:cNvSpPr/>
              <p:nvPr/>
            </p:nvSpPr>
            <p:spPr>
              <a:xfrm>
                <a:off x="84356" y="1539277"/>
                <a:ext cx="103759" cy="11647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7"/>
              <p:cNvSpPr/>
              <p:nvPr/>
            </p:nvSpPr>
            <p:spPr>
              <a:xfrm>
                <a:off x="2948472" y="487044"/>
                <a:ext cx="152378" cy="171529"/>
              </a:xfrm>
              <a:custGeom>
                <a:rect b="b" l="l" r="r" t="t"/>
                <a:pathLst>
                  <a:path extrusionOk="0" h="2078" w="1846">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7"/>
              <p:cNvSpPr/>
              <p:nvPr/>
            </p:nvSpPr>
            <p:spPr>
              <a:xfrm>
                <a:off x="1219602" y="4037846"/>
                <a:ext cx="152461" cy="171611"/>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7"/>
              <p:cNvSpPr/>
              <p:nvPr/>
            </p:nvSpPr>
            <p:spPr>
              <a:xfrm>
                <a:off x="546478" y="719265"/>
                <a:ext cx="103759" cy="117379"/>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7"/>
              <p:cNvSpPr/>
              <p:nvPr/>
            </p:nvSpPr>
            <p:spPr>
              <a:xfrm>
                <a:off x="7542228" y="1446954"/>
                <a:ext cx="103759" cy="116554"/>
              </a:xfrm>
              <a:custGeom>
                <a:rect b="b" l="l" r="r" t="t"/>
                <a:pathLst>
                  <a:path extrusionOk="0" h="1412" w="1257">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7"/>
              <p:cNvSpPr/>
              <p:nvPr/>
            </p:nvSpPr>
            <p:spPr>
              <a:xfrm>
                <a:off x="7109460" y="2662888"/>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7"/>
              <p:cNvSpPr/>
              <p:nvPr/>
            </p:nvSpPr>
            <p:spPr>
              <a:xfrm>
                <a:off x="2092276" y="3537866"/>
                <a:ext cx="80812" cy="68347"/>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7"/>
              <p:cNvSpPr/>
              <p:nvPr/>
            </p:nvSpPr>
            <p:spPr>
              <a:xfrm>
                <a:off x="5466454" y="4630499"/>
                <a:ext cx="38053" cy="32605"/>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7"/>
              <p:cNvSpPr/>
              <p:nvPr/>
            </p:nvSpPr>
            <p:spPr>
              <a:xfrm>
                <a:off x="2058762" y="3735068"/>
                <a:ext cx="38879" cy="32770"/>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7"/>
              <p:cNvSpPr/>
              <p:nvPr/>
            </p:nvSpPr>
            <p:spPr>
              <a:xfrm>
                <a:off x="1877740" y="3636013"/>
                <a:ext cx="53572" cy="45812"/>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7"/>
              <p:cNvSpPr/>
              <p:nvPr/>
            </p:nvSpPr>
            <p:spPr>
              <a:xfrm>
                <a:off x="4061458" y="3866668"/>
                <a:ext cx="80234" cy="68843"/>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7"/>
              <p:cNvSpPr/>
              <p:nvPr/>
            </p:nvSpPr>
            <p:spPr>
              <a:xfrm>
                <a:off x="7702736" y="5215015"/>
                <a:ext cx="80234" cy="68843"/>
              </a:xfrm>
              <a:custGeom>
                <a:rect b="b" l="l" r="r" t="t"/>
                <a:pathLst>
                  <a:path extrusionOk="0" h="834" w="972">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7"/>
              <p:cNvSpPr/>
              <p:nvPr/>
            </p:nvSpPr>
            <p:spPr>
              <a:xfrm>
                <a:off x="7819042" y="461914"/>
                <a:ext cx="38879" cy="32770"/>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7"/>
              <p:cNvSpPr/>
              <p:nvPr/>
            </p:nvSpPr>
            <p:spPr>
              <a:xfrm>
                <a:off x="1563672" y="5226729"/>
                <a:ext cx="53819" cy="45400"/>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8" name="Google Shape;2038;p37"/>
              <p:cNvGrpSpPr/>
              <p:nvPr/>
            </p:nvGrpSpPr>
            <p:grpSpPr>
              <a:xfrm>
                <a:off x="384142" y="4522561"/>
                <a:ext cx="2832721" cy="369227"/>
                <a:chOff x="2002810" y="3558267"/>
                <a:chExt cx="2605520" cy="339613"/>
              </a:xfrm>
            </p:grpSpPr>
            <p:sp>
              <p:nvSpPr>
                <p:cNvPr id="2039" name="Google Shape;2039;p37"/>
                <p:cNvSpPr/>
                <p:nvPr/>
              </p:nvSpPr>
              <p:spPr>
                <a:xfrm>
                  <a:off x="4533999" y="3616265"/>
                  <a:ext cx="74331" cy="6286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7"/>
                <p:cNvSpPr/>
                <p:nvPr/>
              </p:nvSpPr>
              <p:spPr>
                <a:xfrm>
                  <a:off x="2002810" y="3590232"/>
                  <a:ext cx="74331" cy="62866"/>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7"/>
                <p:cNvSpPr/>
                <p:nvPr/>
              </p:nvSpPr>
              <p:spPr>
                <a:xfrm>
                  <a:off x="2172351" y="3558267"/>
                  <a:ext cx="35001" cy="29990"/>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7"/>
                <p:cNvSpPr/>
                <p:nvPr/>
              </p:nvSpPr>
              <p:spPr>
                <a:xfrm>
                  <a:off x="2260348" y="3867738"/>
                  <a:ext cx="35761" cy="30142"/>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7"/>
                <p:cNvSpPr/>
                <p:nvPr/>
              </p:nvSpPr>
              <p:spPr>
                <a:xfrm>
                  <a:off x="2093844" y="3776628"/>
                  <a:ext cx="49275" cy="421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4" name="Google Shape;2044;p37"/>
              <p:cNvGrpSpPr/>
              <p:nvPr/>
            </p:nvGrpSpPr>
            <p:grpSpPr>
              <a:xfrm>
                <a:off x="7269392" y="3767838"/>
                <a:ext cx="1376721" cy="657526"/>
                <a:chOff x="1099204" y="2864077"/>
                <a:chExt cx="1266300" cy="604788"/>
              </a:xfrm>
            </p:grpSpPr>
            <p:sp>
              <p:nvSpPr>
                <p:cNvPr id="2045" name="Google Shape;2045;p37"/>
                <p:cNvSpPr/>
                <p:nvPr/>
              </p:nvSpPr>
              <p:spPr>
                <a:xfrm>
                  <a:off x="2291173" y="3406000"/>
                  <a:ext cx="74331" cy="6286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7"/>
                <p:cNvSpPr/>
                <p:nvPr/>
              </p:nvSpPr>
              <p:spPr>
                <a:xfrm>
                  <a:off x="1099204" y="2864077"/>
                  <a:ext cx="74331" cy="62866"/>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7"/>
                <p:cNvSpPr/>
                <p:nvPr/>
              </p:nvSpPr>
              <p:spPr>
                <a:xfrm>
                  <a:off x="1763709" y="2880517"/>
                  <a:ext cx="35001" cy="29990"/>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8" name="Google Shape;2048;p37"/>
              <p:cNvSpPr/>
              <p:nvPr/>
            </p:nvSpPr>
            <p:spPr>
              <a:xfrm>
                <a:off x="8938535" y="2089738"/>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7"/>
              <p:cNvSpPr/>
              <p:nvPr/>
            </p:nvSpPr>
            <p:spPr>
              <a:xfrm>
                <a:off x="8646110" y="3067375"/>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7"/>
              <p:cNvSpPr/>
              <p:nvPr/>
            </p:nvSpPr>
            <p:spPr>
              <a:xfrm>
                <a:off x="3998197" y="1299113"/>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7"/>
              <p:cNvSpPr/>
              <p:nvPr/>
            </p:nvSpPr>
            <p:spPr>
              <a:xfrm>
                <a:off x="5368510" y="564925"/>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7"/>
              <p:cNvSpPr/>
              <p:nvPr/>
            </p:nvSpPr>
            <p:spPr>
              <a:xfrm>
                <a:off x="778476" y="2347266"/>
                <a:ext cx="80812" cy="68347"/>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7"/>
              <p:cNvSpPr/>
              <p:nvPr/>
            </p:nvSpPr>
            <p:spPr>
              <a:xfrm>
                <a:off x="2360317" y="899926"/>
                <a:ext cx="80812" cy="68347"/>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7"/>
              <p:cNvSpPr/>
              <p:nvPr/>
            </p:nvSpPr>
            <p:spPr>
              <a:xfrm>
                <a:off x="1801817" y="1244911"/>
                <a:ext cx="38053" cy="32605"/>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7"/>
              <p:cNvSpPr/>
              <p:nvPr/>
            </p:nvSpPr>
            <p:spPr>
              <a:xfrm>
                <a:off x="1897487" y="1581368"/>
                <a:ext cx="38879" cy="32770"/>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7"/>
              <p:cNvSpPr/>
              <p:nvPr/>
            </p:nvSpPr>
            <p:spPr>
              <a:xfrm>
                <a:off x="1716465" y="1482313"/>
                <a:ext cx="53572" cy="45812"/>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7"/>
              <p:cNvSpPr/>
              <p:nvPr/>
            </p:nvSpPr>
            <p:spPr>
              <a:xfrm>
                <a:off x="4219626" y="831591"/>
                <a:ext cx="80812" cy="68347"/>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7"/>
              <p:cNvSpPr/>
              <p:nvPr/>
            </p:nvSpPr>
            <p:spPr>
              <a:xfrm>
                <a:off x="6919542" y="664413"/>
                <a:ext cx="80812" cy="68347"/>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7"/>
              <p:cNvSpPr/>
              <p:nvPr/>
            </p:nvSpPr>
            <p:spPr>
              <a:xfrm>
                <a:off x="4706504" y="1026286"/>
                <a:ext cx="38053" cy="32605"/>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7"/>
              <p:cNvSpPr/>
              <p:nvPr/>
            </p:nvSpPr>
            <p:spPr>
              <a:xfrm>
                <a:off x="5603787" y="1444293"/>
                <a:ext cx="38879" cy="32770"/>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7"/>
              <p:cNvSpPr/>
              <p:nvPr/>
            </p:nvSpPr>
            <p:spPr>
              <a:xfrm>
                <a:off x="6228840" y="1238301"/>
                <a:ext cx="53572" cy="45812"/>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7"/>
              <p:cNvSpPr/>
              <p:nvPr/>
            </p:nvSpPr>
            <p:spPr>
              <a:xfrm>
                <a:off x="2896356" y="5349002"/>
                <a:ext cx="103759" cy="11647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7"/>
              <p:cNvSpPr/>
              <p:nvPr/>
            </p:nvSpPr>
            <p:spPr>
              <a:xfrm flipH="1">
                <a:off x="6262766" y="5245802"/>
                <a:ext cx="103759" cy="11647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4" name="Google Shape;2064;p37"/>
            <p:cNvGrpSpPr/>
            <p:nvPr/>
          </p:nvGrpSpPr>
          <p:grpSpPr>
            <a:xfrm>
              <a:off x="-8" y="13741"/>
              <a:ext cx="9047281" cy="5137623"/>
              <a:chOff x="-8" y="-9"/>
              <a:chExt cx="9047281" cy="5137623"/>
            </a:xfrm>
          </p:grpSpPr>
          <p:sp>
            <p:nvSpPr>
              <p:cNvPr id="2065" name="Google Shape;2065;p37"/>
              <p:cNvSpPr/>
              <p:nvPr/>
            </p:nvSpPr>
            <p:spPr>
              <a:xfrm>
                <a:off x="8138127" y="-9"/>
                <a:ext cx="909146" cy="908748"/>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7"/>
              <p:cNvSpPr/>
              <p:nvPr/>
            </p:nvSpPr>
            <p:spPr>
              <a:xfrm rot="422803">
                <a:off x="8195338" y="4470972"/>
                <a:ext cx="794718" cy="536789"/>
              </a:xfrm>
              <a:custGeom>
                <a:rect b="b" l="l" r="r" t="t"/>
                <a:pathLst>
                  <a:path extrusionOk="0" h="45494" w="67354">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7"/>
              <p:cNvSpPr/>
              <p:nvPr/>
            </p:nvSpPr>
            <p:spPr>
              <a:xfrm rot="-1550640">
                <a:off x="61225" y="4670535"/>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8" name="Google Shape;2068;p37"/>
              <p:cNvGrpSpPr/>
              <p:nvPr/>
            </p:nvGrpSpPr>
            <p:grpSpPr>
              <a:xfrm rot="1882907">
                <a:off x="665780" y="2599945"/>
                <a:ext cx="537260" cy="480691"/>
                <a:chOff x="-5758872" y="6116383"/>
                <a:chExt cx="705425" cy="631150"/>
              </a:xfrm>
            </p:grpSpPr>
            <p:sp>
              <p:nvSpPr>
                <p:cNvPr id="2069" name="Google Shape;2069;p37"/>
                <p:cNvSpPr/>
                <p:nvPr/>
              </p:nvSpPr>
              <p:spPr>
                <a:xfrm>
                  <a:off x="-5678872" y="6391758"/>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7"/>
                <p:cNvSpPr/>
                <p:nvPr/>
              </p:nvSpPr>
              <p:spPr>
                <a:xfrm>
                  <a:off x="-5758872" y="6266308"/>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7"/>
                <p:cNvSpPr/>
                <p:nvPr/>
              </p:nvSpPr>
              <p:spPr>
                <a:xfrm>
                  <a:off x="-5542497" y="6116383"/>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37"/>
                <p:cNvSpPr/>
                <p:nvPr/>
              </p:nvSpPr>
              <p:spPr>
                <a:xfrm>
                  <a:off x="-5336997" y="6146283"/>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7"/>
                <p:cNvSpPr/>
                <p:nvPr/>
              </p:nvSpPr>
              <p:spPr>
                <a:xfrm>
                  <a:off x="-5220622" y="6334883"/>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4" name="Google Shape;2074;p37"/>
              <p:cNvGrpSpPr/>
              <p:nvPr/>
            </p:nvGrpSpPr>
            <p:grpSpPr>
              <a:xfrm rot="1882907">
                <a:off x="2214569" y="4299367"/>
                <a:ext cx="497534" cy="541159"/>
                <a:chOff x="-2763636" y="9839624"/>
                <a:chExt cx="653266" cy="710545"/>
              </a:xfrm>
            </p:grpSpPr>
            <p:sp>
              <p:nvSpPr>
                <p:cNvPr id="2075" name="Google Shape;2075;p37"/>
                <p:cNvSpPr/>
                <p:nvPr/>
              </p:nvSpPr>
              <p:spPr>
                <a:xfrm rot="-5176049">
                  <a:off x="-2552274" y="10053413"/>
                  <a:ext cx="496461" cy="355783"/>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7"/>
                <p:cNvSpPr/>
                <p:nvPr/>
              </p:nvSpPr>
              <p:spPr>
                <a:xfrm rot="-5176049">
                  <a:off x="-2631643" y="10365217"/>
                  <a:ext cx="189129" cy="170104"/>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37"/>
                <p:cNvSpPr/>
                <p:nvPr/>
              </p:nvSpPr>
              <p:spPr>
                <a:xfrm rot="-5176049">
                  <a:off x="-2741861" y="10132837"/>
                  <a:ext cx="170979" cy="203829"/>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7"/>
                <p:cNvSpPr/>
                <p:nvPr/>
              </p:nvSpPr>
              <p:spPr>
                <a:xfrm rot="-5176049">
                  <a:off x="-2699333" y="9937194"/>
                  <a:ext cx="163678" cy="195629"/>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7"/>
                <p:cNvSpPr/>
                <p:nvPr/>
              </p:nvSpPr>
              <p:spPr>
                <a:xfrm rot="-5176049">
                  <a:off x="-2523571" y="9848804"/>
                  <a:ext cx="167179" cy="158803"/>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0" name="Google Shape;2080;p37"/>
              <p:cNvGrpSpPr/>
              <p:nvPr/>
            </p:nvGrpSpPr>
            <p:grpSpPr>
              <a:xfrm flipH="1" rot="-1882907">
                <a:off x="7894755" y="2011245"/>
                <a:ext cx="537260" cy="480691"/>
                <a:chOff x="-6580847" y="7510235"/>
                <a:chExt cx="705425" cy="631150"/>
              </a:xfrm>
            </p:grpSpPr>
            <p:sp>
              <p:nvSpPr>
                <p:cNvPr id="2081" name="Google Shape;2081;p37"/>
                <p:cNvSpPr/>
                <p:nvPr/>
              </p:nvSpPr>
              <p:spPr>
                <a:xfrm>
                  <a:off x="-6500847" y="7785610"/>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7"/>
                <p:cNvSpPr/>
                <p:nvPr/>
              </p:nvSpPr>
              <p:spPr>
                <a:xfrm>
                  <a:off x="-6580847" y="7660160"/>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7"/>
                <p:cNvSpPr/>
                <p:nvPr/>
              </p:nvSpPr>
              <p:spPr>
                <a:xfrm>
                  <a:off x="-6364472" y="7510235"/>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7"/>
                <p:cNvSpPr/>
                <p:nvPr/>
              </p:nvSpPr>
              <p:spPr>
                <a:xfrm>
                  <a:off x="-6158972" y="7540135"/>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7"/>
                <p:cNvSpPr/>
                <p:nvPr/>
              </p:nvSpPr>
              <p:spPr>
                <a:xfrm>
                  <a:off x="-6042597" y="7728735"/>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6" name="Google Shape;2086;p37"/>
              <p:cNvSpPr/>
              <p:nvPr/>
            </p:nvSpPr>
            <p:spPr>
              <a:xfrm rot="1076189">
                <a:off x="6587186" y="2969724"/>
                <a:ext cx="459228" cy="386297"/>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7"/>
              <p:cNvSpPr/>
              <p:nvPr/>
            </p:nvSpPr>
            <p:spPr>
              <a:xfrm rot="-1550640">
                <a:off x="5467075" y="1427385"/>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88" name="Google Shape;2088;p37"/>
          <p:cNvSpPr txBox="1"/>
          <p:nvPr>
            <p:ph idx="1" type="subTitle"/>
          </p:nvPr>
        </p:nvSpPr>
        <p:spPr>
          <a:xfrm>
            <a:off x="720475" y="1360350"/>
            <a:ext cx="3531300" cy="33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
        <p:nvSpPr>
          <p:cNvPr id="2089" name="Google Shape;2089;p37"/>
          <p:cNvSpPr txBox="1"/>
          <p:nvPr>
            <p:ph idx="2" type="subTitle"/>
          </p:nvPr>
        </p:nvSpPr>
        <p:spPr>
          <a:xfrm>
            <a:off x="2808688" y="2777250"/>
            <a:ext cx="3531300" cy="33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
        <p:nvSpPr>
          <p:cNvPr id="2090" name="Google Shape;2090;p37"/>
          <p:cNvSpPr txBox="1"/>
          <p:nvPr>
            <p:ph idx="3" type="subTitle"/>
          </p:nvPr>
        </p:nvSpPr>
        <p:spPr>
          <a:xfrm>
            <a:off x="4885337" y="4233788"/>
            <a:ext cx="3531300" cy="33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
        <p:nvSpPr>
          <p:cNvPr id="2091" name="Google Shape;2091;p37"/>
          <p:cNvSpPr txBox="1"/>
          <p:nvPr>
            <p:ph hasCustomPrompt="1" type="title"/>
          </p:nvPr>
        </p:nvSpPr>
        <p:spPr>
          <a:xfrm>
            <a:off x="720475" y="578225"/>
            <a:ext cx="3531300" cy="91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Boogaloo"/>
              <a:buNone/>
              <a:defRPr sz="3600">
                <a:latin typeface="Boogaloo"/>
                <a:ea typeface="Boogaloo"/>
                <a:cs typeface="Boogaloo"/>
                <a:sym typeface="Boogaloo"/>
              </a:defRPr>
            </a:lvl2pPr>
            <a:lvl3pPr lvl="2" rtl="0" algn="ctr">
              <a:spcBef>
                <a:spcPts val="0"/>
              </a:spcBef>
              <a:spcAft>
                <a:spcPts val="0"/>
              </a:spcAft>
              <a:buSzPts val="3600"/>
              <a:buFont typeface="Boogaloo"/>
              <a:buNone/>
              <a:defRPr sz="3600">
                <a:latin typeface="Boogaloo"/>
                <a:ea typeface="Boogaloo"/>
                <a:cs typeface="Boogaloo"/>
                <a:sym typeface="Boogaloo"/>
              </a:defRPr>
            </a:lvl3pPr>
            <a:lvl4pPr lvl="3" rtl="0" algn="ctr">
              <a:spcBef>
                <a:spcPts val="0"/>
              </a:spcBef>
              <a:spcAft>
                <a:spcPts val="0"/>
              </a:spcAft>
              <a:buSzPts val="3600"/>
              <a:buFont typeface="Boogaloo"/>
              <a:buNone/>
              <a:defRPr sz="3600">
                <a:latin typeface="Boogaloo"/>
                <a:ea typeface="Boogaloo"/>
                <a:cs typeface="Boogaloo"/>
                <a:sym typeface="Boogaloo"/>
              </a:defRPr>
            </a:lvl4pPr>
            <a:lvl5pPr lvl="4" rtl="0" algn="ctr">
              <a:spcBef>
                <a:spcPts val="0"/>
              </a:spcBef>
              <a:spcAft>
                <a:spcPts val="0"/>
              </a:spcAft>
              <a:buSzPts val="3600"/>
              <a:buFont typeface="Boogaloo"/>
              <a:buNone/>
              <a:defRPr sz="3600">
                <a:latin typeface="Boogaloo"/>
                <a:ea typeface="Boogaloo"/>
                <a:cs typeface="Boogaloo"/>
                <a:sym typeface="Boogaloo"/>
              </a:defRPr>
            </a:lvl5pPr>
            <a:lvl6pPr lvl="5" rtl="0" algn="ctr">
              <a:spcBef>
                <a:spcPts val="0"/>
              </a:spcBef>
              <a:spcAft>
                <a:spcPts val="0"/>
              </a:spcAft>
              <a:buSzPts val="3600"/>
              <a:buFont typeface="Boogaloo"/>
              <a:buNone/>
              <a:defRPr sz="3600">
                <a:latin typeface="Boogaloo"/>
                <a:ea typeface="Boogaloo"/>
                <a:cs typeface="Boogaloo"/>
                <a:sym typeface="Boogaloo"/>
              </a:defRPr>
            </a:lvl6pPr>
            <a:lvl7pPr lvl="6" rtl="0" algn="ctr">
              <a:spcBef>
                <a:spcPts val="0"/>
              </a:spcBef>
              <a:spcAft>
                <a:spcPts val="0"/>
              </a:spcAft>
              <a:buSzPts val="3600"/>
              <a:buFont typeface="Boogaloo"/>
              <a:buNone/>
              <a:defRPr sz="3600">
                <a:latin typeface="Boogaloo"/>
                <a:ea typeface="Boogaloo"/>
                <a:cs typeface="Boogaloo"/>
                <a:sym typeface="Boogaloo"/>
              </a:defRPr>
            </a:lvl7pPr>
            <a:lvl8pPr lvl="7" rtl="0" algn="ctr">
              <a:spcBef>
                <a:spcPts val="0"/>
              </a:spcBef>
              <a:spcAft>
                <a:spcPts val="0"/>
              </a:spcAft>
              <a:buSzPts val="3600"/>
              <a:buFont typeface="Boogaloo"/>
              <a:buNone/>
              <a:defRPr sz="3600">
                <a:latin typeface="Boogaloo"/>
                <a:ea typeface="Boogaloo"/>
                <a:cs typeface="Boogaloo"/>
                <a:sym typeface="Boogaloo"/>
              </a:defRPr>
            </a:lvl8pPr>
            <a:lvl9pPr lvl="8" rtl="0" algn="ctr">
              <a:spcBef>
                <a:spcPts val="0"/>
              </a:spcBef>
              <a:spcAft>
                <a:spcPts val="0"/>
              </a:spcAft>
              <a:buSzPts val="3600"/>
              <a:buFont typeface="Boogaloo"/>
              <a:buNone/>
              <a:defRPr sz="3600">
                <a:latin typeface="Boogaloo"/>
                <a:ea typeface="Boogaloo"/>
                <a:cs typeface="Boogaloo"/>
                <a:sym typeface="Boogaloo"/>
              </a:defRPr>
            </a:lvl9pPr>
          </a:lstStyle>
          <a:p>
            <a:r>
              <a:t>xx%</a:t>
            </a:r>
          </a:p>
        </p:txBody>
      </p:sp>
      <p:sp>
        <p:nvSpPr>
          <p:cNvPr id="2092" name="Google Shape;2092;p37"/>
          <p:cNvSpPr txBox="1"/>
          <p:nvPr>
            <p:ph hasCustomPrompt="1" idx="4" type="title"/>
          </p:nvPr>
        </p:nvSpPr>
        <p:spPr>
          <a:xfrm>
            <a:off x="2808688" y="1996699"/>
            <a:ext cx="3531300" cy="91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Boogaloo"/>
              <a:buNone/>
              <a:defRPr sz="3600">
                <a:latin typeface="Boogaloo"/>
                <a:ea typeface="Boogaloo"/>
                <a:cs typeface="Boogaloo"/>
                <a:sym typeface="Boogaloo"/>
              </a:defRPr>
            </a:lvl2pPr>
            <a:lvl3pPr lvl="2" rtl="0" algn="ctr">
              <a:spcBef>
                <a:spcPts val="0"/>
              </a:spcBef>
              <a:spcAft>
                <a:spcPts val="0"/>
              </a:spcAft>
              <a:buSzPts val="3600"/>
              <a:buFont typeface="Boogaloo"/>
              <a:buNone/>
              <a:defRPr sz="3600">
                <a:latin typeface="Boogaloo"/>
                <a:ea typeface="Boogaloo"/>
                <a:cs typeface="Boogaloo"/>
                <a:sym typeface="Boogaloo"/>
              </a:defRPr>
            </a:lvl3pPr>
            <a:lvl4pPr lvl="3" rtl="0" algn="ctr">
              <a:spcBef>
                <a:spcPts val="0"/>
              </a:spcBef>
              <a:spcAft>
                <a:spcPts val="0"/>
              </a:spcAft>
              <a:buSzPts val="3600"/>
              <a:buFont typeface="Boogaloo"/>
              <a:buNone/>
              <a:defRPr sz="3600">
                <a:latin typeface="Boogaloo"/>
                <a:ea typeface="Boogaloo"/>
                <a:cs typeface="Boogaloo"/>
                <a:sym typeface="Boogaloo"/>
              </a:defRPr>
            </a:lvl4pPr>
            <a:lvl5pPr lvl="4" rtl="0" algn="ctr">
              <a:spcBef>
                <a:spcPts val="0"/>
              </a:spcBef>
              <a:spcAft>
                <a:spcPts val="0"/>
              </a:spcAft>
              <a:buSzPts val="3600"/>
              <a:buFont typeface="Boogaloo"/>
              <a:buNone/>
              <a:defRPr sz="3600">
                <a:latin typeface="Boogaloo"/>
                <a:ea typeface="Boogaloo"/>
                <a:cs typeface="Boogaloo"/>
                <a:sym typeface="Boogaloo"/>
              </a:defRPr>
            </a:lvl5pPr>
            <a:lvl6pPr lvl="5" rtl="0" algn="ctr">
              <a:spcBef>
                <a:spcPts val="0"/>
              </a:spcBef>
              <a:spcAft>
                <a:spcPts val="0"/>
              </a:spcAft>
              <a:buSzPts val="3600"/>
              <a:buFont typeface="Boogaloo"/>
              <a:buNone/>
              <a:defRPr sz="3600">
                <a:latin typeface="Boogaloo"/>
                <a:ea typeface="Boogaloo"/>
                <a:cs typeface="Boogaloo"/>
                <a:sym typeface="Boogaloo"/>
              </a:defRPr>
            </a:lvl6pPr>
            <a:lvl7pPr lvl="6" rtl="0" algn="ctr">
              <a:spcBef>
                <a:spcPts val="0"/>
              </a:spcBef>
              <a:spcAft>
                <a:spcPts val="0"/>
              </a:spcAft>
              <a:buSzPts val="3600"/>
              <a:buFont typeface="Boogaloo"/>
              <a:buNone/>
              <a:defRPr sz="3600">
                <a:latin typeface="Boogaloo"/>
                <a:ea typeface="Boogaloo"/>
                <a:cs typeface="Boogaloo"/>
                <a:sym typeface="Boogaloo"/>
              </a:defRPr>
            </a:lvl7pPr>
            <a:lvl8pPr lvl="7" rtl="0" algn="ctr">
              <a:spcBef>
                <a:spcPts val="0"/>
              </a:spcBef>
              <a:spcAft>
                <a:spcPts val="0"/>
              </a:spcAft>
              <a:buSzPts val="3600"/>
              <a:buFont typeface="Boogaloo"/>
              <a:buNone/>
              <a:defRPr sz="3600">
                <a:latin typeface="Boogaloo"/>
                <a:ea typeface="Boogaloo"/>
                <a:cs typeface="Boogaloo"/>
                <a:sym typeface="Boogaloo"/>
              </a:defRPr>
            </a:lvl8pPr>
            <a:lvl9pPr lvl="8" rtl="0" algn="ctr">
              <a:spcBef>
                <a:spcPts val="0"/>
              </a:spcBef>
              <a:spcAft>
                <a:spcPts val="0"/>
              </a:spcAft>
              <a:buSzPts val="3600"/>
              <a:buFont typeface="Boogaloo"/>
              <a:buNone/>
              <a:defRPr sz="3600">
                <a:latin typeface="Boogaloo"/>
                <a:ea typeface="Boogaloo"/>
                <a:cs typeface="Boogaloo"/>
                <a:sym typeface="Boogaloo"/>
              </a:defRPr>
            </a:lvl9pPr>
          </a:lstStyle>
          <a:p>
            <a:r>
              <a:t>xx%</a:t>
            </a:r>
          </a:p>
        </p:txBody>
      </p:sp>
      <p:sp>
        <p:nvSpPr>
          <p:cNvPr id="2093" name="Google Shape;2093;p37"/>
          <p:cNvSpPr txBox="1"/>
          <p:nvPr>
            <p:ph hasCustomPrompt="1" idx="5" type="title"/>
          </p:nvPr>
        </p:nvSpPr>
        <p:spPr>
          <a:xfrm>
            <a:off x="4885337" y="3447713"/>
            <a:ext cx="3531300" cy="91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Boogaloo"/>
              <a:buNone/>
              <a:defRPr sz="3600">
                <a:latin typeface="Boogaloo"/>
                <a:ea typeface="Boogaloo"/>
                <a:cs typeface="Boogaloo"/>
                <a:sym typeface="Boogaloo"/>
              </a:defRPr>
            </a:lvl2pPr>
            <a:lvl3pPr lvl="2" rtl="0" algn="ctr">
              <a:spcBef>
                <a:spcPts val="0"/>
              </a:spcBef>
              <a:spcAft>
                <a:spcPts val="0"/>
              </a:spcAft>
              <a:buSzPts val="3600"/>
              <a:buFont typeface="Boogaloo"/>
              <a:buNone/>
              <a:defRPr sz="3600">
                <a:latin typeface="Boogaloo"/>
                <a:ea typeface="Boogaloo"/>
                <a:cs typeface="Boogaloo"/>
                <a:sym typeface="Boogaloo"/>
              </a:defRPr>
            </a:lvl3pPr>
            <a:lvl4pPr lvl="3" rtl="0" algn="ctr">
              <a:spcBef>
                <a:spcPts val="0"/>
              </a:spcBef>
              <a:spcAft>
                <a:spcPts val="0"/>
              </a:spcAft>
              <a:buSzPts val="3600"/>
              <a:buFont typeface="Boogaloo"/>
              <a:buNone/>
              <a:defRPr sz="3600">
                <a:latin typeface="Boogaloo"/>
                <a:ea typeface="Boogaloo"/>
                <a:cs typeface="Boogaloo"/>
                <a:sym typeface="Boogaloo"/>
              </a:defRPr>
            </a:lvl4pPr>
            <a:lvl5pPr lvl="4" rtl="0" algn="ctr">
              <a:spcBef>
                <a:spcPts val="0"/>
              </a:spcBef>
              <a:spcAft>
                <a:spcPts val="0"/>
              </a:spcAft>
              <a:buSzPts val="3600"/>
              <a:buFont typeface="Boogaloo"/>
              <a:buNone/>
              <a:defRPr sz="3600">
                <a:latin typeface="Boogaloo"/>
                <a:ea typeface="Boogaloo"/>
                <a:cs typeface="Boogaloo"/>
                <a:sym typeface="Boogaloo"/>
              </a:defRPr>
            </a:lvl5pPr>
            <a:lvl6pPr lvl="5" rtl="0" algn="ctr">
              <a:spcBef>
                <a:spcPts val="0"/>
              </a:spcBef>
              <a:spcAft>
                <a:spcPts val="0"/>
              </a:spcAft>
              <a:buSzPts val="3600"/>
              <a:buFont typeface="Boogaloo"/>
              <a:buNone/>
              <a:defRPr sz="3600">
                <a:latin typeface="Boogaloo"/>
                <a:ea typeface="Boogaloo"/>
                <a:cs typeface="Boogaloo"/>
                <a:sym typeface="Boogaloo"/>
              </a:defRPr>
            </a:lvl6pPr>
            <a:lvl7pPr lvl="6" rtl="0" algn="ctr">
              <a:spcBef>
                <a:spcPts val="0"/>
              </a:spcBef>
              <a:spcAft>
                <a:spcPts val="0"/>
              </a:spcAft>
              <a:buSzPts val="3600"/>
              <a:buFont typeface="Boogaloo"/>
              <a:buNone/>
              <a:defRPr sz="3600">
                <a:latin typeface="Boogaloo"/>
                <a:ea typeface="Boogaloo"/>
                <a:cs typeface="Boogaloo"/>
                <a:sym typeface="Boogaloo"/>
              </a:defRPr>
            </a:lvl7pPr>
            <a:lvl8pPr lvl="7" rtl="0" algn="ctr">
              <a:spcBef>
                <a:spcPts val="0"/>
              </a:spcBef>
              <a:spcAft>
                <a:spcPts val="0"/>
              </a:spcAft>
              <a:buSzPts val="3600"/>
              <a:buFont typeface="Boogaloo"/>
              <a:buNone/>
              <a:defRPr sz="3600">
                <a:latin typeface="Boogaloo"/>
                <a:ea typeface="Boogaloo"/>
                <a:cs typeface="Boogaloo"/>
                <a:sym typeface="Boogaloo"/>
              </a:defRPr>
            </a:lvl8pPr>
            <a:lvl9pPr lvl="8" rtl="0" algn="ctr">
              <a:spcBef>
                <a:spcPts val="0"/>
              </a:spcBef>
              <a:spcAft>
                <a:spcPts val="0"/>
              </a:spcAft>
              <a:buSzPts val="3600"/>
              <a:buFont typeface="Boogaloo"/>
              <a:buNone/>
              <a:defRPr sz="3600">
                <a:latin typeface="Boogaloo"/>
                <a:ea typeface="Boogaloo"/>
                <a:cs typeface="Boogaloo"/>
                <a:sym typeface="Boogaloo"/>
              </a:defRPr>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37">
    <p:spTree>
      <p:nvGrpSpPr>
        <p:cNvPr id="2094" name="Shape 2094"/>
        <p:cNvGrpSpPr/>
        <p:nvPr/>
      </p:nvGrpSpPr>
      <p:grpSpPr>
        <a:xfrm>
          <a:off x="0" y="0"/>
          <a:ext cx="0" cy="0"/>
          <a:chOff x="0" y="0"/>
          <a:chExt cx="0" cy="0"/>
        </a:xfrm>
      </p:grpSpPr>
      <p:sp>
        <p:nvSpPr>
          <p:cNvPr id="2095" name="Google Shape;2095;p38"/>
          <p:cNvSpPr txBox="1"/>
          <p:nvPr>
            <p:ph hasCustomPrompt="1" type="title"/>
          </p:nvPr>
        </p:nvSpPr>
        <p:spPr>
          <a:xfrm>
            <a:off x="1535250" y="1218775"/>
            <a:ext cx="6073500" cy="7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a:r>
              <a:t>xx%</a:t>
            </a:r>
          </a:p>
        </p:txBody>
      </p:sp>
      <p:sp>
        <p:nvSpPr>
          <p:cNvPr id="2096" name="Google Shape;2096;p38"/>
          <p:cNvSpPr txBox="1"/>
          <p:nvPr>
            <p:ph hasCustomPrompt="1" idx="2" type="title"/>
          </p:nvPr>
        </p:nvSpPr>
        <p:spPr>
          <a:xfrm>
            <a:off x="1535250" y="2892013"/>
            <a:ext cx="6073500" cy="7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a:r>
              <a:t>xx%</a:t>
            </a:r>
          </a:p>
        </p:txBody>
      </p:sp>
      <p:sp>
        <p:nvSpPr>
          <p:cNvPr id="2097" name="Google Shape;2097;p38"/>
          <p:cNvSpPr txBox="1"/>
          <p:nvPr>
            <p:ph idx="1" type="subTitle"/>
          </p:nvPr>
        </p:nvSpPr>
        <p:spPr>
          <a:xfrm>
            <a:off x="1535400" y="1954425"/>
            <a:ext cx="6073500" cy="30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lnSpc>
                <a:spcPct val="100000"/>
              </a:lnSpc>
              <a:spcBef>
                <a:spcPts val="0"/>
              </a:spcBef>
              <a:spcAft>
                <a:spcPts val="0"/>
              </a:spcAft>
              <a:buSzPts val="1500"/>
              <a:buNone/>
              <a:defRPr sz="1500"/>
            </a:lvl2pPr>
            <a:lvl3pPr lvl="2" rtl="0" algn="ctr">
              <a:lnSpc>
                <a:spcPct val="100000"/>
              </a:lnSpc>
              <a:spcBef>
                <a:spcPts val="0"/>
              </a:spcBef>
              <a:spcAft>
                <a:spcPts val="0"/>
              </a:spcAft>
              <a:buSzPts val="1500"/>
              <a:buNone/>
              <a:defRPr sz="1500"/>
            </a:lvl3pPr>
            <a:lvl4pPr lvl="3" rtl="0" algn="ctr">
              <a:lnSpc>
                <a:spcPct val="100000"/>
              </a:lnSpc>
              <a:spcBef>
                <a:spcPts val="0"/>
              </a:spcBef>
              <a:spcAft>
                <a:spcPts val="0"/>
              </a:spcAft>
              <a:buSzPts val="1500"/>
              <a:buNone/>
              <a:defRPr sz="1500"/>
            </a:lvl4pPr>
            <a:lvl5pPr lvl="4" rtl="0" algn="ctr">
              <a:lnSpc>
                <a:spcPct val="100000"/>
              </a:lnSpc>
              <a:spcBef>
                <a:spcPts val="0"/>
              </a:spcBef>
              <a:spcAft>
                <a:spcPts val="0"/>
              </a:spcAft>
              <a:buSzPts val="1500"/>
              <a:buNone/>
              <a:defRPr sz="1500"/>
            </a:lvl5pPr>
            <a:lvl6pPr lvl="5" rtl="0" algn="ctr">
              <a:lnSpc>
                <a:spcPct val="100000"/>
              </a:lnSpc>
              <a:spcBef>
                <a:spcPts val="0"/>
              </a:spcBef>
              <a:spcAft>
                <a:spcPts val="0"/>
              </a:spcAft>
              <a:buSzPts val="1500"/>
              <a:buNone/>
              <a:defRPr sz="1500"/>
            </a:lvl6pPr>
            <a:lvl7pPr lvl="6" rtl="0" algn="ctr">
              <a:lnSpc>
                <a:spcPct val="100000"/>
              </a:lnSpc>
              <a:spcBef>
                <a:spcPts val="0"/>
              </a:spcBef>
              <a:spcAft>
                <a:spcPts val="0"/>
              </a:spcAft>
              <a:buSzPts val="1500"/>
              <a:buNone/>
              <a:defRPr sz="1500"/>
            </a:lvl7pPr>
            <a:lvl8pPr lvl="7" rtl="0" algn="ctr">
              <a:lnSpc>
                <a:spcPct val="100000"/>
              </a:lnSpc>
              <a:spcBef>
                <a:spcPts val="0"/>
              </a:spcBef>
              <a:spcAft>
                <a:spcPts val="0"/>
              </a:spcAft>
              <a:buSzPts val="1500"/>
              <a:buNone/>
              <a:defRPr sz="1500"/>
            </a:lvl8pPr>
            <a:lvl9pPr lvl="8" rtl="0" algn="ctr">
              <a:lnSpc>
                <a:spcPct val="100000"/>
              </a:lnSpc>
              <a:spcBef>
                <a:spcPts val="0"/>
              </a:spcBef>
              <a:spcAft>
                <a:spcPts val="0"/>
              </a:spcAft>
              <a:buSzPts val="1500"/>
              <a:buNone/>
              <a:defRPr sz="1500"/>
            </a:lvl9pPr>
          </a:lstStyle>
          <a:p/>
        </p:txBody>
      </p:sp>
      <p:sp>
        <p:nvSpPr>
          <p:cNvPr id="2098" name="Google Shape;2098;p38"/>
          <p:cNvSpPr txBox="1"/>
          <p:nvPr>
            <p:ph idx="3" type="subTitle"/>
          </p:nvPr>
        </p:nvSpPr>
        <p:spPr>
          <a:xfrm>
            <a:off x="1535250" y="3624624"/>
            <a:ext cx="6073500" cy="30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lnSpc>
                <a:spcPct val="100000"/>
              </a:lnSpc>
              <a:spcBef>
                <a:spcPts val="0"/>
              </a:spcBef>
              <a:spcAft>
                <a:spcPts val="0"/>
              </a:spcAft>
              <a:buSzPts val="1500"/>
              <a:buNone/>
              <a:defRPr sz="1500"/>
            </a:lvl2pPr>
            <a:lvl3pPr lvl="2" rtl="0" algn="ctr">
              <a:lnSpc>
                <a:spcPct val="100000"/>
              </a:lnSpc>
              <a:spcBef>
                <a:spcPts val="0"/>
              </a:spcBef>
              <a:spcAft>
                <a:spcPts val="0"/>
              </a:spcAft>
              <a:buSzPts val="1500"/>
              <a:buNone/>
              <a:defRPr sz="1500"/>
            </a:lvl3pPr>
            <a:lvl4pPr lvl="3" rtl="0" algn="ctr">
              <a:lnSpc>
                <a:spcPct val="100000"/>
              </a:lnSpc>
              <a:spcBef>
                <a:spcPts val="0"/>
              </a:spcBef>
              <a:spcAft>
                <a:spcPts val="0"/>
              </a:spcAft>
              <a:buSzPts val="1500"/>
              <a:buNone/>
              <a:defRPr sz="1500"/>
            </a:lvl4pPr>
            <a:lvl5pPr lvl="4" rtl="0" algn="ctr">
              <a:lnSpc>
                <a:spcPct val="100000"/>
              </a:lnSpc>
              <a:spcBef>
                <a:spcPts val="0"/>
              </a:spcBef>
              <a:spcAft>
                <a:spcPts val="0"/>
              </a:spcAft>
              <a:buSzPts val="1500"/>
              <a:buNone/>
              <a:defRPr sz="1500"/>
            </a:lvl5pPr>
            <a:lvl6pPr lvl="5" rtl="0" algn="ctr">
              <a:lnSpc>
                <a:spcPct val="100000"/>
              </a:lnSpc>
              <a:spcBef>
                <a:spcPts val="0"/>
              </a:spcBef>
              <a:spcAft>
                <a:spcPts val="0"/>
              </a:spcAft>
              <a:buSzPts val="1500"/>
              <a:buNone/>
              <a:defRPr sz="1500"/>
            </a:lvl6pPr>
            <a:lvl7pPr lvl="6" rtl="0" algn="ctr">
              <a:lnSpc>
                <a:spcPct val="100000"/>
              </a:lnSpc>
              <a:spcBef>
                <a:spcPts val="0"/>
              </a:spcBef>
              <a:spcAft>
                <a:spcPts val="0"/>
              </a:spcAft>
              <a:buSzPts val="1500"/>
              <a:buNone/>
              <a:defRPr sz="1500"/>
            </a:lvl7pPr>
            <a:lvl8pPr lvl="7" rtl="0" algn="ctr">
              <a:lnSpc>
                <a:spcPct val="100000"/>
              </a:lnSpc>
              <a:spcBef>
                <a:spcPts val="0"/>
              </a:spcBef>
              <a:spcAft>
                <a:spcPts val="0"/>
              </a:spcAft>
              <a:buSzPts val="1500"/>
              <a:buNone/>
              <a:defRPr sz="1500"/>
            </a:lvl8pPr>
            <a:lvl9pPr lvl="8" rtl="0" algn="ctr">
              <a:lnSpc>
                <a:spcPct val="100000"/>
              </a:lnSpc>
              <a:spcBef>
                <a:spcPts val="0"/>
              </a:spcBef>
              <a:spcAft>
                <a:spcPts val="0"/>
              </a:spcAft>
              <a:buSzPts val="1500"/>
              <a:buNone/>
              <a:defRPr sz="1500"/>
            </a:lvl9pPr>
          </a:lstStyle>
          <a:p/>
        </p:txBody>
      </p:sp>
      <p:grpSp>
        <p:nvGrpSpPr>
          <p:cNvPr id="2099" name="Google Shape;2099;p38"/>
          <p:cNvGrpSpPr/>
          <p:nvPr/>
        </p:nvGrpSpPr>
        <p:grpSpPr>
          <a:xfrm>
            <a:off x="-8" y="13741"/>
            <a:ext cx="9050972" cy="5137623"/>
            <a:chOff x="-8" y="13741"/>
            <a:chExt cx="9050972" cy="5137623"/>
          </a:xfrm>
        </p:grpSpPr>
        <p:grpSp>
          <p:nvGrpSpPr>
            <p:cNvPr id="2100" name="Google Shape;2100;p38"/>
            <p:cNvGrpSpPr/>
            <p:nvPr/>
          </p:nvGrpSpPr>
          <p:grpSpPr>
            <a:xfrm>
              <a:off x="93025" y="139953"/>
              <a:ext cx="8957938" cy="5003560"/>
              <a:chOff x="84356" y="461914"/>
              <a:chExt cx="8957938" cy="5003560"/>
            </a:xfrm>
          </p:grpSpPr>
          <p:sp>
            <p:nvSpPr>
              <p:cNvPr id="2101" name="Google Shape;2101;p38"/>
              <p:cNvSpPr/>
              <p:nvPr/>
            </p:nvSpPr>
            <p:spPr>
              <a:xfrm>
                <a:off x="2280394" y="2583244"/>
                <a:ext cx="152461" cy="171611"/>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8"/>
              <p:cNvSpPr/>
              <p:nvPr/>
            </p:nvSpPr>
            <p:spPr>
              <a:xfrm>
                <a:off x="4539064" y="4838775"/>
                <a:ext cx="152461" cy="171611"/>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38"/>
              <p:cNvSpPr/>
              <p:nvPr/>
            </p:nvSpPr>
            <p:spPr>
              <a:xfrm>
                <a:off x="8495690" y="1499146"/>
                <a:ext cx="197117" cy="221798"/>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8"/>
              <p:cNvSpPr/>
              <p:nvPr/>
            </p:nvSpPr>
            <p:spPr>
              <a:xfrm>
                <a:off x="7495547" y="831588"/>
                <a:ext cx="197117" cy="221798"/>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8"/>
              <p:cNvSpPr/>
              <p:nvPr/>
            </p:nvSpPr>
            <p:spPr>
              <a:xfrm>
                <a:off x="1437431" y="461921"/>
                <a:ext cx="197117" cy="221798"/>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38"/>
              <p:cNvSpPr/>
              <p:nvPr/>
            </p:nvSpPr>
            <p:spPr>
              <a:xfrm>
                <a:off x="84356" y="1539277"/>
                <a:ext cx="103759" cy="11647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8"/>
              <p:cNvSpPr/>
              <p:nvPr/>
            </p:nvSpPr>
            <p:spPr>
              <a:xfrm>
                <a:off x="2948472" y="487044"/>
                <a:ext cx="152378" cy="171529"/>
              </a:xfrm>
              <a:custGeom>
                <a:rect b="b" l="l" r="r" t="t"/>
                <a:pathLst>
                  <a:path extrusionOk="0" h="2078" w="1846">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38"/>
              <p:cNvSpPr/>
              <p:nvPr/>
            </p:nvSpPr>
            <p:spPr>
              <a:xfrm>
                <a:off x="1219602" y="4037846"/>
                <a:ext cx="152461" cy="171611"/>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38"/>
              <p:cNvSpPr/>
              <p:nvPr/>
            </p:nvSpPr>
            <p:spPr>
              <a:xfrm>
                <a:off x="546478" y="719265"/>
                <a:ext cx="103759" cy="117379"/>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38"/>
              <p:cNvSpPr/>
              <p:nvPr/>
            </p:nvSpPr>
            <p:spPr>
              <a:xfrm>
                <a:off x="7542228" y="1446954"/>
                <a:ext cx="103759" cy="116554"/>
              </a:xfrm>
              <a:custGeom>
                <a:rect b="b" l="l" r="r" t="t"/>
                <a:pathLst>
                  <a:path extrusionOk="0" h="1412" w="1257">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38"/>
              <p:cNvSpPr/>
              <p:nvPr/>
            </p:nvSpPr>
            <p:spPr>
              <a:xfrm>
                <a:off x="7109460" y="2662888"/>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38"/>
              <p:cNvSpPr/>
              <p:nvPr/>
            </p:nvSpPr>
            <p:spPr>
              <a:xfrm>
                <a:off x="2092276" y="3537866"/>
                <a:ext cx="80812" cy="68347"/>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38"/>
              <p:cNvSpPr/>
              <p:nvPr/>
            </p:nvSpPr>
            <p:spPr>
              <a:xfrm>
                <a:off x="5466454" y="4630499"/>
                <a:ext cx="38053" cy="32605"/>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38"/>
              <p:cNvSpPr/>
              <p:nvPr/>
            </p:nvSpPr>
            <p:spPr>
              <a:xfrm>
                <a:off x="2058762" y="3735068"/>
                <a:ext cx="38879" cy="32770"/>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38"/>
              <p:cNvSpPr/>
              <p:nvPr/>
            </p:nvSpPr>
            <p:spPr>
              <a:xfrm>
                <a:off x="1877740" y="3636013"/>
                <a:ext cx="53572" cy="45812"/>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38"/>
              <p:cNvSpPr/>
              <p:nvPr/>
            </p:nvSpPr>
            <p:spPr>
              <a:xfrm>
                <a:off x="7461983" y="4545818"/>
                <a:ext cx="80234" cy="68843"/>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38"/>
              <p:cNvSpPr/>
              <p:nvPr/>
            </p:nvSpPr>
            <p:spPr>
              <a:xfrm>
                <a:off x="7702736" y="5215015"/>
                <a:ext cx="80234" cy="68843"/>
              </a:xfrm>
              <a:custGeom>
                <a:rect b="b" l="l" r="r" t="t"/>
                <a:pathLst>
                  <a:path extrusionOk="0" h="834" w="972">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38"/>
              <p:cNvSpPr/>
              <p:nvPr/>
            </p:nvSpPr>
            <p:spPr>
              <a:xfrm>
                <a:off x="7819042" y="461914"/>
                <a:ext cx="38879" cy="32770"/>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38"/>
              <p:cNvSpPr/>
              <p:nvPr/>
            </p:nvSpPr>
            <p:spPr>
              <a:xfrm>
                <a:off x="1563672" y="5226729"/>
                <a:ext cx="53819" cy="45400"/>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20" name="Google Shape;2120;p38"/>
              <p:cNvGrpSpPr/>
              <p:nvPr/>
            </p:nvGrpSpPr>
            <p:grpSpPr>
              <a:xfrm>
                <a:off x="384142" y="4522561"/>
                <a:ext cx="2832721" cy="369227"/>
                <a:chOff x="2002810" y="3558267"/>
                <a:chExt cx="2605520" cy="339613"/>
              </a:xfrm>
            </p:grpSpPr>
            <p:sp>
              <p:nvSpPr>
                <p:cNvPr id="2121" name="Google Shape;2121;p38"/>
                <p:cNvSpPr/>
                <p:nvPr/>
              </p:nvSpPr>
              <p:spPr>
                <a:xfrm>
                  <a:off x="4533999" y="3616265"/>
                  <a:ext cx="74331" cy="6286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38"/>
                <p:cNvSpPr/>
                <p:nvPr/>
              </p:nvSpPr>
              <p:spPr>
                <a:xfrm>
                  <a:off x="2002810" y="3590232"/>
                  <a:ext cx="74331" cy="62866"/>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38"/>
                <p:cNvSpPr/>
                <p:nvPr/>
              </p:nvSpPr>
              <p:spPr>
                <a:xfrm>
                  <a:off x="2172351" y="3558267"/>
                  <a:ext cx="35001" cy="29990"/>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38"/>
                <p:cNvSpPr/>
                <p:nvPr/>
              </p:nvSpPr>
              <p:spPr>
                <a:xfrm>
                  <a:off x="2260348" y="3867738"/>
                  <a:ext cx="35761" cy="30142"/>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38"/>
                <p:cNvSpPr/>
                <p:nvPr/>
              </p:nvSpPr>
              <p:spPr>
                <a:xfrm>
                  <a:off x="2093844" y="3776628"/>
                  <a:ext cx="49275" cy="421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6" name="Google Shape;2126;p38"/>
              <p:cNvGrpSpPr/>
              <p:nvPr/>
            </p:nvGrpSpPr>
            <p:grpSpPr>
              <a:xfrm>
                <a:off x="7269392" y="3767838"/>
                <a:ext cx="1376721" cy="657526"/>
                <a:chOff x="1099204" y="2864077"/>
                <a:chExt cx="1266300" cy="604788"/>
              </a:xfrm>
            </p:grpSpPr>
            <p:sp>
              <p:nvSpPr>
                <p:cNvPr id="2127" name="Google Shape;2127;p38"/>
                <p:cNvSpPr/>
                <p:nvPr/>
              </p:nvSpPr>
              <p:spPr>
                <a:xfrm>
                  <a:off x="2291173" y="3406000"/>
                  <a:ext cx="74331" cy="6286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38"/>
                <p:cNvSpPr/>
                <p:nvPr/>
              </p:nvSpPr>
              <p:spPr>
                <a:xfrm>
                  <a:off x="1099204" y="2864077"/>
                  <a:ext cx="74331" cy="62866"/>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38"/>
                <p:cNvSpPr/>
                <p:nvPr/>
              </p:nvSpPr>
              <p:spPr>
                <a:xfrm>
                  <a:off x="1763709" y="2880517"/>
                  <a:ext cx="35001" cy="29990"/>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0" name="Google Shape;2130;p38"/>
              <p:cNvSpPr/>
              <p:nvPr/>
            </p:nvSpPr>
            <p:spPr>
              <a:xfrm>
                <a:off x="8938535" y="2089738"/>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38"/>
              <p:cNvSpPr/>
              <p:nvPr/>
            </p:nvSpPr>
            <p:spPr>
              <a:xfrm>
                <a:off x="8646110" y="3067375"/>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38"/>
              <p:cNvSpPr/>
              <p:nvPr/>
            </p:nvSpPr>
            <p:spPr>
              <a:xfrm>
                <a:off x="2896347" y="1498138"/>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8"/>
              <p:cNvSpPr/>
              <p:nvPr/>
            </p:nvSpPr>
            <p:spPr>
              <a:xfrm>
                <a:off x="5368510" y="564925"/>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38"/>
              <p:cNvSpPr/>
              <p:nvPr/>
            </p:nvSpPr>
            <p:spPr>
              <a:xfrm>
                <a:off x="778476" y="2347266"/>
                <a:ext cx="80812" cy="68347"/>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38"/>
              <p:cNvSpPr/>
              <p:nvPr/>
            </p:nvSpPr>
            <p:spPr>
              <a:xfrm>
                <a:off x="2720617" y="1087726"/>
                <a:ext cx="80812" cy="68347"/>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8"/>
              <p:cNvSpPr/>
              <p:nvPr/>
            </p:nvSpPr>
            <p:spPr>
              <a:xfrm>
                <a:off x="1801817" y="1244911"/>
                <a:ext cx="38053" cy="32605"/>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8"/>
              <p:cNvSpPr/>
              <p:nvPr/>
            </p:nvSpPr>
            <p:spPr>
              <a:xfrm>
                <a:off x="1897487" y="1581368"/>
                <a:ext cx="38879" cy="32770"/>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8"/>
              <p:cNvSpPr/>
              <p:nvPr/>
            </p:nvSpPr>
            <p:spPr>
              <a:xfrm>
                <a:off x="1716465" y="1482313"/>
                <a:ext cx="53572" cy="45812"/>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8"/>
              <p:cNvSpPr/>
              <p:nvPr/>
            </p:nvSpPr>
            <p:spPr>
              <a:xfrm>
                <a:off x="4219626" y="831591"/>
                <a:ext cx="80812" cy="68347"/>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8"/>
              <p:cNvSpPr/>
              <p:nvPr/>
            </p:nvSpPr>
            <p:spPr>
              <a:xfrm>
                <a:off x="6919542" y="664413"/>
                <a:ext cx="80812" cy="68347"/>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8"/>
              <p:cNvSpPr/>
              <p:nvPr/>
            </p:nvSpPr>
            <p:spPr>
              <a:xfrm>
                <a:off x="4706504" y="1026286"/>
                <a:ext cx="38053" cy="32605"/>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38"/>
              <p:cNvSpPr/>
              <p:nvPr/>
            </p:nvSpPr>
            <p:spPr>
              <a:xfrm>
                <a:off x="5603787" y="1444293"/>
                <a:ext cx="38879" cy="32770"/>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38"/>
              <p:cNvSpPr/>
              <p:nvPr/>
            </p:nvSpPr>
            <p:spPr>
              <a:xfrm>
                <a:off x="6228840" y="1238301"/>
                <a:ext cx="53572" cy="45812"/>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38"/>
              <p:cNvSpPr/>
              <p:nvPr/>
            </p:nvSpPr>
            <p:spPr>
              <a:xfrm>
                <a:off x="2896356" y="5349002"/>
                <a:ext cx="103759" cy="11647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38"/>
              <p:cNvSpPr/>
              <p:nvPr/>
            </p:nvSpPr>
            <p:spPr>
              <a:xfrm flipH="1">
                <a:off x="6471716" y="4891802"/>
                <a:ext cx="103759" cy="11647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6" name="Google Shape;2146;p38"/>
            <p:cNvGrpSpPr/>
            <p:nvPr/>
          </p:nvGrpSpPr>
          <p:grpSpPr>
            <a:xfrm>
              <a:off x="-8" y="13741"/>
              <a:ext cx="9047281" cy="5137623"/>
              <a:chOff x="-8" y="-9"/>
              <a:chExt cx="9047281" cy="5137623"/>
            </a:xfrm>
          </p:grpSpPr>
          <p:sp>
            <p:nvSpPr>
              <p:cNvPr id="2147" name="Google Shape;2147;p38"/>
              <p:cNvSpPr/>
              <p:nvPr/>
            </p:nvSpPr>
            <p:spPr>
              <a:xfrm>
                <a:off x="8138127" y="-9"/>
                <a:ext cx="909146" cy="908748"/>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38"/>
              <p:cNvSpPr/>
              <p:nvPr/>
            </p:nvSpPr>
            <p:spPr>
              <a:xfrm rot="422608">
                <a:off x="7805380" y="4147136"/>
                <a:ext cx="1071098" cy="723469"/>
              </a:xfrm>
              <a:custGeom>
                <a:rect b="b" l="l" r="r" t="t"/>
                <a:pathLst>
                  <a:path extrusionOk="0" h="45494" w="67354">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38"/>
              <p:cNvSpPr/>
              <p:nvPr/>
            </p:nvSpPr>
            <p:spPr>
              <a:xfrm rot="-1550640">
                <a:off x="61225" y="4670535"/>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0" name="Google Shape;2150;p38"/>
              <p:cNvGrpSpPr/>
              <p:nvPr/>
            </p:nvGrpSpPr>
            <p:grpSpPr>
              <a:xfrm rot="1882907">
                <a:off x="665780" y="2599945"/>
                <a:ext cx="537260" cy="480691"/>
                <a:chOff x="-5758872" y="6116383"/>
                <a:chExt cx="705425" cy="631150"/>
              </a:xfrm>
            </p:grpSpPr>
            <p:sp>
              <p:nvSpPr>
                <p:cNvPr id="2151" name="Google Shape;2151;p38"/>
                <p:cNvSpPr/>
                <p:nvPr/>
              </p:nvSpPr>
              <p:spPr>
                <a:xfrm>
                  <a:off x="-5678872" y="6391758"/>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38"/>
                <p:cNvSpPr/>
                <p:nvPr/>
              </p:nvSpPr>
              <p:spPr>
                <a:xfrm>
                  <a:off x="-5758872" y="6266308"/>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38"/>
                <p:cNvSpPr/>
                <p:nvPr/>
              </p:nvSpPr>
              <p:spPr>
                <a:xfrm>
                  <a:off x="-5542497" y="6116383"/>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38"/>
                <p:cNvSpPr/>
                <p:nvPr/>
              </p:nvSpPr>
              <p:spPr>
                <a:xfrm>
                  <a:off x="-5336997" y="6146283"/>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38"/>
                <p:cNvSpPr/>
                <p:nvPr/>
              </p:nvSpPr>
              <p:spPr>
                <a:xfrm>
                  <a:off x="-5220622" y="6334883"/>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6" name="Google Shape;2156;p38"/>
              <p:cNvGrpSpPr/>
              <p:nvPr/>
            </p:nvGrpSpPr>
            <p:grpSpPr>
              <a:xfrm rot="1882907">
                <a:off x="2214569" y="4299367"/>
                <a:ext cx="497534" cy="541159"/>
                <a:chOff x="-2763636" y="9839624"/>
                <a:chExt cx="653266" cy="710545"/>
              </a:xfrm>
            </p:grpSpPr>
            <p:sp>
              <p:nvSpPr>
                <p:cNvPr id="2157" name="Google Shape;2157;p38"/>
                <p:cNvSpPr/>
                <p:nvPr/>
              </p:nvSpPr>
              <p:spPr>
                <a:xfrm rot="-5176049">
                  <a:off x="-2552274" y="10053413"/>
                  <a:ext cx="496461" cy="355783"/>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38"/>
                <p:cNvSpPr/>
                <p:nvPr/>
              </p:nvSpPr>
              <p:spPr>
                <a:xfrm rot="-5176049">
                  <a:off x="-2631643" y="10365217"/>
                  <a:ext cx="189129" cy="170104"/>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38"/>
                <p:cNvSpPr/>
                <p:nvPr/>
              </p:nvSpPr>
              <p:spPr>
                <a:xfrm rot="-5176049">
                  <a:off x="-2741861" y="10132837"/>
                  <a:ext cx="170979" cy="203829"/>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38"/>
                <p:cNvSpPr/>
                <p:nvPr/>
              </p:nvSpPr>
              <p:spPr>
                <a:xfrm rot="-5176049">
                  <a:off x="-2699333" y="9937194"/>
                  <a:ext cx="163678" cy="195629"/>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38"/>
                <p:cNvSpPr/>
                <p:nvPr/>
              </p:nvSpPr>
              <p:spPr>
                <a:xfrm rot="-5176049">
                  <a:off x="-2523571" y="9848804"/>
                  <a:ext cx="167179" cy="158803"/>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2" name="Google Shape;2162;p38"/>
              <p:cNvGrpSpPr/>
              <p:nvPr/>
            </p:nvGrpSpPr>
            <p:grpSpPr>
              <a:xfrm flipH="1" rot="-1882907">
                <a:off x="7894755" y="2011245"/>
                <a:ext cx="537260" cy="480691"/>
                <a:chOff x="-6580847" y="7510235"/>
                <a:chExt cx="705425" cy="631150"/>
              </a:xfrm>
            </p:grpSpPr>
            <p:sp>
              <p:nvSpPr>
                <p:cNvPr id="2163" name="Google Shape;2163;p38"/>
                <p:cNvSpPr/>
                <p:nvPr/>
              </p:nvSpPr>
              <p:spPr>
                <a:xfrm>
                  <a:off x="-6500847" y="7785610"/>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8"/>
                <p:cNvSpPr/>
                <p:nvPr/>
              </p:nvSpPr>
              <p:spPr>
                <a:xfrm>
                  <a:off x="-6580847" y="7660160"/>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38"/>
                <p:cNvSpPr/>
                <p:nvPr/>
              </p:nvSpPr>
              <p:spPr>
                <a:xfrm>
                  <a:off x="-6364472" y="7510235"/>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38"/>
                <p:cNvSpPr/>
                <p:nvPr/>
              </p:nvSpPr>
              <p:spPr>
                <a:xfrm>
                  <a:off x="-6158972" y="7540135"/>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38"/>
                <p:cNvSpPr/>
                <p:nvPr/>
              </p:nvSpPr>
              <p:spPr>
                <a:xfrm>
                  <a:off x="-6042597" y="7728735"/>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8" name="Google Shape;2168;p38"/>
              <p:cNvSpPr/>
              <p:nvPr/>
            </p:nvSpPr>
            <p:spPr>
              <a:xfrm rot="1076189">
                <a:off x="6587186" y="2969724"/>
                <a:ext cx="459228" cy="386297"/>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8"/>
              <p:cNvSpPr/>
              <p:nvPr/>
            </p:nvSpPr>
            <p:spPr>
              <a:xfrm rot="-1550640">
                <a:off x="1187950" y="1029685"/>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38">
    <p:spTree>
      <p:nvGrpSpPr>
        <p:cNvPr id="2170" name="Shape 2170"/>
        <p:cNvGrpSpPr/>
        <p:nvPr/>
      </p:nvGrpSpPr>
      <p:grpSpPr>
        <a:xfrm>
          <a:off x="0" y="0"/>
          <a:ext cx="0" cy="0"/>
          <a:chOff x="0" y="0"/>
          <a:chExt cx="0" cy="0"/>
        </a:xfrm>
      </p:grpSpPr>
      <p:sp>
        <p:nvSpPr>
          <p:cNvPr id="2171" name="Google Shape;2171;p39"/>
          <p:cNvSpPr txBox="1"/>
          <p:nvPr>
            <p:ph type="title"/>
          </p:nvPr>
        </p:nvSpPr>
        <p:spPr>
          <a:xfrm>
            <a:off x="5244471" y="539500"/>
            <a:ext cx="3186300" cy="2895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000"/>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p:txBody>
      </p:sp>
      <p:grpSp>
        <p:nvGrpSpPr>
          <p:cNvPr id="2172" name="Google Shape;2172;p39"/>
          <p:cNvGrpSpPr/>
          <p:nvPr/>
        </p:nvGrpSpPr>
        <p:grpSpPr>
          <a:xfrm rot="10800000">
            <a:off x="25895" y="4300"/>
            <a:ext cx="9125456" cy="5037984"/>
            <a:chOff x="20913" y="327561"/>
            <a:chExt cx="9125456" cy="5037984"/>
          </a:xfrm>
        </p:grpSpPr>
        <p:sp>
          <p:nvSpPr>
            <p:cNvPr id="2173" name="Google Shape;2173;p39"/>
            <p:cNvSpPr/>
            <p:nvPr/>
          </p:nvSpPr>
          <p:spPr>
            <a:xfrm>
              <a:off x="4460556" y="555032"/>
              <a:ext cx="152461" cy="171611"/>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9"/>
            <p:cNvSpPr/>
            <p:nvPr/>
          </p:nvSpPr>
          <p:spPr>
            <a:xfrm>
              <a:off x="7259303" y="5027034"/>
              <a:ext cx="197117" cy="221798"/>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39"/>
            <p:cNvSpPr/>
            <p:nvPr/>
          </p:nvSpPr>
          <p:spPr>
            <a:xfrm>
              <a:off x="8244585" y="379438"/>
              <a:ext cx="197117" cy="221798"/>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9"/>
            <p:cNvSpPr/>
            <p:nvPr/>
          </p:nvSpPr>
          <p:spPr>
            <a:xfrm>
              <a:off x="3095956" y="2517446"/>
              <a:ext cx="197117" cy="221798"/>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9"/>
            <p:cNvSpPr/>
            <p:nvPr/>
          </p:nvSpPr>
          <p:spPr>
            <a:xfrm>
              <a:off x="2432706" y="541927"/>
              <a:ext cx="103759" cy="11647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9"/>
            <p:cNvSpPr/>
            <p:nvPr/>
          </p:nvSpPr>
          <p:spPr>
            <a:xfrm>
              <a:off x="416002" y="5193934"/>
              <a:ext cx="152461" cy="171611"/>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9"/>
            <p:cNvSpPr/>
            <p:nvPr/>
          </p:nvSpPr>
          <p:spPr>
            <a:xfrm>
              <a:off x="20913" y="3600641"/>
              <a:ext cx="103842" cy="116554"/>
            </a:xfrm>
            <a:custGeom>
              <a:rect b="b" l="l" r="r" t="t"/>
              <a:pathLst>
                <a:path extrusionOk="0" h="1412" w="1258">
                  <a:moveTo>
                    <a:pt x="629" y="1"/>
                  </a:moveTo>
                  <a:cubicBezTo>
                    <a:pt x="552" y="1"/>
                    <a:pt x="484" y="233"/>
                    <a:pt x="474" y="552"/>
                  </a:cubicBezTo>
                  <a:cubicBezTo>
                    <a:pt x="204" y="571"/>
                    <a:pt x="1" y="629"/>
                    <a:pt x="1" y="706"/>
                  </a:cubicBezTo>
                  <a:cubicBezTo>
                    <a:pt x="1" y="784"/>
                    <a:pt x="204" y="842"/>
                    <a:pt x="474" y="861"/>
                  </a:cubicBezTo>
                  <a:cubicBezTo>
                    <a:pt x="484" y="1180"/>
                    <a:pt x="552" y="1412"/>
                    <a:pt x="629" y="1412"/>
                  </a:cubicBezTo>
                  <a:cubicBezTo>
                    <a:pt x="706" y="1412"/>
                    <a:pt x="774" y="1180"/>
                    <a:pt x="793" y="861"/>
                  </a:cubicBezTo>
                  <a:cubicBezTo>
                    <a:pt x="1054" y="842"/>
                    <a:pt x="1257" y="784"/>
                    <a:pt x="1257" y="706"/>
                  </a:cubicBezTo>
                  <a:cubicBezTo>
                    <a:pt x="1257" y="629"/>
                    <a:pt x="1054" y="571"/>
                    <a:pt x="793" y="552"/>
                  </a:cubicBezTo>
                  <a:cubicBezTo>
                    <a:pt x="774" y="233"/>
                    <a:pt x="706" y="1"/>
                    <a:pt x="6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39"/>
            <p:cNvSpPr/>
            <p:nvPr/>
          </p:nvSpPr>
          <p:spPr>
            <a:xfrm>
              <a:off x="546478" y="719265"/>
              <a:ext cx="103759" cy="117379"/>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39"/>
            <p:cNvSpPr/>
            <p:nvPr/>
          </p:nvSpPr>
          <p:spPr>
            <a:xfrm>
              <a:off x="8244585" y="3157113"/>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39"/>
            <p:cNvSpPr/>
            <p:nvPr/>
          </p:nvSpPr>
          <p:spPr>
            <a:xfrm>
              <a:off x="3367592" y="649888"/>
              <a:ext cx="80812" cy="68347"/>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39"/>
            <p:cNvSpPr/>
            <p:nvPr/>
          </p:nvSpPr>
          <p:spPr>
            <a:xfrm>
              <a:off x="271790" y="3080963"/>
              <a:ext cx="53572" cy="45812"/>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4" name="Google Shape;2184;p39"/>
            <p:cNvGrpSpPr/>
            <p:nvPr/>
          </p:nvGrpSpPr>
          <p:grpSpPr>
            <a:xfrm>
              <a:off x="384142" y="4522561"/>
              <a:ext cx="4889396" cy="609728"/>
              <a:chOff x="2002810" y="3558267"/>
              <a:chExt cx="4497237" cy="560824"/>
            </a:xfrm>
          </p:grpSpPr>
          <p:sp>
            <p:nvSpPr>
              <p:cNvPr id="2185" name="Google Shape;2185;p39"/>
              <p:cNvSpPr/>
              <p:nvPr/>
            </p:nvSpPr>
            <p:spPr>
              <a:xfrm>
                <a:off x="6425716" y="4056225"/>
                <a:ext cx="74331" cy="6286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9"/>
              <p:cNvSpPr/>
              <p:nvPr/>
            </p:nvSpPr>
            <p:spPr>
              <a:xfrm>
                <a:off x="2002810" y="3590232"/>
                <a:ext cx="74331" cy="62866"/>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9"/>
              <p:cNvSpPr/>
              <p:nvPr/>
            </p:nvSpPr>
            <p:spPr>
              <a:xfrm>
                <a:off x="2172351" y="3558267"/>
                <a:ext cx="35001" cy="29990"/>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39"/>
              <p:cNvSpPr/>
              <p:nvPr/>
            </p:nvSpPr>
            <p:spPr>
              <a:xfrm>
                <a:off x="2260348" y="3867738"/>
                <a:ext cx="35761" cy="30142"/>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9"/>
              <p:cNvSpPr/>
              <p:nvPr/>
            </p:nvSpPr>
            <p:spPr>
              <a:xfrm>
                <a:off x="2093844" y="3776628"/>
                <a:ext cx="49275" cy="421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0" name="Google Shape;2190;p39"/>
            <p:cNvSpPr/>
            <p:nvPr/>
          </p:nvSpPr>
          <p:spPr>
            <a:xfrm>
              <a:off x="7829351" y="555141"/>
              <a:ext cx="80812" cy="68347"/>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39"/>
            <p:cNvSpPr/>
            <p:nvPr/>
          </p:nvSpPr>
          <p:spPr>
            <a:xfrm>
              <a:off x="8697935" y="2517438"/>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39"/>
            <p:cNvSpPr/>
            <p:nvPr/>
          </p:nvSpPr>
          <p:spPr>
            <a:xfrm>
              <a:off x="9042610" y="3600625"/>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39"/>
            <p:cNvSpPr/>
            <p:nvPr/>
          </p:nvSpPr>
          <p:spPr>
            <a:xfrm>
              <a:off x="246697" y="2242900"/>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39"/>
            <p:cNvSpPr/>
            <p:nvPr/>
          </p:nvSpPr>
          <p:spPr>
            <a:xfrm>
              <a:off x="1644910" y="5132300"/>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39"/>
            <p:cNvSpPr/>
            <p:nvPr/>
          </p:nvSpPr>
          <p:spPr>
            <a:xfrm>
              <a:off x="1806951" y="606666"/>
              <a:ext cx="80812" cy="68347"/>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39"/>
            <p:cNvSpPr/>
            <p:nvPr/>
          </p:nvSpPr>
          <p:spPr>
            <a:xfrm>
              <a:off x="1493442" y="327561"/>
              <a:ext cx="80812" cy="68347"/>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9"/>
            <p:cNvSpPr/>
            <p:nvPr/>
          </p:nvSpPr>
          <p:spPr>
            <a:xfrm>
              <a:off x="1677767" y="467411"/>
              <a:ext cx="38053" cy="32605"/>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9"/>
            <p:cNvSpPr/>
            <p:nvPr/>
          </p:nvSpPr>
          <p:spPr>
            <a:xfrm>
              <a:off x="1773437" y="803868"/>
              <a:ext cx="38879" cy="32770"/>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9"/>
            <p:cNvSpPr/>
            <p:nvPr/>
          </p:nvSpPr>
          <p:spPr>
            <a:xfrm>
              <a:off x="1592415" y="704813"/>
              <a:ext cx="53572" cy="45812"/>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39"/>
            <p:cNvSpPr/>
            <p:nvPr/>
          </p:nvSpPr>
          <p:spPr>
            <a:xfrm>
              <a:off x="6849717" y="430076"/>
              <a:ext cx="80812" cy="68347"/>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39"/>
            <p:cNvSpPr/>
            <p:nvPr/>
          </p:nvSpPr>
          <p:spPr>
            <a:xfrm>
              <a:off x="7338842" y="547724"/>
              <a:ext cx="38053" cy="32605"/>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39"/>
            <p:cNvSpPr/>
            <p:nvPr/>
          </p:nvSpPr>
          <p:spPr>
            <a:xfrm>
              <a:off x="3644990" y="1637571"/>
              <a:ext cx="152461" cy="171611"/>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9"/>
            <p:cNvSpPr/>
            <p:nvPr/>
          </p:nvSpPr>
          <p:spPr>
            <a:xfrm flipH="1">
              <a:off x="6095016" y="533415"/>
              <a:ext cx="103759" cy="11647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39">
    <p:spTree>
      <p:nvGrpSpPr>
        <p:cNvPr id="2204" name="Shape 2204"/>
        <p:cNvGrpSpPr/>
        <p:nvPr/>
      </p:nvGrpSpPr>
      <p:grpSpPr>
        <a:xfrm>
          <a:off x="0" y="0"/>
          <a:ext cx="0" cy="0"/>
          <a:chOff x="0" y="0"/>
          <a:chExt cx="0" cy="0"/>
        </a:xfrm>
      </p:grpSpPr>
      <p:grpSp>
        <p:nvGrpSpPr>
          <p:cNvPr id="2205" name="Google Shape;2205;p40"/>
          <p:cNvGrpSpPr/>
          <p:nvPr/>
        </p:nvGrpSpPr>
        <p:grpSpPr>
          <a:xfrm flipH="1">
            <a:off x="46342" y="62639"/>
            <a:ext cx="9102164" cy="5026450"/>
            <a:chOff x="46342" y="62639"/>
            <a:chExt cx="9102164" cy="5026450"/>
          </a:xfrm>
        </p:grpSpPr>
        <p:sp>
          <p:nvSpPr>
            <p:cNvPr id="2206" name="Google Shape;2206;p40"/>
            <p:cNvSpPr/>
            <p:nvPr/>
          </p:nvSpPr>
          <p:spPr>
            <a:xfrm flipH="1">
              <a:off x="5365612" y="93784"/>
              <a:ext cx="162328" cy="212910"/>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40"/>
            <p:cNvSpPr/>
            <p:nvPr/>
          </p:nvSpPr>
          <p:spPr>
            <a:xfrm flipH="1">
              <a:off x="8776380" y="2905926"/>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40"/>
            <p:cNvSpPr/>
            <p:nvPr/>
          </p:nvSpPr>
          <p:spPr>
            <a:xfrm flipH="1">
              <a:off x="3275225" y="62639"/>
              <a:ext cx="209875" cy="275176"/>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40"/>
            <p:cNvSpPr/>
            <p:nvPr/>
          </p:nvSpPr>
          <p:spPr>
            <a:xfrm flipH="1">
              <a:off x="5430928" y="4727960"/>
              <a:ext cx="209875" cy="275176"/>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40"/>
            <p:cNvSpPr/>
            <p:nvPr/>
          </p:nvSpPr>
          <p:spPr>
            <a:xfrm flipH="1">
              <a:off x="7503507" y="4437852"/>
              <a:ext cx="209875" cy="275176"/>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40"/>
            <p:cNvSpPr/>
            <p:nvPr/>
          </p:nvSpPr>
          <p:spPr>
            <a:xfrm flipH="1">
              <a:off x="8125658" y="4749191"/>
              <a:ext cx="110475" cy="14450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40"/>
            <p:cNvSpPr/>
            <p:nvPr/>
          </p:nvSpPr>
          <p:spPr>
            <a:xfrm flipH="1">
              <a:off x="8236122" y="249792"/>
              <a:ext cx="110475" cy="145627"/>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40"/>
            <p:cNvSpPr/>
            <p:nvPr/>
          </p:nvSpPr>
          <p:spPr>
            <a:xfrm flipH="1">
              <a:off x="1621256" y="4692868"/>
              <a:ext cx="110475" cy="144603"/>
            </a:xfrm>
            <a:custGeom>
              <a:rect b="b" l="l" r="r" t="t"/>
              <a:pathLst>
                <a:path extrusionOk="0" h="1412" w="1257">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40"/>
            <p:cNvSpPr/>
            <p:nvPr/>
          </p:nvSpPr>
          <p:spPr>
            <a:xfrm flipH="1">
              <a:off x="984119" y="4778740"/>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40"/>
            <p:cNvSpPr/>
            <p:nvPr/>
          </p:nvSpPr>
          <p:spPr>
            <a:xfrm flipH="1">
              <a:off x="5486549" y="4243752"/>
              <a:ext cx="41395" cy="40657"/>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40"/>
            <p:cNvSpPr/>
            <p:nvPr/>
          </p:nvSpPr>
          <p:spPr>
            <a:xfrm flipH="1">
              <a:off x="6096499" y="3339045"/>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40"/>
            <p:cNvSpPr/>
            <p:nvPr/>
          </p:nvSpPr>
          <p:spPr>
            <a:xfrm flipH="1">
              <a:off x="6064268" y="4837380"/>
              <a:ext cx="57303" cy="56325"/>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40"/>
            <p:cNvSpPr/>
            <p:nvPr/>
          </p:nvSpPr>
          <p:spPr>
            <a:xfrm flipH="1">
              <a:off x="74588" y="2761319"/>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40"/>
            <p:cNvSpPr/>
            <p:nvPr/>
          </p:nvSpPr>
          <p:spPr>
            <a:xfrm flipH="1">
              <a:off x="5029626" y="1412684"/>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40"/>
            <p:cNvSpPr/>
            <p:nvPr/>
          </p:nvSpPr>
          <p:spPr>
            <a:xfrm flipH="1">
              <a:off x="8580006" y="1252021"/>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40"/>
            <p:cNvSpPr/>
            <p:nvPr/>
          </p:nvSpPr>
          <p:spPr>
            <a:xfrm flipH="1">
              <a:off x="6773181" y="346217"/>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40"/>
            <p:cNvSpPr/>
            <p:nvPr/>
          </p:nvSpPr>
          <p:spPr>
            <a:xfrm flipH="1">
              <a:off x="7025617" y="3883712"/>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3" name="Google Shape;2223;p40"/>
            <p:cNvGrpSpPr/>
            <p:nvPr/>
          </p:nvGrpSpPr>
          <p:grpSpPr>
            <a:xfrm flipH="1">
              <a:off x="185055" y="541798"/>
              <a:ext cx="419846" cy="458079"/>
              <a:chOff x="5121781" y="1532506"/>
              <a:chExt cx="419846" cy="458079"/>
            </a:xfrm>
          </p:grpSpPr>
          <p:sp>
            <p:nvSpPr>
              <p:cNvPr id="2224" name="Google Shape;2224;p40"/>
              <p:cNvSpPr/>
              <p:nvPr/>
            </p:nvSpPr>
            <p:spPr>
              <a:xfrm>
                <a:off x="5455586" y="1705272"/>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40"/>
              <p:cNvSpPr/>
              <p:nvPr/>
            </p:nvSpPr>
            <p:spPr>
              <a:xfrm>
                <a:off x="5121781" y="1575621"/>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40"/>
              <p:cNvSpPr/>
              <p:nvPr/>
            </p:nvSpPr>
            <p:spPr>
              <a:xfrm>
                <a:off x="5318039" y="1532506"/>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40"/>
              <p:cNvSpPr/>
              <p:nvPr/>
            </p:nvSpPr>
            <p:spPr>
              <a:xfrm>
                <a:off x="5419903" y="1949929"/>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40"/>
              <p:cNvSpPr/>
              <p:nvPr/>
            </p:nvSpPr>
            <p:spPr>
              <a:xfrm>
                <a:off x="5227161" y="1827037"/>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9" name="Google Shape;2229;p40"/>
            <p:cNvSpPr/>
            <p:nvPr/>
          </p:nvSpPr>
          <p:spPr>
            <a:xfrm flipH="1">
              <a:off x="4185550" y="4493765"/>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40"/>
            <p:cNvSpPr/>
            <p:nvPr/>
          </p:nvSpPr>
          <p:spPr>
            <a:xfrm flipH="1">
              <a:off x="1731717" y="3698895"/>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40"/>
            <p:cNvSpPr/>
            <p:nvPr/>
          </p:nvSpPr>
          <p:spPr>
            <a:xfrm flipH="1" rot="1241947">
              <a:off x="568847" y="3532762"/>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40"/>
            <p:cNvSpPr/>
            <p:nvPr/>
          </p:nvSpPr>
          <p:spPr>
            <a:xfrm flipH="1" rot="1241947">
              <a:off x="462939" y="3747555"/>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40"/>
            <p:cNvSpPr/>
            <p:nvPr/>
          </p:nvSpPr>
          <p:spPr>
            <a:xfrm flipH="1">
              <a:off x="2314784" y="4180341"/>
              <a:ext cx="909146" cy="908748"/>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40"/>
            <p:cNvSpPr/>
            <p:nvPr/>
          </p:nvSpPr>
          <p:spPr>
            <a:xfrm flipH="1" rot="-422590">
              <a:off x="72531" y="4339141"/>
              <a:ext cx="745679" cy="472616"/>
            </a:xfrm>
            <a:custGeom>
              <a:rect b="b" l="l" r="r" t="t"/>
              <a:pathLst>
                <a:path extrusionOk="0" h="45494" w="67354">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40"/>
            <p:cNvSpPr/>
            <p:nvPr/>
          </p:nvSpPr>
          <p:spPr>
            <a:xfrm flipH="1" rot="1550640">
              <a:off x="1962536" y="243848"/>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6" name="Google Shape;2236;p40"/>
            <p:cNvGrpSpPr/>
            <p:nvPr/>
          </p:nvGrpSpPr>
          <p:grpSpPr>
            <a:xfrm flipH="1" rot="-1882907">
              <a:off x="8466055" y="4239858"/>
              <a:ext cx="537260" cy="480691"/>
              <a:chOff x="-4380581" y="7797838"/>
              <a:chExt cx="705425" cy="631150"/>
            </a:xfrm>
          </p:grpSpPr>
          <p:sp>
            <p:nvSpPr>
              <p:cNvPr id="2237" name="Google Shape;2237;p40"/>
              <p:cNvSpPr/>
              <p:nvPr/>
            </p:nvSpPr>
            <p:spPr>
              <a:xfrm>
                <a:off x="-4300581" y="8073213"/>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40"/>
              <p:cNvSpPr/>
              <p:nvPr/>
            </p:nvSpPr>
            <p:spPr>
              <a:xfrm>
                <a:off x="-4380581" y="7947763"/>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40"/>
              <p:cNvSpPr/>
              <p:nvPr/>
            </p:nvSpPr>
            <p:spPr>
              <a:xfrm>
                <a:off x="-4164206" y="7797838"/>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40"/>
              <p:cNvSpPr/>
              <p:nvPr/>
            </p:nvSpPr>
            <p:spPr>
              <a:xfrm>
                <a:off x="-3958706" y="7827738"/>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40"/>
              <p:cNvSpPr/>
              <p:nvPr/>
            </p:nvSpPr>
            <p:spPr>
              <a:xfrm>
                <a:off x="-3842331" y="8016338"/>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2" name="Google Shape;2242;p40"/>
            <p:cNvGrpSpPr/>
            <p:nvPr/>
          </p:nvGrpSpPr>
          <p:grpSpPr>
            <a:xfrm>
              <a:off x="8451393" y="407454"/>
              <a:ext cx="566578" cy="592413"/>
              <a:chOff x="4511781" y="1650104"/>
              <a:chExt cx="566578" cy="592413"/>
            </a:xfrm>
          </p:grpSpPr>
          <p:sp>
            <p:nvSpPr>
              <p:cNvPr id="2243" name="Google Shape;2243;p40"/>
              <p:cNvSpPr/>
              <p:nvPr/>
            </p:nvSpPr>
            <p:spPr>
              <a:xfrm flipH="1" rot="1921615">
                <a:off x="4554856" y="1891914"/>
                <a:ext cx="378106" cy="27096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40"/>
              <p:cNvSpPr/>
              <p:nvPr/>
            </p:nvSpPr>
            <p:spPr>
              <a:xfrm flipH="1" rot="1921615">
                <a:off x="4910928" y="1916047"/>
                <a:ext cx="144041" cy="129551"/>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40"/>
              <p:cNvSpPr/>
              <p:nvPr/>
            </p:nvSpPr>
            <p:spPr>
              <a:xfrm flipH="1" rot="1921615">
                <a:off x="4834648" y="1726259"/>
                <a:ext cx="130218" cy="155237"/>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40"/>
              <p:cNvSpPr/>
              <p:nvPr/>
            </p:nvSpPr>
            <p:spPr>
              <a:xfrm flipH="1" rot="1921615">
                <a:off x="4699752" y="1671820"/>
                <a:ext cx="124658" cy="148992"/>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40"/>
              <p:cNvSpPr/>
              <p:nvPr/>
            </p:nvSpPr>
            <p:spPr>
              <a:xfrm flipH="1" rot="1921615">
                <a:off x="4550331" y="1740722"/>
                <a:ext cx="127324" cy="120945"/>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8" name="Google Shape;2248;p40"/>
            <p:cNvGrpSpPr/>
            <p:nvPr/>
          </p:nvGrpSpPr>
          <p:grpSpPr>
            <a:xfrm rot="-2700000">
              <a:off x="747205" y="1011184"/>
              <a:ext cx="537219" cy="480655"/>
              <a:chOff x="-8043575" y="8494248"/>
              <a:chExt cx="705425" cy="631150"/>
            </a:xfrm>
          </p:grpSpPr>
          <p:sp>
            <p:nvSpPr>
              <p:cNvPr id="2249" name="Google Shape;2249;p40"/>
              <p:cNvSpPr/>
              <p:nvPr/>
            </p:nvSpPr>
            <p:spPr>
              <a:xfrm>
                <a:off x="-7963575" y="8769623"/>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40"/>
              <p:cNvSpPr/>
              <p:nvPr/>
            </p:nvSpPr>
            <p:spPr>
              <a:xfrm>
                <a:off x="-8043575" y="8644173"/>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40"/>
              <p:cNvSpPr/>
              <p:nvPr/>
            </p:nvSpPr>
            <p:spPr>
              <a:xfrm>
                <a:off x="-7827200" y="8494248"/>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40"/>
              <p:cNvSpPr/>
              <p:nvPr/>
            </p:nvSpPr>
            <p:spPr>
              <a:xfrm>
                <a:off x="-7621700" y="8524148"/>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40"/>
              <p:cNvSpPr/>
              <p:nvPr/>
            </p:nvSpPr>
            <p:spPr>
              <a:xfrm>
                <a:off x="-7505325" y="8712748"/>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4" name="Google Shape;2254;p40"/>
            <p:cNvSpPr/>
            <p:nvPr/>
          </p:nvSpPr>
          <p:spPr>
            <a:xfrm flipH="1" rot="-1076189">
              <a:off x="8640955" y="1801674"/>
              <a:ext cx="459228" cy="386297"/>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40"/>
            <p:cNvSpPr/>
            <p:nvPr/>
          </p:nvSpPr>
          <p:spPr>
            <a:xfrm flipH="1">
              <a:off x="8073805" y="1039126"/>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40"/>
            <p:cNvSpPr/>
            <p:nvPr/>
          </p:nvSpPr>
          <p:spPr>
            <a:xfrm flipH="1">
              <a:off x="4707975" y="3033415"/>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40"/>
            <p:cNvSpPr/>
            <p:nvPr/>
          </p:nvSpPr>
          <p:spPr>
            <a:xfrm flipH="1">
              <a:off x="4495949" y="3557952"/>
              <a:ext cx="41395" cy="40657"/>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8" name="Google Shape;2258;p40"/>
          <p:cNvSpPr txBox="1"/>
          <p:nvPr>
            <p:ph idx="1" type="subTitle"/>
          </p:nvPr>
        </p:nvSpPr>
        <p:spPr>
          <a:xfrm>
            <a:off x="5137100" y="3465713"/>
            <a:ext cx="2671800" cy="658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259" name="Google Shape;2259;p40"/>
          <p:cNvSpPr txBox="1"/>
          <p:nvPr>
            <p:ph type="title"/>
          </p:nvPr>
        </p:nvSpPr>
        <p:spPr>
          <a:xfrm>
            <a:off x="5137100" y="3067788"/>
            <a:ext cx="2671800" cy="493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000"/>
              <a:buNone/>
              <a:defRPr sz="20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260" name="Google Shape;2260;p40"/>
          <p:cNvSpPr txBox="1"/>
          <p:nvPr>
            <p:ph idx="2" type="title"/>
          </p:nvPr>
        </p:nvSpPr>
        <p:spPr>
          <a:xfrm>
            <a:off x="714175" y="542500"/>
            <a:ext cx="7715700" cy="535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2261" name="Google Shape;2261;p40"/>
          <p:cNvSpPr txBox="1"/>
          <p:nvPr>
            <p:ph idx="3" type="subTitle"/>
          </p:nvPr>
        </p:nvSpPr>
        <p:spPr>
          <a:xfrm>
            <a:off x="5137100" y="2032688"/>
            <a:ext cx="2671800" cy="658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262" name="Google Shape;2262;p40"/>
          <p:cNvSpPr txBox="1"/>
          <p:nvPr>
            <p:ph idx="4" type="title"/>
          </p:nvPr>
        </p:nvSpPr>
        <p:spPr>
          <a:xfrm>
            <a:off x="5137100" y="1634738"/>
            <a:ext cx="2671800" cy="493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000"/>
              <a:buNone/>
              <a:defRPr sz="20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3" name="Shape 193"/>
        <p:cNvGrpSpPr/>
        <p:nvPr/>
      </p:nvGrpSpPr>
      <p:grpSpPr>
        <a:xfrm>
          <a:off x="0" y="0"/>
          <a:ext cx="0" cy="0"/>
          <a:chOff x="0" y="0"/>
          <a:chExt cx="0" cy="0"/>
        </a:xfrm>
      </p:grpSpPr>
      <p:grpSp>
        <p:nvGrpSpPr>
          <p:cNvPr id="194" name="Google Shape;194;p5"/>
          <p:cNvGrpSpPr/>
          <p:nvPr/>
        </p:nvGrpSpPr>
        <p:grpSpPr>
          <a:xfrm>
            <a:off x="89338" y="138653"/>
            <a:ext cx="8957938" cy="4821944"/>
            <a:chOff x="84356" y="461914"/>
            <a:chExt cx="8957938" cy="4821944"/>
          </a:xfrm>
        </p:grpSpPr>
        <p:sp>
          <p:nvSpPr>
            <p:cNvPr id="195" name="Google Shape;195;p5"/>
            <p:cNvSpPr/>
            <p:nvPr/>
          </p:nvSpPr>
          <p:spPr>
            <a:xfrm>
              <a:off x="5206794" y="3351369"/>
              <a:ext cx="152461" cy="171611"/>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4462864" y="4914975"/>
              <a:ext cx="152461" cy="171611"/>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8495690" y="1499146"/>
              <a:ext cx="197117" cy="221798"/>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8404335" y="533238"/>
              <a:ext cx="197117" cy="221798"/>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1437431" y="461921"/>
              <a:ext cx="197117" cy="221798"/>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84356" y="1539277"/>
              <a:ext cx="103759" cy="11647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2948472" y="487044"/>
              <a:ext cx="152378" cy="171529"/>
            </a:xfrm>
            <a:custGeom>
              <a:rect b="b" l="l" r="r" t="t"/>
              <a:pathLst>
                <a:path extrusionOk="0" h="2078" w="1846">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3864531" y="3565614"/>
              <a:ext cx="103759" cy="116554"/>
            </a:xfrm>
            <a:custGeom>
              <a:rect b="b" l="l" r="r" t="t"/>
              <a:pathLst>
                <a:path extrusionOk="0" h="1412" w="1257">
                  <a:moveTo>
                    <a:pt x="628" y="1"/>
                  </a:moveTo>
                  <a:cubicBezTo>
                    <a:pt x="551" y="1"/>
                    <a:pt x="483" y="233"/>
                    <a:pt x="464" y="552"/>
                  </a:cubicBezTo>
                  <a:cubicBezTo>
                    <a:pt x="194" y="571"/>
                    <a:pt x="0" y="629"/>
                    <a:pt x="0" y="706"/>
                  </a:cubicBezTo>
                  <a:cubicBezTo>
                    <a:pt x="0" y="784"/>
                    <a:pt x="194" y="851"/>
                    <a:pt x="464" y="871"/>
                  </a:cubicBezTo>
                  <a:cubicBezTo>
                    <a:pt x="483" y="1180"/>
                    <a:pt x="551" y="1412"/>
                    <a:pt x="628" y="1412"/>
                  </a:cubicBezTo>
                  <a:cubicBezTo>
                    <a:pt x="706" y="1412"/>
                    <a:pt x="773" y="1180"/>
                    <a:pt x="783" y="871"/>
                  </a:cubicBezTo>
                  <a:cubicBezTo>
                    <a:pt x="1054" y="851"/>
                    <a:pt x="1257" y="784"/>
                    <a:pt x="1257" y="706"/>
                  </a:cubicBezTo>
                  <a:cubicBezTo>
                    <a:pt x="1257" y="629"/>
                    <a:pt x="1054" y="571"/>
                    <a:pt x="78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1211215" y="4610184"/>
              <a:ext cx="152461" cy="171611"/>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2524138" y="4637703"/>
              <a:ext cx="103842" cy="116554"/>
            </a:xfrm>
            <a:custGeom>
              <a:rect b="b" l="l" r="r" t="t"/>
              <a:pathLst>
                <a:path extrusionOk="0" h="1412" w="1258">
                  <a:moveTo>
                    <a:pt x="629" y="1"/>
                  </a:moveTo>
                  <a:cubicBezTo>
                    <a:pt x="552" y="1"/>
                    <a:pt x="484" y="233"/>
                    <a:pt x="474" y="552"/>
                  </a:cubicBezTo>
                  <a:cubicBezTo>
                    <a:pt x="204" y="571"/>
                    <a:pt x="1" y="629"/>
                    <a:pt x="1" y="706"/>
                  </a:cubicBezTo>
                  <a:cubicBezTo>
                    <a:pt x="1" y="784"/>
                    <a:pt x="204" y="842"/>
                    <a:pt x="474" y="861"/>
                  </a:cubicBezTo>
                  <a:cubicBezTo>
                    <a:pt x="484" y="1180"/>
                    <a:pt x="552" y="1412"/>
                    <a:pt x="629" y="1412"/>
                  </a:cubicBezTo>
                  <a:cubicBezTo>
                    <a:pt x="706" y="1412"/>
                    <a:pt x="774" y="1180"/>
                    <a:pt x="793" y="861"/>
                  </a:cubicBezTo>
                  <a:cubicBezTo>
                    <a:pt x="1054" y="842"/>
                    <a:pt x="1257" y="784"/>
                    <a:pt x="1257" y="706"/>
                  </a:cubicBezTo>
                  <a:cubicBezTo>
                    <a:pt x="1257" y="629"/>
                    <a:pt x="1054" y="571"/>
                    <a:pt x="793" y="552"/>
                  </a:cubicBezTo>
                  <a:cubicBezTo>
                    <a:pt x="774" y="233"/>
                    <a:pt x="706" y="1"/>
                    <a:pt x="62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546478" y="719265"/>
              <a:ext cx="103759" cy="117379"/>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7786603" y="984304"/>
              <a:ext cx="103759" cy="116554"/>
            </a:xfrm>
            <a:custGeom>
              <a:rect b="b" l="l" r="r" t="t"/>
              <a:pathLst>
                <a:path extrusionOk="0" h="1412" w="1257">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8215060" y="2913813"/>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4567030" y="3069351"/>
              <a:ext cx="80812" cy="68347"/>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2113654" y="4859099"/>
              <a:ext cx="38053" cy="32605"/>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3173140" y="2035813"/>
              <a:ext cx="53572" cy="45812"/>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a:off x="7353808" y="4805793"/>
              <a:ext cx="80234" cy="68843"/>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7702736" y="5215015"/>
              <a:ext cx="80234" cy="68843"/>
            </a:xfrm>
            <a:custGeom>
              <a:rect b="b" l="l" r="r" t="t"/>
              <a:pathLst>
                <a:path extrusionOk="0" h="834" w="972">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7819042" y="461914"/>
              <a:ext cx="38879" cy="32770"/>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3968299" y="2747071"/>
              <a:ext cx="38218" cy="32358"/>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a:off x="1563672" y="5226729"/>
              <a:ext cx="53819" cy="45400"/>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6" name="Google Shape;216;p5"/>
            <p:cNvGrpSpPr/>
            <p:nvPr/>
          </p:nvGrpSpPr>
          <p:grpSpPr>
            <a:xfrm>
              <a:off x="384142" y="4522561"/>
              <a:ext cx="394321" cy="369227"/>
              <a:chOff x="2002810" y="3558267"/>
              <a:chExt cx="362694" cy="339613"/>
            </a:xfrm>
          </p:grpSpPr>
          <p:sp>
            <p:nvSpPr>
              <p:cNvPr id="217" name="Google Shape;217;p5"/>
              <p:cNvSpPr/>
              <p:nvPr/>
            </p:nvSpPr>
            <p:spPr>
              <a:xfrm>
                <a:off x="2291173" y="3686353"/>
                <a:ext cx="74331" cy="6286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2002810" y="3590232"/>
                <a:ext cx="74331" cy="62866"/>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2172351" y="3558267"/>
                <a:ext cx="35001" cy="29990"/>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a:off x="2260348" y="3867738"/>
                <a:ext cx="35761" cy="30142"/>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a:off x="2093844" y="3776628"/>
                <a:ext cx="49275" cy="421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 name="Google Shape;222;p5"/>
            <p:cNvGrpSpPr/>
            <p:nvPr/>
          </p:nvGrpSpPr>
          <p:grpSpPr>
            <a:xfrm>
              <a:off x="8251792" y="4522561"/>
              <a:ext cx="394321" cy="369227"/>
              <a:chOff x="2002810" y="3558267"/>
              <a:chExt cx="362694" cy="339613"/>
            </a:xfrm>
          </p:grpSpPr>
          <p:sp>
            <p:nvSpPr>
              <p:cNvPr id="223" name="Google Shape;223;p5"/>
              <p:cNvSpPr/>
              <p:nvPr/>
            </p:nvSpPr>
            <p:spPr>
              <a:xfrm>
                <a:off x="2291173" y="3686353"/>
                <a:ext cx="74331" cy="6286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a:off x="2002810" y="3590232"/>
                <a:ext cx="74331" cy="62866"/>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p:nvPr/>
            </p:nvSpPr>
            <p:spPr>
              <a:xfrm>
                <a:off x="2172351" y="3558267"/>
                <a:ext cx="35001" cy="29990"/>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2260348" y="3867738"/>
                <a:ext cx="35761" cy="30142"/>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2093844" y="3776628"/>
                <a:ext cx="49275" cy="421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 name="Google Shape;228;p5"/>
            <p:cNvSpPr/>
            <p:nvPr/>
          </p:nvSpPr>
          <p:spPr>
            <a:xfrm>
              <a:off x="8938535" y="2089738"/>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8542360" y="3448175"/>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529435" y="2743325"/>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650260" y="3533900"/>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778476" y="2347266"/>
              <a:ext cx="80812" cy="68347"/>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2111017" y="1087726"/>
              <a:ext cx="80812" cy="68347"/>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1268417" y="1092511"/>
              <a:ext cx="38053" cy="32605"/>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1897487" y="743168"/>
              <a:ext cx="38879" cy="32770"/>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725865" y="1329913"/>
              <a:ext cx="53572" cy="45812"/>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4219626" y="602991"/>
              <a:ext cx="80812" cy="68347"/>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6919542" y="664413"/>
              <a:ext cx="80812" cy="68347"/>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5956554" y="1092511"/>
              <a:ext cx="38053" cy="32605"/>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7314937" y="1105518"/>
              <a:ext cx="38879" cy="32770"/>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6098365" y="755038"/>
              <a:ext cx="53572" cy="45812"/>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3048756" y="4891802"/>
              <a:ext cx="103759" cy="11647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3359915" y="4240721"/>
              <a:ext cx="152461" cy="171611"/>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flipH="1">
              <a:off x="6471716" y="4891802"/>
              <a:ext cx="103759" cy="11647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flipH="1">
              <a:off x="5719493" y="4899146"/>
              <a:ext cx="152461" cy="171611"/>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 name="Google Shape;246;p5"/>
          <p:cNvSpPr txBox="1"/>
          <p:nvPr>
            <p:ph type="title"/>
          </p:nvPr>
        </p:nvSpPr>
        <p:spPr>
          <a:xfrm>
            <a:off x="311700" y="516839"/>
            <a:ext cx="85206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7" name="Google Shape;247;p5"/>
          <p:cNvSpPr txBox="1"/>
          <p:nvPr>
            <p:ph idx="1" type="body"/>
          </p:nvPr>
        </p:nvSpPr>
        <p:spPr>
          <a:xfrm>
            <a:off x="3573300" y="3408060"/>
            <a:ext cx="1997400" cy="1107300"/>
          </a:xfrm>
          <a:prstGeom prst="rect">
            <a:avLst/>
          </a:prstGeom>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8" name="Google Shape;248;p5"/>
          <p:cNvSpPr txBox="1"/>
          <p:nvPr>
            <p:ph idx="2" type="body"/>
          </p:nvPr>
        </p:nvSpPr>
        <p:spPr>
          <a:xfrm>
            <a:off x="3573300" y="1866636"/>
            <a:ext cx="1997400" cy="1107300"/>
          </a:xfrm>
          <a:prstGeom prst="rect">
            <a:avLst/>
          </a:prstGeom>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9" name="Google Shape;249;p5"/>
          <p:cNvSpPr txBox="1"/>
          <p:nvPr>
            <p:ph idx="3" type="subTitle"/>
          </p:nvPr>
        </p:nvSpPr>
        <p:spPr>
          <a:xfrm>
            <a:off x="3573300" y="1662533"/>
            <a:ext cx="1997400" cy="24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800"/>
              <a:buFont typeface="Boogaloo"/>
              <a:buNone/>
              <a:defRPr>
                <a:latin typeface="Boogaloo"/>
                <a:ea typeface="Boogaloo"/>
                <a:cs typeface="Boogaloo"/>
                <a:sym typeface="Boogaloo"/>
              </a:defRPr>
            </a:lvl1pPr>
            <a:lvl2pPr lvl="1">
              <a:spcBef>
                <a:spcPts val="0"/>
              </a:spcBef>
              <a:spcAft>
                <a:spcPts val="0"/>
              </a:spcAft>
              <a:buSzPts val="1800"/>
              <a:buFont typeface="Boogaloo"/>
              <a:buNone/>
              <a:defRPr sz="1800">
                <a:latin typeface="Boogaloo"/>
                <a:ea typeface="Boogaloo"/>
                <a:cs typeface="Boogaloo"/>
                <a:sym typeface="Boogaloo"/>
              </a:defRPr>
            </a:lvl2pPr>
            <a:lvl3pPr lvl="2">
              <a:spcBef>
                <a:spcPts val="1600"/>
              </a:spcBef>
              <a:spcAft>
                <a:spcPts val="0"/>
              </a:spcAft>
              <a:buSzPts val="1800"/>
              <a:buFont typeface="Boogaloo"/>
              <a:buNone/>
              <a:defRPr sz="1800">
                <a:latin typeface="Boogaloo"/>
                <a:ea typeface="Boogaloo"/>
                <a:cs typeface="Boogaloo"/>
                <a:sym typeface="Boogaloo"/>
              </a:defRPr>
            </a:lvl3pPr>
            <a:lvl4pPr lvl="3">
              <a:spcBef>
                <a:spcPts val="1600"/>
              </a:spcBef>
              <a:spcAft>
                <a:spcPts val="0"/>
              </a:spcAft>
              <a:buSzPts val="1800"/>
              <a:buFont typeface="Boogaloo"/>
              <a:buNone/>
              <a:defRPr sz="1800">
                <a:latin typeface="Boogaloo"/>
                <a:ea typeface="Boogaloo"/>
                <a:cs typeface="Boogaloo"/>
                <a:sym typeface="Boogaloo"/>
              </a:defRPr>
            </a:lvl4pPr>
            <a:lvl5pPr lvl="4">
              <a:spcBef>
                <a:spcPts val="1600"/>
              </a:spcBef>
              <a:spcAft>
                <a:spcPts val="0"/>
              </a:spcAft>
              <a:buSzPts val="1800"/>
              <a:buFont typeface="Boogaloo"/>
              <a:buNone/>
              <a:defRPr sz="1800">
                <a:latin typeface="Boogaloo"/>
                <a:ea typeface="Boogaloo"/>
                <a:cs typeface="Boogaloo"/>
                <a:sym typeface="Boogaloo"/>
              </a:defRPr>
            </a:lvl5pPr>
            <a:lvl6pPr lvl="5">
              <a:spcBef>
                <a:spcPts val="1600"/>
              </a:spcBef>
              <a:spcAft>
                <a:spcPts val="0"/>
              </a:spcAft>
              <a:buSzPts val="1800"/>
              <a:buFont typeface="Boogaloo"/>
              <a:buNone/>
              <a:defRPr sz="1800">
                <a:latin typeface="Boogaloo"/>
                <a:ea typeface="Boogaloo"/>
                <a:cs typeface="Boogaloo"/>
                <a:sym typeface="Boogaloo"/>
              </a:defRPr>
            </a:lvl6pPr>
            <a:lvl7pPr lvl="6">
              <a:spcBef>
                <a:spcPts val="1600"/>
              </a:spcBef>
              <a:spcAft>
                <a:spcPts val="0"/>
              </a:spcAft>
              <a:buSzPts val="1800"/>
              <a:buFont typeface="Boogaloo"/>
              <a:buNone/>
              <a:defRPr sz="1800">
                <a:latin typeface="Boogaloo"/>
                <a:ea typeface="Boogaloo"/>
                <a:cs typeface="Boogaloo"/>
                <a:sym typeface="Boogaloo"/>
              </a:defRPr>
            </a:lvl7pPr>
            <a:lvl8pPr lvl="7">
              <a:spcBef>
                <a:spcPts val="1600"/>
              </a:spcBef>
              <a:spcAft>
                <a:spcPts val="0"/>
              </a:spcAft>
              <a:buSzPts val="1800"/>
              <a:buFont typeface="Boogaloo"/>
              <a:buNone/>
              <a:defRPr sz="1800">
                <a:latin typeface="Boogaloo"/>
                <a:ea typeface="Boogaloo"/>
                <a:cs typeface="Boogaloo"/>
                <a:sym typeface="Boogaloo"/>
              </a:defRPr>
            </a:lvl8pPr>
            <a:lvl9pPr lvl="8">
              <a:spcBef>
                <a:spcPts val="1600"/>
              </a:spcBef>
              <a:spcAft>
                <a:spcPts val="1600"/>
              </a:spcAft>
              <a:buSzPts val="1800"/>
              <a:buFont typeface="Boogaloo"/>
              <a:buNone/>
              <a:defRPr sz="1800">
                <a:latin typeface="Boogaloo"/>
                <a:ea typeface="Boogaloo"/>
                <a:cs typeface="Boogaloo"/>
                <a:sym typeface="Boogaloo"/>
              </a:defRPr>
            </a:lvl9pPr>
          </a:lstStyle>
          <a:p/>
        </p:txBody>
      </p:sp>
      <p:sp>
        <p:nvSpPr>
          <p:cNvPr id="250" name="Google Shape;250;p5"/>
          <p:cNvSpPr txBox="1"/>
          <p:nvPr>
            <p:ph idx="4" type="subTitle"/>
          </p:nvPr>
        </p:nvSpPr>
        <p:spPr>
          <a:xfrm>
            <a:off x="3573300" y="3211800"/>
            <a:ext cx="1997400" cy="249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800"/>
              <a:buFont typeface="Boogaloo"/>
              <a:buNone/>
              <a:defRPr>
                <a:latin typeface="Boogaloo"/>
                <a:ea typeface="Boogaloo"/>
                <a:cs typeface="Boogaloo"/>
                <a:sym typeface="Boogaloo"/>
              </a:defRPr>
            </a:lvl1pPr>
            <a:lvl2pPr lvl="1">
              <a:spcBef>
                <a:spcPts val="0"/>
              </a:spcBef>
              <a:spcAft>
                <a:spcPts val="0"/>
              </a:spcAft>
              <a:buSzPts val="1800"/>
              <a:buFont typeface="Boogaloo"/>
              <a:buNone/>
              <a:defRPr sz="1800">
                <a:latin typeface="Boogaloo"/>
                <a:ea typeface="Boogaloo"/>
                <a:cs typeface="Boogaloo"/>
                <a:sym typeface="Boogaloo"/>
              </a:defRPr>
            </a:lvl2pPr>
            <a:lvl3pPr lvl="2">
              <a:spcBef>
                <a:spcPts val="1600"/>
              </a:spcBef>
              <a:spcAft>
                <a:spcPts val="0"/>
              </a:spcAft>
              <a:buSzPts val="1800"/>
              <a:buFont typeface="Boogaloo"/>
              <a:buNone/>
              <a:defRPr sz="1800">
                <a:latin typeface="Boogaloo"/>
                <a:ea typeface="Boogaloo"/>
                <a:cs typeface="Boogaloo"/>
                <a:sym typeface="Boogaloo"/>
              </a:defRPr>
            </a:lvl3pPr>
            <a:lvl4pPr lvl="3">
              <a:spcBef>
                <a:spcPts val="1600"/>
              </a:spcBef>
              <a:spcAft>
                <a:spcPts val="0"/>
              </a:spcAft>
              <a:buSzPts val="1800"/>
              <a:buFont typeface="Boogaloo"/>
              <a:buNone/>
              <a:defRPr sz="1800">
                <a:latin typeface="Boogaloo"/>
                <a:ea typeface="Boogaloo"/>
                <a:cs typeface="Boogaloo"/>
                <a:sym typeface="Boogaloo"/>
              </a:defRPr>
            </a:lvl4pPr>
            <a:lvl5pPr lvl="4">
              <a:spcBef>
                <a:spcPts val="1600"/>
              </a:spcBef>
              <a:spcAft>
                <a:spcPts val="0"/>
              </a:spcAft>
              <a:buSzPts val="1800"/>
              <a:buFont typeface="Boogaloo"/>
              <a:buNone/>
              <a:defRPr sz="1800">
                <a:latin typeface="Boogaloo"/>
                <a:ea typeface="Boogaloo"/>
                <a:cs typeface="Boogaloo"/>
                <a:sym typeface="Boogaloo"/>
              </a:defRPr>
            </a:lvl5pPr>
            <a:lvl6pPr lvl="5">
              <a:spcBef>
                <a:spcPts val="1600"/>
              </a:spcBef>
              <a:spcAft>
                <a:spcPts val="0"/>
              </a:spcAft>
              <a:buSzPts val="1800"/>
              <a:buFont typeface="Boogaloo"/>
              <a:buNone/>
              <a:defRPr sz="1800">
                <a:latin typeface="Boogaloo"/>
                <a:ea typeface="Boogaloo"/>
                <a:cs typeface="Boogaloo"/>
                <a:sym typeface="Boogaloo"/>
              </a:defRPr>
            </a:lvl6pPr>
            <a:lvl7pPr lvl="6">
              <a:spcBef>
                <a:spcPts val="1600"/>
              </a:spcBef>
              <a:spcAft>
                <a:spcPts val="0"/>
              </a:spcAft>
              <a:buSzPts val="1800"/>
              <a:buFont typeface="Boogaloo"/>
              <a:buNone/>
              <a:defRPr sz="1800">
                <a:latin typeface="Boogaloo"/>
                <a:ea typeface="Boogaloo"/>
                <a:cs typeface="Boogaloo"/>
                <a:sym typeface="Boogaloo"/>
              </a:defRPr>
            </a:lvl7pPr>
            <a:lvl8pPr lvl="7">
              <a:spcBef>
                <a:spcPts val="1600"/>
              </a:spcBef>
              <a:spcAft>
                <a:spcPts val="0"/>
              </a:spcAft>
              <a:buSzPts val="1800"/>
              <a:buFont typeface="Boogaloo"/>
              <a:buNone/>
              <a:defRPr sz="1800">
                <a:latin typeface="Boogaloo"/>
                <a:ea typeface="Boogaloo"/>
                <a:cs typeface="Boogaloo"/>
                <a:sym typeface="Boogaloo"/>
              </a:defRPr>
            </a:lvl8pPr>
            <a:lvl9pPr lvl="8">
              <a:spcBef>
                <a:spcPts val="1600"/>
              </a:spcBef>
              <a:spcAft>
                <a:spcPts val="1600"/>
              </a:spcAft>
              <a:buSzPts val="1800"/>
              <a:buFont typeface="Boogaloo"/>
              <a:buNone/>
              <a:defRPr sz="1800">
                <a:latin typeface="Boogaloo"/>
                <a:ea typeface="Boogaloo"/>
                <a:cs typeface="Boogaloo"/>
                <a:sym typeface="Boogaloo"/>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3">
    <p:spTree>
      <p:nvGrpSpPr>
        <p:cNvPr id="2263" name="Shape 2263"/>
        <p:cNvGrpSpPr/>
        <p:nvPr/>
      </p:nvGrpSpPr>
      <p:grpSpPr>
        <a:xfrm>
          <a:off x="0" y="0"/>
          <a:ext cx="0" cy="0"/>
          <a:chOff x="0" y="0"/>
          <a:chExt cx="0" cy="0"/>
        </a:xfrm>
      </p:grpSpPr>
      <p:grpSp>
        <p:nvGrpSpPr>
          <p:cNvPr id="2264" name="Google Shape;2264;p41"/>
          <p:cNvGrpSpPr/>
          <p:nvPr/>
        </p:nvGrpSpPr>
        <p:grpSpPr>
          <a:xfrm>
            <a:off x="74588" y="62639"/>
            <a:ext cx="9073918" cy="5001479"/>
            <a:chOff x="74588" y="62639"/>
            <a:chExt cx="9073918" cy="5001479"/>
          </a:xfrm>
        </p:grpSpPr>
        <p:sp>
          <p:nvSpPr>
            <p:cNvPr id="2265" name="Google Shape;2265;p41"/>
            <p:cNvSpPr/>
            <p:nvPr/>
          </p:nvSpPr>
          <p:spPr>
            <a:xfrm flipH="1">
              <a:off x="5365612" y="93784"/>
              <a:ext cx="162328" cy="212910"/>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41"/>
            <p:cNvSpPr/>
            <p:nvPr/>
          </p:nvSpPr>
          <p:spPr>
            <a:xfrm flipH="1">
              <a:off x="8776380" y="2905926"/>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41"/>
            <p:cNvSpPr/>
            <p:nvPr/>
          </p:nvSpPr>
          <p:spPr>
            <a:xfrm flipH="1">
              <a:off x="3275225" y="62639"/>
              <a:ext cx="209875" cy="275176"/>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41"/>
            <p:cNvSpPr/>
            <p:nvPr/>
          </p:nvSpPr>
          <p:spPr>
            <a:xfrm flipH="1">
              <a:off x="5430928" y="4727960"/>
              <a:ext cx="209875" cy="275176"/>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41"/>
            <p:cNvSpPr/>
            <p:nvPr/>
          </p:nvSpPr>
          <p:spPr>
            <a:xfrm flipH="1">
              <a:off x="7517757" y="4608577"/>
              <a:ext cx="209875" cy="275176"/>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41"/>
            <p:cNvSpPr/>
            <p:nvPr/>
          </p:nvSpPr>
          <p:spPr>
            <a:xfrm flipH="1">
              <a:off x="8125658" y="4749191"/>
              <a:ext cx="110475" cy="14450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41"/>
            <p:cNvSpPr/>
            <p:nvPr/>
          </p:nvSpPr>
          <p:spPr>
            <a:xfrm flipH="1">
              <a:off x="8236122" y="249792"/>
              <a:ext cx="110475" cy="145627"/>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41"/>
            <p:cNvSpPr/>
            <p:nvPr/>
          </p:nvSpPr>
          <p:spPr>
            <a:xfrm flipH="1">
              <a:off x="1621256" y="4692868"/>
              <a:ext cx="110475" cy="144603"/>
            </a:xfrm>
            <a:custGeom>
              <a:rect b="b" l="l" r="r" t="t"/>
              <a:pathLst>
                <a:path extrusionOk="0" h="1412" w="1257">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41"/>
            <p:cNvSpPr/>
            <p:nvPr/>
          </p:nvSpPr>
          <p:spPr>
            <a:xfrm flipH="1">
              <a:off x="984119" y="4778740"/>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41"/>
            <p:cNvSpPr/>
            <p:nvPr/>
          </p:nvSpPr>
          <p:spPr>
            <a:xfrm flipH="1">
              <a:off x="4988224" y="4437852"/>
              <a:ext cx="41395" cy="40657"/>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41"/>
            <p:cNvSpPr/>
            <p:nvPr/>
          </p:nvSpPr>
          <p:spPr>
            <a:xfrm flipH="1">
              <a:off x="5640799" y="3225070"/>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41"/>
            <p:cNvSpPr/>
            <p:nvPr/>
          </p:nvSpPr>
          <p:spPr>
            <a:xfrm flipH="1">
              <a:off x="6064268" y="4837380"/>
              <a:ext cx="57303" cy="56325"/>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41"/>
            <p:cNvSpPr/>
            <p:nvPr/>
          </p:nvSpPr>
          <p:spPr>
            <a:xfrm flipH="1">
              <a:off x="74588" y="2761319"/>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41"/>
            <p:cNvSpPr/>
            <p:nvPr/>
          </p:nvSpPr>
          <p:spPr>
            <a:xfrm flipH="1">
              <a:off x="5029626" y="1412684"/>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41"/>
            <p:cNvSpPr/>
            <p:nvPr/>
          </p:nvSpPr>
          <p:spPr>
            <a:xfrm flipH="1">
              <a:off x="8580006" y="1252021"/>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41"/>
            <p:cNvSpPr/>
            <p:nvPr/>
          </p:nvSpPr>
          <p:spPr>
            <a:xfrm flipH="1">
              <a:off x="6773181" y="346217"/>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41"/>
            <p:cNvSpPr/>
            <p:nvPr/>
          </p:nvSpPr>
          <p:spPr>
            <a:xfrm flipH="1">
              <a:off x="7559025" y="2512100"/>
              <a:ext cx="52249" cy="56850"/>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2" name="Google Shape;2282;p41"/>
            <p:cNvGrpSpPr/>
            <p:nvPr/>
          </p:nvGrpSpPr>
          <p:grpSpPr>
            <a:xfrm flipH="1">
              <a:off x="185055" y="541798"/>
              <a:ext cx="419846" cy="458079"/>
              <a:chOff x="5121781" y="1532506"/>
              <a:chExt cx="419846" cy="458079"/>
            </a:xfrm>
          </p:grpSpPr>
          <p:sp>
            <p:nvSpPr>
              <p:cNvPr id="2283" name="Google Shape;2283;p41"/>
              <p:cNvSpPr/>
              <p:nvPr/>
            </p:nvSpPr>
            <p:spPr>
              <a:xfrm>
                <a:off x="5455586" y="1705272"/>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41"/>
              <p:cNvSpPr/>
              <p:nvPr/>
            </p:nvSpPr>
            <p:spPr>
              <a:xfrm>
                <a:off x="5121781" y="1575621"/>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41"/>
              <p:cNvSpPr/>
              <p:nvPr/>
            </p:nvSpPr>
            <p:spPr>
              <a:xfrm>
                <a:off x="5318039" y="1532506"/>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41"/>
              <p:cNvSpPr/>
              <p:nvPr/>
            </p:nvSpPr>
            <p:spPr>
              <a:xfrm>
                <a:off x="5419903" y="1949929"/>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41"/>
              <p:cNvSpPr/>
              <p:nvPr/>
            </p:nvSpPr>
            <p:spPr>
              <a:xfrm>
                <a:off x="5227161" y="1827037"/>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8" name="Google Shape;2288;p41"/>
            <p:cNvSpPr/>
            <p:nvPr/>
          </p:nvSpPr>
          <p:spPr>
            <a:xfrm flipH="1">
              <a:off x="4185550" y="4493765"/>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41"/>
            <p:cNvSpPr/>
            <p:nvPr/>
          </p:nvSpPr>
          <p:spPr>
            <a:xfrm flipH="1">
              <a:off x="1204542" y="2597045"/>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41"/>
            <p:cNvSpPr/>
            <p:nvPr/>
          </p:nvSpPr>
          <p:spPr>
            <a:xfrm flipH="1" rot="1241947">
              <a:off x="568847" y="3532762"/>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41"/>
            <p:cNvSpPr/>
            <p:nvPr/>
          </p:nvSpPr>
          <p:spPr>
            <a:xfrm flipH="1" rot="1241947">
              <a:off x="462939" y="3747555"/>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41"/>
            <p:cNvSpPr/>
            <p:nvPr/>
          </p:nvSpPr>
          <p:spPr>
            <a:xfrm flipH="1">
              <a:off x="6456184" y="1145541"/>
              <a:ext cx="909146" cy="908748"/>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41"/>
            <p:cNvSpPr/>
            <p:nvPr/>
          </p:nvSpPr>
          <p:spPr>
            <a:xfrm flipH="1" rot="-422590">
              <a:off x="1896281" y="1541416"/>
              <a:ext cx="745679" cy="472616"/>
            </a:xfrm>
            <a:custGeom>
              <a:rect b="b" l="l" r="r" t="t"/>
              <a:pathLst>
                <a:path extrusionOk="0" h="45494" w="67354">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41"/>
            <p:cNvSpPr/>
            <p:nvPr/>
          </p:nvSpPr>
          <p:spPr>
            <a:xfrm flipH="1" rot="-2700000">
              <a:off x="224265" y="4572034"/>
              <a:ext cx="459226" cy="386296"/>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5" name="Google Shape;2295;p41"/>
            <p:cNvGrpSpPr/>
            <p:nvPr/>
          </p:nvGrpSpPr>
          <p:grpSpPr>
            <a:xfrm flipH="1" rot="-1882907">
              <a:off x="8466055" y="4239858"/>
              <a:ext cx="537260" cy="480691"/>
              <a:chOff x="-4380581" y="7797838"/>
              <a:chExt cx="705425" cy="631150"/>
            </a:xfrm>
          </p:grpSpPr>
          <p:sp>
            <p:nvSpPr>
              <p:cNvPr id="2296" name="Google Shape;2296;p41"/>
              <p:cNvSpPr/>
              <p:nvPr/>
            </p:nvSpPr>
            <p:spPr>
              <a:xfrm>
                <a:off x="-4300581" y="8073213"/>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41"/>
              <p:cNvSpPr/>
              <p:nvPr/>
            </p:nvSpPr>
            <p:spPr>
              <a:xfrm>
                <a:off x="-4380581" y="7947763"/>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41"/>
              <p:cNvSpPr/>
              <p:nvPr/>
            </p:nvSpPr>
            <p:spPr>
              <a:xfrm>
                <a:off x="-4164206" y="7797838"/>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41"/>
              <p:cNvSpPr/>
              <p:nvPr/>
            </p:nvSpPr>
            <p:spPr>
              <a:xfrm>
                <a:off x="-3958706" y="7827738"/>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41"/>
              <p:cNvSpPr/>
              <p:nvPr/>
            </p:nvSpPr>
            <p:spPr>
              <a:xfrm>
                <a:off x="-3842331" y="8016338"/>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1" name="Google Shape;2301;p41"/>
            <p:cNvGrpSpPr/>
            <p:nvPr/>
          </p:nvGrpSpPr>
          <p:grpSpPr>
            <a:xfrm>
              <a:off x="8451393" y="407454"/>
              <a:ext cx="566578" cy="592413"/>
              <a:chOff x="4511781" y="1650104"/>
              <a:chExt cx="566578" cy="592413"/>
            </a:xfrm>
          </p:grpSpPr>
          <p:sp>
            <p:nvSpPr>
              <p:cNvPr id="2302" name="Google Shape;2302;p41"/>
              <p:cNvSpPr/>
              <p:nvPr/>
            </p:nvSpPr>
            <p:spPr>
              <a:xfrm flipH="1" rot="1921615">
                <a:off x="4554856" y="1891914"/>
                <a:ext cx="378106" cy="27096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41"/>
              <p:cNvSpPr/>
              <p:nvPr/>
            </p:nvSpPr>
            <p:spPr>
              <a:xfrm flipH="1" rot="1921615">
                <a:off x="4910928" y="1916047"/>
                <a:ext cx="144041" cy="129551"/>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41"/>
              <p:cNvSpPr/>
              <p:nvPr/>
            </p:nvSpPr>
            <p:spPr>
              <a:xfrm flipH="1" rot="1921615">
                <a:off x="4834648" y="1726259"/>
                <a:ext cx="130218" cy="155237"/>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41"/>
              <p:cNvSpPr/>
              <p:nvPr/>
            </p:nvSpPr>
            <p:spPr>
              <a:xfrm flipH="1" rot="1921615">
                <a:off x="4699752" y="1671820"/>
                <a:ext cx="124658" cy="148992"/>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41"/>
              <p:cNvSpPr/>
              <p:nvPr/>
            </p:nvSpPr>
            <p:spPr>
              <a:xfrm flipH="1" rot="1921615">
                <a:off x="4550331" y="1740722"/>
                <a:ext cx="127324" cy="120945"/>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7" name="Google Shape;2307;p41"/>
            <p:cNvGrpSpPr/>
            <p:nvPr/>
          </p:nvGrpSpPr>
          <p:grpSpPr>
            <a:xfrm rot="-2700000">
              <a:off x="747205" y="1011184"/>
              <a:ext cx="537219" cy="480655"/>
              <a:chOff x="-8043575" y="8494248"/>
              <a:chExt cx="705425" cy="631150"/>
            </a:xfrm>
          </p:grpSpPr>
          <p:sp>
            <p:nvSpPr>
              <p:cNvPr id="2308" name="Google Shape;2308;p41"/>
              <p:cNvSpPr/>
              <p:nvPr/>
            </p:nvSpPr>
            <p:spPr>
              <a:xfrm>
                <a:off x="-7963575" y="8769623"/>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41"/>
              <p:cNvSpPr/>
              <p:nvPr/>
            </p:nvSpPr>
            <p:spPr>
              <a:xfrm>
                <a:off x="-8043575" y="8644173"/>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41"/>
              <p:cNvSpPr/>
              <p:nvPr/>
            </p:nvSpPr>
            <p:spPr>
              <a:xfrm>
                <a:off x="-7827200" y="8494248"/>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41"/>
              <p:cNvSpPr/>
              <p:nvPr/>
            </p:nvSpPr>
            <p:spPr>
              <a:xfrm>
                <a:off x="-7621700" y="8524148"/>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41"/>
              <p:cNvSpPr/>
              <p:nvPr/>
            </p:nvSpPr>
            <p:spPr>
              <a:xfrm>
                <a:off x="-7505325" y="8712748"/>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3" name="Google Shape;2313;p41"/>
            <p:cNvSpPr/>
            <p:nvPr/>
          </p:nvSpPr>
          <p:spPr>
            <a:xfrm flipH="1" rot="-1076189">
              <a:off x="8640955" y="1801674"/>
              <a:ext cx="459228" cy="386297"/>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41"/>
            <p:cNvSpPr/>
            <p:nvPr/>
          </p:nvSpPr>
          <p:spPr>
            <a:xfrm flipH="1">
              <a:off x="8073805" y="1039126"/>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41"/>
            <p:cNvSpPr/>
            <p:nvPr/>
          </p:nvSpPr>
          <p:spPr>
            <a:xfrm flipH="1">
              <a:off x="4698475" y="3225065"/>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41"/>
            <p:cNvSpPr/>
            <p:nvPr/>
          </p:nvSpPr>
          <p:spPr>
            <a:xfrm flipH="1">
              <a:off x="4495949" y="3557952"/>
              <a:ext cx="41395" cy="40657"/>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7" name="Google Shape;2317;p41"/>
          <p:cNvSpPr txBox="1"/>
          <p:nvPr>
            <p:ph type="title"/>
          </p:nvPr>
        </p:nvSpPr>
        <p:spPr>
          <a:xfrm>
            <a:off x="714175" y="542500"/>
            <a:ext cx="7715700" cy="535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2318" name="Google Shape;2318;p41"/>
          <p:cNvSpPr txBox="1"/>
          <p:nvPr>
            <p:ph idx="1" type="subTitle"/>
          </p:nvPr>
        </p:nvSpPr>
        <p:spPr>
          <a:xfrm>
            <a:off x="2892700" y="2417425"/>
            <a:ext cx="3374100" cy="66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319" name="Google Shape;2319;p41"/>
          <p:cNvSpPr txBox="1"/>
          <p:nvPr>
            <p:ph idx="2" type="subTitle"/>
          </p:nvPr>
        </p:nvSpPr>
        <p:spPr>
          <a:xfrm>
            <a:off x="708725" y="3957225"/>
            <a:ext cx="3374100" cy="66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320" name="Google Shape;2320;p41"/>
          <p:cNvSpPr txBox="1"/>
          <p:nvPr>
            <p:ph idx="3" type="subTitle"/>
          </p:nvPr>
        </p:nvSpPr>
        <p:spPr>
          <a:xfrm>
            <a:off x="5897450" y="3753600"/>
            <a:ext cx="1717200" cy="24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Boogaloo"/>
              <a:buNone/>
              <a:defRPr b="1" sz="2000">
                <a:latin typeface="Boogaloo"/>
                <a:ea typeface="Boogaloo"/>
                <a:cs typeface="Boogaloo"/>
                <a:sym typeface="Boogaloo"/>
              </a:defRPr>
            </a:lvl1pPr>
            <a:lvl2pPr lvl="1" rtl="0" algn="ctr">
              <a:lnSpc>
                <a:spcPct val="100000"/>
              </a:lnSpc>
              <a:spcBef>
                <a:spcPts val="0"/>
              </a:spcBef>
              <a:spcAft>
                <a:spcPts val="0"/>
              </a:spcAft>
              <a:buSzPts val="2000"/>
              <a:buFont typeface="Boogaloo"/>
              <a:buNone/>
              <a:defRPr b="1" sz="2000">
                <a:latin typeface="Boogaloo"/>
                <a:ea typeface="Boogaloo"/>
                <a:cs typeface="Boogaloo"/>
                <a:sym typeface="Boogaloo"/>
              </a:defRPr>
            </a:lvl2pPr>
            <a:lvl3pPr lvl="2" rtl="0" algn="ctr">
              <a:lnSpc>
                <a:spcPct val="100000"/>
              </a:lnSpc>
              <a:spcBef>
                <a:spcPts val="1600"/>
              </a:spcBef>
              <a:spcAft>
                <a:spcPts val="0"/>
              </a:spcAft>
              <a:buSzPts val="2000"/>
              <a:buFont typeface="Boogaloo"/>
              <a:buNone/>
              <a:defRPr b="1" sz="2000">
                <a:latin typeface="Boogaloo"/>
                <a:ea typeface="Boogaloo"/>
                <a:cs typeface="Boogaloo"/>
                <a:sym typeface="Boogaloo"/>
              </a:defRPr>
            </a:lvl3pPr>
            <a:lvl4pPr lvl="3" rtl="0" algn="ctr">
              <a:lnSpc>
                <a:spcPct val="100000"/>
              </a:lnSpc>
              <a:spcBef>
                <a:spcPts val="1600"/>
              </a:spcBef>
              <a:spcAft>
                <a:spcPts val="0"/>
              </a:spcAft>
              <a:buSzPts val="2000"/>
              <a:buFont typeface="Boogaloo"/>
              <a:buNone/>
              <a:defRPr b="1" sz="2000">
                <a:latin typeface="Boogaloo"/>
                <a:ea typeface="Boogaloo"/>
                <a:cs typeface="Boogaloo"/>
                <a:sym typeface="Boogaloo"/>
              </a:defRPr>
            </a:lvl4pPr>
            <a:lvl5pPr lvl="4" rtl="0" algn="ctr">
              <a:lnSpc>
                <a:spcPct val="100000"/>
              </a:lnSpc>
              <a:spcBef>
                <a:spcPts val="1600"/>
              </a:spcBef>
              <a:spcAft>
                <a:spcPts val="0"/>
              </a:spcAft>
              <a:buSzPts val="2000"/>
              <a:buFont typeface="Boogaloo"/>
              <a:buNone/>
              <a:defRPr b="1" sz="2000">
                <a:latin typeface="Boogaloo"/>
                <a:ea typeface="Boogaloo"/>
                <a:cs typeface="Boogaloo"/>
                <a:sym typeface="Boogaloo"/>
              </a:defRPr>
            </a:lvl5pPr>
            <a:lvl6pPr lvl="5" rtl="0" algn="ctr">
              <a:lnSpc>
                <a:spcPct val="100000"/>
              </a:lnSpc>
              <a:spcBef>
                <a:spcPts val="1600"/>
              </a:spcBef>
              <a:spcAft>
                <a:spcPts val="0"/>
              </a:spcAft>
              <a:buSzPts val="2000"/>
              <a:buFont typeface="Boogaloo"/>
              <a:buNone/>
              <a:defRPr b="1" sz="2000">
                <a:latin typeface="Boogaloo"/>
                <a:ea typeface="Boogaloo"/>
                <a:cs typeface="Boogaloo"/>
                <a:sym typeface="Boogaloo"/>
              </a:defRPr>
            </a:lvl6pPr>
            <a:lvl7pPr lvl="6" rtl="0" algn="ctr">
              <a:lnSpc>
                <a:spcPct val="100000"/>
              </a:lnSpc>
              <a:spcBef>
                <a:spcPts val="1600"/>
              </a:spcBef>
              <a:spcAft>
                <a:spcPts val="0"/>
              </a:spcAft>
              <a:buSzPts val="2000"/>
              <a:buFont typeface="Boogaloo"/>
              <a:buNone/>
              <a:defRPr b="1" sz="2000">
                <a:latin typeface="Boogaloo"/>
                <a:ea typeface="Boogaloo"/>
                <a:cs typeface="Boogaloo"/>
                <a:sym typeface="Boogaloo"/>
              </a:defRPr>
            </a:lvl7pPr>
            <a:lvl8pPr lvl="7" rtl="0" algn="ctr">
              <a:lnSpc>
                <a:spcPct val="100000"/>
              </a:lnSpc>
              <a:spcBef>
                <a:spcPts val="1600"/>
              </a:spcBef>
              <a:spcAft>
                <a:spcPts val="0"/>
              </a:spcAft>
              <a:buSzPts val="2000"/>
              <a:buFont typeface="Boogaloo"/>
              <a:buNone/>
              <a:defRPr b="1" sz="2000">
                <a:latin typeface="Boogaloo"/>
                <a:ea typeface="Boogaloo"/>
                <a:cs typeface="Boogaloo"/>
                <a:sym typeface="Boogaloo"/>
              </a:defRPr>
            </a:lvl8pPr>
            <a:lvl9pPr lvl="8" rtl="0" algn="ctr">
              <a:lnSpc>
                <a:spcPct val="100000"/>
              </a:lnSpc>
              <a:spcBef>
                <a:spcPts val="1600"/>
              </a:spcBef>
              <a:spcAft>
                <a:spcPts val="1600"/>
              </a:spcAft>
              <a:buSzPts val="2000"/>
              <a:buFont typeface="Boogaloo"/>
              <a:buNone/>
              <a:defRPr b="1" sz="2000">
                <a:latin typeface="Boogaloo"/>
                <a:ea typeface="Boogaloo"/>
                <a:cs typeface="Boogaloo"/>
                <a:sym typeface="Boogaloo"/>
              </a:defRPr>
            </a:lvl9pPr>
          </a:lstStyle>
          <a:p/>
        </p:txBody>
      </p:sp>
      <p:sp>
        <p:nvSpPr>
          <p:cNvPr id="2321" name="Google Shape;2321;p41"/>
          <p:cNvSpPr txBox="1"/>
          <p:nvPr>
            <p:ph idx="4" type="subTitle"/>
          </p:nvPr>
        </p:nvSpPr>
        <p:spPr>
          <a:xfrm>
            <a:off x="1537175" y="3753600"/>
            <a:ext cx="1717200" cy="24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Boogaloo"/>
              <a:buNone/>
              <a:defRPr b="1" sz="2000">
                <a:latin typeface="Boogaloo"/>
                <a:ea typeface="Boogaloo"/>
                <a:cs typeface="Boogaloo"/>
                <a:sym typeface="Boogaloo"/>
              </a:defRPr>
            </a:lvl1pPr>
            <a:lvl2pPr lvl="1" rtl="0" algn="ctr">
              <a:lnSpc>
                <a:spcPct val="100000"/>
              </a:lnSpc>
              <a:spcBef>
                <a:spcPts val="0"/>
              </a:spcBef>
              <a:spcAft>
                <a:spcPts val="0"/>
              </a:spcAft>
              <a:buSzPts val="2000"/>
              <a:buFont typeface="Boogaloo"/>
              <a:buNone/>
              <a:defRPr b="1" sz="2000">
                <a:latin typeface="Boogaloo"/>
                <a:ea typeface="Boogaloo"/>
                <a:cs typeface="Boogaloo"/>
                <a:sym typeface="Boogaloo"/>
              </a:defRPr>
            </a:lvl2pPr>
            <a:lvl3pPr lvl="2" rtl="0" algn="ctr">
              <a:lnSpc>
                <a:spcPct val="100000"/>
              </a:lnSpc>
              <a:spcBef>
                <a:spcPts val="1600"/>
              </a:spcBef>
              <a:spcAft>
                <a:spcPts val="0"/>
              </a:spcAft>
              <a:buSzPts val="2000"/>
              <a:buFont typeface="Boogaloo"/>
              <a:buNone/>
              <a:defRPr b="1" sz="2000">
                <a:latin typeface="Boogaloo"/>
                <a:ea typeface="Boogaloo"/>
                <a:cs typeface="Boogaloo"/>
                <a:sym typeface="Boogaloo"/>
              </a:defRPr>
            </a:lvl3pPr>
            <a:lvl4pPr lvl="3" rtl="0" algn="ctr">
              <a:lnSpc>
                <a:spcPct val="100000"/>
              </a:lnSpc>
              <a:spcBef>
                <a:spcPts val="1600"/>
              </a:spcBef>
              <a:spcAft>
                <a:spcPts val="0"/>
              </a:spcAft>
              <a:buSzPts val="2000"/>
              <a:buFont typeface="Boogaloo"/>
              <a:buNone/>
              <a:defRPr b="1" sz="2000">
                <a:latin typeface="Boogaloo"/>
                <a:ea typeface="Boogaloo"/>
                <a:cs typeface="Boogaloo"/>
                <a:sym typeface="Boogaloo"/>
              </a:defRPr>
            </a:lvl4pPr>
            <a:lvl5pPr lvl="4" rtl="0" algn="ctr">
              <a:lnSpc>
                <a:spcPct val="100000"/>
              </a:lnSpc>
              <a:spcBef>
                <a:spcPts val="1600"/>
              </a:spcBef>
              <a:spcAft>
                <a:spcPts val="0"/>
              </a:spcAft>
              <a:buSzPts val="2000"/>
              <a:buFont typeface="Boogaloo"/>
              <a:buNone/>
              <a:defRPr b="1" sz="2000">
                <a:latin typeface="Boogaloo"/>
                <a:ea typeface="Boogaloo"/>
                <a:cs typeface="Boogaloo"/>
                <a:sym typeface="Boogaloo"/>
              </a:defRPr>
            </a:lvl5pPr>
            <a:lvl6pPr lvl="5" rtl="0" algn="ctr">
              <a:lnSpc>
                <a:spcPct val="100000"/>
              </a:lnSpc>
              <a:spcBef>
                <a:spcPts val="1600"/>
              </a:spcBef>
              <a:spcAft>
                <a:spcPts val="0"/>
              </a:spcAft>
              <a:buSzPts val="2000"/>
              <a:buFont typeface="Boogaloo"/>
              <a:buNone/>
              <a:defRPr b="1" sz="2000">
                <a:latin typeface="Boogaloo"/>
                <a:ea typeface="Boogaloo"/>
                <a:cs typeface="Boogaloo"/>
                <a:sym typeface="Boogaloo"/>
              </a:defRPr>
            </a:lvl6pPr>
            <a:lvl7pPr lvl="6" rtl="0" algn="ctr">
              <a:lnSpc>
                <a:spcPct val="100000"/>
              </a:lnSpc>
              <a:spcBef>
                <a:spcPts val="1600"/>
              </a:spcBef>
              <a:spcAft>
                <a:spcPts val="0"/>
              </a:spcAft>
              <a:buSzPts val="2000"/>
              <a:buFont typeface="Boogaloo"/>
              <a:buNone/>
              <a:defRPr b="1" sz="2000">
                <a:latin typeface="Boogaloo"/>
                <a:ea typeface="Boogaloo"/>
                <a:cs typeface="Boogaloo"/>
                <a:sym typeface="Boogaloo"/>
              </a:defRPr>
            </a:lvl7pPr>
            <a:lvl8pPr lvl="7" rtl="0" algn="ctr">
              <a:lnSpc>
                <a:spcPct val="100000"/>
              </a:lnSpc>
              <a:spcBef>
                <a:spcPts val="1600"/>
              </a:spcBef>
              <a:spcAft>
                <a:spcPts val="0"/>
              </a:spcAft>
              <a:buSzPts val="2000"/>
              <a:buFont typeface="Boogaloo"/>
              <a:buNone/>
              <a:defRPr b="1" sz="2000">
                <a:latin typeface="Boogaloo"/>
                <a:ea typeface="Boogaloo"/>
                <a:cs typeface="Boogaloo"/>
                <a:sym typeface="Boogaloo"/>
              </a:defRPr>
            </a:lvl8pPr>
            <a:lvl9pPr lvl="8" rtl="0" algn="ctr">
              <a:lnSpc>
                <a:spcPct val="100000"/>
              </a:lnSpc>
              <a:spcBef>
                <a:spcPts val="1600"/>
              </a:spcBef>
              <a:spcAft>
                <a:spcPts val="1600"/>
              </a:spcAft>
              <a:buSzPts val="2000"/>
              <a:buFont typeface="Boogaloo"/>
              <a:buNone/>
              <a:defRPr b="1" sz="2000">
                <a:latin typeface="Boogaloo"/>
                <a:ea typeface="Boogaloo"/>
                <a:cs typeface="Boogaloo"/>
                <a:sym typeface="Boogaloo"/>
              </a:defRPr>
            </a:lvl9pPr>
          </a:lstStyle>
          <a:p/>
        </p:txBody>
      </p:sp>
      <p:sp>
        <p:nvSpPr>
          <p:cNvPr id="2322" name="Google Shape;2322;p41"/>
          <p:cNvSpPr txBox="1"/>
          <p:nvPr>
            <p:ph idx="5" type="subTitle"/>
          </p:nvPr>
        </p:nvSpPr>
        <p:spPr>
          <a:xfrm>
            <a:off x="3721150" y="2218400"/>
            <a:ext cx="1717200" cy="24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Boogaloo"/>
              <a:buNone/>
              <a:defRPr b="1" sz="2000">
                <a:latin typeface="Boogaloo"/>
                <a:ea typeface="Boogaloo"/>
                <a:cs typeface="Boogaloo"/>
                <a:sym typeface="Boogaloo"/>
              </a:defRPr>
            </a:lvl1pPr>
            <a:lvl2pPr lvl="1" rtl="0" algn="ctr">
              <a:lnSpc>
                <a:spcPct val="100000"/>
              </a:lnSpc>
              <a:spcBef>
                <a:spcPts val="0"/>
              </a:spcBef>
              <a:spcAft>
                <a:spcPts val="0"/>
              </a:spcAft>
              <a:buSzPts val="2000"/>
              <a:buFont typeface="Boogaloo"/>
              <a:buNone/>
              <a:defRPr b="1" sz="2000">
                <a:latin typeface="Boogaloo"/>
                <a:ea typeface="Boogaloo"/>
                <a:cs typeface="Boogaloo"/>
                <a:sym typeface="Boogaloo"/>
              </a:defRPr>
            </a:lvl2pPr>
            <a:lvl3pPr lvl="2" rtl="0" algn="ctr">
              <a:lnSpc>
                <a:spcPct val="100000"/>
              </a:lnSpc>
              <a:spcBef>
                <a:spcPts val="1600"/>
              </a:spcBef>
              <a:spcAft>
                <a:spcPts val="0"/>
              </a:spcAft>
              <a:buSzPts val="2000"/>
              <a:buFont typeface="Boogaloo"/>
              <a:buNone/>
              <a:defRPr b="1" sz="2000">
                <a:latin typeface="Boogaloo"/>
                <a:ea typeface="Boogaloo"/>
                <a:cs typeface="Boogaloo"/>
                <a:sym typeface="Boogaloo"/>
              </a:defRPr>
            </a:lvl3pPr>
            <a:lvl4pPr lvl="3" rtl="0" algn="ctr">
              <a:lnSpc>
                <a:spcPct val="100000"/>
              </a:lnSpc>
              <a:spcBef>
                <a:spcPts val="1600"/>
              </a:spcBef>
              <a:spcAft>
                <a:spcPts val="0"/>
              </a:spcAft>
              <a:buSzPts val="2000"/>
              <a:buFont typeface="Boogaloo"/>
              <a:buNone/>
              <a:defRPr b="1" sz="2000">
                <a:latin typeface="Boogaloo"/>
                <a:ea typeface="Boogaloo"/>
                <a:cs typeface="Boogaloo"/>
                <a:sym typeface="Boogaloo"/>
              </a:defRPr>
            </a:lvl4pPr>
            <a:lvl5pPr lvl="4" rtl="0" algn="ctr">
              <a:lnSpc>
                <a:spcPct val="100000"/>
              </a:lnSpc>
              <a:spcBef>
                <a:spcPts val="1600"/>
              </a:spcBef>
              <a:spcAft>
                <a:spcPts val="0"/>
              </a:spcAft>
              <a:buSzPts val="2000"/>
              <a:buFont typeface="Boogaloo"/>
              <a:buNone/>
              <a:defRPr b="1" sz="2000">
                <a:latin typeface="Boogaloo"/>
                <a:ea typeface="Boogaloo"/>
                <a:cs typeface="Boogaloo"/>
                <a:sym typeface="Boogaloo"/>
              </a:defRPr>
            </a:lvl5pPr>
            <a:lvl6pPr lvl="5" rtl="0" algn="ctr">
              <a:lnSpc>
                <a:spcPct val="100000"/>
              </a:lnSpc>
              <a:spcBef>
                <a:spcPts val="1600"/>
              </a:spcBef>
              <a:spcAft>
                <a:spcPts val="0"/>
              </a:spcAft>
              <a:buSzPts val="2000"/>
              <a:buFont typeface="Boogaloo"/>
              <a:buNone/>
              <a:defRPr b="1" sz="2000">
                <a:latin typeface="Boogaloo"/>
                <a:ea typeface="Boogaloo"/>
                <a:cs typeface="Boogaloo"/>
                <a:sym typeface="Boogaloo"/>
              </a:defRPr>
            </a:lvl6pPr>
            <a:lvl7pPr lvl="6" rtl="0" algn="ctr">
              <a:lnSpc>
                <a:spcPct val="100000"/>
              </a:lnSpc>
              <a:spcBef>
                <a:spcPts val="1600"/>
              </a:spcBef>
              <a:spcAft>
                <a:spcPts val="0"/>
              </a:spcAft>
              <a:buSzPts val="2000"/>
              <a:buFont typeface="Boogaloo"/>
              <a:buNone/>
              <a:defRPr b="1" sz="2000">
                <a:latin typeface="Boogaloo"/>
                <a:ea typeface="Boogaloo"/>
                <a:cs typeface="Boogaloo"/>
                <a:sym typeface="Boogaloo"/>
              </a:defRPr>
            </a:lvl7pPr>
            <a:lvl8pPr lvl="7" rtl="0" algn="ctr">
              <a:lnSpc>
                <a:spcPct val="100000"/>
              </a:lnSpc>
              <a:spcBef>
                <a:spcPts val="1600"/>
              </a:spcBef>
              <a:spcAft>
                <a:spcPts val="0"/>
              </a:spcAft>
              <a:buSzPts val="2000"/>
              <a:buFont typeface="Boogaloo"/>
              <a:buNone/>
              <a:defRPr b="1" sz="2000">
                <a:latin typeface="Boogaloo"/>
                <a:ea typeface="Boogaloo"/>
                <a:cs typeface="Boogaloo"/>
                <a:sym typeface="Boogaloo"/>
              </a:defRPr>
            </a:lvl8pPr>
            <a:lvl9pPr lvl="8" rtl="0" algn="ctr">
              <a:lnSpc>
                <a:spcPct val="100000"/>
              </a:lnSpc>
              <a:spcBef>
                <a:spcPts val="1600"/>
              </a:spcBef>
              <a:spcAft>
                <a:spcPts val="1600"/>
              </a:spcAft>
              <a:buSzPts val="2000"/>
              <a:buFont typeface="Boogaloo"/>
              <a:buNone/>
              <a:defRPr b="1" sz="2000">
                <a:latin typeface="Boogaloo"/>
                <a:ea typeface="Boogaloo"/>
                <a:cs typeface="Boogaloo"/>
                <a:sym typeface="Boogaloo"/>
              </a:defRPr>
            </a:lvl9pPr>
          </a:lstStyle>
          <a:p/>
        </p:txBody>
      </p:sp>
      <p:sp>
        <p:nvSpPr>
          <p:cNvPr id="2323" name="Google Shape;2323;p41"/>
          <p:cNvSpPr txBox="1"/>
          <p:nvPr>
            <p:ph idx="6" type="subTitle"/>
          </p:nvPr>
        </p:nvSpPr>
        <p:spPr>
          <a:xfrm>
            <a:off x="5069000" y="3955600"/>
            <a:ext cx="3374100" cy="66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46">
    <p:spTree>
      <p:nvGrpSpPr>
        <p:cNvPr id="2324" name="Shape 2324"/>
        <p:cNvGrpSpPr/>
        <p:nvPr/>
      </p:nvGrpSpPr>
      <p:grpSpPr>
        <a:xfrm>
          <a:off x="0" y="0"/>
          <a:ext cx="0" cy="0"/>
          <a:chOff x="0" y="0"/>
          <a:chExt cx="0" cy="0"/>
        </a:xfrm>
      </p:grpSpPr>
      <p:grpSp>
        <p:nvGrpSpPr>
          <p:cNvPr id="2325" name="Google Shape;2325;p42"/>
          <p:cNvGrpSpPr/>
          <p:nvPr/>
        </p:nvGrpSpPr>
        <p:grpSpPr>
          <a:xfrm>
            <a:off x="74588" y="62639"/>
            <a:ext cx="9030858" cy="4963773"/>
            <a:chOff x="74588" y="62639"/>
            <a:chExt cx="9030858" cy="4963773"/>
          </a:xfrm>
        </p:grpSpPr>
        <p:grpSp>
          <p:nvGrpSpPr>
            <p:cNvPr id="2326" name="Google Shape;2326;p42"/>
            <p:cNvGrpSpPr/>
            <p:nvPr/>
          </p:nvGrpSpPr>
          <p:grpSpPr>
            <a:xfrm>
              <a:off x="74588" y="62639"/>
              <a:ext cx="9030858" cy="4963773"/>
              <a:chOff x="74588" y="62639"/>
              <a:chExt cx="9030858" cy="4963773"/>
            </a:xfrm>
          </p:grpSpPr>
          <p:sp>
            <p:nvSpPr>
              <p:cNvPr id="2327" name="Google Shape;2327;p42"/>
              <p:cNvSpPr/>
              <p:nvPr/>
            </p:nvSpPr>
            <p:spPr>
              <a:xfrm flipH="1">
                <a:off x="5365612" y="93784"/>
                <a:ext cx="162328" cy="212910"/>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42"/>
              <p:cNvSpPr/>
              <p:nvPr/>
            </p:nvSpPr>
            <p:spPr>
              <a:xfrm flipH="1">
                <a:off x="8776380" y="2905926"/>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42"/>
              <p:cNvSpPr/>
              <p:nvPr/>
            </p:nvSpPr>
            <p:spPr>
              <a:xfrm flipH="1">
                <a:off x="3275225" y="62639"/>
                <a:ext cx="209875" cy="275176"/>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42"/>
              <p:cNvSpPr/>
              <p:nvPr/>
            </p:nvSpPr>
            <p:spPr>
              <a:xfrm flipH="1">
                <a:off x="5430928" y="4727960"/>
                <a:ext cx="209875" cy="275176"/>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42"/>
              <p:cNvSpPr/>
              <p:nvPr/>
            </p:nvSpPr>
            <p:spPr>
              <a:xfrm flipH="1">
                <a:off x="7517757" y="4608577"/>
                <a:ext cx="209875" cy="275176"/>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42"/>
              <p:cNvSpPr/>
              <p:nvPr/>
            </p:nvSpPr>
            <p:spPr>
              <a:xfrm flipH="1">
                <a:off x="8125658" y="4749191"/>
                <a:ext cx="110475" cy="14450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42"/>
              <p:cNvSpPr/>
              <p:nvPr/>
            </p:nvSpPr>
            <p:spPr>
              <a:xfrm flipH="1">
                <a:off x="8236122" y="249792"/>
                <a:ext cx="110475" cy="145627"/>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42"/>
              <p:cNvSpPr/>
              <p:nvPr/>
            </p:nvSpPr>
            <p:spPr>
              <a:xfrm flipH="1">
                <a:off x="1621256" y="4692868"/>
                <a:ext cx="110475" cy="144603"/>
              </a:xfrm>
              <a:custGeom>
                <a:rect b="b" l="l" r="r" t="t"/>
                <a:pathLst>
                  <a:path extrusionOk="0" h="1412" w="1257">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42"/>
              <p:cNvSpPr/>
              <p:nvPr/>
            </p:nvSpPr>
            <p:spPr>
              <a:xfrm flipH="1">
                <a:off x="1010569" y="3938865"/>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42"/>
              <p:cNvSpPr/>
              <p:nvPr/>
            </p:nvSpPr>
            <p:spPr>
              <a:xfrm flipH="1">
                <a:off x="4988224" y="4437852"/>
                <a:ext cx="41395" cy="40657"/>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42"/>
              <p:cNvSpPr/>
              <p:nvPr/>
            </p:nvSpPr>
            <p:spPr>
              <a:xfrm flipH="1">
                <a:off x="5640799" y="3225070"/>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42"/>
              <p:cNvSpPr/>
              <p:nvPr/>
            </p:nvSpPr>
            <p:spPr>
              <a:xfrm flipH="1">
                <a:off x="6064268" y="4837380"/>
                <a:ext cx="57303" cy="56325"/>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42"/>
              <p:cNvSpPr/>
              <p:nvPr/>
            </p:nvSpPr>
            <p:spPr>
              <a:xfrm flipH="1">
                <a:off x="74588" y="2761319"/>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42"/>
              <p:cNvSpPr/>
              <p:nvPr/>
            </p:nvSpPr>
            <p:spPr>
              <a:xfrm flipH="1">
                <a:off x="7841201" y="3663084"/>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42"/>
              <p:cNvSpPr/>
              <p:nvPr/>
            </p:nvSpPr>
            <p:spPr>
              <a:xfrm flipH="1">
                <a:off x="8580006" y="1252021"/>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42"/>
              <p:cNvSpPr/>
              <p:nvPr/>
            </p:nvSpPr>
            <p:spPr>
              <a:xfrm flipH="1">
                <a:off x="6773181" y="346217"/>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42"/>
              <p:cNvSpPr/>
              <p:nvPr/>
            </p:nvSpPr>
            <p:spPr>
              <a:xfrm flipH="1">
                <a:off x="7559025" y="2512100"/>
                <a:ext cx="52249" cy="56850"/>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44" name="Google Shape;2344;p42"/>
              <p:cNvGrpSpPr/>
              <p:nvPr/>
            </p:nvGrpSpPr>
            <p:grpSpPr>
              <a:xfrm flipH="1">
                <a:off x="185055" y="541798"/>
                <a:ext cx="419846" cy="458079"/>
                <a:chOff x="5121781" y="1532506"/>
                <a:chExt cx="419846" cy="458079"/>
              </a:xfrm>
            </p:grpSpPr>
            <p:sp>
              <p:nvSpPr>
                <p:cNvPr id="2345" name="Google Shape;2345;p42"/>
                <p:cNvSpPr/>
                <p:nvPr/>
              </p:nvSpPr>
              <p:spPr>
                <a:xfrm>
                  <a:off x="5455586" y="1705272"/>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42"/>
                <p:cNvSpPr/>
                <p:nvPr/>
              </p:nvSpPr>
              <p:spPr>
                <a:xfrm>
                  <a:off x="5121781" y="1575621"/>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42"/>
                <p:cNvSpPr/>
                <p:nvPr/>
              </p:nvSpPr>
              <p:spPr>
                <a:xfrm>
                  <a:off x="5318039" y="1532506"/>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42"/>
                <p:cNvSpPr/>
                <p:nvPr/>
              </p:nvSpPr>
              <p:spPr>
                <a:xfrm>
                  <a:off x="5419903" y="1949929"/>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42"/>
                <p:cNvSpPr/>
                <p:nvPr/>
              </p:nvSpPr>
              <p:spPr>
                <a:xfrm>
                  <a:off x="5227161" y="1827037"/>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0" name="Google Shape;2350;p42"/>
              <p:cNvSpPr/>
              <p:nvPr/>
            </p:nvSpPr>
            <p:spPr>
              <a:xfrm flipH="1">
                <a:off x="4185550" y="4493765"/>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42"/>
              <p:cNvSpPr/>
              <p:nvPr/>
            </p:nvSpPr>
            <p:spPr>
              <a:xfrm flipH="1">
                <a:off x="1204542" y="2597045"/>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42"/>
              <p:cNvSpPr/>
              <p:nvPr/>
            </p:nvSpPr>
            <p:spPr>
              <a:xfrm flipH="1" rot="1241947">
                <a:off x="568847" y="3532762"/>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42"/>
              <p:cNvSpPr/>
              <p:nvPr/>
            </p:nvSpPr>
            <p:spPr>
              <a:xfrm flipH="1" rot="1241947">
                <a:off x="462939" y="3747555"/>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42"/>
              <p:cNvSpPr/>
              <p:nvPr/>
            </p:nvSpPr>
            <p:spPr>
              <a:xfrm flipH="1" rot="-422590">
                <a:off x="238706" y="4509866"/>
                <a:ext cx="745679" cy="472616"/>
              </a:xfrm>
              <a:custGeom>
                <a:rect b="b" l="l" r="r" t="t"/>
                <a:pathLst>
                  <a:path extrusionOk="0" h="45494" w="67354">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42"/>
              <p:cNvSpPr/>
              <p:nvPr/>
            </p:nvSpPr>
            <p:spPr>
              <a:xfrm flipH="1" rot="-2700000">
                <a:off x="165352" y="4044672"/>
                <a:ext cx="459226" cy="386296"/>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6" name="Google Shape;2356;p42"/>
              <p:cNvGrpSpPr/>
              <p:nvPr/>
            </p:nvGrpSpPr>
            <p:grpSpPr>
              <a:xfrm flipH="1" rot="828161">
                <a:off x="8465862" y="4239735"/>
                <a:ext cx="537246" cy="480679"/>
                <a:chOff x="-4380581" y="7797838"/>
                <a:chExt cx="705425" cy="631150"/>
              </a:xfrm>
            </p:grpSpPr>
            <p:sp>
              <p:nvSpPr>
                <p:cNvPr id="2357" name="Google Shape;2357;p42"/>
                <p:cNvSpPr/>
                <p:nvPr/>
              </p:nvSpPr>
              <p:spPr>
                <a:xfrm>
                  <a:off x="-4300581" y="8073213"/>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42"/>
                <p:cNvSpPr/>
                <p:nvPr/>
              </p:nvSpPr>
              <p:spPr>
                <a:xfrm>
                  <a:off x="-4380581" y="7947763"/>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42"/>
                <p:cNvSpPr/>
                <p:nvPr/>
              </p:nvSpPr>
              <p:spPr>
                <a:xfrm>
                  <a:off x="-4164206" y="7797838"/>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42"/>
                <p:cNvSpPr/>
                <p:nvPr/>
              </p:nvSpPr>
              <p:spPr>
                <a:xfrm>
                  <a:off x="-3958706" y="7827738"/>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42"/>
                <p:cNvSpPr/>
                <p:nvPr/>
              </p:nvSpPr>
              <p:spPr>
                <a:xfrm>
                  <a:off x="-3842331" y="8016338"/>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2" name="Google Shape;2362;p42"/>
              <p:cNvGrpSpPr/>
              <p:nvPr/>
            </p:nvGrpSpPr>
            <p:grpSpPr>
              <a:xfrm rot="-2700000">
                <a:off x="239030" y="1689896"/>
                <a:ext cx="537219" cy="480655"/>
                <a:chOff x="-8043575" y="8494248"/>
                <a:chExt cx="705425" cy="631150"/>
              </a:xfrm>
            </p:grpSpPr>
            <p:sp>
              <p:nvSpPr>
                <p:cNvPr id="2363" name="Google Shape;2363;p42"/>
                <p:cNvSpPr/>
                <p:nvPr/>
              </p:nvSpPr>
              <p:spPr>
                <a:xfrm>
                  <a:off x="-7963575" y="8769623"/>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42"/>
                <p:cNvSpPr/>
                <p:nvPr/>
              </p:nvSpPr>
              <p:spPr>
                <a:xfrm>
                  <a:off x="-8043575" y="8644173"/>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42"/>
                <p:cNvSpPr/>
                <p:nvPr/>
              </p:nvSpPr>
              <p:spPr>
                <a:xfrm>
                  <a:off x="-7827200" y="8494248"/>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42"/>
                <p:cNvSpPr/>
                <p:nvPr/>
              </p:nvSpPr>
              <p:spPr>
                <a:xfrm>
                  <a:off x="-7621700" y="8524148"/>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42"/>
                <p:cNvSpPr/>
                <p:nvPr/>
              </p:nvSpPr>
              <p:spPr>
                <a:xfrm>
                  <a:off x="-7505325" y="8712748"/>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8" name="Google Shape;2368;p42"/>
              <p:cNvSpPr/>
              <p:nvPr/>
            </p:nvSpPr>
            <p:spPr>
              <a:xfrm flipH="1" rot="1724434">
                <a:off x="8581584" y="346337"/>
                <a:ext cx="459269" cy="386332"/>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42"/>
              <p:cNvSpPr/>
              <p:nvPr/>
            </p:nvSpPr>
            <p:spPr>
              <a:xfrm flipH="1">
                <a:off x="8073805" y="1039126"/>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42"/>
              <p:cNvSpPr/>
              <p:nvPr/>
            </p:nvSpPr>
            <p:spPr>
              <a:xfrm flipH="1">
                <a:off x="5555375" y="1928515"/>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42"/>
              <p:cNvSpPr/>
              <p:nvPr/>
            </p:nvSpPr>
            <p:spPr>
              <a:xfrm flipH="1">
                <a:off x="3533474" y="2761327"/>
                <a:ext cx="41395" cy="40657"/>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2" name="Google Shape;2372;p42"/>
            <p:cNvSpPr/>
            <p:nvPr/>
          </p:nvSpPr>
          <p:spPr>
            <a:xfrm flipH="1" rot="1241947">
              <a:off x="1523497" y="1264362"/>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42"/>
            <p:cNvSpPr/>
            <p:nvPr/>
          </p:nvSpPr>
          <p:spPr>
            <a:xfrm flipH="1">
              <a:off x="6660837" y="1023128"/>
              <a:ext cx="148289" cy="194425"/>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4" name="Google Shape;2374;p42"/>
          <p:cNvSpPr txBox="1"/>
          <p:nvPr>
            <p:ph idx="1" type="subTitle"/>
          </p:nvPr>
        </p:nvSpPr>
        <p:spPr>
          <a:xfrm>
            <a:off x="3641600" y="1438050"/>
            <a:ext cx="1844400" cy="60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Boogaloo"/>
              <a:buNone/>
              <a:defRPr sz="2000">
                <a:latin typeface="Boogaloo"/>
                <a:ea typeface="Boogaloo"/>
                <a:cs typeface="Boogaloo"/>
                <a:sym typeface="Boogaloo"/>
              </a:defRPr>
            </a:lvl1pPr>
            <a:lvl2pPr lvl="1" rtl="0" algn="ctr">
              <a:lnSpc>
                <a:spcPct val="100000"/>
              </a:lnSpc>
              <a:spcBef>
                <a:spcPts val="0"/>
              </a:spcBef>
              <a:spcAft>
                <a:spcPts val="0"/>
              </a:spcAft>
              <a:buSzPts val="2000"/>
              <a:buFont typeface="Boogaloo"/>
              <a:buNone/>
              <a:defRPr sz="2000">
                <a:latin typeface="Boogaloo"/>
                <a:ea typeface="Boogaloo"/>
                <a:cs typeface="Boogaloo"/>
                <a:sym typeface="Boogaloo"/>
              </a:defRPr>
            </a:lvl2pPr>
            <a:lvl3pPr lvl="2" rtl="0" algn="ctr">
              <a:lnSpc>
                <a:spcPct val="100000"/>
              </a:lnSpc>
              <a:spcBef>
                <a:spcPts val="0"/>
              </a:spcBef>
              <a:spcAft>
                <a:spcPts val="0"/>
              </a:spcAft>
              <a:buSzPts val="2000"/>
              <a:buFont typeface="Boogaloo"/>
              <a:buNone/>
              <a:defRPr sz="2000">
                <a:latin typeface="Boogaloo"/>
                <a:ea typeface="Boogaloo"/>
                <a:cs typeface="Boogaloo"/>
                <a:sym typeface="Boogaloo"/>
              </a:defRPr>
            </a:lvl3pPr>
            <a:lvl4pPr lvl="3" rtl="0" algn="ctr">
              <a:lnSpc>
                <a:spcPct val="100000"/>
              </a:lnSpc>
              <a:spcBef>
                <a:spcPts val="0"/>
              </a:spcBef>
              <a:spcAft>
                <a:spcPts val="0"/>
              </a:spcAft>
              <a:buSzPts val="2000"/>
              <a:buFont typeface="Boogaloo"/>
              <a:buNone/>
              <a:defRPr sz="2000">
                <a:latin typeface="Boogaloo"/>
                <a:ea typeface="Boogaloo"/>
                <a:cs typeface="Boogaloo"/>
                <a:sym typeface="Boogaloo"/>
              </a:defRPr>
            </a:lvl4pPr>
            <a:lvl5pPr lvl="4" rtl="0" algn="ctr">
              <a:lnSpc>
                <a:spcPct val="100000"/>
              </a:lnSpc>
              <a:spcBef>
                <a:spcPts val="0"/>
              </a:spcBef>
              <a:spcAft>
                <a:spcPts val="0"/>
              </a:spcAft>
              <a:buSzPts val="2000"/>
              <a:buFont typeface="Boogaloo"/>
              <a:buNone/>
              <a:defRPr sz="2000">
                <a:latin typeface="Boogaloo"/>
                <a:ea typeface="Boogaloo"/>
                <a:cs typeface="Boogaloo"/>
                <a:sym typeface="Boogaloo"/>
              </a:defRPr>
            </a:lvl5pPr>
            <a:lvl6pPr lvl="5" rtl="0" algn="ctr">
              <a:lnSpc>
                <a:spcPct val="100000"/>
              </a:lnSpc>
              <a:spcBef>
                <a:spcPts val="0"/>
              </a:spcBef>
              <a:spcAft>
                <a:spcPts val="0"/>
              </a:spcAft>
              <a:buSzPts val="2000"/>
              <a:buFont typeface="Boogaloo"/>
              <a:buNone/>
              <a:defRPr sz="2000">
                <a:latin typeface="Boogaloo"/>
                <a:ea typeface="Boogaloo"/>
                <a:cs typeface="Boogaloo"/>
                <a:sym typeface="Boogaloo"/>
              </a:defRPr>
            </a:lvl6pPr>
            <a:lvl7pPr lvl="6" rtl="0" algn="ctr">
              <a:lnSpc>
                <a:spcPct val="100000"/>
              </a:lnSpc>
              <a:spcBef>
                <a:spcPts val="0"/>
              </a:spcBef>
              <a:spcAft>
                <a:spcPts val="0"/>
              </a:spcAft>
              <a:buSzPts val="2000"/>
              <a:buFont typeface="Boogaloo"/>
              <a:buNone/>
              <a:defRPr sz="2000">
                <a:latin typeface="Boogaloo"/>
                <a:ea typeface="Boogaloo"/>
                <a:cs typeface="Boogaloo"/>
                <a:sym typeface="Boogaloo"/>
              </a:defRPr>
            </a:lvl7pPr>
            <a:lvl8pPr lvl="7" rtl="0" algn="ctr">
              <a:lnSpc>
                <a:spcPct val="100000"/>
              </a:lnSpc>
              <a:spcBef>
                <a:spcPts val="0"/>
              </a:spcBef>
              <a:spcAft>
                <a:spcPts val="0"/>
              </a:spcAft>
              <a:buSzPts val="2000"/>
              <a:buFont typeface="Boogaloo"/>
              <a:buNone/>
              <a:defRPr sz="2000">
                <a:latin typeface="Boogaloo"/>
                <a:ea typeface="Boogaloo"/>
                <a:cs typeface="Boogaloo"/>
                <a:sym typeface="Boogaloo"/>
              </a:defRPr>
            </a:lvl8pPr>
            <a:lvl9pPr lvl="8" rtl="0" algn="ctr">
              <a:lnSpc>
                <a:spcPct val="100000"/>
              </a:lnSpc>
              <a:spcBef>
                <a:spcPts val="0"/>
              </a:spcBef>
              <a:spcAft>
                <a:spcPts val="0"/>
              </a:spcAft>
              <a:buSzPts val="2000"/>
              <a:buFont typeface="Boogaloo"/>
              <a:buNone/>
              <a:defRPr sz="2000">
                <a:latin typeface="Boogaloo"/>
                <a:ea typeface="Boogaloo"/>
                <a:cs typeface="Boogaloo"/>
                <a:sym typeface="Boogaloo"/>
              </a:defRPr>
            </a:lvl9pPr>
          </a:lstStyle>
          <a:p/>
        </p:txBody>
      </p:sp>
      <p:sp>
        <p:nvSpPr>
          <p:cNvPr id="2375" name="Google Shape;2375;p42"/>
          <p:cNvSpPr txBox="1"/>
          <p:nvPr>
            <p:ph idx="2" type="subTitle"/>
          </p:nvPr>
        </p:nvSpPr>
        <p:spPr>
          <a:xfrm>
            <a:off x="1689200" y="1438050"/>
            <a:ext cx="1844400" cy="60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Boogaloo"/>
              <a:buNone/>
              <a:defRPr sz="2000">
                <a:latin typeface="Boogaloo"/>
                <a:ea typeface="Boogaloo"/>
                <a:cs typeface="Boogaloo"/>
                <a:sym typeface="Boogaloo"/>
              </a:defRPr>
            </a:lvl1pPr>
            <a:lvl2pPr lvl="1" rtl="0" algn="ctr">
              <a:lnSpc>
                <a:spcPct val="100000"/>
              </a:lnSpc>
              <a:spcBef>
                <a:spcPts val="0"/>
              </a:spcBef>
              <a:spcAft>
                <a:spcPts val="0"/>
              </a:spcAft>
              <a:buSzPts val="2000"/>
              <a:buFont typeface="Boogaloo"/>
              <a:buNone/>
              <a:defRPr sz="2000">
                <a:latin typeface="Boogaloo"/>
                <a:ea typeface="Boogaloo"/>
                <a:cs typeface="Boogaloo"/>
                <a:sym typeface="Boogaloo"/>
              </a:defRPr>
            </a:lvl2pPr>
            <a:lvl3pPr lvl="2" rtl="0" algn="ctr">
              <a:lnSpc>
                <a:spcPct val="100000"/>
              </a:lnSpc>
              <a:spcBef>
                <a:spcPts val="0"/>
              </a:spcBef>
              <a:spcAft>
                <a:spcPts val="0"/>
              </a:spcAft>
              <a:buSzPts val="2000"/>
              <a:buFont typeface="Boogaloo"/>
              <a:buNone/>
              <a:defRPr sz="2000">
                <a:latin typeface="Boogaloo"/>
                <a:ea typeface="Boogaloo"/>
                <a:cs typeface="Boogaloo"/>
                <a:sym typeface="Boogaloo"/>
              </a:defRPr>
            </a:lvl3pPr>
            <a:lvl4pPr lvl="3" rtl="0" algn="ctr">
              <a:lnSpc>
                <a:spcPct val="100000"/>
              </a:lnSpc>
              <a:spcBef>
                <a:spcPts val="0"/>
              </a:spcBef>
              <a:spcAft>
                <a:spcPts val="0"/>
              </a:spcAft>
              <a:buSzPts val="2000"/>
              <a:buFont typeface="Boogaloo"/>
              <a:buNone/>
              <a:defRPr sz="2000">
                <a:latin typeface="Boogaloo"/>
                <a:ea typeface="Boogaloo"/>
                <a:cs typeface="Boogaloo"/>
                <a:sym typeface="Boogaloo"/>
              </a:defRPr>
            </a:lvl4pPr>
            <a:lvl5pPr lvl="4" rtl="0" algn="ctr">
              <a:lnSpc>
                <a:spcPct val="100000"/>
              </a:lnSpc>
              <a:spcBef>
                <a:spcPts val="0"/>
              </a:spcBef>
              <a:spcAft>
                <a:spcPts val="0"/>
              </a:spcAft>
              <a:buSzPts val="2000"/>
              <a:buFont typeface="Boogaloo"/>
              <a:buNone/>
              <a:defRPr sz="2000">
                <a:latin typeface="Boogaloo"/>
                <a:ea typeface="Boogaloo"/>
                <a:cs typeface="Boogaloo"/>
                <a:sym typeface="Boogaloo"/>
              </a:defRPr>
            </a:lvl5pPr>
            <a:lvl6pPr lvl="5" rtl="0" algn="ctr">
              <a:lnSpc>
                <a:spcPct val="100000"/>
              </a:lnSpc>
              <a:spcBef>
                <a:spcPts val="0"/>
              </a:spcBef>
              <a:spcAft>
                <a:spcPts val="0"/>
              </a:spcAft>
              <a:buSzPts val="2000"/>
              <a:buFont typeface="Boogaloo"/>
              <a:buNone/>
              <a:defRPr sz="2000">
                <a:latin typeface="Boogaloo"/>
                <a:ea typeface="Boogaloo"/>
                <a:cs typeface="Boogaloo"/>
                <a:sym typeface="Boogaloo"/>
              </a:defRPr>
            </a:lvl6pPr>
            <a:lvl7pPr lvl="6" rtl="0" algn="ctr">
              <a:lnSpc>
                <a:spcPct val="100000"/>
              </a:lnSpc>
              <a:spcBef>
                <a:spcPts val="0"/>
              </a:spcBef>
              <a:spcAft>
                <a:spcPts val="0"/>
              </a:spcAft>
              <a:buSzPts val="2000"/>
              <a:buFont typeface="Boogaloo"/>
              <a:buNone/>
              <a:defRPr sz="2000">
                <a:latin typeface="Boogaloo"/>
                <a:ea typeface="Boogaloo"/>
                <a:cs typeface="Boogaloo"/>
                <a:sym typeface="Boogaloo"/>
              </a:defRPr>
            </a:lvl7pPr>
            <a:lvl8pPr lvl="7" rtl="0" algn="ctr">
              <a:lnSpc>
                <a:spcPct val="100000"/>
              </a:lnSpc>
              <a:spcBef>
                <a:spcPts val="0"/>
              </a:spcBef>
              <a:spcAft>
                <a:spcPts val="0"/>
              </a:spcAft>
              <a:buSzPts val="2000"/>
              <a:buFont typeface="Boogaloo"/>
              <a:buNone/>
              <a:defRPr sz="2000">
                <a:latin typeface="Boogaloo"/>
                <a:ea typeface="Boogaloo"/>
                <a:cs typeface="Boogaloo"/>
                <a:sym typeface="Boogaloo"/>
              </a:defRPr>
            </a:lvl8pPr>
            <a:lvl9pPr lvl="8" rtl="0" algn="ctr">
              <a:lnSpc>
                <a:spcPct val="100000"/>
              </a:lnSpc>
              <a:spcBef>
                <a:spcPts val="0"/>
              </a:spcBef>
              <a:spcAft>
                <a:spcPts val="0"/>
              </a:spcAft>
              <a:buSzPts val="2000"/>
              <a:buFont typeface="Boogaloo"/>
              <a:buNone/>
              <a:defRPr sz="2000">
                <a:latin typeface="Boogaloo"/>
                <a:ea typeface="Boogaloo"/>
                <a:cs typeface="Boogaloo"/>
                <a:sym typeface="Boogaloo"/>
              </a:defRPr>
            </a:lvl9pPr>
          </a:lstStyle>
          <a:p/>
        </p:txBody>
      </p:sp>
      <p:sp>
        <p:nvSpPr>
          <p:cNvPr id="2376" name="Google Shape;2376;p42"/>
          <p:cNvSpPr txBox="1"/>
          <p:nvPr>
            <p:ph idx="3" type="subTitle"/>
          </p:nvPr>
        </p:nvSpPr>
        <p:spPr>
          <a:xfrm>
            <a:off x="1689075" y="3282163"/>
            <a:ext cx="1844400" cy="84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377" name="Google Shape;2377;p42"/>
          <p:cNvSpPr txBox="1"/>
          <p:nvPr>
            <p:ph idx="4" type="subTitle"/>
          </p:nvPr>
        </p:nvSpPr>
        <p:spPr>
          <a:xfrm>
            <a:off x="3641463" y="3282163"/>
            <a:ext cx="1844400" cy="84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378" name="Google Shape;2378;p42"/>
          <p:cNvSpPr txBox="1"/>
          <p:nvPr>
            <p:ph idx="5" type="subTitle"/>
          </p:nvPr>
        </p:nvSpPr>
        <p:spPr>
          <a:xfrm>
            <a:off x="5610475" y="1438050"/>
            <a:ext cx="1844400" cy="60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Boogaloo"/>
              <a:buNone/>
              <a:defRPr sz="2000">
                <a:latin typeface="Boogaloo"/>
                <a:ea typeface="Boogaloo"/>
                <a:cs typeface="Boogaloo"/>
                <a:sym typeface="Boogaloo"/>
              </a:defRPr>
            </a:lvl1pPr>
            <a:lvl2pPr lvl="1" rtl="0" algn="ctr">
              <a:lnSpc>
                <a:spcPct val="100000"/>
              </a:lnSpc>
              <a:spcBef>
                <a:spcPts val="0"/>
              </a:spcBef>
              <a:spcAft>
                <a:spcPts val="0"/>
              </a:spcAft>
              <a:buSzPts val="2000"/>
              <a:buFont typeface="Boogaloo"/>
              <a:buNone/>
              <a:defRPr sz="2000">
                <a:latin typeface="Boogaloo"/>
                <a:ea typeface="Boogaloo"/>
                <a:cs typeface="Boogaloo"/>
                <a:sym typeface="Boogaloo"/>
              </a:defRPr>
            </a:lvl2pPr>
            <a:lvl3pPr lvl="2" rtl="0" algn="ctr">
              <a:lnSpc>
                <a:spcPct val="100000"/>
              </a:lnSpc>
              <a:spcBef>
                <a:spcPts val="0"/>
              </a:spcBef>
              <a:spcAft>
                <a:spcPts val="0"/>
              </a:spcAft>
              <a:buSzPts val="2000"/>
              <a:buFont typeface="Boogaloo"/>
              <a:buNone/>
              <a:defRPr sz="2000">
                <a:latin typeface="Boogaloo"/>
                <a:ea typeface="Boogaloo"/>
                <a:cs typeface="Boogaloo"/>
                <a:sym typeface="Boogaloo"/>
              </a:defRPr>
            </a:lvl3pPr>
            <a:lvl4pPr lvl="3" rtl="0" algn="ctr">
              <a:lnSpc>
                <a:spcPct val="100000"/>
              </a:lnSpc>
              <a:spcBef>
                <a:spcPts val="0"/>
              </a:spcBef>
              <a:spcAft>
                <a:spcPts val="0"/>
              </a:spcAft>
              <a:buSzPts val="2000"/>
              <a:buFont typeface="Boogaloo"/>
              <a:buNone/>
              <a:defRPr sz="2000">
                <a:latin typeface="Boogaloo"/>
                <a:ea typeface="Boogaloo"/>
                <a:cs typeface="Boogaloo"/>
                <a:sym typeface="Boogaloo"/>
              </a:defRPr>
            </a:lvl4pPr>
            <a:lvl5pPr lvl="4" rtl="0" algn="ctr">
              <a:lnSpc>
                <a:spcPct val="100000"/>
              </a:lnSpc>
              <a:spcBef>
                <a:spcPts val="0"/>
              </a:spcBef>
              <a:spcAft>
                <a:spcPts val="0"/>
              </a:spcAft>
              <a:buSzPts val="2000"/>
              <a:buFont typeface="Boogaloo"/>
              <a:buNone/>
              <a:defRPr sz="2000">
                <a:latin typeface="Boogaloo"/>
                <a:ea typeface="Boogaloo"/>
                <a:cs typeface="Boogaloo"/>
                <a:sym typeface="Boogaloo"/>
              </a:defRPr>
            </a:lvl5pPr>
            <a:lvl6pPr lvl="5" rtl="0" algn="ctr">
              <a:lnSpc>
                <a:spcPct val="100000"/>
              </a:lnSpc>
              <a:spcBef>
                <a:spcPts val="0"/>
              </a:spcBef>
              <a:spcAft>
                <a:spcPts val="0"/>
              </a:spcAft>
              <a:buSzPts val="2000"/>
              <a:buFont typeface="Boogaloo"/>
              <a:buNone/>
              <a:defRPr sz="2000">
                <a:latin typeface="Boogaloo"/>
                <a:ea typeface="Boogaloo"/>
                <a:cs typeface="Boogaloo"/>
                <a:sym typeface="Boogaloo"/>
              </a:defRPr>
            </a:lvl6pPr>
            <a:lvl7pPr lvl="6" rtl="0" algn="ctr">
              <a:lnSpc>
                <a:spcPct val="100000"/>
              </a:lnSpc>
              <a:spcBef>
                <a:spcPts val="0"/>
              </a:spcBef>
              <a:spcAft>
                <a:spcPts val="0"/>
              </a:spcAft>
              <a:buSzPts val="2000"/>
              <a:buFont typeface="Boogaloo"/>
              <a:buNone/>
              <a:defRPr sz="2000">
                <a:latin typeface="Boogaloo"/>
                <a:ea typeface="Boogaloo"/>
                <a:cs typeface="Boogaloo"/>
                <a:sym typeface="Boogaloo"/>
              </a:defRPr>
            </a:lvl7pPr>
            <a:lvl8pPr lvl="7" rtl="0" algn="ctr">
              <a:lnSpc>
                <a:spcPct val="100000"/>
              </a:lnSpc>
              <a:spcBef>
                <a:spcPts val="0"/>
              </a:spcBef>
              <a:spcAft>
                <a:spcPts val="0"/>
              </a:spcAft>
              <a:buSzPts val="2000"/>
              <a:buFont typeface="Boogaloo"/>
              <a:buNone/>
              <a:defRPr sz="2000">
                <a:latin typeface="Boogaloo"/>
                <a:ea typeface="Boogaloo"/>
                <a:cs typeface="Boogaloo"/>
                <a:sym typeface="Boogaloo"/>
              </a:defRPr>
            </a:lvl8pPr>
            <a:lvl9pPr lvl="8" rtl="0" algn="ctr">
              <a:lnSpc>
                <a:spcPct val="100000"/>
              </a:lnSpc>
              <a:spcBef>
                <a:spcPts val="0"/>
              </a:spcBef>
              <a:spcAft>
                <a:spcPts val="0"/>
              </a:spcAft>
              <a:buSzPts val="2000"/>
              <a:buFont typeface="Boogaloo"/>
              <a:buNone/>
              <a:defRPr sz="2000">
                <a:latin typeface="Boogaloo"/>
                <a:ea typeface="Boogaloo"/>
                <a:cs typeface="Boogaloo"/>
                <a:sym typeface="Boogaloo"/>
              </a:defRPr>
            </a:lvl9pPr>
          </a:lstStyle>
          <a:p/>
        </p:txBody>
      </p:sp>
      <p:sp>
        <p:nvSpPr>
          <p:cNvPr id="2379" name="Google Shape;2379;p42"/>
          <p:cNvSpPr txBox="1"/>
          <p:nvPr>
            <p:ph idx="6" type="subTitle"/>
          </p:nvPr>
        </p:nvSpPr>
        <p:spPr>
          <a:xfrm>
            <a:off x="5610500" y="3282163"/>
            <a:ext cx="1844400" cy="84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380" name="Google Shape;2380;p42"/>
          <p:cNvSpPr txBox="1"/>
          <p:nvPr>
            <p:ph type="title"/>
          </p:nvPr>
        </p:nvSpPr>
        <p:spPr>
          <a:xfrm>
            <a:off x="311700" y="526433"/>
            <a:ext cx="85206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47">
    <p:spTree>
      <p:nvGrpSpPr>
        <p:cNvPr id="2381" name="Shape 2381"/>
        <p:cNvGrpSpPr/>
        <p:nvPr/>
      </p:nvGrpSpPr>
      <p:grpSpPr>
        <a:xfrm>
          <a:off x="0" y="0"/>
          <a:ext cx="0" cy="0"/>
          <a:chOff x="0" y="0"/>
          <a:chExt cx="0" cy="0"/>
        </a:xfrm>
      </p:grpSpPr>
      <p:grpSp>
        <p:nvGrpSpPr>
          <p:cNvPr id="2382" name="Google Shape;2382;p43"/>
          <p:cNvGrpSpPr/>
          <p:nvPr/>
        </p:nvGrpSpPr>
        <p:grpSpPr>
          <a:xfrm>
            <a:off x="-6" y="-22457"/>
            <a:ext cx="9144887" cy="5159771"/>
            <a:chOff x="-6" y="-22457"/>
            <a:chExt cx="9144887" cy="5159771"/>
          </a:xfrm>
        </p:grpSpPr>
        <p:sp>
          <p:nvSpPr>
            <p:cNvPr id="2383" name="Google Shape;2383;p43"/>
            <p:cNvSpPr/>
            <p:nvPr/>
          </p:nvSpPr>
          <p:spPr>
            <a:xfrm flipH="1">
              <a:off x="5365612" y="93784"/>
              <a:ext cx="162328" cy="212910"/>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43"/>
            <p:cNvSpPr/>
            <p:nvPr/>
          </p:nvSpPr>
          <p:spPr>
            <a:xfrm flipH="1">
              <a:off x="8705130" y="3557951"/>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43"/>
            <p:cNvSpPr/>
            <p:nvPr/>
          </p:nvSpPr>
          <p:spPr>
            <a:xfrm flipH="1">
              <a:off x="3275225" y="62639"/>
              <a:ext cx="209875" cy="275176"/>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43"/>
            <p:cNvSpPr/>
            <p:nvPr/>
          </p:nvSpPr>
          <p:spPr>
            <a:xfrm flipH="1">
              <a:off x="5430928" y="4727960"/>
              <a:ext cx="209875" cy="275176"/>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43"/>
            <p:cNvSpPr/>
            <p:nvPr/>
          </p:nvSpPr>
          <p:spPr>
            <a:xfrm flipH="1">
              <a:off x="7517757" y="4608577"/>
              <a:ext cx="209875" cy="275176"/>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43"/>
            <p:cNvSpPr/>
            <p:nvPr/>
          </p:nvSpPr>
          <p:spPr>
            <a:xfrm flipH="1">
              <a:off x="6662708" y="4608566"/>
              <a:ext cx="110475" cy="14450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43"/>
            <p:cNvSpPr/>
            <p:nvPr/>
          </p:nvSpPr>
          <p:spPr>
            <a:xfrm flipH="1">
              <a:off x="8236122" y="249792"/>
              <a:ext cx="110475" cy="145627"/>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43"/>
            <p:cNvSpPr/>
            <p:nvPr/>
          </p:nvSpPr>
          <p:spPr>
            <a:xfrm flipH="1">
              <a:off x="1621256" y="4692868"/>
              <a:ext cx="110475" cy="144603"/>
            </a:xfrm>
            <a:custGeom>
              <a:rect b="b" l="l" r="r" t="t"/>
              <a:pathLst>
                <a:path extrusionOk="0" h="1412" w="1257">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43"/>
            <p:cNvSpPr/>
            <p:nvPr/>
          </p:nvSpPr>
          <p:spPr>
            <a:xfrm flipH="1">
              <a:off x="984119" y="4778740"/>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43"/>
            <p:cNvSpPr/>
            <p:nvPr/>
          </p:nvSpPr>
          <p:spPr>
            <a:xfrm flipH="1">
              <a:off x="4988224" y="4437852"/>
              <a:ext cx="41395" cy="40657"/>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43"/>
            <p:cNvSpPr/>
            <p:nvPr/>
          </p:nvSpPr>
          <p:spPr>
            <a:xfrm flipH="1">
              <a:off x="5640799" y="3225070"/>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43"/>
            <p:cNvSpPr/>
            <p:nvPr/>
          </p:nvSpPr>
          <p:spPr>
            <a:xfrm flipH="1">
              <a:off x="6064268" y="4837380"/>
              <a:ext cx="57303" cy="56325"/>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43"/>
            <p:cNvSpPr/>
            <p:nvPr/>
          </p:nvSpPr>
          <p:spPr>
            <a:xfrm flipH="1">
              <a:off x="74588" y="2761319"/>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43"/>
            <p:cNvSpPr/>
            <p:nvPr/>
          </p:nvSpPr>
          <p:spPr>
            <a:xfrm flipH="1">
              <a:off x="4648626" y="1412684"/>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43"/>
            <p:cNvSpPr/>
            <p:nvPr/>
          </p:nvSpPr>
          <p:spPr>
            <a:xfrm flipH="1">
              <a:off x="8580006" y="1252021"/>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43"/>
            <p:cNvSpPr/>
            <p:nvPr/>
          </p:nvSpPr>
          <p:spPr>
            <a:xfrm flipH="1">
              <a:off x="6773181" y="346217"/>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43"/>
            <p:cNvSpPr/>
            <p:nvPr/>
          </p:nvSpPr>
          <p:spPr>
            <a:xfrm flipH="1">
              <a:off x="7559025" y="2512100"/>
              <a:ext cx="52249" cy="56850"/>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0" name="Google Shape;2400;p43"/>
            <p:cNvGrpSpPr/>
            <p:nvPr/>
          </p:nvGrpSpPr>
          <p:grpSpPr>
            <a:xfrm flipH="1">
              <a:off x="8666055" y="2604586"/>
              <a:ext cx="419846" cy="458079"/>
              <a:chOff x="5121781" y="1532506"/>
              <a:chExt cx="419846" cy="458079"/>
            </a:xfrm>
          </p:grpSpPr>
          <p:sp>
            <p:nvSpPr>
              <p:cNvPr id="2401" name="Google Shape;2401;p43"/>
              <p:cNvSpPr/>
              <p:nvPr/>
            </p:nvSpPr>
            <p:spPr>
              <a:xfrm>
                <a:off x="5455586" y="1705272"/>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43"/>
              <p:cNvSpPr/>
              <p:nvPr/>
            </p:nvSpPr>
            <p:spPr>
              <a:xfrm>
                <a:off x="5121781" y="1575621"/>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43"/>
              <p:cNvSpPr/>
              <p:nvPr/>
            </p:nvSpPr>
            <p:spPr>
              <a:xfrm>
                <a:off x="5318039" y="1532506"/>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43"/>
              <p:cNvSpPr/>
              <p:nvPr/>
            </p:nvSpPr>
            <p:spPr>
              <a:xfrm>
                <a:off x="5419903" y="1949929"/>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43"/>
              <p:cNvSpPr/>
              <p:nvPr/>
            </p:nvSpPr>
            <p:spPr>
              <a:xfrm>
                <a:off x="5227161" y="1827037"/>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6" name="Google Shape;2406;p43"/>
            <p:cNvSpPr/>
            <p:nvPr/>
          </p:nvSpPr>
          <p:spPr>
            <a:xfrm flipH="1">
              <a:off x="4185550" y="4493765"/>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43"/>
            <p:cNvSpPr/>
            <p:nvPr/>
          </p:nvSpPr>
          <p:spPr>
            <a:xfrm flipH="1">
              <a:off x="2576142" y="2292245"/>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43"/>
            <p:cNvSpPr/>
            <p:nvPr/>
          </p:nvSpPr>
          <p:spPr>
            <a:xfrm flipH="1" rot="1241947">
              <a:off x="568847" y="3532762"/>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43"/>
            <p:cNvSpPr/>
            <p:nvPr/>
          </p:nvSpPr>
          <p:spPr>
            <a:xfrm flipH="1" rot="1241947">
              <a:off x="462939" y="3747555"/>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43"/>
            <p:cNvSpPr/>
            <p:nvPr/>
          </p:nvSpPr>
          <p:spPr>
            <a:xfrm flipH="1" rot="5400000">
              <a:off x="8235934" y="4094166"/>
              <a:ext cx="909146" cy="908748"/>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43"/>
            <p:cNvSpPr/>
            <p:nvPr/>
          </p:nvSpPr>
          <p:spPr>
            <a:xfrm flipH="1" rot="1800579">
              <a:off x="68179" y="4509830"/>
              <a:ext cx="745728" cy="472663"/>
            </a:xfrm>
            <a:custGeom>
              <a:rect b="b" l="l" r="r" t="t"/>
              <a:pathLst>
                <a:path extrusionOk="0" h="45494" w="67354">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2" name="Google Shape;2412;p43"/>
            <p:cNvGrpSpPr/>
            <p:nvPr/>
          </p:nvGrpSpPr>
          <p:grpSpPr>
            <a:xfrm flipH="1" rot="-1882907">
              <a:off x="595255" y="82270"/>
              <a:ext cx="537260" cy="480691"/>
              <a:chOff x="-4380581" y="7797838"/>
              <a:chExt cx="705425" cy="631150"/>
            </a:xfrm>
          </p:grpSpPr>
          <p:sp>
            <p:nvSpPr>
              <p:cNvPr id="2413" name="Google Shape;2413;p43"/>
              <p:cNvSpPr/>
              <p:nvPr/>
            </p:nvSpPr>
            <p:spPr>
              <a:xfrm>
                <a:off x="-4300581" y="8073213"/>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43"/>
              <p:cNvSpPr/>
              <p:nvPr/>
            </p:nvSpPr>
            <p:spPr>
              <a:xfrm>
                <a:off x="-4380581" y="7947763"/>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43"/>
              <p:cNvSpPr/>
              <p:nvPr/>
            </p:nvSpPr>
            <p:spPr>
              <a:xfrm>
                <a:off x="-4164206" y="7797838"/>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43"/>
              <p:cNvSpPr/>
              <p:nvPr/>
            </p:nvSpPr>
            <p:spPr>
              <a:xfrm>
                <a:off x="-3958706" y="7827738"/>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43"/>
              <p:cNvSpPr/>
              <p:nvPr/>
            </p:nvSpPr>
            <p:spPr>
              <a:xfrm>
                <a:off x="-3842331" y="8016338"/>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8" name="Google Shape;2418;p43"/>
            <p:cNvGrpSpPr/>
            <p:nvPr/>
          </p:nvGrpSpPr>
          <p:grpSpPr>
            <a:xfrm>
              <a:off x="8451393" y="407454"/>
              <a:ext cx="566578" cy="592413"/>
              <a:chOff x="4511781" y="1650104"/>
              <a:chExt cx="566578" cy="592413"/>
            </a:xfrm>
          </p:grpSpPr>
          <p:sp>
            <p:nvSpPr>
              <p:cNvPr id="2419" name="Google Shape;2419;p43"/>
              <p:cNvSpPr/>
              <p:nvPr/>
            </p:nvSpPr>
            <p:spPr>
              <a:xfrm flipH="1" rot="1921615">
                <a:off x="4554856" y="1891914"/>
                <a:ext cx="378106" cy="27096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43"/>
              <p:cNvSpPr/>
              <p:nvPr/>
            </p:nvSpPr>
            <p:spPr>
              <a:xfrm flipH="1" rot="1921615">
                <a:off x="4910928" y="1916047"/>
                <a:ext cx="144041" cy="129551"/>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43"/>
              <p:cNvSpPr/>
              <p:nvPr/>
            </p:nvSpPr>
            <p:spPr>
              <a:xfrm flipH="1" rot="1921615">
                <a:off x="4834648" y="1726259"/>
                <a:ext cx="130218" cy="155237"/>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43"/>
              <p:cNvSpPr/>
              <p:nvPr/>
            </p:nvSpPr>
            <p:spPr>
              <a:xfrm flipH="1" rot="1921615">
                <a:off x="4699752" y="1671820"/>
                <a:ext cx="124658" cy="148992"/>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43"/>
              <p:cNvSpPr/>
              <p:nvPr/>
            </p:nvSpPr>
            <p:spPr>
              <a:xfrm flipH="1" rot="1921615">
                <a:off x="4550331" y="1740722"/>
                <a:ext cx="127324" cy="120945"/>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4" name="Google Shape;2424;p43"/>
            <p:cNvGrpSpPr/>
            <p:nvPr/>
          </p:nvGrpSpPr>
          <p:grpSpPr>
            <a:xfrm rot="-2700000">
              <a:off x="276305" y="1034934"/>
              <a:ext cx="537219" cy="480655"/>
              <a:chOff x="-8043575" y="8494248"/>
              <a:chExt cx="705425" cy="631150"/>
            </a:xfrm>
          </p:grpSpPr>
          <p:sp>
            <p:nvSpPr>
              <p:cNvPr id="2425" name="Google Shape;2425;p43"/>
              <p:cNvSpPr/>
              <p:nvPr/>
            </p:nvSpPr>
            <p:spPr>
              <a:xfrm>
                <a:off x="-7963575" y="8769623"/>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43"/>
              <p:cNvSpPr/>
              <p:nvPr/>
            </p:nvSpPr>
            <p:spPr>
              <a:xfrm>
                <a:off x="-8043575" y="8644173"/>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43"/>
              <p:cNvSpPr/>
              <p:nvPr/>
            </p:nvSpPr>
            <p:spPr>
              <a:xfrm>
                <a:off x="-7827200" y="8494248"/>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43"/>
              <p:cNvSpPr/>
              <p:nvPr/>
            </p:nvSpPr>
            <p:spPr>
              <a:xfrm>
                <a:off x="-7621700" y="8524148"/>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43"/>
              <p:cNvSpPr/>
              <p:nvPr/>
            </p:nvSpPr>
            <p:spPr>
              <a:xfrm>
                <a:off x="-7505325" y="8712748"/>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0" name="Google Shape;2430;p43"/>
            <p:cNvSpPr/>
            <p:nvPr/>
          </p:nvSpPr>
          <p:spPr>
            <a:xfrm flipH="1">
              <a:off x="8073805" y="1039126"/>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43"/>
            <p:cNvSpPr/>
            <p:nvPr/>
          </p:nvSpPr>
          <p:spPr>
            <a:xfrm flipH="1">
              <a:off x="4698475" y="3225065"/>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43"/>
            <p:cNvSpPr/>
            <p:nvPr/>
          </p:nvSpPr>
          <p:spPr>
            <a:xfrm flipH="1">
              <a:off x="4495949" y="3557952"/>
              <a:ext cx="41395" cy="40657"/>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3" name="Google Shape;2433;p43"/>
            <p:cNvGrpSpPr/>
            <p:nvPr/>
          </p:nvGrpSpPr>
          <p:grpSpPr>
            <a:xfrm flipH="1">
              <a:off x="401630" y="4093986"/>
              <a:ext cx="419846" cy="458079"/>
              <a:chOff x="5121781" y="1532506"/>
              <a:chExt cx="419846" cy="458079"/>
            </a:xfrm>
          </p:grpSpPr>
          <p:sp>
            <p:nvSpPr>
              <p:cNvPr id="2434" name="Google Shape;2434;p43"/>
              <p:cNvSpPr/>
              <p:nvPr/>
            </p:nvSpPr>
            <p:spPr>
              <a:xfrm>
                <a:off x="5455586" y="1705272"/>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43"/>
              <p:cNvSpPr/>
              <p:nvPr/>
            </p:nvSpPr>
            <p:spPr>
              <a:xfrm>
                <a:off x="5121781" y="1575621"/>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43"/>
              <p:cNvSpPr/>
              <p:nvPr/>
            </p:nvSpPr>
            <p:spPr>
              <a:xfrm>
                <a:off x="5318039" y="1532506"/>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43"/>
              <p:cNvSpPr/>
              <p:nvPr/>
            </p:nvSpPr>
            <p:spPr>
              <a:xfrm>
                <a:off x="5419903" y="1949929"/>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43"/>
              <p:cNvSpPr/>
              <p:nvPr/>
            </p:nvSpPr>
            <p:spPr>
              <a:xfrm>
                <a:off x="5227161" y="1827037"/>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39" name="Google Shape;2439;p43"/>
          <p:cNvSpPr txBox="1"/>
          <p:nvPr>
            <p:ph idx="1" type="subTitle"/>
          </p:nvPr>
        </p:nvSpPr>
        <p:spPr>
          <a:xfrm>
            <a:off x="2657019" y="1438050"/>
            <a:ext cx="1844400" cy="60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Boogaloo"/>
              <a:buNone/>
              <a:defRPr sz="2000">
                <a:latin typeface="Boogaloo"/>
                <a:ea typeface="Boogaloo"/>
                <a:cs typeface="Boogaloo"/>
                <a:sym typeface="Boogaloo"/>
              </a:defRPr>
            </a:lvl1pPr>
            <a:lvl2pPr lvl="1" rtl="0" algn="ctr">
              <a:lnSpc>
                <a:spcPct val="100000"/>
              </a:lnSpc>
              <a:spcBef>
                <a:spcPts val="0"/>
              </a:spcBef>
              <a:spcAft>
                <a:spcPts val="0"/>
              </a:spcAft>
              <a:buSzPts val="2000"/>
              <a:buFont typeface="Boogaloo"/>
              <a:buNone/>
              <a:defRPr sz="2000">
                <a:latin typeface="Boogaloo"/>
                <a:ea typeface="Boogaloo"/>
                <a:cs typeface="Boogaloo"/>
                <a:sym typeface="Boogaloo"/>
              </a:defRPr>
            </a:lvl2pPr>
            <a:lvl3pPr lvl="2" rtl="0" algn="ctr">
              <a:lnSpc>
                <a:spcPct val="100000"/>
              </a:lnSpc>
              <a:spcBef>
                <a:spcPts val="0"/>
              </a:spcBef>
              <a:spcAft>
                <a:spcPts val="0"/>
              </a:spcAft>
              <a:buSzPts val="2000"/>
              <a:buFont typeface="Boogaloo"/>
              <a:buNone/>
              <a:defRPr sz="2000">
                <a:latin typeface="Boogaloo"/>
                <a:ea typeface="Boogaloo"/>
                <a:cs typeface="Boogaloo"/>
                <a:sym typeface="Boogaloo"/>
              </a:defRPr>
            </a:lvl3pPr>
            <a:lvl4pPr lvl="3" rtl="0" algn="ctr">
              <a:lnSpc>
                <a:spcPct val="100000"/>
              </a:lnSpc>
              <a:spcBef>
                <a:spcPts val="0"/>
              </a:spcBef>
              <a:spcAft>
                <a:spcPts val="0"/>
              </a:spcAft>
              <a:buSzPts val="2000"/>
              <a:buFont typeface="Boogaloo"/>
              <a:buNone/>
              <a:defRPr sz="2000">
                <a:latin typeface="Boogaloo"/>
                <a:ea typeface="Boogaloo"/>
                <a:cs typeface="Boogaloo"/>
                <a:sym typeface="Boogaloo"/>
              </a:defRPr>
            </a:lvl4pPr>
            <a:lvl5pPr lvl="4" rtl="0" algn="ctr">
              <a:lnSpc>
                <a:spcPct val="100000"/>
              </a:lnSpc>
              <a:spcBef>
                <a:spcPts val="0"/>
              </a:spcBef>
              <a:spcAft>
                <a:spcPts val="0"/>
              </a:spcAft>
              <a:buSzPts val="2000"/>
              <a:buFont typeface="Boogaloo"/>
              <a:buNone/>
              <a:defRPr sz="2000">
                <a:latin typeface="Boogaloo"/>
                <a:ea typeface="Boogaloo"/>
                <a:cs typeface="Boogaloo"/>
                <a:sym typeface="Boogaloo"/>
              </a:defRPr>
            </a:lvl5pPr>
            <a:lvl6pPr lvl="5" rtl="0" algn="ctr">
              <a:lnSpc>
                <a:spcPct val="100000"/>
              </a:lnSpc>
              <a:spcBef>
                <a:spcPts val="0"/>
              </a:spcBef>
              <a:spcAft>
                <a:spcPts val="0"/>
              </a:spcAft>
              <a:buSzPts val="2000"/>
              <a:buFont typeface="Boogaloo"/>
              <a:buNone/>
              <a:defRPr sz="2000">
                <a:latin typeface="Boogaloo"/>
                <a:ea typeface="Boogaloo"/>
                <a:cs typeface="Boogaloo"/>
                <a:sym typeface="Boogaloo"/>
              </a:defRPr>
            </a:lvl6pPr>
            <a:lvl7pPr lvl="6" rtl="0" algn="ctr">
              <a:lnSpc>
                <a:spcPct val="100000"/>
              </a:lnSpc>
              <a:spcBef>
                <a:spcPts val="0"/>
              </a:spcBef>
              <a:spcAft>
                <a:spcPts val="0"/>
              </a:spcAft>
              <a:buSzPts val="2000"/>
              <a:buFont typeface="Boogaloo"/>
              <a:buNone/>
              <a:defRPr sz="2000">
                <a:latin typeface="Boogaloo"/>
                <a:ea typeface="Boogaloo"/>
                <a:cs typeface="Boogaloo"/>
                <a:sym typeface="Boogaloo"/>
              </a:defRPr>
            </a:lvl7pPr>
            <a:lvl8pPr lvl="7" rtl="0" algn="ctr">
              <a:lnSpc>
                <a:spcPct val="100000"/>
              </a:lnSpc>
              <a:spcBef>
                <a:spcPts val="0"/>
              </a:spcBef>
              <a:spcAft>
                <a:spcPts val="0"/>
              </a:spcAft>
              <a:buSzPts val="2000"/>
              <a:buFont typeface="Boogaloo"/>
              <a:buNone/>
              <a:defRPr sz="2000">
                <a:latin typeface="Boogaloo"/>
                <a:ea typeface="Boogaloo"/>
                <a:cs typeface="Boogaloo"/>
                <a:sym typeface="Boogaloo"/>
              </a:defRPr>
            </a:lvl8pPr>
            <a:lvl9pPr lvl="8" rtl="0" algn="ctr">
              <a:lnSpc>
                <a:spcPct val="100000"/>
              </a:lnSpc>
              <a:spcBef>
                <a:spcPts val="0"/>
              </a:spcBef>
              <a:spcAft>
                <a:spcPts val="0"/>
              </a:spcAft>
              <a:buSzPts val="2000"/>
              <a:buFont typeface="Boogaloo"/>
              <a:buNone/>
              <a:defRPr sz="2000">
                <a:latin typeface="Boogaloo"/>
                <a:ea typeface="Boogaloo"/>
                <a:cs typeface="Boogaloo"/>
                <a:sym typeface="Boogaloo"/>
              </a:defRPr>
            </a:lvl9pPr>
          </a:lstStyle>
          <a:p/>
        </p:txBody>
      </p:sp>
      <p:sp>
        <p:nvSpPr>
          <p:cNvPr id="2440" name="Google Shape;2440;p43"/>
          <p:cNvSpPr txBox="1"/>
          <p:nvPr>
            <p:ph idx="2" type="subTitle"/>
          </p:nvPr>
        </p:nvSpPr>
        <p:spPr>
          <a:xfrm>
            <a:off x="704625" y="1438050"/>
            <a:ext cx="1844400" cy="60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Boogaloo"/>
              <a:buNone/>
              <a:defRPr sz="2000">
                <a:latin typeface="Boogaloo"/>
                <a:ea typeface="Boogaloo"/>
                <a:cs typeface="Boogaloo"/>
                <a:sym typeface="Boogaloo"/>
              </a:defRPr>
            </a:lvl1pPr>
            <a:lvl2pPr lvl="1" rtl="0" algn="ctr">
              <a:lnSpc>
                <a:spcPct val="100000"/>
              </a:lnSpc>
              <a:spcBef>
                <a:spcPts val="0"/>
              </a:spcBef>
              <a:spcAft>
                <a:spcPts val="0"/>
              </a:spcAft>
              <a:buSzPts val="2000"/>
              <a:buFont typeface="Boogaloo"/>
              <a:buNone/>
              <a:defRPr sz="2000">
                <a:latin typeface="Boogaloo"/>
                <a:ea typeface="Boogaloo"/>
                <a:cs typeface="Boogaloo"/>
                <a:sym typeface="Boogaloo"/>
              </a:defRPr>
            </a:lvl2pPr>
            <a:lvl3pPr lvl="2" rtl="0" algn="ctr">
              <a:lnSpc>
                <a:spcPct val="100000"/>
              </a:lnSpc>
              <a:spcBef>
                <a:spcPts val="0"/>
              </a:spcBef>
              <a:spcAft>
                <a:spcPts val="0"/>
              </a:spcAft>
              <a:buSzPts val="2000"/>
              <a:buFont typeface="Boogaloo"/>
              <a:buNone/>
              <a:defRPr sz="2000">
                <a:latin typeface="Boogaloo"/>
                <a:ea typeface="Boogaloo"/>
                <a:cs typeface="Boogaloo"/>
                <a:sym typeface="Boogaloo"/>
              </a:defRPr>
            </a:lvl3pPr>
            <a:lvl4pPr lvl="3" rtl="0" algn="ctr">
              <a:lnSpc>
                <a:spcPct val="100000"/>
              </a:lnSpc>
              <a:spcBef>
                <a:spcPts val="0"/>
              </a:spcBef>
              <a:spcAft>
                <a:spcPts val="0"/>
              </a:spcAft>
              <a:buSzPts val="2000"/>
              <a:buFont typeface="Boogaloo"/>
              <a:buNone/>
              <a:defRPr sz="2000">
                <a:latin typeface="Boogaloo"/>
                <a:ea typeface="Boogaloo"/>
                <a:cs typeface="Boogaloo"/>
                <a:sym typeface="Boogaloo"/>
              </a:defRPr>
            </a:lvl4pPr>
            <a:lvl5pPr lvl="4" rtl="0" algn="ctr">
              <a:lnSpc>
                <a:spcPct val="100000"/>
              </a:lnSpc>
              <a:spcBef>
                <a:spcPts val="0"/>
              </a:spcBef>
              <a:spcAft>
                <a:spcPts val="0"/>
              </a:spcAft>
              <a:buSzPts val="2000"/>
              <a:buFont typeface="Boogaloo"/>
              <a:buNone/>
              <a:defRPr sz="2000">
                <a:latin typeface="Boogaloo"/>
                <a:ea typeface="Boogaloo"/>
                <a:cs typeface="Boogaloo"/>
                <a:sym typeface="Boogaloo"/>
              </a:defRPr>
            </a:lvl5pPr>
            <a:lvl6pPr lvl="5" rtl="0" algn="ctr">
              <a:lnSpc>
                <a:spcPct val="100000"/>
              </a:lnSpc>
              <a:spcBef>
                <a:spcPts val="0"/>
              </a:spcBef>
              <a:spcAft>
                <a:spcPts val="0"/>
              </a:spcAft>
              <a:buSzPts val="2000"/>
              <a:buFont typeface="Boogaloo"/>
              <a:buNone/>
              <a:defRPr sz="2000">
                <a:latin typeface="Boogaloo"/>
                <a:ea typeface="Boogaloo"/>
                <a:cs typeface="Boogaloo"/>
                <a:sym typeface="Boogaloo"/>
              </a:defRPr>
            </a:lvl6pPr>
            <a:lvl7pPr lvl="6" rtl="0" algn="ctr">
              <a:lnSpc>
                <a:spcPct val="100000"/>
              </a:lnSpc>
              <a:spcBef>
                <a:spcPts val="0"/>
              </a:spcBef>
              <a:spcAft>
                <a:spcPts val="0"/>
              </a:spcAft>
              <a:buSzPts val="2000"/>
              <a:buFont typeface="Boogaloo"/>
              <a:buNone/>
              <a:defRPr sz="2000">
                <a:latin typeface="Boogaloo"/>
                <a:ea typeface="Boogaloo"/>
                <a:cs typeface="Boogaloo"/>
                <a:sym typeface="Boogaloo"/>
              </a:defRPr>
            </a:lvl7pPr>
            <a:lvl8pPr lvl="7" rtl="0" algn="ctr">
              <a:lnSpc>
                <a:spcPct val="100000"/>
              </a:lnSpc>
              <a:spcBef>
                <a:spcPts val="0"/>
              </a:spcBef>
              <a:spcAft>
                <a:spcPts val="0"/>
              </a:spcAft>
              <a:buSzPts val="2000"/>
              <a:buFont typeface="Boogaloo"/>
              <a:buNone/>
              <a:defRPr sz="2000">
                <a:latin typeface="Boogaloo"/>
                <a:ea typeface="Boogaloo"/>
                <a:cs typeface="Boogaloo"/>
                <a:sym typeface="Boogaloo"/>
              </a:defRPr>
            </a:lvl8pPr>
            <a:lvl9pPr lvl="8" rtl="0" algn="ctr">
              <a:lnSpc>
                <a:spcPct val="100000"/>
              </a:lnSpc>
              <a:spcBef>
                <a:spcPts val="0"/>
              </a:spcBef>
              <a:spcAft>
                <a:spcPts val="0"/>
              </a:spcAft>
              <a:buSzPts val="2000"/>
              <a:buFont typeface="Boogaloo"/>
              <a:buNone/>
              <a:defRPr sz="2000">
                <a:latin typeface="Boogaloo"/>
                <a:ea typeface="Boogaloo"/>
                <a:cs typeface="Boogaloo"/>
                <a:sym typeface="Boogaloo"/>
              </a:defRPr>
            </a:lvl9pPr>
          </a:lstStyle>
          <a:p/>
        </p:txBody>
      </p:sp>
      <p:sp>
        <p:nvSpPr>
          <p:cNvPr id="2441" name="Google Shape;2441;p43"/>
          <p:cNvSpPr txBox="1"/>
          <p:nvPr>
            <p:ph idx="3" type="subTitle"/>
          </p:nvPr>
        </p:nvSpPr>
        <p:spPr>
          <a:xfrm>
            <a:off x="704625" y="3387488"/>
            <a:ext cx="1844400" cy="84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442" name="Google Shape;2442;p43"/>
          <p:cNvSpPr txBox="1"/>
          <p:nvPr>
            <p:ph idx="4" type="subTitle"/>
          </p:nvPr>
        </p:nvSpPr>
        <p:spPr>
          <a:xfrm>
            <a:off x="2657019" y="3387488"/>
            <a:ext cx="1844400" cy="84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443" name="Google Shape;2443;p43"/>
          <p:cNvSpPr txBox="1"/>
          <p:nvPr>
            <p:ph idx="5" type="subTitle"/>
          </p:nvPr>
        </p:nvSpPr>
        <p:spPr>
          <a:xfrm>
            <a:off x="4625975" y="1438050"/>
            <a:ext cx="1844400" cy="60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Boogaloo"/>
              <a:buNone/>
              <a:defRPr sz="2000">
                <a:latin typeface="Boogaloo"/>
                <a:ea typeface="Boogaloo"/>
                <a:cs typeface="Boogaloo"/>
                <a:sym typeface="Boogaloo"/>
              </a:defRPr>
            </a:lvl1pPr>
            <a:lvl2pPr lvl="1" rtl="0" algn="ctr">
              <a:lnSpc>
                <a:spcPct val="100000"/>
              </a:lnSpc>
              <a:spcBef>
                <a:spcPts val="0"/>
              </a:spcBef>
              <a:spcAft>
                <a:spcPts val="0"/>
              </a:spcAft>
              <a:buSzPts val="2000"/>
              <a:buFont typeface="Boogaloo"/>
              <a:buNone/>
              <a:defRPr sz="2000">
                <a:latin typeface="Boogaloo"/>
                <a:ea typeface="Boogaloo"/>
                <a:cs typeface="Boogaloo"/>
                <a:sym typeface="Boogaloo"/>
              </a:defRPr>
            </a:lvl2pPr>
            <a:lvl3pPr lvl="2" rtl="0" algn="ctr">
              <a:lnSpc>
                <a:spcPct val="100000"/>
              </a:lnSpc>
              <a:spcBef>
                <a:spcPts val="0"/>
              </a:spcBef>
              <a:spcAft>
                <a:spcPts val="0"/>
              </a:spcAft>
              <a:buSzPts val="2000"/>
              <a:buFont typeface="Boogaloo"/>
              <a:buNone/>
              <a:defRPr sz="2000">
                <a:latin typeface="Boogaloo"/>
                <a:ea typeface="Boogaloo"/>
                <a:cs typeface="Boogaloo"/>
                <a:sym typeface="Boogaloo"/>
              </a:defRPr>
            </a:lvl3pPr>
            <a:lvl4pPr lvl="3" rtl="0" algn="ctr">
              <a:lnSpc>
                <a:spcPct val="100000"/>
              </a:lnSpc>
              <a:spcBef>
                <a:spcPts val="0"/>
              </a:spcBef>
              <a:spcAft>
                <a:spcPts val="0"/>
              </a:spcAft>
              <a:buSzPts val="2000"/>
              <a:buFont typeface="Boogaloo"/>
              <a:buNone/>
              <a:defRPr sz="2000">
                <a:latin typeface="Boogaloo"/>
                <a:ea typeface="Boogaloo"/>
                <a:cs typeface="Boogaloo"/>
                <a:sym typeface="Boogaloo"/>
              </a:defRPr>
            </a:lvl4pPr>
            <a:lvl5pPr lvl="4" rtl="0" algn="ctr">
              <a:lnSpc>
                <a:spcPct val="100000"/>
              </a:lnSpc>
              <a:spcBef>
                <a:spcPts val="0"/>
              </a:spcBef>
              <a:spcAft>
                <a:spcPts val="0"/>
              </a:spcAft>
              <a:buSzPts val="2000"/>
              <a:buFont typeface="Boogaloo"/>
              <a:buNone/>
              <a:defRPr sz="2000">
                <a:latin typeface="Boogaloo"/>
                <a:ea typeface="Boogaloo"/>
                <a:cs typeface="Boogaloo"/>
                <a:sym typeface="Boogaloo"/>
              </a:defRPr>
            </a:lvl5pPr>
            <a:lvl6pPr lvl="5" rtl="0" algn="ctr">
              <a:lnSpc>
                <a:spcPct val="100000"/>
              </a:lnSpc>
              <a:spcBef>
                <a:spcPts val="0"/>
              </a:spcBef>
              <a:spcAft>
                <a:spcPts val="0"/>
              </a:spcAft>
              <a:buSzPts val="2000"/>
              <a:buFont typeface="Boogaloo"/>
              <a:buNone/>
              <a:defRPr sz="2000">
                <a:latin typeface="Boogaloo"/>
                <a:ea typeface="Boogaloo"/>
                <a:cs typeface="Boogaloo"/>
                <a:sym typeface="Boogaloo"/>
              </a:defRPr>
            </a:lvl6pPr>
            <a:lvl7pPr lvl="6" rtl="0" algn="ctr">
              <a:lnSpc>
                <a:spcPct val="100000"/>
              </a:lnSpc>
              <a:spcBef>
                <a:spcPts val="0"/>
              </a:spcBef>
              <a:spcAft>
                <a:spcPts val="0"/>
              </a:spcAft>
              <a:buSzPts val="2000"/>
              <a:buFont typeface="Boogaloo"/>
              <a:buNone/>
              <a:defRPr sz="2000">
                <a:latin typeface="Boogaloo"/>
                <a:ea typeface="Boogaloo"/>
                <a:cs typeface="Boogaloo"/>
                <a:sym typeface="Boogaloo"/>
              </a:defRPr>
            </a:lvl7pPr>
            <a:lvl8pPr lvl="7" rtl="0" algn="ctr">
              <a:lnSpc>
                <a:spcPct val="100000"/>
              </a:lnSpc>
              <a:spcBef>
                <a:spcPts val="0"/>
              </a:spcBef>
              <a:spcAft>
                <a:spcPts val="0"/>
              </a:spcAft>
              <a:buSzPts val="2000"/>
              <a:buFont typeface="Boogaloo"/>
              <a:buNone/>
              <a:defRPr sz="2000">
                <a:latin typeface="Boogaloo"/>
                <a:ea typeface="Boogaloo"/>
                <a:cs typeface="Boogaloo"/>
                <a:sym typeface="Boogaloo"/>
              </a:defRPr>
            </a:lvl8pPr>
            <a:lvl9pPr lvl="8" rtl="0" algn="ctr">
              <a:lnSpc>
                <a:spcPct val="100000"/>
              </a:lnSpc>
              <a:spcBef>
                <a:spcPts val="0"/>
              </a:spcBef>
              <a:spcAft>
                <a:spcPts val="0"/>
              </a:spcAft>
              <a:buSzPts val="2000"/>
              <a:buFont typeface="Boogaloo"/>
              <a:buNone/>
              <a:defRPr sz="2000">
                <a:latin typeface="Boogaloo"/>
                <a:ea typeface="Boogaloo"/>
                <a:cs typeface="Boogaloo"/>
                <a:sym typeface="Boogaloo"/>
              </a:defRPr>
            </a:lvl9pPr>
          </a:lstStyle>
          <a:p/>
        </p:txBody>
      </p:sp>
      <p:sp>
        <p:nvSpPr>
          <p:cNvPr id="2444" name="Google Shape;2444;p43"/>
          <p:cNvSpPr txBox="1"/>
          <p:nvPr>
            <p:ph idx="6" type="subTitle"/>
          </p:nvPr>
        </p:nvSpPr>
        <p:spPr>
          <a:xfrm>
            <a:off x="4625975" y="3387488"/>
            <a:ext cx="1844400" cy="84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445" name="Google Shape;2445;p43"/>
          <p:cNvSpPr txBox="1"/>
          <p:nvPr>
            <p:ph type="title"/>
          </p:nvPr>
        </p:nvSpPr>
        <p:spPr>
          <a:xfrm>
            <a:off x="311700" y="526433"/>
            <a:ext cx="85206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46" name="Google Shape;2446;p43"/>
          <p:cNvSpPr txBox="1"/>
          <p:nvPr>
            <p:ph idx="7" type="subTitle"/>
          </p:nvPr>
        </p:nvSpPr>
        <p:spPr>
          <a:xfrm>
            <a:off x="6595025" y="1438050"/>
            <a:ext cx="1844400" cy="60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Boogaloo"/>
              <a:buNone/>
              <a:defRPr sz="2000">
                <a:latin typeface="Boogaloo"/>
                <a:ea typeface="Boogaloo"/>
                <a:cs typeface="Boogaloo"/>
                <a:sym typeface="Boogaloo"/>
              </a:defRPr>
            </a:lvl1pPr>
            <a:lvl2pPr lvl="1" rtl="0" algn="ctr">
              <a:lnSpc>
                <a:spcPct val="100000"/>
              </a:lnSpc>
              <a:spcBef>
                <a:spcPts val="0"/>
              </a:spcBef>
              <a:spcAft>
                <a:spcPts val="0"/>
              </a:spcAft>
              <a:buSzPts val="2000"/>
              <a:buFont typeface="Boogaloo"/>
              <a:buNone/>
              <a:defRPr sz="2000">
                <a:latin typeface="Boogaloo"/>
                <a:ea typeface="Boogaloo"/>
                <a:cs typeface="Boogaloo"/>
                <a:sym typeface="Boogaloo"/>
              </a:defRPr>
            </a:lvl2pPr>
            <a:lvl3pPr lvl="2" rtl="0" algn="ctr">
              <a:lnSpc>
                <a:spcPct val="100000"/>
              </a:lnSpc>
              <a:spcBef>
                <a:spcPts val="0"/>
              </a:spcBef>
              <a:spcAft>
                <a:spcPts val="0"/>
              </a:spcAft>
              <a:buSzPts val="2000"/>
              <a:buFont typeface="Boogaloo"/>
              <a:buNone/>
              <a:defRPr sz="2000">
                <a:latin typeface="Boogaloo"/>
                <a:ea typeface="Boogaloo"/>
                <a:cs typeface="Boogaloo"/>
                <a:sym typeface="Boogaloo"/>
              </a:defRPr>
            </a:lvl3pPr>
            <a:lvl4pPr lvl="3" rtl="0" algn="ctr">
              <a:lnSpc>
                <a:spcPct val="100000"/>
              </a:lnSpc>
              <a:spcBef>
                <a:spcPts val="0"/>
              </a:spcBef>
              <a:spcAft>
                <a:spcPts val="0"/>
              </a:spcAft>
              <a:buSzPts val="2000"/>
              <a:buFont typeface="Boogaloo"/>
              <a:buNone/>
              <a:defRPr sz="2000">
                <a:latin typeface="Boogaloo"/>
                <a:ea typeface="Boogaloo"/>
                <a:cs typeface="Boogaloo"/>
                <a:sym typeface="Boogaloo"/>
              </a:defRPr>
            </a:lvl4pPr>
            <a:lvl5pPr lvl="4" rtl="0" algn="ctr">
              <a:lnSpc>
                <a:spcPct val="100000"/>
              </a:lnSpc>
              <a:spcBef>
                <a:spcPts val="0"/>
              </a:spcBef>
              <a:spcAft>
                <a:spcPts val="0"/>
              </a:spcAft>
              <a:buSzPts val="2000"/>
              <a:buFont typeface="Boogaloo"/>
              <a:buNone/>
              <a:defRPr sz="2000">
                <a:latin typeface="Boogaloo"/>
                <a:ea typeface="Boogaloo"/>
                <a:cs typeface="Boogaloo"/>
                <a:sym typeface="Boogaloo"/>
              </a:defRPr>
            </a:lvl5pPr>
            <a:lvl6pPr lvl="5" rtl="0" algn="ctr">
              <a:lnSpc>
                <a:spcPct val="100000"/>
              </a:lnSpc>
              <a:spcBef>
                <a:spcPts val="0"/>
              </a:spcBef>
              <a:spcAft>
                <a:spcPts val="0"/>
              </a:spcAft>
              <a:buSzPts val="2000"/>
              <a:buFont typeface="Boogaloo"/>
              <a:buNone/>
              <a:defRPr sz="2000">
                <a:latin typeface="Boogaloo"/>
                <a:ea typeface="Boogaloo"/>
                <a:cs typeface="Boogaloo"/>
                <a:sym typeface="Boogaloo"/>
              </a:defRPr>
            </a:lvl6pPr>
            <a:lvl7pPr lvl="6" rtl="0" algn="ctr">
              <a:lnSpc>
                <a:spcPct val="100000"/>
              </a:lnSpc>
              <a:spcBef>
                <a:spcPts val="0"/>
              </a:spcBef>
              <a:spcAft>
                <a:spcPts val="0"/>
              </a:spcAft>
              <a:buSzPts val="2000"/>
              <a:buFont typeface="Boogaloo"/>
              <a:buNone/>
              <a:defRPr sz="2000">
                <a:latin typeface="Boogaloo"/>
                <a:ea typeface="Boogaloo"/>
                <a:cs typeface="Boogaloo"/>
                <a:sym typeface="Boogaloo"/>
              </a:defRPr>
            </a:lvl7pPr>
            <a:lvl8pPr lvl="7" rtl="0" algn="ctr">
              <a:lnSpc>
                <a:spcPct val="100000"/>
              </a:lnSpc>
              <a:spcBef>
                <a:spcPts val="0"/>
              </a:spcBef>
              <a:spcAft>
                <a:spcPts val="0"/>
              </a:spcAft>
              <a:buSzPts val="2000"/>
              <a:buFont typeface="Boogaloo"/>
              <a:buNone/>
              <a:defRPr sz="2000">
                <a:latin typeface="Boogaloo"/>
                <a:ea typeface="Boogaloo"/>
                <a:cs typeface="Boogaloo"/>
                <a:sym typeface="Boogaloo"/>
              </a:defRPr>
            </a:lvl8pPr>
            <a:lvl9pPr lvl="8" rtl="0" algn="ctr">
              <a:lnSpc>
                <a:spcPct val="100000"/>
              </a:lnSpc>
              <a:spcBef>
                <a:spcPts val="0"/>
              </a:spcBef>
              <a:spcAft>
                <a:spcPts val="0"/>
              </a:spcAft>
              <a:buSzPts val="2000"/>
              <a:buFont typeface="Boogaloo"/>
              <a:buNone/>
              <a:defRPr sz="2000">
                <a:latin typeface="Boogaloo"/>
                <a:ea typeface="Boogaloo"/>
                <a:cs typeface="Boogaloo"/>
                <a:sym typeface="Boogaloo"/>
              </a:defRPr>
            </a:lvl9pPr>
          </a:lstStyle>
          <a:p/>
        </p:txBody>
      </p:sp>
      <p:sp>
        <p:nvSpPr>
          <p:cNvPr id="2447" name="Google Shape;2447;p43"/>
          <p:cNvSpPr txBox="1"/>
          <p:nvPr>
            <p:ph idx="8" type="subTitle"/>
          </p:nvPr>
        </p:nvSpPr>
        <p:spPr>
          <a:xfrm>
            <a:off x="6595025" y="3387488"/>
            <a:ext cx="1844400" cy="84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0">
    <p:spTree>
      <p:nvGrpSpPr>
        <p:cNvPr id="2448" name="Shape 2448"/>
        <p:cNvGrpSpPr/>
        <p:nvPr/>
      </p:nvGrpSpPr>
      <p:grpSpPr>
        <a:xfrm>
          <a:off x="0" y="0"/>
          <a:ext cx="0" cy="0"/>
          <a:chOff x="0" y="0"/>
          <a:chExt cx="0" cy="0"/>
        </a:xfrm>
      </p:grpSpPr>
      <p:grpSp>
        <p:nvGrpSpPr>
          <p:cNvPr id="2449" name="Google Shape;2449;p44"/>
          <p:cNvGrpSpPr/>
          <p:nvPr/>
        </p:nvGrpSpPr>
        <p:grpSpPr>
          <a:xfrm>
            <a:off x="74588" y="62639"/>
            <a:ext cx="9073918" cy="5034987"/>
            <a:chOff x="74588" y="62639"/>
            <a:chExt cx="9073918" cy="5034987"/>
          </a:xfrm>
        </p:grpSpPr>
        <p:sp>
          <p:nvSpPr>
            <p:cNvPr id="2450" name="Google Shape;2450;p44"/>
            <p:cNvSpPr/>
            <p:nvPr/>
          </p:nvSpPr>
          <p:spPr>
            <a:xfrm flipH="1">
              <a:off x="5365612" y="93784"/>
              <a:ext cx="162328" cy="212910"/>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44"/>
            <p:cNvSpPr/>
            <p:nvPr/>
          </p:nvSpPr>
          <p:spPr>
            <a:xfrm flipH="1">
              <a:off x="8776380" y="2905926"/>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44"/>
            <p:cNvSpPr/>
            <p:nvPr/>
          </p:nvSpPr>
          <p:spPr>
            <a:xfrm flipH="1">
              <a:off x="3275225" y="62639"/>
              <a:ext cx="209875" cy="275176"/>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44"/>
            <p:cNvSpPr/>
            <p:nvPr/>
          </p:nvSpPr>
          <p:spPr>
            <a:xfrm flipH="1">
              <a:off x="5430928" y="4727960"/>
              <a:ext cx="209875" cy="275176"/>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44"/>
            <p:cNvSpPr/>
            <p:nvPr/>
          </p:nvSpPr>
          <p:spPr>
            <a:xfrm flipH="1">
              <a:off x="7517757" y="4608577"/>
              <a:ext cx="209875" cy="275176"/>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44"/>
            <p:cNvSpPr/>
            <p:nvPr/>
          </p:nvSpPr>
          <p:spPr>
            <a:xfrm flipH="1">
              <a:off x="8125658" y="4749191"/>
              <a:ext cx="110475" cy="14450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44"/>
            <p:cNvSpPr/>
            <p:nvPr/>
          </p:nvSpPr>
          <p:spPr>
            <a:xfrm flipH="1">
              <a:off x="8236122" y="249792"/>
              <a:ext cx="110475" cy="145627"/>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44"/>
            <p:cNvSpPr/>
            <p:nvPr/>
          </p:nvSpPr>
          <p:spPr>
            <a:xfrm flipH="1">
              <a:off x="1621256" y="4692868"/>
              <a:ext cx="110475" cy="144603"/>
            </a:xfrm>
            <a:custGeom>
              <a:rect b="b" l="l" r="r" t="t"/>
              <a:pathLst>
                <a:path extrusionOk="0" h="1412" w="1257">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44"/>
            <p:cNvSpPr/>
            <p:nvPr/>
          </p:nvSpPr>
          <p:spPr>
            <a:xfrm flipH="1">
              <a:off x="713219" y="4283390"/>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44"/>
            <p:cNvSpPr/>
            <p:nvPr/>
          </p:nvSpPr>
          <p:spPr>
            <a:xfrm flipH="1">
              <a:off x="4988224" y="4437852"/>
              <a:ext cx="41395" cy="40657"/>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44"/>
            <p:cNvSpPr/>
            <p:nvPr/>
          </p:nvSpPr>
          <p:spPr>
            <a:xfrm flipH="1">
              <a:off x="5640799" y="3225070"/>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44"/>
            <p:cNvSpPr/>
            <p:nvPr/>
          </p:nvSpPr>
          <p:spPr>
            <a:xfrm flipH="1">
              <a:off x="6064268" y="4837380"/>
              <a:ext cx="57303" cy="56325"/>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44"/>
            <p:cNvSpPr/>
            <p:nvPr/>
          </p:nvSpPr>
          <p:spPr>
            <a:xfrm flipH="1">
              <a:off x="74588" y="2761319"/>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44"/>
            <p:cNvSpPr/>
            <p:nvPr/>
          </p:nvSpPr>
          <p:spPr>
            <a:xfrm flipH="1">
              <a:off x="5029626" y="1412684"/>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44"/>
            <p:cNvSpPr/>
            <p:nvPr/>
          </p:nvSpPr>
          <p:spPr>
            <a:xfrm flipH="1">
              <a:off x="8580006" y="1252021"/>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44"/>
            <p:cNvSpPr/>
            <p:nvPr/>
          </p:nvSpPr>
          <p:spPr>
            <a:xfrm flipH="1">
              <a:off x="6773181" y="346217"/>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44"/>
            <p:cNvSpPr/>
            <p:nvPr/>
          </p:nvSpPr>
          <p:spPr>
            <a:xfrm flipH="1">
              <a:off x="7559025" y="2512100"/>
              <a:ext cx="52249" cy="56850"/>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67" name="Google Shape;2467;p44"/>
            <p:cNvGrpSpPr/>
            <p:nvPr/>
          </p:nvGrpSpPr>
          <p:grpSpPr>
            <a:xfrm flipH="1">
              <a:off x="232555" y="185598"/>
              <a:ext cx="419846" cy="458079"/>
              <a:chOff x="5121781" y="1532506"/>
              <a:chExt cx="419846" cy="458079"/>
            </a:xfrm>
          </p:grpSpPr>
          <p:sp>
            <p:nvSpPr>
              <p:cNvPr id="2468" name="Google Shape;2468;p44"/>
              <p:cNvSpPr/>
              <p:nvPr/>
            </p:nvSpPr>
            <p:spPr>
              <a:xfrm>
                <a:off x="5455586" y="1705272"/>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44"/>
              <p:cNvSpPr/>
              <p:nvPr/>
            </p:nvSpPr>
            <p:spPr>
              <a:xfrm>
                <a:off x="5121781" y="1575621"/>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44"/>
              <p:cNvSpPr/>
              <p:nvPr/>
            </p:nvSpPr>
            <p:spPr>
              <a:xfrm>
                <a:off x="5318039" y="1532506"/>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44"/>
              <p:cNvSpPr/>
              <p:nvPr/>
            </p:nvSpPr>
            <p:spPr>
              <a:xfrm>
                <a:off x="5419903" y="1949929"/>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44"/>
              <p:cNvSpPr/>
              <p:nvPr/>
            </p:nvSpPr>
            <p:spPr>
              <a:xfrm>
                <a:off x="5227161" y="1827037"/>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3" name="Google Shape;2473;p44"/>
            <p:cNvSpPr/>
            <p:nvPr/>
          </p:nvSpPr>
          <p:spPr>
            <a:xfrm flipH="1">
              <a:off x="4185550" y="4493765"/>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44"/>
            <p:cNvSpPr/>
            <p:nvPr/>
          </p:nvSpPr>
          <p:spPr>
            <a:xfrm flipH="1">
              <a:off x="1204542" y="2597045"/>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44"/>
            <p:cNvSpPr/>
            <p:nvPr/>
          </p:nvSpPr>
          <p:spPr>
            <a:xfrm flipH="1" rot="1241947">
              <a:off x="568847" y="3532762"/>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44"/>
            <p:cNvSpPr/>
            <p:nvPr/>
          </p:nvSpPr>
          <p:spPr>
            <a:xfrm flipH="1" rot="1241947">
              <a:off x="462939" y="3747555"/>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44"/>
            <p:cNvSpPr/>
            <p:nvPr/>
          </p:nvSpPr>
          <p:spPr>
            <a:xfrm flipH="1">
              <a:off x="74609" y="4188878"/>
              <a:ext cx="909146" cy="908748"/>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44"/>
            <p:cNvSpPr/>
            <p:nvPr/>
          </p:nvSpPr>
          <p:spPr>
            <a:xfrm flipH="1" rot="-422590">
              <a:off x="345181" y="553078"/>
              <a:ext cx="745679" cy="472616"/>
            </a:xfrm>
            <a:custGeom>
              <a:rect b="b" l="l" r="r" t="t"/>
              <a:pathLst>
                <a:path extrusionOk="0" h="45494" w="67354">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79" name="Google Shape;2479;p44"/>
            <p:cNvGrpSpPr/>
            <p:nvPr/>
          </p:nvGrpSpPr>
          <p:grpSpPr>
            <a:xfrm flipH="1" rot="-1882907">
              <a:off x="8466055" y="4239858"/>
              <a:ext cx="537260" cy="480691"/>
              <a:chOff x="-4380581" y="7797838"/>
              <a:chExt cx="705425" cy="631150"/>
            </a:xfrm>
          </p:grpSpPr>
          <p:sp>
            <p:nvSpPr>
              <p:cNvPr id="2480" name="Google Shape;2480;p44"/>
              <p:cNvSpPr/>
              <p:nvPr/>
            </p:nvSpPr>
            <p:spPr>
              <a:xfrm>
                <a:off x="-4300581" y="8073213"/>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44"/>
              <p:cNvSpPr/>
              <p:nvPr/>
            </p:nvSpPr>
            <p:spPr>
              <a:xfrm>
                <a:off x="-4380581" y="7947763"/>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44"/>
              <p:cNvSpPr/>
              <p:nvPr/>
            </p:nvSpPr>
            <p:spPr>
              <a:xfrm>
                <a:off x="-4164206" y="7797838"/>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44"/>
              <p:cNvSpPr/>
              <p:nvPr/>
            </p:nvSpPr>
            <p:spPr>
              <a:xfrm>
                <a:off x="-3958706" y="7827738"/>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44"/>
              <p:cNvSpPr/>
              <p:nvPr/>
            </p:nvSpPr>
            <p:spPr>
              <a:xfrm>
                <a:off x="-3842331" y="8016338"/>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5" name="Google Shape;2485;p44"/>
            <p:cNvGrpSpPr/>
            <p:nvPr/>
          </p:nvGrpSpPr>
          <p:grpSpPr>
            <a:xfrm>
              <a:off x="8451393" y="407454"/>
              <a:ext cx="566578" cy="592413"/>
              <a:chOff x="4511781" y="1650104"/>
              <a:chExt cx="566578" cy="592413"/>
            </a:xfrm>
          </p:grpSpPr>
          <p:sp>
            <p:nvSpPr>
              <p:cNvPr id="2486" name="Google Shape;2486;p44"/>
              <p:cNvSpPr/>
              <p:nvPr/>
            </p:nvSpPr>
            <p:spPr>
              <a:xfrm flipH="1" rot="1921615">
                <a:off x="4554856" y="1891914"/>
                <a:ext cx="378106" cy="27096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44"/>
              <p:cNvSpPr/>
              <p:nvPr/>
            </p:nvSpPr>
            <p:spPr>
              <a:xfrm flipH="1" rot="1921615">
                <a:off x="4910928" y="1916047"/>
                <a:ext cx="144041" cy="129551"/>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44"/>
              <p:cNvSpPr/>
              <p:nvPr/>
            </p:nvSpPr>
            <p:spPr>
              <a:xfrm flipH="1" rot="1921615">
                <a:off x="4834648" y="1726259"/>
                <a:ext cx="130218" cy="155237"/>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44"/>
              <p:cNvSpPr/>
              <p:nvPr/>
            </p:nvSpPr>
            <p:spPr>
              <a:xfrm flipH="1" rot="1921615">
                <a:off x="4699752" y="1671820"/>
                <a:ext cx="124658" cy="148992"/>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44"/>
              <p:cNvSpPr/>
              <p:nvPr/>
            </p:nvSpPr>
            <p:spPr>
              <a:xfrm flipH="1" rot="1921615">
                <a:off x="4550331" y="1740722"/>
                <a:ext cx="127324" cy="120945"/>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1" name="Google Shape;2491;p44"/>
            <p:cNvGrpSpPr/>
            <p:nvPr/>
          </p:nvGrpSpPr>
          <p:grpSpPr>
            <a:xfrm rot="-2700000">
              <a:off x="2063055" y="4402934"/>
              <a:ext cx="537219" cy="480655"/>
              <a:chOff x="-8043575" y="8494248"/>
              <a:chExt cx="705425" cy="631150"/>
            </a:xfrm>
          </p:grpSpPr>
          <p:sp>
            <p:nvSpPr>
              <p:cNvPr id="2492" name="Google Shape;2492;p44"/>
              <p:cNvSpPr/>
              <p:nvPr/>
            </p:nvSpPr>
            <p:spPr>
              <a:xfrm>
                <a:off x="-7963575" y="8769623"/>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44"/>
              <p:cNvSpPr/>
              <p:nvPr/>
            </p:nvSpPr>
            <p:spPr>
              <a:xfrm>
                <a:off x="-8043575" y="8644173"/>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44"/>
              <p:cNvSpPr/>
              <p:nvPr/>
            </p:nvSpPr>
            <p:spPr>
              <a:xfrm>
                <a:off x="-7827200" y="8494248"/>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44"/>
              <p:cNvSpPr/>
              <p:nvPr/>
            </p:nvSpPr>
            <p:spPr>
              <a:xfrm>
                <a:off x="-7621700" y="8524148"/>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44"/>
              <p:cNvSpPr/>
              <p:nvPr/>
            </p:nvSpPr>
            <p:spPr>
              <a:xfrm>
                <a:off x="-7505325" y="8712748"/>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7" name="Google Shape;2497;p44"/>
            <p:cNvSpPr/>
            <p:nvPr/>
          </p:nvSpPr>
          <p:spPr>
            <a:xfrm flipH="1" rot="-1076189">
              <a:off x="8640955" y="1801674"/>
              <a:ext cx="459228" cy="386297"/>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44"/>
            <p:cNvSpPr/>
            <p:nvPr/>
          </p:nvSpPr>
          <p:spPr>
            <a:xfrm flipH="1">
              <a:off x="8073805" y="1039126"/>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44"/>
            <p:cNvSpPr/>
            <p:nvPr/>
          </p:nvSpPr>
          <p:spPr>
            <a:xfrm flipH="1">
              <a:off x="4698475" y="3225065"/>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44"/>
            <p:cNvSpPr/>
            <p:nvPr/>
          </p:nvSpPr>
          <p:spPr>
            <a:xfrm flipH="1">
              <a:off x="4495949" y="3557952"/>
              <a:ext cx="41395" cy="40657"/>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1" name="Google Shape;2501;p44"/>
          <p:cNvSpPr txBox="1"/>
          <p:nvPr>
            <p:ph idx="1" type="subTitle"/>
          </p:nvPr>
        </p:nvSpPr>
        <p:spPr>
          <a:xfrm>
            <a:off x="2470000" y="1851950"/>
            <a:ext cx="19806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502" name="Google Shape;2502;p44"/>
          <p:cNvSpPr txBox="1"/>
          <p:nvPr>
            <p:ph idx="2" type="subTitle"/>
          </p:nvPr>
        </p:nvSpPr>
        <p:spPr>
          <a:xfrm>
            <a:off x="2470000" y="3419003"/>
            <a:ext cx="19806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503" name="Google Shape;2503;p44"/>
          <p:cNvSpPr txBox="1"/>
          <p:nvPr>
            <p:ph idx="3" type="subTitle"/>
          </p:nvPr>
        </p:nvSpPr>
        <p:spPr>
          <a:xfrm>
            <a:off x="2469999" y="1556525"/>
            <a:ext cx="1980600" cy="30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Boogaloo"/>
              <a:buNone/>
              <a:defRPr b="1" sz="2000">
                <a:latin typeface="Boogaloo"/>
                <a:ea typeface="Boogaloo"/>
                <a:cs typeface="Boogaloo"/>
                <a:sym typeface="Boogaloo"/>
              </a:defRPr>
            </a:lvl1pPr>
            <a:lvl2pPr lvl="1" rtl="0">
              <a:lnSpc>
                <a:spcPct val="100000"/>
              </a:lnSpc>
              <a:spcBef>
                <a:spcPts val="0"/>
              </a:spcBef>
              <a:spcAft>
                <a:spcPts val="0"/>
              </a:spcAft>
              <a:buSzPts val="2000"/>
              <a:buFont typeface="Boogaloo"/>
              <a:buNone/>
              <a:defRPr sz="2000">
                <a:latin typeface="Boogaloo"/>
                <a:ea typeface="Boogaloo"/>
                <a:cs typeface="Boogaloo"/>
                <a:sym typeface="Boogaloo"/>
              </a:defRPr>
            </a:lvl2pPr>
            <a:lvl3pPr lvl="2" rtl="0">
              <a:lnSpc>
                <a:spcPct val="100000"/>
              </a:lnSpc>
              <a:spcBef>
                <a:spcPts val="1600"/>
              </a:spcBef>
              <a:spcAft>
                <a:spcPts val="0"/>
              </a:spcAft>
              <a:buSzPts val="2000"/>
              <a:buFont typeface="Boogaloo"/>
              <a:buNone/>
              <a:defRPr sz="2000">
                <a:latin typeface="Boogaloo"/>
                <a:ea typeface="Boogaloo"/>
                <a:cs typeface="Boogaloo"/>
                <a:sym typeface="Boogaloo"/>
              </a:defRPr>
            </a:lvl3pPr>
            <a:lvl4pPr lvl="3" rtl="0">
              <a:lnSpc>
                <a:spcPct val="100000"/>
              </a:lnSpc>
              <a:spcBef>
                <a:spcPts val="1600"/>
              </a:spcBef>
              <a:spcAft>
                <a:spcPts val="0"/>
              </a:spcAft>
              <a:buSzPts val="2000"/>
              <a:buFont typeface="Boogaloo"/>
              <a:buNone/>
              <a:defRPr sz="2000">
                <a:latin typeface="Boogaloo"/>
                <a:ea typeface="Boogaloo"/>
                <a:cs typeface="Boogaloo"/>
                <a:sym typeface="Boogaloo"/>
              </a:defRPr>
            </a:lvl4pPr>
            <a:lvl5pPr lvl="4" rtl="0">
              <a:lnSpc>
                <a:spcPct val="100000"/>
              </a:lnSpc>
              <a:spcBef>
                <a:spcPts val="1600"/>
              </a:spcBef>
              <a:spcAft>
                <a:spcPts val="0"/>
              </a:spcAft>
              <a:buSzPts val="2000"/>
              <a:buFont typeface="Boogaloo"/>
              <a:buNone/>
              <a:defRPr sz="2000">
                <a:latin typeface="Boogaloo"/>
                <a:ea typeface="Boogaloo"/>
                <a:cs typeface="Boogaloo"/>
                <a:sym typeface="Boogaloo"/>
              </a:defRPr>
            </a:lvl5pPr>
            <a:lvl6pPr lvl="5" rtl="0">
              <a:lnSpc>
                <a:spcPct val="100000"/>
              </a:lnSpc>
              <a:spcBef>
                <a:spcPts val="1600"/>
              </a:spcBef>
              <a:spcAft>
                <a:spcPts val="0"/>
              </a:spcAft>
              <a:buSzPts val="2000"/>
              <a:buFont typeface="Boogaloo"/>
              <a:buNone/>
              <a:defRPr sz="2000">
                <a:latin typeface="Boogaloo"/>
                <a:ea typeface="Boogaloo"/>
                <a:cs typeface="Boogaloo"/>
                <a:sym typeface="Boogaloo"/>
              </a:defRPr>
            </a:lvl6pPr>
            <a:lvl7pPr lvl="6" rtl="0">
              <a:lnSpc>
                <a:spcPct val="100000"/>
              </a:lnSpc>
              <a:spcBef>
                <a:spcPts val="1600"/>
              </a:spcBef>
              <a:spcAft>
                <a:spcPts val="0"/>
              </a:spcAft>
              <a:buSzPts val="2000"/>
              <a:buFont typeface="Boogaloo"/>
              <a:buNone/>
              <a:defRPr sz="2000">
                <a:latin typeface="Boogaloo"/>
                <a:ea typeface="Boogaloo"/>
                <a:cs typeface="Boogaloo"/>
                <a:sym typeface="Boogaloo"/>
              </a:defRPr>
            </a:lvl7pPr>
            <a:lvl8pPr lvl="7" rtl="0">
              <a:lnSpc>
                <a:spcPct val="100000"/>
              </a:lnSpc>
              <a:spcBef>
                <a:spcPts val="1600"/>
              </a:spcBef>
              <a:spcAft>
                <a:spcPts val="0"/>
              </a:spcAft>
              <a:buSzPts val="2000"/>
              <a:buFont typeface="Boogaloo"/>
              <a:buNone/>
              <a:defRPr sz="2000">
                <a:latin typeface="Boogaloo"/>
                <a:ea typeface="Boogaloo"/>
                <a:cs typeface="Boogaloo"/>
                <a:sym typeface="Boogaloo"/>
              </a:defRPr>
            </a:lvl8pPr>
            <a:lvl9pPr lvl="8" rtl="0">
              <a:lnSpc>
                <a:spcPct val="100000"/>
              </a:lnSpc>
              <a:spcBef>
                <a:spcPts val="1600"/>
              </a:spcBef>
              <a:spcAft>
                <a:spcPts val="1600"/>
              </a:spcAft>
              <a:buSzPts val="2000"/>
              <a:buFont typeface="Boogaloo"/>
              <a:buNone/>
              <a:defRPr sz="2000">
                <a:latin typeface="Boogaloo"/>
                <a:ea typeface="Boogaloo"/>
                <a:cs typeface="Boogaloo"/>
                <a:sym typeface="Boogaloo"/>
              </a:defRPr>
            </a:lvl9pPr>
          </a:lstStyle>
          <a:p/>
        </p:txBody>
      </p:sp>
      <p:sp>
        <p:nvSpPr>
          <p:cNvPr id="2504" name="Google Shape;2504;p44"/>
          <p:cNvSpPr txBox="1"/>
          <p:nvPr>
            <p:ph idx="4" type="subTitle"/>
          </p:nvPr>
        </p:nvSpPr>
        <p:spPr>
          <a:xfrm>
            <a:off x="2469999" y="3111855"/>
            <a:ext cx="1980600" cy="30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Boogaloo"/>
              <a:buNone/>
              <a:defRPr b="1" sz="2000">
                <a:latin typeface="Boogaloo"/>
                <a:ea typeface="Boogaloo"/>
                <a:cs typeface="Boogaloo"/>
                <a:sym typeface="Boogaloo"/>
              </a:defRPr>
            </a:lvl1pPr>
            <a:lvl2pPr lvl="1" rtl="0">
              <a:lnSpc>
                <a:spcPct val="100000"/>
              </a:lnSpc>
              <a:spcBef>
                <a:spcPts val="0"/>
              </a:spcBef>
              <a:spcAft>
                <a:spcPts val="0"/>
              </a:spcAft>
              <a:buSzPts val="2000"/>
              <a:buFont typeface="Boogaloo"/>
              <a:buNone/>
              <a:defRPr sz="2000">
                <a:latin typeface="Boogaloo"/>
                <a:ea typeface="Boogaloo"/>
                <a:cs typeface="Boogaloo"/>
                <a:sym typeface="Boogaloo"/>
              </a:defRPr>
            </a:lvl2pPr>
            <a:lvl3pPr lvl="2" rtl="0">
              <a:lnSpc>
                <a:spcPct val="100000"/>
              </a:lnSpc>
              <a:spcBef>
                <a:spcPts val="1600"/>
              </a:spcBef>
              <a:spcAft>
                <a:spcPts val="0"/>
              </a:spcAft>
              <a:buSzPts val="2000"/>
              <a:buFont typeface="Boogaloo"/>
              <a:buNone/>
              <a:defRPr sz="2000">
                <a:latin typeface="Boogaloo"/>
                <a:ea typeface="Boogaloo"/>
                <a:cs typeface="Boogaloo"/>
                <a:sym typeface="Boogaloo"/>
              </a:defRPr>
            </a:lvl3pPr>
            <a:lvl4pPr lvl="3" rtl="0">
              <a:lnSpc>
                <a:spcPct val="100000"/>
              </a:lnSpc>
              <a:spcBef>
                <a:spcPts val="1600"/>
              </a:spcBef>
              <a:spcAft>
                <a:spcPts val="0"/>
              </a:spcAft>
              <a:buSzPts val="2000"/>
              <a:buFont typeface="Boogaloo"/>
              <a:buNone/>
              <a:defRPr sz="2000">
                <a:latin typeface="Boogaloo"/>
                <a:ea typeface="Boogaloo"/>
                <a:cs typeface="Boogaloo"/>
                <a:sym typeface="Boogaloo"/>
              </a:defRPr>
            </a:lvl4pPr>
            <a:lvl5pPr lvl="4" rtl="0">
              <a:lnSpc>
                <a:spcPct val="100000"/>
              </a:lnSpc>
              <a:spcBef>
                <a:spcPts val="1600"/>
              </a:spcBef>
              <a:spcAft>
                <a:spcPts val="0"/>
              </a:spcAft>
              <a:buSzPts val="2000"/>
              <a:buFont typeface="Boogaloo"/>
              <a:buNone/>
              <a:defRPr sz="2000">
                <a:latin typeface="Boogaloo"/>
                <a:ea typeface="Boogaloo"/>
                <a:cs typeface="Boogaloo"/>
                <a:sym typeface="Boogaloo"/>
              </a:defRPr>
            </a:lvl5pPr>
            <a:lvl6pPr lvl="5" rtl="0">
              <a:lnSpc>
                <a:spcPct val="100000"/>
              </a:lnSpc>
              <a:spcBef>
                <a:spcPts val="1600"/>
              </a:spcBef>
              <a:spcAft>
                <a:spcPts val="0"/>
              </a:spcAft>
              <a:buSzPts val="2000"/>
              <a:buFont typeface="Boogaloo"/>
              <a:buNone/>
              <a:defRPr sz="2000">
                <a:latin typeface="Boogaloo"/>
                <a:ea typeface="Boogaloo"/>
                <a:cs typeface="Boogaloo"/>
                <a:sym typeface="Boogaloo"/>
              </a:defRPr>
            </a:lvl6pPr>
            <a:lvl7pPr lvl="6" rtl="0">
              <a:lnSpc>
                <a:spcPct val="100000"/>
              </a:lnSpc>
              <a:spcBef>
                <a:spcPts val="1600"/>
              </a:spcBef>
              <a:spcAft>
                <a:spcPts val="0"/>
              </a:spcAft>
              <a:buSzPts val="2000"/>
              <a:buFont typeface="Boogaloo"/>
              <a:buNone/>
              <a:defRPr sz="2000">
                <a:latin typeface="Boogaloo"/>
                <a:ea typeface="Boogaloo"/>
                <a:cs typeface="Boogaloo"/>
                <a:sym typeface="Boogaloo"/>
              </a:defRPr>
            </a:lvl7pPr>
            <a:lvl8pPr lvl="7" rtl="0">
              <a:lnSpc>
                <a:spcPct val="100000"/>
              </a:lnSpc>
              <a:spcBef>
                <a:spcPts val="1600"/>
              </a:spcBef>
              <a:spcAft>
                <a:spcPts val="0"/>
              </a:spcAft>
              <a:buSzPts val="2000"/>
              <a:buFont typeface="Boogaloo"/>
              <a:buNone/>
              <a:defRPr sz="2000">
                <a:latin typeface="Boogaloo"/>
                <a:ea typeface="Boogaloo"/>
                <a:cs typeface="Boogaloo"/>
                <a:sym typeface="Boogaloo"/>
              </a:defRPr>
            </a:lvl8pPr>
            <a:lvl9pPr lvl="8" rtl="0">
              <a:lnSpc>
                <a:spcPct val="100000"/>
              </a:lnSpc>
              <a:spcBef>
                <a:spcPts val="1600"/>
              </a:spcBef>
              <a:spcAft>
                <a:spcPts val="1600"/>
              </a:spcAft>
              <a:buSzPts val="2000"/>
              <a:buFont typeface="Boogaloo"/>
              <a:buNone/>
              <a:defRPr sz="2000">
                <a:latin typeface="Boogaloo"/>
                <a:ea typeface="Boogaloo"/>
                <a:cs typeface="Boogaloo"/>
                <a:sym typeface="Boogaloo"/>
              </a:defRPr>
            </a:lvl9pPr>
          </a:lstStyle>
          <a:p/>
        </p:txBody>
      </p:sp>
      <p:sp>
        <p:nvSpPr>
          <p:cNvPr id="2505" name="Google Shape;2505;p44"/>
          <p:cNvSpPr txBox="1"/>
          <p:nvPr>
            <p:ph idx="5" type="subTitle"/>
          </p:nvPr>
        </p:nvSpPr>
        <p:spPr>
          <a:xfrm>
            <a:off x="5998349" y="1556525"/>
            <a:ext cx="1980600" cy="30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Boogaloo"/>
              <a:buNone/>
              <a:defRPr b="1" sz="2000">
                <a:latin typeface="Boogaloo"/>
                <a:ea typeface="Boogaloo"/>
                <a:cs typeface="Boogaloo"/>
                <a:sym typeface="Boogaloo"/>
              </a:defRPr>
            </a:lvl1pPr>
            <a:lvl2pPr lvl="1" rtl="0">
              <a:lnSpc>
                <a:spcPct val="100000"/>
              </a:lnSpc>
              <a:spcBef>
                <a:spcPts val="0"/>
              </a:spcBef>
              <a:spcAft>
                <a:spcPts val="0"/>
              </a:spcAft>
              <a:buSzPts val="2000"/>
              <a:buFont typeface="Boogaloo"/>
              <a:buNone/>
              <a:defRPr sz="2000">
                <a:latin typeface="Boogaloo"/>
                <a:ea typeface="Boogaloo"/>
                <a:cs typeface="Boogaloo"/>
                <a:sym typeface="Boogaloo"/>
              </a:defRPr>
            </a:lvl2pPr>
            <a:lvl3pPr lvl="2" rtl="0">
              <a:lnSpc>
                <a:spcPct val="100000"/>
              </a:lnSpc>
              <a:spcBef>
                <a:spcPts val="1600"/>
              </a:spcBef>
              <a:spcAft>
                <a:spcPts val="0"/>
              </a:spcAft>
              <a:buSzPts val="2000"/>
              <a:buFont typeface="Boogaloo"/>
              <a:buNone/>
              <a:defRPr sz="2000">
                <a:latin typeface="Boogaloo"/>
                <a:ea typeface="Boogaloo"/>
                <a:cs typeface="Boogaloo"/>
                <a:sym typeface="Boogaloo"/>
              </a:defRPr>
            </a:lvl3pPr>
            <a:lvl4pPr lvl="3" rtl="0">
              <a:lnSpc>
                <a:spcPct val="100000"/>
              </a:lnSpc>
              <a:spcBef>
                <a:spcPts val="1600"/>
              </a:spcBef>
              <a:spcAft>
                <a:spcPts val="0"/>
              </a:spcAft>
              <a:buSzPts val="2000"/>
              <a:buFont typeface="Boogaloo"/>
              <a:buNone/>
              <a:defRPr sz="2000">
                <a:latin typeface="Boogaloo"/>
                <a:ea typeface="Boogaloo"/>
                <a:cs typeface="Boogaloo"/>
                <a:sym typeface="Boogaloo"/>
              </a:defRPr>
            </a:lvl4pPr>
            <a:lvl5pPr lvl="4" rtl="0">
              <a:lnSpc>
                <a:spcPct val="100000"/>
              </a:lnSpc>
              <a:spcBef>
                <a:spcPts val="1600"/>
              </a:spcBef>
              <a:spcAft>
                <a:spcPts val="0"/>
              </a:spcAft>
              <a:buSzPts val="2000"/>
              <a:buFont typeface="Boogaloo"/>
              <a:buNone/>
              <a:defRPr sz="2000">
                <a:latin typeface="Boogaloo"/>
                <a:ea typeface="Boogaloo"/>
                <a:cs typeface="Boogaloo"/>
                <a:sym typeface="Boogaloo"/>
              </a:defRPr>
            </a:lvl5pPr>
            <a:lvl6pPr lvl="5" rtl="0">
              <a:lnSpc>
                <a:spcPct val="100000"/>
              </a:lnSpc>
              <a:spcBef>
                <a:spcPts val="1600"/>
              </a:spcBef>
              <a:spcAft>
                <a:spcPts val="0"/>
              </a:spcAft>
              <a:buSzPts val="2000"/>
              <a:buFont typeface="Boogaloo"/>
              <a:buNone/>
              <a:defRPr sz="2000">
                <a:latin typeface="Boogaloo"/>
                <a:ea typeface="Boogaloo"/>
                <a:cs typeface="Boogaloo"/>
                <a:sym typeface="Boogaloo"/>
              </a:defRPr>
            </a:lvl6pPr>
            <a:lvl7pPr lvl="6" rtl="0">
              <a:lnSpc>
                <a:spcPct val="100000"/>
              </a:lnSpc>
              <a:spcBef>
                <a:spcPts val="1600"/>
              </a:spcBef>
              <a:spcAft>
                <a:spcPts val="0"/>
              </a:spcAft>
              <a:buSzPts val="2000"/>
              <a:buFont typeface="Boogaloo"/>
              <a:buNone/>
              <a:defRPr sz="2000">
                <a:latin typeface="Boogaloo"/>
                <a:ea typeface="Boogaloo"/>
                <a:cs typeface="Boogaloo"/>
                <a:sym typeface="Boogaloo"/>
              </a:defRPr>
            </a:lvl7pPr>
            <a:lvl8pPr lvl="7" rtl="0">
              <a:lnSpc>
                <a:spcPct val="100000"/>
              </a:lnSpc>
              <a:spcBef>
                <a:spcPts val="1600"/>
              </a:spcBef>
              <a:spcAft>
                <a:spcPts val="0"/>
              </a:spcAft>
              <a:buSzPts val="2000"/>
              <a:buFont typeface="Boogaloo"/>
              <a:buNone/>
              <a:defRPr sz="2000">
                <a:latin typeface="Boogaloo"/>
                <a:ea typeface="Boogaloo"/>
                <a:cs typeface="Boogaloo"/>
                <a:sym typeface="Boogaloo"/>
              </a:defRPr>
            </a:lvl8pPr>
            <a:lvl9pPr lvl="8" rtl="0">
              <a:lnSpc>
                <a:spcPct val="100000"/>
              </a:lnSpc>
              <a:spcBef>
                <a:spcPts val="1600"/>
              </a:spcBef>
              <a:spcAft>
                <a:spcPts val="1600"/>
              </a:spcAft>
              <a:buSzPts val="2000"/>
              <a:buFont typeface="Boogaloo"/>
              <a:buNone/>
              <a:defRPr sz="2000">
                <a:latin typeface="Boogaloo"/>
                <a:ea typeface="Boogaloo"/>
                <a:cs typeface="Boogaloo"/>
                <a:sym typeface="Boogaloo"/>
              </a:defRPr>
            </a:lvl9pPr>
          </a:lstStyle>
          <a:p/>
        </p:txBody>
      </p:sp>
      <p:sp>
        <p:nvSpPr>
          <p:cNvPr id="2506" name="Google Shape;2506;p44"/>
          <p:cNvSpPr txBox="1"/>
          <p:nvPr>
            <p:ph idx="6" type="subTitle"/>
          </p:nvPr>
        </p:nvSpPr>
        <p:spPr>
          <a:xfrm>
            <a:off x="5998349" y="3111850"/>
            <a:ext cx="1980600" cy="30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Boogaloo"/>
              <a:buNone/>
              <a:defRPr b="1" sz="2000">
                <a:latin typeface="Boogaloo"/>
                <a:ea typeface="Boogaloo"/>
                <a:cs typeface="Boogaloo"/>
                <a:sym typeface="Boogaloo"/>
              </a:defRPr>
            </a:lvl1pPr>
            <a:lvl2pPr lvl="1" rtl="0">
              <a:lnSpc>
                <a:spcPct val="100000"/>
              </a:lnSpc>
              <a:spcBef>
                <a:spcPts val="0"/>
              </a:spcBef>
              <a:spcAft>
                <a:spcPts val="0"/>
              </a:spcAft>
              <a:buSzPts val="2000"/>
              <a:buFont typeface="Boogaloo"/>
              <a:buNone/>
              <a:defRPr sz="2000">
                <a:latin typeface="Boogaloo"/>
                <a:ea typeface="Boogaloo"/>
                <a:cs typeface="Boogaloo"/>
                <a:sym typeface="Boogaloo"/>
              </a:defRPr>
            </a:lvl2pPr>
            <a:lvl3pPr lvl="2" rtl="0">
              <a:lnSpc>
                <a:spcPct val="100000"/>
              </a:lnSpc>
              <a:spcBef>
                <a:spcPts val="1600"/>
              </a:spcBef>
              <a:spcAft>
                <a:spcPts val="0"/>
              </a:spcAft>
              <a:buSzPts val="2000"/>
              <a:buFont typeface="Boogaloo"/>
              <a:buNone/>
              <a:defRPr sz="2000">
                <a:latin typeface="Boogaloo"/>
                <a:ea typeface="Boogaloo"/>
                <a:cs typeface="Boogaloo"/>
                <a:sym typeface="Boogaloo"/>
              </a:defRPr>
            </a:lvl3pPr>
            <a:lvl4pPr lvl="3" rtl="0">
              <a:lnSpc>
                <a:spcPct val="100000"/>
              </a:lnSpc>
              <a:spcBef>
                <a:spcPts val="1600"/>
              </a:spcBef>
              <a:spcAft>
                <a:spcPts val="0"/>
              </a:spcAft>
              <a:buSzPts val="2000"/>
              <a:buFont typeface="Boogaloo"/>
              <a:buNone/>
              <a:defRPr sz="2000">
                <a:latin typeface="Boogaloo"/>
                <a:ea typeface="Boogaloo"/>
                <a:cs typeface="Boogaloo"/>
                <a:sym typeface="Boogaloo"/>
              </a:defRPr>
            </a:lvl4pPr>
            <a:lvl5pPr lvl="4" rtl="0">
              <a:lnSpc>
                <a:spcPct val="100000"/>
              </a:lnSpc>
              <a:spcBef>
                <a:spcPts val="1600"/>
              </a:spcBef>
              <a:spcAft>
                <a:spcPts val="0"/>
              </a:spcAft>
              <a:buSzPts val="2000"/>
              <a:buFont typeface="Boogaloo"/>
              <a:buNone/>
              <a:defRPr sz="2000">
                <a:latin typeface="Boogaloo"/>
                <a:ea typeface="Boogaloo"/>
                <a:cs typeface="Boogaloo"/>
                <a:sym typeface="Boogaloo"/>
              </a:defRPr>
            </a:lvl5pPr>
            <a:lvl6pPr lvl="5" rtl="0">
              <a:lnSpc>
                <a:spcPct val="100000"/>
              </a:lnSpc>
              <a:spcBef>
                <a:spcPts val="1600"/>
              </a:spcBef>
              <a:spcAft>
                <a:spcPts val="0"/>
              </a:spcAft>
              <a:buSzPts val="2000"/>
              <a:buFont typeface="Boogaloo"/>
              <a:buNone/>
              <a:defRPr sz="2000">
                <a:latin typeface="Boogaloo"/>
                <a:ea typeface="Boogaloo"/>
                <a:cs typeface="Boogaloo"/>
                <a:sym typeface="Boogaloo"/>
              </a:defRPr>
            </a:lvl6pPr>
            <a:lvl7pPr lvl="6" rtl="0">
              <a:lnSpc>
                <a:spcPct val="100000"/>
              </a:lnSpc>
              <a:spcBef>
                <a:spcPts val="1600"/>
              </a:spcBef>
              <a:spcAft>
                <a:spcPts val="0"/>
              </a:spcAft>
              <a:buSzPts val="2000"/>
              <a:buFont typeface="Boogaloo"/>
              <a:buNone/>
              <a:defRPr sz="2000">
                <a:latin typeface="Boogaloo"/>
                <a:ea typeface="Boogaloo"/>
                <a:cs typeface="Boogaloo"/>
                <a:sym typeface="Boogaloo"/>
              </a:defRPr>
            </a:lvl7pPr>
            <a:lvl8pPr lvl="7" rtl="0">
              <a:lnSpc>
                <a:spcPct val="100000"/>
              </a:lnSpc>
              <a:spcBef>
                <a:spcPts val="1600"/>
              </a:spcBef>
              <a:spcAft>
                <a:spcPts val="0"/>
              </a:spcAft>
              <a:buSzPts val="2000"/>
              <a:buFont typeface="Boogaloo"/>
              <a:buNone/>
              <a:defRPr sz="2000">
                <a:latin typeface="Boogaloo"/>
                <a:ea typeface="Boogaloo"/>
                <a:cs typeface="Boogaloo"/>
                <a:sym typeface="Boogaloo"/>
              </a:defRPr>
            </a:lvl8pPr>
            <a:lvl9pPr lvl="8" rtl="0">
              <a:lnSpc>
                <a:spcPct val="100000"/>
              </a:lnSpc>
              <a:spcBef>
                <a:spcPts val="1600"/>
              </a:spcBef>
              <a:spcAft>
                <a:spcPts val="1600"/>
              </a:spcAft>
              <a:buSzPts val="2000"/>
              <a:buFont typeface="Boogaloo"/>
              <a:buNone/>
              <a:defRPr sz="2000">
                <a:latin typeface="Boogaloo"/>
                <a:ea typeface="Boogaloo"/>
                <a:cs typeface="Boogaloo"/>
                <a:sym typeface="Boogaloo"/>
              </a:defRPr>
            </a:lvl9pPr>
          </a:lstStyle>
          <a:p/>
        </p:txBody>
      </p:sp>
      <p:sp>
        <p:nvSpPr>
          <p:cNvPr id="2507" name="Google Shape;2507;p44"/>
          <p:cNvSpPr txBox="1"/>
          <p:nvPr>
            <p:ph idx="7" type="subTitle"/>
          </p:nvPr>
        </p:nvSpPr>
        <p:spPr>
          <a:xfrm>
            <a:off x="5998350" y="3419000"/>
            <a:ext cx="19806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508" name="Google Shape;2508;p44"/>
          <p:cNvSpPr txBox="1"/>
          <p:nvPr>
            <p:ph idx="8" type="subTitle"/>
          </p:nvPr>
        </p:nvSpPr>
        <p:spPr>
          <a:xfrm>
            <a:off x="5998350" y="1851950"/>
            <a:ext cx="19806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509" name="Google Shape;2509;p44"/>
          <p:cNvSpPr txBox="1"/>
          <p:nvPr>
            <p:ph type="title"/>
          </p:nvPr>
        </p:nvSpPr>
        <p:spPr>
          <a:xfrm>
            <a:off x="311700" y="526433"/>
            <a:ext cx="85206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32">
    <p:spTree>
      <p:nvGrpSpPr>
        <p:cNvPr id="2510" name="Shape 2510"/>
        <p:cNvGrpSpPr/>
        <p:nvPr/>
      </p:nvGrpSpPr>
      <p:grpSpPr>
        <a:xfrm>
          <a:off x="0" y="0"/>
          <a:ext cx="0" cy="0"/>
          <a:chOff x="0" y="0"/>
          <a:chExt cx="0" cy="0"/>
        </a:xfrm>
      </p:grpSpPr>
      <p:grpSp>
        <p:nvGrpSpPr>
          <p:cNvPr id="2511" name="Google Shape;2511;p45"/>
          <p:cNvGrpSpPr/>
          <p:nvPr/>
        </p:nvGrpSpPr>
        <p:grpSpPr>
          <a:xfrm>
            <a:off x="39194" y="30171"/>
            <a:ext cx="9049981" cy="5007816"/>
            <a:chOff x="39194" y="30171"/>
            <a:chExt cx="9049981" cy="5007816"/>
          </a:xfrm>
        </p:grpSpPr>
        <p:sp>
          <p:nvSpPr>
            <p:cNvPr id="2512" name="Google Shape;2512;p45"/>
            <p:cNvSpPr/>
            <p:nvPr/>
          </p:nvSpPr>
          <p:spPr>
            <a:xfrm>
              <a:off x="792739" y="475541"/>
              <a:ext cx="909146" cy="908748"/>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45"/>
            <p:cNvSpPr/>
            <p:nvPr/>
          </p:nvSpPr>
          <p:spPr>
            <a:xfrm rot="422590">
              <a:off x="8310159" y="4339141"/>
              <a:ext cx="745679" cy="472616"/>
            </a:xfrm>
            <a:custGeom>
              <a:rect b="b" l="l" r="r" t="t"/>
              <a:pathLst>
                <a:path extrusionOk="0" h="45494" w="67354">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45"/>
            <p:cNvSpPr/>
            <p:nvPr/>
          </p:nvSpPr>
          <p:spPr>
            <a:xfrm rot="-1550640">
              <a:off x="7690100" y="110948"/>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15" name="Google Shape;2515;p45"/>
            <p:cNvGrpSpPr/>
            <p:nvPr/>
          </p:nvGrpSpPr>
          <p:grpSpPr>
            <a:xfrm rot="1882907">
              <a:off x="125055" y="4239858"/>
              <a:ext cx="537260" cy="480691"/>
              <a:chOff x="-4380581" y="7797838"/>
              <a:chExt cx="705425" cy="631150"/>
            </a:xfrm>
          </p:grpSpPr>
          <p:sp>
            <p:nvSpPr>
              <p:cNvPr id="2516" name="Google Shape;2516;p45"/>
              <p:cNvSpPr/>
              <p:nvPr/>
            </p:nvSpPr>
            <p:spPr>
              <a:xfrm>
                <a:off x="-4300581" y="8073213"/>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45"/>
              <p:cNvSpPr/>
              <p:nvPr/>
            </p:nvSpPr>
            <p:spPr>
              <a:xfrm>
                <a:off x="-4380581" y="7947763"/>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45"/>
              <p:cNvSpPr/>
              <p:nvPr/>
            </p:nvSpPr>
            <p:spPr>
              <a:xfrm>
                <a:off x="-4164206" y="7797838"/>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45"/>
              <p:cNvSpPr/>
              <p:nvPr/>
            </p:nvSpPr>
            <p:spPr>
              <a:xfrm>
                <a:off x="-3958706" y="7827738"/>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45"/>
              <p:cNvSpPr/>
              <p:nvPr/>
            </p:nvSpPr>
            <p:spPr>
              <a:xfrm>
                <a:off x="-3842331" y="8016338"/>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1" name="Google Shape;2521;p45"/>
            <p:cNvGrpSpPr/>
            <p:nvPr/>
          </p:nvGrpSpPr>
          <p:grpSpPr>
            <a:xfrm rot="1882907">
              <a:off x="4155266" y="1092916"/>
              <a:ext cx="553792" cy="574477"/>
              <a:chOff x="-2151787" y="5278323"/>
              <a:chExt cx="727133" cy="754292"/>
            </a:xfrm>
          </p:grpSpPr>
          <p:sp>
            <p:nvSpPr>
              <p:cNvPr id="2522" name="Google Shape;2522;p45"/>
              <p:cNvSpPr/>
              <p:nvPr/>
            </p:nvSpPr>
            <p:spPr>
              <a:xfrm rot="-3804252">
                <a:off x="-1943080" y="5553121"/>
                <a:ext cx="496457" cy="355780"/>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45"/>
              <p:cNvSpPr/>
              <p:nvPr/>
            </p:nvSpPr>
            <p:spPr>
              <a:xfrm rot="-3804252">
                <a:off x="-2089216" y="5757182"/>
                <a:ext cx="189128" cy="170102"/>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45"/>
              <p:cNvSpPr/>
              <p:nvPr/>
            </p:nvSpPr>
            <p:spPr>
              <a:xfrm rot="-3804252">
                <a:off x="-2107873" y="5485094"/>
                <a:ext cx="170977" cy="203828"/>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45"/>
              <p:cNvSpPr/>
              <p:nvPr/>
            </p:nvSpPr>
            <p:spPr>
              <a:xfrm rot="-3804252">
                <a:off x="-1989254" y="5330537"/>
                <a:ext cx="163677" cy="195628"/>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45"/>
              <p:cNvSpPr/>
              <p:nvPr/>
            </p:nvSpPr>
            <p:spPr>
              <a:xfrm rot="-3804252">
                <a:off x="-1787484" y="5309213"/>
                <a:ext cx="167177" cy="158802"/>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7" name="Google Shape;2527;p45"/>
            <p:cNvGrpSpPr/>
            <p:nvPr/>
          </p:nvGrpSpPr>
          <p:grpSpPr>
            <a:xfrm flipH="1" rot="-1882907">
              <a:off x="8466055" y="2070933"/>
              <a:ext cx="537260" cy="480691"/>
              <a:chOff x="-8043575" y="8494248"/>
              <a:chExt cx="705425" cy="631150"/>
            </a:xfrm>
          </p:grpSpPr>
          <p:sp>
            <p:nvSpPr>
              <p:cNvPr id="2528" name="Google Shape;2528;p45"/>
              <p:cNvSpPr/>
              <p:nvPr/>
            </p:nvSpPr>
            <p:spPr>
              <a:xfrm>
                <a:off x="-7963575" y="8769623"/>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45"/>
              <p:cNvSpPr/>
              <p:nvPr/>
            </p:nvSpPr>
            <p:spPr>
              <a:xfrm>
                <a:off x="-8043575" y="8644173"/>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45"/>
              <p:cNvSpPr/>
              <p:nvPr/>
            </p:nvSpPr>
            <p:spPr>
              <a:xfrm>
                <a:off x="-7827200" y="8494248"/>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45"/>
              <p:cNvSpPr/>
              <p:nvPr/>
            </p:nvSpPr>
            <p:spPr>
              <a:xfrm>
                <a:off x="-7621700" y="8524148"/>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45"/>
              <p:cNvSpPr/>
              <p:nvPr/>
            </p:nvSpPr>
            <p:spPr>
              <a:xfrm>
                <a:off x="-7505325" y="8712748"/>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3" name="Google Shape;2533;p45"/>
            <p:cNvSpPr/>
            <p:nvPr/>
          </p:nvSpPr>
          <p:spPr>
            <a:xfrm flipH="1">
              <a:off x="6339375" y="219955"/>
              <a:ext cx="162328" cy="212910"/>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534" name="Google Shape;2534;p45"/>
            <p:cNvSpPr/>
            <p:nvPr/>
          </p:nvSpPr>
          <p:spPr>
            <a:xfrm flipH="1">
              <a:off x="7611669" y="4712072"/>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535" name="Google Shape;2535;p45"/>
            <p:cNvSpPr/>
            <p:nvPr/>
          </p:nvSpPr>
          <p:spPr>
            <a:xfrm flipH="1">
              <a:off x="2344013" y="124785"/>
              <a:ext cx="209875" cy="275176"/>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536" name="Google Shape;2536;p45"/>
            <p:cNvSpPr/>
            <p:nvPr/>
          </p:nvSpPr>
          <p:spPr>
            <a:xfrm flipH="1">
              <a:off x="214054" y="1194918"/>
              <a:ext cx="209875" cy="275176"/>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537" name="Google Shape;2537;p45"/>
            <p:cNvSpPr/>
            <p:nvPr/>
          </p:nvSpPr>
          <p:spPr>
            <a:xfrm flipH="1">
              <a:off x="7814796" y="1339123"/>
              <a:ext cx="209875" cy="275176"/>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538" name="Google Shape;2538;p45"/>
            <p:cNvSpPr/>
            <p:nvPr/>
          </p:nvSpPr>
          <p:spPr>
            <a:xfrm flipH="1">
              <a:off x="304782" y="3812214"/>
              <a:ext cx="162240" cy="212808"/>
            </a:xfrm>
            <a:custGeom>
              <a:rect b="b" l="l" r="r" t="t"/>
              <a:pathLst>
                <a:path extrusionOk="0" h="2078" w="1846">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539" name="Google Shape;2539;p45"/>
            <p:cNvSpPr/>
            <p:nvPr/>
          </p:nvSpPr>
          <p:spPr>
            <a:xfrm flipH="1">
              <a:off x="772481" y="4886809"/>
              <a:ext cx="110475" cy="144603"/>
            </a:xfrm>
            <a:custGeom>
              <a:rect b="b" l="l" r="r" t="t"/>
              <a:pathLst>
                <a:path extrusionOk="0" h="1412" w="1257">
                  <a:moveTo>
                    <a:pt x="628" y="1"/>
                  </a:moveTo>
                  <a:cubicBezTo>
                    <a:pt x="551" y="1"/>
                    <a:pt x="483" y="233"/>
                    <a:pt x="464" y="552"/>
                  </a:cubicBezTo>
                  <a:cubicBezTo>
                    <a:pt x="194" y="571"/>
                    <a:pt x="0" y="629"/>
                    <a:pt x="0" y="706"/>
                  </a:cubicBezTo>
                  <a:cubicBezTo>
                    <a:pt x="0" y="784"/>
                    <a:pt x="194" y="851"/>
                    <a:pt x="464" y="871"/>
                  </a:cubicBezTo>
                  <a:cubicBezTo>
                    <a:pt x="483" y="1180"/>
                    <a:pt x="551" y="1412"/>
                    <a:pt x="628" y="1412"/>
                  </a:cubicBezTo>
                  <a:cubicBezTo>
                    <a:pt x="706" y="1412"/>
                    <a:pt x="773" y="1180"/>
                    <a:pt x="783" y="871"/>
                  </a:cubicBezTo>
                  <a:cubicBezTo>
                    <a:pt x="1054" y="851"/>
                    <a:pt x="1257" y="784"/>
                    <a:pt x="1257" y="706"/>
                  </a:cubicBezTo>
                  <a:cubicBezTo>
                    <a:pt x="1257" y="629"/>
                    <a:pt x="1054" y="571"/>
                    <a:pt x="78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540" name="Google Shape;2540;p45"/>
            <p:cNvSpPr/>
            <p:nvPr/>
          </p:nvSpPr>
          <p:spPr>
            <a:xfrm flipH="1">
              <a:off x="8778949" y="467175"/>
              <a:ext cx="110475" cy="145627"/>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541" name="Google Shape;2541;p45"/>
            <p:cNvSpPr/>
            <p:nvPr/>
          </p:nvSpPr>
          <p:spPr>
            <a:xfrm flipH="1">
              <a:off x="8063582" y="2594063"/>
              <a:ext cx="110475" cy="144603"/>
            </a:xfrm>
            <a:custGeom>
              <a:rect b="b" l="l" r="r" t="t"/>
              <a:pathLst>
                <a:path extrusionOk="0" h="1412" w="1257">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542" name="Google Shape;2542;p45"/>
            <p:cNvSpPr/>
            <p:nvPr/>
          </p:nvSpPr>
          <p:spPr>
            <a:xfrm flipH="1">
              <a:off x="984947" y="2504763"/>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543" name="Google Shape;2543;p45"/>
            <p:cNvSpPr/>
            <p:nvPr/>
          </p:nvSpPr>
          <p:spPr>
            <a:xfrm flipH="1">
              <a:off x="8276375" y="1337765"/>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544" name="Google Shape;2544;p45"/>
            <p:cNvSpPr/>
            <p:nvPr/>
          </p:nvSpPr>
          <p:spPr>
            <a:xfrm flipH="1">
              <a:off x="5360729" y="219964"/>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545" name="Google Shape;2545;p45"/>
            <p:cNvSpPr/>
            <p:nvPr/>
          </p:nvSpPr>
          <p:spPr>
            <a:xfrm flipH="1">
              <a:off x="8889422" y="1456474"/>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546" name="Google Shape;2546;p45"/>
            <p:cNvSpPr/>
            <p:nvPr/>
          </p:nvSpPr>
          <p:spPr>
            <a:xfrm flipH="1">
              <a:off x="8963777" y="1751005"/>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547" name="Google Shape;2547;p45"/>
            <p:cNvSpPr/>
            <p:nvPr/>
          </p:nvSpPr>
          <p:spPr>
            <a:xfrm flipH="1">
              <a:off x="704447" y="1967273"/>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548" name="Google Shape;2548;p45"/>
            <p:cNvSpPr/>
            <p:nvPr/>
          </p:nvSpPr>
          <p:spPr>
            <a:xfrm flipH="1">
              <a:off x="857390" y="4311727"/>
              <a:ext cx="85427" cy="85410"/>
            </a:xfrm>
            <a:custGeom>
              <a:rect b="b" l="l" r="r" t="t"/>
              <a:pathLst>
                <a:path extrusionOk="0" h="834" w="972">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549" name="Google Shape;2549;p45"/>
            <p:cNvSpPr/>
            <p:nvPr/>
          </p:nvSpPr>
          <p:spPr>
            <a:xfrm flipH="1">
              <a:off x="4900089" y="4561078"/>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550" name="Google Shape;2550;p45"/>
            <p:cNvSpPr/>
            <p:nvPr/>
          </p:nvSpPr>
          <p:spPr>
            <a:xfrm flipH="1">
              <a:off x="4818132" y="4632688"/>
              <a:ext cx="57303" cy="56325"/>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grpSp>
          <p:nvGrpSpPr>
            <p:cNvPr id="2551" name="Google Shape;2551;p45"/>
            <p:cNvGrpSpPr/>
            <p:nvPr/>
          </p:nvGrpSpPr>
          <p:grpSpPr>
            <a:xfrm flipH="1">
              <a:off x="8617067" y="3914525"/>
              <a:ext cx="419855" cy="458070"/>
              <a:chOff x="1782829" y="3104030"/>
              <a:chExt cx="362694" cy="339613"/>
            </a:xfrm>
          </p:grpSpPr>
          <p:sp>
            <p:nvSpPr>
              <p:cNvPr id="2552" name="Google Shape;2552;p45"/>
              <p:cNvSpPr/>
              <p:nvPr/>
            </p:nvSpPr>
            <p:spPr>
              <a:xfrm>
                <a:off x="2071192" y="3232116"/>
                <a:ext cx="74331" cy="6286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553" name="Google Shape;2553;p45"/>
              <p:cNvSpPr/>
              <p:nvPr/>
            </p:nvSpPr>
            <p:spPr>
              <a:xfrm>
                <a:off x="1782829" y="3135995"/>
                <a:ext cx="74331" cy="62866"/>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554" name="Google Shape;2554;p45"/>
              <p:cNvSpPr/>
              <p:nvPr/>
            </p:nvSpPr>
            <p:spPr>
              <a:xfrm>
                <a:off x="1952370" y="3104030"/>
                <a:ext cx="35001" cy="29990"/>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555" name="Google Shape;2555;p45"/>
              <p:cNvSpPr/>
              <p:nvPr/>
            </p:nvSpPr>
            <p:spPr>
              <a:xfrm>
                <a:off x="2040367" y="3413501"/>
                <a:ext cx="35761" cy="30142"/>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556" name="Google Shape;2556;p45"/>
              <p:cNvSpPr/>
              <p:nvPr/>
            </p:nvSpPr>
            <p:spPr>
              <a:xfrm>
                <a:off x="1873863" y="3322391"/>
                <a:ext cx="49275" cy="421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grpSp>
        <p:grpSp>
          <p:nvGrpSpPr>
            <p:cNvPr id="2557" name="Google Shape;2557;p45"/>
            <p:cNvGrpSpPr/>
            <p:nvPr/>
          </p:nvGrpSpPr>
          <p:grpSpPr>
            <a:xfrm flipH="1">
              <a:off x="382778" y="55652"/>
              <a:ext cx="644290" cy="398451"/>
              <a:chOff x="5060325" y="3307700"/>
              <a:chExt cx="568458" cy="295433"/>
            </a:xfrm>
          </p:grpSpPr>
          <p:sp>
            <p:nvSpPr>
              <p:cNvPr id="2558" name="Google Shape;2558;p45"/>
              <p:cNvSpPr/>
              <p:nvPr/>
            </p:nvSpPr>
            <p:spPr>
              <a:xfrm>
                <a:off x="5554452" y="3540268"/>
                <a:ext cx="74331" cy="6286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559" name="Google Shape;2559;p45"/>
              <p:cNvSpPr/>
              <p:nvPr/>
            </p:nvSpPr>
            <p:spPr>
              <a:xfrm>
                <a:off x="5060325" y="3307700"/>
                <a:ext cx="74331" cy="62866"/>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grpSp>
        <p:sp>
          <p:nvSpPr>
            <p:cNvPr id="2560" name="Google Shape;2560;p45"/>
            <p:cNvSpPr/>
            <p:nvPr/>
          </p:nvSpPr>
          <p:spPr>
            <a:xfrm flipH="1">
              <a:off x="103577" y="1937665"/>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561" name="Google Shape;2561;p45"/>
            <p:cNvSpPr/>
            <p:nvPr/>
          </p:nvSpPr>
          <p:spPr>
            <a:xfrm flipH="1">
              <a:off x="1878382" y="4632703"/>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562" name="Google Shape;2562;p45"/>
            <p:cNvSpPr/>
            <p:nvPr/>
          </p:nvSpPr>
          <p:spPr>
            <a:xfrm flipH="1">
              <a:off x="8929945" y="3068548"/>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563" name="Google Shape;2563;p45"/>
            <p:cNvSpPr/>
            <p:nvPr/>
          </p:nvSpPr>
          <p:spPr>
            <a:xfrm flipH="1">
              <a:off x="8617086" y="3376919"/>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564" name="Google Shape;2564;p45"/>
            <p:cNvSpPr/>
            <p:nvPr/>
          </p:nvSpPr>
          <p:spPr>
            <a:xfrm flipH="1">
              <a:off x="7277865" y="709868"/>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565" name="Google Shape;2565;p45"/>
            <p:cNvSpPr/>
            <p:nvPr/>
          </p:nvSpPr>
          <p:spPr>
            <a:xfrm flipH="1">
              <a:off x="7611670" y="580217"/>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566" name="Google Shape;2566;p45"/>
            <p:cNvSpPr/>
            <p:nvPr/>
          </p:nvSpPr>
          <p:spPr>
            <a:xfrm flipH="1">
              <a:off x="7460938" y="537102"/>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567" name="Google Shape;2567;p45"/>
            <p:cNvSpPr/>
            <p:nvPr/>
          </p:nvSpPr>
          <p:spPr>
            <a:xfrm flipH="1">
              <a:off x="7358195" y="954525"/>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568" name="Google Shape;2568;p45"/>
            <p:cNvSpPr/>
            <p:nvPr/>
          </p:nvSpPr>
          <p:spPr>
            <a:xfrm flipH="1">
              <a:off x="7535293" y="831633"/>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569" name="Google Shape;2569;p45"/>
            <p:cNvSpPr/>
            <p:nvPr/>
          </p:nvSpPr>
          <p:spPr>
            <a:xfrm flipH="1">
              <a:off x="3039494" y="501634"/>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570" name="Google Shape;2570;p45"/>
            <p:cNvSpPr/>
            <p:nvPr/>
          </p:nvSpPr>
          <p:spPr>
            <a:xfrm flipH="1">
              <a:off x="7611673" y="3040384"/>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571" name="Google Shape;2571;p45"/>
            <p:cNvSpPr/>
            <p:nvPr/>
          </p:nvSpPr>
          <p:spPr>
            <a:xfrm flipH="1">
              <a:off x="3222567" y="328869"/>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572" name="Google Shape;2572;p45"/>
            <p:cNvSpPr/>
            <p:nvPr/>
          </p:nvSpPr>
          <p:spPr>
            <a:xfrm flipH="1">
              <a:off x="3549874" y="1429441"/>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573" name="Google Shape;2573;p45"/>
            <p:cNvSpPr/>
            <p:nvPr/>
          </p:nvSpPr>
          <p:spPr>
            <a:xfrm flipH="1">
              <a:off x="3296922" y="623400"/>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574" name="Google Shape;2574;p45"/>
            <p:cNvSpPr/>
            <p:nvPr/>
          </p:nvSpPr>
          <p:spPr>
            <a:xfrm flipH="1">
              <a:off x="5624717" y="4746266"/>
              <a:ext cx="110475" cy="14450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575" name="Google Shape;2575;p45"/>
            <p:cNvSpPr/>
            <p:nvPr/>
          </p:nvSpPr>
          <p:spPr>
            <a:xfrm>
              <a:off x="382785" y="2771028"/>
              <a:ext cx="110475" cy="14450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576" name="Google Shape;2576;p45"/>
            <p:cNvSpPr/>
            <p:nvPr/>
          </p:nvSpPr>
          <p:spPr>
            <a:xfrm>
              <a:off x="3120901" y="4825077"/>
              <a:ext cx="162328" cy="212910"/>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577" name="Google Shape;2577;p45"/>
            <p:cNvSpPr/>
            <p:nvPr/>
          </p:nvSpPr>
          <p:spPr>
            <a:xfrm>
              <a:off x="7986810" y="3968116"/>
              <a:ext cx="110475" cy="14450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578" name="Google Shape;2578;p45"/>
            <p:cNvSpPr/>
            <p:nvPr/>
          </p:nvSpPr>
          <p:spPr>
            <a:xfrm flipH="1">
              <a:off x="5762157" y="1138588"/>
              <a:ext cx="57303" cy="56325"/>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grpSp>
      <p:sp>
        <p:nvSpPr>
          <p:cNvPr id="2579" name="Google Shape;2579;p45"/>
          <p:cNvSpPr txBox="1"/>
          <p:nvPr>
            <p:ph type="title"/>
          </p:nvPr>
        </p:nvSpPr>
        <p:spPr>
          <a:xfrm>
            <a:off x="311700" y="526433"/>
            <a:ext cx="85206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42">
    <p:spTree>
      <p:nvGrpSpPr>
        <p:cNvPr id="2580" name="Shape 2580"/>
        <p:cNvGrpSpPr/>
        <p:nvPr/>
      </p:nvGrpSpPr>
      <p:grpSpPr>
        <a:xfrm>
          <a:off x="0" y="0"/>
          <a:ext cx="0" cy="0"/>
          <a:chOff x="0" y="0"/>
          <a:chExt cx="0" cy="0"/>
        </a:xfrm>
      </p:grpSpPr>
      <p:grpSp>
        <p:nvGrpSpPr>
          <p:cNvPr id="2581" name="Google Shape;2581;p46"/>
          <p:cNvGrpSpPr/>
          <p:nvPr/>
        </p:nvGrpSpPr>
        <p:grpSpPr>
          <a:xfrm>
            <a:off x="74588" y="62639"/>
            <a:ext cx="9073918" cy="5054950"/>
            <a:chOff x="74588" y="62639"/>
            <a:chExt cx="9073918" cy="5054950"/>
          </a:xfrm>
        </p:grpSpPr>
        <p:sp>
          <p:nvSpPr>
            <p:cNvPr id="2582" name="Google Shape;2582;p46"/>
            <p:cNvSpPr/>
            <p:nvPr/>
          </p:nvSpPr>
          <p:spPr>
            <a:xfrm>
              <a:off x="3695154" y="93784"/>
              <a:ext cx="162328" cy="212910"/>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46"/>
            <p:cNvSpPr/>
            <p:nvPr/>
          </p:nvSpPr>
          <p:spPr>
            <a:xfrm>
              <a:off x="284386" y="2905926"/>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46"/>
            <p:cNvSpPr/>
            <p:nvPr/>
          </p:nvSpPr>
          <p:spPr>
            <a:xfrm>
              <a:off x="5737994" y="62639"/>
              <a:ext cx="209875" cy="275176"/>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46"/>
            <p:cNvSpPr/>
            <p:nvPr/>
          </p:nvSpPr>
          <p:spPr>
            <a:xfrm>
              <a:off x="3582291" y="4727960"/>
              <a:ext cx="209875" cy="275176"/>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46"/>
            <p:cNvSpPr/>
            <p:nvPr/>
          </p:nvSpPr>
          <p:spPr>
            <a:xfrm>
              <a:off x="1495462" y="4608577"/>
              <a:ext cx="209875" cy="275176"/>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46"/>
            <p:cNvSpPr/>
            <p:nvPr/>
          </p:nvSpPr>
          <p:spPr>
            <a:xfrm>
              <a:off x="986961" y="4749191"/>
              <a:ext cx="110475" cy="14450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46"/>
            <p:cNvSpPr/>
            <p:nvPr/>
          </p:nvSpPr>
          <p:spPr>
            <a:xfrm>
              <a:off x="876497" y="249792"/>
              <a:ext cx="110475" cy="145627"/>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46"/>
            <p:cNvSpPr/>
            <p:nvPr/>
          </p:nvSpPr>
          <p:spPr>
            <a:xfrm>
              <a:off x="7491363" y="4692868"/>
              <a:ext cx="110475" cy="144603"/>
            </a:xfrm>
            <a:custGeom>
              <a:rect b="b" l="l" r="r" t="t"/>
              <a:pathLst>
                <a:path extrusionOk="0" h="1412" w="1257">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46"/>
            <p:cNvSpPr/>
            <p:nvPr/>
          </p:nvSpPr>
          <p:spPr>
            <a:xfrm>
              <a:off x="8153549" y="4778740"/>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46"/>
            <p:cNvSpPr/>
            <p:nvPr/>
          </p:nvSpPr>
          <p:spPr>
            <a:xfrm>
              <a:off x="4193475" y="4437852"/>
              <a:ext cx="41395" cy="40657"/>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46"/>
            <p:cNvSpPr/>
            <p:nvPr/>
          </p:nvSpPr>
          <p:spPr>
            <a:xfrm>
              <a:off x="3541603" y="3225070"/>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46"/>
            <p:cNvSpPr/>
            <p:nvPr/>
          </p:nvSpPr>
          <p:spPr>
            <a:xfrm>
              <a:off x="3101523" y="4837380"/>
              <a:ext cx="57303" cy="56325"/>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46"/>
            <p:cNvSpPr/>
            <p:nvPr/>
          </p:nvSpPr>
          <p:spPr>
            <a:xfrm>
              <a:off x="9038032" y="2761319"/>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46"/>
            <p:cNvSpPr/>
            <p:nvPr/>
          </p:nvSpPr>
          <p:spPr>
            <a:xfrm>
              <a:off x="4193476" y="1208459"/>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46"/>
            <p:cNvSpPr/>
            <p:nvPr/>
          </p:nvSpPr>
          <p:spPr>
            <a:xfrm>
              <a:off x="557046" y="1252021"/>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46"/>
            <p:cNvSpPr/>
            <p:nvPr/>
          </p:nvSpPr>
          <p:spPr>
            <a:xfrm>
              <a:off x="2408518" y="346217"/>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46"/>
            <p:cNvSpPr/>
            <p:nvPr/>
          </p:nvSpPr>
          <p:spPr>
            <a:xfrm>
              <a:off x="1611820" y="2512100"/>
              <a:ext cx="52249" cy="56850"/>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99" name="Google Shape;2599;p46"/>
            <p:cNvGrpSpPr/>
            <p:nvPr/>
          </p:nvGrpSpPr>
          <p:grpSpPr>
            <a:xfrm>
              <a:off x="8618193" y="541798"/>
              <a:ext cx="419846" cy="458079"/>
              <a:chOff x="5121781" y="1532506"/>
              <a:chExt cx="419846" cy="458079"/>
            </a:xfrm>
          </p:grpSpPr>
          <p:sp>
            <p:nvSpPr>
              <p:cNvPr id="2600" name="Google Shape;2600;p46"/>
              <p:cNvSpPr/>
              <p:nvPr/>
            </p:nvSpPr>
            <p:spPr>
              <a:xfrm>
                <a:off x="5455586" y="1705272"/>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46"/>
              <p:cNvSpPr/>
              <p:nvPr/>
            </p:nvSpPr>
            <p:spPr>
              <a:xfrm>
                <a:off x="5121781" y="1575621"/>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46"/>
              <p:cNvSpPr/>
              <p:nvPr/>
            </p:nvSpPr>
            <p:spPr>
              <a:xfrm>
                <a:off x="5318039" y="1532506"/>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46"/>
              <p:cNvSpPr/>
              <p:nvPr/>
            </p:nvSpPr>
            <p:spPr>
              <a:xfrm>
                <a:off x="5419903" y="1949929"/>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46"/>
              <p:cNvSpPr/>
              <p:nvPr/>
            </p:nvSpPr>
            <p:spPr>
              <a:xfrm>
                <a:off x="5227161" y="1827037"/>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5" name="Google Shape;2605;p46"/>
            <p:cNvSpPr/>
            <p:nvPr/>
          </p:nvSpPr>
          <p:spPr>
            <a:xfrm>
              <a:off x="4952117" y="4493765"/>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46"/>
            <p:cNvSpPr/>
            <p:nvPr/>
          </p:nvSpPr>
          <p:spPr>
            <a:xfrm>
              <a:off x="7977860" y="2597045"/>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46"/>
            <p:cNvSpPr/>
            <p:nvPr/>
          </p:nvSpPr>
          <p:spPr>
            <a:xfrm rot="-1241947">
              <a:off x="8568820" y="3532762"/>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46"/>
            <p:cNvSpPr/>
            <p:nvPr/>
          </p:nvSpPr>
          <p:spPr>
            <a:xfrm rot="-1241947">
              <a:off x="8719463" y="3747555"/>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46"/>
            <p:cNvSpPr/>
            <p:nvPr/>
          </p:nvSpPr>
          <p:spPr>
            <a:xfrm>
              <a:off x="5518289" y="4208841"/>
              <a:ext cx="909146" cy="908748"/>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46"/>
            <p:cNvSpPr/>
            <p:nvPr/>
          </p:nvSpPr>
          <p:spPr>
            <a:xfrm rot="422590">
              <a:off x="8138909" y="964216"/>
              <a:ext cx="745679" cy="472616"/>
            </a:xfrm>
            <a:custGeom>
              <a:rect b="b" l="l" r="r" t="t"/>
              <a:pathLst>
                <a:path extrusionOk="0" h="45494" w="67354">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46"/>
            <p:cNvSpPr/>
            <p:nvPr/>
          </p:nvSpPr>
          <p:spPr>
            <a:xfrm rot="2700000">
              <a:off x="8539603" y="4572034"/>
              <a:ext cx="459226" cy="386296"/>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12" name="Google Shape;2612;p46"/>
            <p:cNvGrpSpPr/>
            <p:nvPr/>
          </p:nvGrpSpPr>
          <p:grpSpPr>
            <a:xfrm rot="1882907">
              <a:off x="219780" y="4239858"/>
              <a:ext cx="537260" cy="480691"/>
              <a:chOff x="-4380581" y="7797838"/>
              <a:chExt cx="705425" cy="631150"/>
            </a:xfrm>
          </p:grpSpPr>
          <p:sp>
            <p:nvSpPr>
              <p:cNvPr id="2613" name="Google Shape;2613;p46"/>
              <p:cNvSpPr/>
              <p:nvPr/>
            </p:nvSpPr>
            <p:spPr>
              <a:xfrm>
                <a:off x="-4300581" y="8073213"/>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46"/>
              <p:cNvSpPr/>
              <p:nvPr/>
            </p:nvSpPr>
            <p:spPr>
              <a:xfrm>
                <a:off x="-4380581" y="7947763"/>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46"/>
              <p:cNvSpPr/>
              <p:nvPr/>
            </p:nvSpPr>
            <p:spPr>
              <a:xfrm>
                <a:off x="-4164206" y="7797838"/>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46"/>
              <p:cNvSpPr/>
              <p:nvPr/>
            </p:nvSpPr>
            <p:spPr>
              <a:xfrm>
                <a:off x="-3958706" y="7827738"/>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46"/>
              <p:cNvSpPr/>
              <p:nvPr/>
            </p:nvSpPr>
            <p:spPr>
              <a:xfrm>
                <a:off x="-3842331" y="8016338"/>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8" name="Google Shape;2618;p46"/>
            <p:cNvGrpSpPr/>
            <p:nvPr/>
          </p:nvGrpSpPr>
          <p:grpSpPr>
            <a:xfrm flipH="1">
              <a:off x="205122" y="407454"/>
              <a:ext cx="566578" cy="592413"/>
              <a:chOff x="4511781" y="1650104"/>
              <a:chExt cx="566578" cy="592413"/>
            </a:xfrm>
          </p:grpSpPr>
          <p:sp>
            <p:nvSpPr>
              <p:cNvPr id="2619" name="Google Shape;2619;p46"/>
              <p:cNvSpPr/>
              <p:nvPr/>
            </p:nvSpPr>
            <p:spPr>
              <a:xfrm flipH="1" rot="1921615">
                <a:off x="4554856" y="1891914"/>
                <a:ext cx="378106" cy="27096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46"/>
              <p:cNvSpPr/>
              <p:nvPr/>
            </p:nvSpPr>
            <p:spPr>
              <a:xfrm flipH="1" rot="1921615">
                <a:off x="4910928" y="1916047"/>
                <a:ext cx="144041" cy="129551"/>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46"/>
              <p:cNvSpPr/>
              <p:nvPr/>
            </p:nvSpPr>
            <p:spPr>
              <a:xfrm flipH="1" rot="1921615">
                <a:off x="4834648" y="1726259"/>
                <a:ext cx="130218" cy="155237"/>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46"/>
              <p:cNvSpPr/>
              <p:nvPr/>
            </p:nvSpPr>
            <p:spPr>
              <a:xfrm flipH="1" rot="1921615">
                <a:off x="4699752" y="1671820"/>
                <a:ext cx="124658" cy="148992"/>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46"/>
              <p:cNvSpPr/>
              <p:nvPr/>
            </p:nvSpPr>
            <p:spPr>
              <a:xfrm flipH="1" rot="1921615">
                <a:off x="4550331" y="1740722"/>
                <a:ext cx="127324" cy="120945"/>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4" name="Google Shape;2624;p46"/>
            <p:cNvGrpSpPr/>
            <p:nvPr/>
          </p:nvGrpSpPr>
          <p:grpSpPr>
            <a:xfrm flipH="1" rot="2700000">
              <a:off x="8471195" y="2260259"/>
              <a:ext cx="537219" cy="480655"/>
              <a:chOff x="-8043575" y="8494248"/>
              <a:chExt cx="705425" cy="631150"/>
            </a:xfrm>
          </p:grpSpPr>
          <p:sp>
            <p:nvSpPr>
              <p:cNvPr id="2625" name="Google Shape;2625;p46"/>
              <p:cNvSpPr/>
              <p:nvPr/>
            </p:nvSpPr>
            <p:spPr>
              <a:xfrm>
                <a:off x="-7963575" y="8769623"/>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46"/>
              <p:cNvSpPr/>
              <p:nvPr/>
            </p:nvSpPr>
            <p:spPr>
              <a:xfrm>
                <a:off x="-8043575" y="8644173"/>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46"/>
              <p:cNvSpPr/>
              <p:nvPr/>
            </p:nvSpPr>
            <p:spPr>
              <a:xfrm>
                <a:off x="-7827200" y="8494248"/>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46"/>
              <p:cNvSpPr/>
              <p:nvPr/>
            </p:nvSpPr>
            <p:spPr>
              <a:xfrm>
                <a:off x="-7621700" y="8524148"/>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46"/>
              <p:cNvSpPr/>
              <p:nvPr/>
            </p:nvSpPr>
            <p:spPr>
              <a:xfrm>
                <a:off x="-7505325" y="8712748"/>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0" name="Google Shape;2630;p46"/>
            <p:cNvSpPr/>
            <p:nvPr/>
          </p:nvSpPr>
          <p:spPr>
            <a:xfrm rot="1076189">
              <a:off x="122911" y="1801674"/>
              <a:ext cx="459228" cy="386297"/>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46"/>
            <p:cNvSpPr/>
            <p:nvPr/>
          </p:nvSpPr>
          <p:spPr>
            <a:xfrm>
              <a:off x="986961" y="1039126"/>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46"/>
            <p:cNvSpPr/>
            <p:nvPr/>
          </p:nvSpPr>
          <p:spPr>
            <a:xfrm>
              <a:off x="7022817" y="1187615"/>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46"/>
            <p:cNvSpPr/>
            <p:nvPr/>
          </p:nvSpPr>
          <p:spPr>
            <a:xfrm>
              <a:off x="4685750" y="3557952"/>
              <a:ext cx="41395" cy="40657"/>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4" name="Google Shape;2634;p46"/>
          <p:cNvSpPr txBox="1"/>
          <p:nvPr>
            <p:ph type="title"/>
          </p:nvPr>
        </p:nvSpPr>
        <p:spPr>
          <a:xfrm>
            <a:off x="311700" y="526433"/>
            <a:ext cx="85206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4">
    <p:spTree>
      <p:nvGrpSpPr>
        <p:cNvPr id="2635" name="Shape 2635"/>
        <p:cNvGrpSpPr/>
        <p:nvPr/>
      </p:nvGrpSpPr>
      <p:grpSpPr>
        <a:xfrm>
          <a:off x="0" y="0"/>
          <a:ext cx="0" cy="0"/>
          <a:chOff x="0" y="0"/>
          <a:chExt cx="0" cy="0"/>
        </a:xfrm>
      </p:grpSpPr>
      <p:grpSp>
        <p:nvGrpSpPr>
          <p:cNvPr id="2636" name="Google Shape;2636;p47"/>
          <p:cNvGrpSpPr/>
          <p:nvPr/>
        </p:nvGrpSpPr>
        <p:grpSpPr>
          <a:xfrm>
            <a:off x="94016" y="62639"/>
            <a:ext cx="8995159" cy="5083148"/>
            <a:chOff x="94016" y="62639"/>
            <a:chExt cx="8995159" cy="5083148"/>
          </a:xfrm>
        </p:grpSpPr>
        <p:sp>
          <p:nvSpPr>
            <p:cNvPr id="2637" name="Google Shape;2637;p47"/>
            <p:cNvSpPr/>
            <p:nvPr/>
          </p:nvSpPr>
          <p:spPr>
            <a:xfrm flipH="1">
              <a:off x="5365612" y="93784"/>
              <a:ext cx="162328" cy="212910"/>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47"/>
            <p:cNvSpPr/>
            <p:nvPr/>
          </p:nvSpPr>
          <p:spPr>
            <a:xfrm flipH="1">
              <a:off x="8776380" y="2905926"/>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47"/>
            <p:cNvSpPr/>
            <p:nvPr/>
          </p:nvSpPr>
          <p:spPr>
            <a:xfrm flipH="1">
              <a:off x="3275225" y="62639"/>
              <a:ext cx="209875" cy="275176"/>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47"/>
            <p:cNvSpPr/>
            <p:nvPr/>
          </p:nvSpPr>
          <p:spPr>
            <a:xfrm flipH="1">
              <a:off x="5430928" y="4727960"/>
              <a:ext cx="209875" cy="275176"/>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47"/>
            <p:cNvSpPr/>
            <p:nvPr/>
          </p:nvSpPr>
          <p:spPr>
            <a:xfrm flipH="1">
              <a:off x="7517757" y="4608577"/>
              <a:ext cx="209875" cy="275176"/>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47"/>
            <p:cNvSpPr/>
            <p:nvPr/>
          </p:nvSpPr>
          <p:spPr>
            <a:xfrm flipH="1">
              <a:off x="8125658" y="4749191"/>
              <a:ext cx="110475" cy="14450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47"/>
            <p:cNvSpPr/>
            <p:nvPr/>
          </p:nvSpPr>
          <p:spPr>
            <a:xfrm flipH="1">
              <a:off x="8236122" y="249792"/>
              <a:ext cx="110475" cy="145627"/>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47"/>
            <p:cNvSpPr/>
            <p:nvPr/>
          </p:nvSpPr>
          <p:spPr>
            <a:xfrm flipH="1">
              <a:off x="1621256" y="4692868"/>
              <a:ext cx="110475" cy="144603"/>
            </a:xfrm>
            <a:custGeom>
              <a:rect b="b" l="l" r="r" t="t"/>
              <a:pathLst>
                <a:path extrusionOk="0" h="1412" w="1257">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47"/>
            <p:cNvSpPr/>
            <p:nvPr/>
          </p:nvSpPr>
          <p:spPr>
            <a:xfrm flipH="1">
              <a:off x="984119" y="4778740"/>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47"/>
            <p:cNvSpPr/>
            <p:nvPr/>
          </p:nvSpPr>
          <p:spPr>
            <a:xfrm flipH="1">
              <a:off x="4988224" y="4437852"/>
              <a:ext cx="41395" cy="40657"/>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47"/>
            <p:cNvSpPr/>
            <p:nvPr/>
          </p:nvSpPr>
          <p:spPr>
            <a:xfrm flipH="1">
              <a:off x="5640799" y="3225070"/>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47"/>
            <p:cNvSpPr/>
            <p:nvPr/>
          </p:nvSpPr>
          <p:spPr>
            <a:xfrm flipH="1">
              <a:off x="6064268" y="4837380"/>
              <a:ext cx="57303" cy="56325"/>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47"/>
            <p:cNvSpPr/>
            <p:nvPr/>
          </p:nvSpPr>
          <p:spPr>
            <a:xfrm flipH="1">
              <a:off x="6387926" y="1309934"/>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47"/>
            <p:cNvSpPr/>
            <p:nvPr/>
          </p:nvSpPr>
          <p:spPr>
            <a:xfrm flipH="1">
              <a:off x="8580006" y="1252021"/>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47"/>
            <p:cNvSpPr/>
            <p:nvPr/>
          </p:nvSpPr>
          <p:spPr>
            <a:xfrm flipH="1">
              <a:off x="6773181" y="346217"/>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47"/>
            <p:cNvSpPr/>
            <p:nvPr/>
          </p:nvSpPr>
          <p:spPr>
            <a:xfrm flipH="1">
              <a:off x="7559025" y="2512100"/>
              <a:ext cx="52249" cy="56850"/>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3" name="Google Shape;2653;p47"/>
            <p:cNvGrpSpPr/>
            <p:nvPr/>
          </p:nvGrpSpPr>
          <p:grpSpPr>
            <a:xfrm flipH="1">
              <a:off x="3965505" y="3956548"/>
              <a:ext cx="419846" cy="458079"/>
              <a:chOff x="5121781" y="1532506"/>
              <a:chExt cx="419846" cy="458079"/>
            </a:xfrm>
          </p:grpSpPr>
          <p:sp>
            <p:nvSpPr>
              <p:cNvPr id="2654" name="Google Shape;2654;p47"/>
              <p:cNvSpPr/>
              <p:nvPr/>
            </p:nvSpPr>
            <p:spPr>
              <a:xfrm>
                <a:off x="5455586" y="1705272"/>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47"/>
              <p:cNvSpPr/>
              <p:nvPr/>
            </p:nvSpPr>
            <p:spPr>
              <a:xfrm>
                <a:off x="5121781" y="1575621"/>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47"/>
              <p:cNvSpPr/>
              <p:nvPr/>
            </p:nvSpPr>
            <p:spPr>
              <a:xfrm>
                <a:off x="5318039" y="1532506"/>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47"/>
              <p:cNvSpPr/>
              <p:nvPr/>
            </p:nvSpPr>
            <p:spPr>
              <a:xfrm>
                <a:off x="5419903" y="1949929"/>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47"/>
              <p:cNvSpPr/>
              <p:nvPr/>
            </p:nvSpPr>
            <p:spPr>
              <a:xfrm>
                <a:off x="5227161" y="1827037"/>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9" name="Google Shape;2659;p47"/>
            <p:cNvSpPr/>
            <p:nvPr/>
          </p:nvSpPr>
          <p:spPr>
            <a:xfrm flipH="1">
              <a:off x="4185550" y="4493765"/>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47"/>
            <p:cNvSpPr/>
            <p:nvPr/>
          </p:nvSpPr>
          <p:spPr>
            <a:xfrm flipH="1">
              <a:off x="1204542" y="2597045"/>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47"/>
            <p:cNvSpPr/>
            <p:nvPr/>
          </p:nvSpPr>
          <p:spPr>
            <a:xfrm flipH="1" rot="1241947">
              <a:off x="568847" y="3532762"/>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47"/>
            <p:cNvSpPr/>
            <p:nvPr/>
          </p:nvSpPr>
          <p:spPr>
            <a:xfrm flipH="1" rot="1241947">
              <a:off x="462939" y="3747555"/>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47"/>
            <p:cNvSpPr/>
            <p:nvPr/>
          </p:nvSpPr>
          <p:spPr>
            <a:xfrm flipH="1">
              <a:off x="4323009" y="1131266"/>
              <a:ext cx="909146" cy="908748"/>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47"/>
            <p:cNvSpPr/>
            <p:nvPr/>
          </p:nvSpPr>
          <p:spPr>
            <a:xfrm flipH="1" rot="-422590">
              <a:off x="4038206" y="4629241"/>
              <a:ext cx="745679" cy="472616"/>
            </a:xfrm>
            <a:custGeom>
              <a:rect b="b" l="l" r="r" t="t"/>
              <a:pathLst>
                <a:path extrusionOk="0" h="45494" w="67354">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47"/>
            <p:cNvSpPr/>
            <p:nvPr/>
          </p:nvSpPr>
          <p:spPr>
            <a:xfrm flipH="1" rot="-2700000">
              <a:off x="224265" y="297659"/>
              <a:ext cx="459226" cy="386296"/>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66" name="Google Shape;2666;p47"/>
            <p:cNvGrpSpPr/>
            <p:nvPr/>
          </p:nvGrpSpPr>
          <p:grpSpPr>
            <a:xfrm flipH="1" rot="-1882907">
              <a:off x="8466055" y="4239858"/>
              <a:ext cx="537260" cy="480691"/>
              <a:chOff x="-4380581" y="7797838"/>
              <a:chExt cx="705425" cy="631150"/>
            </a:xfrm>
          </p:grpSpPr>
          <p:sp>
            <p:nvSpPr>
              <p:cNvPr id="2667" name="Google Shape;2667;p47"/>
              <p:cNvSpPr/>
              <p:nvPr/>
            </p:nvSpPr>
            <p:spPr>
              <a:xfrm>
                <a:off x="-4300581" y="8073213"/>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47"/>
              <p:cNvSpPr/>
              <p:nvPr/>
            </p:nvSpPr>
            <p:spPr>
              <a:xfrm>
                <a:off x="-4380581" y="7947763"/>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47"/>
              <p:cNvSpPr/>
              <p:nvPr/>
            </p:nvSpPr>
            <p:spPr>
              <a:xfrm>
                <a:off x="-4164206" y="7797838"/>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47"/>
              <p:cNvSpPr/>
              <p:nvPr/>
            </p:nvSpPr>
            <p:spPr>
              <a:xfrm>
                <a:off x="-3958706" y="7827738"/>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47"/>
              <p:cNvSpPr/>
              <p:nvPr/>
            </p:nvSpPr>
            <p:spPr>
              <a:xfrm>
                <a:off x="-3842331" y="8016338"/>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2" name="Google Shape;2672;p47"/>
            <p:cNvGrpSpPr/>
            <p:nvPr/>
          </p:nvGrpSpPr>
          <p:grpSpPr>
            <a:xfrm rot="-2700000">
              <a:off x="185280" y="4402934"/>
              <a:ext cx="537219" cy="480655"/>
              <a:chOff x="-8043575" y="8494248"/>
              <a:chExt cx="705425" cy="631150"/>
            </a:xfrm>
          </p:grpSpPr>
          <p:sp>
            <p:nvSpPr>
              <p:cNvPr id="2673" name="Google Shape;2673;p47"/>
              <p:cNvSpPr/>
              <p:nvPr/>
            </p:nvSpPr>
            <p:spPr>
              <a:xfrm>
                <a:off x="-7963575" y="8769623"/>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47"/>
              <p:cNvSpPr/>
              <p:nvPr/>
            </p:nvSpPr>
            <p:spPr>
              <a:xfrm>
                <a:off x="-8043575" y="8644173"/>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47"/>
              <p:cNvSpPr/>
              <p:nvPr/>
            </p:nvSpPr>
            <p:spPr>
              <a:xfrm>
                <a:off x="-7827200" y="8494248"/>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47"/>
              <p:cNvSpPr/>
              <p:nvPr/>
            </p:nvSpPr>
            <p:spPr>
              <a:xfrm>
                <a:off x="-7621700" y="8524148"/>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47"/>
              <p:cNvSpPr/>
              <p:nvPr/>
            </p:nvSpPr>
            <p:spPr>
              <a:xfrm>
                <a:off x="-7505325" y="8712748"/>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8" name="Google Shape;2678;p47"/>
            <p:cNvSpPr/>
            <p:nvPr/>
          </p:nvSpPr>
          <p:spPr>
            <a:xfrm flipH="1" rot="899854">
              <a:off x="551550" y="870816"/>
              <a:ext cx="459192" cy="386267"/>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47"/>
            <p:cNvSpPr/>
            <p:nvPr/>
          </p:nvSpPr>
          <p:spPr>
            <a:xfrm flipH="1">
              <a:off x="8073805" y="1039126"/>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47"/>
            <p:cNvSpPr/>
            <p:nvPr/>
          </p:nvSpPr>
          <p:spPr>
            <a:xfrm flipH="1">
              <a:off x="4698475" y="3225065"/>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47"/>
            <p:cNvSpPr/>
            <p:nvPr/>
          </p:nvSpPr>
          <p:spPr>
            <a:xfrm flipH="1">
              <a:off x="4495949" y="3557952"/>
              <a:ext cx="41395" cy="40657"/>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47"/>
            <p:cNvSpPr/>
            <p:nvPr/>
          </p:nvSpPr>
          <p:spPr>
            <a:xfrm>
              <a:off x="8168459" y="168941"/>
              <a:ext cx="909146" cy="908748"/>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3" name="Google Shape;2683;p47"/>
          <p:cNvSpPr txBox="1"/>
          <p:nvPr>
            <p:ph idx="1" type="subTitle"/>
          </p:nvPr>
        </p:nvSpPr>
        <p:spPr>
          <a:xfrm>
            <a:off x="4678525" y="2301025"/>
            <a:ext cx="3447300" cy="97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2684" name="Google Shape;2684;p47"/>
          <p:cNvSpPr txBox="1"/>
          <p:nvPr>
            <p:ph type="title"/>
          </p:nvPr>
        </p:nvSpPr>
        <p:spPr>
          <a:xfrm>
            <a:off x="714175" y="542500"/>
            <a:ext cx="7715700" cy="535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2685" name="Google Shape;2685;p47"/>
          <p:cNvSpPr/>
          <p:nvPr/>
        </p:nvSpPr>
        <p:spPr>
          <a:xfrm flipH="1">
            <a:off x="74588" y="2761319"/>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45">
    <p:spTree>
      <p:nvGrpSpPr>
        <p:cNvPr id="2686" name="Shape 2686"/>
        <p:cNvGrpSpPr/>
        <p:nvPr/>
      </p:nvGrpSpPr>
      <p:grpSpPr>
        <a:xfrm>
          <a:off x="0" y="0"/>
          <a:ext cx="0" cy="0"/>
          <a:chOff x="0" y="0"/>
          <a:chExt cx="0" cy="0"/>
        </a:xfrm>
      </p:grpSpPr>
      <p:grpSp>
        <p:nvGrpSpPr>
          <p:cNvPr id="2687" name="Google Shape;2687;p48"/>
          <p:cNvGrpSpPr/>
          <p:nvPr/>
        </p:nvGrpSpPr>
        <p:grpSpPr>
          <a:xfrm>
            <a:off x="74588" y="62639"/>
            <a:ext cx="9014593" cy="5001479"/>
            <a:chOff x="74588" y="62639"/>
            <a:chExt cx="9014593" cy="5001479"/>
          </a:xfrm>
        </p:grpSpPr>
        <p:sp>
          <p:nvSpPr>
            <p:cNvPr id="2688" name="Google Shape;2688;p48"/>
            <p:cNvSpPr/>
            <p:nvPr/>
          </p:nvSpPr>
          <p:spPr>
            <a:xfrm flipH="1">
              <a:off x="5365612" y="93784"/>
              <a:ext cx="162328" cy="212910"/>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48"/>
            <p:cNvSpPr/>
            <p:nvPr/>
          </p:nvSpPr>
          <p:spPr>
            <a:xfrm flipH="1">
              <a:off x="8638655" y="4224951"/>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48"/>
            <p:cNvSpPr/>
            <p:nvPr/>
          </p:nvSpPr>
          <p:spPr>
            <a:xfrm flipH="1">
              <a:off x="3275225" y="62639"/>
              <a:ext cx="209875" cy="275176"/>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48"/>
            <p:cNvSpPr/>
            <p:nvPr/>
          </p:nvSpPr>
          <p:spPr>
            <a:xfrm flipH="1">
              <a:off x="2600328" y="3741660"/>
              <a:ext cx="209875" cy="275176"/>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48"/>
            <p:cNvSpPr/>
            <p:nvPr/>
          </p:nvSpPr>
          <p:spPr>
            <a:xfrm flipH="1">
              <a:off x="7517757" y="4608577"/>
              <a:ext cx="209875" cy="275176"/>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48"/>
            <p:cNvSpPr/>
            <p:nvPr/>
          </p:nvSpPr>
          <p:spPr>
            <a:xfrm flipH="1">
              <a:off x="8125658" y="4749191"/>
              <a:ext cx="110475" cy="14450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48"/>
            <p:cNvSpPr/>
            <p:nvPr/>
          </p:nvSpPr>
          <p:spPr>
            <a:xfrm flipH="1">
              <a:off x="8236122" y="249792"/>
              <a:ext cx="110475" cy="145627"/>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48"/>
            <p:cNvSpPr/>
            <p:nvPr/>
          </p:nvSpPr>
          <p:spPr>
            <a:xfrm flipH="1">
              <a:off x="1621256" y="4692868"/>
              <a:ext cx="110475" cy="144603"/>
            </a:xfrm>
            <a:custGeom>
              <a:rect b="b" l="l" r="r" t="t"/>
              <a:pathLst>
                <a:path extrusionOk="0" h="1412" w="1257">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48"/>
            <p:cNvSpPr/>
            <p:nvPr/>
          </p:nvSpPr>
          <p:spPr>
            <a:xfrm flipH="1">
              <a:off x="984119" y="4778740"/>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48"/>
            <p:cNvSpPr/>
            <p:nvPr/>
          </p:nvSpPr>
          <p:spPr>
            <a:xfrm flipH="1">
              <a:off x="4988224" y="4437852"/>
              <a:ext cx="41395" cy="40657"/>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48"/>
            <p:cNvSpPr/>
            <p:nvPr/>
          </p:nvSpPr>
          <p:spPr>
            <a:xfrm flipH="1">
              <a:off x="5640799" y="3225070"/>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48"/>
            <p:cNvSpPr/>
            <p:nvPr/>
          </p:nvSpPr>
          <p:spPr>
            <a:xfrm flipH="1">
              <a:off x="6064268" y="4837380"/>
              <a:ext cx="57303" cy="56325"/>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48"/>
            <p:cNvSpPr/>
            <p:nvPr/>
          </p:nvSpPr>
          <p:spPr>
            <a:xfrm flipH="1">
              <a:off x="74588" y="2761319"/>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48"/>
            <p:cNvSpPr/>
            <p:nvPr/>
          </p:nvSpPr>
          <p:spPr>
            <a:xfrm flipH="1">
              <a:off x="5029626" y="1412684"/>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48"/>
            <p:cNvSpPr/>
            <p:nvPr/>
          </p:nvSpPr>
          <p:spPr>
            <a:xfrm flipH="1">
              <a:off x="8580006" y="1252021"/>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48"/>
            <p:cNvSpPr/>
            <p:nvPr/>
          </p:nvSpPr>
          <p:spPr>
            <a:xfrm flipH="1">
              <a:off x="6773181" y="346217"/>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48"/>
            <p:cNvSpPr/>
            <p:nvPr/>
          </p:nvSpPr>
          <p:spPr>
            <a:xfrm flipH="1">
              <a:off x="7559025" y="2512100"/>
              <a:ext cx="52249" cy="56850"/>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5" name="Google Shape;2705;p48"/>
            <p:cNvGrpSpPr/>
            <p:nvPr/>
          </p:nvGrpSpPr>
          <p:grpSpPr>
            <a:xfrm flipH="1">
              <a:off x="401630" y="2809773"/>
              <a:ext cx="419846" cy="458079"/>
              <a:chOff x="5121781" y="1532506"/>
              <a:chExt cx="419846" cy="458079"/>
            </a:xfrm>
          </p:grpSpPr>
          <p:sp>
            <p:nvSpPr>
              <p:cNvPr id="2706" name="Google Shape;2706;p48"/>
              <p:cNvSpPr/>
              <p:nvPr/>
            </p:nvSpPr>
            <p:spPr>
              <a:xfrm>
                <a:off x="5455586" y="1705272"/>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48"/>
              <p:cNvSpPr/>
              <p:nvPr/>
            </p:nvSpPr>
            <p:spPr>
              <a:xfrm>
                <a:off x="5121781" y="1575621"/>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48"/>
              <p:cNvSpPr/>
              <p:nvPr/>
            </p:nvSpPr>
            <p:spPr>
              <a:xfrm>
                <a:off x="5318039" y="1532506"/>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48"/>
              <p:cNvSpPr/>
              <p:nvPr/>
            </p:nvSpPr>
            <p:spPr>
              <a:xfrm>
                <a:off x="5419903" y="1949929"/>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48"/>
              <p:cNvSpPr/>
              <p:nvPr/>
            </p:nvSpPr>
            <p:spPr>
              <a:xfrm>
                <a:off x="5227161" y="1827037"/>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1" name="Google Shape;2711;p48"/>
            <p:cNvSpPr/>
            <p:nvPr/>
          </p:nvSpPr>
          <p:spPr>
            <a:xfrm flipH="1">
              <a:off x="4185550" y="4493765"/>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48"/>
            <p:cNvSpPr/>
            <p:nvPr/>
          </p:nvSpPr>
          <p:spPr>
            <a:xfrm flipH="1">
              <a:off x="1204542" y="2597045"/>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48"/>
            <p:cNvSpPr/>
            <p:nvPr/>
          </p:nvSpPr>
          <p:spPr>
            <a:xfrm flipH="1" rot="1241947">
              <a:off x="568847" y="3532762"/>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48"/>
            <p:cNvSpPr/>
            <p:nvPr/>
          </p:nvSpPr>
          <p:spPr>
            <a:xfrm flipH="1" rot="1241947">
              <a:off x="462939" y="3747555"/>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48"/>
            <p:cNvSpPr/>
            <p:nvPr/>
          </p:nvSpPr>
          <p:spPr>
            <a:xfrm flipH="1">
              <a:off x="6294709" y="4082091"/>
              <a:ext cx="909146" cy="908748"/>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48"/>
            <p:cNvSpPr/>
            <p:nvPr/>
          </p:nvSpPr>
          <p:spPr>
            <a:xfrm flipH="1" rot="-422590">
              <a:off x="504756" y="3812091"/>
              <a:ext cx="745679" cy="472616"/>
            </a:xfrm>
            <a:custGeom>
              <a:rect b="b" l="l" r="r" t="t"/>
              <a:pathLst>
                <a:path extrusionOk="0" h="45494" w="67354">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48"/>
            <p:cNvSpPr/>
            <p:nvPr/>
          </p:nvSpPr>
          <p:spPr>
            <a:xfrm flipH="1" rot="-2700000">
              <a:off x="224265" y="4572034"/>
              <a:ext cx="459226" cy="386296"/>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18" name="Google Shape;2718;p48"/>
            <p:cNvGrpSpPr/>
            <p:nvPr/>
          </p:nvGrpSpPr>
          <p:grpSpPr>
            <a:xfrm flipH="1" rot="-1882907">
              <a:off x="8432455" y="2479958"/>
              <a:ext cx="537260" cy="480691"/>
              <a:chOff x="-4380581" y="7797838"/>
              <a:chExt cx="705425" cy="631150"/>
            </a:xfrm>
          </p:grpSpPr>
          <p:sp>
            <p:nvSpPr>
              <p:cNvPr id="2719" name="Google Shape;2719;p48"/>
              <p:cNvSpPr/>
              <p:nvPr/>
            </p:nvSpPr>
            <p:spPr>
              <a:xfrm>
                <a:off x="-4300581" y="8073213"/>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48"/>
              <p:cNvSpPr/>
              <p:nvPr/>
            </p:nvSpPr>
            <p:spPr>
              <a:xfrm>
                <a:off x="-4380581" y="7947763"/>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48"/>
              <p:cNvSpPr/>
              <p:nvPr/>
            </p:nvSpPr>
            <p:spPr>
              <a:xfrm>
                <a:off x="-4164206" y="7797838"/>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48"/>
              <p:cNvSpPr/>
              <p:nvPr/>
            </p:nvSpPr>
            <p:spPr>
              <a:xfrm>
                <a:off x="-3958706" y="7827738"/>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48"/>
              <p:cNvSpPr/>
              <p:nvPr/>
            </p:nvSpPr>
            <p:spPr>
              <a:xfrm>
                <a:off x="-3842331" y="8016338"/>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4" name="Google Shape;2724;p48"/>
            <p:cNvGrpSpPr/>
            <p:nvPr/>
          </p:nvGrpSpPr>
          <p:grpSpPr>
            <a:xfrm>
              <a:off x="254893" y="188979"/>
              <a:ext cx="566578" cy="592413"/>
              <a:chOff x="4511781" y="1650104"/>
              <a:chExt cx="566578" cy="592413"/>
            </a:xfrm>
          </p:grpSpPr>
          <p:sp>
            <p:nvSpPr>
              <p:cNvPr id="2725" name="Google Shape;2725;p48"/>
              <p:cNvSpPr/>
              <p:nvPr/>
            </p:nvSpPr>
            <p:spPr>
              <a:xfrm flipH="1" rot="1921615">
                <a:off x="4554856" y="1891914"/>
                <a:ext cx="378106" cy="27096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48"/>
              <p:cNvSpPr/>
              <p:nvPr/>
            </p:nvSpPr>
            <p:spPr>
              <a:xfrm flipH="1" rot="1921615">
                <a:off x="4910928" y="1916047"/>
                <a:ext cx="144041" cy="129551"/>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48"/>
              <p:cNvSpPr/>
              <p:nvPr/>
            </p:nvSpPr>
            <p:spPr>
              <a:xfrm flipH="1" rot="1921615">
                <a:off x="4834648" y="1726259"/>
                <a:ext cx="130218" cy="155237"/>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48"/>
              <p:cNvSpPr/>
              <p:nvPr/>
            </p:nvSpPr>
            <p:spPr>
              <a:xfrm flipH="1" rot="1921615">
                <a:off x="4699752" y="1671820"/>
                <a:ext cx="124658" cy="148992"/>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48"/>
              <p:cNvSpPr/>
              <p:nvPr/>
            </p:nvSpPr>
            <p:spPr>
              <a:xfrm flipH="1" rot="1921615">
                <a:off x="4550331" y="1740722"/>
                <a:ext cx="127324" cy="120945"/>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0" name="Google Shape;2730;p48"/>
            <p:cNvGrpSpPr/>
            <p:nvPr/>
          </p:nvGrpSpPr>
          <p:grpSpPr>
            <a:xfrm rot="-2700000">
              <a:off x="747205" y="1011184"/>
              <a:ext cx="537219" cy="480655"/>
              <a:chOff x="-8043575" y="8494248"/>
              <a:chExt cx="705425" cy="631150"/>
            </a:xfrm>
          </p:grpSpPr>
          <p:sp>
            <p:nvSpPr>
              <p:cNvPr id="2731" name="Google Shape;2731;p48"/>
              <p:cNvSpPr/>
              <p:nvPr/>
            </p:nvSpPr>
            <p:spPr>
              <a:xfrm>
                <a:off x="-7963575" y="8769623"/>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48"/>
              <p:cNvSpPr/>
              <p:nvPr/>
            </p:nvSpPr>
            <p:spPr>
              <a:xfrm>
                <a:off x="-8043575" y="8644173"/>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48"/>
              <p:cNvSpPr/>
              <p:nvPr/>
            </p:nvSpPr>
            <p:spPr>
              <a:xfrm>
                <a:off x="-7827200" y="8494248"/>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48"/>
              <p:cNvSpPr/>
              <p:nvPr/>
            </p:nvSpPr>
            <p:spPr>
              <a:xfrm>
                <a:off x="-7621700" y="8524148"/>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48"/>
              <p:cNvSpPr/>
              <p:nvPr/>
            </p:nvSpPr>
            <p:spPr>
              <a:xfrm>
                <a:off x="-7505325" y="8712748"/>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6" name="Google Shape;2736;p48"/>
            <p:cNvSpPr/>
            <p:nvPr/>
          </p:nvSpPr>
          <p:spPr>
            <a:xfrm flipH="1" rot="-1076189">
              <a:off x="8581630" y="368024"/>
              <a:ext cx="459228" cy="386297"/>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48"/>
            <p:cNvSpPr/>
            <p:nvPr/>
          </p:nvSpPr>
          <p:spPr>
            <a:xfrm flipH="1">
              <a:off x="8073805" y="1039126"/>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48"/>
            <p:cNvSpPr/>
            <p:nvPr/>
          </p:nvSpPr>
          <p:spPr>
            <a:xfrm flipH="1">
              <a:off x="4698475" y="3225065"/>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48"/>
            <p:cNvSpPr/>
            <p:nvPr/>
          </p:nvSpPr>
          <p:spPr>
            <a:xfrm flipH="1">
              <a:off x="4495949" y="3557952"/>
              <a:ext cx="41395" cy="40657"/>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48"/>
            <p:cNvSpPr/>
            <p:nvPr/>
          </p:nvSpPr>
          <p:spPr>
            <a:xfrm flipH="1">
              <a:off x="3896878" y="1611385"/>
              <a:ext cx="209875" cy="275176"/>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48"/>
            <p:cNvSpPr/>
            <p:nvPr/>
          </p:nvSpPr>
          <p:spPr>
            <a:xfrm flipH="1">
              <a:off x="5115676" y="4864159"/>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2" name="Google Shape;2742;p48"/>
          <p:cNvSpPr txBox="1"/>
          <p:nvPr>
            <p:ph idx="1" type="subTitle"/>
          </p:nvPr>
        </p:nvSpPr>
        <p:spPr>
          <a:xfrm>
            <a:off x="1249525" y="2301025"/>
            <a:ext cx="3447300" cy="97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2743" name="Google Shape;2743;p48"/>
          <p:cNvSpPr txBox="1"/>
          <p:nvPr>
            <p:ph type="title"/>
          </p:nvPr>
        </p:nvSpPr>
        <p:spPr>
          <a:xfrm>
            <a:off x="714175" y="542500"/>
            <a:ext cx="7715700" cy="535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41">
    <p:spTree>
      <p:nvGrpSpPr>
        <p:cNvPr id="2744" name="Shape 2744"/>
        <p:cNvGrpSpPr/>
        <p:nvPr/>
      </p:nvGrpSpPr>
      <p:grpSpPr>
        <a:xfrm>
          <a:off x="0" y="0"/>
          <a:ext cx="0" cy="0"/>
          <a:chOff x="0" y="0"/>
          <a:chExt cx="0" cy="0"/>
        </a:xfrm>
      </p:grpSpPr>
      <p:sp>
        <p:nvSpPr>
          <p:cNvPr id="2745" name="Google Shape;2745;p49"/>
          <p:cNvSpPr txBox="1"/>
          <p:nvPr>
            <p:ph type="title"/>
          </p:nvPr>
        </p:nvSpPr>
        <p:spPr>
          <a:xfrm>
            <a:off x="5418275" y="2254500"/>
            <a:ext cx="2880600" cy="1341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6"/>
              </a:buClr>
              <a:buSzPts val="2700"/>
              <a:buNone/>
              <a:defRPr sz="77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2746" name="Google Shape;2746;p49"/>
          <p:cNvGrpSpPr/>
          <p:nvPr/>
        </p:nvGrpSpPr>
        <p:grpSpPr>
          <a:xfrm>
            <a:off x="86652" y="55652"/>
            <a:ext cx="8943968" cy="4982335"/>
            <a:chOff x="-62673" y="67940"/>
            <a:chExt cx="8943968" cy="4982335"/>
          </a:xfrm>
        </p:grpSpPr>
        <p:sp>
          <p:nvSpPr>
            <p:cNvPr id="2747" name="Google Shape;2747;p49"/>
            <p:cNvSpPr/>
            <p:nvPr/>
          </p:nvSpPr>
          <p:spPr>
            <a:xfrm>
              <a:off x="2483168" y="232242"/>
              <a:ext cx="162328" cy="212910"/>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748" name="Google Shape;2748;p49"/>
            <p:cNvSpPr/>
            <p:nvPr/>
          </p:nvSpPr>
          <p:spPr>
            <a:xfrm>
              <a:off x="1210874" y="4724359"/>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749" name="Google Shape;2749;p49"/>
            <p:cNvSpPr/>
            <p:nvPr/>
          </p:nvSpPr>
          <p:spPr>
            <a:xfrm>
              <a:off x="6430983" y="137073"/>
              <a:ext cx="209875" cy="275176"/>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750" name="Google Shape;2750;p49"/>
            <p:cNvSpPr/>
            <p:nvPr/>
          </p:nvSpPr>
          <p:spPr>
            <a:xfrm>
              <a:off x="8560942" y="1207206"/>
              <a:ext cx="209875" cy="275176"/>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751" name="Google Shape;2751;p49"/>
            <p:cNvSpPr/>
            <p:nvPr/>
          </p:nvSpPr>
          <p:spPr>
            <a:xfrm>
              <a:off x="1077263" y="1546348"/>
              <a:ext cx="209875" cy="275176"/>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752" name="Google Shape;2752;p49"/>
            <p:cNvSpPr/>
            <p:nvPr/>
          </p:nvSpPr>
          <p:spPr>
            <a:xfrm>
              <a:off x="8517850" y="3824501"/>
              <a:ext cx="162240" cy="212808"/>
            </a:xfrm>
            <a:custGeom>
              <a:rect b="b" l="l" r="r" t="t"/>
              <a:pathLst>
                <a:path extrusionOk="0" h="2078" w="1846">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753" name="Google Shape;2753;p49"/>
            <p:cNvSpPr/>
            <p:nvPr/>
          </p:nvSpPr>
          <p:spPr>
            <a:xfrm>
              <a:off x="8101916" y="4899096"/>
              <a:ext cx="110475" cy="144603"/>
            </a:xfrm>
            <a:custGeom>
              <a:rect b="b" l="l" r="r" t="t"/>
              <a:pathLst>
                <a:path extrusionOk="0" h="1412" w="1257">
                  <a:moveTo>
                    <a:pt x="628" y="1"/>
                  </a:moveTo>
                  <a:cubicBezTo>
                    <a:pt x="551" y="1"/>
                    <a:pt x="483" y="233"/>
                    <a:pt x="464" y="552"/>
                  </a:cubicBezTo>
                  <a:cubicBezTo>
                    <a:pt x="194" y="571"/>
                    <a:pt x="0" y="629"/>
                    <a:pt x="0" y="706"/>
                  </a:cubicBezTo>
                  <a:cubicBezTo>
                    <a:pt x="0" y="784"/>
                    <a:pt x="194" y="851"/>
                    <a:pt x="464" y="871"/>
                  </a:cubicBezTo>
                  <a:cubicBezTo>
                    <a:pt x="483" y="1180"/>
                    <a:pt x="551" y="1412"/>
                    <a:pt x="628" y="1412"/>
                  </a:cubicBezTo>
                  <a:cubicBezTo>
                    <a:pt x="706" y="1412"/>
                    <a:pt x="773" y="1180"/>
                    <a:pt x="783" y="871"/>
                  </a:cubicBezTo>
                  <a:cubicBezTo>
                    <a:pt x="1054" y="851"/>
                    <a:pt x="1257" y="784"/>
                    <a:pt x="1257" y="706"/>
                  </a:cubicBezTo>
                  <a:cubicBezTo>
                    <a:pt x="1257" y="629"/>
                    <a:pt x="1054" y="571"/>
                    <a:pt x="783" y="552"/>
                  </a:cubicBezTo>
                  <a:cubicBezTo>
                    <a:pt x="773" y="23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754" name="Google Shape;2754;p49"/>
            <p:cNvSpPr/>
            <p:nvPr/>
          </p:nvSpPr>
          <p:spPr>
            <a:xfrm>
              <a:off x="95448" y="479463"/>
              <a:ext cx="110475" cy="145627"/>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755" name="Google Shape;2755;p49"/>
            <p:cNvSpPr/>
            <p:nvPr/>
          </p:nvSpPr>
          <p:spPr>
            <a:xfrm>
              <a:off x="1998140" y="2174176"/>
              <a:ext cx="110475" cy="144603"/>
            </a:xfrm>
            <a:custGeom>
              <a:rect b="b" l="l" r="r" t="t"/>
              <a:pathLst>
                <a:path extrusionOk="0" h="1412" w="1257">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756" name="Google Shape;2756;p49"/>
            <p:cNvSpPr/>
            <p:nvPr/>
          </p:nvSpPr>
          <p:spPr>
            <a:xfrm>
              <a:off x="7889450" y="2517051"/>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757" name="Google Shape;2757;p49"/>
            <p:cNvSpPr/>
            <p:nvPr/>
          </p:nvSpPr>
          <p:spPr>
            <a:xfrm>
              <a:off x="622455" y="1350052"/>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758" name="Google Shape;2758;p49"/>
            <p:cNvSpPr/>
            <p:nvPr/>
          </p:nvSpPr>
          <p:spPr>
            <a:xfrm>
              <a:off x="3538101" y="232252"/>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759" name="Google Shape;2759;p49"/>
            <p:cNvSpPr/>
            <p:nvPr/>
          </p:nvSpPr>
          <p:spPr>
            <a:xfrm>
              <a:off x="54933" y="1468762"/>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760" name="Google Shape;2760;p49"/>
            <p:cNvSpPr/>
            <p:nvPr/>
          </p:nvSpPr>
          <p:spPr>
            <a:xfrm>
              <a:off x="-35945" y="1763293"/>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761" name="Google Shape;2761;p49"/>
            <p:cNvSpPr/>
            <p:nvPr/>
          </p:nvSpPr>
          <p:spPr>
            <a:xfrm>
              <a:off x="8194998" y="1979561"/>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762" name="Google Shape;2762;p49"/>
            <p:cNvSpPr/>
            <p:nvPr/>
          </p:nvSpPr>
          <p:spPr>
            <a:xfrm>
              <a:off x="8042055" y="4324015"/>
              <a:ext cx="85427" cy="85410"/>
            </a:xfrm>
            <a:custGeom>
              <a:rect b="b" l="l" r="r" t="t"/>
              <a:pathLst>
                <a:path extrusionOk="0" h="834" w="972">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763" name="Google Shape;2763;p49"/>
            <p:cNvSpPr/>
            <p:nvPr/>
          </p:nvSpPr>
          <p:spPr>
            <a:xfrm>
              <a:off x="4044091" y="4573365"/>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764" name="Google Shape;2764;p49"/>
            <p:cNvSpPr/>
            <p:nvPr/>
          </p:nvSpPr>
          <p:spPr>
            <a:xfrm>
              <a:off x="4109437" y="4644976"/>
              <a:ext cx="57303" cy="56325"/>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grpSp>
          <p:nvGrpSpPr>
            <p:cNvPr id="2765" name="Google Shape;2765;p49"/>
            <p:cNvGrpSpPr/>
            <p:nvPr/>
          </p:nvGrpSpPr>
          <p:grpSpPr>
            <a:xfrm>
              <a:off x="202600" y="4539487"/>
              <a:ext cx="419855" cy="458070"/>
              <a:chOff x="2002810" y="3558267"/>
              <a:chExt cx="362694" cy="339613"/>
            </a:xfrm>
          </p:grpSpPr>
          <p:sp>
            <p:nvSpPr>
              <p:cNvPr id="2766" name="Google Shape;2766;p49"/>
              <p:cNvSpPr/>
              <p:nvPr/>
            </p:nvSpPr>
            <p:spPr>
              <a:xfrm>
                <a:off x="2291173" y="3686353"/>
                <a:ext cx="74331" cy="6286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767" name="Google Shape;2767;p49"/>
              <p:cNvSpPr/>
              <p:nvPr/>
            </p:nvSpPr>
            <p:spPr>
              <a:xfrm>
                <a:off x="2002810" y="3590232"/>
                <a:ext cx="74331" cy="62866"/>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768" name="Google Shape;2768;p49"/>
              <p:cNvSpPr/>
              <p:nvPr/>
            </p:nvSpPr>
            <p:spPr>
              <a:xfrm>
                <a:off x="2172351" y="3558267"/>
                <a:ext cx="35001" cy="29990"/>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769" name="Google Shape;2769;p49"/>
              <p:cNvSpPr/>
              <p:nvPr/>
            </p:nvSpPr>
            <p:spPr>
              <a:xfrm>
                <a:off x="2260348" y="3867738"/>
                <a:ext cx="35761" cy="30142"/>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770" name="Google Shape;2770;p49"/>
              <p:cNvSpPr/>
              <p:nvPr/>
            </p:nvSpPr>
            <p:spPr>
              <a:xfrm>
                <a:off x="2093844" y="3776628"/>
                <a:ext cx="49275" cy="421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grpSp>
        <p:grpSp>
          <p:nvGrpSpPr>
            <p:cNvPr id="2771" name="Google Shape;2771;p49"/>
            <p:cNvGrpSpPr/>
            <p:nvPr/>
          </p:nvGrpSpPr>
          <p:grpSpPr>
            <a:xfrm>
              <a:off x="7769022" y="67940"/>
              <a:ext cx="273028" cy="860751"/>
              <a:chOff x="4893763" y="3307700"/>
              <a:chExt cx="240893" cy="638208"/>
            </a:xfrm>
          </p:grpSpPr>
          <p:sp>
            <p:nvSpPr>
              <p:cNvPr id="2772" name="Google Shape;2772;p49"/>
              <p:cNvSpPr/>
              <p:nvPr/>
            </p:nvSpPr>
            <p:spPr>
              <a:xfrm>
                <a:off x="4893763" y="3883042"/>
                <a:ext cx="74331" cy="6286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773" name="Google Shape;2773;p49"/>
              <p:cNvSpPr/>
              <p:nvPr/>
            </p:nvSpPr>
            <p:spPr>
              <a:xfrm>
                <a:off x="5060325" y="3307700"/>
                <a:ext cx="74331" cy="62866"/>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grpSp>
        <p:sp>
          <p:nvSpPr>
            <p:cNvPr id="2774" name="Google Shape;2774;p49"/>
            <p:cNvSpPr/>
            <p:nvPr/>
          </p:nvSpPr>
          <p:spPr>
            <a:xfrm>
              <a:off x="8770820" y="1949953"/>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775" name="Google Shape;2775;p49"/>
            <p:cNvSpPr/>
            <p:nvPr/>
          </p:nvSpPr>
          <p:spPr>
            <a:xfrm>
              <a:off x="6996015" y="4644990"/>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776" name="Google Shape;2776;p49"/>
            <p:cNvSpPr/>
            <p:nvPr/>
          </p:nvSpPr>
          <p:spPr>
            <a:xfrm>
              <a:off x="-62673" y="2430186"/>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777" name="Google Shape;2777;p49"/>
            <p:cNvSpPr/>
            <p:nvPr/>
          </p:nvSpPr>
          <p:spPr>
            <a:xfrm>
              <a:off x="257311" y="3389207"/>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778" name="Google Shape;2778;p49"/>
            <p:cNvSpPr/>
            <p:nvPr/>
          </p:nvSpPr>
          <p:spPr>
            <a:xfrm>
              <a:off x="1620965" y="722155"/>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779" name="Google Shape;2779;p49"/>
            <p:cNvSpPr/>
            <p:nvPr/>
          </p:nvSpPr>
          <p:spPr>
            <a:xfrm>
              <a:off x="1287160" y="592504"/>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780" name="Google Shape;2780;p49"/>
            <p:cNvSpPr/>
            <p:nvPr/>
          </p:nvSpPr>
          <p:spPr>
            <a:xfrm>
              <a:off x="1483417" y="549390"/>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781" name="Google Shape;2781;p49"/>
            <p:cNvSpPr/>
            <p:nvPr/>
          </p:nvSpPr>
          <p:spPr>
            <a:xfrm>
              <a:off x="1585281" y="966812"/>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782" name="Google Shape;2782;p49"/>
            <p:cNvSpPr/>
            <p:nvPr/>
          </p:nvSpPr>
          <p:spPr>
            <a:xfrm>
              <a:off x="1392540" y="843920"/>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783" name="Google Shape;2783;p49"/>
            <p:cNvSpPr/>
            <p:nvPr/>
          </p:nvSpPr>
          <p:spPr>
            <a:xfrm>
              <a:off x="5859336" y="513922"/>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784" name="Google Shape;2784;p49"/>
            <p:cNvSpPr/>
            <p:nvPr/>
          </p:nvSpPr>
          <p:spPr>
            <a:xfrm>
              <a:off x="1287156" y="3052671"/>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785" name="Google Shape;2785;p49"/>
            <p:cNvSpPr/>
            <p:nvPr/>
          </p:nvSpPr>
          <p:spPr>
            <a:xfrm>
              <a:off x="5721789" y="341156"/>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786" name="Google Shape;2786;p49"/>
            <p:cNvSpPr/>
            <p:nvPr/>
          </p:nvSpPr>
          <p:spPr>
            <a:xfrm>
              <a:off x="5393603" y="1441729"/>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787" name="Google Shape;2787;p49"/>
            <p:cNvSpPr/>
            <p:nvPr/>
          </p:nvSpPr>
          <p:spPr>
            <a:xfrm>
              <a:off x="5630911" y="635687"/>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788" name="Google Shape;2788;p49"/>
            <p:cNvSpPr/>
            <p:nvPr/>
          </p:nvSpPr>
          <p:spPr>
            <a:xfrm>
              <a:off x="3249680" y="4758553"/>
              <a:ext cx="110475" cy="14450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789" name="Google Shape;2789;p49"/>
            <p:cNvSpPr/>
            <p:nvPr/>
          </p:nvSpPr>
          <p:spPr>
            <a:xfrm flipH="1">
              <a:off x="2867062" y="1719466"/>
              <a:ext cx="110475" cy="14450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790" name="Google Shape;2790;p49"/>
            <p:cNvSpPr/>
            <p:nvPr/>
          </p:nvSpPr>
          <p:spPr>
            <a:xfrm flipH="1">
              <a:off x="5701642" y="4837364"/>
              <a:ext cx="162328" cy="212910"/>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791" name="Google Shape;2791;p49"/>
            <p:cNvSpPr/>
            <p:nvPr/>
          </p:nvSpPr>
          <p:spPr>
            <a:xfrm flipH="1">
              <a:off x="887587" y="3980403"/>
              <a:ext cx="110475" cy="14450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grpSp>
      <p:sp>
        <p:nvSpPr>
          <p:cNvPr id="2792" name="Google Shape;2792;p49"/>
          <p:cNvSpPr txBox="1"/>
          <p:nvPr>
            <p:ph hasCustomPrompt="1" idx="2" type="title"/>
          </p:nvPr>
        </p:nvSpPr>
        <p:spPr>
          <a:xfrm>
            <a:off x="5418275" y="785950"/>
            <a:ext cx="2880600" cy="153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8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793" name="Google Shape;2793;p49"/>
          <p:cNvSpPr txBox="1"/>
          <p:nvPr>
            <p:ph idx="1" type="subTitle"/>
          </p:nvPr>
        </p:nvSpPr>
        <p:spPr>
          <a:xfrm>
            <a:off x="5418275" y="3711575"/>
            <a:ext cx="2880600" cy="81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grpSp>
        <p:nvGrpSpPr>
          <p:cNvPr id="2794" name="Google Shape;2794;p49"/>
          <p:cNvGrpSpPr/>
          <p:nvPr/>
        </p:nvGrpSpPr>
        <p:grpSpPr>
          <a:xfrm>
            <a:off x="314269" y="-328724"/>
            <a:ext cx="9300493" cy="5604385"/>
            <a:chOff x="314269" y="-342474"/>
            <a:chExt cx="9300493" cy="5604385"/>
          </a:xfrm>
        </p:grpSpPr>
        <p:sp>
          <p:nvSpPr>
            <p:cNvPr id="2795" name="Google Shape;2795;p49"/>
            <p:cNvSpPr/>
            <p:nvPr/>
          </p:nvSpPr>
          <p:spPr>
            <a:xfrm flipH="1" rot="-159001">
              <a:off x="2003616" y="4332953"/>
              <a:ext cx="908832" cy="908434"/>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49"/>
            <p:cNvSpPr/>
            <p:nvPr/>
          </p:nvSpPr>
          <p:spPr>
            <a:xfrm rot="-1009874">
              <a:off x="8593441" y="-230306"/>
              <a:ext cx="909220" cy="908822"/>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7" name="Google Shape;2797;p49"/>
            <p:cNvGrpSpPr/>
            <p:nvPr/>
          </p:nvGrpSpPr>
          <p:grpSpPr>
            <a:xfrm rot="572271">
              <a:off x="3580724" y="-140908"/>
              <a:ext cx="1064565" cy="1403349"/>
              <a:chOff x="9664928" y="380727"/>
              <a:chExt cx="1673600" cy="2206200"/>
            </a:xfrm>
          </p:grpSpPr>
          <p:sp>
            <p:nvSpPr>
              <p:cNvPr id="2798" name="Google Shape;2798;p49"/>
              <p:cNvSpPr/>
              <p:nvPr/>
            </p:nvSpPr>
            <p:spPr>
              <a:xfrm>
                <a:off x="10133778" y="631352"/>
                <a:ext cx="1079275" cy="810800"/>
              </a:xfrm>
              <a:custGeom>
                <a:rect b="b" l="l" r="r" t="t"/>
                <a:pathLst>
                  <a:path extrusionOk="0" h="32432" w="43171">
                    <a:moveTo>
                      <a:pt x="18236" y="2933"/>
                    </a:moveTo>
                    <a:cubicBezTo>
                      <a:pt x="21940" y="2933"/>
                      <a:pt x="25626" y="3920"/>
                      <a:pt x="28914" y="5791"/>
                    </a:cubicBezTo>
                    <a:cubicBezTo>
                      <a:pt x="33642" y="8482"/>
                      <a:pt x="35824" y="14228"/>
                      <a:pt x="34079" y="19393"/>
                    </a:cubicBezTo>
                    <a:cubicBezTo>
                      <a:pt x="32406" y="25066"/>
                      <a:pt x="26369" y="28485"/>
                      <a:pt x="20986" y="29648"/>
                    </a:cubicBezTo>
                    <a:cubicBezTo>
                      <a:pt x="19873" y="29897"/>
                      <a:pt x="18784" y="30014"/>
                      <a:pt x="17728" y="30014"/>
                    </a:cubicBezTo>
                    <a:cubicBezTo>
                      <a:pt x="9190" y="30014"/>
                      <a:pt x="2810" y="22320"/>
                      <a:pt x="3457" y="13647"/>
                    </a:cubicBezTo>
                    <a:cubicBezTo>
                      <a:pt x="3457" y="13065"/>
                      <a:pt x="3530" y="12483"/>
                      <a:pt x="3603" y="11974"/>
                    </a:cubicBezTo>
                    <a:cubicBezTo>
                      <a:pt x="6221" y="6809"/>
                      <a:pt x="9276" y="4118"/>
                      <a:pt x="15095" y="3173"/>
                    </a:cubicBezTo>
                    <a:cubicBezTo>
                      <a:pt x="16138" y="3012"/>
                      <a:pt x="17187" y="2933"/>
                      <a:pt x="18236" y="2933"/>
                    </a:cubicBezTo>
                    <a:close/>
                    <a:moveTo>
                      <a:pt x="18647" y="1"/>
                    </a:moveTo>
                    <a:cubicBezTo>
                      <a:pt x="17685" y="1"/>
                      <a:pt x="16717" y="63"/>
                      <a:pt x="15749" y="191"/>
                    </a:cubicBezTo>
                    <a:cubicBezTo>
                      <a:pt x="15107" y="74"/>
                      <a:pt x="14475" y="18"/>
                      <a:pt x="13856" y="18"/>
                    </a:cubicBezTo>
                    <a:cubicBezTo>
                      <a:pt x="8302" y="18"/>
                      <a:pt x="3755" y="4520"/>
                      <a:pt x="1857" y="10083"/>
                    </a:cubicBezTo>
                    <a:cubicBezTo>
                      <a:pt x="1784" y="10446"/>
                      <a:pt x="1639" y="10883"/>
                      <a:pt x="1493" y="11246"/>
                    </a:cubicBezTo>
                    <a:lnTo>
                      <a:pt x="1493" y="11464"/>
                    </a:lnTo>
                    <a:cubicBezTo>
                      <a:pt x="1275" y="12337"/>
                      <a:pt x="1130" y="13283"/>
                      <a:pt x="1057" y="14156"/>
                    </a:cubicBezTo>
                    <a:cubicBezTo>
                      <a:pt x="1" y="24965"/>
                      <a:pt x="8814" y="32432"/>
                      <a:pt x="18568" y="32432"/>
                    </a:cubicBezTo>
                    <a:cubicBezTo>
                      <a:pt x="20234" y="32432"/>
                      <a:pt x="21928" y="32214"/>
                      <a:pt x="23605" y="31758"/>
                    </a:cubicBezTo>
                    <a:cubicBezTo>
                      <a:pt x="36188" y="28339"/>
                      <a:pt x="43170" y="12701"/>
                      <a:pt x="31387" y="3973"/>
                    </a:cubicBezTo>
                    <a:cubicBezTo>
                      <a:pt x="27607" y="1393"/>
                      <a:pt x="23184" y="1"/>
                      <a:pt x="18647"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49"/>
              <p:cNvSpPr/>
              <p:nvPr/>
            </p:nvSpPr>
            <p:spPr>
              <a:xfrm>
                <a:off x="9664928" y="380727"/>
                <a:ext cx="1673600" cy="2206200"/>
              </a:xfrm>
              <a:custGeom>
                <a:rect b="b" l="l" r="r" t="t"/>
                <a:pathLst>
                  <a:path extrusionOk="0" h="88248" w="66944">
                    <a:moveTo>
                      <a:pt x="37049" y="3815"/>
                    </a:moveTo>
                    <a:cubicBezTo>
                      <a:pt x="38358" y="4979"/>
                      <a:pt x="39740" y="5997"/>
                      <a:pt x="41195" y="7015"/>
                    </a:cubicBezTo>
                    <a:cubicBezTo>
                      <a:pt x="41425" y="7187"/>
                      <a:pt x="41699" y="7269"/>
                      <a:pt x="41975" y="7269"/>
                    </a:cubicBezTo>
                    <a:cubicBezTo>
                      <a:pt x="42398" y="7269"/>
                      <a:pt x="42822" y="7077"/>
                      <a:pt x="43086" y="6724"/>
                    </a:cubicBezTo>
                    <a:cubicBezTo>
                      <a:pt x="43813" y="5924"/>
                      <a:pt x="44614" y="5197"/>
                      <a:pt x="45414" y="4469"/>
                    </a:cubicBezTo>
                    <a:cubicBezTo>
                      <a:pt x="46068" y="5633"/>
                      <a:pt x="46650" y="6870"/>
                      <a:pt x="47087" y="8106"/>
                    </a:cubicBezTo>
                    <a:cubicBezTo>
                      <a:pt x="47299" y="8532"/>
                      <a:pt x="47707" y="8802"/>
                      <a:pt x="48167" y="8802"/>
                    </a:cubicBezTo>
                    <a:cubicBezTo>
                      <a:pt x="48336" y="8802"/>
                      <a:pt x="48511" y="8766"/>
                      <a:pt x="48687" y="8688"/>
                    </a:cubicBezTo>
                    <a:cubicBezTo>
                      <a:pt x="50069" y="8106"/>
                      <a:pt x="51378" y="7379"/>
                      <a:pt x="52542" y="6433"/>
                    </a:cubicBezTo>
                    <a:lnTo>
                      <a:pt x="52542" y="6433"/>
                    </a:lnTo>
                    <a:cubicBezTo>
                      <a:pt x="52396" y="7670"/>
                      <a:pt x="52323" y="8834"/>
                      <a:pt x="52323" y="9997"/>
                    </a:cubicBezTo>
                    <a:cubicBezTo>
                      <a:pt x="52258" y="10722"/>
                      <a:pt x="52788" y="11327"/>
                      <a:pt x="53483" y="11327"/>
                    </a:cubicBezTo>
                    <a:cubicBezTo>
                      <a:pt x="53555" y="11327"/>
                      <a:pt x="53630" y="11320"/>
                      <a:pt x="53705" y="11307"/>
                    </a:cubicBezTo>
                    <a:cubicBezTo>
                      <a:pt x="54869" y="11161"/>
                      <a:pt x="56033" y="11161"/>
                      <a:pt x="57197" y="11161"/>
                    </a:cubicBezTo>
                    <a:cubicBezTo>
                      <a:pt x="56906" y="12398"/>
                      <a:pt x="56688" y="13634"/>
                      <a:pt x="56324" y="14871"/>
                    </a:cubicBezTo>
                    <a:cubicBezTo>
                      <a:pt x="56033" y="15598"/>
                      <a:pt x="56397" y="16325"/>
                      <a:pt x="57124" y="16616"/>
                    </a:cubicBezTo>
                    <a:cubicBezTo>
                      <a:pt x="58506" y="16980"/>
                      <a:pt x="59815" y="17489"/>
                      <a:pt x="61124" y="18144"/>
                    </a:cubicBezTo>
                    <a:cubicBezTo>
                      <a:pt x="60470" y="19162"/>
                      <a:pt x="59815" y="20180"/>
                      <a:pt x="59015" y="21126"/>
                    </a:cubicBezTo>
                    <a:cubicBezTo>
                      <a:pt x="58579" y="21708"/>
                      <a:pt x="58651" y="22653"/>
                      <a:pt x="59306" y="23090"/>
                    </a:cubicBezTo>
                    <a:cubicBezTo>
                      <a:pt x="60615" y="24108"/>
                      <a:pt x="61852" y="25054"/>
                      <a:pt x="63015" y="26145"/>
                    </a:cubicBezTo>
                    <a:cubicBezTo>
                      <a:pt x="61779" y="27017"/>
                      <a:pt x="60542" y="27890"/>
                      <a:pt x="59306" y="28836"/>
                    </a:cubicBezTo>
                    <a:cubicBezTo>
                      <a:pt x="58942" y="29127"/>
                      <a:pt x="58724" y="29636"/>
                      <a:pt x="58797" y="30145"/>
                    </a:cubicBezTo>
                    <a:cubicBezTo>
                      <a:pt x="58069" y="30581"/>
                      <a:pt x="57851" y="31600"/>
                      <a:pt x="58360" y="32327"/>
                    </a:cubicBezTo>
                    <a:cubicBezTo>
                      <a:pt x="59524" y="33854"/>
                      <a:pt x="60542" y="35455"/>
                      <a:pt x="61488" y="37128"/>
                    </a:cubicBezTo>
                    <a:cubicBezTo>
                      <a:pt x="59379" y="37419"/>
                      <a:pt x="57269" y="37491"/>
                      <a:pt x="55087" y="37637"/>
                    </a:cubicBezTo>
                    <a:cubicBezTo>
                      <a:pt x="53924" y="37709"/>
                      <a:pt x="53633" y="39164"/>
                      <a:pt x="54142" y="39964"/>
                    </a:cubicBezTo>
                    <a:cubicBezTo>
                      <a:pt x="55233" y="41492"/>
                      <a:pt x="56324" y="42946"/>
                      <a:pt x="57488" y="44328"/>
                    </a:cubicBezTo>
                    <a:cubicBezTo>
                      <a:pt x="54796" y="44256"/>
                      <a:pt x="52105" y="43674"/>
                      <a:pt x="49560" y="42655"/>
                    </a:cubicBezTo>
                    <a:cubicBezTo>
                      <a:pt x="49405" y="42594"/>
                      <a:pt x="49245" y="42566"/>
                      <a:pt x="49086" y="42566"/>
                    </a:cubicBezTo>
                    <a:cubicBezTo>
                      <a:pt x="48119" y="42566"/>
                      <a:pt x="47179" y="43610"/>
                      <a:pt x="47741" y="44547"/>
                    </a:cubicBezTo>
                    <a:cubicBezTo>
                      <a:pt x="48541" y="45929"/>
                      <a:pt x="49414" y="47238"/>
                      <a:pt x="50287" y="48547"/>
                    </a:cubicBezTo>
                    <a:cubicBezTo>
                      <a:pt x="48832" y="48111"/>
                      <a:pt x="47523" y="47456"/>
                      <a:pt x="46286" y="46583"/>
                    </a:cubicBezTo>
                    <a:cubicBezTo>
                      <a:pt x="46035" y="46423"/>
                      <a:pt x="45713" y="46342"/>
                      <a:pt x="45391" y="46342"/>
                    </a:cubicBezTo>
                    <a:cubicBezTo>
                      <a:pt x="44685" y="46342"/>
                      <a:pt x="43982" y="46730"/>
                      <a:pt x="44032" y="47529"/>
                    </a:cubicBezTo>
                    <a:cubicBezTo>
                      <a:pt x="44032" y="48038"/>
                      <a:pt x="44032" y="48620"/>
                      <a:pt x="43959" y="49129"/>
                    </a:cubicBezTo>
                    <a:cubicBezTo>
                      <a:pt x="42868" y="48256"/>
                      <a:pt x="41850" y="47310"/>
                      <a:pt x="40831" y="46365"/>
                    </a:cubicBezTo>
                    <a:cubicBezTo>
                      <a:pt x="40558" y="46031"/>
                      <a:pt x="40170" y="45874"/>
                      <a:pt x="39785" y="45874"/>
                    </a:cubicBezTo>
                    <a:cubicBezTo>
                      <a:pt x="39248" y="45874"/>
                      <a:pt x="38716" y="46178"/>
                      <a:pt x="38504" y="46729"/>
                    </a:cubicBezTo>
                    <a:cubicBezTo>
                      <a:pt x="37995" y="47820"/>
                      <a:pt x="37485" y="48765"/>
                      <a:pt x="36976" y="49783"/>
                    </a:cubicBezTo>
                    <a:cubicBezTo>
                      <a:pt x="35813" y="48183"/>
                      <a:pt x="34722" y="46510"/>
                      <a:pt x="33776" y="44765"/>
                    </a:cubicBezTo>
                    <a:cubicBezTo>
                      <a:pt x="33588" y="44342"/>
                      <a:pt x="33158" y="44101"/>
                      <a:pt x="32700" y="44101"/>
                    </a:cubicBezTo>
                    <a:cubicBezTo>
                      <a:pt x="32449" y="44101"/>
                      <a:pt x="32190" y="44174"/>
                      <a:pt x="31958" y="44328"/>
                    </a:cubicBezTo>
                    <a:cubicBezTo>
                      <a:pt x="30648" y="45565"/>
                      <a:pt x="29266" y="46729"/>
                      <a:pt x="27812" y="47747"/>
                    </a:cubicBezTo>
                    <a:cubicBezTo>
                      <a:pt x="27303" y="46074"/>
                      <a:pt x="26721" y="44401"/>
                      <a:pt x="25993" y="42801"/>
                    </a:cubicBezTo>
                    <a:cubicBezTo>
                      <a:pt x="25725" y="42318"/>
                      <a:pt x="25220" y="42034"/>
                      <a:pt x="24711" y="42034"/>
                    </a:cubicBezTo>
                    <a:cubicBezTo>
                      <a:pt x="24529" y="42034"/>
                      <a:pt x="24347" y="42070"/>
                      <a:pt x="24175" y="42146"/>
                    </a:cubicBezTo>
                    <a:cubicBezTo>
                      <a:pt x="23302" y="42510"/>
                      <a:pt x="22429" y="42874"/>
                      <a:pt x="21557" y="43237"/>
                    </a:cubicBezTo>
                    <a:cubicBezTo>
                      <a:pt x="21287" y="39661"/>
                      <a:pt x="19702" y="37525"/>
                      <a:pt x="16397" y="37525"/>
                    </a:cubicBezTo>
                    <a:cubicBezTo>
                      <a:pt x="16139" y="37525"/>
                      <a:pt x="15871" y="37538"/>
                      <a:pt x="15592" y="37564"/>
                    </a:cubicBezTo>
                    <a:cubicBezTo>
                      <a:pt x="16029" y="36255"/>
                      <a:pt x="16465" y="34946"/>
                      <a:pt x="16974" y="33636"/>
                    </a:cubicBezTo>
                    <a:cubicBezTo>
                      <a:pt x="17192" y="32982"/>
                      <a:pt x="16902" y="32182"/>
                      <a:pt x="16247" y="31963"/>
                    </a:cubicBezTo>
                    <a:cubicBezTo>
                      <a:pt x="15083" y="31309"/>
                      <a:pt x="14138" y="30581"/>
                      <a:pt x="13119" y="30000"/>
                    </a:cubicBezTo>
                    <a:cubicBezTo>
                      <a:pt x="13701" y="28908"/>
                      <a:pt x="14429" y="27890"/>
                      <a:pt x="15156" y="26945"/>
                    </a:cubicBezTo>
                    <a:cubicBezTo>
                      <a:pt x="15190" y="26947"/>
                      <a:pt x="15224" y="26949"/>
                      <a:pt x="15258" y="26949"/>
                    </a:cubicBezTo>
                    <a:cubicBezTo>
                      <a:pt x="16079" y="26949"/>
                      <a:pt x="16672" y="26113"/>
                      <a:pt x="16392" y="25344"/>
                    </a:cubicBezTo>
                    <a:cubicBezTo>
                      <a:pt x="16101" y="24108"/>
                      <a:pt x="15738" y="22871"/>
                      <a:pt x="15374" y="21708"/>
                    </a:cubicBezTo>
                    <a:cubicBezTo>
                      <a:pt x="14574" y="18653"/>
                      <a:pt x="16756" y="17925"/>
                      <a:pt x="19084" y="16980"/>
                    </a:cubicBezTo>
                    <a:cubicBezTo>
                      <a:pt x="19956" y="16616"/>
                      <a:pt x="20247" y="15525"/>
                      <a:pt x="19665" y="14798"/>
                    </a:cubicBezTo>
                    <a:cubicBezTo>
                      <a:pt x="19229" y="14289"/>
                      <a:pt x="18938" y="13780"/>
                      <a:pt x="18647" y="13270"/>
                    </a:cubicBezTo>
                    <a:cubicBezTo>
                      <a:pt x="20102" y="12834"/>
                      <a:pt x="21557" y="12470"/>
                      <a:pt x="23084" y="12179"/>
                    </a:cubicBezTo>
                    <a:cubicBezTo>
                      <a:pt x="23884" y="12034"/>
                      <a:pt x="24393" y="11307"/>
                      <a:pt x="24248" y="10506"/>
                    </a:cubicBezTo>
                    <a:cubicBezTo>
                      <a:pt x="23884" y="8906"/>
                      <a:pt x="23520" y="7379"/>
                      <a:pt x="23157" y="5779"/>
                    </a:cubicBezTo>
                    <a:lnTo>
                      <a:pt x="23157" y="5779"/>
                    </a:lnTo>
                    <a:cubicBezTo>
                      <a:pt x="24466" y="6215"/>
                      <a:pt x="25702" y="6942"/>
                      <a:pt x="26721" y="7888"/>
                    </a:cubicBezTo>
                    <a:cubicBezTo>
                      <a:pt x="26970" y="8054"/>
                      <a:pt x="27249" y="8131"/>
                      <a:pt x="27524" y="8131"/>
                    </a:cubicBezTo>
                    <a:cubicBezTo>
                      <a:pt x="28211" y="8131"/>
                      <a:pt x="28872" y="7649"/>
                      <a:pt x="28976" y="6870"/>
                    </a:cubicBezTo>
                    <a:cubicBezTo>
                      <a:pt x="29194" y="5997"/>
                      <a:pt x="29485" y="5124"/>
                      <a:pt x="29848" y="4251"/>
                    </a:cubicBezTo>
                    <a:cubicBezTo>
                      <a:pt x="31303" y="5124"/>
                      <a:pt x="32758" y="5997"/>
                      <a:pt x="34140" y="7015"/>
                    </a:cubicBezTo>
                    <a:cubicBezTo>
                      <a:pt x="34395" y="7207"/>
                      <a:pt x="34675" y="7292"/>
                      <a:pt x="34947" y="7292"/>
                    </a:cubicBezTo>
                    <a:cubicBezTo>
                      <a:pt x="35606" y="7292"/>
                      <a:pt x="36219" y="6790"/>
                      <a:pt x="36322" y="6070"/>
                    </a:cubicBezTo>
                    <a:cubicBezTo>
                      <a:pt x="36467" y="5270"/>
                      <a:pt x="36685" y="4542"/>
                      <a:pt x="37049" y="3815"/>
                    </a:cubicBezTo>
                    <a:close/>
                    <a:moveTo>
                      <a:pt x="23957" y="45274"/>
                    </a:moveTo>
                    <a:cubicBezTo>
                      <a:pt x="24393" y="46292"/>
                      <a:pt x="24757" y="47383"/>
                      <a:pt x="25048" y="48474"/>
                    </a:cubicBezTo>
                    <a:cubicBezTo>
                      <a:pt x="25269" y="49137"/>
                      <a:pt x="25868" y="49548"/>
                      <a:pt x="26493" y="49548"/>
                    </a:cubicBezTo>
                    <a:cubicBezTo>
                      <a:pt x="26691" y="49548"/>
                      <a:pt x="26892" y="49507"/>
                      <a:pt x="27084" y="49420"/>
                    </a:cubicBezTo>
                    <a:cubicBezTo>
                      <a:pt x="27212" y="49505"/>
                      <a:pt x="27340" y="49540"/>
                      <a:pt x="27468" y="49540"/>
                    </a:cubicBezTo>
                    <a:cubicBezTo>
                      <a:pt x="27558" y="49540"/>
                      <a:pt x="27649" y="49523"/>
                      <a:pt x="27739" y="49493"/>
                    </a:cubicBezTo>
                    <a:cubicBezTo>
                      <a:pt x="29339" y="48838"/>
                      <a:pt x="30867" y="47965"/>
                      <a:pt x="32249" y="47020"/>
                    </a:cubicBezTo>
                    <a:cubicBezTo>
                      <a:pt x="33267" y="49056"/>
                      <a:pt x="34431" y="50947"/>
                      <a:pt x="35885" y="52693"/>
                    </a:cubicBezTo>
                    <a:cubicBezTo>
                      <a:pt x="32540" y="62585"/>
                      <a:pt x="29048" y="72986"/>
                      <a:pt x="23011" y="81569"/>
                    </a:cubicBezTo>
                    <a:cubicBezTo>
                      <a:pt x="21629" y="77641"/>
                      <a:pt x="19447" y="71459"/>
                      <a:pt x="15956" y="70949"/>
                    </a:cubicBezTo>
                    <a:cubicBezTo>
                      <a:pt x="15631" y="70910"/>
                      <a:pt x="15305" y="70891"/>
                      <a:pt x="14977" y="70891"/>
                    </a:cubicBezTo>
                    <a:cubicBezTo>
                      <a:pt x="11129" y="70891"/>
                      <a:pt x="7138" y="73504"/>
                      <a:pt x="3518" y="75314"/>
                    </a:cubicBezTo>
                    <a:cubicBezTo>
                      <a:pt x="8101" y="65203"/>
                      <a:pt x="14647" y="55820"/>
                      <a:pt x="18793" y="45419"/>
                    </a:cubicBezTo>
                    <a:lnTo>
                      <a:pt x="18793" y="45419"/>
                    </a:lnTo>
                    <a:cubicBezTo>
                      <a:pt x="18740" y="46316"/>
                      <a:pt x="19453" y="46946"/>
                      <a:pt x="20209" y="46946"/>
                    </a:cubicBezTo>
                    <a:cubicBezTo>
                      <a:pt x="20495" y="46946"/>
                      <a:pt x="20788" y="46856"/>
                      <a:pt x="21047" y="46656"/>
                    </a:cubicBezTo>
                    <a:cubicBezTo>
                      <a:pt x="21920" y="46074"/>
                      <a:pt x="22939" y="45638"/>
                      <a:pt x="23957" y="45274"/>
                    </a:cubicBezTo>
                    <a:close/>
                    <a:moveTo>
                      <a:pt x="40177" y="49565"/>
                    </a:moveTo>
                    <a:cubicBezTo>
                      <a:pt x="41413" y="50729"/>
                      <a:pt x="42795" y="51893"/>
                      <a:pt x="44250" y="52911"/>
                    </a:cubicBezTo>
                    <a:cubicBezTo>
                      <a:pt x="44499" y="53077"/>
                      <a:pt x="44778" y="53155"/>
                      <a:pt x="45053" y="53155"/>
                    </a:cubicBezTo>
                    <a:cubicBezTo>
                      <a:pt x="45740" y="53155"/>
                      <a:pt x="46401" y="52672"/>
                      <a:pt x="46505" y="51893"/>
                    </a:cubicBezTo>
                    <a:cubicBezTo>
                      <a:pt x="46505" y="51238"/>
                      <a:pt x="46650" y="50656"/>
                      <a:pt x="46723" y="50074"/>
                    </a:cubicBezTo>
                    <a:cubicBezTo>
                      <a:pt x="47087" y="50293"/>
                      <a:pt x="47450" y="50438"/>
                      <a:pt x="47814" y="50584"/>
                    </a:cubicBezTo>
                    <a:cubicBezTo>
                      <a:pt x="47814" y="59966"/>
                      <a:pt x="48323" y="69349"/>
                      <a:pt x="49196" y="78659"/>
                    </a:cubicBezTo>
                    <a:cubicBezTo>
                      <a:pt x="47159" y="77059"/>
                      <a:pt x="44977" y="75677"/>
                      <a:pt x="42795" y="74368"/>
                    </a:cubicBezTo>
                    <a:cubicBezTo>
                      <a:pt x="42650" y="74320"/>
                      <a:pt x="42502" y="74296"/>
                      <a:pt x="42356" y="74296"/>
                    </a:cubicBezTo>
                    <a:cubicBezTo>
                      <a:pt x="41844" y="74296"/>
                      <a:pt x="41365" y="74586"/>
                      <a:pt x="41195" y="75095"/>
                    </a:cubicBezTo>
                    <a:cubicBezTo>
                      <a:pt x="39522" y="78368"/>
                      <a:pt x="37631" y="81496"/>
                      <a:pt x="35449" y="84551"/>
                    </a:cubicBezTo>
                    <a:cubicBezTo>
                      <a:pt x="33412" y="78659"/>
                      <a:pt x="34503" y="72550"/>
                      <a:pt x="33776" y="66440"/>
                    </a:cubicBezTo>
                    <a:cubicBezTo>
                      <a:pt x="35594" y="62003"/>
                      <a:pt x="37049" y="57348"/>
                      <a:pt x="38577" y="52911"/>
                    </a:cubicBezTo>
                    <a:cubicBezTo>
                      <a:pt x="39013" y="51747"/>
                      <a:pt x="39522" y="50584"/>
                      <a:pt x="40177" y="49565"/>
                    </a:cubicBezTo>
                    <a:close/>
                    <a:moveTo>
                      <a:pt x="36405" y="0"/>
                    </a:moveTo>
                    <a:cubicBezTo>
                      <a:pt x="35861" y="0"/>
                      <a:pt x="35328" y="324"/>
                      <a:pt x="35085" y="905"/>
                    </a:cubicBezTo>
                    <a:cubicBezTo>
                      <a:pt x="34794" y="1778"/>
                      <a:pt x="34431" y="2724"/>
                      <a:pt x="34140" y="3597"/>
                    </a:cubicBezTo>
                    <a:cubicBezTo>
                      <a:pt x="32612" y="2651"/>
                      <a:pt x="31085" y="1706"/>
                      <a:pt x="29557" y="905"/>
                    </a:cubicBezTo>
                    <a:cubicBezTo>
                      <a:pt x="29387" y="837"/>
                      <a:pt x="29208" y="805"/>
                      <a:pt x="29032" y="805"/>
                    </a:cubicBezTo>
                    <a:cubicBezTo>
                      <a:pt x="28457" y="805"/>
                      <a:pt x="27906" y="1149"/>
                      <a:pt x="27739" y="1706"/>
                    </a:cubicBezTo>
                    <a:cubicBezTo>
                      <a:pt x="27448" y="2578"/>
                      <a:pt x="27084" y="3451"/>
                      <a:pt x="26793" y="4397"/>
                    </a:cubicBezTo>
                    <a:cubicBezTo>
                      <a:pt x="25193" y="3233"/>
                      <a:pt x="23302" y="2651"/>
                      <a:pt x="21411" y="2651"/>
                    </a:cubicBezTo>
                    <a:cubicBezTo>
                      <a:pt x="21371" y="2648"/>
                      <a:pt x="21331" y="2646"/>
                      <a:pt x="21292" y="2646"/>
                    </a:cubicBezTo>
                    <a:cubicBezTo>
                      <a:pt x="20405" y="2646"/>
                      <a:pt x="19744" y="3419"/>
                      <a:pt x="19884" y="4324"/>
                    </a:cubicBezTo>
                    <a:cubicBezTo>
                      <a:pt x="20247" y="6070"/>
                      <a:pt x="20684" y="7815"/>
                      <a:pt x="21120" y="9634"/>
                    </a:cubicBezTo>
                    <a:cubicBezTo>
                      <a:pt x="19229" y="10070"/>
                      <a:pt x="17483" y="10579"/>
                      <a:pt x="15738" y="11307"/>
                    </a:cubicBezTo>
                    <a:cubicBezTo>
                      <a:pt x="14719" y="11816"/>
                      <a:pt x="14574" y="13125"/>
                      <a:pt x="15447" y="13780"/>
                    </a:cubicBezTo>
                    <a:cubicBezTo>
                      <a:pt x="15810" y="14216"/>
                      <a:pt x="16101" y="14580"/>
                      <a:pt x="16320" y="15089"/>
                    </a:cubicBezTo>
                    <a:cubicBezTo>
                      <a:pt x="11592" y="17344"/>
                      <a:pt x="12101" y="20326"/>
                      <a:pt x="13556" y="25781"/>
                    </a:cubicBezTo>
                    <a:cubicBezTo>
                      <a:pt x="13556" y="25854"/>
                      <a:pt x="13628" y="25926"/>
                      <a:pt x="13628" y="25999"/>
                    </a:cubicBezTo>
                    <a:cubicBezTo>
                      <a:pt x="12319" y="27017"/>
                      <a:pt x="11228" y="28327"/>
                      <a:pt x="10355" y="29781"/>
                    </a:cubicBezTo>
                    <a:cubicBezTo>
                      <a:pt x="9919" y="30436"/>
                      <a:pt x="10210" y="31309"/>
                      <a:pt x="10937" y="31672"/>
                    </a:cubicBezTo>
                    <a:cubicBezTo>
                      <a:pt x="12028" y="32182"/>
                      <a:pt x="13119" y="32909"/>
                      <a:pt x="14138" y="33636"/>
                    </a:cubicBezTo>
                    <a:cubicBezTo>
                      <a:pt x="13410" y="35382"/>
                      <a:pt x="12828" y="37055"/>
                      <a:pt x="12319" y="38873"/>
                    </a:cubicBezTo>
                    <a:cubicBezTo>
                      <a:pt x="11950" y="39795"/>
                      <a:pt x="12673" y="40717"/>
                      <a:pt x="13608" y="40717"/>
                    </a:cubicBezTo>
                    <a:cubicBezTo>
                      <a:pt x="13779" y="40717"/>
                      <a:pt x="13957" y="40686"/>
                      <a:pt x="14138" y="40619"/>
                    </a:cubicBezTo>
                    <a:cubicBezTo>
                      <a:pt x="14932" y="40367"/>
                      <a:pt x="15597" y="40249"/>
                      <a:pt x="16153" y="40249"/>
                    </a:cubicBezTo>
                    <a:cubicBezTo>
                      <a:pt x="17683" y="40249"/>
                      <a:pt x="18380" y="41142"/>
                      <a:pt x="18647" y="42583"/>
                    </a:cubicBezTo>
                    <a:cubicBezTo>
                      <a:pt x="11810" y="53493"/>
                      <a:pt x="5264" y="65203"/>
                      <a:pt x="245" y="77132"/>
                    </a:cubicBezTo>
                    <a:cubicBezTo>
                      <a:pt x="1" y="77865"/>
                      <a:pt x="629" y="78599"/>
                      <a:pt x="1354" y="78599"/>
                    </a:cubicBezTo>
                    <a:cubicBezTo>
                      <a:pt x="1492" y="78599"/>
                      <a:pt x="1633" y="78572"/>
                      <a:pt x="1773" y="78514"/>
                    </a:cubicBezTo>
                    <a:cubicBezTo>
                      <a:pt x="6064" y="77059"/>
                      <a:pt x="9846" y="74441"/>
                      <a:pt x="14210" y="73350"/>
                    </a:cubicBezTo>
                    <a:cubicBezTo>
                      <a:pt x="14362" y="73312"/>
                      <a:pt x="14512" y="73295"/>
                      <a:pt x="14661" y="73295"/>
                    </a:cubicBezTo>
                    <a:cubicBezTo>
                      <a:pt x="17995" y="73295"/>
                      <a:pt x="20436" y="82329"/>
                      <a:pt x="21411" y="84696"/>
                    </a:cubicBezTo>
                    <a:cubicBezTo>
                      <a:pt x="21659" y="85192"/>
                      <a:pt x="22165" y="85453"/>
                      <a:pt x="22662" y="85453"/>
                    </a:cubicBezTo>
                    <a:cubicBezTo>
                      <a:pt x="23041" y="85453"/>
                      <a:pt x="23414" y="85302"/>
                      <a:pt x="23666" y="84987"/>
                    </a:cubicBezTo>
                    <a:cubicBezTo>
                      <a:pt x="26793" y="80841"/>
                      <a:pt x="29412" y="76405"/>
                      <a:pt x="31521" y="71677"/>
                    </a:cubicBezTo>
                    <a:lnTo>
                      <a:pt x="31521" y="71677"/>
                    </a:lnTo>
                    <a:cubicBezTo>
                      <a:pt x="31158" y="77205"/>
                      <a:pt x="31885" y="82951"/>
                      <a:pt x="34067" y="87533"/>
                    </a:cubicBezTo>
                    <a:cubicBezTo>
                      <a:pt x="34265" y="88009"/>
                      <a:pt x="34702" y="88247"/>
                      <a:pt x="35152" y="88247"/>
                    </a:cubicBezTo>
                    <a:cubicBezTo>
                      <a:pt x="35527" y="88247"/>
                      <a:pt x="35912" y="88082"/>
                      <a:pt x="36176" y="87751"/>
                    </a:cubicBezTo>
                    <a:cubicBezTo>
                      <a:pt x="38431" y="84260"/>
                      <a:pt x="40831" y="80841"/>
                      <a:pt x="42795" y="77132"/>
                    </a:cubicBezTo>
                    <a:cubicBezTo>
                      <a:pt x="45268" y="78587"/>
                      <a:pt x="47450" y="80550"/>
                      <a:pt x="49850" y="82005"/>
                    </a:cubicBezTo>
                    <a:cubicBezTo>
                      <a:pt x="50098" y="82177"/>
                      <a:pt x="50361" y="82253"/>
                      <a:pt x="50612" y="82253"/>
                    </a:cubicBezTo>
                    <a:cubicBezTo>
                      <a:pt x="51316" y="82253"/>
                      <a:pt x="51922" y="81646"/>
                      <a:pt x="51814" y="80841"/>
                    </a:cubicBezTo>
                    <a:cubicBezTo>
                      <a:pt x="50796" y="71022"/>
                      <a:pt x="50432" y="61203"/>
                      <a:pt x="50287" y="51311"/>
                    </a:cubicBezTo>
                    <a:lnTo>
                      <a:pt x="50287" y="51311"/>
                    </a:lnTo>
                    <a:cubicBezTo>
                      <a:pt x="51051" y="51475"/>
                      <a:pt x="51814" y="51556"/>
                      <a:pt x="52609" y="51556"/>
                    </a:cubicBezTo>
                    <a:cubicBezTo>
                      <a:pt x="52873" y="51556"/>
                      <a:pt x="53142" y="51547"/>
                      <a:pt x="53414" y="51529"/>
                    </a:cubicBezTo>
                    <a:cubicBezTo>
                      <a:pt x="54578" y="51529"/>
                      <a:pt x="54869" y="50002"/>
                      <a:pt x="54360" y="49274"/>
                    </a:cubicBezTo>
                    <a:cubicBezTo>
                      <a:pt x="53633" y="48329"/>
                      <a:pt x="52978" y="47310"/>
                      <a:pt x="52323" y="46438"/>
                    </a:cubicBezTo>
                    <a:lnTo>
                      <a:pt x="52323" y="46438"/>
                    </a:lnTo>
                    <a:cubicBezTo>
                      <a:pt x="54604" y="46964"/>
                      <a:pt x="56931" y="47208"/>
                      <a:pt x="59267" y="47208"/>
                    </a:cubicBezTo>
                    <a:cubicBezTo>
                      <a:pt x="59838" y="47208"/>
                      <a:pt x="60408" y="47194"/>
                      <a:pt x="60979" y="47165"/>
                    </a:cubicBezTo>
                    <a:cubicBezTo>
                      <a:pt x="62070" y="46947"/>
                      <a:pt x="62579" y="45710"/>
                      <a:pt x="61924" y="44837"/>
                    </a:cubicBezTo>
                    <a:cubicBezTo>
                      <a:pt x="60470" y="43383"/>
                      <a:pt x="59161" y="41855"/>
                      <a:pt x="57997" y="40255"/>
                    </a:cubicBezTo>
                    <a:cubicBezTo>
                      <a:pt x="59961" y="40182"/>
                      <a:pt x="61924" y="40037"/>
                      <a:pt x="63816" y="39746"/>
                    </a:cubicBezTo>
                    <a:cubicBezTo>
                      <a:pt x="64761" y="39528"/>
                      <a:pt x="65270" y="38582"/>
                      <a:pt x="64907" y="37709"/>
                    </a:cubicBezTo>
                    <a:cubicBezTo>
                      <a:pt x="63961" y="35382"/>
                      <a:pt x="62652" y="33127"/>
                      <a:pt x="61052" y="31163"/>
                    </a:cubicBezTo>
                    <a:lnTo>
                      <a:pt x="61124" y="31091"/>
                    </a:lnTo>
                    <a:cubicBezTo>
                      <a:pt x="62797" y="29854"/>
                      <a:pt x="64470" y="28618"/>
                      <a:pt x="66216" y="27454"/>
                    </a:cubicBezTo>
                    <a:cubicBezTo>
                      <a:pt x="66798" y="26945"/>
                      <a:pt x="66943" y="26072"/>
                      <a:pt x="66434" y="25417"/>
                    </a:cubicBezTo>
                    <a:cubicBezTo>
                      <a:pt x="65052" y="24108"/>
                      <a:pt x="63670" y="22871"/>
                      <a:pt x="62143" y="21708"/>
                    </a:cubicBezTo>
                    <a:cubicBezTo>
                      <a:pt x="62943" y="20617"/>
                      <a:pt x="63525" y="19453"/>
                      <a:pt x="64470" y="18362"/>
                    </a:cubicBezTo>
                    <a:cubicBezTo>
                      <a:pt x="64979" y="17635"/>
                      <a:pt x="64688" y="16616"/>
                      <a:pt x="63816" y="16253"/>
                    </a:cubicBezTo>
                    <a:cubicBezTo>
                      <a:pt x="62215" y="15598"/>
                      <a:pt x="60761" y="14943"/>
                      <a:pt x="59161" y="14434"/>
                    </a:cubicBezTo>
                    <a:cubicBezTo>
                      <a:pt x="59379" y="13052"/>
                      <a:pt x="59742" y="11598"/>
                      <a:pt x="60179" y="10288"/>
                    </a:cubicBezTo>
                    <a:cubicBezTo>
                      <a:pt x="60517" y="9408"/>
                      <a:pt x="59847" y="8528"/>
                      <a:pt x="58990" y="8528"/>
                    </a:cubicBezTo>
                    <a:cubicBezTo>
                      <a:pt x="58927" y="8528"/>
                      <a:pt x="58862" y="8533"/>
                      <a:pt x="58797" y="8543"/>
                    </a:cubicBezTo>
                    <a:cubicBezTo>
                      <a:pt x="57342" y="8761"/>
                      <a:pt x="55960" y="8615"/>
                      <a:pt x="54505" y="8761"/>
                    </a:cubicBezTo>
                    <a:cubicBezTo>
                      <a:pt x="54433" y="7815"/>
                      <a:pt x="54360" y="6797"/>
                      <a:pt x="54287" y="5851"/>
                    </a:cubicBezTo>
                    <a:cubicBezTo>
                      <a:pt x="54360" y="5415"/>
                      <a:pt x="54069" y="4979"/>
                      <a:pt x="53560" y="4906"/>
                    </a:cubicBezTo>
                    <a:cubicBezTo>
                      <a:pt x="53507" y="4799"/>
                      <a:pt x="53375" y="4732"/>
                      <a:pt x="53223" y="4732"/>
                    </a:cubicBezTo>
                    <a:cubicBezTo>
                      <a:pt x="53168" y="4732"/>
                      <a:pt x="53109" y="4741"/>
                      <a:pt x="53051" y="4760"/>
                    </a:cubicBezTo>
                    <a:cubicBezTo>
                      <a:pt x="51669" y="5197"/>
                      <a:pt x="50287" y="5633"/>
                      <a:pt x="48905" y="6070"/>
                    </a:cubicBezTo>
                    <a:cubicBezTo>
                      <a:pt x="48396" y="4615"/>
                      <a:pt x="47596" y="3233"/>
                      <a:pt x="46941" y="1778"/>
                    </a:cubicBezTo>
                    <a:cubicBezTo>
                      <a:pt x="46756" y="1269"/>
                      <a:pt x="46276" y="995"/>
                      <a:pt x="45782" y="995"/>
                    </a:cubicBezTo>
                    <a:cubicBezTo>
                      <a:pt x="45501" y="995"/>
                      <a:pt x="45215" y="1084"/>
                      <a:pt x="44977" y="1269"/>
                    </a:cubicBezTo>
                    <a:cubicBezTo>
                      <a:pt x="43959" y="2287"/>
                      <a:pt x="42868" y="3160"/>
                      <a:pt x="41850" y="4179"/>
                    </a:cubicBezTo>
                    <a:cubicBezTo>
                      <a:pt x="40249" y="2942"/>
                      <a:pt x="38722" y="1633"/>
                      <a:pt x="37195" y="251"/>
                    </a:cubicBezTo>
                    <a:cubicBezTo>
                      <a:pt x="36952" y="81"/>
                      <a:pt x="36677" y="0"/>
                      <a:pt x="36405" y="0"/>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49"/>
              <p:cNvSpPr/>
              <p:nvPr/>
            </p:nvSpPr>
            <p:spPr>
              <a:xfrm>
                <a:off x="10445678" y="845377"/>
                <a:ext cx="296050" cy="431350"/>
              </a:xfrm>
              <a:custGeom>
                <a:rect b="b" l="l" r="r" t="t"/>
                <a:pathLst>
                  <a:path extrusionOk="0" h="17254" w="11842">
                    <a:moveTo>
                      <a:pt x="9516" y="1"/>
                    </a:moveTo>
                    <a:cubicBezTo>
                      <a:pt x="9253" y="1"/>
                      <a:pt x="8980" y="88"/>
                      <a:pt x="8728" y="285"/>
                    </a:cubicBezTo>
                    <a:cubicBezTo>
                      <a:pt x="6474" y="2103"/>
                      <a:pt x="4146" y="3704"/>
                      <a:pt x="1964" y="5667"/>
                    </a:cubicBezTo>
                    <a:cubicBezTo>
                      <a:pt x="1600" y="5958"/>
                      <a:pt x="0" y="7559"/>
                      <a:pt x="1091" y="7995"/>
                    </a:cubicBezTo>
                    <a:cubicBezTo>
                      <a:pt x="1223" y="8036"/>
                      <a:pt x="1358" y="8055"/>
                      <a:pt x="1493" y="8055"/>
                    </a:cubicBezTo>
                    <a:cubicBezTo>
                      <a:pt x="2547" y="8055"/>
                      <a:pt x="3663" y="6911"/>
                      <a:pt x="4437" y="6395"/>
                    </a:cubicBezTo>
                    <a:cubicBezTo>
                      <a:pt x="5383" y="5813"/>
                      <a:pt x="6328" y="5158"/>
                      <a:pt x="7274" y="4504"/>
                    </a:cubicBezTo>
                    <a:lnTo>
                      <a:pt x="7274" y="4504"/>
                    </a:lnTo>
                    <a:cubicBezTo>
                      <a:pt x="6474" y="7486"/>
                      <a:pt x="5892" y="10541"/>
                      <a:pt x="5674" y="13668"/>
                    </a:cubicBezTo>
                    <a:cubicBezTo>
                      <a:pt x="4655" y="13523"/>
                      <a:pt x="3637" y="13377"/>
                      <a:pt x="2619" y="13377"/>
                    </a:cubicBezTo>
                    <a:cubicBezTo>
                      <a:pt x="2594" y="13375"/>
                      <a:pt x="2569" y="13374"/>
                      <a:pt x="2545" y="13374"/>
                    </a:cubicBezTo>
                    <a:cubicBezTo>
                      <a:pt x="1863" y="13374"/>
                      <a:pt x="1477" y="14340"/>
                      <a:pt x="2110" y="14832"/>
                    </a:cubicBezTo>
                    <a:cubicBezTo>
                      <a:pt x="4219" y="16287"/>
                      <a:pt x="7347" y="16796"/>
                      <a:pt x="9892" y="17232"/>
                    </a:cubicBezTo>
                    <a:cubicBezTo>
                      <a:pt x="9983" y="17247"/>
                      <a:pt x="10070" y="17254"/>
                      <a:pt x="10152" y="17254"/>
                    </a:cubicBezTo>
                    <a:cubicBezTo>
                      <a:pt x="11727" y="17254"/>
                      <a:pt x="11842" y="14741"/>
                      <a:pt x="10183" y="14396"/>
                    </a:cubicBezTo>
                    <a:lnTo>
                      <a:pt x="8292" y="14032"/>
                    </a:lnTo>
                    <a:cubicBezTo>
                      <a:pt x="9383" y="10032"/>
                      <a:pt x="9529" y="5740"/>
                      <a:pt x="10692" y="1740"/>
                    </a:cubicBezTo>
                    <a:cubicBezTo>
                      <a:pt x="11021" y="808"/>
                      <a:pt x="10318" y="1"/>
                      <a:pt x="9516"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1" name="Google Shape;2801;p49"/>
            <p:cNvGrpSpPr/>
            <p:nvPr/>
          </p:nvGrpSpPr>
          <p:grpSpPr>
            <a:xfrm rot="1882907">
              <a:off x="8393805" y="2728958"/>
              <a:ext cx="537260" cy="480691"/>
              <a:chOff x="3064658" y="3846582"/>
              <a:chExt cx="705425" cy="631150"/>
            </a:xfrm>
          </p:grpSpPr>
          <p:sp>
            <p:nvSpPr>
              <p:cNvPr id="2802" name="Google Shape;2802;p49"/>
              <p:cNvSpPr/>
              <p:nvPr/>
            </p:nvSpPr>
            <p:spPr>
              <a:xfrm>
                <a:off x="3144658" y="4121957"/>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49"/>
              <p:cNvSpPr/>
              <p:nvPr/>
            </p:nvSpPr>
            <p:spPr>
              <a:xfrm>
                <a:off x="3064658" y="3996507"/>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49"/>
              <p:cNvSpPr/>
              <p:nvPr/>
            </p:nvSpPr>
            <p:spPr>
              <a:xfrm>
                <a:off x="3281033" y="3846582"/>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49"/>
              <p:cNvSpPr/>
              <p:nvPr/>
            </p:nvSpPr>
            <p:spPr>
              <a:xfrm>
                <a:off x="3486533" y="3876482"/>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49"/>
              <p:cNvSpPr/>
              <p:nvPr/>
            </p:nvSpPr>
            <p:spPr>
              <a:xfrm>
                <a:off x="3602908" y="4065082"/>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7" name="Google Shape;2807;p49"/>
            <p:cNvGrpSpPr/>
            <p:nvPr/>
          </p:nvGrpSpPr>
          <p:grpSpPr>
            <a:xfrm flipH="1" rot="-1882907">
              <a:off x="400130" y="2649370"/>
              <a:ext cx="537260" cy="480691"/>
              <a:chOff x="2256445" y="3101215"/>
              <a:chExt cx="705425" cy="631150"/>
            </a:xfrm>
          </p:grpSpPr>
          <p:sp>
            <p:nvSpPr>
              <p:cNvPr id="2808" name="Google Shape;2808;p49"/>
              <p:cNvSpPr/>
              <p:nvPr/>
            </p:nvSpPr>
            <p:spPr>
              <a:xfrm>
                <a:off x="2336445" y="3376590"/>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49"/>
              <p:cNvSpPr/>
              <p:nvPr/>
            </p:nvSpPr>
            <p:spPr>
              <a:xfrm>
                <a:off x="2256445" y="3251140"/>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49"/>
              <p:cNvSpPr/>
              <p:nvPr/>
            </p:nvSpPr>
            <p:spPr>
              <a:xfrm>
                <a:off x="2472820" y="3101215"/>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49"/>
              <p:cNvSpPr/>
              <p:nvPr/>
            </p:nvSpPr>
            <p:spPr>
              <a:xfrm>
                <a:off x="2678320" y="3131115"/>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49"/>
              <p:cNvSpPr/>
              <p:nvPr/>
            </p:nvSpPr>
            <p:spPr>
              <a:xfrm>
                <a:off x="2794695" y="3319715"/>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13" name="Google Shape;2813;p49"/>
            <p:cNvSpPr/>
            <p:nvPr/>
          </p:nvSpPr>
          <p:spPr>
            <a:xfrm rot="1076189">
              <a:off x="5021811" y="4373749"/>
              <a:ext cx="459228" cy="386297"/>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49"/>
            <p:cNvSpPr/>
            <p:nvPr/>
          </p:nvSpPr>
          <p:spPr>
            <a:xfrm rot="-1550640">
              <a:off x="582300" y="268360"/>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49">
    <p:spTree>
      <p:nvGrpSpPr>
        <p:cNvPr id="2815" name="Shape 2815"/>
        <p:cNvGrpSpPr/>
        <p:nvPr/>
      </p:nvGrpSpPr>
      <p:grpSpPr>
        <a:xfrm>
          <a:off x="0" y="0"/>
          <a:ext cx="0" cy="0"/>
          <a:chOff x="0" y="0"/>
          <a:chExt cx="0" cy="0"/>
        </a:xfrm>
      </p:grpSpPr>
      <p:sp>
        <p:nvSpPr>
          <p:cNvPr id="2816" name="Google Shape;2816;p50"/>
          <p:cNvSpPr/>
          <p:nvPr/>
        </p:nvSpPr>
        <p:spPr>
          <a:xfrm>
            <a:off x="475424" y="3570987"/>
            <a:ext cx="159461" cy="179490"/>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17" name="Google Shape;2817;p50"/>
          <p:cNvGrpSpPr/>
          <p:nvPr/>
        </p:nvGrpSpPr>
        <p:grpSpPr>
          <a:xfrm>
            <a:off x="-189635" y="13759"/>
            <a:ext cx="9033785" cy="5095605"/>
            <a:chOff x="-189635" y="8"/>
            <a:chExt cx="9033785" cy="5095605"/>
          </a:xfrm>
        </p:grpSpPr>
        <p:sp>
          <p:nvSpPr>
            <p:cNvPr id="2818" name="Google Shape;2818;p50"/>
            <p:cNvSpPr/>
            <p:nvPr/>
          </p:nvSpPr>
          <p:spPr>
            <a:xfrm flipH="1" rot="-159001">
              <a:off x="991741" y="3451153"/>
              <a:ext cx="908832" cy="908434"/>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50"/>
            <p:cNvSpPr/>
            <p:nvPr/>
          </p:nvSpPr>
          <p:spPr>
            <a:xfrm rot="-1009874">
              <a:off x="7142516" y="3890069"/>
              <a:ext cx="909220" cy="908822"/>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20" name="Google Shape;2820;p50"/>
            <p:cNvGrpSpPr/>
            <p:nvPr/>
          </p:nvGrpSpPr>
          <p:grpSpPr>
            <a:xfrm rot="572271">
              <a:off x="-80726" y="1087142"/>
              <a:ext cx="1064565" cy="1403349"/>
              <a:chOff x="4308246" y="3238442"/>
              <a:chExt cx="1673600" cy="2206200"/>
            </a:xfrm>
          </p:grpSpPr>
          <p:sp>
            <p:nvSpPr>
              <p:cNvPr id="2821" name="Google Shape;2821;p50"/>
              <p:cNvSpPr/>
              <p:nvPr/>
            </p:nvSpPr>
            <p:spPr>
              <a:xfrm>
                <a:off x="4777096" y="3489067"/>
                <a:ext cx="1079275" cy="810800"/>
              </a:xfrm>
              <a:custGeom>
                <a:rect b="b" l="l" r="r" t="t"/>
                <a:pathLst>
                  <a:path extrusionOk="0" h="32432" w="43171">
                    <a:moveTo>
                      <a:pt x="18236" y="2933"/>
                    </a:moveTo>
                    <a:cubicBezTo>
                      <a:pt x="21940" y="2933"/>
                      <a:pt x="25626" y="3920"/>
                      <a:pt x="28914" y="5791"/>
                    </a:cubicBezTo>
                    <a:cubicBezTo>
                      <a:pt x="33642" y="8482"/>
                      <a:pt x="35824" y="14228"/>
                      <a:pt x="34079" y="19393"/>
                    </a:cubicBezTo>
                    <a:cubicBezTo>
                      <a:pt x="32406" y="25066"/>
                      <a:pt x="26369" y="28485"/>
                      <a:pt x="20986" y="29648"/>
                    </a:cubicBezTo>
                    <a:cubicBezTo>
                      <a:pt x="19873" y="29897"/>
                      <a:pt x="18784" y="30014"/>
                      <a:pt x="17728" y="30014"/>
                    </a:cubicBezTo>
                    <a:cubicBezTo>
                      <a:pt x="9190" y="30014"/>
                      <a:pt x="2810" y="22320"/>
                      <a:pt x="3457" y="13647"/>
                    </a:cubicBezTo>
                    <a:cubicBezTo>
                      <a:pt x="3457" y="13065"/>
                      <a:pt x="3530" y="12483"/>
                      <a:pt x="3603" y="11974"/>
                    </a:cubicBezTo>
                    <a:cubicBezTo>
                      <a:pt x="6221" y="6809"/>
                      <a:pt x="9276" y="4118"/>
                      <a:pt x="15095" y="3173"/>
                    </a:cubicBezTo>
                    <a:cubicBezTo>
                      <a:pt x="16138" y="3012"/>
                      <a:pt x="17187" y="2933"/>
                      <a:pt x="18236" y="2933"/>
                    </a:cubicBezTo>
                    <a:close/>
                    <a:moveTo>
                      <a:pt x="18647" y="1"/>
                    </a:moveTo>
                    <a:cubicBezTo>
                      <a:pt x="17685" y="1"/>
                      <a:pt x="16717" y="63"/>
                      <a:pt x="15749" y="191"/>
                    </a:cubicBezTo>
                    <a:cubicBezTo>
                      <a:pt x="15107" y="74"/>
                      <a:pt x="14475" y="18"/>
                      <a:pt x="13856" y="18"/>
                    </a:cubicBezTo>
                    <a:cubicBezTo>
                      <a:pt x="8302" y="18"/>
                      <a:pt x="3755" y="4520"/>
                      <a:pt x="1857" y="10083"/>
                    </a:cubicBezTo>
                    <a:cubicBezTo>
                      <a:pt x="1784" y="10446"/>
                      <a:pt x="1639" y="10883"/>
                      <a:pt x="1493" y="11246"/>
                    </a:cubicBezTo>
                    <a:lnTo>
                      <a:pt x="1493" y="11464"/>
                    </a:lnTo>
                    <a:cubicBezTo>
                      <a:pt x="1275" y="12337"/>
                      <a:pt x="1130" y="13283"/>
                      <a:pt x="1057" y="14156"/>
                    </a:cubicBezTo>
                    <a:cubicBezTo>
                      <a:pt x="1" y="24965"/>
                      <a:pt x="8814" y="32432"/>
                      <a:pt x="18568" y="32432"/>
                    </a:cubicBezTo>
                    <a:cubicBezTo>
                      <a:pt x="20234" y="32432"/>
                      <a:pt x="21928" y="32214"/>
                      <a:pt x="23605" y="31758"/>
                    </a:cubicBezTo>
                    <a:cubicBezTo>
                      <a:pt x="36188" y="28339"/>
                      <a:pt x="43170" y="12701"/>
                      <a:pt x="31387" y="3973"/>
                    </a:cubicBezTo>
                    <a:cubicBezTo>
                      <a:pt x="27607" y="1393"/>
                      <a:pt x="23184" y="1"/>
                      <a:pt x="18647"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50"/>
              <p:cNvSpPr/>
              <p:nvPr/>
            </p:nvSpPr>
            <p:spPr>
              <a:xfrm>
                <a:off x="4308246" y="3238442"/>
                <a:ext cx="1673600" cy="2206200"/>
              </a:xfrm>
              <a:custGeom>
                <a:rect b="b" l="l" r="r" t="t"/>
                <a:pathLst>
                  <a:path extrusionOk="0" h="88248" w="66944">
                    <a:moveTo>
                      <a:pt x="37049" y="3815"/>
                    </a:moveTo>
                    <a:cubicBezTo>
                      <a:pt x="38358" y="4979"/>
                      <a:pt x="39740" y="5997"/>
                      <a:pt x="41195" y="7015"/>
                    </a:cubicBezTo>
                    <a:cubicBezTo>
                      <a:pt x="41425" y="7187"/>
                      <a:pt x="41699" y="7269"/>
                      <a:pt x="41975" y="7269"/>
                    </a:cubicBezTo>
                    <a:cubicBezTo>
                      <a:pt x="42398" y="7269"/>
                      <a:pt x="42822" y="7077"/>
                      <a:pt x="43086" y="6724"/>
                    </a:cubicBezTo>
                    <a:cubicBezTo>
                      <a:pt x="43813" y="5924"/>
                      <a:pt x="44614" y="5197"/>
                      <a:pt x="45414" y="4469"/>
                    </a:cubicBezTo>
                    <a:cubicBezTo>
                      <a:pt x="46068" y="5633"/>
                      <a:pt x="46650" y="6870"/>
                      <a:pt x="47087" y="8106"/>
                    </a:cubicBezTo>
                    <a:cubicBezTo>
                      <a:pt x="47299" y="8532"/>
                      <a:pt x="47707" y="8802"/>
                      <a:pt x="48167" y="8802"/>
                    </a:cubicBezTo>
                    <a:cubicBezTo>
                      <a:pt x="48336" y="8802"/>
                      <a:pt x="48511" y="8766"/>
                      <a:pt x="48687" y="8688"/>
                    </a:cubicBezTo>
                    <a:cubicBezTo>
                      <a:pt x="50069" y="8106"/>
                      <a:pt x="51378" y="7379"/>
                      <a:pt x="52542" y="6433"/>
                    </a:cubicBezTo>
                    <a:lnTo>
                      <a:pt x="52542" y="6433"/>
                    </a:lnTo>
                    <a:cubicBezTo>
                      <a:pt x="52396" y="7670"/>
                      <a:pt x="52323" y="8834"/>
                      <a:pt x="52323" y="9997"/>
                    </a:cubicBezTo>
                    <a:cubicBezTo>
                      <a:pt x="52258" y="10722"/>
                      <a:pt x="52788" y="11327"/>
                      <a:pt x="53483" y="11327"/>
                    </a:cubicBezTo>
                    <a:cubicBezTo>
                      <a:pt x="53555" y="11327"/>
                      <a:pt x="53630" y="11320"/>
                      <a:pt x="53705" y="11307"/>
                    </a:cubicBezTo>
                    <a:cubicBezTo>
                      <a:pt x="54869" y="11161"/>
                      <a:pt x="56033" y="11161"/>
                      <a:pt x="57197" y="11161"/>
                    </a:cubicBezTo>
                    <a:cubicBezTo>
                      <a:pt x="56906" y="12398"/>
                      <a:pt x="56688" y="13634"/>
                      <a:pt x="56324" y="14871"/>
                    </a:cubicBezTo>
                    <a:cubicBezTo>
                      <a:pt x="56033" y="15598"/>
                      <a:pt x="56397" y="16325"/>
                      <a:pt x="57124" y="16616"/>
                    </a:cubicBezTo>
                    <a:cubicBezTo>
                      <a:pt x="58506" y="16980"/>
                      <a:pt x="59815" y="17489"/>
                      <a:pt x="61124" y="18144"/>
                    </a:cubicBezTo>
                    <a:cubicBezTo>
                      <a:pt x="60470" y="19162"/>
                      <a:pt x="59815" y="20180"/>
                      <a:pt x="59015" y="21126"/>
                    </a:cubicBezTo>
                    <a:cubicBezTo>
                      <a:pt x="58579" y="21708"/>
                      <a:pt x="58651" y="22653"/>
                      <a:pt x="59306" y="23090"/>
                    </a:cubicBezTo>
                    <a:cubicBezTo>
                      <a:pt x="60615" y="24108"/>
                      <a:pt x="61852" y="25054"/>
                      <a:pt x="63015" y="26145"/>
                    </a:cubicBezTo>
                    <a:cubicBezTo>
                      <a:pt x="61779" y="27017"/>
                      <a:pt x="60542" y="27890"/>
                      <a:pt x="59306" y="28836"/>
                    </a:cubicBezTo>
                    <a:cubicBezTo>
                      <a:pt x="58942" y="29127"/>
                      <a:pt x="58724" y="29636"/>
                      <a:pt x="58797" y="30145"/>
                    </a:cubicBezTo>
                    <a:cubicBezTo>
                      <a:pt x="58069" y="30581"/>
                      <a:pt x="57851" y="31600"/>
                      <a:pt x="58360" y="32327"/>
                    </a:cubicBezTo>
                    <a:cubicBezTo>
                      <a:pt x="59524" y="33854"/>
                      <a:pt x="60542" y="35455"/>
                      <a:pt x="61488" y="37128"/>
                    </a:cubicBezTo>
                    <a:cubicBezTo>
                      <a:pt x="59379" y="37419"/>
                      <a:pt x="57269" y="37491"/>
                      <a:pt x="55087" y="37637"/>
                    </a:cubicBezTo>
                    <a:cubicBezTo>
                      <a:pt x="53924" y="37709"/>
                      <a:pt x="53633" y="39164"/>
                      <a:pt x="54142" y="39964"/>
                    </a:cubicBezTo>
                    <a:cubicBezTo>
                      <a:pt x="55233" y="41492"/>
                      <a:pt x="56324" y="42946"/>
                      <a:pt x="57488" y="44328"/>
                    </a:cubicBezTo>
                    <a:cubicBezTo>
                      <a:pt x="54796" y="44256"/>
                      <a:pt x="52105" y="43674"/>
                      <a:pt x="49560" y="42655"/>
                    </a:cubicBezTo>
                    <a:cubicBezTo>
                      <a:pt x="49405" y="42594"/>
                      <a:pt x="49245" y="42566"/>
                      <a:pt x="49086" y="42566"/>
                    </a:cubicBezTo>
                    <a:cubicBezTo>
                      <a:pt x="48119" y="42566"/>
                      <a:pt x="47179" y="43610"/>
                      <a:pt x="47741" y="44547"/>
                    </a:cubicBezTo>
                    <a:cubicBezTo>
                      <a:pt x="48541" y="45929"/>
                      <a:pt x="49414" y="47238"/>
                      <a:pt x="50287" y="48547"/>
                    </a:cubicBezTo>
                    <a:cubicBezTo>
                      <a:pt x="48832" y="48111"/>
                      <a:pt x="47523" y="47456"/>
                      <a:pt x="46286" y="46583"/>
                    </a:cubicBezTo>
                    <a:cubicBezTo>
                      <a:pt x="46035" y="46423"/>
                      <a:pt x="45713" y="46342"/>
                      <a:pt x="45391" y="46342"/>
                    </a:cubicBezTo>
                    <a:cubicBezTo>
                      <a:pt x="44685" y="46342"/>
                      <a:pt x="43982" y="46730"/>
                      <a:pt x="44032" y="47529"/>
                    </a:cubicBezTo>
                    <a:cubicBezTo>
                      <a:pt x="44032" y="48038"/>
                      <a:pt x="44032" y="48620"/>
                      <a:pt x="43959" y="49129"/>
                    </a:cubicBezTo>
                    <a:cubicBezTo>
                      <a:pt x="42868" y="48256"/>
                      <a:pt x="41850" y="47310"/>
                      <a:pt x="40831" y="46365"/>
                    </a:cubicBezTo>
                    <a:cubicBezTo>
                      <a:pt x="40558" y="46031"/>
                      <a:pt x="40170" y="45874"/>
                      <a:pt x="39785" y="45874"/>
                    </a:cubicBezTo>
                    <a:cubicBezTo>
                      <a:pt x="39248" y="45874"/>
                      <a:pt x="38716" y="46178"/>
                      <a:pt x="38504" y="46729"/>
                    </a:cubicBezTo>
                    <a:cubicBezTo>
                      <a:pt x="37995" y="47820"/>
                      <a:pt x="37485" y="48765"/>
                      <a:pt x="36976" y="49783"/>
                    </a:cubicBezTo>
                    <a:cubicBezTo>
                      <a:pt x="35813" y="48183"/>
                      <a:pt x="34722" y="46510"/>
                      <a:pt x="33776" y="44765"/>
                    </a:cubicBezTo>
                    <a:cubicBezTo>
                      <a:pt x="33588" y="44342"/>
                      <a:pt x="33158" y="44101"/>
                      <a:pt x="32700" y="44101"/>
                    </a:cubicBezTo>
                    <a:cubicBezTo>
                      <a:pt x="32449" y="44101"/>
                      <a:pt x="32190" y="44174"/>
                      <a:pt x="31958" y="44328"/>
                    </a:cubicBezTo>
                    <a:cubicBezTo>
                      <a:pt x="30648" y="45565"/>
                      <a:pt x="29266" y="46729"/>
                      <a:pt x="27812" y="47747"/>
                    </a:cubicBezTo>
                    <a:cubicBezTo>
                      <a:pt x="27303" y="46074"/>
                      <a:pt x="26721" y="44401"/>
                      <a:pt x="25993" y="42801"/>
                    </a:cubicBezTo>
                    <a:cubicBezTo>
                      <a:pt x="25725" y="42318"/>
                      <a:pt x="25220" y="42034"/>
                      <a:pt x="24711" y="42034"/>
                    </a:cubicBezTo>
                    <a:cubicBezTo>
                      <a:pt x="24529" y="42034"/>
                      <a:pt x="24347" y="42070"/>
                      <a:pt x="24175" y="42146"/>
                    </a:cubicBezTo>
                    <a:cubicBezTo>
                      <a:pt x="23302" y="42510"/>
                      <a:pt x="22429" y="42874"/>
                      <a:pt x="21557" y="43237"/>
                    </a:cubicBezTo>
                    <a:cubicBezTo>
                      <a:pt x="21287" y="39661"/>
                      <a:pt x="19702" y="37525"/>
                      <a:pt x="16397" y="37525"/>
                    </a:cubicBezTo>
                    <a:cubicBezTo>
                      <a:pt x="16139" y="37525"/>
                      <a:pt x="15871" y="37538"/>
                      <a:pt x="15592" y="37564"/>
                    </a:cubicBezTo>
                    <a:cubicBezTo>
                      <a:pt x="16029" y="36255"/>
                      <a:pt x="16465" y="34946"/>
                      <a:pt x="16974" y="33636"/>
                    </a:cubicBezTo>
                    <a:cubicBezTo>
                      <a:pt x="17192" y="32982"/>
                      <a:pt x="16902" y="32182"/>
                      <a:pt x="16247" y="31963"/>
                    </a:cubicBezTo>
                    <a:cubicBezTo>
                      <a:pt x="15083" y="31309"/>
                      <a:pt x="14138" y="30581"/>
                      <a:pt x="13119" y="30000"/>
                    </a:cubicBezTo>
                    <a:cubicBezTo>
                      <a:pt x="13701" y="28908"/>
                      <a:pt x="14429" y="27890"/>
                      <a:pt x="15156" y="26945"/>
                    </a:cubicBezTo>
                    <a:cubicBezTo>
                      <a:pt x="15190" y="26947"/>
                      <a:pt x="15224" y="26949"/>
                      <a:pt x="15258" y="26949"/>
                    </a:cubicBezTo>
                    <a:cubicBezTo>
                      <a:pt x="16079" y="26949"/>
                      <a:pt x="16672" y="26113"/>
                      <a:pt x="16392" y="25344"/>
                    </a:cubicBezTo>
                    <a:cubicBezTo>
                      <a:pt x="16101" y="24108"/>
                      <a:pt x="15738" y="22871"/>
                      <a:pt x="15374" y="21708"/>
                    </a:cubicBezTo>
                    <a:cubicBezTo>
                      <a:pt x="14574" y="18653"/>
                      <a:pt x="16756" y="17925"/>
                      <a:pt x="19084" y="16980"/>
                    </a:cubicBezTo>
                    <a:cubicBezTo>
                      <a:pt x="19956" y="16616"/>
                      <a:pt x="20247" y="15525"/>
                      <a:pt x="19665" y="14798"/>
                    </a:cubicBezTo>
                    <a:cubicBezTo>
                      <a:pt x="19229" y="14289"/>
                      <a:pt x="18938" y="13780"/>
                      <a:pt x="18647" y="13270"/>
                    </a:cubicBezTo>
                    <a:cubicBezTo>
                      <a:pt x="20102" y="12834"/>
                      <a:pt x="21557" y="12470"/>
                      <a:pt x="23084" y="12179"/>
                    </a:cubicBezTo>
                    <a:cubicBezTo>
                      <a:pt x="23884" y="12034"/>
                      <a:pt x="24393" y="11307"/>
                      <a:pt x="24248" y="10506"/>
                    </a:cubicBezTo>
                    <a:cubicBezTo>
                      <a:pt x="23884" y="8906"/>
                      <a:pt x="23520" y="7379"/>
                      <a:pt x="23157" y="5779"/>
                    </a:cubicBezTo>
                    <a:lnTo>
                      <a:pt x="23157" y="5779"/>
                    </a:lnTo>
                    <a:cubicBezTo>
                      <a:pt x="24466" y="6215"/>
                      <a:pt x="25702" y="6942"/>
                      <a:pt x="26721" y="7888"/>
                    </a:cubicBezTo>
                    <a:cubicBezTo>
                      <a:pt x="26970" y="8054"/>
                      <a:pt x="27249" y="8131"/>
                      <a:pt x="27524" y="8131"/>
                    </a:cubicBezTo>
                    <a:cubicBezTo>
                      <a:pt x="28211" y="8131"/>
                      <a:pt x="28872" y="7649"/>
                      <a:pt x="28976" y="6870"/>
                    </a:cubicBezTo>
                    <a:cubicBezTo>
                      <a:pt x="29194" y="5997"/>
                      <a:pt x="29485" y="5124"/>
                      <a:pt x="29848" y="4251"/>
                    </a:cubicBezTo>
                    <a:cubicBezTo>
                      <a:pt x="31303" y="5124"/>
                      <a:pt x="32758" y="5997"/>
                      <a:pt x="34140" y="7015"/>
                    </a:cubicBezTo>
                    <a:cubicBezTo>
                      <a:pt x="34395" y="7207"/>
                      <a:pt x="34675" y="7292"/>
                      <a:pt x="34947" y="7292"/>
                    </a:cubicBezTo>
                    <a:cubicBezTo>
                      <a:pt x="35606" y="7292"/>
                      <a:pt x="36219" y="6790"/>
                      <a:pt x="36322" y="6070"/>
                    </a:cubicBezTo>
                    <a:cubicBezTo>
                      <a:pt x="36467" y="5270"/>
                      <a:pt x="36685" y="4542"/>
                      <a:pt x="37049" y="3815"/>
                    </a:cubicBezTo>
                    <a:close/>
                    <a:moveTo>
                      <a:pt x="23957" y="45274"/>
                    </a:moveTo>
                    <a:cubicBezTo>
                      <a:pt x="24393" y="46292"/>
                      <a:pt x="24757" y="47383"/>
                      <a:pt x="25048" y="48474"/>
                    </a:cubicBezTo>
                    <a:cubicBezTo>
                      <a:pt x="25269" y="49137"/>
                      <a:pt x="25868" y="49548"/>
                      <a:pt x="26493" y="49548"/>
                    </a:cubicBezTo>
                    <a:cubicBezTo>
                      <a:pt x="26691" y="49548"/>
                      <a:pt x="26892" y="49507"/>
                      <a:pt x="27084" y="49420"/>
                    </a:cubicBezTo>
                    <a:cubicBezTo>
                      <a:pt x="27212" y="49505"/>
                      <a:pt x="27340" y="49540"/>
                      <a:pt x="27468" y="49540"/>
                    </a:cubicBezTo>
                    <a:cubicBezTo>
                      <a:pt x="27558" y="49540"/>
                      <a:pt x="27649" y="49523"/>
                      <a:pt x="27739" y="49493"/>
                    </a:cubicBezTo>
                    <a:cubicBezTo>
                      <a:pt x="29339" y="48838"/>
                      <a:pt x="30867" y="47965"/>
                      <a:pt x="32249" y="47020"/>
                    </a:cubicBezTo>
                    <a:cubicBezTo>
                      <a:pt x="33267" y="49056"/>
                      <a:pt x="34431" y="50947"/>
                      <a:pt x="35885" y="52693"/>
                    </a:cubicBezTo>
                    <a:cubicBezTo>
                      <a:pt x="32540" y="62585"/>
                      <a:pt x="29048" y="72986"/>
                      <a:pt x="23011" y="81569"/>
                    </a:cubicBezTo>
                    <a:cubicBezTo>
                      <a:pt x="21629" y="77641"/>
                      <a:pt x="19447" y="71459"/>
                      <a:pt x="15956" y="70949"/>
                    </a:cubicBezTo>
                    <a:cubicBezTo>
                      <a:pt x="15631" y="70910"/>
                      <a:pt x="15305" y="70891"/>
                      <a:pt x="14977" y="70891"/>
                    </a:cubicBezTo>
                    <a:cubicBezTo>
                      <a:pt x="11129" y="70891"/>
                      <a:pt x="7138" y="73504"/>
                      <a:pt x="3518" y="75314"/>
                    </a:cubicBezTo>
                    <a:cubicBezTo>
                      <a:pt x="8101" y="65203"/>
                      <a:pt x="14647" y="55820"/>
                      <a:pt x="18793" y="45419"/>
                    </a:cubicBezTo>
                    <a:lnTo>
                      <a:pt x="18793" y="45419"/>
                    </a:lnTo>
                    <a:cubicBezTo>
                      <a:pt x="18740" y="46316"/>
                      <a:pt x="19453" y="46946"/>
                      <a:pt x="20209" y="46946"/>
                    </a:cubicBezTo>
                    <a:cubicBezTo>
                      <a:pt x="20495" y="46946"/>
                      <a:pt x="20788" y="46856"/>
                      <a:pt x="21047" y="46656"/>
                    </a:cubicBezTo>
                    <a:cubicBezTo>
                      <a:pt x="21920" y="46074"/>
                      <a:pt x="22939" y="45638"/>
                      <a:pt x="23957" y="45274"/>
                    </a:cubicBezTo>
                    <a:close/>
                    <a:moveTo>
                      <a:pt x="40177" y="49565"/>
                    </a:moveTo>
                    <a:cubicBezTo>
                      <a:pt x="41413" y="50729"/>
                      <a:pt x="42795" y="51893"/>
                      <a:pt x="44250" y="52911"/>
                    </a:cubicBezTo>
                    <a:cubicBezTo>
                      <a:pt x="44499" y="53077"/>
                      <a:pt x="44778" y="53155"/>
                      <a:pt x="45053" y="53155"/>
                    </a:cubicBezTo>
                    <a:cubicBezTo>
                      <a:pt x="45740" y="53155"/>
                      <a:pt x="46401" y="52672"/>
                      <a:pt x="46505" y="51893"/>
                    </a:cubicBezTo>
                    <a:cubicBezTo>
                      <a:pt x="46505" y="51238"/>
                      <a:pt x="46650" y="50656"/>
                      <a:pt x="46723" y="50074"/>
                    </a:cubicBezTo>
                    <a:cubicBezTo>
                      <a:pt x="47087" y="50293"/>
                      <a:pt x="47450" y="50438"/>
                      <a:pt x="47814" y="50584"/>
                    </a:cubicBezTo>
                    <a:cubicBezTo>
                      <a:pt x="47814" y="59966"/>
                      <a:pt x="48323" y="69349"/>
                      <a:pt x="49196" y="78659"/>
                    </a:cubicBezTo>
                    <a:cubicBezTo>
                      <a:pt x="47159" y="77059"/>
                      <a:pt x="44977" y="75677"/>
                      <a:pt x="42795" y="74368"/>
                    </a:cubicBezTo>
                    <a:cubicBezTo>
                      <a:pt x="42650" y="74320"/>
                      <a:pt x="42502" y="74296"/>
                      <a:pt x="42356" y="74296"/>
                    </a:cubicBezTo>
                    <a:cubicBezTo>
                      <a:pt x="41844" y="74296"/>
                      <a:pt x="41365" y="74586"/>
                      <a:pt x="41195" y="75095"/>
                    </a:cubicBezTo>
                    <a:cubicBezTo>
                      <a:pt x="39522" y="78368"/>
                      <a:pt x="37631" y="81496"/>
                      <a:pt x="35449" y="84551"/>
                    </a:cubicBezTo>
                    <a:cubicBezTo>
                      <a:pt x="33412" y="78659"/>
                      <a:pt x="34503" y="72550"/>
                      <a:pt x="33776" y="66440"/>
                    </a:cubicBezTo>
                    <a:cubicBezTo>
                      <a:pt x="35594" y="62003"/>
                      <a:pt x="37049" y="57348"/>
                      <a:pt x="38577" y="52911"/>
                    </a:cubicBezTo>
                    <a:cubicBezTo>
                      <a:pt x="39013" y="51747"/>
                      <a:pt x="39522" y="50584"/>
                      <a:pt x="40177" y="49565"/>
                    </a:cubicBezTo>
                    <a:close/>
                    <a:moveTo>
                      <a:pt x="36405" y="0"/>
                    </a:moveTo>
                    <a:cubicBezTo>
                      <a:pt x="35861" y="0"/>
                      <a:pt x="35328" y="324"/>
                      <a:pt x="35085" y="905"/>
                    </a:cubicBezTo>
                    <a:cubicBezTo>
                      <a:pt x="34794" y="1778"/>
                      <a:pt x="34431" y="2724"/>
                      <a:pt x="34140" y="3597"/>
                    </a:cubicBezTo>
                    <a:cubicBezTo>
                      <a:pt x="32612" y="2651"/>
                      <a:pt x="31085" y="1706"/>
                      <a:pt x="29557" y="905"/>
                    </a:cubicBezTo>
                    <a:cubicBezTo>
                      <a:pt x="29387" y="837"/>
                      <a:pt x="29208" y="805"/>
                      <a:pt x="29032" y="805"/>
                    </a:cubicBezTo>
                    <a:cubicBezTo>
                      <a:pt x="28457" y="805"/>
                      <a:pt x="27906" y="1149"/>
                      <a:pt x="27739" y="1706"/>
                    </a:cubicBezTo>
                    <a:cubicBezTo>
                      <a:pt x="27448" y="2578"/>
                      <a:pt x="27084" y="3451"/>
                      <a:pt x="26793" y="4397"/>
                    </a:cubicBezTo>
                    <a:cubicBezTo>
                      <a:pt x="25193" y="3233"/>
                      <a:pt x="23302" y="2651"/>
                      <a:pt x="21411" y="2651"/>
                    </a:cubicBezTo>
                    <a:cubicBezTo>
                      <a:pt x="21371" y="2648"/>
                      <a:pt x="21331" y="2646"/>
                      <a:pt x="21292" y="2646"/>
                    </a:cubicBezTo>
                    <a:cubicBezTo>
                      <a:pt x="20405" y="2646"/>
                      <a:pt x="19744" y="3419"/>
                      <a:pt x="19884" y="4324"/>
                    </a:cubicBezTo>
                    <a:cubicBezTo>
                      <a:pt x="20247" y="6070"/>
                      <a:pt x="20684" y="7815"/>
                      <a:pt x="21120" y="9634"/>
                    </a:cubicBezTo>
                    <a:cubicBezTo>
                      <a:pt x="19229" y="10070"/>
                      <a:pt x="17483" y="10579"/>
                      <a:pt x="15738" y="11307"/>
                    </a:cubicBezTo>
                    <a:cubicBezTo>
                      <a:pt x="14719" y="11816"/>
                      <a:pt x="14574" y="13125"/>
                      <a:pt x="15447" y="13780"/>
                    </a:cubicBezTo>
                    <a:cubicBezTo>
                      <a:pt x="15810" y="14216"/>
                      <a:pt x="16101" y="14580"/>
                      <a:pt x="16320" y="15089"/>
                    </a:cubicBezTo>
                    <a:cubicBezTo>
                      <a:pt x="11592" y="17344"/>
                      <a:pt x="12101" y="20326"/>
                      <a:pt x="13556" y="25781"/>
                    </a:cubicBezTo>
                    <a:cubicBezTo>
                      <a:pt x="13556" y="25854"/>
                      <a:pt x="13628" y="25926"/>
                      <a:pt x="13628" y="25999"/>
                    </a:cubicBezTo>
                    <a:cubicBezTo>
                      <a:pt x="12319" y="27017"/>
                      <a:pt x="11228" y="28327"/>
                      <a:pt x="10355" y="29781"/>
                    </a:cubicBezTo>
                    <a:cubicBezTo>
                      <a:pt x="9919" y="30436"/>
                      <a:pt x="10210" y="31309"/>
                      <a:pt x="10937" y="31672"/>
                    </a:cubicBezTo>
                    <a:cubicBezTo>
                      <a:pt x="12028" y="32182"/>
                      <a:pt x="13119" y="32909"/>
                      <a:pt x="14138" y="33636"/>
                    </a:cubicBezTo>
                    <a:cubicBezTo>
                      <a:pt x="13410" y="35382"/>
                      <a:pt x="12828" y="37055"/>
                      <a:pt x="12319" y="38873"/>
                    </a:cubicBezTo>
                    <a:cubicBezTo>
                      <a:pt x="11950" y="39795"/>
                      <a:pt x="12673" y="40717"/>
                      <a:pt x="13608" y="40717"/>
                    </a:cubicBezTo>
                    <a:cubicBezTo>
                      <a:pt x="13779" y="40717"/>
                      <a:pt x="13957" y="40686"/>
                      <a:pt x="14138" y="40619"/>
                    </a:cubicBezTo>
                    <a:cubicBezTo>
                      <a:pt x="14932" y="40367"/>
                      <a:pt x="15597" y="40249"/>
                      <a:pt x="16153" y="40249"/>
                    </a:cubicBezTo>
                    <a:cubicBezTo>
                      <a:pt x="17683" y="40249"/>
                      <a:pt x="18380" y="41142"/>
                      <a:pt x="18647" y="42583"/>
                    </a:cubicBezTo>
                    <a:cubicBezTo>
                      <a:pt x="11810" y="53493"/>
                      <a:pt x="5264" y="65203"/>
                      <a:pt x="245" y="77132"/>
                    </a:cubicBezTo>
                    <a:cubicBezTo>
                      <a:pt x="1" y="77865"/>
                      <a:pt x="629" y="78599"/>
                      <a:pt x="1354" y="78599"/>
                    </a:cubicBezTo>
                    <a:cubicBezTo>
                      <a:pt x="1492" y="78599"/>
                      <a:pt x="1633" y="78572"/>
                      <a:pt x="1773" y="78514"/>
                    </a:cubicBezTo>
                    <a:cubicBezTo>
                      <a:pt x="6064" y="77059"/>
                      <a:pt x="9846" y="74441"/>
                      <a:pt x="14210" y="73350"/>
                    </a:cubicBezTo>
                    <a:cubicBezTo>
                      <a:pt x="14362" y="73312"/>
                      <a:pt x="14512" y="73295"/>
                      <a:pt x="14661" y="73295"/>
                    </a:cubicBezTo>
                    <a:cubicBezTo>
                      <a:pt x="17995" y="73295"/>
                      <a:pt x="20436" y="82329"/>
                      <a:pt x="21411" y="84696"/>
                    </a:cubicBezTo>
                    <a:cubicBezTo>
                      <a:pt x="21659" y="85192"/>
                      <a:pt x="22165" y="85453"/>
                      <a:pt x="22662" y="85453"/>
                    </a:cubicBezTo>
                    <a:cubicBezTo>
                      <a:pt x="23041" y="85453"/>
                      <a:pt x="23414" y="85302"/>
                      <a:pt x="23666" y="84987"/>
                    </a:cubicBezTo>
                    <a:cubicBezTo>
                      <a:pt x="26793" y="80841"/>
                      <a:pt x="29412" y="76405"/>
                      <a:pt x="31521" y="71677"/>
                    </a:cubicBezTo>
                    <a:lnTo>
                      <a:pt x="31521" y="71677"/>
                    </a:lnTo>
                    <a:cubicBezTo>
                      <a:pt x="31158" y="77205"/>
                      <a:pt x="31885" y="82951"/>
                      <a:pt x="34067" y="87533"/>
                    </a:cubicBezTo>
                    <a:cubicBezTo>
                      <a:pt x="34265" y="88009"/>
                      <a:pt x="34702" y="88247"/>
                      <a:pt x="35152" y="88247"/>
                    </a:cubicBezTo>
                    <a:cubicBezTo>
                      <a:pt x="35527" y="88247"/>
                      <a:pt x="35912" y="88082"/>
                      <a:pt x="36176" y="87751"/>
                    </a:cubicBezTo>
                    <a:cubicBezTo>
                      <a:pt x="38431" y="84260"/>
                      <a:pt x="40831" y="80841"/>
                      <a:pt x="42795" y="77132"/>
                    </a:cubicBezTo>
                    <a:cubicBezTo>
                      <a:pt x="45268" y="78587"/>
                      <a:pt x="47450" y="80550"/>
                      <a:pt x="49850" y="82005"/>
                    </a:cubicBezTo>
                    <a:cubicBezTo>
                      <a:pt x="50098" y="82177"/>
                      <a:pt x="50361" y="82253"/>
                      <a:pt x="50612" y="82253"/>
                    </a:cubicBezTo>
                    <a:cubicBezTo>
                      <a:pt x="51316" y="82253"/>
                      <a:pt x="51922" y="81646"/>
                      <a:pt x="51814" y="80841"/>
                    </a:cubicBezTo>
                    <a:cubicBezTo>
                      <a:pt x="50796" y="71022"/>
                      <a:pt x="50432" y="61203"/>
                      <a:pt x="50287" y="51311"/>
                    </a:cubicBezTo>
                    <a:lnTo>
                      <a:pt x="50287" y="51311"/>
                    </a:lnTo>
                    <a:cubicBezTo>
                      <a:pt x="51051" y="51475"/>
                      <a:pt x="51814" y="51556"/>
                      <a:pt x="52609" y="51556"/>
                    </a:cubicBezTo>
                    <a:cubicBezTo>
                      <a:pt x="52873" y="51556"/>
                      <a:pt x="53142" y="51547"/>
                      <a:pt x="53414" y="51529"/>
                    </a:cubicBezTo>
                    <a:cubicBezTo>
                      <a:pt x="54578" y="51529"/>
                      <a:pt x="54869" y="50002"/>
                      <a:pt x="54360" y="49274"/>
                    </a:cubicBezTo>
                    <a:cubicBezTo>
                      <a:pt x="53633" y="48329"/>
                      <a:pt x="52978" y="47310"/>
                      <a:pt x="52323" y="46438"/>
                    </a:cubicBezTo>
                    <a:lnTo>
                      <a:pt x="52323" y="46438"/>
                    </a:lnTo>
                    <a:cubicBezTo>
                      <a:pt x="54604" y="46964"/>
                      <a:pt x="56931" y="47208"/>
                      <a:pt x="59267" y="47208"/>
                    </a:cubicBezTo>
                    <a:cubicBezTo>
                      <a:pt x="59838" y="47208"/>
                      <a:pt x="60408" y="47194"/>
                      <a:pt x="60979" y="47165"/>
                    </a:cubicBezTo>
                    <a:cubicBezTo>
                      <a:pt x="62070" y="46947"/>
                      <a:pt x="62579" y="45710"/>
                      <a:pt x="61924" y="44837"/>
                    </a:cubicBezTo>
                    <a:cubicBezTo>
                      <a:pt x="60470" y="43383"/>
                      <a:pt x="59161" y="41855"/>
                      <a:pt x="57997" y="40255"/>
                    </a:cubicBezTo>
                    <a:cubicBezTo>
                      <a:pt x="59961" y="40182"/>
                      <a:pt x="61924" y="40037"/>
                      <a:pt x="63816" y="39746"/>
                    </a:cubicBezTo>
                    <a:cubicBezTo>
                      <a:pt x="64761" y="39528"/>
                      <a:pt x="65270" y="38582"/>
                      <a:pt x="64907" y="37709"/>
                    </a:cubicBezTo>
                    <a:cubicBezTo>
                      <a:pt x="63961" y="35382"/>
                      <a:pt x="62652" y="33127"/>
                      <a:pt x="61052" y="31163"/>
                    </a:cubicBezTo>
                    <a:lnTo>
                      <a:pt x="61124" y="31091"/>
                    </a:lnTo>
                    <a:cubicBezTo>
                      <a:pt x="62797" y="29854"/>
                      <a:pt x="64470" y="28618"/>
                      <a:pt x="66216" y="27454"/>
                    </a:cubicBezTo>
                    <a:cubicBezTo>
                      <a:pt x="66798" y="26945"/>
                      <a:pt x="66943" y="26072"/>
                      <a:pt x="66434" y="25417"/>
                    </a:cubicBezTo>
                    <a:cubicBezTo>
                      <a:pt x="65052" y="24108"/>
                      <a:pt x="63670" y="22871"/>
                      <a:pt x="62143" y="21708"/>
                    </a:cubicBezTo>
                    <a:cubicBezTo>
                      <a:pt x="62943" y="20617"/>
                      <a:pt x="63525" y="19453"/>
                      <a:pt x="64470" y="18362"/>
                    </a:cubicBezTo>
                    <a:cubicBezTo>
                      <a:pt x="64979" y="17635"/>
                      <a:pt x="64688" y="16616"/>
                      <a:pt x="63816" y="16253"/>
                    </a:cubicBezTo>
                    <a:cubicBezTo>
                      <a:pt x="62215" y="15598"/>
                      <a:pt x="60761" y="14943"/>
                      <a:pt x="59161" y="14434"/>
                    </a:cubicBezTo>
                    <a:cubicBezTo>
                      <a:pt x="59379" y="13052"/>
                      <a:pt x="59742" y="11598"/>
                      <a:pt x="60179" y="10288"/>
                    </a:cubicBezTo>
                    <a:cubicBezTo>
                      <a:pt x="60517" y="9408"/>
                      <a:pt x="59847" y="8528"/>
                      <a:pt x="58990" y="8528"/>
                    </a:cubicBezTo>
                    <a:cubicBezTo>
                      <a:pt x="58927" y="8528"/>
                      <a:pt x="58862" y="8533"/>
                      <a:pt x="58797" y="8543"/>
                    </a:cubicBezTo>
                    <a:cubicBezTo>
                      <a:pt x="57342" y="8761"/>
                      <a:pt x="55960" y="8615"/>
                      <a:pt x="54505" y="8761"/>
                    </a:cubicBezTo>
                    <a:cubicBezTo>
                      <a:pt x="54433" y="7815"/>
                      <a:pt x="54360" y="6797"/>
                      <a:pt x="54287" y="5851"/>
                    </a:cubicBezTo>
                    <a:cubicBezTo>
                      <a:pt x="54360" y="5415"/>
                      <a:pt x="54069" y="4979"/>
                      <a:pt x="53560" y="4906"/>
                    </a:cubicBezTo>
                    <a:cubicBezTo>
                      <a:pt x="53507" y="4799"/>
                      <a:pt x="53375" y="4732"/>
                      <a:pt x="53223" y="4732"/>
                    </a:cubicBezTo>
                    <a:cubicBezTo>
                      <a:pt x="53168" y="4732"/>
                      <a:pt x="53109" y="4741"/>
                      <a:pt x="53051" y="4760"/>
                    </a:cubicBezTo>
                    <a:cubicBezTo>
                      <a:pt x="51669" y="5197"/>
                      <a:pt x="50287" y="5633"/>
                      <a:pt x="48905" y="6070"/>
                    </a:cubicBezTo>
                    <a:cubicBezTo>
                      <a:pt x="48396" y="4615"/>
                      <a:pt x="47596" y="3233"/>
                      <a:pt x="46941" y="1778"/>
                    </a:cubicBezTo>
                    <a:cubicBezTo>
                      <a:pt x="46756" y="1269"/>
                      <a:pt x="46276" y="995"/>
                      <a:pt x="45782" y="995"/>
                    </a:cubicBezTo>
                    <a:cubicBezTo>
                      <a:pt x="45501" y="995"/>
                      <a:pt x="45215" y="1084"/>
                      <a:pt x="44977" y="1269"/>
                    </a:cubicBezTo>
                    <a:cubicBezTo>
                      <a:pt x="43959" y="2287"/>
                      <a:pt x="42868" y="3160"/>
                      <a:pt x="41850" y="4179"/>
                    </a:cubicBezTo>
                    <a:cubicBezTo>
                      <a:pt x="40249" y="2942"/>
                      <a:pt x="38722" y="1633"/>
                      <a:pt x="37195" y="251"/>
                    </a:cubicBezTo>
                    <a:cubicBezTo>
                      <a:pt x="36952" y="81"/>
                      <a:pt x="36677" y="0"/>
                      <a:pt x="36405" y="0"/>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50"/>
              <p:cNvSpPr/>
              <p:nvPr/>
            </p:nvSpPr>
            <p:spPr>
              <a:xfrm>
                <a:off x="5088996" y="3703092"/>
                <a:ext cx="296050" cy="431350"/>
              </a:xfrm>
              <a:custGeom>
                <a:rect b="b" l="l" r="r" t="t"/>
                <a:pathLst>
                  <a:path extrusionOk="0" h="17254" w="11842">
                    <a:moveTo>
                      <a:pt x="9516" y="1"/>
                    </a:moveTo>
                    <a:cubicBezTo>
                      <a:pt x="9253" y="1"/>
                      <a:pt x="8980" y="88"/>
                      <a:pt x="8728" y="285"/>
                    </a:cubicBezTo>
                    <a:cubicBezTo>
                      <a:pt x="6474" y="2103"/>
                      <a:pt x="4146" y="3704"/>
                      <a:pt x="1964" y="5667"/>
                    </a:cubicBezTo>
                    <a:cubicBezTo>
                      <a:pt x="1600" y="5958"/>
                      <a:pt x="0" y="7559"/>
                      <a:pt x="1091" y="7995"/>
                    </a:cubicBezTo>
                    <a:cubicBezTo>
                      <a:pt x="1223" y="8036"/>
                      <a:pt x="1358" y="8055"/>
                      <a:pt x="1493" y="8055"/>
                    </a:cubicBezTo>
                    <a:cubicBezTo>
                      <a:pt x="2547" y="8055"/>
                      <a:pt x="3663" y="6911"/>
                      <a:pt x="4437" y="6395"/>
                    </a:cubicBezTo>
                    <a:cubicBezTo>
                      <a:pt x="5383" y="5813"/>
                      <a:pt x="6328" y="5158"/>
                      <a:pt x="7274" y="4504"/>
                    </a:cubicBezTo>
                    <a:lnTo>
                      <a:pt x="7274" y="4504"/>
                    </a:lnTo>
                    <a:cubicBezTo>
                      <a:pt x="6474" y="7486"/>
                      <a:pt x="5892" y="10541"/>
                      <a:pt x="5674" y="13668"/>
                    </a:cubicBezTo>
                    <a:cubicBezTo>
                      <a:pt x="4655" y="13523"/>
                      <a:pt x="3637" y="13377"/>
                      <a:pt x="2619" y="13377"/>
                    </a:cubicBezTo>
                    <a:cubicBezTo>
                      <a:pt x="2594" y="13375"/>
                      <a:pt x="2569" y="13374"/>
                      <a:pt x="2545" y="13374"/>
                    </a:cubicBezTo>
                    <a:cubicBezTo>
                      <a:pt x="1863" y="13374"/>
                      <a:pt x="1477" y="14340"/>
                      <a:pt x="2110" y="14832"/>
                    </a:cubicBezTo>
                    <a:cubicBezTo>
                      <a:pt x="4219" y="16287"/>
                      <a:pt x="7347" y="16796"/>
                      <a:pt x="9892" y="17232"/>
                    </a:cubicBezTo>
                    <a:cubicBezTo>
                      <a:pt x="9983" y="17247"/>
                      <a:pt x="10070" y="17254"/>
                      <a:pt x="10152" y="17254"/>
                    </a:cubicBezTo>
                    <a:cubicBezTo>
                      <a:pt x="11727" y="17254"/>
                      <a:pt x="11842" y="14741"/>
                      <a:pt x="10183" y="14396"/>
                    </a:cubicBezTo>
                    <a:lnTo>
                      <a:pt x="8292" y="14032"/>
                    </a:lnTo>
                    <a:cubicBezTo>
                      <a:pt x="9383" y="10032"/>
                      <a:pt x="9529" y="5740"/>
                      <a:pt x="10692" y="1740"/>
                    </a:cubicBezTo>
                    <a:cubicBezTo>
                      <a:pt x="11021" y="808"/>
                      <a:pt x="10318" y="1"/>
                      <a:pt x="9516"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4" name="Google Shape;2824;p50"/>
            <p:cNvSpPr/>
            <p:nvPr/>
          </p:nvSpPr>
          <p:spPr>
            <a:xfrm rot="-1550640">
              <a:off x="379500" y="4628535"/>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25" name="Google Shape;2825;p50"/>
            <p:cNvGrpSpPr/>
            <p:nvPr/>
          </p:nvGrpSpPr>
          <p:grpSpPr>
            <a:xfrm rot="1882907">
              <a:off x="8221030" y="1381433"/>
              <a:ext cx="537260" cy="480691"/>
              <a:chOff x="1949642" y="2454226"/>
              <a:chExt cx="705425" cy="631150"/>
            </a:xfrm>
          </p:grpSpPr>
          <p:sp>
            <p:nvSpPr>
              <p:cNvPr id="2826" name="Google Shape;2826;p50"/>
              <p:cNvSpPr/>
              <p:nvPr/>
            </p:nvSpPr>
            <p:spPr>
              <a:xfrm>
                <a:off x="2029642" y="2729601"/>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50"/>
              <p:cNvSpPr/>
              <p:nvPr/>
            </p:nvSpPr>
            <p:spPr>
              <a:xfrm>
                <a:off x="1949642" y="2604151"/>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50"/>
              <p:cNvSpPr/>
              <p:nvPr/>
            </p:nvSpPr>
            <p:spPr>
              <a:xfrm>
                <a:off x="2166017" y="2454226"/>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50"/>
              <p:cNvSpPr/>
              <p:nvPr/>
            </p:nvSpPr>
            <p:spPr>
              <a:xfrm>
                <a:off x="2371517" y="2484126"/>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50"/>
              <p:cNvSpPr/>
              <p:nvPr/>
            </p:nvSpPr>
            <p:spPr>
              <a:xfrm>
                <a:off x="2487892" y="2672726"/>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1" name="Google Shape;2831;p50"/>
            <p:cNvGrpSpPr/>
            <p:nvPr/>
          </p:nvGrpSpPr>
          <p:grpSpPr>
            <a:xfrm flipH="1" rot="-1882907">
              <a:off x="783455" y="2559245"/>
              <a:ext cx="537260" cy="480691"/>
              <a:chOff x="1765141" y="3262282"/>
              <a:chExt cx="705425" cy="631150"/>
            </a:xfrm>
          </p:grpSpPr>
          <p:sp>
            <p:nvSpPr>
              <p:cNvPr id="2832" name="Google Shape;2832;p50"/>
              <p:cNvSpPr/>
              <p:nvPr/>
            </p:nvSpPr>
            <p:spPr>
              <a:xfrm>
                <a:off x="1845141" y="3537657"/>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50"/>
              <p:cNvSpPr/>
              <p:nvPr/>
            </p:nvSpPr>
            <p:spPr>
              <a:xfrm>
                <a:off x="1765141" y="3412207"/>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50"/>
              <p:cNvSpPr/>
              <p:nvPr/>
            </p:nvSpPr>
            <p:spPr>
              <a:xfrm>
                <a:off x="1981516" y="3262282"/>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50"/>
              <p:cNvSpPr/>
              <p:nvPr/>
            </p:nvSpPr>
            <p:spPr>
              <a:xfrm>
                <a:off x="2187016" y="3292182"/>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50"/>
              <p:cNvSpPr/>
              <p:nvPr/>
            </p:nvSpPr>
            <p:spPr>
              <a:xfrm>
                <a:off x="2303391" y="3480782"/>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7" name="Google Shape;2837;p50"/>
            <p:cNvSpPr/>
            <p:nvPr/>
          </p:nvSpPr>
          <p:spPr>
            <a:xfrm rot="1076189">
              <a:off x="4342386" y="4519074"/>
              <a:ext cx="459228" cy="386297"/>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50"/>
            <p:cNvSpPr/>
            <p:nvPr/>
          </p:nvSpPr>
          <p:spPr>
            <a:xfrm rot="-1550640">
              <a:off x="1007900" y="80785"/>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9" name="Google Shape;2839;p50"/>
          <p:cNvGrpSpPr/>
          <p:nvPr/>
        </p:nvGrpSpPr>
        <p:grpSpPr>
          <a:xfrm>
            <a:off x="42659" y="75527"/>
            <a:ext cx="9051492" cy="4677161"/>
            <a:chOff x="50436" y="-319265"/>
            <a:chExt cx="9051492" cy="4677161"/>
          </a:xfrm>
        </p:grpSpPr>
        <p:sp>
          <p:nvSpPr>
            <p:cNvPr id="2840" name="Google Shape;2840;p50"/>
            <p:cNvSpPr/>
            <p:nvPr/>
          </p:nvSpPr>
          <p:spPr>
            <a:xfrm>
              <a:off x="1711756" y="-259608"/>
              <a:ext cx="162328" cy="212910"/>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50"/>
            <p:cNvSpPr/>
            <p:nvPr/>
          </p:nvSpPr>
          <p:spPr>
            <a:xfrm>
              <a:off x="371824" y="2624884"/>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50"/>
            <p:cNvSpPr/>
            <p:nvPr/>
          </p:nvSpPr>
          <p:spPr>
            <a:xfrm>
              <a:off x="7134333" y="427460"/>
              <a:ext cx="209875" cy="275176"/>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50"/>
            <p:cNvSpPr/>
            <p:nvPr/>
          </p:nvSpPr>
          <p:spPr>
            <a:xfrm>
              <a:off x="7134317" y="2392881"/>
              <a:ext cx="209875" cy="275176"/>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50"/>
            <p:cNvSpPr/>
            <p:nvPr/>
          </p:nvSpPr>
          <p:spPr>
            <a:xfrm>
              <a:off x="1874075" y="665960"/>
              <a:ext cx="209875" cy="275176"/>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50"/>
            <p:cNvSpPr/>
            <p:nvPr/>
          </p:nvSpPr>
          <p:spPr>
            <a:xfrm>
              <a:off x="205800" y="3345774"/>
              <a:ext cx="110475" cy="14450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50"/>
            <p:cNvSpPr/>
            <p:nvPr/>
          </p:nvSpPr>
          <p:spPr>
            <a:xfrm>
              <a:off x="50436" y="-147925"/>
              <a:ext cx="110475" cy="145627"/>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50"/>
            <p:cNvSpPr/>
            <p:nvPr/>
          </p:nvSpPr>
          <p:spPr>
            <a:xfrm>
              <a:off x="3643562" y="-108452"/>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50"/>
            <p:cNvSpPr/>
            <p:nvPr/>
          </p:nvSpPr>
          <p:spPr>
            <a:xfrm>
              <a:off x="6003051" y="-319265"/>
              <a:ext cx="41395" cy="40657"/>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50"/>
            <p:cNvSpPr/>
            <p:nvPr/>
          </p:nvSpPr>
          <p:spPr>
            <a:xfrm>
              <a:off x="2434130" y="3598553"/>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50"/>
            <p:cNvSpPr/>
            <p:nvPr/>
          </p:nvSpPr>
          <p:spPr>
            <a:xfrm>
              <a:off x="2350174" y="2728988"/>
              <a:ext cx="57303" cy="56326"/>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50"/>
            <p:cNvSpPr/>
            <p:nvPr/>
          </p:nvSpPr>
          <p:spPr>
            <a:xfrm>
              <a:off x="8797120" y="2458153"/>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2" name="Google Shape;2852;p50"/>
            <p:cNvGrpSpPr/>
            <p:nvPr/>
          </p:nvGrpSpPr>
          <p:grpSpPr>
            <a:xfrm>
              <a:off x="1251177" y="856329"/>
              <a:ext cx="5720049" cy="3501566"/>
              <a:chOff x="1090527" y="1035417"/>
              <a:chExt cx="5720049" cy="3501566"/>
            </a:xfrm>
          </p:grpSpPr>
          <p:sp>
            <p:nvSpPr>
              <p:cNvPr id="2853" name="Google Shape;2853;p50"/>
              <p:cNvSpPr/>
              <p:nvPr/>
            </p:nvSpPr>
            <p:spPr>
              <a:xfrm>
                <a:off x="2273465" y="1347105"/>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50"/>
              <p:cNvSpPr/>
              <p:nvPr/>
            </p:nvSpPr>
            <p:spPr>
              <a:xfrm>
                <a:off x="2882935" y="1035417"/>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50"/>
              <p:cNvSpPr/>
              <p:nvPr/>
            </p:nvSpPr>
            <p:spPr>
              <a:xfrm>
                <a:off x="6769181" y="4079462"/>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50"/>
              <p:cNvSpPr/>
              <p:nvPr/>
            </p:nvSpPr>
            <p:spPr>
              <a:xfrm>
                <a:off x="1090527" y="4480145"/>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7" name="Google Shape;2857;p50"/>
            <p:cNvGrpSpPr/>
            <p:nvPr/>
          </p:nvGrpSpPr>
          <p:grpSpPr>
            <a:xfrm>
              <a:off x="5514336" y="-2288"/>
              <a:ext cx="3587592" cy="2501099"/>
              <a:chOff x="2258836" y="1291587"/>
              <a:chExt cx="3587592" cy="2501099"/>
            </a:xfrm>
          </p:grpSpPr>
          <p:sp>
            <p:nvSpPr>
              <p:cNvPr id="2858" name="Google Shape;2858;p50"/>
              <p:cNvSpPr/>
              <p:nvPr/>
            </p:nvSpPr>
            <p:spPr>
              <a:xfrm>
                <a:off x="5760386" y="1400472"/>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50"/>
              <p:cNvSpPr/>
              <p:nvPr/>
            </p:nvSpPr>
            <p:spPr>
              <a:xfrm>
                <a:off x="4784639" y="1989706"/>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50"/>
              <p:cNvSpPr/>
              <p:nvPr/>
            </p:nvSpPr>
            <p:spPr>
              <a:xfrm>
                <a:off x="4973453" y="3752029"/>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50"/>
              <p:cNvSpPr/>
              <p:nvPr/>
            </p:nvSpPr>
            <p:spPr>
              <a:xfrm>
                <a:off x="2258836" y="1291587"/>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2" name="Google Shape;2862;p50"/>
            <p:cNvSpPr/>
            <p:nvPr/>
          </p:nvSpPr>
          <p:spPr>
            <a:xfrm>
              <a:off x="6737556" y="-23364"/>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50"/>
            <p:cNvSpPr/>
            <p:nvPr/>
          </p:nvSpPr>
          <p:spPr>
            <a:xfrm>
              <a:off x="4553999" y="3071778"/>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50"/>
            <p:cNvSpPr/>
            <p:nvPr/>
          </p:nvSpPr>
          <p:spPr>
            <a:xfrm>
              <a:off x="8368594" y="3448561"/>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50"/>
            <p:cNvSpPr/>
            <p:nvPr/>
          </p:nvSpPr>
          <p:spPr>
            <a:xfrm>
              <a:off x="8913049" y="3922740"/>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6" name="Google Shape;2866;p50"/>
          <p:cNvSpPr txBox="1"/>
          <p:nvPr>
            <p:ph type="title"/>
          </p:nvPr>
        </p:nvSpPr>
        <p:spPr>
          <a:xfrm>
            <a:off x="1501325" y="2254500"/>
            <a:ext cx="6115200" cy="1341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6"/>
              </a:buClr>
              <a:buSzPts val="2700"/>
              <a:buNone/>
              <a:defRPr sz="77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867" name="Google Shape;2867;p50"/>
          <p:cNvSpPr txBox="1"/>
          <p:nvPr>
            <p:ph hasCustomPrompt="1" idx="2" type="title"/>
          </p:nvPr>
        </p:nvSpPr>
        <p:spPr>
          <a:xfrm>
            <a:off x="2929800" y="785950"/>
            <a:ext cx="3282600" cy="153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8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868" name="Google Shape;2868;p50"/>
          <p:cNvSpPr txBox="1"/>
          <p:nvPr>
            <p:ph idx="1" type="subTitle"/>
          </p:nvPr>
        </p:nvSpPr>
        <p:spPr>
          <a:xfrm>
            <a:off x="1501175" y="3587275"/>
            <a:ext cx="6115200" cy="81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2869" name="Google Shape;2869;p50"/>
          <p:cNvSpPr/>
          <p:nvPr/>
        </p:nvSpPr>
        <p:spPr>
          <a:xfrm>
            <a:off x="8250049" y="4634837"/>
            <a:ext cx="159461" cy="179490"/>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50"/>
          <p:cNvSpPr/>
          <p:nvPr/>
        </p:nvSpPr>
        <p:spPr>
          <a:xfrm>
            <a:off x="6922055" y="1562490"/>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2">
              <a:alpha val="7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1" name="Shape 251"/>
        <p:cNvGrpSpPr/>
        <p:nvPr/>
      </p:nvGrpSpPr>
      <p:grpSpPr>
        <a:xfrm>
          <a:off x="0" y="0"/>
          <a:ext cx="0" cy="0"/>
          <a:chOff x="0" y="0"/>
          <a:chExt cx="0" cy="0"/>
        </a:xfrm>
      </p:grpSpPr>
      <p:grpSp>
        <p:nvGrpSpPr>
          <p:cNvPr id="252" name="Google Shape;252;p6"/>
          <p:cNvGrpSpPr/>
          <p:nvPr/>
        </p:nvGrpSpPr>
        <p:grpSpPr>
          <a:xfrm>
            <a:off x="173698" y="56439"/>
            <a:ext cx="8864121" cy="5030227"/>
            <a:chOff x="43474" y="-247427"/>
            <a:chExt cx="8864121" cy="5030227"/>
          </a:xfrm>
        </p:grpSpPr>
        <p:sp>
          <p:nvSpPr>
            <p:cNvPr id="253" name="Google Shape;253;p6"/>
            <p:cNvSpPr/>
            <p:nvPr/>
          </p:nvSpPr>
          <p:spPr>
            <a:xfrm>
              <a:off x="3304368" y="948867"/>
              <a:ext cx="162328" cy="212910"/>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6"/>
            <p:cNvSpPr/>
            <p:nvPr/>
          </p:nvSpPr>
          <p:spPr>
            <a:xfrm>
              <a:off x="43474" y="2602759"/>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6574633" y="-247427"/>
              <a:ext cx="209875" cy="275176"/>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1969242" y="4389706"/>
              <a:ext cx="209875" cy="275176"/>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6426975" y="2392873"/>
              <a:ext cx="209875" cy="275176"/>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6"/>
            <p:cNvSpPr/>
            <p:nvPr/>
          </p:nvSpPr>
          <p:spPr>
            <a:xfrm>
              <a:off x="677375" y="4638299"/>
              <a:ext cx="110475" cy="14450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a:off x="1446336" y="444038"/>
              <a:ext cx="110475" cy="145627"/>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6083152" y="4604676"/>
              <a:ext cx="110475" cy="144603"/>
            </a:xfrm>
            <a:custGeom>
              <a:rect b="b" l="l" r="r" t="t"/>
              <a:pathLst>
                <a:path extrusionOk="0" h="1412" w="1257">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7824175" y="4058348"/>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4421101" y="4209435"/>
              <a:ext cx="41395" cy="40657"/>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6"/>
            <p:cNvSpPr/>
            <p:nvPr/>
          </p:nvSpPr>
          <p:spPr>
            <a:xfrm>
              <a:off x="7612242" y="860915"/>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6"/>
            <p:cNvSpPr/>
            <p:nvPr/>
          </p:nvSpPr>
          <p:spPr>
            <a:xfrm>
              <a:off x="3036224" y="4389713"/>
              <a:ext cx="57303" cy="56325"/>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6"/>
            <p:cNvSpPr/>
            <p:nvPr/>
          </p:nvSpPr>
          <p:spPr>
            <a:xfrm>
              <a:off x="8797120" y="2458153"/>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6" name="Google Shape;266;p6"/>
            <p:cNvGrpSpPr/>
            <p:nvPr/>
          </p:nvGrpSpPr>
          <p:grpSpPr>
            <a:xfrm>
              <a:off x="316135" y="-130060"/>
              <a:ext cx="6036666" cy="1163710"/>
              <a:chOff x="155485" y="49027"/>
              <a:chExt cx="6036666" cy="1163710"/>
            </a:xfrm>
          </p:grpSpPr>
          <p:sp>
            <p:nvSpPr>
              <p:cNvPr id="267" name="Google Shape;267;p6"/>
              <p:cNvSpPr/>
              <p:nvPr/>
            </p:nvSpPr>
            <p:spPr>
              <a:xfrm>
                <a:off x="155485" y="1127942"/>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3432842" y="49027"/>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6150756" y="1150012"/>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rot="10800000">
                <a:off x="5254482" y="111654"/>
                <a:ext cx="110100" cy="110100"/>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a:off x="2309186" y="-152229"/>
              <a:ext cx="6524962" cy="1314021"/>
              <a:chOff x="-946314" y="1141646"/>
              <a:chExt cx="6524962" cy="1314021"/>
            </a:xfrm>
          </p:grpSpPr>
          <p:sp>
            <p:nvSpPr>
              <p:cNvPr id="272" name="Google Shape;272;p6"/>
              <p:cNvSpPr/>
              <p:nvPr/>
            </p:nvSpPr>
            <p:spPr>
              <a:xfrm>
                <a:off x="-946314" y="2370872"/>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5492606" y="1141646"/>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5318039" y="1532506"/>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5419903" y="1949929"/>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6"/>
              <p:cNvSpPr/>
              <p:nvPr/>
            </p:nvSpPr>
            <p:spPr>
              <a:xfrm>
                <a:off x="5227161" y="1827037"/>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 name="Google Shape;277;p6"/>
            <p:cNvSpPr/>
            <p:nvPr/>
          </p:nvSpPr>
          <p:spPr>
            <a:xfrm>
              <a:off x="6489206" y="3799173"/>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4359899" y="2309528"/>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rot="-1241947">
              <a:off x="8729133" y="4667846"/>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 name="Google Shape;280;p6"/>
          <p:cNvGrpSpPr/>
          <p:nvPr/>
        </p:nvGrpSpPr>
        <p:grpSpPr>
          <a:xfrm>
            <a:off x="47031" y="-123751"/>
            <a:ext cx="9096970" cy="5188552"/>
            <a:chOff x="809219" y="-150027"/>
            <a:chExt cx="9096970" cy="5188552"/>
          </a:xfrm>
        </p:grpSpPr>
        <p:sp>
          <p:nvSpPr>
            <p:cNvPr id="281" name="Google Shape;281;p6"/>
            <p:cNvSpPr/>
            <p:nvPr/>
          </p:nvSpPr>
          <p:spPr>
            <a:xfrm>
              <a:off x="1123039" y="59341"/>
              <a:ext cx="909146" cy="908748"/>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rot="422590">
              <a:off x="9134321" y="4143691"/>
              <a:ext cx="745679" cy="472616"/>
            </a:xfrm>
            <a:custGeom>
              <a:rect b="b" l="l" r="r" t="t"/>
              <a:pathLst>
                <a:path extrusionOk="0" h="45494" w="67354">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rot="-1550640">
              <a:off x="8460125" y="110948"/>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4" name="Google Shape;284;p6"/>
            <p:cNvGrpSpPr/>
            <p:nvPr/>
          </p:nvGrpSpPr>
          <p:grpSpPr>
            <a:xfrm rot="1882907">
              <a:off x="895080" y="4239858"/>
              <a:ext cx="537260" cy="480691"/>
              <a:chOff x="-4380581" y="7797838"/>
              <a:chExt cx="705425" cy="631150"/>
            </a:xfrm>
          </p:grpSpPr>
          <p:sp>
            <p:nvSpPr>
              <p:cNvPr id="285" name="Google Shape;285;p6"/>
              <p:cNvSpPr/>
              <p:nvPr/>
            </p:nvSpPr>
            <p:spPr>
              <a:xfrm>
                <a:off x="-4300581" y="8073213"/>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6"/>
              <p:cNvSpPr/>
              <p:nvPr/>
            </p:nvSpPr>
            <p:spPr>
              <a:xfrm>
                <a:off x="-4380581" y="7947763"/>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4164206" y="7797838"/>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3958706" y="7827738"/>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6"/>
              <p:cNvSpPr/>
              <p:nvPr/>
            </p:nvSpPr>
            <p:spPr>
              <a:xfrm>
                <a:off x="-3842331" y="8016338"/>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 name="Google Shape;290;p6"/>
            <p:cNvGrpSpPr/>
            <p:nvPr/>
          </p:nvGrpSpPr>
          <p:grpSpPr>
            <a:xfrm flipH="1" rot="-1882907">
              <a:off x="9236080" y="2070933"/>
              <a:ext cx="537260" cy="480691"/>
              <a:chOff x="-8043575" y="8494248"/>
              <a:chExt cx="705425" cy="631150"/>
            </a:xfrm>
          </p:grpSpPr>
          <p:sp>
            <p:nvSpPr>
              <p:cNvPr id="291" name="Google Shape;291;p6"/>
              <p:cNvSpPr/>
              <p:nvPr/>
            </p:nvSpPr>
            <p:spPr>
              <a:xfrm>
                <a:off x="-7963575" y="8769623"/>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8043575" y="8644173"/>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6"/>
              <p:cNvSpPr/>
              <p:nvPr/>
            </p:nvSpPr>
            <p:spPr>
              <a:xfrm>
                <a:off x="-7827200" y="8494248"/>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6"/>
              <p:cNvSpPr/>
              <p:nvPr/>
            </p:nvSpPr>
            <p:spPr>
              <a:xfrm>
                <a:off x="-7621700" y="8524148"/>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7505325" y="8712748"/>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6" name="Google Shape;296;p6"/>
            <p:cNvSpPr/>
            <p:nvPr/>
          </p:nvSpPr>
          <p:spPr>
            <a:xfrm rot="1076189">
              <a:off x="3581961" y="-88701"/>
              <a:ext cx="459228" cy="386297"/>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6"/>
            <p:cNvSpPr/>
            <p:nvPr/>
          </p:nvSpPr>
          <p:spPr>
            <a:xfrm rot="-1550640">
              <a:off x="5504575" y="4571448"/>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 name="Google Shape;298;p6"/>
          <p:cNvSpPr txBox="1"/>
          <p:nvPr>
            <p:ph type="title"/>
          </p:nvPr>
        </p:nvSpPr>
        <p:spPr>
          <a:xfrm>
            <a:off x="722700" y="519025"/>
            <a:ext cx="76986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56">
    <p:spTree>
      <p:nvGrpSpPr>
        <p:cNvPr id="2871" name="Shape 2871"/>
        <p:cNvGrpSpPr/>
        <p:nvPr/>
      </p:nvGrpSpPr>
      <p:grpSpPr>
        <a:xfrm>
          <a:off x="0" y="0"/>
          <a:ext cx="0" cy="0"/>
          <a:chOff x="0" y="0"/>
          <a:chExt cx="0" cy="0"/>
        </a:xfrm>
      </p:grpSpPr>
      <p:sp>
        <p:nvSpPr>
          <p:cNvPr id="2872" name="Google Shape;2872;p5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873" name="Google Shape;2873;p51"/>
          <p:cNvSpPr txBox="1"/>
          <p:nvPr>
            <p:ph idx="1" type="subTitle"/>
          </p:nvPr>
        </p:nvSpPr>
        <p:spPr>
          <a:xfrm>
            <a:off x="717150" y="1059282"/>
            <a:ext cx="3855000" cy="354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nSpc>
                <a:spcPct val="100000"/>
              </a:lnSpc>
              <a:spcBef>
                <a:spcPts val="1600"/>
              </a:spcBef>
              <a:spcAft>
                <a:spcPts val="0"/>
              </a:spcAft>
              <a:buSzPts val="1400"/>
              <a:buChar char="○"/>
              <a:defRPr/>
            </a:lvl2pPr>
            <a:lvl3pPr lvl="2" rtl="0">
              <a:lnSpc>
                <a:spcPct val="100000"/>
              </a:lnSpc>
              <a:spcBef>
                <a:spcPts val="1600"/>
              </a:spcBef>
              <a:spcAft>
                <a:spcPts val="0"/>
              </a:spcAft>
              <a:buSzPts val="1400"/>
              <a:buChar char="■"/>
              <a:defRPr/>
            </a:lvl3pPr>
            <a:lvl4pPr lvl="3" rtl="0">
              <a:lnSpc>
                <a:spcPct val="100000"/>
              </a:lnSpc>
              <a:spcBef>
                <a:spcPts val="1600"/>
              </a:spcBef>
              <a:spcAft>
                <a:spcPts val="0"/>
              </a:spcAft>
              <a:buSzPts val="1400"/>
              <a:buChar char="●"/>
              <a:defRPr/>
            </a:lvl4pPr>
            <a:lvl5pPr lvl="4" rtl="0">
              <a:lnSpc>
                <a:spcPct val="100000"/>
              </a:lnSpc>
              <a:spcBef>
                <a:spcPts val="1600"/>
              </a:spcBef>
              <a:spcAft>
                <a:spcPts val="0"/>
              </a:spcAft>
              <a:buSzPts val="1400"/>
              <a:buChar char="○"/>
              <a:defRPr/>
            </a:lvl5pPr>
            <a:lvl6pPr lvl="5" rtl="0">
              <a:lnSpc>
                <a:spcPct val="100000"/>
              </a:lnSpc>
              <a:spcBef>
                <a:spcPts val="1600"/>
              </a:spcBef>
              <a:spcAft>
                <a:spcPts val="0"/>
              </a:spcAft>
              <a:buSzPts val="1400"/>
              <a:buChar char="■"/>
              <a:defRPr/>
            </a:lvl6pPr>
            <a:lvl7pPr lvl="6" rtl="0">
              <a:lnSpc>
                <a:spcPct val="100000"/>
              </a:lnSpc>
              <a:spcBef>
                <a:spcPts val="1600"/>
              </a:spcBef>
              <a:spcAft>
                <a:spcPts val="0"/>
              </a:spcAft>
              <a:buSzPts val="1400"/>
              <a:buChar char="●"/>
              <a:defRPr/>
            </a:lvl7pPr>
            <a:lvl8pPr lvl="7" rtl="0">
              <a:lnSpc>
                <a:spcPct val="100000"/>
              </a:lnSpc>
              <a:spcBef>
                <a:spcPts val="1600"/>
              </a:spcBef>
              <a:spcAft>
                <a:spcPts val="0"/>
              </a:spcAft>
              <a:buSzPts val="1400"/>
              <a:buChar char="○"/>
              <a:defRPr/>
            </a:lvl8pPr>
            <a:lvl9pPr lvl="8" rtl="0">
              <a:lnSpc>
                <a:spcPct val="100000"/>
              </a:lnSpc>
              <a:spcBef>
                <a:spcPts val="1600"/>
              </a:spcBef>
              <a:spcAft>
                <a:spcPts val="1600"/>
              </a:spcAft>
              <a:buSzPts val="1400"/>
              <a:buChar char="■"/>
              <a:defRPr/>
            </a:lvl9pPr>
          </a:lstStyle>
          <a:p/>
        </p:txBody>
      </p:sp>
      <p:sp>
        <p:nvSpPr>
          <p:cNvPr id="2874" name="Google Shape;2874;p51"/>
          <p:cNvSpPr txBox="1"/>
          <p:nvPr>
            <p:ph idx="2" type="subTitle"/>
          </p:nvPr>
        </p:nvSpPr>
        <p:spPr>
          <a:xfrm>
            <a:off x="4597650" y="1052475"/>
            <a:ext cx="3855000" cy="354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1600"/>
              </a:spcBef>
              <a:spcAft>
                <a:spcPts val="0"/>
              </a:spcAft>
              <a:buSzPts val="1400"/>
              <a:buChar char="■"/>
              <a:defRPr/>
            </a:lvl3pPr>
            <a:lvl4pPr lvl="3" rtl="0">
              <a:lnSpc>
                <a:spcPct val="100000"/>
              </a:lnSpc>
              <a:spcBef>
                <a:spcPts val="1600"/>
              </a:spcBef>
              <a:spcAft>
                <a:spcPts val="0"/>
              </a:spcAft>
              <a:buSzPts val="1400"/>
              <a:buChar char="●"/>
              <a:defRPr/>
            </a:lvl4pPr>
            <a:lvl5pPr lvl="4" rtl="0">
              <a:lnSpc>
                <a:spcPct val="100000"/>
              </a:lnSpc>
              <a:spcBef>
                <a:spcPts val="1600"/>
              </a:spcBef>
              <a:spcAft>
                <a:spcPts val="0"/>
              </a:spcAft>
              <a:buSzPts val="1400"/>
              <a:buChar char="○"/>
              <a:defRPr/>
            </a:lvl5pPr>
            <a:lvl6pPr lvl="5" rtl="0">
              <a:lnSpc>
                <a:spcPct val="100000"/>
              </a:lnSpc>
              <a:spcBef>
                <a:spcPts val="1600"/>
              </a:spcBef>
              <a:spcAft>
                <a:spcPts val="0"/>
              </a:spcAft>
              <a:buSzPts val="1400"/>
              <a:buChar char="■"/>
              <a:defRPr/>
            </a:lvl6pPr>
            <a:lvl7pPr lvl="6" rtl="0">
              <a:lnSpc>
                <a:spcPct val="100000"/>
              </a:lnSpc>
              <a:spcBef>
                <a:spcPts val="1600"/>
              </a:spcBef>
              <a:spcAft>
                <a:spcPts val="0"/>
              </a:spcAft>
              <a:buSzPts val="1400"/>
              <a:buChar char="●"/>
              <a:defRPr/>
            </a:lvl7pPr>
            <a:lvl8pPr lvl="7" rtl="0">
              <a:lnSpc>
                <a:spcPct val="100000"/>
              </a:lnSpc>
              <a:spcBef>
                <a:spcPts val="1600"/>
              </a:spcBef>
              <a:spcAft>
                <a:spcPts val="0"/>
              </a:spcAft>
              <a:buSzPts val="1400"/>
              <a:buChar char="○"/>
              <a:defRPr/>
            </a:lvl8pPr>
            <a:lvl9pPr lvl="8" rtl="0">
              <a:lnSpc>
                <a:spcPct val="100000"/>
              </a:lnSpc>
              <a:spcBef>
                <a:spcPts val="1600"/>
              </a:spcBef>
              <a:spcAft>
                <a:spcPts val="1600"/>
              </a:spcAft>
              <a:buSzPts val="1400"/>
              <a:buChar char="■"/>
              <a:defRPr/>
            </a:lvl9pPr>
          </a:lstStyle>
          <a:p/>
        </p:txBody>
      </p:sp>
      <p:grpSp>
        <p:nvGrpSpPr>
          <p:cNvPr id="2875" name="Google Shape;2875;p51"/>
          <p:cNvGrpSpPr/>
          <p:nvPr/>
        </p:nvGrpSpPr>
        <p:grpSpPr>
          <a:xfrm flipH="1">
            <a:off x="39194" y="30171"/>
            <a:ext cx="9049981" cy="5007816"/>
            <a:chOff x="39194" y="30171"/>
            <a:chExt cx="9049981" cy="5007816"/>
          </a:xfrm>
        </p:grpSpPr>
        <p:sp>
          <p:nvSpPr>
            <p:cNvPr id="2876" name="Google Shape;2876;p51"/>
            <p:cNvSpPr/>
            <p:nvPr/>
          </p:nvSpPr>
          <p:spPr>
            <a:xfrm>
              <a:off x="445539" y="257066"/>
              <a:ext cx="909146" cy="908748"/>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51"/>
            <p:cNvSpPr/>
            <p:nvPr/>
          </p:nvSpPr>
          <p:spPr>
            <a:xfrm rot="422590">
              <a:off x="8310159" y="4339141"/>
              <a:ext cx="745679" cy="472616"/>
            </a:xfrm>
            <a:custGeom>
              <a:rect b="b" l="l" r="r" t="t"/>
              <a:pathLst>
                <a:path extrusionOk="0" h="45494" w="67354">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51"/>
            <p:cNvSpPr/>
            <p:nvPr/>
          </p:nvSpPr>
          <p:spPr>
            <a:xfrm rot="-1550640">
              <a:off x="7690100" y="110948"/>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9" name="Google Shape;2879;p51"/>
            <p:cNvGrpSpPr/>
            <p:nvPr/>
          </p:nvGrpSpPr>
          <p:grpSpPr>
            <a:xfrm rot="1882907">
              <a:off x="125055" y="4239858"/>
              <a:ext cx="537260" cy="480691"/>
              <a:chOff x="-4380581" y="7797838"/>
              <a:chExt cx="705425" cy="631150"/>
            </a:xfrm>
          </p:grpSpPr>
          <p:sp>
            <p:nvSpPr>
              <p:cNvPr id="2880" name="Google Shape;2880;p51"/>
              <p:cNvSpPr/>
              <p:nvPr/>
            </p:nvSpPr>
            <p:spPr>
              <a:xfrm>
                <a:off x="-4300581" y="8073213"/>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51"/>
              <p:cNvSpPr/>
              <p:nvPr/>
            </p:nvSpPr>
            <p:spPr>
              <a:xfrm>
                <a:off x="-4380581" y="7947763"/>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51"/>
              <p:cNvSpPr/>
              <p:nvPr/>
            </p:nvSpPr>
            <p:spPr>
              <a:xfrm>
                <a:off x="-4164206" y="7797838"/>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51"/>
              <p:cNvSpPr/>
              <p:nvPr/>
            </p:nvSpPr>
            <p:spPr>
              <a:xfrm>
                <a:off x="-3958706" y="7827738"/>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51"/>
              <p:cNvSpPr/>
              <p:nvPr/>
            </p:nvSpPr>
            <p:spPr>
              <a:xfrm>
                <a:off x="-3842331" y="8016338"/>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5" name="Google Shape;2885;p51"/>
            <p:cNvGrpSpPr/>
            <p:nvPr/>
          </p:nvGrpSpPr>
          <p:grpSpPr>
            <a:xfrm rot="1882907">
              <a:off x="6143641" y="3458466"/>
              <a:ext cx="553792" cy="574477"/>
              <a:chOff x="-2151787" y="5278323"/>
              <a:chExt cx="727133" cy="754292"/>
            </a:xfrm>
          </p:grpSpPr>
          <p:sp>
            <p:nvSpPr>
              <p:cNvPr id="2886" name="Google Shape;2886;p51"/>
              <p:cNvSpPr/>
              <p:nvPr/>
            </p:nvSpPr>
            <p:spPr>
              <a:xfrm rot="-3804252">
                <a:off x="-1943080" y="5553121"/>
                <a:ext cx="496457" cy="355780"/>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51"/>
              <p:cNvSpPr/>
              <p:nvPr/>
            </p:nvSpPr>
            <p:spPr>
              <a:xfrm rot="-3804252">
                <a:off x="-2089216" y="5757182"/>
                <a:ext cx="189128" cy="170102"/>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51"/>
              <p:cNvSpPr/>
              <p:nvPr/>
            </p:nvSpPr>
            <p:spPr>
              <a:xfrm rot="-3804252">
                <a:off x="-2107873" y="5485094"/>
                <a:ext cx="170977" cy="203828"/>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51"/>
              <p:cNvSpPr/>
              <p:nvPr/>
            </p:nvSpPr>
            <p:spPr>
              <a:xfrm rot="-3804252">
                <a:off x="-1989254" y="5330537"/>
                <a:ext cx="163677" cy="195628"/>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51"/>
              <p:cNvSpPr/>
              <p:nvPr/>
            </p:nvSpPr>
            <p:spPr>
              <a:xfrm rot="-3804252">
                <a:off x="-1787484" y="5309213"/>
                <a:ext cx="167177" cy="158802"/>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1" name="Google Shape;2891;p51"/>
            <p:cNvGrpSpPr/>
            <p:nvPr/>
          </p:nvGrpSpPr>
          <p:grpSpPr>
            <a:xfrm flipH="1" rot="-1882907">
              <a:off x="8466055" y="2070933"/>
              <a:ext cx="537260" cy="480691"/>
              <a:chOff x="-8043575" y="8494248"/>
              <a:chExt cx="705425" cy="631150"/>
            </a:xfrm>
          </p:grpSpPr>
          <p:sp>
            <p:nvSpPr>
              <p:cNvPr id="2892" name="Google Shape;2892;p51"/>
              <p:cNvSpPr/>
              <p:nvPr/>
            </p:nvSpPr>
            <p:spPr>
              <a:xfrm>
                <a:off x="-7963575" y="8769623"/>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51"/>
              <p:cNvSpPr/>
              <p:nvPr/>
            </p:nvSpPr>
            <p:spPr>
              <a:xfrm>
                <a:off x="-8043575" y="8644173"/>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51"/>
              <p:cNvSpPr/>
              <p:nvPr/>
            </p:nvSpPr>
            <p:spPr>
              <a:xfrm>
                <a:off x="-7827200" y="8494248"/>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51"/>
              <p:cNvSpPr/>
              <p:nvPr/>
            </p:nvSpPr>
            <p:spPr>
              <a:xfrm>
                <a:off x="-7621700" y="8524148"/>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51"/>
              <p:cNvSpPr/>
              <p:nvPr/>
            </p:nvSpPr>
            <p:spPr>
              <a:xfrm>
                <a:off x="-7505325" y="8712748"/>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7" name="Google Shape;2897;p51"/>
            <p:cNvSpPr/>
            <p:nvPr/>
          </p:nvSpPr>
          <p:spPr>
            <a:xfrm flipH="1">
              <a:off x="6339375" y="219955"/>
              <a:ext cx="162328" cy="212910"/>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898" name="Google Shape;2898;p51"/>
            <p:cNvSpPr/>
            <p:nvPr/>
          </p:nvSpPr>
          <p:spPr>
            <a:xfrm flipH="1">
              <a:off x="7611669" y="4712072"/>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899" name="Google Shape;2899;p51"/>
            <p:cNvSpPr/>
            <p:nvPr/>
          </p:nvSpPr>
          <p:spPr>
            <a:xfrm flipH="1">
              <a:off x="2344013" y="124785"/>
              <a:ext cx="209875" cy="275176"/>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900" name="Google Shape;2900;p51"/>
            <p:cNvSpPr/>
            <p:nvPr/>
          </p:nvSpPr>
          <p:spPr>
            <a:xfrm flipH="1">
              <a:off x="214054" y="1194918"/>
              <a:ext cx="209875" cy="275176"/>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901" name="Google Shape;2901;p51"/>
            <p:cNvSpPr/>
            <p:nvPr/>
          </p:nvSpPr>
          <p:spPr>
            <a:xfrm flipH="1">
              <a:off x="8407221" y="369323"/>
              <a:ext cx="209875" cy="275176"/>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902" name="Google Shape;2902;p51"/>
            <p:cNvSpPr/>
            <p:nvPr/>
          </p:nvSpPr>
          <p:spPr>
            <a:xfrm flipH="1">
              <a:off x="304782" y="3812214"/>
              <a:ext cx="162240" cy="212808"/>
            </a:xfrm>
            <a:custGeom>
              <a:rect b="b" l="l" r="r" t="t"/>
              <a:pathLst>
                <a:path extrusionOk="0" h="2078" w="1846">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903" name="Google Shape;2903;p51"/>
            <p:cNvSpPr/>
            <p:nvPr/>
          </p:nvSpPr>
          <p:spPr>
            <a:xfrm flipH="1">
              <a:off x="772481" y="4886809"/>
              <a:ext cx="110475" cy="144603"/>
            </a:xfrm>
            <a:custGeom>
              <a:rect b="b" l="l" r="r" t="t"/>
              <a:pathLst>
                <a:path extrusionOk="0" h="1412" w="1257">
                  <a:moveTo>
                    <a:pt x="628" y="1"/>
                  </a:moveTo>
                  <a:cubicBezTo>
                    <a:pt x="551" y="1"/>
                    <a:pt x="483" y="233"/>
                    <a:pt x="464" y="552"/>
                  </a:cubicBezTo>
                  <a:cubicBezTo>
                    <a:pt x="194" y="571"/>
                    <a:pt x="0" y="629"/>
                    <a:pt x="0" y="706"/>
                  </a:cubicBezTo>
                  <a:cubicBezTo>
                    <a:pt x="0" y="784"/>
                    <a:pt x="194" y="851"/>
                    <a:pt x="464" y="871"/>
                  </a:cubicBezTo>
                  <a:cubicBezTo>
                    <a:pt x="483" y="1180"/>
                    <a:pt x="551" y="1412"/>
                    <a:pt x="628" y="1412"/>
                  </a:cubicBezTo>
                  <a:cubicBezTo>
                    <a:pt x="706" y="1412"/>
                    <a:pt x="773" y="1180"/>
                    <a:pt x="783" y="871"/>
                  </a:cubicBezTo>
                  <a:cubicBezTo>
                    <a:pt x="1054" y="851"/>
                    <a:pt x="1257" y="784"/>
                    <a:pt x="1257" y="706"/>
                  </a:cubicBezTo>
                  <a:cubicBezTo>
                    <a:pt x="1257" y="629"/>
                    <a:pt x="1054" y="571"/>
                    <a:pt x="78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904" name="Google Shape;2904;p51"/>
            <p:cNvSpPr/>
            <p:nvPr/>
          </p:nvSpPr>
          <p:spPr>
            <a:xfrm flipH="1">
              <a:off x="8778949" y="467175"/>
              <a:ext cx="110475" cy="145627"/>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905" name="Google Shape;2905;p51"/>
            <p:cNvSpPr/>
            <p:nvPr/>
          </p:nvSpPr>
          <p:spPr>
            <a:xfrm flipH="1">
              <a:off x="8063582" y="2594063"/>
              <a:ext cx="110475" cy="144603"/>
            </a:xfrm>
            <a:custGeom>
              <a:rect b="b" l="l" r="r" t="t"/>
              <a:pathLst>
                <a:path extrusionOk="0" h="1412" w="1257">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906" name="Google Shape;2906;p51"/>
            <p:cNvSpPr/>
            <p:nvPr/>
          </p:nvSpPr>
          <p:spPr>
            <a:xfrm flipH="1">
              <a:off x="4219222" y="328863"/>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907" name="Google Shape;2907;p51"/>
            <p:cNvSpPr/>
            <p:nvPr/>
          </p:nvSpPr>
          <p:spPr>
            <a:xfrm flipH="1">
              <a:off x="8276375" y="1337765"/>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908" name="Google Shape;2908;p51"/>
            <p:cNvSpPr/>
            <p:nvPr/>
          </p:nvSpPr>
          <p:spPr>
            <a:xfrm flipH="1">
              <a:off x="5360729" y="219964"/>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909" name="Google Shape;2909;p51"/>
            <p:cNvSpPr/>
            <p:nvPr/>
          </p:nvSpPr>
          <p:spPr>
            <a:xfrm flipH="1">
              <a:off x="8889422" y="1456474"/>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910" name="Google Shape;2910;p51"/>
            <p:cNvSpPr/>
            <p:nvPr/>
          </p:nvSpPr>
          <p:spPr>
            <a:xfrm flipH="1">
              <a:off x="8963777" y="1751005"/>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911" name="Google Shape;2911;p51"/>
            <p:cNvSpPr/>
            <p:nvPr/>
          </p:nvSpPr>
          <p:spPr>
            <a:xfrm flipH="1">
              <a:off x="4085947" y="4100861"/>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912" name="Google Shape;2912;p51"/>
            <p:cNvSpPr/>
            <p:nvPr/>
          </p:nvSpPr>
          <p:spPr>
            <a:xfrm flipH="1">
              <a:off x="857390" y="4311727"/>
              <a:ext cx="85427" cy="85410"/>
            </a:xfrm>
            <a:custGeom>
              <a:rect b="b" l="l" r="r" t="t"/>
              <a:pathLst>
                <a:path extrusionOk="0" h="834" w="972">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913" name="Google Shape;2913;p51"/>
            <p:cNvSpPr/>
            <p:nvPr/>
          </p:nvSpPr>
          <p:spPr>
            <a:xfrm flipH="1">
              <a:off x="4900089" y="4561078"/>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914" name="Google Shape;2914;p51"/>
            <p:cNvSpPr/>
            <p:nvPr/>
          </p:nvSpPr>
          <p:spPr>
            <a:xfrm flipH="1">
              <a:off x="4818132" y="4632688"/>
              <a:ext cx="57303" cy="56325"/>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grpSp>
          <p:nvGrpSpPr>
            <p:cNvPr id="2915" name="Google Shape;2915;p51"/>
            <p:cNvGrpSpPr/>
            <p:nvPr/>
          </p:nvGrpSpPr>
          <p:grpSpPr>
            <a:xfrm flipH="1">
              <a:off x="8617067" y="3914525"/>
              <a:ext cx="419855" cy="458070"/>
              <a:chOff x="1782829" y="3104030"/>
              <a:chExt cx="362694" cy="339613"/>
            </a:xfrm>
          </p:grpSpPr>
          <p:sp>
            <p:nvSpPr>
              <p:cNvPr id="2916" name="Google Shape;2916;p51"/>
              <p:cNvSpPr/>
              <p:nvPr/>
            </p:nvSpPr>
            <p:spPr>
              <a:xfrm>
                <a:off x="2071192" y="3232116"/>
                <a:ext cx="74331" cy="6286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917" name="Google Shape;2917;p51"/>
              <p:cNvSpPr/>
              <p:nvPr/>
            </p:nvSpPr>
            <p:spPr>
              <a:xfrm>
                <a:off x="1782829" y="3135995"/>
                <a:ext cx="74331" cy="62866"/>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918" name="Google Shape;2918;p51"/>
              <p:cNvSpPr/>
              <p:nvPr/>
            </p:nvSpPr>
            <p:spPr>
              <a:xfrm>
                <a:off x="1952370" y="3104030"/>
                <a:ext cx="35001" cy="29990"/>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919" name="Google Shape;2919;p51"/>
              <p:cNvSpPr/>
              <p:nvPr/>
            </p:nvSpPr>
            <p:spPr>
              <a:xfrm>
                <a:off x="2040367" y="3413501"/>
                <a:ext cx="35761" cy="30142"/>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920" name="Google Shape;2920;p51"/>
              <p:cNvSpPr/>
              <p:nvPr/>
            </p:nvSpPr>
            <p:spPr>
              <a:xfrm>
                <a:off x="1873863" y="3322391"/>
                <a:ext cx="49275" cy="421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grpSp>
        <p:grpSp>
          <p:nvGrpSpPr>
            <p:cNvPr id="2921" name="Google Shape;2921;p51"/>
            <p:cNvGrpSpPr/>
            <p:nvPr/>
          </p:nvGrpSpPr>
          <p:grpSpPr>
            <a:xfrm flipH="1">
              <a:off x="382778" y="55652"/>
              <a:ext cx="644290" cy="398451"/>
              <a:chOff x="5060325" y="3307700"/>
              <a:chExt cx="568458" cy="295433"/>
            </a:xfrm>
          </p:grpSpPr>
          <p:sp>
            <p:nvSpPr>
              <p:cNvPr id="2922" name="Google Shape;2922;p51"/>
              <p:cNvSpPr/>
              <p:nvPr/>
            </p:nvSpPr>
            <p:spPr>
              <a:xfrm>
                <a:off x="5554452" y="3540268"/>
                <a:ext cx="74331" cy="6286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923" name="Google Shape;2923;p51"/>
              <p:cNvSpPr/>
              <p:nvPr/>
            </p:nvSpPr>
            <p:spPr>
              <a:xfrm>
                <a:off x="5060325" y="3307700"/>
                <a:ext cx="74331" cy="62866"/>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grpSp>
        <p:sp>
          <p:nvSpPr>
            <p:cNvPr id="2924" name="Google Shape;2924;p51"/>
            <p:cNvSpPr/>
            <p:nvPr/>
          </p:nvSpPr>
          <p:spPr>
            <a:xfrm flipH="1">
              <a:off x="103577" y="1937665"/>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925" name="Google Shape;2925;p51"/>
            <p:cNvSpPr/>
            <p:nvPr/>
          </p:nvSpPr>
          <p:spPr>
            <a:xfrm flipH="1">
              <a:off x="1878382" y="4632703"/>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926" name="Google Shape;2926;p51"/>
            <p:cNvSpPr/>
            <p:nvPr/>
          </p:nvSpPr>
          <p:spPr>
            <a:xfrm flipH="1">
              <a:off x="8929945" y="3068548"/>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927" name="Google Shape;2927;p51"/>
            <p:cNvSpPr/>
            <p:nvPr/>
          </p:nvSpPr>
          <p:spPr>
            <a:xfrm flipH="1">
              <a:off x="8617086" y="3376919"/>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928" name="Google Shape;2928;p51"/>
            <p:cNvSpPr/>
            <p:nvPr/>
          </p:nvSpPr>
          <p:spPr>
            <a:xfrm flipH="1">
              <a:off x="7611670" y="580217"/>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929" name="Google Shape;2929;p51"/>
            <p:cNvSpPr/>
            <p:nvPr/>
          </p:nvSpPr>
          <p:spPr>
            <a:xfrm flipH="1">
              <a:off x="7460938" y="537102"/>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930" name="Google Shape;2930;p51"/>
            <p:cNvSpPr/>
            <p:nvPr/>
          </p:nvSpPr>
          <p:spPr>
            <a:xfrm flipH="1">
              <a:off x="3039494" y="501634"/>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931" name="Google Shape;2931;p51"/>
            <p:cNvSpPr/>
            <p:nvPr/>
          </p:nvSpPr>
          <p:spPr>
            <a:xfrm flipH="1">
              <a:off x="7611673" y="3040384"/>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932" name="Google Shape;2932;p51"/>
            <p:cNvSpPr/>
            <p:nvPr/>
          </p:nvSpPr>
          <p:spPr>
            <a:xfrm flipH="1">
              <a:off x="3222567" y="328869"/>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933" name="Google Shape;2933;p51"/>
            <p:cNvSpPr/>
            <p:nvPr/>
          </p:nvSpPr>
          <p:spPr>
            <a:xfrm flipH="1">
              <a:off x="3549874" y="1429441"/>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934" name="Google Shape;2934;p51"/>
            <p:cNvSpPr/>
            <p:nvPr/>
          </p:nvSpPr>
          <p:spPr>
            <a:xfrm flipH="1">
              <a:off x="3296922" y="623400"/>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935" name="Google Shape;2935;p51"/>
            <p:cNvSpPr/>
            <p:nvPr/>
          </p:nvSpPr>
          <p:spPr>
            <a:xfrm flipH="1">
              <a:off x="5624717" y="4746266"/>
              <a:ext cx="110475" cy="14450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936" name="Google Shape;2936;p51"/>
            <p:cNvSpPr/>
            <p:nvPr/>
          </p:nvSpPr>
          <p:spPr>
            <a:xfrm>
              <a:off x="382785" y="2771028"/>
              <a:ext cx="110475" cy="14450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937" name="Google Shape;2937;p51"/>
            <p:cNvSpPr/>
            <p:nvPr/>
          </p:nvSpPr>
          <p:spPr>
            <a:xfrm>
              <a:off x="3120901" y="4825077"/>
              <a:ext cx="162328" cy="212910"/>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938" name="Google Shape;2938;p51"/>
            <p:cNvSpPr/>
            <p:nvPr/>
          </p:nvSpPr>
          <p:spPr>
            <a:xfrm>
              <a:off x="7986810" y="3968116"/>
              <a:ext cx="110475" cy="14450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2939" name="Google Shape;2939;p51"/>
            <p:cNvSpPr/>
            <p:nvPr/>
          </p:nvSpPr>
          <p:spPr>
            <a:xfrm flipH="1">
              <a:off x="5762157" y="1138588"/>
              <a:ext cx="57303" cy="56325"/>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20">
    <p:spTree>
      <p:nvGrpSpPr>
        <p:cNvPr id="2940" name="Shape 2940"/>
        <p:cNvGrpSpPr/>
        <p:nvPr/>
      </p:nvGrpSpPr>
      <p:grpSpPr>
        <a:xfrm>
          <a:off x="0" y="0"/>
          <a:ext cx="0" cy="0"/>
          <a:chOff x="0" y="0"/>
          <a:chExt cx="0" cy="0"/>
        </a:xfrm>
      </p:grpSpPr>
      <p:sp>
        <p:nvSpPr>
          <p:cNvPr id="2941" name="Google Shape;2941;p52"/>
          <p:cNvSpPr txBox="1"/>
          <p:nvPr>
            <p:ph type="title"/>
          </p:nvPr>
        </p:nvSpPr>
        <p:spPr>
          <a:xfrm>
            <a:off x="4572000" y="1077725"/>
            <a:ext cx="3431400" cy="437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1900">
                <a:solidFill>
                  <a:schemeClr val="dk2"/>
                </a:solidFill>
                <a:latin typeface="Muli"/>
                <a:ea typeface="Muli"/>
                <a:cs typeface="Muli"/>
                <a:sym typeface="Muli"/>
              </a:defRPr>
            </a:lvl1pPr>
            <a:lvl2pPr lvl="1" rtl="0" algn="ctr">
              <a:spcBef>
                <a:spcPts val="0"/>
              </a:spcBef>
              <a:spcAft>
                <a:spcPts val="0"/>
              </a:spcAft>
              <a:buNone/>
              <a:defRPr>
                <a:solidFill>
                  <a:schemeClr val="dk2"/>
                </a:solidFill>
                <a:latin typeface="Muli"/>
                <a:ea typeface="Muli"/>
                <a:cs typeface="Muli"/>
                <a:sym typeface="Muli"/>
              </a:defRPr>
            </a:lvl2pPr>
            <a:lvl3pPr lvl="2" rtl="0" algn="ctr">
              <a:spcBef>
                <a:spcPts val="0"/>
              </a:spcBef>
              <a:spcAft>
                <a:spcPts val="0"/>
              </a:spcAft>
              <a:buNone/>
              <a:defRPr>
                <a:solidFill>
                  <a:schemeClr val="dk2"/>
                </a:solidFill>
                <a:latin typeface="Muli"/>
                <a:ea typeface="Muli"/>
                <a:cs typeface="Muli"/>
                <a:sym typeface="Muli"/>
              </a:defRPr>
            </a:lvl3pPr>
            <a:lvl4pPr lvl="3" rtl="0" algn="ctr">
              <a:spcBef>
                <a:spcPts val="0"/>
              </a:spcBef>
              <a:spcAft>
                <a:spcPts val="0"/>
              </a:spcAft>
              <a:buNone/>
              <a:defRPr>
                <a:solidFill>
                  <a:schemeClr val="dk2"/>
                </a:solidFill>
                <a:latin typeface="Muli"/>
                <a:ea typeface="Muli"/>
                <a:cs typeface="Muli"/>
                <a:sym typeface="Muli"/>
              </a:defRPr>
            </a:lvl4pPr>
            <a:lvl5pPr lvl="4" rtl="0" algn="ctr">
              <a:spcBef>
                <a:spcPts val="0"/>
              </a:spcBef>
              <a:spcAft>
                <a:spcPts val="0"/>
              </a:spcAft>
              <a:buNone/>
              <a:defRPr>
                <a:solidFill>
                  <a:schemeClr val="dk2"/>
                </a:solidFill>
                <a:latin typeface="Muli"/>
                <a:ea typeface="Muli"/>
                <a:cs typeface="Muli"/>
                <a:sym typeface="Muli"/>
              </a:defRPr>
            </a:lvl5pPr>
            <a:lvl6pPr lvl="5" rtl="0" algn="ctr">
              <a:spcBef>
                <a:spcPts val="0"/>
              </a:spcBef>
              <a:spcAft>
                <a:spcPts val="0"/>
              </a:spcAft>
              <a:buNone/>
              <a:defRPr>
                <a:solidFill>
                  <a:schemeClr val="dk2"/>
                </a:solidFill>
                <a:latin typeface="Muli"/>
                <a:ea typeface="Muli"/>
                <a:cs typeface="Muli"/>
                <a:sym typeface="Muli"/>
              </a:defRPr>
            </a:lvl6pPr>
            <a:lvl7pPr lvl="6" rtl="0" algn="ctr">
              <a:spcBef>
                <a:spcPts val="0"/>
              </a:spcBef>
              <a:spcAft>
                <a:spcPts val="0"/>
              </a:spcAft>
              <a:buNone/>
              <a:defRPr>
                <a:solidFill>
                  <a:schemeClr val="dk2"/>
                </a:solidFill>
                <a:latin typeface="Muli"/>
                <a:ea typeface="Muli"/>
                <a:cs typeface="Muli"/>
                <a:sym typeface="Muli"/>
              </a:defRPr>
            </a:lvl7pPr>
            <a:lvl8pPr lvl="7" rtl="0" algn="ctr">
              <a:spcBef>
                <a:spcPts val="0"/>
              </a:spcBef>
              <a:spcAft>
                <a:spcPts val="0"/>
              </a:spcAft>
              <a:buNone/>
              <a:defRPr>
                <a:solidFill>
                  <a:schemeClr val="dk2"/>
                </a:solidFill>
                <a:latin typeface="Muli"/>
                <a:ea typeface="Muli"/>
                <a:cs typeface="Muli"/>
                <a:sym typeface="Muli"/>
              </a:defRPr>
            </a:lvl8pPr>
            <a:lvl9pPr lvl="8" rtl="0" algn="ctr">
              <a:spcBef>
                <a:spcPts val="0"/>
              </a:spcBef>
              <a:spcAft>
                <a:spcPts val="0"/>
              </a:spcAft>
              <a:buNone/>
              <a:defRPr>
                <a:solidFill>
                  <a:schemeClr val="dk2"/>
                </a:solidFill>
                <a:latin typeface="Muli"/>
                <a:ea typeface="Muli"/>
                <a:cs typeface="Muli"/>
                <a:sym typeface="Muli"/>
              </a:defRPr>
            </a:lvl9pPr>
          </a:lstStyle>
          <a:p/>
        </p:txBody>
      </p:sp>
      <p:sp>
        <p:nvSpPr>
          <p:cNvPr id="2942" name="Google Shape;2942;p52"/>
          <p:cNvSpPr txBox="1"/>
          <p:nvPr>
            <p:ph idx="1" type="subTitle"/>
          </p:nvPr>
        </p:nvSpPr>
        <p:spPr>
          <a:xfrm>
            <a:off x="4572000" y="1710433"/>
            <a:ext cx="3431400" cy="92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700"/>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2943" name="Google Shape;2943;p52"/>
          <p:cNvSpPr txBox="1"/>
          <p:nvPr/>
        </p:nvSpPr>
        <p:spPr>
          <a:xfrm>
            <a:off x="4375500" y="2886425"/>
            <a:ext cx="3824400" cy="7293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100">
                <a:solidFill>
                  <a:schemeClr val="dk1"/>
                </a:solidFill>
                <a:latin typeface="Muli"/>
                <a:ea typeface="Muli"/>
                <a:cs typeface="Muli"/>
                <a:sym typeface="Muli"/>
              </a:rPr>
              <a:t>CREDITS: This presentation template was created by </a:t>
            </a:r>
            <a:r>
              <a:rPr b="1" lang="en" sz="1100">
                <a:solidFill>
                  <a:schemeClr val="dk1"/>
                </a:solidFill>
                <a:uFill>
                  <a:noFill/>
                </a:uFill>
                <a:latin typeface="Muli"/>
                <a:ea typeface="Muli"/>
                <a:cs typeface="Muli"/>
                <a:sym typeface="Muli"/>
                <a:hlinkClick r:id="rId2">
                  <a:extLst>
                    <a:ext uri="{A12FA001-AC4F-418D-AE19-62706E023703}">
                      <ahyp:hlinkClr val="tx"/>
                    </a:ext>
                  </a:extLst>
                </a:hlinkClick>
              </a:rPr>
              <a:t>Slidesgo</a:t>
            </a:r>
            <a:r>
              <a:rPr lang="en" sz="1100">
                <a:solidFill>
                  <a:schemeClr val="dk1"/>
                </a:solidFill>
                <a:latin typeface="Muli"/>
                <a:ea typeface="Muli"/>
                <a:cs typeface="Muli"/>
                <a:sym typeface="Muli"/>
              </a:rPr>
              <a:t>, including icons by </a:t>
            </a:r>
            <a:r>
              <a:rPr b="1" lang="en" sz="1100">
                <a:solidFill>
                  <a:schemeClr val="dk1"/>
                </a:solidFill>
                <a:uFill>
                  <a:noFill/>
                </a:uFill>
                <a:latin typeface="Muli"/>
                <a:ea typeface="Muli"/>
                <a:cs typeface="Muli"/>
                <a:sym typeface="Muli"/>
                <a:hlinkClick r:id="rId3">
                  <a:extLst>
                    <a:ext uri="{A12FA001-AC4F-418D-AE19-62706E023703}">
                      <ahyp:hlinkClr val="tx"/>
                    </a:ext>
                  </a:extLst>
                </a:hlinkClick>
              </a:rPr>
              <a:t>Flaticon</a:t>
            </a:r>
            <a:r>
              <a:rPr lang="en" sz="1100">
                <a:solidFill>
                  <a:schemeClr val="dk1"/>
                </a:solidFill>
                <a:latin typeface="Muli"/>
                <a:ea typeface="Muli"/>
                <a:cs typeface="Muli"/>
                <a:sym typeface="Muli"/>
              </a:rPr>
              <a:t>, and infographics &amp; images by </a:t>
            </a:r>
            <a:r>
              <a:rPr b="1" lang="en" sz="1100">
                <a:solidFill>
                  <a:schemeClr val="dk1"/>
                </a:solidFill>
                <a:uFill>
                  <a:noFill/>
                </a:uFill>
                <a:latin typeface="Muli"/>
                <a:ea typeface="Muli"/>
                <a:cs typeface="Muli"/>
                <a:sym typeface="Muli"/>
                <a:hlinkClick r:id="rId4">
                  <a:extLst>
                    <a:ext uri="{A12FA001-AC4F-418D-AE19-62706E023703}">
                      <ahyp:hlinkClr val="tx"/>
                    </a:ext>
                  </a:extLst>
                </a:hlinkClick>
              </a:rPr>
              <a:t>Freepik</a:t>
            </a:r>
            <a:endParaRPr>
              <a:solidFill>
                <a:schemeClr val="dk1"/>
              </a:solidFill>
              <a:latin typeface="Muli"/>
              <a:ea typeface="Muli"/>
              <a:cs typeface="Muli"/>
              <a:sym typeface="Muli"/>
            </a:endParaRPr>
          </a:p>
        </p:txBody>
      </p:sp>
      <p:grpSp>
        <p:nvGrpSpPr>
          <p:cNvPr id="2944" name="Google Shape;2944;p52"/>
          <p:cNvGrpSpPr/>
          <p:nvPr/>
        </p:nvGrpSpPr>
        <p:grpSpPr>
          <a:xfrm>
            <a:off x="103764" y="-468499"/>
            <a:ext cx="8909810" cy="5585084"/>
            <a:chOff x="122539" y="-453636"/>
            <a:chExt cx="8909810" cy="5585084"/>
          </a:xfrm>
        </p:grpSpPr>
        <p:sp>
          <p:nvSpPr>
            <p:cNvPr id="2945" name="Google Shape;2945;p52"/>
            <p:cNvSpPr/>
            <p:nvPr/>
          </p:nvSpPr>
          <p:spPr>
            <a:xfrm flipH="1" rot="-3371699">
              <a:off x="2988946" y="-277543"/>
              <a:ext cx="908874" cy="908476"/>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52"/>
            <p:cNvSpPr/>
            <p:nvPr/>
          </p:nvSpPr>
          <p:spPr>
            <a:xfrm>
              <a:off x="3605673" y="4411135"/>
              <a:ext cx="720628" cy="720313"/>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52"/>
            <p:cNvSpPr/>
            <p:nvPr/>
          </p:nvSpPr>
          <p:spPr>
            <a:xfrm rot="422608">
              <a:off x="6359542" y="301023"/>
              <a:ext cx="1071098" cy="723469"/>
            </a:xfrm>
            <a:custGeom>
              <a:rect b="b" l="l" r="r" t="t"/>
              <a:pathLst>
                <a:path extrusionOk="0" h="45494" w="67354">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52"/>
            <p:cNvSpPr/>
            <p:nvPr/>
          </p:nvSpPr>
          <p:spPr>
            <a:xfrm rot="-1076704">
              <a:off x="448718" y="4391037"/>
              <a:ext cx="459250" cy="386316"/>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49" name="Google Shape;2949;p52"/>
            <p:cNvGrpSpPr/>
            <p:nvPr/>
          </p:nvGrpSpPr>
          <p:grpSpPr>
            <a:xfrm rot="1882907">
              <a:off x="4836942" y="4326520"/>
              <a:ext cx="537260" cy="480691"/>
              <a:chOff x="97244" y="5199803"/>
              <a:chExt cx="705425" cy="631150"/>
            </a:xfrm>
          </p:grpSpPr>
          <p:sp>
            <p:nvSpPr>
              <p:cNvPr id="2950" name="Google Shape;2950;p52"/>
              <p:cNvSpPr/>
              <p:nvPr/>
            </p:nvSpPr>
            <p:spPr>
              <a:xfrm>
                <a:off x="177244" y="5475178"/>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52"/>
              <p:cNvSpPr/>
              <p:nvPr/>
            </p:nvSpPr>
            <p:spPr>
              <a:xfrm>
                <a:off x="97244" y="5349728"/>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52"/>
              <p:cNvSpPr/>
              <p:nvPr/>
            </p:nvSpPr>
            <p:spPr>
              <a:xfrm>
                <a:off x="313619" y="5199803"/>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52"/>
              <p:cNvSpPr/>
              <p:nvPr/>
            </p:nvSpPr>
            <p:spPr>
              <a:xfrm>
                <a:off x="519119" y="5229703"/>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52"/>
              <p:cNvSpPr/>
              <p:nvPr/>
            </p:nvSpPr>
            <p:spPr>
              <a:xfrm>
                <a:off x="635494" y="5418303"/>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5" name="Google Shape;2955;p52"/>
            <p:cNvGrpSpPr/>
            <p:nvPr/>
          </p:nvGrpSpPr>
          <p:grpSpPr>
            <a:xfrm flipH="1" rot="2048194">
              <a:off x="277893" y="1573547"/>
              <a:ext cx="537270" cy="480701"/>
              <a:chOff x="2383976" y="3735753"/>
              <a:chExt cx="705425" cy="631150"/>
            </a:xfrm>
          </p:grpSpPr>
          <p:sp>
            <p:nvSpPr>
              <p:cNvPr id="2956" name="Google Shape;2956;p52"/>
              <p:cNvSpPr/>
              <p:nvPr/>
            </p:nvSpPr>
            <p:spPr>
              <a:xfrm>
                <a:off x="2463976" y="4011128"/>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52"/>
              <p:cNvSpPr/>
              <p:nvPr/>
            </p:nvSpPr>
            <p:spPr>
              <a:xfrm>
                <a:off x="2383976" y="3885678"/>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52"/>
              <p:cNvSpPr/>
              <p:nvPr/>
            </p:nvSpPr>
            <p:spPr>
              <a:xfrm>
                <a:off x="2600351" y="3735753"/>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52"/>
              <p:cNvSpPr/>
              <p:nvPr/>
            </p:nvSpPr>
            <p:spPr>
              <a:xfrm>
                <a:off x="2805851" y="3765653"/>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52"/>
              <p:cNvSpPr/>
              <p:nvPr/>
            </p:nvSpPr>
            <p:spPr>
              <a:xfrm>
                <a:off x="2922226" y="3954253"/>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61" name="Google Shape;2961;p52"/>
            <p:cNvSpPr/>
            <p:nvPr/>
          </p:nvSpPr>
          <p:spPr>
            <a:xfrm rot="1076189">
              <a:off x="7599873" y="4540711"/>
              <a:ext cx="459228" cy="386297"/>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52"/>
            <p:cNvSpPr/>
            <p:nvPr/>
          </p:nvSpPr>
          <p:spPr>
            <a:xfrm rot="-1550640">
              <a:off x="1291575" y="179085"/>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52"/>
            <p:cNvSpPr/>
            <p:nvPr/>
          </p:nvSpPr>
          <p:spPr>
            <a:xfrm>
              <a:off x="475415" y="907939"/>
              <a:ext cx="159461" cy="17949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52"/>
            <p:cNvSpPr/>
            <p:nvPr/>
          </p:nvSpPr>
          <p:spPr>
            <a:xfrm>
              <a:off x="4408289" y="448533"/>
              <a:ext cx="206168" cy="231982"/>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52"/>
            <p:cNvSpPr/>
            <p:nvPr/>
          </p:nvSpPr>
          <p:spPr>
            <a:xfrm>
              <a:off x="8050613" y="3712938"/>
              <a:ext cx="159374" cy="179404"/>
            </a:xfrm>
            <a:custGeom>
              <a:rect b="b" l="l" r="r" t="t"/>
              <a:pathLst>
                <a:path extrusionOk="0" h="2078" w="1846">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52"/>
            <p:cNvSpPr/>
            <p:nvPr/>
          </p:nvSpPr>
          <p:spPr>
            <a:xfrm>
              <a:off x="475424" y="3570987"/>
              <a:ext cx="159461" cy="179490"/>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52"/>
            <p:cNvSpPr/>
            <p:nvPr/>
          </p:nvSpPr>
          <p:spPr>
            <a:xfrm>
              <a:off x="240515" y="115308"/>
              <a:ext cx="108523" cy="122768"/>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52"/>
            <p:cNvSpPr/>
            <p:nvPr/>
          </p:nvSpPr>
          <p:spPr>
            <a:xfrm>
              <a:off x="5412585" y="448541"/>
              <a:ext cx="108523" cy="121905"/>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52"/>
            <p:cNvSpPr/>
            <p:nvPr/>
          </p:nvSpPr>
          <p:spPr>
            <a:xfrm rot="-8973980">
              <a:off x="1065934" y="3161036"/>
              <a:ext cx="84523" cy="7148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52"/>
            <p:cNvSpPr/>
            <p:nvPr/>
          </p:nvSpPr>
          <p:spPr>
            <a:xfrm rot="-8973980">
              <a:off x="1293293" y="3421374"/>
              <a:ext cx="84523" cy="71486"/>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52"/>
            <p:cNvSpPr/>
            <p:nvPr/>
          </p:nvSpPr>
          <p:spPr>
            <a:xfrm rot="-8973980">
              <a:off x="1140829" y="3401193"/>
              <a:ext cx="39801" cy="34103"/>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52"/>
            <p:cNvSpPr/>
            <p:nvPr/>
          </p:nvSpPr>
          <p:spPr>
            <a:xfrm rot="-8973980">
              <a:off x="1232047" y="3046709"/>
              <a:ext cx="40664" cy="34275"/>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52"/>
            <p:cNvSpPr/>
            <p:nvPr/>
          </p:nvSpPr>
          <p:spPr>
            <a:xfrm rot="-8973980">
              <a:off x="1331961" y="3215349"/>
              <a:ext cx="56032" cy="47916"/>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74" name="Google Shape;2974;p52"/>
            <p:cNvGrpSpPr/>
            <p:nvPr/>
          </p:nvGrpSpPr>
          <p:grpSpPr>
            <a:xfrm>
              <a:off x="1230342" y="4578996"/>
              <a:ext cx="430296" cy="384589"/>
              <a:chOff x="-687586" y="4393423"/>
              <a:chExt cx="378415" cy="338219"/>
            </a:xfrm>
          </p:grpSpPr>
          <p:sp>
            <p:nvSpPr>
              <p:cNvPr id="2975" name="Google Shape;2975;p52"/>
              <p:cNvSpPr/>
              <p:nvPr/>
            </p:nvSpPr>
            <p:spPr>
              <a:xfrm rot="-4407576">
                <a:off x="-509802" y="4406566"/>
                <a:ext cx="74330" cy="6286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52"/>
              <p:cNvSpPr/>
              <p:nvPr/>
            </p:nvSpPr>
            <p:spPr>
              <a:xfrm rot="-4407576">
                <a:off x="-684038" y="4655633"/>
                <a:ext cx="74330" cy="6286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52"/>
              <p:cNvSpPr/>
              <p:nvPr/>
            </p:nvSpPr>
            <p:spPr>
              <a:xfrm rot="-4407576">
                <a:off x="-668106" y="4514617"/>
                <a:ext cx="35001" cy="29990"/>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52"/>
              <p:cNvSpPr/>
              <p:nvPr/>
            </p:nvSpPr>
            <p:spPr>
              <a:xfrm rot="-4407576">
                <a:off x="-346588" y="4517943"/>
                <a:ext cx="35760" cy="30142"/>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52"/>
              <p:cNvSpPr/>
              <p:nvPr/>
            </p:nvSpPr>
            <p:spPr>
              <a:xfrm rot="-4407576">
                <a:off x="-480413" y="4640852"/>
                <a:ext cx="49275" cy="421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80" name="Google Shape;2980;p52"/>
            <p:cNvGrpSpPr/>
            <p:nvPr/>
          </p:nvGrpSpPr>
          <p:grpSpPr>
            <a:xfrm>
              <a:off x="8619930" y="4391116"/>
              <a:ext cx="412419" cy="386174"/>
              <a:chOff x="2173397" y="3627896"/>
              <a:chExt cx="362694" cy="339613"/>
            </a:xfrm>
          </p:grpSpPr>
          <p:sp>
            <p:nvSpPr>
              <p:cNvPr id="2981" name="Google Shape;2981;p52"/>
              <p:cNvSpPr/>
              <p:nvPr/>
            </p:nvSpPr>
            <p:spPr>
              <a:xfrm>
                <a:off x="2461761" y="3755982"/>
                <a:ext cx="74331" cy="6286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52"/>
              <p:cNvSpPr/>
              <p:nvPr/>
            </p:nvSpPr>
            <p:spPr>
              <a:xfrm>
                <a:off x="2173397" y="3659861"/>
                <a:ext cx="74331" cy="62866"/>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52"/>
              <p:cNvSpPr/>
              <p:nvPr/>
            </p:nvSpPr>
            <p:spPr>
              <a:xfrm>
                <a:off x="2342938" y="3627896"/>
                <a:ext cx="35001" cy="29990"/>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52"/>
              <p:cNvSpPr/>
              <p:nvPr/>
            </p:nvSpPr>
            <p:spPr>
              <a:xfrm>
                <a:off x="2430935" y="3937367"/>
                <a:ext cx="35761" cy="30142"/>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52"/>
              <p:cNvSpPr/>
              <p:nvPr/>
            </p:nvSpPr>
            <p:spPr>
              <a:xfrm>
                <a:off x="2264432" y="3846257"/>
                <a:ext cx="49275" cy="421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6" name="Google Shape;2986;p52"/>
            <p:cNvSpPr/>
            <p:nvPr/>
          </p:nvSpPr>
          <p:spPr>
            <a:xfrm>
              <a:off x="8652502" y="2020612"/>
              <a:ext cx="108523" cy="121905"/>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52"/>
            <p:cNvSpPr/>
            <p:nvPr/>
          </p:nvSpPr>
          <p:spPr>
            <a:xfrm>
              <a:off x="8729911" y="3188291"/>
              <a:ext cx="108523" cy="121905"/>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52"/>
            <p:cNvSpPr/>
            <p:nvPr/>
          </p:nvSpPr>
          <p:spPr>
            <a:xfrm>
              <a:off x="122539" y="2711228"/>
              <a:ext cx="108523" cy="121905"/>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52"/>
            <p:cNvSpPr/>
            <p:nvPr/>
          </p:nvSpPr>
          <p:spPr>
            <a:xfrm>
              <a:off x="3550838" y="3178365"/>
              <a:ext cx="108523" cy="121905"/>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52"/>
            <p:cNvSpPr/>
            <p:nvPr/>
          </p:nvSpPr>
          <p:spPr>
            <a:xfrm rot="-3558445">
              <a:off x="4456994" y="2045819"/>
              <a:ext cx="84521" cy="71484"/>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52"/>
            <p:cNvSpPr/>
            <p:nvPr/>
          </p:nvSpPr>
          <p:spPr>
            <a:xfrm rot="-3558445">
              <a:off x="4195631" y="2272000"/>
              <a:ext cx="84521" cy="71484"/>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52"/>
            <p:cNvSpPr/>
            <p:nvPr/>
          </p:nvSpPr>
          <p:spPr>
            <a:xfrm rot="-3558445">
              <a:off x="4257655" y="2116043"/>
              <a:ext cx="39800" cy="3410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52"/>
            <p:cNvSpPr/>
            <p:nvPr/>
          </p:nvSpPr>
          <p:spPr>
            <a:xfrm rot="-3558445">
              <a:off x="4611203" y="2209207"/>
              <a:ext cx="40663" cy="34275"/>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52"/>
            <p:cNvSpPr/>
            <p:nvPr/>
          </p:nvSpPr>
          <p:spPr>
            <a:xfrm rot="-3558445">
              <a:off x="4525105" y="2470902"/>
              <a:ext cx="56031" cy="47915"/>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52"/>
            <p:cNvSpPr/>
            <p:nvPr/>
          </p:nvSpPr>
          <p:spPr>
            <a:xfrm rot="-977317">
              <a:off x="8686617" y="487420"/>
              <a:ext cx="84522" cy="7148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52"/>
            <p:cNvSpPr/>
            <p:nvPr/>
          </p:nvSpPr>
          <p:spPr>
            <a:xfrm rot="-977317">
              <a:off x="8341217" y="474479"/>
              <a:ext cx="84522" cy="71486"/>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52"/>
            <p:cNvSpPr/>
            <p:nvPr/>
          </p:nvSpPr>
          <p:spPr>
            <a:xfrm rot="-977317">
              <a:off x="8511727" y="392538"/>
              <a:ext cx="39801" cy="3410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52"/>
            <p:cNvSpPr/>
            <p:nvPr/>
          </p:nvSpPr>
          <p:spPr>
            <a:xfrm rot="-977317">
              <a:off x="8706486" y="702126"/>
              <a:ext cx="40664" cy="34275"/>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52"/>
            <p:cNvSpPr/>
            <p:nvPr/>
          </p:nvSpPr>
          <p:spPr>
            <a:xfrm rot="-977317">
              <a:off x="8497296" y="653359"/>
              <a:ext cx="56032" cy="47916"/>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52"/>
            <p:cNvSpPr/>
            <p:nvPr/>
          </p:nvSpPr>
          <p:spPr>
            <a:xfrm>
              <a:off x="2410025" y="4776365"/>
              <a:ext cx="108526" cy="92325"/>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52"/>
            <p:cNvSpPr/>
            <p:nvPr/>
          </p:nvSpPr>
          <p:spPr>
            <a:xfrm>
              <a:off x="2410358" y="573024"/>
              <a:ext cx="159461" cy="179490"/>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52"/>
            <p:cNvSpPr/>
            <p:nvPr/>
          </p:nvSpPr>
          <p:spPr>
            <a:xfrm flipH="1">
              <a:off x="6739387" y="4568766"/>
              <a:ext cx="108523" cy="121819"/>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52"/>
            <p:cNvSpPr/>
            <p:nvPr/>
          </p:nvSpPr>
          <p:spPr>
            <a:xfrm flipH="1">
              <a:off x="6135647" y="4770284"/>
              <a:ext cx="159461" cy="179490"/>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4" name="Google Shape;3004;p52"/>
          <p:cNvSpPr txBox="1"/>
          <p:nvPr>
            <p:ph idx="2" type="title"/>
          </p:nvPr>
        </p:nvSpPr>
        <p:spPr>
          <a:xfrm>
            <a:off x="718850" y="3692623"/>
            <a:ext cx="3841200" cy="9231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6300">
                <a:solidFill>
                  <a:schemeClr val="dk2"/>
                </a:solidFill>
              </a:defRPr>
            </a:lvl1pPr>
            <a:lvl2pPr lvl="1" rtl="0" algn="ctr">
              <a:spcBef>
                <a:spcPts val="0"/>
              </a:spcBef>
              <a:spcAft>
                <a:spcPts val="0"/>
              </a:spcAft>
              <a:buNone/>
              <a:defRPr b="1" sz="6300">
                <a:latin typeface="Muli"/>
                <a:ea typeface="Muli"/>
                <a:cs typeface="Muli"/>
                <a:sym typeface="Muli"/>
              </a:defRPr>
            </a:lvl2pPr>
            <a:lvl3pPr lvl="2" rtl="0" algn="ctr">
              <a:spcBef>
                <a:spcPts val="0"/>
              </a:spcBef>
              <a:spcAft>
                <a:spcPts val="0"/>
              </a:spcAft>
              <a:buNone/>
              <a:defRPr b="1" sz="6300">
                <a:latin typeface="Muli"/>
                <a:ea typeface="Muli"/>
                <a:cs typeface="Muli"/>
                <a:sym typeface="Muli"/>
              </a:defRPr>
            </a:lvl3pPr>
            <a:lvl4pPr lvl="3" rtl="0" algn="ctr">
              <a:spcBef>
                <a:spcPts val="0"/>
              </a:spcBef>
              <a:spcAft>
                <a:spcPts val="0"/>
              </a:spcAft>
              <a:buNone/>
              <a:defRPr b="1" sz="6300">
                <a:latin typeface="Muli"/>
                <a:ea typeface="Muli"/>
                <a:cs typeface="Muli"/>
                <a:sym typeface="Muli"/>
              </a:defRPr>
            </a:lvl4pPr>
            <a:lvl5pPr lvl="4" rtl="0" algn="ctr">
              <a:spcBef>
                <a:spcPts val="0"/>
              </a:spcBef>
              <a:spcAft>
                <a:spcPts val="0"/>
              </a:spcAft>
              <a:buNone/>
              <a:defRPr b="1" sz="6300">
                <a:latin typeface="Muli"/>
                <a:ea typeface="Muli"/>
                <a:cs typeface="Muli"/>
                <a:sym typeface="Muli"/>
              </a:defRPr>
            </a:lvl5pPr>
            <a:lvl6pPr lvl="5" rtl="0" algn="ctr">
              <a:spcBef>
                <a:spcPts val="0"/>
              </a:spcBef>
              <a:spcAft>
                <a:spcPts val="0"/>
              </a:spcAft>
              <a:buNone/>
              <a:defRPr b="1" sz="6300">
                <a:latin typeface="Muli"/>
                <a:ea typeface="Muli"/>
                <a:cs typeface="Muli"/>
                <a:sym typeface="Muli"/>
              </a:defRPr>
            </a:lvl6pPr>
            <a:lvl7pPr lvl="6" rtl="0" algn="ctr">
              <a:spcBef>
                <a:spcPts val="0"/>
              </a:spcBef>
              <a:spcAft>
                <a:spcPts val="0"/>
              </a:spcAft>
              <a:buNone/>
              <a:defRPr b="1" sz="6300">
                <a:latin typeface="Muli"/>
                <a:ea typeface="Muli"/>
                <a:cs typeface="Muli"/>
                <a:sym typeface="Muli"/>
              </a:defRPr>
            </a:lvl7pPr>
            <a:lvl8pPr lvl="7" rtl="0" algn="ctr">
              <a:spcBef>
                <a:spcPts val="0"/>
              </a:spcBef>
              <a:spcAft>
                <a:spcPts val="0"/>
              </a:spcAft>
              <a:buNone/>
              <a:defRPr b="1" sz="6300">
                <a:latin typeface="Muli"/>
                <a:ea typeface="Muli"/>
                <a:cs typeface="Muli"/>
                <a:sym typeface="Muli"/>
              </a:defRPr>
            </a:lvl8pPr>
            <a:lvl9pPr lvl="8" rtl="0" algn="ctr">
              <a:spcBef>
                <a:spcPts val="0"/>
              </a:spcBef>
              <a:spcAft>
                <a:spcPts val="0"/>
              </a:spcAft>
              <a:buNone/>
              <a:defRPr b="1" sz="6300">
                <a:latin typeface="Muli"/>
                <a:ea typeface="Muli"/>
                <a:cs typeface="Muli"/>
                <a:sym typeface="Muli"/>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1">
  <p:cSld name="CUSTOM_40">
    <p:spTree>
      <p:nvGrpSpPr>
        <p:cNvPr id="3005" name="Shape 3005"/>
        <p:cNvGrpSpPr/>
        <p:nvPr/>
      </p:nvGrpSpPr>
      <p:grpSpPr>
        <a:xfrm>
          <a:off x="0" y="0"/>
          <a:ext cx="0" cy="0"/>
          <a:chOff x="0" y="0"/>
          <a:chExt cx="0" cy="0"/>
        </a:xfrm>
      </p:grpSpPr>
      <p:grpSp>
        <p:nvGrpSpPr>
          <p:cNvPr id="3006" name="Google Shape;3006;p53"/>
          <p:cNvGrpSpPr/>
          <p:nvPr/>
        </p:nvGrpSpPr>
        <p:grpSpPr>
          <a:xfrm>
            <a:off x="103764" y="-468499"/>
            <a:ext cx="8909810" cy="5585084"/>
            <a:chOff x="122539" y="-453636"/>
            <a:chExt cx="8909810" cy="5585084"/>
          </a:xfrm>
        </p:grpSpPr>
        <p:sp>
          <p:nvSpPr>
            <p:cNvPr id="3007" name="Google Shape;3007;p53"/>
            <p:cNvSpPr/>
            <p:nvPr/>
          </p:nvSpPr>
          <p:spPr>
            <a:xfrm flipH="1" rot="-3371699">
              <a:off x="2988946" y="-277543"/>
              <a:ext cx="908874" cy="908476"/>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53"/>
            <p:cNvSpPr/>
            <p:nvPr/>
          </p:nvSpPr>
          <p:spPr>
            <a:xfrm>
              <a:off x="3605673" y="4411135"/>
              <a:ext cx="720628" cy="720313"/>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53"/>
            <p:cNvSpPr/>
            <p:nvPr/>
          </p:nvSpPr>
          <p:spPr>
            <a:xfrm rot="422608">
              <a:off x="6359542" y="301023"/>
              <a:ext cx="1071098" cy="723469"/>
            </a:xfrm>
            <a:custGeom>
              <a:rect b="b" l="l" r="r" t="t"/>
              <a:pathLst>
                <a:path extrusionOk="0" h="45494" w="67354">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53"/>
            <p:cNvSpPr/>
            <p:nvPr/>
          </p:nvSpPr>
          <p:spPr>
            <a:xfrm rot="-1076704">
              <a:off x="448718" y="4391037"/>
              <a:ext cx="459250" cy="386316"/>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1" name="Google Shape;3011;p53"/>
            <p:cNvGrpSpPr/>
            <p:nvPr/>
          </p:nvGrpSpPr>
          <p:grpSpPr>
            <a:xfrm rot="1882907">
              <a:off x="4836942" y="4326520"/>
              <a:ext cx="537260" cy="480691"/>
              <a:chOff x="97244" y="5199803"/>
              <a:chExt cx="705425" cy="631150"/>
            </a:xfrm>
          </p:grpSpPr>
          <p:sp>
            <p:nvSpPr>
              <p:cNvPr id="3012" name="Google Shape;3012;p53"/>
              <p:cNvSpPr/>
              <p:nvPr/>
            </p:nvSpPr>
            <p:spPr>
              <a:xfrm>
                <a:off x="177244" y="5475178"/>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53"/>
              <p:cNvSpPr/>
              <p:nvPr/>
            </p:nvSpPr>
            <p:spPr>
              <a:xfrm>
                <a:off x="97244" y="5349728"/>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53"/>
              <p:cNvSpPr/>
              <p:nvPr/>
            </p:nvSpPr>
            <p:spPr>
              <a:xfrm>
                <a:off x="313619" y="5199803"/>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53"/>
              <p:cNvSpPr/>
              <p:nvPr/>
            </p:nvSpPr>
            <p:spPr>
              <a:xfrm>
                <a:off x="519119" y="5229703"/>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53"/>
              <p:cNvSpPr/>
              <p:nvPr/>
            </p:nvSpPr>
            <p:spPr>
              <a:xfrm>
                <a:off x="635494" y="5418303"/>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7" name="Google Shape;3017;p53"/>
            <p:cNvGrpSpPr/>
            <p:nvPr/>
          </p:nvGrpSpPr>
          <p:grpSpPr>
            <a:xfrm flipH="1" rot="2048194">
              <a:off x="277893" y="1573547"/>
              <a:ext cx="537270" cy="480701"/>
              <a:chOff x="2383976" y="3735753"/>
              <a:chExt cx="705425" cy="631150"/>
            </a:xfrm>
          </p:grpSpPr>
          <p:sp>
            <p:nvSpPr>
              <p:cNvPr id="3018" name="Google Shape;3018;p53"/>
              <p:cNvSpPr/>
              <p:nvPr/>
            </p:nvSpPr>
            <p:spPr>
              <a:xfrm>
                <a:off x="2463976" y="4011128"/>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53"/>
              <p:cNvSpPr/>
              <p:nvPr/>
            </p:nvSpPr>
            <p:spPr>
              <a:xfrm>
                <a:off x="2383976" y="3885678"/>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53"/>
              <p:cNvSpPr/>
              <p:nvPr/>
            </p:nvSpPr>
            <p:spPr>
              <a:xfrm>
                <a:off x="2600351" y="3735753"/>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53"/>
              <p:cNvSpPr/>
              <p:nvPr/>
            </p:nvSpPr>
            <p:spPr>
              <a:xfrm>
                <a:off x="2805851" y="3765653"/>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53"/>
              <p:cNvSpPr/>
              <p:nvPr/>
            </p:nvSpPr>
            <p:spPr>
              <a:xfrm>
                <a:off x="2922226" y="3954253"/>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3" name="Google Shape;3023;p53"/>
            <p:cNvSpPr/>
            <p:nvPr/>
          </p:nvSpPr>
          <p:spPr>
            <a:xfrm rot="1076189">
              <a:off x="7599873" y="4540711"/>
              <a:ext cx="459228" cy="386297"/>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53"/>
            <p:cNvSpPr/>
            <p:nvPr/>
          </p:nvSpPr>
          <p:spPr>
            <a:xfrm rot="-1550640">
              <a:off x="1291575" y="179085"/>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53"/>
            <p:cNvSpPr/>
            <p:nvPr/>
          </p:nvSpPr>
          <p:spPr>
            <a:xfrm>
              <a:off x="475415" y="907939"/>
              <a:ext cx="159461" cy="17949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53"/>
            <p:cNvSpPr/>
            <p:nvPr/>
          </p:nvSpPr>
          <p:spPr>
            <a:xfrm>
              <a:off x="4408289" y="448533"/>
              <a:ext cx="206168" cy="231982"/>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53"/>
            <p:cNvSpPr/>
            <p:nvPr/>
          </p:nvSpPr>
          <p:spPr>
            <a:xfrm>
              <a:off x="8050613" y="3712938"/>
              <a:ext cx="159374" cy="179404"/>
            </a:xfrm>
            <a:custGeom>
              <a:rect b="b" l="l" r="r" t="t"/>
              <a:pathLst>
                <a:path extrusionOk="0" h="2078" w="1846">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53"/>
            <p:cNvSpPr/>
            <p:nvPr/>
          </p:nvSpPr>
          <p:spPr>
            <a:xfrm>
              <a:off x="475424" y="3570987"/>
              <a:ext cx="159461" cy="179490"/>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53"/>
            <p:cNvSpPr/>
            <p:nvPr/>
          </p:nvSpPr>
          <p:spPr>
            <a:xfrm>
              <a:off x="240515" y="115308"/>
              <a:ext cx="108523" cy="122768"/>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53"/>
            <p:cNvSpPr/>
            <p:nvPr/>
          </p:nvSpPr>
          <p:spPr>
            <a:xfrm>
              <a:off x="5412585" y="448541"/>
              <a:ext cx="108523" cy="121905"/>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53"/>
            <p:cNvSpPr/>
            <p:nvPr/>
          </p:nvSpPr>
          <p:spPr>
            <a:xfrm rot="-8973980">
              <a:off x="1065934" y="3161036"/>
              <a:ext cx="84523" cy="7148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53"/>
            <p:cNvSpPr/>
            <p:nvPr/>
          </p:nvSpPr>
          <p:spPr>
            <a:xfrm rot="-8973980">
              <a:off x="1293293" y="3421374"/>
              <a:ext cx="84523" cy="71486"/>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53"/>
            <p:cNvSpPr/>
            <p:nvPr/>
          </p:nvSpPr>
          <p:spPr>
            <a:xfrm rot="-8973980">
              <a:off x="1140829" y="3401193"/>
              <a:ext cx="39801" cy="34103"/>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53"/>
            <p:cNvSpPr/>
            <p:nvPr/>
          </p:nvSpPr>
          <p:spPr>
            <a:xfrm rot="-8973980">
              <a:off x="1232047" y="3046709"/>
              <a:ext cx="40664" cy="34275"/>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53"/>
            <p:cNvSpPr/>
            <p:nvPr/>
          </p:nvSpPr>
          <p:spPr>
            <a:xfrm rot="-8973980">
              <a:off x="1331961" y="3215349"/>
              <a:ext cx="56032" cy="47916"/>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6" name="Google Shape;3036;p53"/>
            <p:cNvGrpSpPr/>
            <p:nvPr/>
          </p:nvGrpSpPr>
          <p:grpSpPr>
            <a:xfrm>
              <a:off x="1230342" y="4578996"/>
              <a:ext cx="430296" cy="384589"/>
              <a:chOff x="-687586" y="4393423"/>
              <a:chExt cx="378415" cy="338219"/>
            </a:xfrm>
          </p:grpSpPr>
          <p:sp>
            <p:nvSpPr>
              <p:cNvPr id="3037" name="Google Shape;3037;p53"/>
              <p:cNvSpPr/>
              <p:nvPr/>
            </p:nvSpPr>
            <p:spPr>
              <a:xfrm rot="-4407576">
                <a:off x="-509802" y="4406566"/>
                <a:ext cx="74330" cy="6286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53"/>
              <p:cNvSpPr/>
              <p:nvPr/>
            </p:nvSpPr>
            <p:spPr>
              <a:xfrm rot="-4407576">
                <a:off x="-684038" y="4655633"/>
                <a:ext cx="74330" cy="6286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53"/>
              <p:cNvSpPr/>
              <p:nvPr/>
            </p:nvSpPr>
            <p:spPr>
              <a:xfrm rot="-4407576">
                <a:off x="-668106" y="4514617"/>
                <a:ext cx="35001" cy="29990"/>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53"/>
              <p:cNvSpPr/>
              <p:nvPr/>
            </p:nvSpPr>
            <p:spPr>
              <a:xfrm rot="-4407576">
                <a:off x="-346588" y="4517943"/>
                <a:ext cx="35760" cy="30142"/>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53"/>
              <p:cNvSpPr/>
              <p:nvPr/>
            </p:nvSpPr>
            <p:spPr>
              <a:xfrm rot="-4407576">
                <a:off x="-480413" y="4640852"/>
                <a:ext cx="49275" cy="421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2" name="Google Shape;3042;p53"/>
            <p:cNvGrpSpPr/>
            <p:nvPr/>
          </p:nvGrpSpPr>
          <p:grpSpPr>
            <a:xfrm>
              <a:off x="8619930" y="4391116"/>
              <a:ext cx="412419" cy="386174"/>
              <a:chOff x="2173397" y="3627896"/>
              <a:chExt cx="362694" cy="339613"/>
            </a:xfrm>
          </p:grpSpPr>
          <p:sp>
            <p:nvSpPr>
              <p:cNvPr id="3043" name="Google Shape;3043;p53"/>
              <p:cNvSpPr/>
              <p:nvPr/>
            </p:nvSpPr>
            <p:spPr>
              <a:xfrm>
                <a:off x="2461761" y="3755982"/>
                <a:ext cx="74331" cy="6286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53"/>
              <p:cNvSpPr/>
              <p:nvPr/>
            </p:nvSpPr>
            <p:spPr>
              <a:xfrm>
                <a:off x="2173397" y="3659861"/>
                <a:ext cx="74331" cy="62866"/>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53"/>
              <p:cNvSpPr/>
              <p:nvPr/>
            </p:nvSpPr>
            <p:spPr>
              <a:xfrm>
                <a:off x="2342938" y="3627896"/>
                <a:ext cx="35001" cy="29990"/>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53"/>
              <p:cNvSpPr/>
              <p:nvPr/>
            </p:nvSpPr>
            <p:spPr>
              <a:xfrm>
                <a:off x="2430935" y="3937367"/>
                <a:ext cx="35761" cy="30142"/>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53"/>
              <p:cNvSpPr/>
              <p:nvPr/>
            </p:nvSpPr>
            <p:spPr>
              <a:xfrm>
                <a:off x="2264432" y="3846257"/>
                <a:ext cx="49275" cy="421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8" name="Google Shape;3048;p53"/>
            <p:cNvSpPr/>
            <p:nvPr/>
          </p:nvSpPr>
          <p:spPr>
            <a:xfrm>
              <a:off x="8652502" y="2020612"/>
              <a:ext cx="108523" cy="121905"/>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53"/>
            <p:cNvSpPr/>
            <p:nvPr/>
          </p:nvSpPr>
          <p:spPr>
            <a:xfrm>
              <a:off x="8729911" y="3188291"/>
              <a:ext cx="108523" cy="121905"/>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53"/>
            <p:cNvSpPr/>
            <p:nvPr/>
          </p:nvSpPr>
          <p:spPr>
            <a:xfrm>
              <a:off x="122539" y="2711228"/>
              <a:ext cx="108523" cy="121905"/>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53"/>
            <p:cNvSpPr/>
            <p:nvPr/>
          </p:nvSpPr>
          <p:spPr>
            <a:xfrm>
              <a:off x="3550838" y="3178365"/>
              <a:ext cx="108523" cy="121905"/>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53"/>
            <p:cNvSpPr/>
            <p:nvPr/>
          </p:nvSpPr>
          <p:spPr>
            <a:xfrm rot="-3558445">
              <a:off x="4456994" y="2045819"/>
              <a:ext cx="84521" cy="71484"/>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53"/>
            <p:cNvSpPr/>
            <p:nvPr/>
          </p:nvSpPr>
          <p:spPr>
            <a:xfrm rot="-3558445">
              <a:off x="4195631" y="2272000"/>
              <a:ext cx="84521" cy="71484"/>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53"/>
            <p:cNvSpPr/>
            <p:nvPr/>
          </p:nvSpPr>
          <p:spPr>
            <a:xfrm rot="-3558445">
              <a:off x="4257655" y="2116043"/>
              <a:ext cx="39800" cy="3410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53"/>
            <p:cNvSpPr/>
            <p:nvPr/>
          </p:nvSpPr>
          <p:spPr>
            <a:xfrm rot="-3558445">
              <a:off x="4611203" y="2209207"/>
              <a:ext cx="40663" cy="34275"/>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53"/>
            <p:cNvSpPr/>
            <p:nvPr/>
          </p:nvSpPr>
          <p:spPr>
            <a:xfrm rot="-3558445">
              <a:off x="4525105" y="2470902"/>
              <a:ext cx="56031" cy="47915"/>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53"/>
            <p:cNvSpPr/>
            <p:nvPr/>
          </p:nvSpPr>
          <p:spPr>
            <a:xfrm rot="-977317">
              <a:off x="8686617" y="487420"/>
              <a:ext cx="84522" cy="7148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53"/>
            <p:cNvSpPr/>
            <p:nvPr/>
          </p:nvSpPr>
          <p:spPr>
            <a:xfrm rot="-977317">
              <a:off x="8341217" y="474479"/>
              <a:ext cx="84522" cy="71486"/>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53"/>
            <p:cNvSpPr/>
            <p:nvPr/>
          </p:nvSpPr>
          <p:spPr>
            <a:xfrm rot="-977317">
              <a:off x="8511727" y="392538"/>
              <a:ext cx="39801" cy="3410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53"/>
            <p:cNvSpPr/>
            <p:nvPr/>
          </p:nvSpPr>
          <p:spPr>
            <a:xfrm rot="-977317">
              <a:off x="8706486" y="702126"/>
              <a:ext cx="40664" cy="34275"/>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53"/>
            <p:cNvSpPr/>
            <p:nvPr/>
          </p:nvSpPr>
          <p:spPr>
            <a:xfrm rot="-977317">
              <a:off x="8497296" y="653359"/>
              <a:ext cx="56032" cy="47916"/>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53"/>
            <p:cNvSpPr/>
            <p:nvPr/>
          </p:nvSpPr>
          <p:spPr>
            <a:xfrm>
              <a:off x="2410025" y="4776365"/>
              <a:ext cx="108526" cy="92325"/>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53"/>
            <p:cNvSpPr/>
            <p:nvPr/>
          </p:nvSpPr>
          <p:spPr>
            <a:xfrm>
              <a:off x="2410358" y="573024"/>
              <a:ext cx="159461" cy="179490"/>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53"/>
            <p:cNvSpPr/>
            <p:nvPr/>
          </p:nvSpPr>
          <p:spPr>
            <a:xfrm flipH="1">
              <a:off x="6739387" y="4568766"/>
              <a:ext cx="108523" cy="121819"/>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53"/>
            <p:cNvSpPr/>
            <p:nvPr/>
          </p:nvSpPr>
          <p:spPr>
            <a:xfrm flipH="1">
              <a:off x="6135647" y="4770284"/>
              <a:ext cx="159461" cy="179490"/>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66" name="Google Shape;3066;p53"/>
          <p:cNvSpPr txBox="1"/>
          <p:nvPr>
            <p:ph type="title"/>
          </p:nvPr>
        </p:nvSpPr>
        <p:spPr>
          <a:xfrm>
            <a:off x="2325300" y="515375"/>
            <a:ext cx="4493400" cy="8292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sz="6000"/>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p:txBody>
      </p:sp>
      <p:sp>
        <p:nvSpPr>
          <p:cNvPr id="3067" name="Google Shape;3067;p53"/>
          <p:cNvSpPr txBox="1"/>
          <p:nvPr/>
        </p:nvSpPr>
        <p:spPr>
          <a:xfrm>
            <a:off x="2489550" y="3497825"/>
            <a:ext cx="4164900" cy="57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dk1"/>
                </a:solidFill>
                <a:latin typeface="Muli"/>
                <a:ea typeface="Muli"/>
                <a:cs typeface="Muli"/>
                <a:sym typeface="Muli"/>
              </a:rPr>
              <a:t>CREDITS: This presentation template was created by </a:t>
            </a:r>
            <a:r>
              <a:rPr b="1" lang="en" sz="1200">
                <a:solidFill>
                  <a:schemeClr val="dk1"/>
                </a:solidFill>
                <a:uFill>
                  <a:noFill/>
                </a:uFill>
                <a:latin typeface="Muli"/>
                <a:ea typeface="Muli"/>
                <a:cs typeface="Muli"/>
                <a:sym typeface="Muli"/>
                <a:hlinkClick r:id="rId2">
                  <a:extLst>
                    <a:ext uri="{A12FA001-AC4F-418D-AE19-62706E023703}">
                      <ahyp:hlinkClr val="tx"/>
                    </a:ext>
                  </a:extLst>
                </a:hlinkClick>
              </a:rPr>
              <a:t>Slidesgo</a:t>
            </a:r>
            <a:r>
              <a:rPr lang="en" sz="1200">
                <a:solidFill>
                  <a:schemeClr val="dk1"/>
                </a:solidFill>
                <a:latin typeface="Muli"/>
                <a:ea typeface="Muli"/>
                <a:cs typeface="Muli"/>
                <a:sym typeface="Muli"/>
              </a:rPr>
              <a:t>, including icons by </a:t>
            </a:r>
            <a:r>
              <a:rPr b="1" lang="en" sz="1200">
                <a:solidFill>
                  <a:schemeClr val="dk1"/>
                </a:solidFill>
                <a:uFill>
                  <a:noFill/>
                </a:uFill>
                <a:latin typeface="Muli"/>
                <a:ea typeface="Muli"/>
                <a:cs typeface="Muli"/>
                <a:sym typeface="Muli"/>
                <a:hlinkClick r:id="rId3">
                  <a:extLst>
                    <a:ext uri="{A12FA001-AC4F-418D-AE19-62706E023703}">
                      <ahyp:hlinkClr val="tx"/>
                    </a:ext>
                  </a:extLst>
                </a:hlinkClick>
              </a:rPr>
              <a:t>Flaticon</a:t>
            </a:r>
            <a:r>
              <a:rPr lang="en" sz="1200">
                <a:solidFill>
                  <a:schemeClr val="dk1"/>
                </a:solidFill>
                <a:latin typeface="Muli"/>
                <a:ea typeface="Muli"/>
                <a:cs typeface="Muli"/>
                <a:sym typeface="Muli"/>
              </a:rPr>
              <a:t>, infographics &amp; images by </a:t>
            </a:r>
            <a:r>
              <a:rPr b="1" lang="en" sz="1200">
                <a:solidFill>
                  <a:schemeClr val="dk1"/>
                </a:solidFill>
                <a:uFill>
                  <a:noFill/>
                </a:uFill>
                <a:latin typeface="Muli"/>
                <a:ea typeface="Muli"/>
                <a:cs typeface="Muli"/>
                <a:sym typeface="Muli"/>
                <a:hlinkClick r:id="rId4">
                  <a:extLst>
                    <a:ext uri="{A12FA001-AC4F-418D-AE19-62706E023703}">
                      <ahyp:hlinkClr val="tx"/>
                    </a:ext>
                  </a:extLst>
                </a:hlinkClick>
              </a:rPr>
              <a:t>Freepik</a:t>
            </a:r>
            <a:endParaRPr b="1" sz="1200">
              <a:solidFill>
                <a:schemeClr val="dk1"/>
              </a:solidFill>
              <a:latin typeface="Muli"/>
              <a:ea typeface="Muli"/>
              <a:cs typeface="Muli"/>
              <a:sym typeface="Muli"/>
            </a:endParaRPr>
          </a:p>
        </p:txBody>
      </p:sp>
      <p:sp>
        <p:nvSpPr>
          <p:cNvPr id="3068" name="Google Shape;3068;p53"/>
          <p:cNvSpPr txBox="1"/>
          <p:nvPr>
            <p:ph idx="1" type="subTitle"/>
          </p:nvPr>
        </p:nvSpPr>
        <p:spPr>
          <a:xfrm>
            <a:off x="2521500" y="1304725"/>
            <a:ext cx="4101000" cy="138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6">
    <p:spTree>
      <p:nvGrpSpPr>
        <p:cNvPr id="3069" name="Shape 3069"/>
        <p:cNvGrpSpPr/>
        <p:nvPr/>
      </p:nvGrpSpPr>
      <p:grpSpPr>
        <a:xfrm>
          <a:off x="0" y="0"/>
          <a:ext cx="0" cy="0"/>
          <a:chOff x="0" y="0"/>
          <a:chExt cx="0" cy="0"/>
        </a:xfrm>
      </p:grpSpPr>
      <p:grpSp>
        <p:nvGrpSpPr>
          <p:cNvPr id="3070" name="Google Shape;3070;p54"/>
          <p:cNvGrpSpPr/>
          <p:nvPr/>
        </p:nvGrpSpPr>
        <p:grpSpPr>
          <a:xfrm>
            <a:off x="103764" y="-468499"/>
            <a:ext cx="8909810" cy="5585084"/>
            <a:chOff x="122539" y="-453636"/>
            <a:chExt cx="8909810" cy="5585084"/>
          </a:xfrm>
        </p:grpSpPr>
        <p:sp>
          <p:nvSpPr>
            <p:cNvPr id="3071" name="Google Shape;3071;p54"/>
            <p:cNvSpPr/>
            <p:nvPr/>
          </p:nvSpPr>
          <p:spPr>
            <a:xfrm flipH="1" rot="-3371699">
              <a:off x="2988946" y="-277543"/>
              <a:ext cx="908874" cy="908476"/>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54"/>
            <p:cNvSpPr/>
            <p:nvPr/>
          </p:nvSpPr>
          <p:spPr>
            <a:xfrm>
              <a:off x="3605673" y="4411135"/>
              <a:ext cx="720628" cy="720313"/>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54"/>
            <p:cNvSpPr/>
            <p:nvPr/>
          </p:nvSpPr>
          <p:spPr>
            <a:xfrm rot="422608">
              <a:off x="6359542" y="301023"/>
              <a:ext cx="1071098" cy="723469"/>
            </a:xfrm>
            <a:custGeom>
              <a:rect b="b" l="l" r="r" t="t"/>
              <a:pathLst>
                <a:path extrusionOk="0" h="45494" w="67354">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54"/>
            <p:cNvSpPr/>
            <p:nvPr/>
          </p:nvSpPr>
          <p:spPr>
            <a:xfrm rot="-1076704">
              <a:off x="448718" y="4391037"/>
              <a:ext cx="459250" cy="386316"/>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75" name="Google Shape;3075;p54"/>
            <p:cNvGrpSpPr/>
            <p:nvPr/>
          </p:nvGrpSpPr>
          <p:grpSpPr>
            <a:xfrm rot="1882907">
              <a:off x="4836942" y="4326520"/>
              <a:ext cx="537260" cy="480691"/>
              <a:chOff x="97244" y="5199803"/>
              <a:chExt cx="705425" cy="631150"/>
            </a:xfrm>
          </p:grpSpPr>
          <p:sp>
            <p:nvSpPr>
              <p:cNvPr id="3076" name="Google Shape;3076;p54"/>
              <p:cNvSpPr/>
              <p:nvPr/>
            </p:nvSpPr>
            <p:spPr>
              <a:xfrm>
                <a:off x="177244" y="5475178"/>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54"/>
              <p:cNvSpPr/>
              <p:nvPr/>
            </p:nvSpPr>
            <p:spPr>
              <a:xfrm>
                <a:off x="97244" y="5349728"/>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54"/>
              <p:cNvSpPr/>
              <p:nvPr/>
            </p:nvSpPr>
            <p:spPr>
              <a:xfrm>
                <a:off x="313619" y="5199803"/>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54"/>
              <p:cNvSpPr/>
              <p:nvPr/>
            </p:nvSpPr>
            <p:spPr>
              <a:xfrm>
                <a:off x="519119" y="5229703"/>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54"/>
              <p:cNvSpPr/>
              <p:nvPr/>
            </p:nvSpPr>
            <p:spPr>
              <a:xfrm>
                <a:off x="635494" y="5418303"/>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1" name="Google Shape;3081;p54"/>
            <p:cNvGrpSpPr/>
            <p:nvPr/>
          </p:nvGrpSpPr>
          <p:grpSpPr>
            <a:xfrm flipH="1" rot="2048194">
              <a:off x="277893" y="1573547"/>
              <a:ext cx="537270" cy="480701"/>
              <a:chOff x="2383976" y="3735753"/>
              <a:chExt cx="705425" cy="631150"/>
            </a:xfrm>
          </p:grpSpPr>
          <p:sp>
            <p:nvSpPr>
              <p:cNvPr id="3082" name="Google Shape;3082;p54"/>
              <p:cNvSpPr/>
              <p:nvPr/>
            </p:nvSpPr>
            <p:spPr>
              <a:xfrm>
                <a:off x="2463976" y="4011128"/>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54"/>
              <p:cNvSpPr/>
              <p:nvPr/>
            </p:nvSpPr>
            <p:spPr>
              <a:xfrm>
                <a:off x="2383976" y="3885678"/>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54"/>
              <p:cNvSpPr/>
              <p:nvPr/>
            </p:nvSpPr>
            <p:spPr>
              <a:xfrm>
                <a:off x="2600351" y="3735753"/>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54"/>
              <p:cNvSpPr/>
              <p:nvPr/>
            </p:nvSpPr>
            <p:spPr>
              <a:xfrm>
                <a:off x="2805851" y="3765653"/>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54"/>
              <p:cNvSpPr/>
              <p:nvPr/>
            </p:nvSpPr>
            <p:spPr>
              <a:xfrm>
                <a:off x="2922226" y="3954253"/>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87" name="Google Shape;3087;p54"/>
            <p:cNvSpPr/>
            <p:nvPr/>
          </p:nvSpPr>
          <p:spPr>
            <a:xfrm rot="1076189">
              <a:off x="7599873" y="4540711"/>
              <a:ext cx="459228" cy="386297"/>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54"/>
            <p:cNvSpPr/>
            <p:nvPr/>
          </p:nvSpPr>
          <p:spPr>
            <a:xfrm rot="-1550640">
              <a:off x="1291575" y="179085"/>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54"/>
            <p:cNvSpPr/>
            <p:nvPr/>
          </p:nvSpPr>
          <p:spPr>
            <a:xfrm>
              <a:off x="475415" y="907939"/>
              <a:ext cx="159461" cy="17949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54"/>
            <p:cNvSpPr/>
            <p:nvPr/>
          </p:nvSpPr>
          <p:spPr>
            <a:xfrm>
              <a:off x="4408289" y="448533"/>
              <a:ext cx="206168" cy="231982"/>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54"/>
            <p:cNvSpPr/>
            <p:nvPr/>
          </p:nvSpPr>
          <p:spPr>
            <a:xfrm>
              <a:off x="8050613" y="3712938"/>
              <a:ext cx="159374" cy="179404"/>
            </a:xfrm>
            <a:custGeom>
              <a:rect b="b" l="l" r="r" t="t"/>
              <a:pathLst>
                <a:path extrusionOk="0" h="2078" w="1846">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54"/>
            <p:cNvSpPr/>
            <p:nvPr/>
          </p:nvSpPr>
          <p:spPr>
            <a:xfrm>
              <a:off x="475424" y="3570987"/>
              <a:ext cx="159461" cy="179490"/>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54"/>
            <p:cNvSpPr/>
            <p:nvPr/>
          </p:nvSpPr>
          <p:spPr>
            <a:xfrm>
              <a:off x="240515" y="115308"/>
              <a:ext cx="108523" cy="122768"/>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54"/>
            <p:cNvSpPr/>
            <p:nvPr/>
          </p:nvSpPr>
          <p:spPr>
            <a:xfrm>
              <a:off x="5412585" y="448541"/>
              <a:ext cx="108523" cy="121905"/>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54"/>
            <p:cNvSpPr/>
            <p:nvPr/>
          </p:nvSpPr>
          <p:spPr>
            <a:xfrm rot="-8973980">
              <a:off x="1065934" y="3161036"/>
              <a:ext cx="84523" cy="7148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54"/>
            <p:cNvSpPr/>
            <p:nvPr/>
          </p:nvSpPr>
          <p:spPr>
            <a:xfrm rot="-8973980">
              <a:off x="1293293" y="3421374"/>
              <a:ext cx="84523" cy="71486"/>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54"/>
            <p:cNvSpPr/>
            <p:nvPr/>
          </p:nvSpPr>
          <p:spPr>
            <a:xfrm rot="-8973980">
              <a:off x="1140829" y="3401193"/>
              <a:ext cx="39801" cy="34103"/>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54"/>
            <p:cNvSpPr/>
            <p:nvPr/>
          </p:nvSpPr>
          <p:spPr>
            <a:xfrm rot="-8973980">
              <a:off x="1232047" y="3046709"/>
              <a:ext cx="40664" cy="34275"/>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54"/>
            <p:cNvSpPr/>
            <p:nvPr/>
          </p:nvSpPr>
          <p:spPr>
            <a:xfrm rot="-8973980">
              <a:off x="1331961" y="3215349"/>
              <a:ext cx="56032" cy="47916"/>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00" name="Google Shape;3100;p54"/>
            <p:cNvGrpSpPr/>
            <p:nvPr/>
          </p:nvGrpSpPr>
          <p:grpSpPr>
            <a:xfrm>
              <a:off x="1230342" y="4578996"/>
              <a:ext cx="430296" cy="384589"/>
              <a:chOff x="-687586" y="4393423"/>
              <a:chExt cx="378415" cy="338219"/>
            </a:xfrm>
          </p:grpSpPr>
          <p:sp>
            <p:nvSpPr>
              <p:cNvPr id="3101" name="Google Shape;3101;p54"/>
              <p:cNvSpPr/>
              <p:nvPr/>
            </p:nvSpPr>
            <p:spPr>
              <a:xfrm rot="-4407576">
                <a:off x="-509802" y="4406566"/>
                <a:ext cx="74330" cy="6286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54"/>
              <p:cNvSpPr/>
              <p:nvPr/>
            </p:nvSpPr>
            <p:spPr>
              <a:xfrm rot="-4407576">
                <a:off x="-684038" y="4655633"/>
                <a:ext cx="74330" cy="6286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54"/>
              <p:cNvSpPr/>
              <p:nvPr/>
            </p:nvSpPr>
            <p:spPr>
              <a:xfrm rot="-4407576">
                <a:off x="-668106" y="4514617"/>
                <a:ext cx="35001" cy="29990"/>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54"/>
              <p:cNvSpPr/>
              <p:nvPr/>
            </p:nvSpPr>
            <p:spPr>
              <a:xfrm rot="-4407576">
                <a:off x="-346588" y="4517943"/>
                <a:ext cx="35760" cy="30142"/>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54"/>
              <p:cNvSpPr/>
              <p:nvPr/>
            </p:nvSpPr>
            <p:spPr>
              <a:xfrm rot="-4407576">
                <a:off x="-480413" y="4640852"/>
                <a:ext cx="49275" cy="421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6" name="Google Shape;3106;p54"/>
            <p:cNvGrpSpPr/>
            <p:nvPr/>
          </p:nvGrpSpPr>
          <p:grpSpPr>
            <a:xfrm>
              <a:off x="8619930" y="4391116"/>
              <a:ext cx="412419" cy="386174"/>
              <a:chOff x="2173397" y="3627896"/>
              <a:chExt cx="362694" cy="339613"/>
            </a:xfrm>
          </p:grpSpPr>
          <p:sp>
            <p:nvSpPr>
              <p:cNvPr id="3107" name="Google Shape;3107;p54"/>
              <p:cNvSpPr/>
              <p:nvPr/>
            </p:nvSpPr>
            <p:spPr>
              <a:xfrm>
                <a:off x="2461761" y="3755982"/>
                <a:ext cx="74331" cy="6286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54"/>
              <p:cNvSpPr/>
              <p:nvPr/>
            </p:nvSpPr>
            <p:spPr>
              <a:xfrm>
                <a:off x="2173397" y="3659861"/>
                <a:ext cx="74331" cy="62866"/>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54"/>
              <p:cNvSpPr/>
              <p:nvPr/>
            </p:nvSpPr>
            <p:spPr>
              <a:xfrm>
                <a:off x="2342938" y="3627896"/>
                <a:ext cx="35001" cy="29990"/>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54"/>
              <p:cNvSpPr/>
              <p:nvPr/>
            </p:nvSpPr>
            <p:spPr>
              <a:xfrm>
                <a:off x="2430935" y="3937367"/>
                <a:ext cx="35761" cy="30142"/>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54"/>
              <p:cNvSpPr/>
              <p:nvPr/>
            </p:nvSpPr>
            <p:spPr>
              <a:xfrm>
                <a:off x="2264432" y="3846257"/>
                <a:ext cx="49275" cy="421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12" name="Google Shape;3112;p54"/>
            <p:cNvSpPr/>
            <p:nvPr/>
          </p:nvSpPr>
          <p:spPr>
            <a:xfrm>
              <a:off x="8652502" y="2020612"/>
              <a:ext cx="108523" cy="121905"/>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54"/>
            <p:cNvSpPr/>
            <p:nvPr/>
          </p:nvSpPr>
          <p:spPr>
            <a:xfrm>
              <a:off x="8729911" y="3188291"/>
              <a:ext cx="108523" cy="121905"/>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54"/>
            <p:cNvSpPr/>
            <p:nvPr/>
          </p:nvSpPr>
          <p:spPr>
            <a:xfrm>
              <a:off x="122539" y="2711228"/>
              <a:ext cx="108523" cy="121905"/>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54"/>
            <p:cNvSpPr/>
            <p:nvPr/>
          </p:nvSpPr>
          <p:spPr>
            <a:xfrm>
              <a:off x="3550838" y="3178365"/>
              <a:ext cx="108523" cy="121905"/>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54"/>
            <p:cNvSpPr/>
            <p:nvPr/>
          </p:nvSpPr>
          <p:spPr>
            <a:xfrm rot="-3558445">
              <a:off x="4456994" y="2045819"/>
              <a:ext cx="84521" cy="71484"/>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54"/>
            <p:cNvSpPr/>
            <p:nvPr/>
          </p:nvSpPr>
          <p:spPr>
            <a:xfrm rot="-3558445">
              <a:off x="4195631" y="2272000"/>
              <a:ext cx="84521" cy="71484"/>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54"/>
            <p:cNvSpPr/>
            <p:nvPr/>
          </p:nvSpPr>
          <p:spPr>
            <a:xfrm rot="-3558445">
              <a:off x="4257655" y="2116043"/>
              <a:ext cx="39800" cy="3410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54"/>
            <p:cNvSpPr/>
            <p:nvPr/>
          </p:nvSpPr>
          <p:spPr>
            <a:xfrm rot="-3558445">
              <a:off x="4611203" y="2209207"/>
              <a:ext cx="40663" cy="34275"/>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54"/>
            <p:cNvSpPr/>
            <p:nvPr/>
          </p:nvSpPr>
          <p:spPr>
            <a:xfrm rot="-3558445">
              <a:off x="4525105" y="2470902"/>
              <a:ext cx="56031" cy="47915"/>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54"/>
            <p:cNvSpPr/>
            <p:nvPr/>
          </p:nvSpPr>
          <p:spPr>
            <a:xfrm rot="-977317">
              <a:off x="8686617" y="487420"/>
              <a:ext cx="84522" cy="7148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54"/>
            <p:cNvSpPr/>
            <p:nvPr/>
          </p:nvSpPr>
          <p:spPr>
            <a:xfrm rot="-977317">
              <a:off x="8341217" y="474479"/>
              <a:ext cx="84522" cy="71486"/>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54"/>
            <p:cNvSpPr/>
            <p:nvPr/>
          </p:nvSpPr>
          <p:spPr>
            <a:xfrm rot="-977317">
              <a:off x="8511727" y="392538"/>
              <a:ext cx="39801" cy="3410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54"/>
            <p:cNvSpPr/>
            <p:nvPr/>
          </p:nvSpPr>
          <p:spPr>
            <a:xfrm rot="-977317">
              <a:off x="8706486" y="702126"/>
              <a:ext cx="40664" cy="34275"/>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54"/>
            <p:cNvSpPr/>
            <p:nvPr/>
          </p:nvSpPr>
          <p:spPr>
            <a:xfrm rot="-977317">
              <a:off x="8497296" y="653359"/>
              <a:ext cx="56032" cy="47916"/>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54"/>
            <p:cNvSpPr/>
            <p:nvPr/>
          </p:nvSpPr>
          <p:spPr>
            <a:xfrm>
              <a:off x="2410025" y="4776365"/>
              <a:ext cx="108526" cy="92325"/>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54"/>
            <p:cNvSpPr/>
            <p:nvPr/>
          </p:nvSpPr>
          <p:spPr>
            <a:xfrm>
              <a:off x="2410358" y="573024"/>
              <a:ext cx="159461" cy="179490"/>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54"/>
            <p:cNvSpPr/>
            <p:nvPr/>
          </p:nvSpPr>
          <p:spPr>
            <a:xfrm flipH="1">
              <a:off x="6739387" y="4568766"/>
              <a:ext cx="108523" cy="121819"/>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54"/>
            <p:cNvSpPr/>
            <p:nvPr/>
          </p:nvSpPr>
          <p:spPr>
            <a:xfrm flipH="1">
              <a:off x="6135647" y="4770284"/>
              <a:ext cx="159461" cy="179490"/>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2">
                <a:alpha val="65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5">
    <p:spTree>
      <p:nvGrpSpPr>
        <p:cNvPr id="3130" name="Shape 3130"/>
        <p:cNvGrpSpPr/>
        <p:nvPr/>
      </p:nvGrpSpPr>
      <p:grpSpPr>
        <a:xfrm>
          <a:off x="0" y="0"/>
          <a:ext cx="0" cy="0"/>
          <a:chOff x="0" y="0"/>
          <a:chExt cx="0" cy="0"/>
        </a:xfrm>
      </p:grpSpPr>
      <p:grpSp>
        <p:nvGrpSpPr>
          <p:cNvPr id="3131" name="Google Shape;3131;p55"/>
          <p:cNvGrpSpPr/>
          <p:nvPr/>
        </p:nvGrpSpPr>
        <p:grpSpPr>
          <a:xfrm>
            <a:off x="105809" y="39877"/>
            <a:ext cx="8932368" cy="5002935"/>
            <a:chOff x="95815" y="363138"/>
            <a:chExt cx="8932368" cy="5002935"/>
          </a:xfrm>
        </p:grpSpPr>
        <p:sp>
          <p:nvSpPr>
            <p:cNvPr id="3132" name="Google Shape;3132;p55"/>
            <p:cNvSpPr/>
            <p:nvPr/>
          </p:nvSpPr>
          <p:spPr>
            <a:xfrm>
              <a:off x="4414581" y="947869"/>
              <a:ext cx="152461" cy="171611"/>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55"/>
            <p:cNvSpPr/>
            <p:nvPr/>
          </p:nvSpPr>
          <p:spPr>
            <a:xfrm>
              <a:off x="8831065" y="1022459"/>
              <a:ext cx="197117" cy="221798"/>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55"/>
            <p:cNvSpPr/>
            <p:nvPr/>
          </p:nvSpPr>
          <p:spPr>
            <a:xfrm>
              <a:off x="5871935" y="441463"/>
              <a:ext cx="197117" cy="221798"/>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55"/>
            <p:cNvSpPr/>
            <p:nvPr/>
          </p:nvSpPr>
          <p:spPr>
            <a:xfrm>
              <a:off x="1158931" y="1784346"/>
              <a:ext cx="197117" cy="221798"/>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55"/>
            <p:cNvSpPr/>
            <p:nvPr/>
          </p:nvSpPr>
          <p:spPr>
            <a:xfrm>
              <a:off x="7666672" y="3966857"/>
              <a:ext cx="152378" cy="171529"/>
            </a:xfrm>
            <a:custGeom>
              <a:rect b="b" l="l" r="r" t="t"/>
              <a:pathLst>
                <a:path extrusionOk="0" h="2078" w="1846">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55"/>
            <p:cNvSpPr/>
            <p:nvPr/>
          </p:nvSpPr>
          <p:spPr>
            <a:xfrm>
              <a:off x="1309340" y="4931571"/>
              <a:ext cx="152461" cy="171611"/>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55"/>
            <p:cNvSpPr/>
            <p:nvPr/>
          </p:nvSpPr>
          <p:spPr>
            <a:xfrm>
              <a:off x="546478" y="719265"/>
              <a:ext cx="103759" cy="117379"/>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55"/>
            <p:cNvSpPr/>
            <p:nvPr/>
          </p:nvSpPr>
          <p:spPr>
            <a:xfrm>
              <a:off x="6568810" y="2743338"/>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55"/>
            <p:cNvSpPr/>
            <p:nvPr/>
          </p:nvSpPr>
          <p:spPr>
            <a:xfrm>
              <a:off x="1963092" y="3398611"/>
              <a:ext cx="38053" cy="32605"/>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55"/>
            <p:cNvSpPr/>
            <p:nvPr/>
          </p:nvSpPr>
          <p:spPr>
            <a:xfrm>
              <a:off x="2058762" y="3735068"/>
              <a:ext cx="38879" cy="32770"/>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55"/>
            <p:cNvSpPr/>
            <p:nvPr/>
          </p:nvSpPr>
          <p:spPr>
            <a:xfrm>
              <a:off x="1877740" y="3636013"/>
              <a:ext cx="53572" cy="45812"/>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55"/>
            <p:cNvSpPr/>
            <p:nvPr/>
          </p:nvSpPr>
          <p:spPr>
            <a:xfrm>
              <a:off x="5352908" y="2976143"/>
              <a:ext cx="80234" cy="68843"/>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55"/>
            <p:cNvSpPr/>
            <p:nvPr/>
          </p:nvSpPr>
          <p:spPr>
            <a:xfrm>
              <a:off x="4186336" y="2976140"/>
              <a:ext cx="80234" cy="68843"/>
            </a:xfrm>
            <a:custGeom>
              <a:rect b="b" l="l" r="r" t="t"/>
              <a:pathLst>
                <a:path extrusionOk="0" h="834" w="972">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55"/>
            <p:cNvSpPr/>
            <p:nvPr/>
          </p:nvSpPr>
          <p:spPr>
            <a:xfrm>
              <a:off x="5068242" y="3828664"/>
              <a:ext cx="38879" cy="32770"/>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55"/>
            <p:cNvSpPr/>
            <p:nvPr/>
          </p:nvSpPr>
          <p:spPr>
            <a:xfrm>
              <a:off x="5433149" y="4522684"/>
              <a:ext cx="38218" cy="32358"/>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55"/>
            <p:cNvSpPr/>
            <p:nvPr/>
          </p:nvSpPr>
          <p:spPr>
            <a:xfrm>
              <a:off x="3615122" y="3861429"/>
              <a:ext cx="53819" cy="45400"/>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48" name="Google Shape;3148;p55"/>
            <p:cNvGrpSpPr/>
            <p:nvPr/>
          </p:nvGrpSpPr>
          <p:grpSpPr>
            <a:xfrm>
              <a:off x="5203467" y="791361"/>
              <a:ext cx="394321" cy="369227"/>
              <a:chOff x="6435596" y="126332"/>
              <a:chExt cx="362694" cy="339613"/>
            </a:xfrm>
          </p:grpSpPr>
          <p:sp>
            <p:nvSpPr>
              <p:cNvPr id="3149" name="Google Shape;3149;p55"/>
              <p:cNvSpPr/>
              <p:nvPr/>
            </p:nvSpPr>
            <p:spPr>
              <a:xfrm>
                <a:off x="6723960" y="254418"/>
                <a:ext cx="74331" cy="6286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55"/>
              <p:cNvSpPr/>
              <p:nvPr/>
            </p:nvSpPr>
            <p:spPr>
              <a:xfrm>
                <a:off x="6435596" y="158297"/>
                <a:ext cx="74331" cy="62866"/>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55"/>
              <p:cNvSpPr/>
              <p:nvPr/>
            </p:nvSpPr>
            <p:spPr>
              <a:xfrm>
                <a:off x="6605137" y="126332"/>
                <a:ext cx="35001" cy="29990"/>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55"/>
              <p:cNvSpPr/>
              <p:nvPr/>
            </p:nvSpPr>
            <p:spPr>
              <a:xfrm>
                <a:off x="6693134" y="435803"/>
                <a:ext cx="35761" cy="30142"/>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55"/>
              <p:cNvSpPr/>
              <p:nvPr/>
            </p:nvSpPr>
            <p:spPr>
              <a:xfrm>
                <a:off x="6526630" y="344693"/>
                <a:ext cx="49275" cy="421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4" name="Google Shape;3154;p55"/>
            <p:cNvGrpSpPr/>
            <p:nvPr/>
          </p:nvGrpSpPr>
          <p:grpSpPr>
            <a:xfrm>
              <a:off x="8350765" y="4089479"/>
              <a:ext cx="619274" cy="1104957"/>
              <a:chOff x="2093844" y="3159920"/>
              <a:chExt cx="569604" cy="1016333"/>
            </a:xfrm>
          </p:grpSpPr>
          <p:sp>
            <p:nvSpPr>
              <p:cNvPr id="3155" name="Google Shape;3155;p55"/>
              <p:cNvSpPr/>
              <p:nvPr/>
            </p:nvSpPr>
            <p:spPr>
              <a:xfrm>
                <a:off x="2589118" y="3159920"/>
                <a:ext cx="74331" cy="6286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55"/>
              <p:cNvSpPr/>
              <p:nvPr/>
            </p:nvSpPr>
            <p:spPr>
              <a:xfrm>
                <a:off x="2172351" y="4113388"/>
                <a:ext cx="74331" cy="62866"/>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55"/>
              <p:cNvSpPr/>
              <p:nvPr/>
            </p:nvSpPr>
            <p:spPr>
              <a:xfrm>
                <a:off x="2172351" y="3558267"/>
                <a:ext cx="35001" cy="29990"/>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55"/>
              <p:cNvSpPr/>
              <p:nvPr/>
            </p:nvSpPr>
            <p:spPr>
              <a:xfrm>
                <a:off x="2260348" y="3867738"/>
                <a:ext cx="35761" cy="30142"/>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55"/>
              <p:cNvSpPr/>
              <p:nvPr/>
            </p:nvSpPr>
            <p:spPr>
              <a:xfrm>
                <a:off x="2093844" y="3776628"/>
                <a:ext cx="49275" cy="421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60" name="Google Shape;3160;p55"/>
            <p:cNvSpPr/>
            <p:nvPr/>
          </p:nvSpPr>
          <p:spPr>
            <a:xfrm>
              <a:off x="8646135" y="2373813"/>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55"/>
            <p:cNvSpPr/>
            <p:nvPr/>
          </p:nvSpPr>
          <p:spPr>
            <a:xfrm>
              <a:off x="8542360" y="3448175"/>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55"/>
            <p:cNvSpPr/>
            <p:nvPr/>
          </p:nvSpPr>
          <p:spPr>
            <a:xfrm>
              <a:off x="529435" y="2743325"/>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55"/>
            <p:cNvSpPr/>
            <p:nvPr/>
          </p:nvSpPr>
          <p:spPr>
            <a:xfrm>
              <a:off x="3083110" y="3448175"/>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55"/>
            <p:cNvSpPr/>
            <p:nvPr/>
          </p:nvSpPr>
          <p:spPr>
            <a:xfrm>
              <a:off x="3489826" y="1937779"/>
              <a:ext cx="80812" cy="68347"/>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55"/>
            <p:cNvSpPr/>
            <p:nvPr/>
          </p:nvSpPr>
          <p:spPr>
            <a:xfrm>
              <a:off x="1617492" y="441463"/>
              <a:ext cx="80812" cy="68347"/>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55"/>
            <p:cNvSpPr/>
            <p:nvPr/>
          </p:nvSpPr>
          <p:spPr>
            <a:xfrm>
              <a:off x="1801817" y="1244911"/>
              <a:ext cx="38053" cy="32605"/>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55"/>
            <p:cNvSpPr/>
            <p:nvPr/>
          </p:nvSpPr>
          <p:spPr>
            <a:xfrm>
              <a:off x="1897487" y="1581368"/>
              <a:ext cx="38879" cy="32770"/>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55"/>
            <p:cNvSpPr/>
            <p:nvPr/>
          </p:nvSpPr>
          <p:spPr>
            <a:xfrm>
              <a:off x="95815" y="1574838"/>
              <a:ext cx="53572" cy="45812"/>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55"/>
            <p:cNvSpPr/>
            <p:nvPr/>
          </p:nvSpPr>
          <p:spPr>
            <a:xfrm>
              <a:off x="3968526" y="1266791"/>
              <a:ext cx="80812" cy="68347"/>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55"/>
            <p:cNvSpPr/>
            <p:nvPr/>
          </p:nvSpPr>
          <p:spPr>
            <a:xfrm>
              <a:off x="3279117" y="689263"/>
              <a:ext cx="80812" cy="68347"/>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55"/>
            <p:cNvSpPr/>
            <p:nvPr/>
          </p:nvSpPr>
          <p:spPr>
            <a:xfrm>
              <a:off x="4827467" y="4209461"/>
              <a:ext cx="38053" cy="32605"/>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55"/>
            <p:cNvSpPr/>
            <p:nvPr/>
          </p:nvSpPr>
          <p:spPr>
            <a:xfrm>
              <a:off x="6748562" y="1504668"/>
              <a:ext cx="38879" cy="32770"/>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55"/>
            <p:cNvSpPr/>
            <p:nvPr/>
          </p:nvSpPr>
          <p:spPr>
            <a:xfrm>
              <a:off x="7992115" y="363138"/>
              <a:ext cx="53572" cy="45812"/>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55"/>
            <p:cNvSpPr/>
            <p:nvPr/>
          </p:nvSpPr>
          <p:spPr>
            <a:xfrm>
              <a:off x="2829006" y="5249602"/>
              <a:ext cx="103759" cy="11647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55"/>
            <p:cNvSpPr/>
            <p:nvPr/>
          </p:nvSpPr>
          <p:spPr>
            <a:xfrm>
              <a:off x="4385002" y="4308321"/>
              <a:ext cx="152461" cy="171611"/>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55"/>
            <p:cNvSpPr/>
            <p:nvPr/>
          </p:nvSpPr>
          <p:spPr>
            <a:xfrm flipH="1">
              <a:off x="6471716" y="4891802"/>
              <a:ext cx="103759" cy="11647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55"/>
            <p:cNvSpPr/>
            <p:nvPr/>
          </p:nvSpPr>
          <p:spPr>
            <a:xfrm flipH="1">
              <a:off x="5650818" y="5194446"/>
              <a:ext cx="152461" cy="171611"/>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8" name="Google Shape;3178;p55"/>
          <p:cNvGrpSpPr/>
          <p:nvPr/>
        </p:nvGrpSpPr>
        <p:grpSpPr>
          <a:xfrm>
            <a:off x="9994" y="-220034"/>
            <a:ext cx="8640556" cy="4902997"/>
            <a:chOff x="780019" y="-220034"/>
            <a:chExt cx="8640556" cy="4902997"/>
          </a:xfrm>
        </p:grpSpPr>
        <p:sp>
          <p:nvSpPr>
            <p:cNvPr id="3179" name="Google Shape;3179;p55"/>
            <p:cNvSpPr/>
            <p:nvPr/>
          </p:nvSpPr>
          <p:spPr>
            <a:xfrm>
              <a:off x="2506177" y="-220034"/>
              <a:ext cx="909146" cy="908748"/>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55"/>
            <p:cNvSpPr/>
            <p:nvPr/>
          </p:nvSpPr>
          <p:spPr>
            <a:xfrm rot="422590">
              <a:off x="7115634" y="3910578"/>
              <a:ext cx="745679" cy="472616"/>
            </a:xfrm>
            <a:custGeom>
              <a:rect b="b" l="l" r="r" t="t"/>
              <a:pathLst>
                <a:path extrusionOk="0" h="45494" w="67354">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55"/>
            <p:cNvSpPr/>
            <p:nvPr/>
          </p:nvSpPr>
          <p:spPr>
            <a:xfrm rot="-1550640">
              <a:off x="4342375" y="148560"/>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82" name="Google Shape;3182;p55"/>
            <p:cNvGrpSpPr/>
            <p:nvPr/>
          </p:nvGrpSpPr>
          <p:grpSpPr>
            <a:xfrm rot="1882907">
              <a:off x="865880" y="3329633"/>
              <a:ext cx="537260" cy="480691"/>
              <a:chOff x="-5035662" y="6797500"/>
              <a:chExt cx="705425" cy="631150"/>
            </a:xfrm>
          </p:grpSpPr>
          <p:sp>
            <p:nvSpPr>
              <p:cNvPr id="3183" name="Google Shape;3183;p55"/>
              <p:cNvSpPr/>
              <p:nvPr/>
            </p:nvSpPr>
            <p:spPr>
              <a:xfrm>
                <a:off x="-4955662" y="7072875"/>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55"/>
              <p:cNvSpPr/>
              <p:nvPr/>
            </p:nvSpPr>
            <p:spPr>
              <a:xfrm>
                <a:off x="-5035662" y="6947425"/>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55"/>
              <p:cNvSpPr/>
              <p:nvPr/>
            </p:nvSpPr>
            <p:spPr>
              <a:xfrm>
                <a:off x="-4819287" y="6797500"/>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55"/>
              <p:cNvSpPr/>
              <p:nvPr/>
            </p:nvSpPr>
            <p:spPr>
              <a:xfrm>
                <a:off x="-4613787" y="6827400"/>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55"/>
              <p:cNvSpPr/>
              <p:nvPr/>
            </p:nvSpPr>
            <p:spPr>
              <a:xfrm>
                <a:off x="-4497412" y="7016000"/>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88" name="Google Shape;3188;p55"/>
            <p:cNvGrpSpPr/>
            <p:nvPr/>
          </p:nvGrpSpPr>
          <p:grpSpPr>
            <a:xfrm rot="1882907">
              <a:off x="4080944" y="4051842"/>
              <a:ext cx="497534" cy="541159"/>
              <a:chOff x="-840792" y="8286064"/>
              <a:chExt cx="653266" cy="710545"/>
            </a:xfrm>
          </p:grpSpPr>
          <p:sp>
            <p:nvSpPr>
              <p:cNvPr id="3189" name="Google Shape;3189;p55"/>
              <p:cNvSpPr/>
              <p:nvPr/>
            </p:nvSpPr>
            <p:spPr>
              <a:xfrm rot="-5176049">
                <a:off x="-629430" y="8499853"/>
                <a:ext cx="496461" cy="355783"/>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55"/>
              <p:cNvSpPr/>
              <p:nvPr/>
            </p:nvSpPr>
            <p:spPr>
              <a:xfrm rot="-5176049">
                <a:off x="-708799" y="8811657"/>
                <a:ext cx="189129" cy="170104"/>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55"/>
              <p:cNvSpPr/>
              <p:nvPr/>
            </p:nvSpPr>
            <p:spPr>
              <a:xfrm rot="-5176049">
                <a:off x="-819017" y="8579277"/>
                <a:ext cx="170979" cy="203829"/>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55"/>
              <p:cNvSpPr/>
              <p:nvPr/>
            </p:nvSpPr>
            <p:spPr>
              <a:xfrm rot="-5176049">
                <a:off x="-776490" y="8383633"/>
                <a:ext cx="163678" cy="195629"/>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55"/>
              <p:cNvSpPr/>
              <p:nvPr/>
            </p:nvSpPr>
            <p:spPr>
              <a:xfrm rot="-5176049">
                <a:off x="-600728" y="8295243"/>
                <a:ext cx="167179" cy="158803"/>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4" name="Google Shape;3194;p55"/>
            <p:cNvGrpSpPr/>
            <p:nvPr/>
          </p:nvGrpSpPr>
          <p:grpSpPr>
            <a:xfrm flipH="1" rot="-1882907">
              <a:off x="8797455" y="2346183"/>
              <a:ext cx="537260" cy="480691"/>
              <a:chOff x="-7363708" y="8502884"/>
              <a:chExt cx="705425" cy="631150"/>
            </a:xfrm>
          </p:grpSpPr>
          <p:sp>
            <p:nvSpPr>
              <p:cNvPr id="3195" name="Google Shape;3195;p55"/>
              <p:cNvSpPr/>
              <p:nvPr/>
            </p:nvSpPr>
            <p:spPr>
              <a:xfrm>
                <a:off x="-7283708" y="8778259"/>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55"/>
              <p:cNvSpPr/>
              <p:nvPr/>
            </p:nvSpPr>
            <p:spPr>
              <a:xfrm>
                <a:off x="-7363708" y="8652809"/>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55"/>
              <p:cNvSpPr/>
              <p:nvPr/>
            </p:nvSpPr>
            <p:spPr>
              <a:xfrm>
                <a:off x="-7147333" y="8502884"/>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55"/>
              <p:cNvSpPr/>
              <p:nvPr/>
            </p:nvSpPr>
            <p:spPr>
              <a:xfrm>
                <a:off x="-6941833" y="8532784"/>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55"/>
              <p:cNvSpPr/>
              <p:nvPr/>
            </p:nvSpPr>
            <p:spPr>
              <a:xfrm>
                <a:off x="-6825458" y="8721384"/>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00" name="Google Shape;3200;p55"/>
            <p:cNvSpPr/>
            <p:nvPr/>
          </p:nvSpPr>
          <p:spPr>
            <a:xfrm rot="1076189">
              <a:off x="5861336" y="2004599"/>
              <a:ext cx="459228" cy="386297"/>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55"/>
            <p:cNvSpPr/>
            <p:nvPr/>
          </p:nvSpPr>
          <p:spPr>
            <a:xfrm rot="-1550640">
              <a:off x="1374725" y="1261873"/>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52">
    <p:spTree>
      <p:nvGrpSpPr>
        <p:cNvPr id="3202" name="Shape 3202"/>
        <p:cNvGrpSpPr/>
        <p:nvPr/>
      </p:nvGrpSpPr>
      <p:grpSpPr>
        <a:xfrm>
          <a:off x="0" y="0"/>
          <a:ext cx="0" cy="0"/>
          <a:chOff x="0" y="0"/>
          <a:chExt cx="0" cy="0"/>
        </a:xfrm>
      </p:grpSpPr>
      <p:grpSp>
        <p:nvGrpSpPr>
          <p:cNvPr id="3203" name="Google Shape;3203;p56"/>
          <p:cNvGrpSpPr/>
          <p:nvPr/>
        </p:nvGrpSpPr>
        <p:grpSpPr>
          <a:xfrm>
            <a:off x="74589" y="62639"/>
            <a:ext cx="9073917" cy="5039060"/>
            <a:chOff x="74589" y="62639"/>
            <a:chExt cx="9073917" cy="5039060"/>
          </a:xfrm>
        </p:grpSpPr>
        <p:sp>
          <p:nvSpPr>
            <p:cNvPr id="3204" name="Google Shape;3204;p56"/>
            <p:cNvSpPr/>
            <p:nvPr/>
          </p:nvSpPr>
          <p:spPr>
            <a:xfrm>
              <a:off x="3695154" y="93784"/>
              <a:ext cx="162328" cy="212910"/>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56"/>
            <p:cNvSpPr/>
            <p:nvPr/>
          </p:nvSpPr>
          <p:spPr>
            <a:xfrm>
              <a:off x="284386" y="2905926"/>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56"/>
            <p:cNvSpPr/>
            <p:nvPr/>
          </p:nvSpPr>
          <p:spPr>
            <a:xfrm>
              <a:off x="5737994" y="62639"/>
              <a:ext cx="209875" cy="275176"/>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56"/>
            <p:cNvSpPr/>
            <p:nvPr/>
          </p:nvSpPr>
          <p:spPr>
            <a:xfrm>
              <a:off x="7977841" y="2990060"/>
              <a:ext cx="209875" cy="275176"/>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56"/>
            <p:cNvSpPr/>
            <p:nvPr/>
          </p:nvSpPr>
          <p:spPr>
            <a:xfrm>
              <a:off x="1495462" y="4608577"/>
              <a:ext cx="209875" cy="275176"/>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56"/>
            <p:cNvSpPr/>
            <p:nvPr/>
          </p:nvSpPr>
          <p:spPr>
            <a:xfrm>
              <a:off x="986961" y="4749191"/>
              <a:ext cx="110475" cy="14450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56"/>
            <p:cNvSpPr/>
            <p:nvPr/>
          </p:nvSpPr>
          <p:spPr>
            <a:xfrm>
              <a:off x="2408522" y="1158542"/>
              <a:ext cx="110475" cy="145627"/>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56"/>
            <p:cNvSpPr/>
            <p:nvPr/>
          </p:nvSpPr>
          <p:spPr>
            <a:xfrm>
              <a:off x="7491363" y="4692868"/>
              <a:ext cx="110475" cy="144603"/>
            </a:xfrm>
            <a:custGeom>
              <a:rect b="b" l="l" r="r" t="t"/>
              <a:pathLst>
                <a:path extrusionOk="0" h="1412" w="1257">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56"/>
            <p:cNvSpPr/>
            <p:nvPr/>
          </p:nvSpPr>
          <p:spPr>
            <a:xfrm>
              <a:off x="8153549" y="4778740"/>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56"/>
            <p:cNvSpPr/>
            <p:nvPr/>
          </p:nvSpPr>
          <p:spPr>
            <a:xfrm>
              <a:off x="4193475" y="4437852"/>
              <a:ext cx="41395" cy="40657"/>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56"/>
            <p:cNvSpPr/>
            <p:nvPr/>
          </p:nvSpPr>
          <p:spPr>
            <a:xfrm>
              <a:off x="3541603" y="3225070"/>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56"/>
            <p:cNvSpPr/>
            <p:nvPr/>
          </p:nvSpPr>
          <p:spPr>
            <a:xfrm>
              <a:off x="3101523" y="4837380"/>
              <a:ext cx="57303" cy="56325"/>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56"/>
            <p:cNvSpPr/>
            <p:nvPr/>
          </p:nvSpPr>
          <p:spPr>
            <a:xfrm>
              <a:off x="9038032" y="2761319"/>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56"/>
            <p:cNvSpPr/>
            <p:nvPr/>
          </p:nvSpPr>
          <p:spPr>
            <a:xfrm>
              <a:off x="4107426" y="1412684"/>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56"/>
            <p:cNvSpPr/>
            <p:nvPr/>
          </p:nvSpPr>
          <p:spPr>
            <a:xfrm>
              <a:off x="557046" y="1252021"/>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56"/>
            <p:cNvSpPr/>
            <p:nvPr/>
          </p:nvSpPr>
          <p:spPr>
            <a:xfrm>
              <a:off x="2408518" y="346217"/>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56"/>
            <p:cNvSpPr/>
            <p:nvPr/>
          </p:nvSpPr>
          <p:spPr>
            <a:xfrm>
              <a:off x="1611820" y="2512100"/>
              <a:ext cx="52249" cy="56850"/>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21" name="Google Shape;3221;p56"/>
            <p:cNvGrpSpPr/>
            <p:nvPr/>
          </p:nvGrpSpPr>
          <p:grpSpPr>
            <a:xfrm>
              <a:off x="5084718" y="4083148"/>
              <a:ext cx="419846" cy="458079"/>
              <a:chOff x="5121781" y="1532506"/>
              <a:chExt cx="419846" cy="458079"/>
            </a:xfrm>
          </p:grpSpPr>
          <p:sp>
            <p:nvSpPr>
              <p:cNvPr id="3222" name="Google Shape;3222;p56"/>
              <p:cNvSpPr/>
              <p:nvPr/>
            </p:nvSpPr>
            <p:spPr>
              <a:xfrm>
                <a:off x="5455586" y="1705272"/>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56"/>
              <p:cNvSpPr/>
              <p:nvPr/>
            </p:nvSpPr>
            <p:spPr>
              <a:xfrm>
                <a:off x="5121781" y="1575621"/>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56"/>
              <p:cNvSpPr/>
              <p:nvPr/>
            </p:nvSpPr>
            <p:spPr>
              <a:xfrm>
                <a:off x="5318039" y="1532506"/>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56"/>
              <p:cNvSpPr/>
              <p:nvPr/>
            </p:nvSpPr>
            <p:spPr>
              <a:xfrm>
                <a:off x="5419903" y="1949929"/>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56"/>
              <p:cNvSpPr/>
              <p:nvPr/>
            </p:nvSpPr>
            <p:spPr>
              <a:xfrm>
                <a:off x="5227161" y="1827037"/>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27" name="Google Shape;3227;p56"/>
            <p:cNvSpPr/>
            <p:nvPr/>
          </p:nvSpPr>
          <p:spPr>
            <a:xfrm>
              <a:off x="5588542" y="1251715"/>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56"/>
            <p:cNvSpPr/>
            <p:nvPr/>
          </p:nvSpPr>
          <p:spPr>
            <a:xfrm>
              <a:off x="6044885" y="4893695"/>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56"/>
            <p:cNvSpPr/>
            <p:nvPr/>
          </p:nvSpPr>
          <p:spPr>
            <a:xfrm rot="-1241947">
              <a:off x="8568820" y="3532762"/>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56"/>
            <p:cNvSpPr/>
            <p:nvPr/>
          </p:nvSpPr>
          <p:spPr>
            <a:xfrm rot="-1241947">
              <a:off x="8719463" y="3747555"/>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56"/>
            <p:cNvSpPr/>
            <p:nvPr/>
          </p:nvSpPr>
          <p:spPr>
            <a:xfrm>
              <a:off x="74589" y="249791"/>
              <a:ext cx="909146" cy="908748"/>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56"/>
            <p:cNvSpPr/>
            <p:nvPr/>
          </p:nvSpPr>
          <p:spPr>
            <a:xfrm rot="422590">
              <a:off x="4652909" y="4585153"/>
              <a:ext cx="745679" cy="472616"/>
            </a:xfrm>
            <a:custGeom>
              <a:rect b="b" l="l" r="r" t="t"/>
              <a:pathLst>
                <a:path extrusionOk="0" h="45494" w="67354">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56"/>
            <p:cNvSpPr/>
            <p:nvPr/>
          </p:nvSpPr>
          <p:spPr>
            <a:xfrm rot="2700000">
              <a:off x="8539603" y="4572034"/>
              <a:ext cx="459226" cy="386296"/>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34" name="Google Shape;3234;p56"/>
            <p:cNvGrpSpPr/>
            <p:nvPr/>
          </p:nvGrpSpPr>
          <p:grpSpPr>
            <a:xfrm rot="1882907">
              <a:off x="219780" y="4239858"/>
              <a:ext cx="537260" cy="480691"/>
              <a:chOff x="-4380581" y="7797838"/>
              <a:chExt cx="705425" cy="631150"/>
            </a:xfrm>
          </p:grpSpPr>
          <p:sp>
            <p:nvSpPr>
              <p:cNvPr id="3235" name="Google Shape;3235;p56"/>
              <p:cNvSpPr/>
              <p:nvPr/>
            </p:nvSpPr>
            <p:spPr>
              <a:xfrm>
                <a:off x="-4300581" y="8073213"/>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56"/>
              <p:cNvSpPr/>
              <p:nvPr/>
            </p:nvSpPr>
            <p:spPr>
              <a:xfrm>
                <a:off x="-4380581" y="7947763"/>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56"/>
              <p:cNvSpPr/>
              <p:nvPr/>
            </p:nvSpPr>
            <p:spPr>
              <a:xfrm>
                <a:off x="-4164206" y="7797838"/>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56"/>
              <p:cNvSpPr/>
              <p:nvPr/>
            </p:nvSpPr>
            <p:spPr>
              <a:xfrm>
                <a:off x="-3958706" y="7827738"/>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56"/>
              <p:cNvSpPr/>
              <p:nvPr/>
            </p:nvSpPr>
            <p:spPr>
              <a:xfrm>
                <a:off x="-3842331" y="8016338"/>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0" name="Google Shape;3240;p56"/>
            <p:cNvGrpSpPr/>
            <p:nvPr/>
          </p:nvGrpSpPr>
          <p:grpSpPr>
            <a:xfrm flipH="1">
              <a:off x="7799497" y="446704"/>
              <a:ext cx="566578" cy="592413"/>
              <a:chOff x="4511781" y="1650104"/>
              <a:chExt cx="566578" cy="592413"/>
            </a:xfrm>
          </p:grpSpPr>
          <p:sp>
            <p:nvSpPr>
              <p:cNvPr id="3241" name="Google Shape;3241;p56"/>
              <p:cNvSpPr/>
              <p:nvPr/>
            </p:nvSpPr>
            <p:spPr>
              <a:xfrm flipH="1" rot="1921615">
                <a:off x="4554856" y="1891914"/>
                <a:ext cx="378106" cy="27096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56"/>
              <p:cNvSpPr/>
              <p:nvPr/>
            </p:nvSpPr>
            <p:spPr>
              <a:xfrm flipH="1" rot="1921615">
                <a:off x="4910928" y="1916047"/>
                <a:ext cx="144041" cy="129551"/>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56"/>
              <p:cNvSpPr/>
              <p:nvPr/>
            </p:nvSpPr>
            <p:spPr>
              <a:xfrm flipH="1" rot="1921615">
                <a:off x="4834648" y="1726259"/>
                <a:ext cx="130218" cy="155237"/>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56"/>
              <p:cNvSpPr/>
              <p:nvPr/>
            </p:nvSpPr>
            <p:spPr>
              <a:xfrm flipH="1" rot="1921615">
                <a:off x="4699752" y="1671820"/>
                <a:ext cx="124658" cy="148992"/>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56"/>
              <p:cNvSpPr/>
              <p:nvPr/>
            </p:nvSpPr>
            <p:spPr>
              <a:xfrm flipH="1" rot="1921615">
                <a:off x="4550331" y="1740722"/>
                <a:ext cx="127324" cy="120945"/>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6" name="Google Shape;3246;p56"/>
            <p:cNvGrpSpPr/>
            <p:nvPr/>
          </p:nvGrpSpPr>
          <p:grpSpPr>
            <a:xfrm flipH="1" rot="2700000">
              <a:off x="8330245" y="1119409"/>
              <a:ext cx="537219" cy="480655"/>
              <a:chOff x="-8043575" y="8494248"/>
              <a:chExt cx="705425" cy="631150"/>
            </a:xfrm>
          </p:grpSpPr>
          <p:sp>
            <p:nvSpPr>
              <p:cNvPr id="3247" name="Google Shape;3247;p56"/>
              <p:cNvSpPr/>
              <p:nvPr/>
            </p:nvSpPr>
            <p:spPr>
              <a:xfrm>
                <a:off x="-7963575" y="8769623"/>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56"/>
              <p:cNvSpPr/>
              <p:nvPr/>
            </p:nvSpPr>
            <p:spPr>
              <a:xfrm>
                <a:off x="-8043575" y="8644173"/>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56"/>
              <p:cNvSpPr/>
              <p:nvPr/>
            </p:nvSpPr>
            <p:spPr>
              <a:xfrm>
                <a:off x="-7827200" y="8494248"/>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56"/>
              <p:cNvSpPr/>
              <p:nvPr/>
            </p:nvSpPr>
            <p:spPr>
              <a:xfrm>
                <a:off x="-7621700" y="8524148"/>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56"/>
              <p:cNvSpPr/>
              <p:nvPr/>
            </p:nvSpPr>
            <p:spPr>
              <a:xfrm>
                <a:off x="-7505325" y="8712748"/>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52" name="Google Shape;3252;p56"/>
            <p:cNvSpPr/>
            <p:nvPr/>
          </p:nvSpPr>
          <p:spPr>
            <a:xfrm>
              <a:off x="986961" y="1039126"/>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56"/>
            <p:cNvSpPr/>
            <p:nvPr/>
          </p:nvSpPr>
          <p:spPr>
            <a:xfrm>
              <a:off x="4439192" y="3225065"/>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56"/>
            <p:cNvSpPr/>
            <p:nvPr/>
          </p:nvSpPr>
          <p:spPr>
            <a:xfrm>
              <a:off x="4685750" y="3557952"/>
              <a:ext cx="41395" cy="40657"/>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53">
    <p:spTree>
      <p:nvGrpSpPr>
        <p:cNvPr id="3255" name="Shape 3255"/>
        <p:cNvGrpSpPr/>
        <p:nvPr/>
      </p:nvGrpSpPr>
      <p:grpSpPr>
        <a:xfrm>
          <a:off x="0" y="0"/>
          <a:ext cx="0" cy="0"/>
          <a:chOff x="0" y="0"/>
          <a:chExt cx="0" cy="0"/>
        </a:xfrm>
      </p:grpSpPr>
      <p:grpSp>
        <p:nvGrpSpPr>
          <p:cNvPr id="3256" name="Google Shape;3256;p57"/>
          <p:cNvGrpSpPr/>
          <p:nvPr/>
        </p:nvGrpSpPr>
        <p:grpSpPr>
          <a:xfrm>
            <a:off x="-107409" y="-6"/>
            <a:ext cx="9251410" cy="5172743"/>
            <a:chOff x="-107409" y="-6"/>
            <a:chExt cx="9251410" cy="5172743"/>
          </a:xfrm>
        </p:grpSpPr>
        <p:sp>
          <p:nvSpPr>
            <p:cNvPr id="3257" name="Google Shape;3257;p57"/>
            <p:cNvSpPr/>
            <p:nvPr/>
          </p:nvSpPr>
          <p:spPr>
            <a:xfrm rot="159001">
              <a:off x="5647343" y="4243778"/>
              <a:ext cx="908832" cy="908434"/>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57"/>
            <p:cNvSpPr/>
            <p:nvPr/>
          </p:nvSpPr>
          <p:spPr>
            <a:xfrm flipH="1" rot="1009874">
              <a:off x="4692" y="1780894"/>
              <a:ext cx="909220" cy="908822"/>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59" name="Google Shape;3259;p57"/>
            <p:cNvGrpSpPr/>
            <p:nvPr/>
          </p:nvGrpSpPr>
          <p:grpSpPr>
            <a:xfrm rot="572271">
              <a:off x="7970526" y="78493"/>
              <a:ext cx="1064565" cy="1403349"/>
              <a:chOff x="4308246" y="3238442"/>
              <a:chExt cx="1673600" cy="2206200"/>
            </a:xfrm>
          </p:grpSpPr>
          <p:sp>
            <p:nvSpPr>
              <p:cNvPr id="3260" name="Google Shape;3260;p57"/>
              <p:cNvSpPr/>
              <p:nvPr/>
            </p:nvSpPr>
            <p:spPr>
              <a:xfrm>
                <a:off x="4777096" y="3489067"/>
                <a:ext cx="1079275" cy="810800"/>
              </a:xfrm>
              <a:custGeom>
                <a:rect b="b" l="l" r="r" t="t"/>
                <a:pathLst>
                  <a:path extrusionOk="0" h="32432" w="43171">
                    <a:moveTo>
                      <a:pt x="18236" y="2933"/>
                    </a:moveTo>
                    <a:cubicBezTo>
                      <a:pt x="21940" y="2933"/>
                      <a:pt x="25626" y="3920"/>
                      <a:pt x="28914" y="5791"/>
                    </a:cubicBezTo>
                    <a:cubicBezTo>
                      <a:pt x="33642" y="8482"/>
                      <a:pt x="35824" y="14228"/>
                      <a:pt x="34079" y="19393"/>
                    </a:cubicBezTo>
                    <a:cubicBezTo>
                      <a:pt x="32406" y="25066"/>
                      <a:pt x="26369" y="28485"/>
                      <a:pt x="20986" y="29648"/>
                    </a:cubicBezTo>
                    <a:cubicBezTo>
                      <a:pt x="19873" y="29897"/>
                      <a:pt x="18784" y="30014"/>
                      <a:pt x="17728" y="30014"/>
                    </a:cubicBezTo>
                    <a:cubicBezTo>
                      <a:pt x="9190" y="30014"/>
                      <a:pt x="2810" y="22320"/>
                      <a:pt x="3457" y="13647"/>
                    </a:cubicBezTo>
                    <a:cubicBezTo>
                      <a:pt x="3457" y="13065"/>
                      <a:pt x="3530" y="12483"/>
                      <a:pt x="3603" y="11974"/>
                    </a:cubicBezTo>
                    <a:cubicBezTo>
                      <a:pt x="6221" y="6809"/>
                      <a:pt x="9276" y="4118"/>
                      <a:pt x="15095" y="3173"/>
                    </a:cubicBezTo>
                    <a:cubicBezTo>
                      <a:pt x="16138" y="3012"/>
                      <a:pt x="17187" y="2933"/>
                      <a:pt x="18236" y="2933"/>
                    </a:cubicBezTo>
                    <a:close/>
                    <a:moveTo>
                      <a:pt x="18647" y="1"/>
                    </a:moveTo>
                    <a:cubicBezTo>
                      <a:pt x="17685" y="1"/>
                      <a:pt x="16717" y="63"/>
                      <a:pt x="15749" y="191"/>
                    </a:cubicBezTo>
                    <a:cubicBezTo>
                      <a:pt x="15107" y="74"/>
                      <a:pt x="14475" y="18"/>
                      <a:pt x="13856" y="18"/>
                    </a:cubicBezTo>
                    <a:cubicBezTo>
                      <a:pt x="8302" y="18"/>
                      <a:pt x="3755" y="4520"/>
                      <a:pt x="1857" y="10083"/>
                    </a:cubicBezTo>
                    <a:cubicBezTo>
                      <a:pt x="1784" y="10446"/>
                      <a:pt x="1639" y="10883"/>
                      <a:pt x="1493" y="11246"/>
                    </a:cubicBezTo>
                    <a:lnTo>
                      <a:pt x="1493" y="11464"/>
                    </a:lnTo>
                    <a:cubicBezTo>
                      <a:pt x="1275" y="12337"/>
                      <a:pt x="1130" y="13283"/>
                      <a:pt x="1057" y="14156"/>
                    </a:cubicBezTo>
                    <a:cubicBezTo>
                      <a:pt x="1" y="24965"/>
                      <a:pt x="8814" y="32432"/>
                      <a:pt x="18568" y="32432"/>
                    </a:cubicBezTo>
                    <a:cubicBezTo>
                      <a:pt x="20234" y="32432"/>
                      <a:pt x="21928" y="32214"/>
                      <a:pt x="23605" y="31758"/>
                    </a:cubicBezTo>
                    <a:cubicBezTo>
                      <a:pt x="36188" y="28339"/>
                      <a:pt x="43170" y="12701"/>
                      <a:pt x="31387" y="3973"/>
                    </a:cubicBezTo>
                    <a:cubicBezTo>
                      <a:pt x="27607" y="1393"/>
                      <a:pt x="23184" y="1"/>
                      <a:pt x="18647"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57"/>
              <p:cNvSpPr/>
              <p:nvPr/>
            </p:nvSpPr>
            <p:spPr>
              <a:xfrm>
                <a:off x="4308246" y="3238442"/>
                <a:ext cx="1673600" cy="2206200"/>
              </a:xfrm>
              <a:custGeom>
                <a:rect b="b" l="l" r="r" t="t"/>
                <a:pathLst>
                  <a:path extrusionOk="0" h="88248" w="66944">
                    <a:moveTo>
                      <a:pt x="37049" y="3815"/>
                    </a:moveTo>
                    <a:cubicBezTo>
                      <a:pt x="38358" y="4979"/>
                      <a:pt x="39740" y="5997"/>
                      <a:pt x="41195" y="7015"/>
                    </a:cubicBezTo>
                    <a:cubicBezTo>
                      <a:pt x="41425" y="7187"/>
                      <a:pt x="41699" y="7269"/>
                      <a:pt x="41975" y="7269"/>
                    </a:cubicBezTo>
                    <a:cubicBezTo>
                      <a:pt x="42398" y="7269"/>
                      <a:pt x="42822" y="7077"/>
                      <a:pt x="43086" y="6724"/>
                    </a:cubicBezTo>
                    <a:cubicBezTo>
                      <a:pt x="43813" y="5924"/>
                      <a:pt x="44614" y="5197"/>
                      <a:pt x="45414" y="4469"/>
                    </a:cubicBezTo>
                    <a:cubicBezTo>
                      <a:pt x="46068" y="5633"/>
                      <a:pt x="46650" y="6870"/>
                      <a:pt x="47087" y="8106"/>
                    </a:cubicBezTo>
                    <a:cubicBezTo>
                      <a:pt x="47299" y="8532"/>
                      <a:pt x="47707" y="8802"/>
                      <a:pt x="48167" y="8802"/>
                    </a:cubicBezTo>
                    <a:cubicBezTo>
                      <a:pt x="48336" y="8802"/>
                      <a:pt x="48511" y="8766"/>
                      <a:pt x="48687" y="8688"/>
                    </a:cubicBezTo>
                    <a:cubicBezTo>
                      <a:pt x="50069" y="8106"/>
                      <a:pt x="51378" y="7379"/>
                      <a:pt x="52542" y="6433"/>
                    </a:cubicBezTo>
                    <a:lnTo>
                      <a:pt x="52542" y="6433"/>
                    </a:lnTo>
                    <a:cubicBezTo>
                      <a:pt x="52396" y="7670"/>
                      <a:pt x="52323" y="8834"/>
                      <a:pt x="52323" y="9997"/>
                    </a:cubicBezTo>
                    <a:cubicBezTo>
                      <a:pt x="52258" y="10722"/>
                      <a:pt x="52788" y="11327"/>
                      <a:pt x="53483" y="11327"/>
                    </a:cubicBezTo>
                    <a:cubicBezTo>
                      <a:pt x="53555" y="11327"/>
                      <a:pt x="53630" y="11320"/>
                      <a:pt x="53705" y="11307"/>
                    </a:cubicBezTo>
                    <a:cubicBezTo>
                      <a:pt x="54869" y="11161"/>
                      <a:pt x="56033" y="11161"/>
                      <a:pt x="57197" y="11161"/>
                    </a:cubicBezTo>
                    <a:cubicBezTo>
                      <a:pt x="56906" y="12398"/>
                      <a:pt x="56688" y="13634"/>
                      <a:pt x="56324" y="14871"/>
                    </a:cubicBezTo>
                    <a:cubicBezTo>
                      <a:pt x="56033" y="15598"/>
                      <a:pt x="56397" y="16325"/>
                      <a:pt x="57124" y="16616"/>
                    </a:cubicBezTo>
                    <a:cubicBezTo>
                      <a:pt x="58506" y="16980"/>
                      <a:pt x="59815" y="17489"/>
                      <a:pt x="61124" y="18144"/>
                    </a:cubicBezTo>
                    <a:cubicBezTo>
                      <a:pt x="60470" y="19162"/>
                      <a:pt x="59815" y="20180"/>
                      <a:pt x="59015" y="21126"/>
                    </a:cubicBezTo>
                    <a:cubicBezTo>
                      <a:pt x="58579" y="21708"/>
                      <a:pt x="58651" y="22653"/>
                      <a:pt x="59306" y="23090"/>
                    </a:cubicBezTo>
                    <a:cubicBezTo>
                      <a:pt x="60615" y="24108"/>
                      <a:pt x="61852" y="25054"/>
                      <a:pt x="63015" y="26145"/>
                    </a:cubicBezTo>
                    <a:cubicBezTo>
                      <a:pt x="61779" y="27017"/>
                      <a:pt x="60542" y="27890"/>
                      <a:pt x="59306" y="28836"/>
                    </a:cubicBezTo>
                    <a:cubicBezTo>
                      <a:pt x="58942" y="29127"/>
                      <a:pt x="58724" y="29636"/>
                      <a:pt x="58797" y="30145"/>
                    </a:cubicBezTo>
                    <a:cubicBezTo>
                      <a:pt x="58069" y="30581"/>
                      <a:pt x="57851" y="31600"/>
                      <a:pt x="58360" y="32327"/>
                    </a:cubicBezTo>
                    <a:cubicBezTo>
                      <a:pt x="59524" y="33854"/>
                      <a:pt x="60542" y="35455"/>
                      <a:pt x="61488" y="37128"/>
                    </a:cubicBezTo>
                    <a:cubicBezTo>
                      <a:pt x="59379" y="37419"/>
                      <a:pt x="57269" y="37491"/>
                      <a:pt x="55087" y="37637"/>
                    </a:cubicBezTo>
                    <a:cubicBezTo>
                      <a:pt x="53924" y="37709"/>
                      <a:pt x="53633" y="39164"/>
                      <a:pt x="54142" y="39964"/>
                    </a:cubicBezTo>
                    <a:cubicBezTo>
                      <a:pt x="55233" y="41492"/>
                      <a:pt x="56324" y="42946"/>
                      <a:pt x="57488" y="44328"/>
                    </a:cubicBezTo>
                    <a:cubicBezTo>
                      <a:pt x="54796" y="44256"/>
                      <a:pt x="52105" y="43674"/>
                      <a:pt x="49560" y="42655"/>
                    </a:cubicBezTo>
                    <a:cubicBezTo>
                      <a:pt x="49405" y="42594"/>
                      <a:pt x="49245" y="42566"/>
                      <a:pt x="49086" y="42566"/>
                    </a:cubicBezTo>
                    <a:cubicBezTo>
                      <a:pt x="48119" y="42566"/>
                      <a:pt x="47179" y="43610"/>
                      <a:pt x="47741" y="44547"/>
                    </a:cubicBezTo>
                    <a:cubicBezTo>
                      <a:pt x="48541" y="45929"/>
                      <a:pt x="49414" y="47238"/>
                      <a:pt x="50287" y="48547"/>
                    </a:cubicBezTo>
                    <a:cubicBezTo>
                      <a:pt x="48832" y="48111"/>
                      <a:pt x="47523" y="47456"/>
                      <a:pt x="46286" y="46583"/>
                    </a:cubicBezTo>
                    <a:cubicBezTo>
                      <a:pt x="46035" y="46423"/>
                      <a:pt x="45713" y="46342"/>
                      <a:pt x="45391" y="46342"/>
                    </a:cubicBezTo>
                    <a:cubicBezTo>
                      <a:pt x="44685" y="46342"/>
                      <a:pt x="43982" y="46730"/>
                      <a:pt x="44032" y="47529"/>
                    </a:cubicBezTo>
                    <a:cubicBezTo>
                      <a:pt x="44032" y="48038"/>
                      <a:pt x="44032" y="48620"/>
                      <a:pt x="43959" y="49129"/>
                    </a:cubicBezTo>
                    <a:cubicBezTo>
                      <a:pt x="42868" y="48256"/>
                      <a:pt x="41850" y="47310"/>
                      <a:pt x="40831" y="46365"/>
                    </a:cubicBezTo>
                    <a:cubicBezTo>
                      <a:pt x="40558" y="46031"/>
                      <a:pt x="40170" y="45874"/>
                      <a:pt x="39785" y="45874"/>
                    </a:cubicBezTo>
                    <a:cubicBezTo>
                      <a:pt x="39248" y="45874"/>
                      <a:pt x="38716" y="46178"/>
                      <a:pt x="38504" y="46729"/>
                    </a:cubicBezTo>
                    <a:cubicBezTo>
                      <a:pt x="37995" y="47820"/>
                      <a:pt x="37485" y="48765"/>
                      <a:pt x="36976" y="49783"/>
                    </a:cubicBezTo>
                    <a:cubicBezTo>
                      <a:pt x="35813" y="48183"/>
                      <a:pt x="34722" y="46510"/>
                      <a:pt x="33776" y="44765"/>
                    </a:cubicBezTo>
                    <a:cubicBezTo>
                      <a:pt x="33588" y="44342"/>
                      <a:pt x="33158" y="44101"/>
                      <a:pt x="32700" y="44101"/>
                    </a:cubicBezTo>
                    <a:cubicBezTo>
                      <a:pt x="32449" y="44101"/>
                      <a:pt x="32190" y="44174"/>
                      <a:pt x="31958" y="44328"/>
                    </a:cubicBezTo>
                    <a:cubicBezTo>
                      <a:pt x="30648" y="45565"/>
                      <a:pt x="29266" y="46729"/>
                      <a:pt x="27812" y="47747"/>
                    </a:cubicBezTo>
                    <a:cubicBezTo>
                      <a:pt x="27303" y="46074"/>
                      <a:pt x="26721" y="44401"/>
                      <a:pt x="25993" y="42801"/>
                    </a:cubicBezTo>
                    <a:cubicBezTo>
                      <a:pt x="25725" y="42318"/>
                      <a:pt x="25220" y="42034"/>
                      <a:pt x="24711" y="42034"/>
                    </a:cubicBezTo>
                    <a:cubicBezTo>
                      <a:pt x="24529" y="42034"/>
                      <a:pt x="24347" y="42070"/>
                      <a:pt x="24175" y="42146"/>
                    </a:cubicBezTo>
                    <a:cubicBezTo>
                      <a:pt x="23302" y="42510"/>
                      <a:pt x="22429" y="42874"/>
                      <a:pt x="21557" y="43237"/>
                    </a:cubicBezTo>
                    <a:cubicBezTo>
                      <a:pt x="21287" y="39661"/>
                      <a:pt x="19702" y="37525"/>
                      <a:pt x="16397" y="37525"/>
                    </a:cubicBezTo>
                    <a:cubicBezTo>
                      <a:pt x="16139" y="37525"/>
                      <a:pt x="15871" y="37538"/>
                      <a:pt x="15592" y="37564"/>
                    </a:cubicBezTo>
                    <a:cubicBezTo>
                      <a:pt x="16029" y="36255"/>
                      <a:pt x="16465" y="34946"/>
                      <a:pt x="16974" y="33636"/>
                    </a:cubicBezTo>
                    <a:cubicBezTo>
                      <a:pt x="17192" y="32982"/>
                      <a:pt x="16902" y="32182"/>
                      <a:pt x="16247" y="31963"/>
                    </a:cubicBezTo>
                    <a:cubicBezTo>
                      <a:pt x="15083" y="31309"/>
                      <a:pt x="14138" y="30581"/>
                      <a:pt x="13119" y="30000"/>
                    </a:cubicBezTo>
                    <a:cubicBezTo>
                      <a:pt x="13701" y="28908"/>
                      <a:pt x="14429" y="27890"/>
                      <a:pt x="15156" y="26945"/>
                    </a:cubicBezTo>
                    <a:cubicBezTo>
                      <a:pt x="15190" y="26947"/>
                      <a:pt x="15224" y="26949"/>
                      <a:pt x="15258" y="26949"/>
                    </a:cubicBezTo>
                    <a:cubicBezTo>
                      <a:pt x="16079" y="26949"/>
                      <a:pt x="16672" y="26113"/>
                      <a:pt x="16392" y="25344"/>
                    </a:cubicBezTo>
                    <a:cubicBezTo>
                      <a:pt x="16101" y="24108"/>
                      <a:pt x="15738" y="22871"/>
                      <a:pt x="15374" y="21708"/>
                    </a:cubicBezTo>
                    <a:cubicBezTo>
                      <a:pt x="14574" y="18653"/>
                      <a:pt x="16756" y="17925"/>
                      <a:pt x="19084" y="16980"/>
                    </a:cubicBezTo>
                    <a:cubicBezTo>
                      <a:pt x="19956" y="16616"/>
                      <a:pt x="20247" y="15525"/>
                      <a:pt x="19665" y="14798"/>
                    </a:cubicBezTo>
                    <a:cubicBezTo>
                      <a:pt x="19229" y="14289"/>
                      <a:pt x="18938" y="13780"/>
                      <a:pt x="18647" y="13270"/>
                    </a:cubicBezTo>
                    <a:cubicBezTo>
                      <a:pt x="20102" y="12834"/>
                      <a:pt x="21557" y="12470"/>
                      <a:pt x="23084" y="12179"/>
                    </a:cubicBezTo>
                    <a:cubicBezTo>
                      <a:pt x="23884" y="12034"/>
                      <a:pt x="24393" y="11307"/>
                      <a:pt x="24248" y="10506"/>
                    </a:cubicBezTo>
                    <a:cubicBezTo>
                      <a:pt x="23884" y="8906"/>
                      <a:pt x="23520" y="7379"/>
                      <a:pt x="23157" y="5779"/>
                    </a:cubicBezTo>
                    <a:lnTo>
                      <a:pt x="23157" y="5779"/>
                    </a:lnTo>
                    <a:cubicBezTo>
                      <a:pt x="24466" y="6215"/>
                      <a:pt x="25702" y="6942"/>
                      <a:pt x="26721" y="7888"/>
                    </a:cubicBezTo>
                    <a:cubicBezTo>
                      <a:pt x="26970" y="8054"/>
                      <a:pt x="27249" y="8131"/>
                      <a:pt x="27524" y="8131"/>
                    </a:cubicBezTo>
                    <a:cubicBezTo>
                      <a:pt x="28211" y="8131"/>
                      <a:pt x="28872" y="7649"/>
                      <a:pt x="28976" y="6870"/>
                    </a:cubicBezTo>
                    <a:cubicBezTo>
                      <a:pt x="29194" y="5997"/>
                      <a:pt x="29485" y="5124"/>
                      <a:pt x="29848" y="4251"/>
                    </a:cubicBezTo>
                    <a:cubicBezTo>
                      <a:pt x="31303" y="5124"/>
                      <a:pt x="32758" y="5997"/>
                      <a:pt x="34140" y="7015"/>
                    </a:cubicBezTo>
                    <a:cubicBezTo>
                      <a:pt x="34395" y="7207"/>
                      <a:pt x="34675" y="7292"/>
                      <a:pt x="34947" y="7292"/>
                    </a:cubicBezTo>
                    <a:cubicBezTo>
                      <a:pt x="35606" y="7292"/>
                      <a:pt x="36219" y="6790"/>
                      <a:pt x="36322" y="6070"/>
                    </a:cubicBezTo>
                    <a:cubicBezTo>
                      <a:pt x="36467" y="5270"/>
                      <a:pt x="36685" y="4542"/>
                      <a:pt x="37049" y="3815"/>
                    </a:cubicBezTo>
                    <a:close/>
                    <a:moveTo>
                      <a:pt x="23957" y="45274"/>
                    </a:moveTo>
                    <a:cubicBezTo>
                      <a:pt x="24393" y="46292"/>
                      <a:pt x="24757" y="47383"/>
                      <a:pt x="25048" y="48474"/>
                    </a:cubicBezTo>
                    <a:cubicBezTo>
                      <a:pt x="25269" y="49137"/>
                      <a:pt x="25868" y="49548"/>
                      <a:pt x="26493" y="49548"/>
                    </a:cubicBezTo>
                    <a:cubicBezTo>
                      <a:pt x="26691" y="49548"/>
                      <a:pt x="26892" y="49507"/>
                      <a:pt x="27084" y="49420"/>
                    </a:cubicBezTo>
                    <a:cubicBezTo>
                      <a:pt x="27212" y="49505"/>
                      <a:pt x="27340" y="49540"/>
                      <a:pt x="27468" y="49540"/>
                    </a:cubicBezTo>
                    <a:cubicBezTo>
                      <a:pt x="27558" y="49540"/>
                      <a:pt x="27649" y="49523"/>
                      <a:pt x="27739" y="49493"/>
                    </a:cubicBezTo>
                    <a:cubicBezTo>
                      <a:pt x="29339" y="48838"/>
                      <a:pt x="30867" y="47965"/>
                      <a:pt x="32249" y="47020"/>
                    </a:cubicBezTo>
                    <a:cubicBezTo>
                      <a:pt x="33267" y="49056"/>
                      <a:pt x="34431" y="50947"/>
                      <a:pt x="35885" y="52693"/>
                    </a:cubicBezTo>
                    <a:cubicBezTo>
                      <a:pt x="32540" y="62585"/>
                      <a:pt x="29048" y="72986"/>
                      <a:pt x="23011" y="81569"/>
                    </a:cubicBezTo>
                    <a:cubicBezTo>
                      <a:pt x="21629" y="77641"/>
                      <a:pt x="19447" y="71459"/>
                      <a:pt x="15956" y="70949"/>
                    </a:cubicBezTo>
                    <a:cubicBezTo>
                      <a:pt x="15631" y="70910"/>
                      <a:pt x="15305" y="70891"/>
                      <a:pt x="14977" y="70891"/>
                    </a:cubicBezTo>
                    <a:cubicBezTo>
                      <a:pt x="11129" y="70891"/>
                      <a:pt x="7138" y="73504"/>
                      <a:pt x="3518" y="75314"/>
                    </a:cubicBezTo>
                    <a:cubicBezTo>
                      <a:pt x="8101" y="65203"/>
                      <a:pt x="14647" y="55820"/>
                      <a:pt x="18793" y="45419"/>
                    </a:cubicBezTo>
                    <a:lnTo>
                      <a:pt x="18793" y="45419"/>
                    </a:lnTo>
                    <a:cubicBezTo>
                      <a:pt x="18740" y="46316"/>
                      <a:pt x="19453" y="46946"/>
                      <a:pt x="20209" y="46946"/>
                    </a:cubicBezTo>
                    <a:cubicBezTo>
                      <a:pt x="20495" y="46946"/>
                      <a:pt x="20788" y="46856"/>
                      <a:pt x="21047" y="46656"/>
                    </a:cubicBezTo>
                    <a:cubicBezTo>
                      <a:pt x="21920" y="46074"/>
                      <a:pt x="22939" y="45638"/>
                      <a:pt x="23957" y="45274"/>
                    </a:cubicBezTo>
                    <a:close/>
                    <a:moveTo>
                      <a:pt x="40177" y="49565"/>
                    </a:moveTo>
                    <a:cubicBezTo>
                      <a:pt x="41413" y="50729"/>
                      <a:pt x="42795" y="51893"/>
                      <a:pt x="44250" y="52911"/>
                    </a:cubicBezTo>
                    <a:cubicBezTo>
                      <a:pt x="44499" y="53077"/>
                      <a:pt x="44778" y="53155"/>
                      <a:pt x="45053" y="53155"/>
                    </a:cubicBezTo>
                    <a:cubicBezTo>
                      <a:pt x="45740" y="53155"/>
                      <a:pt x="46401" y="52672"/>
                      <a:pt x="46505" y="51893"/>
                    </a:cubicBezTo>
                    <a:cubicBezTo>
                      <a:pt x="46505" y="51238"/>
                      <a:pt x="46650" y="50656"/>
                      <a:pt x="46723" y="50074"/>
                    </a:cubicBezTo>
                    <a:cubicBezTo>
                      <a:pt x="47087" y="50293"/>
                      <a:pt x="47450" y="50438"/>
                      <a:pt x="47814" y="50584"/>
                    </a:cubicBezTo>
                    <a:cubicBezTo>
                      <a:pt x="47814" y="59966"/>
                      <a:pt x="48323" y="69349"/>
                      <a:pt x="49196" y="78659"/>
                    </a:cubicBezTo>
                    <a:cubicBezTo>
                      <a:pt x="47159" y="77059"/>
                      <a:pt x="44977" y="75677"/>
                      <a:pt x="42795" y="74368"/>
                    </a:cubicBezTo>
                    <a:cubicBezTo>
                      <a:pt x="42650" y="74320"/>
                      <a:pt x="42502" y="74296"/>
                      <a:pt x="42356" y="74296"/>
                    </a:cubicBezTo>
                    <a:cubicBezTo>
                      <a:pt x="41844" y="74296"/>
                      <a:pt x="41365" y="74586"/>
                      <a:pt x="41195" y="75095"/>
                    </a:cubicBezTo>
                    <a:cubicBezTo>
                      <a:pt x="39522" y="78368"/>
                      <a:pt x="37631" y="81496"/>
                      <a:pt x="35449" y="84551"/>
                    </a:cubicBezTo>
                    <a:cubicBezTo>
                      <a:pt x="33412" y="78659"/>
                      <a:pt x="34503" y="72550"/>
                      <a:pt x="33776" y="66440"/>
                    </a:cubicBezTo>
                    <a:cubicBezTo>
                      <a:pt x="35594" y="62003"/>
                      <a:pt x="37049" y="57348"/>
                      <a:pt x="38577" y="52911"/>
                    </a:cubicBezTo>
                    <a:cubicBezTo>
                      <a:pt x="39013" y="51747"/>
                      <a:pt x="39522" y="50584"/>
                      <a:pt x="40177" y="49565"/>
                    </a:cubicBezTo>
                    <a:close/>
                    <a:moveTo>
                      <a:pt x="36405" y="0"/>
                    </a:moveTo>
                    <a:cubicBezTo>
                      <a:pt x="35861" y="0"/>
                      <a:pt x="35328" y="324"/>
                      <a:pt x="35085" y="905"/>
                    </a:cubicBezTo>
                    <a:cubicBezTo>
                      <a:pt x="34794" y="1778"/>
                      <a:pt x="34431" y="2724"/>
                      <a:pt x="34140" y="3597"/>
                    </a:cubicBezTo>
                    <a:cubicBezTo>
                      <a:pt x="32612" y="2651"/>
                      <a:pt x="31085" y="1706"/>
                      <a:pt x="29557" y="905"/>
                    </a:cubicBezTo>
                    <a:cubicBezTo>
                      <a:pt x="29387" y="837"/>
                      <a:pt x="29208" y="805"/>
                      <a:pt x="29032" y="805"/>
                    </a:cubicBezTo>
                    <a:cubicBezTo>
                      <a:pt x="28457" y="805"/>
                      <a:pt x="27906" y="1149"/>
                      <a:pt x="27739" y="1706"/>
                    </a:cubicBezTo>
                    <a:cubicBezTo>
                      <a:pt x="27448" y="2578"/>
                      <a:pt x="27084" y="3451"/>
                      <a:pt x="26793" y="4397"/>
                    </a:cubicBezTo>
                    <a:cubicBezTo>
                      <a:pt x="25193" y="3233"/>
                      <a:pt x="23302" y="2651"/>
                      <a:pt x="21411" y="2651"/>
                    </a:cubicBezTo>
                    <a:cubicBezTo>
                      <a:pt x="21371" y="2648"/>
                      <a:pt x="21331" y="2646"/>
                      <a:pt x="21292" y="2646"/>
                    </a:cubicBezTo>
                    <a:cubicBezTo>
                      <a:pt x="20405" y="2646"/>
                      <a:pt x="19744" y="3419"/>
                      <a:pt x="19884" y="4324"/>
                    </a:cubicBezTo>
                    <a:cubicBezTo>
                      <a:pt x="20247" y="6070"/>
                      <a:pt x="20684" y="7815"/>
                      <a:pt x="21120" y="9634"/>
                    </a:cubicBezTo>
                    <a:cubicBezTo>
                      <a:pt x="19229" y="10070"/>
                      <a:pt x="17483" y="10579"/>
                      <a:pt x="15738" y="11307"/>
                    </a:cubicBezTo>
                    <a:cubicBezTo>
                      <a:pt x="14719" y="11816"/>
                      <a:pt x="14574" y="13125"/>
                      <a:pt x="15447" y="13780"/>
                    </a:cubicBezTo>
                    <a:cubicBezTo>
                      <a:pt x="15810" y="14216"/>
                      <a:pt x="16101" y="14580"/>
                      <a:pt x="16320" y="15089"/>
                    </a:cubicBezTo>
                    <a:cubicBezTo>
                      <a:pt x="11592" y="17344"/>
                      <a:pt x="12101" y="20326"/>
                      <a:pt x="13556" y="25781"/>
                    </a:cubicBezTo>
                    <a:cubicBezTo>
                      <a:pt x="13556" y="25854"/>
                      <a:pt x="13628" y="25926"/>
                      <a:pt x="13628" y="25999"/>
                    </a:cubicBezTo>
                    <a:cubicBezTo>
                      <a:pt x="12319" y="27017"/>
                      <a:pt x="11228" y="28327"/>
                      <a:pt x="10355" y="29781"/>
                    </a:cubicBezTo>
                    <a:cubicBezTo>
                      <a:pt x="9919" y="30436"/>
                      <a:pt x="10210" y="31309"/>
                      <a:pt x="10937" y="31672"/>
                    </a:cubicBezTo>
                    <a:cubicBezTo>
                      <a:pt x="12028" y="32182"/>
                      <a:pt x="13119" y="32909"/>
                      <a:pt x="14138" y="33636"/>
                    </a:cubicBezTo>
                    <a:cubicBezTo>
                      <a:pt x="13410" y="35382"/>
                      <a:pt x="12828" y="37055"/>
                      <a:pt x="12319" y="38873"/>
                    </a:cubicBezTo>
                    <a:cubicBezTo>
                      <a:pt x="11950" y="39795"/>
                      <a:pt x="12673" y="40717"/>
                      <a:pt x="13608" y="40717"/>
                    </a:cubicBezTo>
                    <a:cubicBezTo>
                      <a:pt x="13779" y="40717"/>
                      <a:pt x="13957" y="40686"/>
                      <a:pt x="14138" y="40619"/>
                    </a:cubicBezTo>
                    <a:cubicBezTo>
                      <a:pt x="14932" y="40367"/>
                      <a:pt x="15597" y="40249"/>
                      <a:pt x="16153" y="40249"/>
                    </a:cubicBezTo>
                    <a:cubicBezTo>
                      <a:pt x="17683" y="40249"/>
                      <a:pt x="18380" y="41142"/>
                      <a:pt x="18647" y="42583"/>
                    </a:cubicBezTo>
                    <a:cubicBezTo>
                      <a:pt x="11810" y="53493"/>
                      <a:pt x="5264" y="65203"/>
                      <a:pt x="245" y="77132"/>
                    </a:cubicBezTo>
                    <a:cubicBezTo>
                      <a:pt x="1" y="77865"/>
                      <a:pt x="629" y="78599"/>
                      <a:pt x="1354" y="78599"/>
                    </a:cubicBezTo>
                    <a:cubicBezTo>
                      <a:pt x="1492" y="78599"/>
                      <a:pt x="1633" y="78572"/>
                      <a:pt x="1773" y="78514"/>
                    </a:cubicBezTo>
                    <a:cubicBezTo>
                      <a:pt x="6064" y="77059"/>
                      <a:pt x="9846" y="74441"/>
                      <a:pt x="14210" y="73350"/>
                    </a:cubicBezTo>
                    <a:cubicBezTo>
                      <a:pt x="14362" y="73312"/>
                      <a:pt x="14512" y="73295"/>
                      <a:pt x="14661" y="73295"/>
                    </a:cubicBezTo>
                    <a:cubicBezTo>
                      <a:pt x="17995" y="73295"/>
                      <a:pt x="20436" y="82329"/>
                      <a:pt x="21411" y="84696"/>
                    </a:cubicBezTo>
                    <a:cubicBezTo>
                      <a:pt x="21659" y="85192"/>
                      <a:pt x="22165" y="85453"/>
                      <a:pt x="22662" y="85453"/>
                    </a:cubicBezTo>
                    <a:cubicBezTo>
                      <a:pt x="23041" y="85453"/>
                      <a:pt x="23414" y="85302"/>
                      <a:pt x="23666" y="84987"/>
                    </a:cubicBezTo>
                    <a:cubicBezTo>
                      <a:pt x="26793" y="80841"/>
                      <a:pt x="29412" y="76405"/>
                      <a:pt x="31521" y="71677"/>
                    </a:cubicBezTo>
                    <a:lnTo>
                      <a:pt x="31521" y="71677"/>
                    </a:lnTo>
                    <a:cubicBezTo>
                      <a:pt x="31158" y="77205"/>
                      <a:pt x="31885" y="82951"/>
                      <a:pt x="34067" y="87533"/>
                    </a:cubicBezTo>
                    <a:cubicBezTo>
                      <a:pt x="34265" y="88009"/>
                      <a:pt x="34702" y="88247"/>
                      <a:pt x="35152" y="88247"/>
                    </a:cubicBezTo>
                    <a:cubicBezTo>
                      <a:pt x="35527" y="88247"/>
                      <a:pt x="35912" y="88082"/>
                      <a:pt x="36176" y="87751"/>
                    </a:cubicBezTo>
                    <a:cubicBezTo>
                      <a:pt x="38431" y="84260"/>
                      <a:pt x="40831" y="80841"/>
                      <a:pt x="42795" y="77132"/>
                    </a:cubicBezTo>
                    <a:cubicBezTo>
                      <a:pt x="45268" y="78587"/>
                      <a:pt x="47450" y="80550"/>
                      <a:pt x="49850" y="82005"/>
                    </a:cubicBezTo>
                    <a:cubicBezTo>
                      <a:pt x="50098" y="82177"/>
                      <a:pt x="50361" y="82253"/>
                      <a:pt x="50612" y="82253"/>
                    </a:cubicBezTo>
                    <a:cubicBezTo>
                      <a:pt x="51316" y="82253"/>
                      <a:pt x="51922" y="81646"/>
                      <a:pt x="51814" y="80841"/>
                    </a:cubicBezTo>
                    <a:cubicBezTo>
                      <a:pt x="50796" y="71022"/>
                      <a:pt x="50432" y="61203"/>
                      <a:pt x="50287" y="51311"/>
                    </a:cubicBezTo>
                    <a:lnTo>
                      <a:pt x="50287" y="51311"/>
                    </a:lnTo>
                    <a:cubicBezTo>
                      <a:pt x="51051" y="51475"/>
                      <a:pt x="51814" y="51556"/>
                      <a:pt x="52609" y="51556"/>
                    </a:cubicBezTo>
                    <a:cubicBezTo>
                      <a:pt x="52873" y="51556"/>
                      <a:pt x="53142" y="51547"/>
                      <a:pt x="53414" y="51529"/>
                    </a:cubicBezTo>
                    <a:cubicBezTo>
                      <a:pt x="54578" y="51529"/>
                      <a:pt x="54869" y="50002"/>
                      <a:pt x="54360" y="49274"/>
                    </a:cubicBezTo>
                    <a:cubicBezTo>
                      <a:pt x="53633" y="48329"/>
                      <a:pt x="52978" y="47310"/>
                      <a:pt x="52323" y="46438"/>
                    </a:cubicBezTo>
                    <a:lnTo>
                      <a:pt x="52323" y="46438"/>
                    </a:lnTo>
                    <a:cubicBezTo>
                      <a:pt x="54604" y="46964"/>
                      <a:pt x="56931" y="47208"/>
                      <a:pt x="59267" y="47208"/>
                    </a:cubicBezTo>
                    <a:cubicBezTo>
                      <a:pt x="59838" y="47208"/>
                      <a:pt x="60408" y="47194"/>
                      <a:pt x="60979" y="47165"/>
                    </a:cubicBezTo>
                    <a:cubicBezTo>
                      <a:pt x="62070" y="46947"/>
                      <a:pt x="62579" y="45710"/>
                      <a:pt x="61924" y="44837"/>
                    </a:cubicBezTo>
                    <a:cubicBezTo>
                      <a:pt x="60470" y="43383"/>
                      <a:pt x="59161" y="41855"/>
                      <a:pt x="57997" y="40255"/>
                    </a:cubicBezTo>
                    <a:cubicBezTo>
                      <a:pt x="59961" y="40182"/>
                      <a:pt x="61924" y="40037"/>
                      <a:pt x="63816" y="39746"/>
                    </a:cubicBezTo>
                    <a:cubicBezTo>
                      <a:pt x="64761" y="39528"/>
                      <a:pt x="65270" y="38582"/>
                      <a:pt x="64907" y="37709"/>
                    </a:cubicBezTo>
                    <a:cubicBezTo>
                      <a:pt x="63961" y="35382"/>
                      <a:pt x="62652" y="33127"/>
                      <a:pt x="61052" y="31163"/>
                    </a:cubicBezTo>
                    <a:lnTo>
                      <a:pt x="61124" y="31091"/>
                    </a:lnTo>
                    <a:cubicBezTo>
                      <a:pt x="62797" y="29854"/>
                      <a:pt x="64470" y="28618"/>
                      <a:pt x="66216" y="27454"/>
                    </a:cubicBezTo>
                    <a:cubicBezTo>
                      <a:pt x="66798" y="26945"/>
                      <a:pt x="66943" y="26072"/>
                      <a:pt x="66434" y="25417"/>
                    </a:cubicBezTo>
                    <a:cubicBezTo>
                      <a:pt x="65052" y="24108"/>
                      <a:pt x="63670" y="22871"/>
                      <a:pt x="62143" y="21708"/>
                    </a:cubicBezTo>
                    <a:cubicBezTo>
                      <a:pt x="62943" y="20617"/>
                      <a:pt x="63525" y="19453"/>
                      <a:pt x="64470" y="18362"/>
                    </a:cubicBezTo>
                    <a:cubicBezTo>
                      <a:pt x="64979" y="17635"/>
                      <a:pt x="64688" y="16616"/>
                      <a:pt x="63816" y="16253"/>
                    </a:cubicBezTo>
                    <a:cubicBezTo>
                      <a:pt x="62215" y="15598"/>
                      <a:pt x="60761" y="14943"/>
                      <a:pt x="59161" y="14434"/>
                    </a:cubicBezTo>
                    <a:cubicBezTo>
                      <a:pt x="59379" y="13052"/>
                      <a:pt x="59742" y="11598"/>
                      <a:pt x="60179" y="10288"/>
                    </a:cubicBezTo>
                    <a:cubicBezTo>
                      <a:pt x="60517" y="9408"/>
                      <a:pt x="59847" y="8528"/>
                      <a:pt x="58990" y="8528"/>
                    </a:cubicBezTo>
                    <a:cubicBezTo>
                      <a:pt x="58927" y="8528"/>
                      <a:pt x="58862" y="8533"/>
                      <a:pt x="58797" y="8543"/>
                    </a:cubicBezTo>
                    <a:cubicBezTo>
                      <a:pt x="57342" y="8761"/>
                      <a:pt x="55960" y="8615"/>
                      <a:pt x="54505" y="8761"/>
                    </a:cubicBezTo>
                    <a:cubicBezTo>
                      <a:pt x="54433" y="7815"/>
                      <a:pt x="54360" y="6797"/>
                      <a:pt x="54287" y="5851"/>
                    </a:cubicBezTo>
                    <a:cubicBezTo>
                      <a:pt x="54360" y="5415"/>
                      <a:pt x="54069" y="4979"/>
                      <a:pt x="53560" y="4906"/>
                    </a:cubicBezTo>
                    <a:cubicBezTo>
                      <a:pt x="53507" y="4799"/>
                      <a:pt x="53375" y="4732"/>
                      <a:pt x="53223" y="4732"/>
                    </a:cubicBezTo>
                    <a:cubicBezTo>
                      <a:pt x="53168" y="4732"/>
                      <a:pt x="53109" y="4741"/>
                      <a:pt x="53051" y="4760"/>
                    </a:cubicBezTo>
                    <a:cubicBezTo>
                      <a:pt x="51669" y="5197"/>
                      <a:pt x="50287" y="5633"/>
                      <a:pt x="48905" y="6070"/>
                    </a:cubicBezTo>
                    <a:cubicBezTo>
                      <a:pt x="48396" y="4615"/>
                      <a:pt x="47596" y="3233"/>
                      <a:pt x="46941" y="1778"/>
                    </a:cubicBezTo>
                    <a:cubicBezTo>
                      <a:pt x="46756" y="1269"/>
                      <a:pt x="46276" y="995"/>
                      <a:pt x="45782" y="995"/>
                    </a:cubicBezTo>
                    <a:cubicBezTo>
                      <a:pt x="45501" y="995"/>
                      <a:pt x="45215" y="1084"/>
                      <a:pt x="44977" y="1269"/>
                    </a:cubicBezTo>
                    <a:cubicBezTo>
                      <a:pt x="43959" y="2287"/>
                      <a:pt x="42868" y="3160"/>
                      <a:pt x="41850" y="4179"/>
                    </a:cubicBezTo>
                    <a:cubicBezTo>
                      <a:pt x="40249" y="2942"/>
                      <a:pt x="38722" y="1633"/>
                      <a:pt x="37195" y="251"/>
                    </a:cubicBezTo>
                    <a:cubicBezTo>
                      <a:pt x="36952" y="81"/>
                      <a:pt x="36677" y="0"/>
                      <a:pt x="36405" y="0"/>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57"/>
              <p:cNvSpPr/>
              <p:nvPr/>
            </p:nvSpPr>
            <p:spPr>
              <a:xfrm>
                <a:off x="5088996" y="3703092"/>
                <a:ext cx="296050" cy="431350"/>
              </a:xfrm>
              <a:custGeom>
                <a:rect b="b" l="l" r="r" t="t"/>
                <a:pathLst>
                  <a:path extrusionOk="0" h="17254" w="11842">
                    <a:moveTo>
                      <a:pt x="9516" y="1"/>
                    </a:moveTo>
                    <a:cubicBezTo>
                      <a:pt x="9253" y="1"/>
                      <a:pt x="8980" y="88"/>
                      <a:pt x="8728" y="285"/>
                    </a:cubicBezTo>
                    <a:cubicBezTo>
                      <a:pt x="6474" y="2103"/>
                      <a:pt x="4146" y="3704"/>
                      <a:pt x="1964" y="5667"/>
                    </a:cubicBezTo>
                    <a:cubicBezTo>
                      <a:pt x="1600" y="5958"/>
                      <a:pt x="0" y="7559"/>
                      <a:pt x="1091" y="7995"/>
                    </a:cubicBezTo>
                    <a:cubicBezTo>
                      <a:pt x="1223" y="8036"/>
                      <a:pt x="1358" y="8055"/>
                      <a:pt x="1493" y="8055"/>
                    </a:cubicBezTo>
                    <a:cubicBezTo>
                      <a:pt x="2547" y="8055"/>
                      <a:pt x="3663" y="6911"/>
                      <a:pt x="4437" y="6395"/>
                    </a:cubicBezTo>
                    <a:cubicBezTo>
                      <a:pt x="5383" y="5813"/>
                      <a:pt x="6328" y="5158"/>
                      <a:pt x="7274" y="4504"/>
                    </a:cubicBezTo>
                    <a:lnTo>
                      <a:pt x="7274" y="4504"/>
                    </a:lnTo>
                    <a:cubicBezTo>
                      <a:pt x="6474" y="7486"/>
                      <a:pt x="5892" y="10541"/>
                      <a:pt x="5674" y="13668"/>
                    </a:cubicBezTo>
                    <a:cubicBezTo>
                      <a:pt x="4655" y="13523"/>
                      <a:pt x="3637" y="13377"/>
                      <a:pt x="2619" y="13377"/>
                    </a:cubicBezTo>
                    <a:cubicBezTo>
                      <a:pt x="2594" y="13375"/>
                      <a:pt x="2569" y="13374"/>
                      <a:pt x="2545" y="13374"/>
                    </a:cubicBezTo>
                    <a:cubicBezTo>
                      <a:pt x="1863" y="13374"/>
                      <a:pt x="1477" y="14340"/>
                      <a:pt x="2110" y="14832"/>
                    </a:cubicBezTo>
                    <a:cubicBezTo>
                      <a:pt x="4219" y="16287"/>
                      <a:pt x="7347" y="16796"/>
                      <a:pt x="9892" y="17232"/>
                    </a:cubicBezTo>
                    <a:cubicBezTo>
                      <a:pt x="9983" y="17247"/>
                      <a:pt x="10070" y="17254"/>
                      <a:pt x="10152" y="17254"/>
                    </a:cubicBezTo>
                    <a:cubicBezTo>
                      <a:pt x="11727" y="17254"/>
                      <a:pt x="11842" y="14741"/>
                      <a:pt x="10183" y="14396"/>
                    </a:cubicBezTo>
                    <a:lnTo>
                      <a:pt x="8292" y="14032"/>
                    </a:lnTo>
                    <a:cubicBezTo>
                      <a:pt x="9383" y="10032"/>
                      <a:pt x="9529" y="5740"/>
                      <a:pt x="10692" y="1740"/>
                    </a:cubicBezTo>
                    <a:cubicBezTo>
                      <a:pt x="11021" y="808"/>
                      <a:pt x="10318" y="1"/>
                      <a:pt x="9516"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3" name="Google Shape;3263;p57"/>
            <p:cNvSpPr/>
            <p:nvPr/>
          </p:nvSpPr>
          <p:spPr>
            <a:xfrm flipH="1" rot="1550640">
              <a:off x="7815783" y="4642286"/>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64" name="Google Shape;3264;p57"/>
            <p:cNvGrpSpPr/>
            <p:nvPr/>
          </p:nvGrpSpPr>
          <p:grpSpPr>
            <a:xfrm flipH="1" rot="-1882907">
              <a:off x="960076" y="4491708"/>
              <a:ext cx="537260" cy="480691"/>
              <a:chOff x="1949642" y="2454226"/>
              <a:chExt cx="705425" cy="631150"/>
            </a:xfrm>
          </p:grpSpPr>
          <p:sp>
            <p:nvSpPr>
              <p:cNvPr id="3265" name="Google Shape;3265;p57"/>
              <p:cNvSpPr/>
              <p:nvPr/>
            </p:nvSpPr>
            <p:spPr>
              <a:xfrm>
                <a:off x="2029642" y="2729601"/>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57"/>
              <p:cNvSpPr/>
              <p:nvPr/>
            </p:nvSpPr>
            <p:spPr>
              <a:xfrm>
                <a:off x="1949642" y="2604151"/>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57"/>
              <p:cNvSpPr/>
              <p:nvPr/>
            </p:nvSpPr>
            <p:spPr>
              <a:xfrm>
                <a:off x="2166017" y="2454226"/>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57"/>
              <p:cNvSpPr/>
              <p:nvPr/>
            </p:nvSpPr>
            <p:spPr>
              <a:xfrm>
                <a:off x="2371517" y="2484126"/>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57"/>
              <p:cNvSpPr/>
              <p:nvPr/>
            </p:nvSpPr>
            <p:spPr>
              <a:xfrm>
                <a:off x="2487892" y="2672726"/>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70" name="Google Shape;3270;p57"/>
            <p:cNvGrpSpPr/>
            <p:nvPr/>
          </p:nvGrpSpPr>
          <p:grpSpPr>
            <a:xfrm rot="1882907">
              <a:off x="8383401" y="2591995"/>
              <a:ext cx="537260" cy="480691"/>
              <a:chOff x="1765141" y="3262282"/>
              <a:chExt cx="705425" cy="631150"/>
            </a:xfrm>
          </p:grpSpPr>
          <p:sp>
            <p:nvSpPr>
              <p:cNvPr id="3271" name="Google Shape;3271;p57"/>
              <p:cNvSpPr/>
              <p:nvPr/>
            </p:nvSpPr>
            <p:spPr>
              <a:xfrm>
                <a:off x="1845141" y="3537657"/>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57"/>
              <p:cNvSpPr/>
              <p:nvPr/>
            </p:nvSpPr>
            <p:spPr>
              <a:xfrm>
                <a:off x="1765141" y="3412207"/>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57"/>
              <p:cNvSpPr/>
              <p:nvPr/>
            </p:nvSpPr>
            <p:spPr>
              <a:xfrm>
                <a:off x="1981516" y="3262282"/>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57"/>
              <p:cNvSpPr/>
              <p:nvPr/>
            </p:nvSpPr>
            <p:spPr>
              <a:xfrm>
                <a:off x="2187016" y="3292182"/>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57"/>
              <p:cNvSpPr/>
              <p:nvPr/>
            </p:nvSpPr>
            <p:spPr>
              <a:xfrm>
                <a:off x="2303391" y="3480782"/>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6" name="Google Shape;3276;p57"/>
            <p:cNvSpPr/>
            <p:nvPr/>
          </p:nvSpPr>
          <p:spPr>
            <a:xfrm flipH="1" rot="-1076189">
              <a:off x="5358426" y="115974"/>
              <a:ext cx="459228" cy="386297"/>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57"/>
            <p:cNvSpPr/>
            <p:nvPr/>
          </p:nvSpPr>
          <p:spPr>
            <a:xfrm flipH="1" rot="1550640">
              <a:off x="253408" y="203761"/>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583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8" name="Google Shape;3278;p57"/>
            <p:cNvGrpSpPr/>
            <p:nvPr/>
          </p:nvGrpSpPr>
          <p:grpSpPr>
            <a:xfrm>
              <a:off x="86652" y="55652"/>
              <a:ext cx="8943968" cy="4975760"/>
              <a:chOff x="-62673" y="67940"/>
              <a:chExt cx="8943968" cy="4975760"/>
            </a:xfrm>
          </p:grpSpPr>
          <p:sp>
            <p:nvSpPr>
              <p:cNvPr id="3279" name="Google Shape;3279;p57"/>
              <p:cNvSpPr/>
              <p:nvPr/>
            </p:nvSpPr>
            <p:spPr>
              <a:xfrm>
                <a:off x="2483168" y="232242"/>
                <a:ext cx="162328" cy="212910"/>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3280" name="Google Shape;3280;p57"/>
              <p:cNvSpPr/>
              <p:nvPr/>
            </p:nvSpPr>
            <p:spPr>
              <a:xfrm>
                <a:off x="1210874" y="4724359"/>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3281" name="Google Shape;3281;p57"/>
              <p:cNvSpPr/>
              <p:nvPr/>
            </p:nvSpPr>
            <p:spPr>
              <a:xfrm>
                <a:off x="6430983" y="137073"/>
                <a:ext cx="209875" cy="275176"/>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3282" name="Google Shape;3282;p57"/>
              <p:cNvSpPr/>
              <p:nvPr/>
            </p:nvSpPr>
            <p:spPr>
              <a:xfrm>
                <a:off x="8560942" y="1207206"/>
                <a:ext cx="209875" cy="275176"/>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3283" name="Google Shape;3283;p57"/>
              <p:cNvSpPr/>
              <p:nvPr/>
            </p:nvSpPr>
            <p:spPr>
              <a:xfrm>
                <a:off x="1077263" y="1546348"/>
                <a:ext cx="209875" cy="275176"/>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3284" name="Google Shape;3284;p57"/>
              <p:cNvSpPr/>
              <p:nvPr/>
            </p:nvSpPr>
            <p:spPr>
              <a:xfrm>
                <a:off x="8517850" y="3824501"/>
                <a:ext cx="162240" cy="212808"/>
              </a:xfrm>
              <a:custGeom>
                <a:rect b="b" l="l" r="r" t="t"/>
                <a:pathLst>
                  <a:path extrusionOk="0" h="2078" w="1846">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3285" name="Google Shape;3285;p57"/>
              <p:cNvSpPr/>
              <p:nvPr/>
            </p:nvSpPr>
            <p:spPr>
              <a:xfrm>
                <a:off x="8101916" y="4899096"/>
                <a:ext cx="110475" cy="144603"/>
              </a:xfrm>
              <a:custGeom>
                <a:rect b="b" l="l" r="r" t="t"/>
                <a:pathLst>
                  <a:path extrusionOk="0" h="1412" w="1257">
                    <a:moveTo>
                      <a:pt x="628" y="1"/>
                    </a:moveTo>
                    <a:cubicBezTo>
                      <a:pt x="551" y="1"/>
                      <a:pt x="483" y="233"/>
                      <a:pt x="464" y="552"/>
                    </a:cubicBezTo>
                    <a:cubicBezTo>
                      <a:pt x="194" y="571"/>
                      <a:pt x="0" y="629"/>
                      <a:pt x="0" y="706"/>
                    </a:cubicBezTo>
                    <a:cubicBezTo>
                      <a:pt x="0" y="784"/>
                      <a:pt x="194" y="851"/>
                      <a:pt x="464" y="871"/>
                    </a:cubicBezTo>
                    <a:cubicBezTo>
                      <a:pt x="483" y="1180"/>
                      <a:pt x="551" y="1412"/>
                      <a:pt x="628" y="1412"/>
                    </a:cubicBezTo>
                    <a:cubicBezTo>
                      <a:pt x="706" y="1412"/>
                      <a:pt x="773" y="1180"/>
                      <a:pt x="783" y="871"/>
                    </a:cubicBezTo>
                    <a:cubicBezTo>
                      <a:pt x="1054" y="851"/>
                      <a:pt x="1257" y="784"/>
                      <a:pt x="1257" y="706"/>
                    </a:cubicBezTo>
                    <a:cubicBezTo>
                      <a:pt x="1257" y="629"/>
                      <a:pt x="1054" y="571"/>
                      <a:pt x="783" y="552"/>
                    </a:cubicBezTo>
                    <a:cubicBezTo>
                      <a:pt x="773" y="23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3286" name="Google Shape;3286;p57"/>
              <p:cNvSpPr/>
              <p:nvPr/>
            </p:nvSpPr>
            <p:spPr>
              <a:xfrm>
                <a:off x="254748" y="1158613"/>
                <a:ext cx="110475" cy="145627"/>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3287" name="Google Shape;3287;p57"/>
              <p:cNvSpPr/>
              <p:nvPr/>
            </p:nvSpPr>
            <p:spPr>
              <a:xfrm>
                <a:off x="1998140" y="2174176"/>
                <a:ext cx="110475" cy="144603"/>
              </a:xfrm>
              <a:custGeom>
                <a:rect b="b" l="l" r="r" t="t"/>
                <a:pathLst>
                  <a:path extrusionOk="0" h="1412" w="1257">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3288" name="Google Shape;3288;p57"/>
              <p:cNvSpPr/>
              <p:nvPr/>
            </p:nvSpPr>
            <p:spPr>
              <a:xfrm>
                <a:off x="7889450" y="2517051"/>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3289" name="Google Shape;3289;p57"/>
              <p:cNvSpPr/>
              <p:nvPr/>
            </p:nvSpPr>
            <p:spPr>
              <a:xfrm>
                <a:off x="622455" y="1350052"/>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3290" name="Google Shape;3290;p57"/>
              <p:cNvSpPr/>
              <p:nvPr/>
            </p:nvSpPr>
            <p:spPr>
              <a:xfrm>
                <a:off x="3538101" y="232252"/>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3291" name="Google Shape;3291;p57"/>
              <p:cNvSpPr/>
              <p:nvPr/>
            </p:nvSpPr>
            <p:spPr>
              <a:xfrm>
                <a:off x="54933" y="1468762"/>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3292" name="Google Shape;3292;p57"/>
              <p:cNvSpPr/>
              <p:nvPr/>
            </p:nvSpPr>
            <p:spPr>
              <a:xfrm>
                <a:off x="-35945" y="1763293"/>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3293" name="Google Shape;3293;p57"/>
              <p:cNvSpPr/>
              <p:nvPr/>
            </p:nvSpPr>
            <p:spPr>
              <a:xfrm>
                <a:off x="8194998" y="1979561"/>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3294" name="Google Shape;3294;p57"/>
              <p:cNvSpPr/>
              <p:nvPr/>
            </p:nvSpPr>
            <p:spPr>
              <a:xfrm>
                <a:off x="8042055" y="4324015"/>
                <a:ext cx="85427" cy="85410"/>
              </a:xfrm>
              <a:custGeom>
                <a:rect b="b" l="l" r="r" t="t"/>
                <a:pathLst>
                  <a:path extrusionOk="0" h="834" w="972">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3295" name="Google Shape;3295;p57"/>
              <p:cNvSpPr/>
              <p:nvPr/>
            </p:nvSpPr>
            <p:spPr>
              <a:xfrm>
                <a:off x="4044091" y="4573365"/>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3296" name="Google Shape;3296;p57"/>
              <p:cNvSpPr/>
              <p:nvPr/>
            </p:nvSpPr>
            <p:spPr>
              <a:xfrm>
                <a:off x="4109437" y="4644976"/>
                <a:ext cx="57303" cy="56325"/>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grpSp>
            <p:nvGrpSpPr>
              <p:cNvPr id="3297" name="Google Shape;3297;p57"/>
              <p:cNvGrpSpPr/>
              <p:nvPr/>
            </p:nvGrpSpPr>
            <p:grpSpPr>
              <a:xfrm>
                <a:off x="202600" y="4539487"/>
                <a:ext cx="419855" cy="458070"/>
                <a:chOff x="2002810" y="3558267"/>
                <a:chExt cx="362694" cy="339613"/>
              </a:xfrm>
            </p:grpSpPr>
            <p:sp>
              <p:nvSpPr>
                <p:cNvPr id="3298" name="Google Shape;3298;p57"/>
                <p:cNvSpPr/>
                <p:nvPr/>
              </p:nvSpPr>
              <p:spPr>
                <a:xfrm>
                  <a:off x="2291173" y="3686353"/>
                  <a:ext cx="74331" cy="6286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3299" name="Google Shape;3299;p57"/>
                <p:cNvSpPr/>
                <p:nvPr/>
              </p:nvSpPr>
              <p:spPr>
                <a:xfrm>
                  <a:off x="2002810" y="3590232"/>
                  <a:ext cx="74331" cy="62866"/>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3300" name="Google Shape;3300;p57"/>
                <p:cNvSpPr/>
                <p:nvPr/>
              </p:nvSpPr>
              <p:spPr>
                <a:xfrm>
                  <a:off x="2172351" y="3558267"/>
                  <a:ext cx="35001" cy="29990"/>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3301" name="Google Shape;3301;p57"/>
                <p:cNvSpPr/>
                <p:nvPr/>
              </p:nvSpPr>
              <p:spPr>
                <a:xfrm>
                  <a:off x="2260348" y="3867738"/>
                  <a:ext cx="35761" cy="30142"/>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3302" name="Google Shape;3302;p57"/>
                <p:cNvSpPr/>
                <p:nvPr/>
              </p:nvSpPr>
              <p:spPr>
                <a:xfrm>
                  <a:off x="2093844" y="3776628"/>
                  <a:ext cx="49275" cy="421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grpSp>
          <p:grpSp>
            <p:nvGrpSpPr>
              <p:cNvPr id="3303" name="Google Shape;3303;p57"/>
              <p:cNvGrpSpPr/>
              <p:nvPr/>
            </p:nvGrpSpPr>
            <p:grpSpPr>
              <a:xfrm>
                <a:off x="7769022" y="67940"/>
                <a:ext cx="273028" cy="860751"/>
                <a:chOff x="4893763" y="3307700"/>
                <a:chExt cx="240893" cy="638208"/>
              </a:xfrm>
            </p:grpSpPr>
            <p:sp>
              <p:nvSpPr>
                <p:cNvPr id="3304" name="Google Shape;3304;p57"/>
                <p:cNvSpPr/>
                <p:nvPr/>
              </p:nvSpPr>
              <p:spPr>
                <a:xfrm>
                  <a:off x="4893763" y="3883042"/>
                  <a:ext cx="74331" cy="62866"/>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3305" name="Google Shape;3305;p57"/>
                <p:cNvSpPr/>
                <p:nvPr/>
              </p:nvSpPr>
              <p:spPr>
                <a:xfrm>
                  <a:off x="5060325" y="3307700"/>
                  <a:ext cx="74331" cy="62866"/>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grpSp>
          <p:sp>
            <p:nvSpPr>
              <p:cNvPr id="3306" name="Google Shape;3306;p57"/>
              <p:cNvSpPr/>
              <p:nvPr/>
            </p:nvSpPr>
            <p:spPr>
              <a:xfrm>
                <a:off x="8770820" y="1949953"/>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3307" name="Google Shape;3307;p57"/>
              <p:cNvSpPr/>
              <p:nvPr/>
            </p:nvSpPr>
            <p:spPr>
              <a:xfrm>
                <a:off x="6996015" y="4644990"/>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3308" name="Google Shape;3308;p57"/>
              <p:cNvSpPr/>
              <p:nvPr/>
            </p:nvSpPr>
            <p:spPr>
              <a:xfrm>
                <a:off x="-62673" y="2430186"/>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3309" name="Google Shape;3309;p57"/>
              <p:cNvSpPr/>
              <p:nvPr/>
            </p:nvSpPr>
            <p:spPr>
              <a:xfrm>
                <a:off x="257311" y="3389207"/>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3310" name="Google Shape;3310;p57"/>
              <p:cNvSpPr/>
              <p:nvPr/>
            </p:nvSpPr>
            <p:spPr>
              <a:xfrm>
                <a:off x="1620965" y="722155"/>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3311" name="Google Shape;3311;p57"/>
              <p:cNvSpPr/>
              <p:nvPr/>
            </p:nvSpPr>
            <p:spPr>
              <a:xfrm>
                <a:off x="1287160" y="592504"/>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3312" name="Google Shape;3312;p57"/>
              <p:cNvSpPr/>
              <p:nvPr/>
            </p:nvSpPr>
            <p:spPr>
              <a:xfrm>
                <a:off x="1483417" y="549390"/>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3313" name="Google Shape;3313;p57"/>
              <p:cNvSpPr/>
              <p:nvPr/>
            </p:nvSpPr>
            <p:spPr>
              <a:xfrm>
                <a:off x="1585281" y="966812"/>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3314" name="Google Shape;3314;p57"/>
              <p:cNvSpPr/>
              <p:nvPr/>
            </p:nvSpPr>
            <p:spPr>
              <a:xfrm>
                <a:off x="1392540" y="843920"/>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3315" name="Google Shape;3315;p57"/>
              <p:cNvSpPr/>
              <p:nvPr/>
            </p:nvSpPr>
            <p:spPr>
              <a:xfrm>
                <a:off x="5859336" y="513922"/>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3316" name="Google Shape;3316;p57"/>
              <p:cNvSpPr/>
              <p:nvPr/>
            </p:nvSpPr>
            <p:spPr>
              <a:xfrm>
                <a:off x="1287156" y="3052671"/>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3317" name="Google Shape;3317;p57"/>
              <p:cNvSpPr/>
              <p:nvPr/>
            </p:nvSpPr>
            <p:spPr>
              <a:xfrm>
                <a:off x="5721789" y="341156"/>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3318" name="Google Shape;3318;p57"/>
              <p:cNvSpPr/>
              <p:nvPr/>
            </p:nvSpPr>
            <p:spPr>
              <a:xfrm>
                <a:off x="5393603" y="1441729"/>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3319" name="Google Shape;3319;p57"/>
              <p:cNvSpPr/>
              <p:nvPr/>
            </p:nvSpPr>
            <p:spPr>
              <a:xfrm>
                <a:off x="5630911" y="635687"/>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3320" name="Google Shape;3320;p57"/>
              <p:cNvSpPr/>
              <p:nvPr/>
            </p:nvSpPr>
            <p:spPr>
              <a:xfrm>
                <a:off x="3249680" y="4758553"/>
                <a:ext cx="110475" cy="14450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3321" name="Google Shape;3321;p57"/>
              <p:cNvSpPr/>
              <p:nvPr/>
            </p:nvSpPr>
            <p:spPr>
              <a:xfrm flipH="1">
                <a:off x="2867062" y="1719466"/>
                <a:ext cx="110475" cy="14450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3322" name="Google Shape;3322;p57"/>
              <p:cNvSpPr/>
              <p:nvPr/>
            </p:nvSpPr>
            <p:spPr>
              <a:xfrm flipH="1">
                <a:off x="6333292" y="3320914"/>
                <a:ext cx="162328" cy="212910"/>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sp>
            <p:nvSpPr>
              <p:cNvPr id="3323" name="Google Shape;3323;p57"/>
              <p:cNvSpPr/>
              <p:nvPr/>
            </p:nvSpPr>
            <p:spPr>
              <a:xfrm flipH="1">
                <a:off x="887587" y="3980403"/>
                <a:ext cx="110475" cy="14450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CD"/>
                  </a:solidFill>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9" name="Shape 299"/>
        <p:cNvGrpSpPr/>
        <p:nvPr/>
      </p:nvGrpSpPr>
      <p:grpSpPr>
        <a:xfrm>
          <a:off x="0" y="0"/>
          <a:ext cx="0" cy="0"/>
          <a:chOff x="0" y="0"/>
          <a:chExt cx="0" cy="0"/>
        </a:xfrm>
      </p:grpSpPr>
      <p:sp>
        <p:nvSpPr>
          <p:cNvPr id="300" name="Google Shape;300;p7"/>
          <p:cNvSpPr txBox="1"/>
          <p:nvPr>
            <p:ph type="title"/>
          </p:nvPr>
        </p:nvSpPr>
        <p:spPr>
          <a:xfrm>
            <a:off x="4487500" y="962150"/>
            <a:ext cx="3939900" cy="12216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sz="4000"/>
            </a:lvl1pPr>
            <a:lvl2pPr lvl="1" rtl="0" algn="r">
              <a:spcBef>
                <a:spcPts val="0"/>
              </a:spcBef>
              <a:spcAft>
                <a:spcPts val="0"/>
              </a:spcAft>
              <a:buNone/>
              <a:defRPr sz="4000">
                <a:latin typeface="Muli"/>
                <a:ea typeface="Muli"/>
                <a:cs typeface="Muli"/>
                <a:sym typeface="Muli"/>
              </a:defRPr>
            </a:lvl2pPr>
            <a:lvl3pPr lvl="2" rtl="0" algn="r">
              <a:spcBef>
                <a:spcPts val="0"/>
              </a:spcBef>
              <a:spcAft>
                <a:spcPts val="0"/>
              </a:spcAft>
              <a:buNone/>
              <a:defRPr sz="4000">
                <a:latin typeface="Muli"/>
                <a:ea typeface="Muli"/>
                <a:cs typeface="Muli"/>
                <a:sym typeface="Muli"/>
              </a:defRPr>
            </a:lvl3pPr>
            <a:lvl4pPr lvl="3" rtl="0" algn="r">
              <a:spcBef>
                <a:spcPts val="0"/>
              </a:spcBef>
              <a:spcAft>
                <a:spcPts val="0"/>
              </a:spcAft>
              <a:buNone/>
              <a:defRPr sz="4000">
                <a:latin typeface="Muli"/>
                <a:ea typeface="Muli"/>
                <a:cs typeface="Muli"/>
                <a:sym typeface="Muli"/>
              </a:defRPr>
            </a:lvl4pPr>
            <a:lvl5pPr lvl="4" rtl="0" algn="r">
              <a:spcBef>
                <a:spcPts val="0"/>
              </a:spcBef>
              <a:spcAft>
                <a:spcPts val="0"/>
              </a:spcAft>
              <a:buNone/>
              <a:defRPr sz="4000">
                <a:latin typeface="Muli"/>
                <a:ea typeface="Muli"/>
                <a:cs typeface="Muli"/>
                <a:sym typeface="Muli"/>
              </a:defRPr>
            </a:lvl5pPr>
            <a:lvl6pPr lvl="5" rtl="0" algn="r">
              <a:spcBef>
                <a:spcPts val="0"/>
              </a:spcBef>
              <a:spcAft>
                <a:spcPts val="0"/>
              </a:spcAft>
              <a:buNone/>
              <a:defRPr sz="4000">
                <a:latin typeface="Muli"/>
                <a:ea typeface="Muli"/>
                <a:cs typeface="Muli"/>
                <a:sym typeface="Muli"/>
              </a:defRPr>
            </a:lvl6pPr>
            <a:lvl7pPr lvl="6" rtl="0" algn="r">
              <a:spcBef>
                <a:spcPts val="0"/>
              </a:spcBef>
              <a:spcAft>
                <a:spcPts val="0"/>
              </a:spcAft>
              <a:buNone/>
              <a:defRPr sz="4000">
                <a:latin typeface="Muli"/>
                <a:ea typeface="Muli"/>
                <a:cs typeface="Muli"/>
                <a:sym typeface="Muli"/>
              </a:defRPr>
            </a:lvl7pPr>
            <a:lvl8pPr lvl="7" rtl="0" algn="r">
              <a:spcBef>
                <a:spcPts val="0"/>
              </a:spcBef>
              <a:spcAft>
                <a:spcPts val="0"/>
              </a:spcAft>
              <a:buNone/>
              <a:defRPr sz="4000">
                <a:latin typeface="Muli"/>
                <a:ea typeface="Muli"/>
                <a:cs typeface="Muli"/>
                <a:sym typeface="Muli"/>
              </a:defRPr>
            </a:lvl8pPr>
            <a:lvl9pPr lvl="8" rtl="0" algn="r">
              <a:spcBef>
                <a:spcPts val="0"/>
              </a:spcBef>
              <a:spcAft>
                <a:spcPts val="0"/>
              </a:spcAft>
              <a:buNone/>
              <a:defRPr sz="4000">
                <a:latin typeface="Muli"/>
                <a:ea typeface="Muli"/>
                <a:cs typeface="Muli"/>
                <a:sym typeface="Muli"/>
              </a:defRPr>
            </a:lvl9pPr>
          </a:lstStyle>
          <a:p/>
        </p:txBody>
      </p:sp>
      <p:sp>
        <p:nvSpPr>
          <p:cNvPr id="301" name="Google Shape;301;p7"/>
          <p:cNvSpPr txBox="1"/>
          <p:nvPr>
            <p:ph idx="1" type="subTitle"/>
          </p:nvPr>
        </p:nvSpPr>
        <p:spPr>
          <a:xfrm>
            <a:off x="4480100" y="2176100"/>
            <a:ext cx="3939900" cy="1230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400"/>
            </a:lvl1pPr>
            <a:lvl2pPr lvl="1" rtl="0" algn="r">
              <a:lnSpc>
                <a:spcPct val="100000"/>
              </a:lnSpc>
              <a:spcBef>
                <a:spcPts val="0"/>
              </a:spcBef>
              <a:spcAft>
                <a:spcPts val="0"/>
              </a:spcAft>
              <a:buNone/>
              <a:defRPr sz="1400"/>
            </a:lvl2pPr>
            <a:lvl3pPr lvl="2" rtl="0" algn="r">
              <a:lnSpc>
                <a:spcPct val="100000"/>
              </a:lnSpc>
              <a:spcBef>
                <a:spcPts val="0"/>
              </a:spcBef>
              <a:spcAft>
                <a:spcPts val="0"/>
              </a:spcAft>
              <a:buNone/>
              <a:defRPr sz="1400"/>
            </a:lvl3pPr>
            <a:lvl4pPr lvl="3" rtl="0" algn="r">
              <a:lnSpc>
                <a:spcPct val="100000"/>
              </a:lnSpc>
              <a:spcBef>
                <a:spcPts val="0"/>
              </a:spcBef>
              <a:spcAft>
                <a:spcPts val="0"/>
              </a:spcAft>
              <a:buNone/>
              <a:defRPr sz="1400"/>
            </a:lvl4pPr>
            <a:lvl5pPr lvl="4" rtl="0" algn="r">
              <a:lnSpc>
                <a:spcPct val="100000"/>
              </a:lnSpc>
              <a:spcBef>
                <a:spcPts val="0"/>
              </a:spcBef>
              <a:spcAft>
                <a:spcPts val="0"/>
              </a:spcAft>
              <a:buNone/>
              <a:defRPr sz="1400"/>
            </a:lvl5pPr>
            <a:lvl6pPr lvl="5" rtl="0" algn="r">
              <a:lnSpc>
                <a:spcPct val="100000"/>
              </a:lnSpc>
              <a:spcBef>
                <a:spcPts val="0"/>
              </a:spcBef>
              <a:spcAft>
                <a:spcPts val="0"/>
              </a:spcAft>
              <a:buNone/>
              <a:defRPr sz="1400"/>
            </a:lvl6pPr>
            <a:lvl7pPr lvl="6" rtl="0" algn="r">
              <a:lnSpc>
                <a:spcPct val="100000"/>
              </a:lnSpc>
              <a:spcBef>
                <a:spcPts val="0"/>
              </a:spcBef>
              <a:spcAft>
                <a:spcPts val="0"/>
              </a:spcAft>
              <a:buNone/>
              <a:defRPr sz="1400"/>
            </a:lvl7pPr>
            <a:lvl8pPr lvl="7" rtl="0" algn="r">
              <a:lnSpc>
                <a:spcPct val="100000"/>
              </a:lnSpc>
              <a:spcBef>
                <a:spcPts val="0"/>
              </a:spcBef>
              <a:spcAft>
                <a:spcPts val="0"/>
              </a:spcAft>
              <a:buNone/>
              <a:defRPr sz="1400"/>
            </a:lvl8pPr>
            <a:lvl9pPr lvl="8" rtl="0" algn="r">
              <a:lnSpc>
                <a:spcPct val="100000"/>
              </a:lnSpc>
              <a:spcBef>
                <a:spcPts val="0"/>
              </a:spcBef>
              <a:spcAft>
                <a:spcPts val="0"/>
              </a:spcAft>
              <a:buNone/>
              <a:defRPr sz="1400"/>
            </a:lvl9pPr>
          </a:lstStyle>
          <a:p/>
        </p:txBody>
      </p:sp>
      <p:grpSp>
        <p:nvGrpSpPr>
          <p:cNvPr id="302" name="Google Shape;302;p7"/>
          <p:cNvGrpSpPr/>
          <p:nvPr/>
        </p:nvGrpSpPr>
        <p:grpSpPr>
          <a:xfrm>
            <a:off x="226887" y="124377"/>
            <a:ext cx="8810551" cy="4925810"/>
            <a:chOff x="231742" y="385651"/>
            <a:chExt cx="8810551" cy="4925810"/>
          </a:xfrm>
        </p:grpSpPr>
        <p:sp>
          <p:nvSpPr>
            <p:cNvPr id="303" name="Google Shape;303;p7"/>
            <p:cNvSpPr/>
            <p:nvPr/>
          </p:nvSpPr>
          <p:spPr>
            <a:xfrm>
              <a:off x="8722681" y="4915857"/>
              <a:ext cx="152461" cy="171611"/>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7"/>
            <p:cNvSpPr/>
            <p:nvPr/>
          </p:nvSpPr>
          <p:spPr>
            <a:xfrm>
              <a:off x="8404335" y="533238"/>
              <a:ext cx="197117" cy="221798"/>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7"/>
            <p:cNvSpPr/>
            <p:nvPr/>
          </p:nvSpPr>
          <p:spPr>
            <a:xfrm>
              <a:off x="1219602" y="4037846"/>
              <a:ext cx="152461" cy="171611"/>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7"/>
            <p:cNvSpPr/>
            <p:nvPr/>
          </p:nvSpPr>
          <p:spPr>
            <a:xfrm>
              <a:off x="4901663" y="2159178"/>
              <a:ext cx="103842" cy="116554"/>
            </a:xfrm>
            <a:custGeom>
              <a:rect b="b" l="l" r="r" t="t"/>
              <a:pathLst>
                <a:path extrusionOk="0" h="1412" w="1258">
                  <a:moveTo>
                    <a:pt x="629" y="1"/>
                  </a:moveTo>
                  <a:cubicBezTo>
                    <a:pt x="552" y="1"/>
                    <a:pt x="484" y="233"/>
                    <a:pt x="474" y="552"/>
                  </a:cubicBezTo>
                  <a:cubicBezTo>
                    <a:pt x="204" y="571"/>
                    <a:pt x="1" y="629"/>
                    <a:pt x="1" y="706"/>
                  </a:cubicBezTo>
                  <a:cubicBezTo>
                    <a:pt x="1" y="784"/>
                    <a:pt x="204" y="842"/>
                    <a:pt x="474" y="861"/>
                  </a:cubicBezTo>
                  <a:cubicBezTo>
                    <a:pt x="484" y="1180"/>
                    <a:pt x="552" y="1412"/>
                    <a:pt x="629" y="1412"/>
                  </a:cubicBezTo>
                  <a:cubicBezTo>
                    <a:pt x="706" y="1412"/>
                    <a:pt x="774" y="1180"/>
                    <a:pt x="793" y="861"/>
                  </a:cubicBezTo>
                  <a:cubicBezTo>
                    <a:pt x="1054" y="842"/>
                    <a:pt x="1257" y="784"/>
                    <a:pt x="1257" y="706"/>
                  </a:cubicBezTo>
                  <a:cubicBezTo>
                    <a:pt x="1257" y="629"/>
                    <a:pt x="1054" y="571"/>
                    <a:pt x="793" y="552"/>
                  </a:cubicBezTo>
                  <a:cubicBezTo>
                    <a:pt x="774" y="233"/>
                    <a:pt x="706" y="1"/>
                    <a:pt x="62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7"/>
            <p:cNvSpPr/>
            <p:nvPr/>
          </p:nvSpPr>
          <p:spPr>
            <a:xfrm flipH="1">
              <a:off x="5670020" y="2976186"/>
              <a:ext cx="103850" cy="116550"/>
            </a:xfrm>
            <a:custGeom>
              <a:rect b="b" l="l" r="r" t="t"/>
              <a:pathLst>
                <a:path extrusionOk="0" h="1412" w="1257">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7"/>
            <p:cNvSpPr/>
            <p:nvPr/>
          </p:nvSpPr>
          <p:spPr>
            <a:xfrm>
              <a:off x="8403260" y="2859888"/>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7"/>
            <p:cNvSpPr/>
            <p:nvPr/>
          </p:nvSpPr>
          <p:spPr>
            <a:xfrm>
              <a:off x="2380330" y="2635551"/>
              <a:ext cx="80812" cy="68347"/>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7"/>
            <p:cNvSpPr/>
            <p:nvPr/>
          </p:nvSpPr>
          <p:spPr>
            <a:xfrm>
              <a:off x="3973037" y="2962381"/>
              <a:ext cx="38879" cy="32770"/>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4249215" y="2025126"/>
              <a:ext cx="53572" cy="45812"/>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7702736" y="5215015"/>
              <a:ext cx="80234" cy="68843"/>
            </a:xfrm>
            <a:custGeom>
              <a:rect b="b" l="l" r="r" t="t"/>
              <a:pathLst>
                <a:path extrusionOk="0" h="834" w="972">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7819042" y="461914"/>
              <a:ext cx="38879" cy="32770"/>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4" name="Google Shape;314;p7"/>
            <p:cNvGrpSpPr/>
            <p:nvPr/>
          </p:nvGrpSpPr>
          <p:grpSpPr>
            <a:xfrm>
              <a:off x="231742" y="4859018"/>
              <a:ext cx="471274" cy="452443"/>
              <a:chOff x="1862633" y="3867738"/>
              <a:chExt cx="433475" cy="416154"/>
            </a:xfrm>
          </p:grpSpPr>
          <p:sp>
            <p:nvSpPr>
              <p:cNvPr id="315" name="Google Shape;315;p7"/>
              <p:cNvSpPr/>
              <p:nvPr/>
            </p:nvSpPr>
            <p:spPr>
              <a:xfrm>
                <a:off x="1862633" y="4221026"/>
                <a:ext cx="74331" cy="62866"/>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7"/>
              <p:cNvSpPr/>
              <p:nvPr/>
            </p:nvSpPr>
            <p:spPr>
              <a:xfrm>
                <a:off x="2260348" y="3867738"/>
                <a:ext cx="35761" cy="30142"/>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 name="Google Shape;317;p7"/>
            <p:cNvGrpSpPr/>
            <p:nvPr/>
          </p:nvGrpSpPr>
          <p:grpSpPr>
            <a:xfrm>
              <a:off x="6695692" y="2940351"/>
              <a:ext cx="1493974" cy="1799038"/>
              <a:chOff x="571519" y="2102959"/>
              <a:chExt cx="1374148" cy="1654744"/>
            </a:xfrm>
          </p:grpSpPr>
          <p:sp>
            <p:nvSpPr>
              <p:cNvPr id="318" name="Google Shape;318;p7"/>
              <p:cNvSpPr/>
              <p:nvPr/>
            </p:nvSpPr>
            <p:spPr>
              <a:xfrm>
                <a:off x="571519" y="2102959"/>
                <a:ext cx="74331" cy="62866"/>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1909906" y="3727561"/>
                <a:ext cx="35761" cy="30142"/>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0" name="Google Shape;320;p7"/>
            <p:cNvSpPr/>
            <p:nvPr/>
          </p:nvSpPr>
          <p:spPr>
            <a:xfrm>
              <a:off x="8938535" y="2089738"/>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7"/>
            <p:cNvSpPr/>
            <p:nvPr/>
          </p:nvSpPr>
          <p:spPr>
            <a:xfrm>
              <a:off x="8775835" y="3749675"/>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a:off x="1291435" y="3124325"/>
              <a:ext cx="103759" cy="116554"/>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a:off x="4132017" y="1181786"/>
              <a:ext cx="38053" cy="32605"/>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a:off x="2232537" y="556418"/>
              <a:ext cx="38879" cy="32770"/>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a:off x="734340" y="823738"/>
              <a:ext cx="53572" cy="45812"/>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a:off x="5567023" y="629756"/>
              <a:ext cx="152474" cy="128982"/>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
            <p:cNvSpPr/>
            <p:nvPr/>
          </p:nvSpPr>
          <p:spPr>
            <a:xfrm>
              <a:off x="6548717" y="877313"/>
              <a:ext cx="80812" cy="68347"/>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a:off x="4967454" y="1026286"/>
              <a:ext cx="38053" cy="32605"/>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6112115" y="385651"/>
              <a:ext cx="53572" cy="45812"/>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3254656" y="4533252"/>
              <a:ext cx="103759" cy="11647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7"/>
            <p:cNvSpPr/>
            <p:nvPr/>
          </p:nvSpPr>
          <p:spPr>
            <a:xfrm flipH="1">
              <a:off x="6194468" y="4630246"/>
              <a:ext cx="152461" cy="171611"/>
            </a:xfrm>
            <a:custGeom>
              <a:rect b="b" l="l" r="r" t="t"/>
              <a:pathLst>
                <a:path extrusionOk="0" h="2079" w="1847">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 name="Google Shape;332;p7"/>
          <p:cNvGrpSpPr/>
          <p:nvPr/>
        </p:nvGrpSpPr>
        <p:grpSpPr>
          <a:xfrm>
            <a:off x="-25708" y="-75542"/>
            <a:ext cx="5540992" cy="5265186"/>
            <a:chOff x="17142" y="-159142"/>
            <a:chExt cx="5540992" cy="5265186"/>
          </a:xfrm>
        </p:grpSpPr>
        <p:sp>
          <p:nvSpPr>
            <p:cNvPr id="333" name="Google Shape;333;p7"/>
            <p:cNvSpPr/>
            <p:nvPr/>
          </p:nvSpPr>
          <p:spPr>
            <a:xfrm rot="-806507">
              <a:off x="283650" y="3787455"/>
              <a:ext cx="92836" cy="85954"/>
            </a:xfrm>
            <a:custGeom>
              <a:rect b="b" l="l" r="r" t="t"/>
              <a:pathLst>
                <a:path extrusionOk="0" h="2219" w="2378">
                  <a:moveTo>
                    <a:pt x="2377" y="0"/>
                  </a:moveTo>
                  <a:lnTo>
                    <a:pt x="1" y="181"/>
                  </a:lnTo>
                  <a:lnTo>
                    <a:pt x="340" y="2218"/>
                  </a:lnTo>
                  <a:lnTo>
                    <a:pt x="1811" y="1743"/>
                  </a:lnTo>
                  <a:lnTo>
                    <a:pt x="237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rot="-3133777">
              <a:off x="733527" y="2271724"/>
              <a:ext cx="61873" cy="70189"/>
            </a:xfrm>
            <a:custGeom>
              <a:rect b="b" l="l" r="r" t="t"/>
              <a:pathLst>
                <a:path extrusionOk="0" h="1812" w="1585">
                  <a:moveTo>
                    <a:pt x="1086" y="1"/>
                  </a:moveTo>
                  <a:lnTo>
                    <a:pt x="0" y="431"/>
                  </a:lnTo>
                  <a:lnTo>
                    <a:pt x="226" y="1811"/>
                  </a:lnTo>
                  <a:lnTo>
                    <a:pt x="1584" y="1268"/>
                  </a:lnTo>
                  <a:lnTo>
                    <a:pt x="10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
            <p:cNvSpPr/>
            <p:nvPr/>
          </p:nvSpPr>
          <p:spPr>
            <a:xfrm rot="-3133777">
              <a:off x="46938" y="2709071"/>
              <a:ext cx="66285" cy="107879"/>
            </a:xfrm>
            <a:custGeom>
              <a:rect b="b" l="l" r="r" t="t"/>
              <a:pathLst>
                <a:path extrusionOk="0" h="2785" w="1698">
                  <a:moveTo>
                    <a:pt x="1223" y="1"/>
                  </a:moveTo>
                  <a:lnTo>
                    <a:pt x="0" y="499"/>
                  </a:lnTo>
                  <a:lnTo>
                    <a:pt x="928" y="2785"/>
                  </a:lnTo>
                  <a:lnTo>
                    <a:pt x="1698" y="2468"/>
                  </a:lnTo>
                  <a:lnTo>
                    <a:pt x="122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p:nvPr/>
          </p:nvSpPr>
          <p:spPr>
            <a:xfrm>
              <a:off x="2718144" y="3655474"/>
              <a:ext cx="89279" cy="72783"/>
            </a:xfrm>
            <a:custGeom>
              <a:rect b="b" l="l" r="r" t="t"/>
              <a:pathLst>
                <a:path extrusionOk="0" h="1879" w="2287">
                  <a:moveTo>
                    <a:pt x="1879" y="0"/>
                  </a:moveTo>
                  <a:lnTo>
                    <a:pt x="0" y="747"/>
                  </a:lnTo>
                  <a:lnTo>
                    <a:pt x="815" y="1879"/>
                  </a:lnTo>
                  <a:lnTo>
                    <a:pt x="2286" y="883"/>
                  </a:lnTo>
                  <a:lnTo>
                    <a:pt x="187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2924736" y="1237472"/>
              <a:ext cx="124608" cy="166599"/>
            </a:xfrm>
            <a:custGeom>
              <a:rect b="b" l="l" r="r" t="t"/>
              <a:pathLst>
                <a:path extrusionOk="0" h="4301" w="3192">
                  <a:moveTo>
                    <a:pt x="1630" y="1"/>
                  </a:moveTo>
                  <a:lnTo>
                    <a:pt x="0" y="1789"/>
                  </a:lnTo>
                  <a:lnTo>
                    <a:pt x="973" y="4301"/>
                  </a:lnTo>
                  <a:lnTo>
                    <a:pt x="3191" y="2784"/>
                  </a:lnTo>
                  <a:lnTo>
                    <a:pt x="163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1582773" y="1826341"/>
              <a:ext cx="103410" cy="92964"/>
            </a:xfrm>
            <a:custGeom>
              <a:rect b="b" l="l" r="r" t="t"/>
              <a:pathLst>
                <a:path extrusionOk="0" h="2400" w="2649">
                  <a:moveTo>
                    <a:pt x="1177" y="1"/>
                  </a:moveTo>
                  <a:lnTo>
                    <a:pt x="1" y="499"/>
                  </a:lnTo>
                  <a:lnTo>
                    <a:pt x="861" y="2400"/>
                  </a:lnTo>
                  <a:lnTo>
                    <a:pt x="2649" y="1313"/>
                  </a:lnTo>
                  <a:lnTo>
                    <a:pt x="11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1983558" y="1429172"/>
              <a:ext cx="92831" cy="86844"/>
            </a:xfrm>
            <a:custGeom>
              <a:rect b="b" l="l" r="r" t="t"/>
              <a:pathLst>
                <a:path extrusionOk="0" h="2242" w="2378">
                  <a:moveTo>
                    <a:pt x="2377" y="1"/>
                  </a:moveTo>
                  <a:lnTo>
                    <a:pt x="1" y="227"/>
                  </a:lnTo>
                  <a:lnTo>
                    <a:pt x="385" y="2241"/>
                  </a:lnTo>
                  <a:lnTo>
                    <a:pt x="1834" y="1743"/>
                  </a:lnTo>
                  <a:lnTo>
                    <a:pt x="237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4442039" y="3336954"/>
              <a:ext cx="77802" cy="101718"/>
            </a:xfrm>
            <a:custGeom>
              <a:rect b="b" l="l" r="r" t="t"/>
              <a:pathLst>
                <a:path extrusionOk="0" h="2626" w="1993">
                  <a:moveTo>
                    <a:pt x="725" y="1"/>
                  </a:moveTo>
                  <a:lnTo>
                    <a:pt x="1" y="2377"/>
                  </a:lnTo>
                  <a:lnTo>
                    <a:pt x="793" y="2626"/>
                  </a:lnTo>
                  <a:lnTo>
                    <a:pt x="1992" y="408"/>
                  </a:lnTo>
                  <a:lnTo>
                    <a:pt x="72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4604017" y="2709528"/>
              <a:ext cx="88381" cy="72783"/>
            </a:xfrm>
            <a:custGeom>
              <a:rect b="b" l="l" r="r" t="t"/>
              <a:pathLst>
                <a:path extrusionOk="0" h="1879" w="2264">
                  <a:moveTo>
                    <a:pt x="1879" y="0"/>
                  </a:moveTo>
                  <a:lnTo>
                    <a:pt x="1" y="747"/>
                  </a:lnTo>
                  <a:lnTo>
                    <a:pt x="815" y="1879"/>
                  </a:lnTo>
                  <a:lnTo>
                    <a:pt x="2264" y="883"/>
                  </a:lnTo>
                  <a:lnTo>
                    <a:pt x="187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rot="-2072575">
              <a:off x="2615962" y="537257"/>
              <a:ext cx="102512" cy="88549"/>
            </a:xfrm>
            <a:custGeom>
              <a:rect b="b" l="l" r="r" t="t"/>
              <a:pathLst>
                <a:path extrusionOk="0" h="2286" w="2626">
                  <a:moveTo>
                    <a:pt x="1902" y="0"/>
                  </a:moveTo>
                  <a:lnTo>
                    <a:pt x="0" y="815"/>
                  </a:lnTo>
                  <a:lnTo>
                    <a:pt x="815" y="2128"/>
                  </a:lnTo>
                  <a:lnTo>
                    <a:pt x="2626" y="2286"/>
                  </a:lnTo>
                  <a:lnTo>
                    <a:pt x="19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rot="-4285549">
              <a:off x="5201185" y="389735"/>
              <a:ext cx="111377" cy="102611"/>
            </a:xfrm>
            <a:custGeom>
              <a:rect b="b" l="l" r="r" t="t"/>
              <a:pathLst>
                <a:path extrusionOk="0" h="2649" w="2853">
                  <a:moveTo>
                    <a:pt x="2083" y="1"/>
                  </a:moveTo>
                  <a:lnTo>
                    <a:pt x="1" y="1019"/>
                  </a:lnTo>
                  <a:lnTo>
                    <a:pt x="227" y="2648"/>
                  </a:lnTo>
                  <a:lnTo>
                    <a:pt x="2852" y="1585"/>
                  </a:lnTo>
                  <a:lnTo>
                    <a:pt x="208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1896989" y="4719701"/>
              <a:ext cx="158180" cy="110511"/>
            </a:xfrm>
            <a:custGeom>
              <a:rect b="b" l="l" r="r" t="t"/>
              <a:pathLst>
                <a:path extrusionOk="0" h="2853" w="4052">
                  <a:moveTo>
                    <a:pt x="2671" y="1"/>
                  </a:moveTo>
                  <a:lnTo>
                    <a:pt x="1" y="340"/>
                  </a:lnTo>
                  <a:lnTo>
                    <a:pt x="951" y="2852"/>
                  </a:lnTo>
                  <a:lnTo>
                    <a:pt x="4052" y="1992"/>
                  </a:lnTo>
                  <a:lnTo>
                    <a:pt x="26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3951815" y="4633792"/>
              <a:ext cx="121953" cy="86805"/>
            </a:xfrm>
            <a:custGeom>
              <a:rect b="b" l="l" r="r" t="t"/>
              <a:pathLst>
                <a:path extrusionOk="0" h="2241" w="3124">
                  <a:moveTo>
                    <a:pt x="861" y="0"/>
                  </a:moveTo>
                  <a:lnTo>
                    <a:pt x="0" y="1426"/>
                  </a:lnTo>
                  <a:lnTo>
                    <a:pt x="2739" y="2241"/>
                  </a:lnTo>
                  <a:lnTo>
                    <a:pt x="3124" y="521"/>
                  </a:lnTo>
                  <a:lnTo>
                    <a:pt x="86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811149" y="4894500"/>
              <a:ext cx="93374" cy="96501"/>
            </a:xfrm>
            <a:custGeom>
              <a:rect b="b" l="l" r="r" t="t"/>
              <a:pathLst>
                <a:path extrusionOk="0" h="2491" w="2061">
                  <a:moveTo>
                    <a:pt x="1" y="1"/>
                  </a:moveTo>
                  <a:lnTo>
                    <a:pt x="137" y="1540"/>
                  </a:lnTo>
                  <a:lnTo>
                    <a:pt x="1721" y="2490"/>
                  </a:lnTo>
                  <a:lnTo>
                    <a:pt x="2060" y="114"/>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3358310" y="5022725"/>
              <a:ext cx="61874" cy="83319"/>
            </a:xfrm>
            <a:custGeom>
              <a:rect b="b" l="l" r="r" t="t"/>
              <a:pathLst>
                <a:path extrusionOk="0" h="2151" w="1585">
                  <a:moveTo>
                    <a:pt x="1268" y="1"/>
                  </a:moveTo>
                  <a:lnTo>
                    <a:pt x="1" y="521"/>
                  </a:lnTo>
                  <a:lnTo>
                    <a:pt x="612" y="2151"/>
                  </a:lnTo>
                  <a:lnTo>
                    <a:pt x="1585" y="1992"/>
                  </a:lnTo>
                  <a:lnTo>
                    <a:pt x="12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191336" y="74109"/>
              <a:ext cx="98999" cy="120156"/>
            </a:xfrm>
            <a:custGeom>
              <a:rect b="b" l="l" r="r" t="t"/>
              <a:pathLst>
                <a:path extrusionOk="0" h="3102" w="2536">
                  <a:moveTo>
                    <a:pt x="1313" y="1"/>
                  </a:moveTo>
                  <a:lnTo>
                    <a:pt x="1" y="1132"/>
                  </a:lnTo>
                  <a:lnTo>
                    <a:pt x="1925" y="3101"/>
                  </a:lnTo>
                  <a:lnTo>
                    <a:pt x="2536" y="2083"/>
                  </a:lnTo>
                  <a:lnTo>
                    <a:pt x="131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1171519" y="151432"/>
              <a:ext cx="159078" cy="135456"/>
            </a:xfrm>
            <a:custGeom>
              <a:rect b="b" l="l" r="r" t="t"/>
              <a:pathLst>
                <a:path extrusionOk="0" h="3497" w="4075">
                  <a:moveTo>
                    <a:pt x="2332" y="1"/>
                  </a:moveTo>
                  <a:cubicBezTo>
                    <a:pt x="770" y="1"/>
                    <a:pt x="1" y="1879"/>
                    <a:pt x="1110" y="2988"/>
                  </a:cubicBezTo>
                  <a:cubicBezTo>
                    <a:pt x="1460" y="3339"/>
                    <a:pt x="1893" y="3496"/>
                    <a:pt x="2318" y="3496"/>
                  </a:cubicBezTo>
                  <a:cubicBezTo>
                    <a:pt x="3212" y="3496"/>
                    <a:pt x="4074" y="2802"/>
                    <a:pt x="4074" y="1744"/>
                  </a:cubicBezTo>
                  <a:cubicBezTo>
                    <a:pt x="4074" y="793"/>
                    <a:pt x="3282" y="1"/>
                    <a:pt x="23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rot="-806507">
              <a:off x="337026" y="4336721"/>
              <a:ext cx="159047" cy="134955"/>
            </a:xfrm>
            <a:custGeom>
              <a:rect b="b" l="l" r="r" t="t"/>
              <a:pathLst>
                <a:path extrusionOk="0" h="3484" w="4074">
                  <a:moveTo>
                    <a:pt x="1743" y="1"/>
                  </a:moveTo>
                  <a:cubicBezTo>
                    <a:pt x="770" y="1"/>
                    <a:pt x="0" y="770"/>
                    <a:pt x="0" y="1743"/>
                  </a:cubicBezTo>
                  <a:cubicBezTo>
                    <a:pt x="0" y="2784"/>
                    <a:pt x="860" y="3484"/>
                    <a:pt x="1753" y="3484"/>
                  </a:cubicBezTo>
                  <a:cubicBezTo>
                    <a:pt x="2179" y="3484"/>
                    <a:pt x="2614" y="3324"/>
                    <a:pt x="2965" y="2965"/>
                  </a:cubicBezTo>
                  <a:cubicBezTo>
                    <a:pt x="4074" y="1879"/>
                    <a:pt x="3282" y="1"/>
                    <a:pt x="17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509580" y="1609220"/>
              <a:ext cx="158180" cy="135418"/>
            </a:xfrm>
            <a:custGeom>
              <a:rect b="b" l="l" r="r" t="t"/>
              <a:pathLst>
                <a:path extrusionOk="0" h="3496" w="4052">
                  <a:moveTo>
                    <a:pt x="1743" y="1"/>
                  </a:moveTo>
                  <a:cubicBezTo>
                    <a:pt x="770" y="1"/>
                    <a:pt x="1" y="793"/>
                    <a:pt x="1" y="1743"/>
                  </a:cubicBezTo>
                  <a:cubicBezTo>
                    <a:pt x="1" y="2802"/>
                    <a:pt x="863" y="3496"/>
                    <a:pt x="1757" y="3496"/>
                  </a:cubicBezTo>
                  <a:cubicBezTo>
                    <a:pt x="2182" y="3496"/>
                    <a:pt x="2615" y="3339"/>
                    <a:pt x="2966" y="2988"/>
                  </a:cubicBezTo>
                  <a:cubicBezTo>
                    <a:pt x="4052" y="1879"/>
                    <a:pt x="3282" y="1"/>
                    <a:pt x="17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3951340" y="1177514"/>
              <a:ext cx="108719" cy="92073"/>
            </a:xfrm>
            <a:custGeom>
              <a:rect b="b" l="l" r="r" t="t"/>
              <a:pathLst>
                <a:path extrusionOk="0" h="2377" w="2785">
                  <a:moveTo>
                    <a:pt x="1584" y="1"/>
                  </a:moveTo>
                  <a:cubicBezTo>
                    <a:pt x="1290" y="1"/>
                    <a:pt x="990" y="112"/>
                    <a:pt x="747" y="362"/>
                  </a:cubicBezTo>
                  <a:cubicBezTo>
                    <a:pt x="0" y="1109"/>
                    <a:pt x="521" y="2376"/>
                    <a:pt x="1585" y="2376"/>
                  </a:cubicBezTo>
                  <a:cubicBezTo>
                    <a:pt x="2241" y="2376"/>
                    <a:pt x="2784" y="1856"/>
                    <a:pt x="2784" y="1200"/>
                  </a:cubicBezTo>
                  <a:cubicBezTo>
                    <a:pt x="2784" y="482"/>
                    <a:pt x="2196" y="1"/>
                    <a:pt x="15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rot="3194234">
              <a:off x="1155558" y="1069512"/>
              <a:ext cx="61877" cy="70189"/>
            </a:xfrm>
            <a:custGeom>
              <a:rect b="b" l="l" r="r" t="t"/>
              <a:pathLst>
                <a:path extrusionOk="0" h="1812" w="1585">
                  <a:moveTo>
                    <a:pt x="1086" y="1"/>
                  </a:moveTo>
                  <a:lnTo>
                    <a:pt x="0" y="431"/>
                  </a:lnTo>
                  <a:lnTo>
                    <a:pt x="226" y="1811"/>
                  </a:lnTo>
                  <a:lnTo>
                    <a:pt x="1584" y="1268"/>
                  </a:lnTo>
                  <a:lnTo>
                    <a:pt x="108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rot="-2916998">
              <a:off x="3521220" y="70990"/>
              <a:ext cx="102513" cy="88547"/>
            </a:xfrm>
            <a:custGeom>
              <a:rect b="b" l="l" r="r" t="t"/>
              <a:pathLst>
                <a:path extrusionOk="0" h="2286" w="2626">
                  <a:moveTo>
                    <a:pt x="1902" y="0"/>
                  </a:moveTo>
                  <a:lnTo>
                    <a:pt x="0" y="815"/>
                  </a:lnTo>
                  <a:lnTo>
                    <a:pt x="815" y="2128"/>
                  </a:lnTo>
                  <a:lnTo>
                    <a:pt x="2626" y="2286"/>
                  </a:lnTo>
                  <a:lnTo>
                    <a:pt x="190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rot="1706858">
              <a:off x="3939516" y="3615742"/>
              <a:ext cx="89275" cy="72783"/>
            </a:xfrm>
            <a:custGeom>
              <a:rect b="b" l="l" r="r" t="t"/>
              <a:pathLst>
                <a:path extrusionOk="0" h="1879" w="2287">
                  <a:moveTo>
                    <a:pt x="1879" y="0"/>
                  </a:moveTo>
                  <a:lnTo>
                    <a:pt x="0" y="747"/>
                  </a:lnTo>
                  <a:lnTo>
                    <a:pt x="815" y="1879"/>
                  </a:lnTo>
                  <a:lnTo>
                    <a:pt x="2286" y="883"/>
                  </a:lnTo>
                  <a:lnTo>
                    <a:pt x="187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rot="6069702">
              <a:off x="238770" y="1205146"/>
              <a:ext cx="118450" cy="112256"/>
            </a:xfrm>
            <a:custGeom>
              <a:rect b="b" l="l" r="r" t="t"/>
              <a:pathLst>
                <a:path extrusionOk="0" h="2898" w="3034">
                  <a:moveTo>
                    <a:pt x="1336" y="1"/>
                  </a:moveTo>
                  <a:lnTo>
                    <a:pt x="0" y="1132"/>
                  </a:lnTo>
                  <a:lnTo>
                    <a:pt x="1494" y="2898"/>
                  </a:lnTo>
                  <a:lnTo>
                    <a:pt x="3033" y="2287"/>
                  </a:lnTo>
                  <a:lnTo>
                    <a:pt x="13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rot="6069702">
              <a:off x="1980212" y="831285"/>
              <a:ext cx="66292" cy="107878"/>
            </a:xfrm>
            <a:custGeom>
              <a:rect b="b" l="l" r="r" t="t"/>
              <a:pathLst>
                <a:path extrusionOk="0" h="2785" w="1698">
                  <a:moveTo>
                    <a:pt x="1223" y="1"/>
                  </a:moveTo>
                  <a:lnTo>
                    <a:pt x="0" y="499"/>
                  </a:lnTo>
                  <a:lnTo>
                    <a:pt x="928" y="2785"/>
                  </a:lnTo>
                  <a:lnTo>
                    <a:pt x="1698" y="2468"/>
                  </a:lnTo>
                  <a:lnTo>
                    <a:pt x="122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4074036" y="-159142"/>
              <a:ext cx="243860" cy="569701"/>
            </a:xfrm>
            <a:custGeom>
              <a:rect b="b" l="l" r="r" t="t"/>
              <a:pathLst>
                <a:path extrusionOk="0" h="19986" w="8555">
                  <a:moveTo>
                    <a:pt x="3381" y="6618"/>
                  </a:moveTo>
                  <a:cubicBezTo>
                    <a:pt x="3565" y="6618"/>
                    <a:pt x="3754" y="6652"/>
                    <a:pt x="3938" y="6722"/>
                  </a:cubicBezTo>
                  <a:cubicBezTo>
                    <a:pt x="4481" y="6994"/>
                    <a:pt x="4934" y="7401"/>
                    <a:pt x="5296" y="7899"/>
                  </a:cubicBezTo>
                  <a:cubicBezTo>
                    <a:pt x="4823" y="8265"/>
                    <a:pt x="4248" y="8467"/>
                    <a:pt x="3668" y="8467"/>
                  </a:cubicBezTo>
                  <a:cubicBezTo>
                    <a:pt x="3637" y="8467"/>
                    <a:pt x="3607" y="8466"/>
                    <a:pt x="3576" y="8465"/>
                  </a:cubicBezTo>
                  <a:cubicBezTo>
                    <a:pt x="3282" y="8465"/>
                    <a:pt x="1833" y="8352"/>
                    <a:pt x="1901" y="7831"/>
                  </a:cubicBezTo>
                  <a:cubicBezTo>
                    <a:pt x="2044" y="7097"/>
                    <a:pt x="2683" y="6618"/>
                    <a:pt x="3381" y="6618"/>
                  </a:cubicBezTo>
                  <a:close/>
                  <a:moveTo>
                    <a:pt x="3188" y="12279"/>
                  </a:moveTo>
                  <a:cubicBezTo>
                    <a:pt x="3681" y="12279"/>
                    <a:pt x="4258" y="12671"/>
                    <a:pt x="4708" y="13105"/>
                  </a:cubicBezTo>
                  <a:cubicBezTo>
                    <a:pt x="4384" y="13223"/>
                    <a:pt x="3662" y="13377"/>
                    <a:pt x="3100" y="13377"/>
                  </a:cubicBezTo>
                  <a:cubicBezTo>
                    <a:pt x="2481" y="13377"/>
                    <a:pt x="2058" y="13190"/>
                    <a:pt x="2580" y="12561"/>
                  </a:cubicBezTo>
                  <a:cubicBezTo>
                    <a:pt x="2751" y="12362"/>
                    <a:pt x="2961" y="12279"/>
                    <a:pt x="3188" y="12279"/>
                  </a:cubicBezTo>
                  <a:close/>
                  <a:moveTo>
                    <a:pt x="4133" y="0"/>
                  </a:moveTo>
                  <a:cubicBezTo>
                    <a:pt x="3465" y="0"/>
                    <a:pt x="2985" y="963"/>
                    <a:pt x="3689" y="1381"/>
                  </a:cubicBezTo>
                  <a:cubicBezTo>
                    <a:pt x="5092" y="2219"/>
                    <a:pt x="6744" y="4776"/>
                    <a:pt x="6201" y="6609"/>
                  </a:cubicBezTo>
                  <a:cubicBezTo>
                    <a:pt x="6020" y="6406"/>
                    <a:pt x="5817" y="6202"/>
                    <a:pt x="5590" y="6021"/>
                  </a:cubicBezTo>
                  <a:cubicBezTo>
                    <a:pt x="4961" y="5476"/>
                    <a:pt x="4165" y="5060"/>
                    <a:pt x="3327" y="5060"/>
                  </a:cubicBezTo>
                  <a:cubicBezTo>
                    <a:pt x="3051" y="5060"/>
                    <a:pt x="2770" y="5105"/>
                    <a:pt x="2490" y="5206"/>
                  </a:cubicBezTo>
                  <a:cubicBezTo>
                    <a:pt x="1562" y="5546"/>
                    <a:pt x="566" y="6496"/>
                    <a:pt x="430" y="7515"/>
                  </a:cubicBezTo>
                  <a:cubicBezTo>
                    <a:pt x="199" y="9186"/>
                    <a:pt x="2049" y="10005"/>
                    <a:pt x="3611" y="10005"/>
                  </a:cubicBezTo>
                  <a:cubicBezTo>
                    <a:pt x="4036" y="10005"/>
                    <a:pt x="4441" y="9944"/>
                    <a:pt x="4775" y="9823"/>
                  </a:cubicBezTo>
                  <a:cubicBezTo>
                    <a:pt x="5160" y="9687"/>
                    <a:pt x="5545" y="9506"/>
                    <a:pt x="5907" y="9257"/>
                  </a:cubicBezTo>
                  <a:lnTo>
                    <a:pt x="5907" y="9257"/>
                  </a:lnTo>
                  <a:cubicBezTo>
                    <a:pt x="6065" y="10162"/>
                    <a:pt x="5998" y="11068"/>
                    <a:pt x="5749" y="11928"/>
                  </a:cubicBezTo>
                  <a:cubicBezTo>
                    <a:pt x="5037" y="11252"/>
                    <a:pt x="4144" y="10744"/>
                    <a:pt x="3267" y="10744"/>
                  </a:cubicBezTo>
                  <a:cubicBezTo>
                    <a:pt x="3028" y="10744"/>
                    <a:pt x="2790" y="10782"/>
                    <a:pt x="2558" y="10864"/>
                  </a:cubicBezTo>
                  <a:cubicBezTo>
                    <a:pt x="951" y="11430"/>
                    <a:pt x="0" y="14168"/>
                    <a:pt x="2082" y="14779"/>
                  </a:cubicBezTo>
                  <a:cubicBezTo>
                    <a:pt x="2487" y="14896"/>
                    <a:pt x="2902" y="14954"/>
                    <a:pt x="3315" y="14954"/>
                  </a:cubicBezTo>
                  <a:cubicBezTo>
                    <a:pt x="4103" y="14954"/>
                    <a:pt x="4884" y="14743"/>
                    <a:pt x="5568" y="14327"/>
                  </a:cubicBezTo>
                  <a:lnTo>
                    <a:pt x="5568" y="14327"/>
                  </a:lnTo>
                  <a:cubicBezTo>
                    <a:pt x="6201" y="16137"/>
                    <a:pt x="4798" y="17699"/>
                    <a:pt x="3236" y="18536"/>
                  </a:cubicBezTo>
                  <a:cubicBezTo>
                    <a:pt x="2497" y="18926"/>
                    <a:pt x="2896" y="19985"/>
                    <a:pt x="3569" y="19985"/>
                  </a:cubicBezTo>
                  <a:cubicBezTo>
                    <a:pt x="3679" y="19985"/>
                    <a:pt x="3795" y="19957"/>
                    <a:pt x="3915" y="19894"/>
                  </a:cubicBezTo>
                  <a:cubicBezTo>
                    <a:pt x="6111" y="18717"/>
                    <a:pt x="7944" y="16432"/>
                    <a:pt x="7039" y="13852"/>
                  </a:cubicBezTo>
                  <a:cubicBezTo>
                    <a:pt x="6948" y="13603"/>
                    <a:pt x="6835" y="13376"/>
                    <a:pt x="6722" y="13173"/>
                  </a:cubicBezTo>
                  <a:cubicBezTo>
                    <a:pt x="6812" y="12991"/>
                    <a:pt x="6903" y="12810"/>
                    <a:pt x="6993" y="12629"/>
                  </a:cubicBezTo>
                  <a:cubicBezTo>
                    <a:pt x="7604" y="11158"/>
                    <a:pt x="7627" y="9529"/>
                    <a:pt x="7084" y="8035"/>
                  </a:cubicBezTo>
                  <a:cubicBezTo>
                    <a:pt x="8555" y="5568"/>
                    <a:pt x="7174" y="1675"/>
                    <a:pt x="4526" y="114"/>
                  </a:cubicBezTo>
                  <a:cubicBezTo>
                    <a:pt x="4393" y="35"/>
                    <a:pt x="4260" y="0"/>
                    <a:pt x="41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rot="2412269">
              <a:off x="1783063" y="-11925"/>
              <a:ext cx="160023" cy="413853"/>
            </a:xfrm>
            <a:custGeom>
              <a:rect b="b" l="l" r="r" t="t"/>
              <a:pathLst>
                <a:path extrusionOk="0" h="14519" w="5614">
                  <a:moveTo>
                    <a:pt x="1934" y="0"/>
                  </a:moveTo>
                  <a:cubicBezTo>
                    <a:pt x="1393" y="0"/>
                    <a:pt x="864" y="586"/>
                    <a:pt x="1268" y="1183"/>
                  </a:cubicBezTo>
                  <a:cubicBezTo>
                    <a:pt x="2173" y="2473"/>
                    <a:pt x="3508" y="4012"/>
                    <a:pt x="1698" y="5211"/>
                  </a:cubicBezTo>
                  <a:cubicBezTo>
                    <a:pt x="702" y="5845"/>
                    <a:pt x="0" y="6546"/>
                    <a:pt x="68" y="7814"/>
                  </a:cubicBezTo>
                  <a:cubicBezTo>
                    <a:pt x="136" y="9126"/>
                    <a:pt x="1087" y="9964"/>
                    <a:pt x="2241" y="10371"/>
                  </a:cubicBezTo>
                  <a:cubicBezTo>
                    <a:pt x="2920" y="10620"/>
                    <a:pt x="3644" y="10824"/>
                    <a:pt x="3916" y="11548"/>
                  </a:cubicBezTo>
                  <a:cubicBezTo>
                    <a:pt x="4167" y="12283"/>
                    <a:pt x="3840" y="12968"/>
                    <a:pt x="3189" y="12968"/>
                  </a:cubicBezTo>
                  <a:cubicBezTo>
                    <a:pt x="3078" y="12968"/>
                    <a:pt x="2958" y="12949"/>
                    <a:pt x="2829" y="12906"/>
                  </a:cubicBezTo>
                  <a:cubicBezTo>
                    <a:pt x="2744" y="12875"/>
                    <a:pt x="2664" y="12861"/>
                    <a:pt x="2590" y="12861"/>
                  </a:cubicBezTo>
                  <a:cubicBezTo>
                    <a:pt x="1889" y="12861"/>
                    <a:pt x="1672" y="14091"/>
                    <a:pt x="2490" y="14377"/>
                  </a:cubicBezTo>
                  <a:cubicBezTo>
                    <a:pt x="2764" y="14474"/>
                    <a:pt x="3030" y="14519"/>
                    <a:pt x="3282" y="14519"/>
                  </a:cubicBezTo>
                  <a:cubicBezTo>
                    <a:pt x="4451" y="14519"/>
                    <a:pt x="5343" y="13556"/>
                    <a:pt x="5455" y="12272"/>
                  </a:cubicBezTo>
                  <a:cubicBezTo>
                    <a:pt x="5613" y="10371"/>
                    <a:pt x="4278" y="9511"/>
                    <a:pt x="2694" y="8945"/>
                  </a:cubicBezTo>
                  <a:cubicBezTo>
                    <a:pt x="1856" y="8628"/>
                    <a:pt x="1087" y="7565"/>
                    <a:pt x="1969" y="6841"/>
                  </a:cubicBezTo>
                  <a:cubicBezTo>
                    <a:pt x="2535" y="6388"/>
                    <a:pt x="3214" y="6094"/>
                    <a:pt x="3644" y="5483"/>
                  </a:cubicBezTo>
                  <a:cubicBezTo>
                    <a:pt x="4957" y="3604"/>
                    <a:pt x="3599" y="1884"/>
                    <a:pt x="2535" y="322"/>
                  </a:cubicBezTo>
                  <a:cubicBezTo>
                    <a:pt x="2373" y="95"/>
                    <a:pt x="2152" y="0"/>
                    <a:pt x="19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rot="928106">
              <a:off x="5345836" y="4325103"/>
              <a:ext cx="159999" cy="413921"/>
            </a:xfrm>
            <a:custGeom>
              <a:rect b="b" l="l" r="r" t="t"/>
              <a:pathLst>
                <a:path extrusionOk="0" h="14521" w="5613">
                  <a:moveTo>
                    <a:pt x="3282" y="1"/>
                  </a:moveTo>
                  <a:cubicBezTo>
                    <a:pt x="3036" y="1"/>
                    <a:pt x="2778" y="43"/>
                    <a:pt x="2512" y="132"/>
                  </a:cubicBezTo>
                  <a:cubicBezTo>
                    <a:pt x="1672" y="419"/>
                    <a:pt x="1889" y="1670"/>
                    <a:pt x="2592" y="1670"/>
                  </a:cubicBezTo>
                  <a:cubicBezTo>
                    <a:pt x="2666" y="1670"/>
                    <a:pt x="2745" y="1656"/>
                    <a:pt x="2829" y="1626"/>
                  </a:cubicBezTo>
                  <a:cubicBezTo>
                    <a:pt x="2963" y="1578"/>
                    <a:pt x="3088" y="1556"/>
                    <a:pt x="3203" y="1556"/>
                  </a:cubicBezTo>
                  <a:cubicBezTo>
                    <a:pt x="3850" y="1556"/>
                    <a:pt x="4184" y="2251"/>
                    <a:pt x="3915" y="2961"/>
                  </a:cubicBezTo>
                  <a:cubicBezTo>
                    <a:pt x="3644" y="3708"/>
                    <a:pt x="2920" y="3912"/>
                    <a:pt x="2263" y="4138"/>
                  </a:cubicBezTo>
                  <a:cubicBezTo>
                    <a:pt x="1109" y="4568"/>
                    <a:pt x="159" y="5406"/>
                    <a:pt x="91" y="6718"/>
                  </a:cubicBezTo>
                  <a:cubicBezTo>
                    <a:pt x="0" y="7963"/>
                    <a:pt x="724" y="8665"/>
                    <a:pt x="1698" y="9321"/>
                  </a:cubicBezTo>
                  <a:cubicBezTo>
                    <a:pt x="3508" y="10521"/>
                    <a:pt x="2195" y="12037"/>
                    <a:pt x="1268" y="13372"/>
                  </a:cubicBezTo>
                  <a:cubicBezTo>
                    <a:pt x="882" y="13935"/>
                    <a:pt x="1409" y="14520"/>
                    <a:pt x="1942" y="14520"/>
                  </a:cubicBezTo>
                  <a:cubicBezTo>
                    <a:pt x="2159" y="14520"/>
                    <a:pt x="2378" y="14423"/>
                    <a:pt x="2535" y="14187"/>
                  </a:cubicBezTo>
                  <a:cubicBezTo>
                    <a:pt x="3621" y="12648"/>
                    <a:pt x="4957" y="10928"/>
                    <a:pt x="3644" y="9027"/>
                  </a:cubicBezTo>
                  <a:cubicBezTo>
                    <a:pt x="3214" y="8416"/>
                    <a:pt x="2558" y="8144"/>
                    <a:pt x="1992" y="7669"/>
                  </a:cubicBezTo>
                  <a:cubicBezTo>
                    <a:pt x="1086" y="6945"/>
                    <a:pt x="1856" y="5904"/>
                    <a:pt x="2693" y="5587"/>
                  </a:cubicBezTo>
                  <a:cubicBezTo>
                    <a:pt x="4300" y="4998"/>
                    <a:pt x="5613" y="4138"/>
                    <a:pt x="5477" y="2260"/>
                  </a:cubicBezTo>
                  <a:cubicBezTo>
                    <a:pt x="5365" y="968"/>
                    <a:pt x="4462" y="1"/>
                    <a:pt x="32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rot="-1902554">
              <a:off x="3146456" y="342355"/>
              <a:ext cx="160027" cy="413922"/>
            </a:xfrm>
            <a:custGeom>
              <a:rect b="b" l="l" r="r" t="t"/>
              <a:pathLst>
                <a:path extrusionOk="0" h="14521" w="5614">
                  <a:moveTo>
                    <a:pt x="3681" y="1"/>
                  </a:moveTo>
                  <a:cubicBezTo>
                    <a:pt x="3463" y="1"/>
                    <a:pt x="3242" y="98"/>
                    <a:pt x="3078" y="334"/>
                  </a:cubicBezTo>
                  <a:cubicBezTo>
                    <a:pt x="1992" y="1873"/>
                    <a:pt x="657" y="3593"/>
                    <a:pt x="1970" y="5494"/>
                  </a:cubicBezTo>
                  <a:cubicBezTo>
                    <a:pt x="2400" y="6105"/>
                    <a:pt x="3056" y="6377"/>
                    <a:pt x="3622" y="6852"/>
                  </a:cubicBezTo>
                  <a:cubicBezTo>
                    <a:pt x="4527" y="7576"/>
                    <a:pt x="3757" y="8617"/>
                    <a:pt x="2920" y="8934"/>
                  </a:cubicBezTo>
                  <a:cubicBezTo>
                    <a:pt x="1313" y="9523"/>
                    <a:pt x="1" y="10383"/>
                    <a:pt x="159" y="12261"/>
                  </a:cubicBezTo>
                  <a:cubicBezTo>
                    <a:pt x="253" y="13554"/>
                    <a:pt x="1152" y="14520"/>
                    <a:pt x="2332" y="14520"/>
                  </a:cubicBezTo>
                  <a:cubicBezTo>
                    <a:pt x="2578" y="14520"/>
                    <a:pt x="2836" y="14478"/>
                    <a:pt x="3101" y="14389"/>
                  </a:cubicBezTo>
                  <a:cubicBezTo>
                    <a:pt x="3941" y="14102"/>
                    <a:pt x="3724" y="12851"/>
                    <a:pt x="3021" y="12851"/>
                  </a:cubicBezTo>
                  <a:cubicBezTo>
                    <a:pt x="2947" y="12851"/>
                    <a:pt x="2868" y="12865"/>
                    <a:pt x="2784" y="12895"/>
                  </a:cubicBezTo>
                  <a:cubicBezTo>
                    <a:pt x="2651" y="12943"/>
                    <a:pt x="2526" y="12965"/>
                    <a:pt x="2412" y="12965"/>
                  </a:cubicBezTo>
                  <a:cubicBezTo>
                    <a:pt x="1769" y="12965"/>
                    <a:pt x="1448" y="12270"/>
                    <a:pt x="1698" y="11560"/>
                  </a:cubicBezTo>
                  <a:cubicBezTo>
                    <a:pt x="1970" y="10813"/>
                    <a:pt x="2694" y="10609"/>
                    <a:pt x="3373" y="10383"/>
                  </a:cubicBezTo>
                  <a:cubicBezTo>
                    <a:pt x="4504" y="9953"/>
                    <a:pt x="5455" y="9115"/>
                    <a:pt x="5523" y="7803"/>
                  </a:cubicBezTo>
                  <a:cubicBezTo>
                    <a:pt x="5613" y="6558"/>
                    <a:pt x="4889" y="5856"/>
                    <a:pt x="3916" y="5200"/>
                  </a:cubicBezTo>
                  <a:cubicBezTo>
                    <a:pt x="2105" y="4023"/>
                    <a:pt x="3441" y="2484"/>
                    <a:pt x="4346" y="1149"/>
                  </a:cubicBezTo>
                  <a:cubicBezTo>
                    <a:pt x="4732" y="586"/>
                    <a:pt x="4215" y="1"/>
                    <a:pt x="368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rot="1280650">
              <a:off x="348832" y="2822257"/>
              <a:ext cx="160028" cy="413923"/>
            </a:xfrm>
            <a:custGeom>
              <a:rect b="b" l="l" r="r" t="t"/>
              <a:pathLst>
                <a:path extrusionOk="0" h="14521" w="5614">
                  <a:moveTo>
                    <a:pt x="3681" y="1"/>
                  </a:moveTo>
                  <a:cubicBezTo>
                    <a:pt x="3463" y="1"/>
                    <a:pt x="3242" y="98"/>
                    <a:pt x="3078" y="334"/>
                  </a:cubicBezTo>
                  <a:cubicBezTo>
                    <a:pt x="1992" y="1873"/>
                    <a:pt x="657" y="3593"/>
                    <a:pt x="1970" y="5494"/>
                  </a:cubicBezTo>
                  <a:cubicBezTo>
                    <a:pt x="2400" y="6105"/>
                    <a:pt x="3056" y="6377"/>
                    <a:pt x="3622" y="6852"/>
                  </a:cubicBezTo>
                  <a:cubicBezTo>
                    <a:pt x="4527" y="7576"/>
                    <a:pt x="3757" y="8617"/>
                    <a:pt x="2920" y="8934"/>
                  </a:cubicBezTo>
                  <a:cubicBezTo>
                    <a:pt x="1313" y="9523"/>
                    <a:pt x="1" y="10383"/>
                    <a:pt x="159" y="12261"/>
                  </a:cubicBezTo>
                  <a:cubicBezTo>
                    <a:pt x="253" y="13554"/>
                    <a:pt x="1152" y="14520"/>
                    <a:pt x="2332" y="14520"/>
                  </a:cubicBezTo>
                  <a:cubicBezTo>
                    <a:pt x="2578" y="14520"/>
                    <a:pt x="2836" y="14478"/>
                    <a:pt x="3101" y="14389"/>
                  </a:cubicBezTo>
                  <a:cubicBezTo>
                    <a:pt x="3941" y="14102"/>
                    <a:pt x="3724" y="12851"/>
                    <a:pt x="3021" y="12851"/>
                  </a:cubicBezTo>
                  <a:cubicBezTo>
                    <a:pt x="2947" y="12851"/>
                    <a:pt x="2868" y="12865"/>
                    <a:pt x="2784" y="12895"/>
                  </a:cubicBezTo>
                  <a:cubicBezTo>
                    <a:pt x="2651" y="12943"/>
                    <a:pt x="2526" y="12965"/>
                    <a:pt x="2412" y="12965"/>
                  </a:cubicBezTo>
                  <a:cubicBezTo>
                    <a:pt x="1769" y="12965"/>
                    <a:pt x="1448" y="12270"/>
                    <a:pt x="1698" y="11560"/>
                  </a:cubicBezTo>
                  <a:cubicBezTo>
                    <a:pt x="1970" y="10813"/>
                    <a:pt x="2694" y="10609"/>
                    <a:pt x="3373" y="10383"/>
                  </a:cubicBezTo>
                  <a:cubicBezTo>
                    <a:pt x="4504" y="9953"/>
                    <a:pt x="5455" y="9115"/>
                    <a:pt x="5523" y="7803"/>
                  </a:cubicBezTo>
                  <a:cubicBezTo>
                    <a:pt x="5613" y="6558"/>
                    <a:pt x="4889" y="5856"/>
                    <a:pt x="3916" y="5200"/>
                  </a:cubicBezTo>
                  <a:cubicBezTo>
                    <a:pt x="2105" y="4023"/>
                    <a:pt x="3441" y="2484"/>
                    <a:pt x="4346" y="1149"/>
                  </a:cubicBezTo>
                  <a:cubicBezTo>
                    <a:pt x="4732" y="586"/>
                    <a:pt x="4215" y="1"/>
                    <a:pt x="36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rot="-661035">
              <a:off x="4652912" y="1016625"/>
              <a:ext cx="160029" cy="413869"/>
            </a:xfrm>
            <a:custGeom>
              <a:rect b="b" l="l" r="r" t="t"/>
              <a:pathLst>
                <a:path extrusionOk="0" h="14519" w="5614">
                  <a:moveTo>
                    <a:pt x="1934" y="0"/>
                  </a:moveTo>
                  <a:cubicBezTo>
                    <a:pt x="1393" y="0"/>
                    <a:pt x="864" y="586"/>
                    <a:pt x="1268" y="1183"/>
                  </a:cubicBezTo>
                  <a:cubicBezTo>
                    <a:pt x="2173" y="2473"/>
                    <a:pt x="3508" y="4012"/>
                    <a:pt x="1698" y="5211"/>
                  </a:cubicBezTo>
                  <a:cubicBezTo>
                    <a:pt x="702" y="5845"/>
                    <a:pt x="0" y="6546"/>
                    <a:pt x="68" y="7814"/>
                  </a:cubicBezTo>
                  <a:cubicBezTo>
                    <a:pt x="136" y="9126"/>
                    <a:pt x="1087" y="9964"/>
                    <a:pt x="2241" y="10371"/>
                  </a:cubicBezTo>
                  <a:cubicBezTo>
                    <a:pt x="2920" y="10620"/>
                    <a:pt x="3644" y="10824"/>
                    <a:pt x="3916" y="11548"/>
                  </a:cubicBezTo>
                  <a:cubicBezTo>
                    <a:pt x="4167" y="12283"/>
                    <a:pt x="3840" y="12968"/>
                    <a:pt x="3189" y="12968"/>
                  </a:cubicBezTo>
                  <a:cubicBezTo>
                    <a:pt x="3078" y="12968"/>
                    <a:pt x="2958" y="12949"/>
                    <a:pt x="2829" y="12906"/>
                  </a:cubicBezTo>
                  <a:cubicBezTo>
                    <a:pt x="2744" y="12875"/>
                    <a:pt x="2664" y="12861"/>
                    <a:pt x="2590" y="12861"/>
                  </a:cubicBezTo>
                  <a:cubicBezTo>
                    <a:pt x="1889" y="12861"/>
                    <a:pt x="1672" y="14091"/>
                    <a:pt x="2490" y="14377"/>
                  </a:cubicBezTo>
                  <a:cubicBezTo>
                    <a:pt x="2764" y="14474"/>
                    <a:pt x="3030" y="14519"/>
                    <a:pt x="3282" y="14519"/>
                  </a:cubicBezTo>
                  <a:cubicBezTo>
                    <a:pt x="4451" y="14519"/>
                    <a:pt x="5343" y="13556"/>
                    <a:pt x="5455" y="12272"/>
                  </a:cubicBezTo>
                  <a:cubicBezTo>
                    <a:pt x="5613" y="10371"/>
                    <a:pt x="4278" y="9511"/>
                    <a:pt x="2694" y="8945"/>
                  </a:cubicBezTo>
                  <a:cubicBezTo>
                    <a:pt x="1856" y="8628"/>
                    <a:pt x="1087" y="7565"/>
                    <a:pt x="1969" y="6841"/>
                  </a:cubicBezTo>
                  <a:cubicBezTo>
                    <a:pt x="2535" y="6388"/>
                    <a:pt x="3214" y="6094"/>
                    <a:pt x="3644" y="5483"/>
                  </a:cubicBezTo>
                  <a:cubicBezTo>
                    <a:pt x="4957" y="3604"/>
                    <a:pt x="3599" y="1884"/>
                    <a:pt x="2535" y="322"/>
                  </a:cubicBezTo>
                  <a:cubicBezTo>
                    <a:pt x="2373" y="95"/>
                    <a:pt x="2152" y="0"/>
                    <a:pt x="19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rot="-806507">
              <a:off x="2444109" y="4682572"/>
              <a:ext cx="88385" cy="71932"/>
            </a:xfrm>
            <a:custGeom>
              <a:rect b="b" l="l" r="r" t="t"/>
              <a:pathLst>
                <a:path extrusionOk="0" h="1857" w="2264">
                  <a:moveTo>
                    <a:pt x="1879" y="0"/>
                  </a:moveTo>
                  <a:lnTo>
                    <a:pt x="1" y="724"/>
                  </a:lnTo>
                  <a:lnTo>
                    <a:pt x="793" y="1856"/>
                  </a:lnTo>
                  <a:lnTo>
                    <a:pt x="2264" y="883"/>
                  </a:lnTo>
                  <a:lnTo>
                    <a:pt x="187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5" name="Shape 365"/>
        <p:cNvGrpSpPr/>
        <p:nvPr/>
      </p:nvGrpSpPr>
      <p:grpSpPr>
        <a:xfrm>
          <a:off x="0" y="0"/>
          <a:ext cx="0" cy="0"/>
          <a:chOff x="0" y="0"/>
          <a:chExt cx="0" cy="0"/>
        </a:xfrm>
      </p:grpSpPr>
      <p:sp>
        <p:nvSpPr>
          <p:cNvPr id="366" name="Google Shape;366;p8"/>
          <p:cNvSpPr txBox="1"/>
          <p:nvPr>
            <p:ph type="title"/>
          </p:nvPr>
        </p:nvSpPr>
        <p:spPr>
          <a:xfrm>
            <a:off x="628196" y="535775"/>
            <a:ext cx="3186300" cy="28959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000">
                <a:solidFill>
                  <a:schemeClr val="accent4"/>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7" name="Shape 367"/>
        <p:cNvGrpSpPr/>
        <p:nvPr/>
      </p:nvGrpSpPr>
      <p:grpSpPr>
        <a:xfrm>
          <a:off x="0" y="0"/>
          <a:ext cx="0" cy="0"/>
          <a:chOff x="0" y="0"/>
          <a:chExt cx="0" cy="0"/>
        </a:xfrm>
      </p:grpSpPr>
      <p:sp>
        <p:nvSpPr>
          <p:cNvPr id="368" name="Google Shape;368;p9"/>
          <p:cNvSpPr txBox="1"/>
          <p:nvPr>
            <p:ph type="title"/>
          </p:nvPr>
        </p:nvSpPr>
        <p:spPr>
          <a:xfrm>
            <a:off x="713100" y="1076596"/>
            <a:ext cx="771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4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69" name="Google Shape;369;p9"/>
          <p:cNvSpPr txBox="1"/>
          <p:nvPr>
            <p:ph idx="1" type="body"/>
          </p:nvPr>
        </p:nvSpPr>
        <p:spPr>
          <a:xfrm>
            <a:off x="2615575" y="1486300"/>
            <a:ext cx="3912900" cy="1333200"/>
          </a:xfrm>
          <a:prstGeom prst="rect">
            <a:avLst/>
          </a:prstGeom>
        </p:spPr>
        <p:txBody>
          <a:bodyPr anchorCtr="0" anchor="t" bIns="91425" lIns="91425" spcFirstLastPara="1" rIns="91425" wrap="square" tIns="91425">
            <a:noAutofit/>
          </a:bodyPr>
          <a:lstStyle>
            <a:lvl1pPr indent="-304800" lvl="0" marL="457200" rtl="0" algn="ctr">
              <a:lnSpc>
                <a:spcPct val="100000"/>
              </a:lnSpc>
              <a:spcBef>
                <a:spcPts val="0"/>
              </a:spcBef>
              <a:spcAft>
                <a:spcPts val="0"/>
              </a:spcAft>
              <a:buSzPts val="1200"/>
              <a:buChar char="●"/>
              <a:defRPr sz="1600"/>
            </a:lvl1pPr>
            <a:lvl2pPr indent="-304800" lvl="1" marL="914400" rtl="0">
              <a:spcBef>
                <a:spcPts val="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grpSp>
        <p:nvGrpSpPr>
          <p:cNvPr id="370" name="Google Shape;370;p9"/>
          <p:cNvGrpSpPr/>
          <p:nvPr/>
        </p:nvGrpSpPr>
        <p:grpSpPr>
          <a:xfrm>
            <a:off x="265548" y="130994"/>
            <a:ext cx="8781721" cy="4762697"/>
            <a:chOff x="125874" y="-172173"/>
            <a:chExt cx="8781721" cy="4762697"/>
          </a:xfrm>
        </p:grpSpPr>
        <p:sp>
          <p:nvSpPr>
            <p:cNvPr id="371" name="Google Shape;371;p9"/>
            <p:cNvSpPr/>
            <p:nvPr/>
          </p:nvSpPr>
          <p:spPr>
            <a:xfrm>
              <a:off x="2683256" y="217692"/>
              <a:ext cx="162328" cy="212910"/>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9"/>
            <p:cNvSpPr/>
            <p:nvPr/>
          </p:nvSpPr>
          <p:spPr>
            <a:xfrm>
              <a:off x="125874" y="3004359"/>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9"/>
            <p:cNvSpPr/>
            <p:nvPr/>
          </p:nvSpPr>
          <p:spPr>
            <a:xfrm>
              <a:off x="6804808" y="59335"/>
              <a:ext cx="209875" cy="275176"/>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9"/>
            <p:cNvSpPr/>
            <p:nvPr/>
          </p:nvSpPr>
          <p:spPr>
            <a:xfrm>
              <a:off x="7258167" y="3471281"/>
              <a:ext cx="209875" cy="275176"/>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9"/>
            <p:cNvSpPr/>
            <p:nvPr/>
          </p:nvSpPr>
          <p:spPr>
            <a:xfrm>
              <a:off x="2585525" y="3471285"/>
              <a:ext cx="209875" cy="275176"/>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9"/>
            <p:cNvSpPr/>
            <p:nvPr/>
          </p:nvSpPr>
          <p:spPr>
            <a:xfrm>
              <a:off x="746050" y="4446024"/>
              <a:ext cx="110475" cy="14450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9"/>
            <p:cNvSpPr/>
            <p:nvPr/>
          </p:nvSpPr>
          <p:spPr>
            <a:xfrm>
              <a:off x="635586" y="-53375"/>
              <a:ext cx="110475" cy="145627"/>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9"/>
            <p:cNvSpPr/>
            <p:nvPr/>
          </p:nvSpPr>
          <p:spPr>
            <a:xfrm flipH="1">
              <a:off x="8403352" y="1198758"/>
              <a:ext cx="110475" cy="144599"/>
            </a:xfrm>
            <a:custGeom>
              <a:rect b="b" l="l" r="r" t="t"/>
              <a:pathLst>
                <a:path extrusionOk="0" h="1412" w="1257">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9"/>
            <p:cNvSpPr/>
            <p:nvPr/>
          </p:nvSpPr>
          <p:spPr>
            <a:xfrm>
              <a:off x="6330862" y="4262423"/>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9"/>
            <p:cNvSpPr/>
            <p:nvPr/>
          </p:nvSpPr>
          <p:spPr>
            <a:xfrm>
              <a:off x="4087051" y="3948485"/>
              <a:ext cx="41395" cy="40657"/>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9"/>
            <p:cNvSpPr/>
            <p:nvPr/>
          </p:nvSpPr>
          <p:spPr>
            <a:xfrm>
              <a:off x="4087405" y="2510378"/>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9"/>
            <p:cNvSpPr/>
            <p:nvPr/>
          </p:nvSpPr>
          <p:spPr>
            <a:xfrm>
              <a:off x="3036224" y="1189313"/>
              <a:ext cx="57303" cy="56325"/>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9"/>
            <p:cNvSpPr/>
            <p:nvPr/>
          </p:nvSpPr>
          <p:spPr>
            <a:xfrm>
              <a:off x="8797120" y="2458153"/>
              <a:ext cx="110475" cy="144603"/>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4" name="Google Shape;384;p9"/>
            <p:cNvGrpSpPr/>
            <p:nvPr/>
          </p:nvGrpSpPr>
          <p:grpSpPr>
            <a:xfrm>
              <a:off x="316135" y="-172173"/>
              <a:ext cx="5880496" cy="3809468"/>
              <a:chOff x="155485" y="6915"/>
              <a:chExt cx="5880496" cy="3809468"/>
            </a:xfrm>
          </p:grpSpPr>
          <p:sp>
            <p:nvSpPr>
              <p:cNvPr id="385" name="Google Shape;385;p9"/>
              <p:cNvSpPr/>
              <p:nvPr/>
            </p:nvSpPr>
            <p:spPr>
              <a:xfrm>
                <a:off x="5949940" y="911243"/>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9"/>
              <p:cNvSpPr/>
              <p:nvPr/>
            </p:nvSpPr>
            <p:spPr>
              <a:xfrm>
                <a:off x="155485" y="1127942"/>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9"/>
              <p:cNvSpPr/>
              <p:nvPr/>
            </p:nvSpPr>
            <p:spPr>
              <a:xfrm>
                <a:off x="1440505" y="6915"/>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9"/>
              <p:cNvSpPr/>
              <p:nvPr/>
            </p:nvSpPr>
            <p:spPr>
              <a:xfrm>
                <a:off x="1611581" y="1475012"/>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9"/>
              <p:cNvSpPr/>
              <p:nvPr/>
            </p:nvSpPr>
            <p:spPr>
              <a:xfrm>
                <a:off x="994415" y="3759545"/>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 name="Google Shape;390;p9"/>
            <p:cNvGrpSpPr/>
            <p:nvPr/>
          </p:nvGrpSpPr>
          <p:grpSpPr>
            <a:xfrm>
              <a:off x="4566031" y="-132194"/>
              <a:ext cx="4231096" cy="1200510"/>
              <a:chOff x="1310531" y="1161681"/>
              <a:chExt cx="4231096" cy="1200510"/>
            </a:xfrm>
          </p:grpSpPr>
          <p:sp>
            <p:nvSpPr>
              <p:cNvPr id="391" name="Google Shape;391;p9"/>
              <p:cNvSpPr/>
              <p:nvPr/>
            </p:nvSpPr>
            <p:spPr>
              <a:xfrm>
                <a:off x="5455586" y="1705272"/>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9"/>
              <p:cNvSpPr/>
              <p:nvPr/>
            </p:nvSpPr>
            <p:spPr>
              <a:xfrm>
                <a:off x="1310531" y="2277396"/>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9"/>
              <p:cNvSpPr/>
              <p:nvPr/>
            </p:nvSpPr>
            <p:spPr>
              <a:xfrm>
                <a:off x="1396589" y="1161681"/>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5419903" y="1949929"/>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9"/>
              <p:cNvSpPr/>
              <p:nvPr/>
            </p:nvSpPr>
            <p:spPr>
              <a:xfrm>
                <a:off x="5227161" y="1827037"/>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6" name="Google Shape;396;p9"/>
            <p:cNvSpPr/>
            <p:nvPr/>
          </p:nvSpPr>
          <p:spPr>
            <a:xfrm>
              <a:off x="6505631" y="2321198"/>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9"/>
            <p:cNvSpPr/>
            <p:nvPr/>
          </p:nvSpPr>
          <p:spPr>
            <a:xfrm>
              <a:off x="5925599" y="3071778"/>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9"/>
            <p:cNvSpPr/>
            <p:nvPr/>
          </p:nvSpPr>
          <p:spPr>
            <a:xfrm rot="-1241947">
              <a:off x="7824158" y="2487746"/>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9"/>
            <p:cNvSpPr/>
            <p:nvPr/>
          </p:nvSpPr>
          <p:spPr>
            <a:xfrm rot="-1241947">
              <a:off x="5696265" y="2226039"/>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9"/>
          <p:cNvGrpSpPr/>
          <p:nvPr/>
        </p:nvGrpSpPr>
        <p:grpSpPr>
          <a:xfrm>
            <a:off x="-8" y="13741"/>
            <a:ext cx="9047281" cy="5137623"/>
            <a:chOff x="-8" y="-9"/>
            <a:chExt cx="9047281" cy="5137623"/>
          </a:xfrm>
        </p:grpSpPr>
        <p:sp>
          <p:nvSpPr>
            <p:cNvPr id="401" name="Google Shape;401;p9"/>
            <p:cNvSpPr/>
            <p:nvPr/>
          </p:nvSpPr>
          <p:spPr>
            <a:xfrm>
              <a:off x="8138127" y="-9"/>
              <a:ext cx="909146" cy="908748"/>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rot="422608">
              <a:off x="7935855" y="4092511"/>
              <a:ext cx="1071098" cy="723469"/>
            </a:xfrm>
            <a:custGeom>
              <a:rect b="b" l="l" r="r" t="t"/>
              <a:pathLst>
                <a:path extrusionOk="0" h="45494" w="67354">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rot="-1550640">
              <a:off x="61225" y="4670535"/>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4" name="Google Shape;404;p9"/>
            <p:cNvGrpSpPr/>
            <p:nvPr/>
          </p:nvGrpSpPr>
          <p:grpSpPr>
            <a:xfrm rot="1882907">
              <a:off x="883455" y="2433883"/>
              <a:ext cx="537260" cy="480691"/>
              <a:chOff x="-5628415" y="5781406"/>
              <a:chExt cx="705425" cy="631150"/>
            </a:xfrm>
          </p:grpSpPr>
          <p:sp>
            <p:nvSpPr>
              <p:cNvPr id="405" name="Google Shape;405;p9"/>
              <p:cNvSpPr/>
              <p:nvPr/>
            </p:nvSpPr>
            <p:spPr>
              <a:xfrm>
                <a:off x="-5548415" y="6056781"/>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5628415" y="5931331"/>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
              <p:cNvSpPr/>
              <p:nvPr/>
            </p:nvSpPr>
            <p:spPr>
              <a:xfrm>
                <a:off x="-5412040" y="5781406"/>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a:off x="-5206540" y="5811306"/>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5090165" y="5999906"/>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0" name="Google Shape;410;p9"/>
            <p:cNvGrpSpPr/>
            <p:nvPr/>
          </p:nvGrpSpPr>
          <p:grpSpPr>
            <a:xfrm rot="1882907">
              <a:off x="2214569" y="4299367"/>
              <a:ext cx="497534" cy="541159"/>
              <a:chOff x="-2763636" y="9839624"/>
              <a:chExt cx="653266" cy="710545"/>
            </a:xfrm>
          </p:grpSpPr>
          <p:sp>
            <p:nvSpPr>
              <p:cNvPr id="411" name="Google Shape;411;p9"/>
              <p:cNvSpPr/>
              <p:nvPr/>
            </p:nvSpPr>
            <p:spPr>
              <a:xfrm rot="-5176049">
                <a:off x="-2552274" y="10053413"/>
                <a:ext cx="496461" cy="355783"/>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rot="-5176049">
                <a:off x="-2631643" y="10365217"/>
                <a:ext cx="189129" cy="170104"/>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rot="-5176049">
                <a:off x="-2741861" y="10132837"/>
                <a:ext cx="170979" cy="203829"/>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p:nvPr/>
            </p:nvSpPr>
            <p:spPr>
              <a:xfrm rot="-5176049">
                <a:off x="-2699333" y="9937194"/>
                <a:ext cx="163678" cy="195629"/>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
              <p:cNvSpPr/>
              <p:nvPr/>
            </p:nvSpPr>
            <p:spPr>
              <a:xfrm rot="-5176049">
                <a:off x="-2523571" y="9848804"/>
                <a:ext cx="167179" cy="158803"/>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 name="Google Shape;416;p9"/>
            <p:cNvGrpSpPr/>
            <p:nvPr/>
          </p:nvGrpSpPr>
          <p:grpSpPr>
            <a:xfrm flipH="1" rot="-1882907">
              <a:off x="6954855" y="1461020"/>
              <a:ext cx="537260" cy="480691"/>
              <a:chOff x="-5903487" y="6250829"/>
              <a:chExt cx="705425" cy="631150"/>
            </a:xfrm>
          </p:grpSpPr>
          <p:sp>
            <p:nvSpPr>
              <p:cNvPr id="417" name="Google Shape;417;p9"/>
              <p:cNvSpPr/>
              <p:nvPr/>
            </p:nvSpPr>
            <p:spPr>
              <a:xfrm>
                <a:off x="-5823487" y="6526204"/>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9"/>
              <p:cNvSpPr/>
              <p:nvPr/>
            </p:nvSpPr>
            <p:spPr>
              <a:xfrm>
                <a:off x="-5903487" y="6400754"/>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a:off x="-5687112" y="6250829"/>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9"/>
              <p:cNvSpPr/>
              <p:nvPr/>
            </p:nvSpPr>
            <p:spPr>
              <a:xfrm>
                <a:off x="-5481612" y="6280729"/>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9"/>
              <p:cNvSpPr/>
              <p:nvPr/>
            </p:nvSpPr>
            <p:spPr>
              <a:xfrm>
                <a:off x="-5365237" y="6469329"/>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2" name="Google Shape;422;p9"/>
            <p:cNvSpPr/>
            <p:nvPr/>
          </p:nvSpPr>
          <p:spPr>
            <a:xfrm rot="1076189">
              <a:off x="6951161" y="2819524"/>
              <a:ext cx="459228" cy="386297"/>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9"/>
            <p:cNvSpPr/>
            <p:nvPr/>
          </p:nvSpPr>
          <p:spPr>
            <a:xfrm rot="-1550640">
              <a:off x="1187950" y="1029685"/>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4" name="Shape 424"/>
        <p:cNvGrpSpPr/>
        <p:nvPr/>
      </p:nvGrpSpPr>
      <p:grpSpPr>
        <a:xfrm>
          <a:off x="0" y="0"/>
          <a:ext cx="0" cy="0"/>
          <a:chOff x="0" y="0"/>
          <a:chExt cx="0" cy="0"/>
        </a:xfrm>
      </p:grpSpPr>
      <p:grpSp>
        <p:nvGrpSpPr>
          <p:cNvPr id="425" name="Google Shape;425;p10"/>
          <p:cNvGrpSpPr/>
          <p:nvPr/>
        </p:nvGrpSpPr>
        <p:grpSpPr>
          <a:xfrm>
            <a:off x="173698" y="379214"/>
            <a:ext cx="8757556" cy="4515177"/>
            <a:chOff x="43474" y="75348"/>
            <a:chExt cx="8757556" cy="4515177"/>
          </a:xfrm>
        </p:grpSpPr>
        <p:sp>
          <p:nvSpPr>
            <p:cNvPr id="426" name="Google Shape;426;p10"/>
            <p:cNvSpPr/>
            <p:nvPr/>
          </p:nvSpPr>
          <p:spPr>
            <a:xfrm>
              <a:off x="2290718" y="884805"/>
              <a:ext cx="162328" cy="212910"/>
            </a:xfrm>
            <a:custGeom>
              <a:rect b="b" l="l" r="r" t="t"/>
              <a:pathLst>
                <a:path extrusionOk="0" h="2079" w="1847">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0"/>
            <p:cNvSpPr/>
            <p:nvPr/>
          </p:nvSpPr>
          <p:spPr>
            <a:xfrm>
              <a:off x="43474" y="2602759"/>
              <a:ext cx="162328" cy="212910"/>
            </a:xfrm>
            <a:custGeom>
              <a:rect b="b" l="l" r="r" t="t"/>
              <a:pathLst>
                <a:path extrusionOk="0" h="2079" w="1847">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0"/>
            <p:cNvSpPr/>
            <p:nvPr/>
          </p:nvSpPr>
          <p:spPr>
            <a:xfrm>
              <a:off x="6183208" y="75348"/>
              <a:ext cx="209875" cy="275176"/>
            </a:xfrm>
            <a:custGeom>
              <a:rect b="b" l="l" r="r" t="t"/>
              <a:pathLst>
                <a:path extrusionOk="0" h="2687" w="2388">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0"/>
            <p:cNvSpPr/>
            <p:nvPr/>
          </p:nvSpPr>
          <p:spPr>
            <a:xfrm>
              <a:off x="8591155" y="1426481"/>
              <a:ext cx="209875" cy="275176"/>
            </a:xfrm>
            <a:custGeom>
              <a:rect b="b" l="l" r="r" t="t"/>
              <a:pathLst>
                <a:path extrusionOk="0" h="2687" w="2388">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0"/>
            <p:cNvSpPr/>
            <p:nvPr/>
          </p:nvSpPr>
          <p:spPr>
            <a:xfrm>
              <a:off x="1813625" y="192710"/>
              <a:ext cx="209875" cy="275176"/>
            </a:xfrm>
            <a:custGeom>
              <a:rect b="b" l="l" r="r" t="t"/>
              <a:pathLst>
                <a:path extrusionOk="0" h="2687" w="2388">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0"/>
            <p:cNvSpPr/>
            <p:nvPr/>
          </p:nvSpPr>
          <p:spPr>
            <a:xfrm>
              <a:off x="746050" y="4446024"/>
              <a:ext cx="110475" cy="144501"/>
            </a:xfrm>
            <a:custGeom>
              <a:rect b="b" l="l" r="r" t="t"/>
              <a:pathLst>
                <a:path extrusionOk="0" h="1411" w="1257">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0"/>
            <p:cNvSpPr/>
            <p:nvPr/>
          </p:nvSpPr>
          <p:spPr>
            <a:xfrm>
              <a:off x="1285111" y="1229225"/>
              <a:ext cx="110475" cy="145627"/>
            </a:xfrm>
            <a:custGeom>
              <a:rect b="b" l="l" r="r" t="t"/>
              <a:pathLst>
                <a:path extrusionOk="0" h="1422" w="1257">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0"/>
            <p:cNvSpPr/>
            <p:nvPr/>
          </p:nvSpPr>
          <p:spPr>
            <a:xfrm>
              <a:off x="5966302" y="740201"/>
              <a:ext cx="110475" cy="144603"/>
            </a:xfrm>
            <a:custGeom>
              <a:rect b="b" l="l" r="r" t="t"/>
              <a:pathLst>
                <a:path extrusionOk="0" h="1412" w="1257">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0"/>
            <p:cNvSpPr/>
            <p:nvPr/>
          </p:nvSpPr>
          <p:spPr>
            <a:xfrm>
              <a:off x="7589887" y="3948473"/>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0"/>
            <p:cNvSpPr/>
            <p:nvPr/>
          </p:nvSpPr>
          <p:spPr>
            <a:xfrm>
              <a:off x="4217551" y="3656985"/>
              <a:ext cx="41395" cy="40657"/>
            </a:xfrm>
            <a:custGeom>
              <a:rect b="b" l="l" r="r" t="t"/>
              <a:pathLst>
                <a:path extrusionOk="0" h="397" w="471">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0"/>
            <p:cNvSpPr/>
            <p:nvPr/>
          </p:nvSpPr>
          <p:spPr>
            <a:xfrm>
              <a:off x="4087405" y="2510378"/>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0"/>
            <p:cNvSpPr/>
            <p:nvPr/>
          </p:nvSpPr>
          <p:spPr>
            <a:xfrm>
              <a:off x="3036224" y="4389713"/>
              <a:ext cx="57303" cy="56325"/>
            </a:xfrm>
            <a:custGeom>
              <a:rect b="b" l="l" r="r" t="t"/>
              <a:pathLst>
                <a:path extrusionOk="0" h="550" w="652">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0"/>
            <p:cNvSpPr/>
            <p:nvPr/>
          </p:nvSpPr>
          <p:spPr>
            <a:xfrm flipH="1" rot="10800000">
              <a:off x="7866876" y="2221218"/>
              <a:ext cx="110475" cy="110101"/>
            </a:xfrm>
            <a:custGeom>
              <a:rect b="b" l="l" r="r" t="t"/>
              <a:pathLst>
                <a:path extrusionOk="0" h="1412" w="1257">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9" name="Google Shape;439;p10"/>
            <p:cNvGrpSpPr/>
            <p:nvPr/>
          </p:nvGrpSpPr>
          <p:grpSpPr>
            <a:xfrm>
              <a:off x="316135" y="192702"/>
              <a:ext cx="3604549" cy="1460186"/>
              <a:chOff x="155485" y="371790"/>
              <a:chExt cx="3604549" cy="1460186"/>
            </a:xfrm>
          </p:grpSpPr>
          <p:sp>
            <p:nvSpPr>
              <p:cNvPr id="440" name="Google Shape;440;p10"/>
              <p:cNvSpPr/>
              <p:nvPr/>
            </p:nvSpPr>
            <p:spPr>
              <a:xfrm>
                <a:off x="3338515" y="1747180"/>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0"/>
              <p:cNvSpPr/>
              <p:nvPr/>
            </p:nvSpPr>
            <p:spPr>
              <a:xfrm>
                <a:off x="155485" y="1127942"/>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0"/>
              <p:cNvSpPr/>
              <p:nvPr/>
            </p:nvSpPr>
            <p:spPr>
              <a:xfrm>
                <a:off x="3719517" y="371790"/>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0"/>
              <p:cNvSpPr/>
              <p:nvPr/>
            </p:nvSpPr>
            <p:spPr>
              <a:xfrm>
                <a:off x="1611581" y="1475012"/>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0"/>
              <p:cNvSpPr/>
              <p:nvPr/>
            </p:nvSpPr>
            <p:spPr>
              <a:xfrm>
                <a:off x="320515" y="472670"/>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 name="Google Shape;445;p10"/>
            <p:cNvGrpSpPr/>
            <p:nvPr/>
          </p:nvGrpSpPr>
          <p:grpSpPr>
            <a:xfrm>
              <a:off x="5978523" y="533162"/>
              <a:ext cx="2738274" cy="4027518"/>
              <a:chOff x="2723023" y="1827037"/>
              <a:chExt cx="2738274" cy="4027518"/>
            </a:xfrm>
          </p:grpSpPr>
          <p:sp>
            <p:nvSpPr>
              <p:cNvPr id="446" name="Google Shape;446;p10"/>
              <p:cNvSpPr/>
              <p:nvPr/>
            </p:nvSpPr>
            <p:spPr>
              <a:xfrm>
                <a:off x="2723023" y="5769759"/>
                <a:ext cx="86042" cy="84795"/>
              </a:xfrm>
              <a:custGeom>
                <a:rect b="b" l="l" r="r" t="t"/>
                <a:pathLst>
                  <a:path extrusionOk="0" h="828" w="979">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0"/>
              <p:cNvSpPr/>
              <p:nvPr/>
            </p:nvSpPr>
            <p:spPr>
              <a:xfrm>
                <a:off x="3995581" y="2385471"/>
                <a:ext cx="86042" cy="84795"/>
              </a:xfrm>
              <a:custGeom>
                <a:rect b="b" l="l" r="r" t="t"/>
                <a:pathLst>
                  <a:path extrusionOk="0" h="828" w="979">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0"/>
              <p:cNvSpPr/>
              <p:nvPr/>
            </p:nvSpPr>
            <p:spPr>
              <a:xfrm>
                <a:off x="4632239" y="2523106"/>
                <a:ext cx="40516" cy="40452"/>
              </a:xfrm>
              <a:custGeom>
                <a:rect b="b" l="l" r="r" t="t"/>
                <a:pathLst>
                  <a:path extrusionOk="0" h="395" w="461">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0"/>
              <p:cNvSpPr/>
              <p:nvPr/>
            </p:nvSpPr>
            <p:spPr>
              <a:xfrm>
                <a:off x="5419903" y="1949929"/>
                <a:ext cx="41395" cy="40657"/>
              </a:xfrm>
              <a:custGeom>
                <a:rect b="b" l="l" r="r" t="t"/>
                <a:pathLst>
                  <a:path extrusionOk="0" h="397" w="471">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0"/>
              <p:cNvSpPr/>
              <p:nvPr/>
            </p:nvSpPr>
            <p:spPr>
              <a:xfrm>
                <a:off x="5227161" y="1827037"/>
                <a:ext cx="57039" cy="56838"/>
              </a:xfrm>
              <a:custGeom>
                <a:rect b="b" l="l" r="r" t="t"/>
                <a:pathLst>
                  <a:path extrusionOk="0" h="555" w="649">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1" name="Google Shape;451;p10"/>
            <p:cNvSpPr/>
            <p:nvPr/>
          </p:nvSpPr>
          <p:spPr>
            <a:xfrm>
              <a:off x="7593856" y="3046148"/>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0"/>
            <p:cNvSpPr/>
            <p:nvPr/>
          </p:nvSpPr>
          <p:spPr>
            <a:xfrm>
              <a:off x="6271199" y="2255778"/>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0"/>
            <p:cNvSpPr/>
            <p:nvPr/>
          </p:nvSpPr>
          <p:spPr>
            <a:xfrm rot="-1241947">
              <a:off x="8305208" y="3559221"/>
              <a:ext cx="85427" cy="85410"/>
            </a:xfrm>
            <a:custGeom>
              <a:rect b="b" l="l" r="r" t="t"/>
              <a:pathLst>
                <a:path extrusionOk="0" h="834" w="972">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0"/>
            <p:cNvSpPr/>
            <p:nvPr/>
          </p:nvSpPr>
          <p:spPr>
            <a:xfrm rot="-1241947">
              <a:off x="8596927" y="4397801"/>
              <a:ext cx="40692" cy="40145"/>
            </a:xfrm>
            <a:custGeom>
              <a:rect b="b" l="l" r="r" t="t"/>
              <a:pathLst>
                <a:path extrusionOk="0" h="392" w="463">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5" name="Google Shape;455;p10"/>
          <p:cNvSpPr txBox="1"/>
          <p:nvPr>
            <p:ph type="title"/>
          </p:nvPr>
        </p:nvSpPr>
        <p:spPr>
          <a:xfrm>
            <a:off x="713100" y="543000"/>
            <a:ext cx="7710000" cy="5346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3000"/>
            </a:lvl1pPr>
            <a:lvl2pPr lvl="1" rtl="0" algn="ctr">
              <a:spcBef>
                <a:spcPts val="0"/>
              </a:spcBef>
              <a:spcAft>
                <a:spcPts val="0"/>
              </a:spcAft>
              <a:buNone/>
              <a:defRPr sz="3000">
                <a:solidFill>
                  <a:schemeClr val="accent6"/>
                </a:solidFill>
              </a:defRPr>
            </a:lvl2pPr>
            <a:lvl3pPr lvl="2" rtl="0" algn="ctr">
              <a:spcBef>
                <a:spcPts val="0"/>
              </a:spcBef>
              <a:spcAft>
                <a:spcPts val="0"/>
              </a:spcAft>
              <a:buNone/>
              <a:defRPr sz="3000">
                <a:solidFill>
                  <a:schemeClr val="accent6"/>
                </a:solidFill>
              </a:defRPr>
            </a:lvl3pPr>
            <a:lvl4pPr lvl="3" rtl="0" algn="ctr">
              <a:spcBef>
                <a:spcPts val="0"/>
              </a:spcBef>
              <a:spcAft>
                <a:spcPts val="0"/>
              </a:spcAft>
              <a:buNone/>
              <a:defRPr sz="3000">
                <a:solidFill>
                  <a:schemeClr val="accent6"/>
                </a:solidFill>
              </a:defRPr>
            </a:lvl4pPr>
            <a:lvl5pPr lvl="4" rtl="0" algn="ctr">
              <a:spcBef>
                <a:spcPts val="0"/>
              </a:spcBef>
              <a:spcAft>
                <a:spcPts val="0"/>
              </a:spcAft>
              <a:buNone/>
              <a:defRPr sz="3000">
                <a:solidFill>
                  <a:schemeClr val="accent6"/>
                </a:solidFill>
              </a:defRPr>
            </a:lvl5pPr>
            <a:lvl6pPr lvl="5" rtl="0" algn="ctr">
              <a:spcBef>
                <a:spcPts val="0"/>
              </a:spcBef>
              <a:spcAft>
                <a:spcPts val="0"/>
              </a:spcAft>
              <a:buNone/>
              <a:defRPr sz="3000">
                <a:solidFill>
                  <a:schemeClr val="accent6"/>
                </a:solidFill>
              </a:defRPr>
            </a:lvl6pPr>
            <a:lvl7pPr lvl="6" rtl="0" algn="ctr">
              <a:spcBef>
                <a:spcPts val="0"/>
              </a:spcBef>
              <a:spcAft>
                <a:spcPts val="0"/>
              </a:spcAft>
              <a:buNone/>
              <a:defRPr sz="3000">
                <a:solidFill>
                  <a:schemeClr val="accent6"/>
                </a:solidFill>
              </a:defRPr>
            </a:lvl7pPr>
            <a:lvl8pPr lvl="7" rtl="0" algn="ctr">
              <a:spcBef>
                <a:spcPts val="0"/>
              </a:spcBef>
              <a:spcAft>
                <a:spcPts val="0"/>
              </a:spcAft>
              <a:buNone/>
              <a:defRPr sz="3000">
                <a:solidFill>
                  <a:schemeClr val="accent6"/>
                </a:solidFill>
              </a:defRPr>
            </a:lvl8pPr>
            <a:lvl9pPr lvl="8" rtl="0" algn="ctr">
              <a:spcBef>
                <a:spcPts val="0"/>
              </a:spcBef>
              <a:spcAft>
                <a:spcPts val="0"/>
              </a:spcAft>
              <a:buNone/>
              <a:defRPr sz="3000">
                <a:solidFill>
                  <a:schemeClr val="accent6"/>
                </a:solidFill>
              </a:defRPr>
            </a:lvl9pPr>
          </a:lstStyle>
          <a:p/>
        </p:txBody>
      </p:sp>
      <p:grpSp>
        <p:nvGrpSpPr>
          <p:cNvPr id="456" name="Google Shape;456;p10"/>
          <p:cNvGrpSpPr/>
          <p:nvPr/>
        </p:nvGrpSpPr>
        <p:grpSpPr>
          <a:xfrm>
            <a:off x="-8" y="0"/>
            <a:ext cx="9546201" cy="5151364"/>
            <a:chOff x="-8" y="-13751"/>
            <a:chExt cx="9546201" cy="5151364"/>
          </a:xfrm>
        </p:grpSpPr>
        <p:sp>
          <p:nvSpPr>
            <p:cNvPr id="457" name="Google Shape;457;p10"/>
            <p:cNvSpPr/>
            <p:nvPr/>
          </p:nvSpPr>
          <p:spPr>
            <a:xfrm rot="902618">
              <a:off x="3411650" y="1933465"/>
              <a:ext cx="832040" cy="831676"/>
            </a:xfrm>
            <a:custGeom>
              <a:rect b="b" l="l" r="r" t="t"/>
              <a:pathLst>
                <a:path extrusionOk="0" h="57145" w="5717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0"/>
            <p:cNvSpPr/>
            <p:nvPr/>
          </p:nvSpPr>
          <p:spPr>
            <a:xfrm rot="422608">
              <a:off x="8434780" y="2643786"/>
              <a:ext cx="1071098" cy="723469"/>
            </a:xfrm>
            <a:custGeom>
              <a:rect b="b" l="l" r="r" t="t"/>
              <a:pathLst>
                <a:path extrusionOk="0" h="45494" w="67354">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0"/>
            <p:cNvSpPr/>
            <p:nvPr/>
          </p:nvSpPr>
          <p:spPr>
            <a:xfrm rot="-1550640">
              <a:off x="61225" y="4670535"/>
              <a:ext cx="45923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0" name="Google Shape;460;p10"/>
            <p:cNvGrpSpPr/>
            <p:nvPr/>
          </p:nvGrpSpPr>
          <p:grpSpPr>
            <a:xfrm rot="1882907">
              <a:off x="647705" y="1661358"/>
              <a:ext cx="537260" cy="480691"/>
              <a:chOff x="-6420876" y="5076646"/>
              <a:chExt cx="705425" cy="631150"/>
            </a:xfrm>
          </p:grpSpPr>
          <p:sp>
            <p:nvSpPr>
              <p:cNvPr id="461" name="Google Shape;461;p10"/>
              <p:cNvSpPr/>
              <p:nvPr/>
            </p:nvSpPr>
            <p:spPr>
              <a:xfrm>
                <a:off x="-6340876" y="5352021"/>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0"/>
              <p:cNvSpPr/>
              <p:nvPr/>
            </p:nvSpPr>
            <p:spPr>
              <a:xfrm>
                <a:off x="-6420876" y="5226571"/>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0"/>
              <p:cNvSpPr/>
              <p:nvPr/>
            </p:nvSpPr>
            <p:spPr>
              <a:xfrm>
                <a:off x="-6204501" y="5076646"/>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0"/>
              <p:cNvSpPr/>
              <p:nvPr/>
            </p:nvSpPr>
            <p:spPr>
              <a:xfrm>
                <a:off x="-5999001" y="5106546"/>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0"/>
              <p:cNvSpPr/>
              <p:nvPr/>
            </p:nvSpPr>
            <p:spPr>
              <a:xfrm>
                <a:off x="-5882626" y="5295146"/>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10"/>
            <p:cNvGrpSpPr/>
            <p:nvPr/>
          </p:nvGrpSpPr>
          <p:grpSpPr>
            <a:xfrm rot="1882907">
              <a:off x="2393544" y="4388742"/>
              <a:ext cx="497534" cy="541159"/>
              <a:chOff x="-2501908" y="9817437"/>
              <a:chExt cx="653266" cy="710545"/>
            </a:xfrm>
          </p:grpSpPr>
          <p:sp>
            <p:nvSpPr>
              <p:cNvPr id="467" name="Google Shape;467;p10"/>
              <p:cNvSpPr/>
              <p:nvPr/>
            </p:nvSpPr>
            <p:spPr>
              <a:xfrm rot="-5176049">
                <a:off x="-2290546" y="10031226"/>
                <a:ext cx="496461" cy="355783"/>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0"/>
              <p:cNvSpPr/>
              <p:nvPr/>
            </p:nvSpPr>
            <p:spPr>
              <a:xfrm rot="-5176049">
                <a:off x="-2369915" y="10343030"/>
                <a:ext cx="189129" cy="170104"/>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0"/>
              <p:cNvSpPr/>
              <p:nvPr/>
            </p:nvSpPr>
            <p:spPr>
              <a:xfrm rot="-5176049">
                <a:off x="-2480133" y="10110650"/>
                <a:ext cx="170979" cy="203829"/>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0"/>
              <p:cNvSpPr/>
              <p:nvPr/>
            </p:nvSpPr>
            <p:spPr>
              <a:xfrm rot="-5176049">
                <a:off x="-2437605" y="9915006"/>
                <a:ext cx="163678" cy="195629"/>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0"/>
              <p:cNvSpPr/>
              <p:nvPr/>
            </p:nvSpPr>
            <p:spPr>
              <a:xfrm rot="-5176049">
                <a:off x="-2261843" y="9826616"/>
                <a:ext cx="167179" cy="158803"/>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 name="Google Shape;472;p10"/>
            <p:cNvGrpSpPr/>
            <p:nvPr/>
          </p:nvGrpSpPr>
          <p:grpSpPr>
            <a:xfrm flipH="1" rot="-1882907">
              <a:off x="7626030" y="461070"/>
              <a:ext cx="537260" cy="480691"/>
              <a:chOff x="-7339529" y="5588854"/>
              <a:chExt cx="705425" cy="631150"/>
            </a:xfrm>
          </p:grpSpPr>
          <p:sp>
            <p:nvSpPr>
              <p:cNvPr id="473" name="Google Shape;473;p10"/>
              <p:cNvSpPr/>
              <p:nvPr/>
            </p:nvSpPr>
            <p:spPr>
              <a:xfrm>
                <a:off x="-7259529" y="5864229"/>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0"/>
              <p:cNvSpPr/>
              <p:nvPr/>
            </p:nvSpPr>
            <p:spPr>
              <a:xfrm>
                <a:off x="-7339529" y="5738779"/>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0"/>
              <p:cNvSpPr/>
              <p:nvPr/>
            </p:nvSpPr>
            <p:spPr>
              <a:xfrm>
                <a:off x="-7123154" y="5588854"/>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0"/>
              <p:cNvSpPr/>
              <p:nvPr/>
            </p:nvSpPr>
            <p:spPr>
              <a:xfrm>
                <a:off x="-6917654" y="5618754"/>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0"/>
              <p:cNvSpPr/>
              <p:nvPr/>
            </p:nvSpPr>
            <p:spPr>
              <a:xfrm>
                <a:off x="-6801279" y="5807354"/>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10"/>
            <p:cNvSpPr/>
            <p:nvPr/>
          </p:nvSpPr>
          <p:spPr>
            <a:xfrm rot="-1550884">
              <a:off x="856903" y="52985"/>
              <a:ext cx="394753" cy="386301"/>
            </a:xfrm>
            <a:custGeom>
              <a:rect b="b" l="l" r="r" t="t"/>
              <a:pathLst>
                <a:path extrusionOk="0" h="24291" w="28877">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theme" Target="../theme/theme1.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4A86E8"/>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Boogaloo"/>
              <a:buNone/>
              <a:defRPr sz="3000">
                <a:solidFill>
                  <a:schemeClr val="dk1"/>
                </a:solidFill>
                <a:latin typeface="Boogaloo"/>
                <a:ea typeface="Boogaloo"/>
                <a:cs typeface="Boogaloo"/>
                <a:sym typeface="Boogalo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Muli"/>
              <a:buChar char="●"/>
              <a:defRPr sz="1800">
                <a:solidFill>
                  <a:schemeClr val="dk1"/>
                </a:solidFill>
                <a:latin typeface="Muli"/>
                <a:ea typeface="Muli"/>
                <a:cs typeface="Muli"/>
                <a:sym typeface="Muli"/>
              </a:defRPr>
            </a:lvl1pPr>
            <a:lvl2pPr indent="-317500" lvl="1" marL="9144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2pPr>
            <a:lvl3pPr indent="-317500" lvl="2" marL="13716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3pPr>
            <a:lvl4pPr indent="-317500" lvl="3" marL="18288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4pPr>
            <a:lvl5pPr indent="-317500" lvl="4" marL="22860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5pPr>
            <a:lvl6pPr indent="-317500" lvl="5" marL="27432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6pPr>
            <a:lvl7pPr indent="-317500" lvl="6" marL="32004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7pPr>
            <a:lvl8pPr indent="-317500" lvl="7" marL="36576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8pPr>
            <a:lvl9pPr indent="-317500" lvl="8" marL="4114800">
              <a:lnSpc>
                <a:spcPct val="115000"/>
              </a:lnSpc>
              <a:spcBef>
                <a:spcPts val="1600"/>
              </a:spcBef>
              <a:spcAft>
                <a:spcPts val="1600"/>
              </a:spcAft>
              <a:buClr>
                <a:schemeClr val="dk1"/>
              </a:buClr>
              <a:buSzPts val="1400"/>
              <a:buFont typeface="Muli"/>
              <a:buChar char="■"/>
              <a:defRPr>
                <a:solidFill>
                  <a:schemeClr val="dk1"/>
                </a:solidFill>
                <a:latin typeface="Muli"/>
                <a:ea typeface="Muli"/>
                <a:cs typeface="Muli"/>
                <a:sym typeface="Mul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7" name="Shape 3327"/>
        <p:cNvGrpSpPr/>
        <p:nvPr/>
      </p:nvGrpSpPr>
      <p:grpSpPr>
        <a:xfrm>
          <a:off x="0" y="0"/>
          <a:ext cx="0" cy="0"/>
          <a:chOff x="0" y="0"/>
          <a:chExt cx="0" cy="0"/>
        </a:xfrm>
      </p:grpSpPr>
      <p:sp>
        <p:nvSpPr>
          <p:cNvPr id="3328" name="Google Shape;3328;p58"/>
          <p:cNvSpPr/>
          <p:nvPr/>
        </p:nvSpPr>
        <p:spPr>
          <a:xfrm rot="-519">
            <a:off x="5241175" y="4497462"/>
            <a:ext cx="1411040" cy="116787"/>
          </a:xfrm>
          <a:custGeom>
            <a:rect b="b" l="l" r="r" t="t"/>
            <a:pathLst>
              <a:path extrusionOk="0" h="5648" w="85285">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29" name="Google Shape;3329;p58"/>
          <p:cNvGrpSpPr/>
          <p:nvPr/>
        </p:nvGrpSpPr>
        <p:grpSpPr>
          <a:xfrm>
            <a:off x="2236650" y="295860"/>
            <a:ext cx="4670698" cy="3815544"/>
            <a:chOff x="1736818" y="-533409"/>
            <a:chExt cx="5346495" cy="4367110"/>
          </a:xfrm>
        </p:grpSpPr>
        <p:sp>
          <p:nvSpPr>
            <p:cNvPr id="3330" name="Google Shape;3330;p58"/>
            <p:cNvSpPr/>
            <p:nvPr/>
          </p:nvSpPr>
          <p:spPr>
            <a:xfrm>
              <a:off x="1930963" y="-457908"/>
              <a:ext cx="5005955" cy="4291610"/>
            </a:xfrm>
            <a:custGeom>
              <a:rect b="b" l="l" r="r" t="t"/>
              <a:pathLst>
                <a:path extrusionOk="0" h="193774" w="226028">
                  <a:moveTo>
                    <a:pt x="101235" y="1"/>
                  </a:moveTo>
                  <a:cubicBezTo>
                    <a:pt x="98613" y="1"/>
                    <a:pt x="95991" y="70"/>
                    <a:pt x="93369" y="231"/>
                  </a:cubicBezTo>
                  <a:cubicBezTo>
                    <a:pt x="90253" y="442"/>
                    <a:pt x="87137" y="812"/>
                    <a:pt x="84021" y="1287"/>
                  </a:cubicBezTo>
                  <a:cubicBezTo>
                    <a:pt x="78951" y="2132"/>
                    <a:pt x="73935" y="3347"/>
                    <a:pt x="69023" y="4878"/>
                  </a:cubicBezTo>
                  <a:cubicBezTo>
                    <a:pt x="59940" y="7519"/>
                    <a:pt x="51173" y="11215"/>
                    <a:pt x="42935" y="15915"/>
                  </a:cubicBezTo>
                  <a:cubicBezTo>
                    <a:pt x="35859" y="20035"/>
                    <a:pt x="29152" y="24735"/>
                    <a:pt x="23290" y="30597"/>
                  </a:cubicBezTo>
                  <a:cubicBezTo>
                    <a:pt x="18273" y="35614"/>
                    <a:pt x="14101" y="41370"/>
                    <a:pt x="10932" y="47707"/>
                  </a:cubicBezTo>
                  <a:cubicBezTo>
                    <a:pt x="8186" y="53252"/>
                    <a:pt x="5968" y="59008"/>
                    <a:pt x="4225" y="64976"/>
                  </a:cubicBezTo>
                  <a:cubicBezTo>
                    <a:pt x="1691" y="73373"/>
                    <a:pt x="317" y="82139"/>
                    <a:pt x="159" y="90906"/>
                  </a:cubicBezTo>
                  <a:cubicBezTo>
                    <a:pt x="1" y="97982"/>
                    <a:pt x="634" y="105059"/>
                    <a:pt x="2060" y="111977"/>
                  </a:cubicBezTo>
                  <a:cubicBezTo>
                    <a:pt x="3011" y="117047"/>
                    <a:pt x="4437" y="122011"/>
                    <a:pt x="6232" y="126869"/>
                  </a:cubicBezTo>
                  <a:cubicBezTo>
                    <a:pt x="7077" y="129193"/>
                    <a:pt x="8186" y="131358"/>
                    <a:pt x="9137" y="133682"/>
                  </a:cubicBezTo>
                  <a:cubicBezTo>
                    <a:pt x="13045" y="143346"/>
                    <a:pt x="18537" y="152218"/>
                    <a:pt x="25455" y="159981"/>
                  </a:cubicBezTo>
                  <a:cubicBezTo>
                    <a:pt x="27515" y="162358"/>
                    <a:pt x="29838" y="164470"/>
                    <a:pt x="31581" y="167110"/>
                  </a:cubicBezTo>
                  <a:cubicBezTo>
                    <a:pt x="33060" y="169223"/>
                    <a:pt x="34855" y="171124"/>
                    <a:pt x="36862" y="172867"/>
                  </a:cubicBezTo>
                  <a:cubicBezTo>
                    <a:pt x="41456" y="177144"/>
                    <a:pt x="46632" y="180788"/>
                    <a:pt x="52230" y="183640"/>
                  </a:cubicBezTo>
                  <a:cubicBezTo>
                    <a:pt x="56507" y="185805"/>
                    <a:pt x="60890" y="187654"/>
                    <a:pt x="65432" y="189291"/>
                  </a:cubicBezTo>
                  <a:cubicBezTo>
                    <a:pt x="72878" y="192037"/>
                    <a:pt x="80747" y="193568"/>
                    <a:pt x="88668" y="193727"/>
                  </a:cubicBezTo>
                  <a:cubicBezTo>
                    <a:pt x="90038" y="193750"/>
                    <a:pt x="91398" y="193774"/>
                    <a:pt x="92751" y="193774"/>
                  </a:cubicBezTo>
                  <a:cubicBezTo>
                    <a:pt x="94424" y="193774"/>
                    <a:pt x="96088" y="193738"/>
                    <a:pt x="97752" y="193621"/>
                  </a:cubicBezTo>
                  <a:cubicBezTo>
                    <a:pt x="99547" y="193463"/>
                    <a:pt x="101343" y="193304"/>
                    <a:pt x="103138" y="193040"/>
                  </a:cubicBezTo>
                  <a:cubicBezTo>
                    <a:pt x="107046" y="192406"/>
                    <a:pt x="110901" y="191456"/>
                    <a:pt x="114651" y="190294"/>
                  </a:cubicBezTo>
                  <a:cubicBezTo>
                    <a:pt x="124262" y="187389"/>
                    <a:pt x="133398" y="182953"/>
                    <a:pt x="141584" y="177092"/>
                  </a:cubicBezTo>
                  <a:cubicBezTo>
                    <a:pt x="145492" y="174293"/>
                    <a:pt x="149189" y="171177"/>
                    <a:pt x="152674" y="167850"/>
                  </a:cubicBezTo>
                  <a:cubicBezTo>
                    <a:pt x="156476" y="164259"/>
                    <a:pt x="160226" y="160562"/>
                    <a:pt x="163711" y="156601"/>
                  </a:cubicBezTo>
                  <a:cubicBezTo>
                    <a:pt x="166722" y="153116"/>
                    <a:pt x="170049" y="149947"/>
                    <a:pt x="173692" y="147095"/>
                  </a:cubicBezTo>
                  <a:cubicBezTo>
                    <a:pt x="178076" y="143557"/>
                    <a:pt x="183409" y="141286"/>
                    <a:pt x="189007" y="140653"/>
                  </a:cubicBezTo>
                  <a:cubicBezTo>
                    <a:pt x="189438" y="140596"/>
                    <a:pt x="189869" y="140568"/>
                    <a:pt x="190299" y="140568"/>
                  </a:cubicBezTo>
                  <a:cubicBezTo>
                    <a:pt x="192665" y="140568"/>
                    <a:pt x="194983" y="141420"/>
                    <a:pt x="196770" y="143029"/>
                  </a:cubicBezTo>
                  <a:cubicBezTo>
                    <a:pt x="198936" y="144983"/>
                    <a:pt x="200520" y="147518"/>
                    <a:pt x="201259" y="150370"/>
                  </a:cubicBezTo>
                  <a:cubicBezTo>
                    <a:pt x="201946" y="152693"/>
                    <a:pt x="202315" y="155123"/>
                    <a:pt x="202368" y="157552"/>
                  </a:cubicBezTo>
                  <a:cubicBezTo>
                    <a:pt x="202474" y="160245"/>
                    <a:pt x="202368" y="162938"/>
                    <a:pt x="202051" y="165632"/>
                  </a:cubicBezTo>
                  <a:cubicBezTo>
                    <a:pt x="201787" y="168167"/>
                    <a:pt x="201206" y="170649"/>
                    <a:pt x="200414" y="173025"/>
                  </a:cubicBezTo>
                  <a:cubicBezTo>
                    <a:pt x="199305" y="176141"/>
                    <a:pt x="198196" y="179204"/>
                    <a:pt x="196823" y="182214"/>
                  </a:cubicBezTo>
                  <a:cubicBezTo>
                    <a:pt x="196612" y="182584"/>
                    <a:pt x="196506" y="182953"/>
                    <a:pt x="196454" y="183376"/>
                  </a:cubicBezTo>
                  <a:cubicBezTo>
                    <a:pt x="196348" y="183798"/>
                    <a:pt x="196506" y="184221"/>
                    <a:pt x="196823" y="184432"/>
                  </a:cubicBezTo>
                  <a:cubicBezTo>
                    <a:pt x="196990" y="184551"/>
                    <a:pt x="197178" y="184606"/>
                    <a:pt x="197368" y="184606"/>
                  </a:cubicBezTo>
                  <a:cubicBezTo>
                    <a:pt x="197600" y="184606"/>
                    <a:pt x="197835" y="184524"/>
                    <a:pt x="198038" y="184379"/>
                  </a:cubicBezTo>
                  <a:cubicBezTo>
                    <a:pt x="198196" y="184221"/>
                    <a:pt x="198407" y="184115"/>
                    <a:pt x="198566" y="183957"/>
                  </a:cubicBezTo>
                  <a:cubicBezTo>
                    <a:pt x="201259" y="181528"/>
                    <a:pt x="203636" y="178834"/>
                    <a:pt x="205695" y="175824"/>
                  </a:cubicBezTo>
                  <a:cubicBezTo>
                    <a:pt x="208653" y="171546"/>
                    <a:pt x="211452" y="167163"/>
                    <a:pt x="214039" y="162622"/>
                  </a:cubicBezTo>
                  <a:cubicBezTo>
                    <a:pt x="217472" y="156812"/>
                    <a:pt x="220165" y="150528"/>
                    <a:pt x="222119" y="144032"/>
                  </a:cubicBezTo>
                  <a:cubicBezTo>
                    <a:pt x="224760" y="134844"/>
                    <a:pt x="226027" y="125285"/>
                    <a:pt x="225921" y="115726"/>
                  </a:cubicBezTo>
                  <a:cubicBezTo>
                    <a:pt x="225816" y="112558"/>
                    <a:pt x="225710" y="109548"/>
                    <a:pt x="225499" y="106537"/>
                  </a:cubicBezTo>
                  <a:cubicBezTo>
                    <a:pt x="225129" y="102893"/>
                    <a:pt x="224707" y="99302"/>
                    <a:pt x="224126" y="95659"/>
                  </a:cubicBezTo>
                  <a:cubicBezTo>
                    <a:pt x="223281" y="91170"/>
                    <a:pt x="222278" y="86734"/>
                    <a:pt x="221010" y="82298"/>
                  </a:cubicBezTo>
                  <a:cubicBezTo>
                    <a:pt x="219162" y="75221"/>
                    <a:pt x="216521" y="68303"/>
                    <a:pt x="213141" y="61807"/>
                  </a:cubicBezTo>
                  <a:cubicBezTo>
                    <a:pt x="207491" y="51087"/>
                    <a:pt x="199886" y="41528"/>
                    <a:pt x="190803" y="33554"/>
                  </a:cubicBezTo>
                  <a:cubicBezTo>
                    <a:pt x="182934" y="26636"/>
                    <a:pt x="174326" y="20563"/>
                    <a:pt x="165084" y="15493"/>
                  </a:cubicBezTo>
                  <a:cubicBezTo>
                    <a:pt x="158061" y="11532"/>
                    <a:pt x="150562" y="8416"/>
                    <a:pt x="142746" y="6146"/>
                  </a:cubicBezTo>
                  <a:cubicBezTo>
                    <a:pt x="134032" y="3664"/>
                    <a:pt x="125107" y="1921"/>
                    <a:pt x="116130" y="865"/>
                  </a:cubicBezTo>
                  <a:cubicBezTo>
                    <a:pt x="111958" y="442"/>
                    <a:pt x="107838" y="72"/>
                    <a:pt x="103666" y="20"/>
                  </a:cubicBezTo>
                  <a:cubicBezTo>
                    <a:pt x="102856" y="7"/>
                    <a:pt x="102046" y="1"/>
                    <a:pt x="1012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58"/>
            <p:cNvSpPr/>
            <p:nvPr/>
          </p:nvSpPr>
          <p:spPr>
            <a:xfrm>
              <a:off x="2254937" y="-533409"/>
              <a:ext cx="946252" cy="661922"/>
            </a:xfrm>
            <a:custGeom>
              <a:rect b="b" l="l" r="r" t="t"/>
              <a:pathLst>
                <a:path extrusionOk="0" h="29887" w="42725">
                  <a:moveTo>
                    <a:pt x="40828" y="1"/>
                  </a:moveTo>
                  <a:cubicBezTo>
                    <a:pt x="40595" y="1"/>
                    <a:pt x="40359" y="50"/>
                    <a:pt x="40137" y="154"/>
                  </a:cubicBezTo>
                  <a:cubicBezTo>
                    <a:pt x="39767" y="260"/>
                    <a:pt x="39397" y="418"/>
                    <a:pt x="39028" y="577"/>
                  </a:cubicBezTo>
                  <a:cubicBezTo>
                    <a:pt x="35648" y="1792"/>
                    <a:pt x="32321" y="3323"/>
                    <a:pt x="29205" y="5119"/>
                  </a:cubicBezTo>
                  <a:cubicBezTo>
                    <a:pt x="24294" y="8023"/>
                    <a:pt x="19593" y="11192"/>
                    <a:pt x="15052" y="14624"/>
                  </a:cubicBezTo>
                  <a:cubicBezTo>
                    <a:pt x="10352" y="18215"/>
                    <a:pt x="5863" y="22071"/>
                    <a:pt x="1585" y="26137"/>
                  </a:cubicBezTo>
                  <a:cubicBezTo>
                    <a:pt x="1163" y="26507"/>
                    <a:pt x="793" y="26929"/>
                    <a:pt x="529" y="27404"/>
                  </a:cubicBezTo>
                  <a:cubicBezTo>
                    <a:pt x="1" y="28566"/>
                    <a:pt x="793" y="29886"/>
                    <a:pt x="2061" y="29886"/>
                  </a:cubicBezTo>
                  <a:cubicBezTo>
                    <a:pt x="2589" y="29834"/>
                    <a:pt x="3011" y="29622"/>
                    <a:pt x="3381" y="29253"/>
                  </a:cubicBezTo>
                  <a:cubicBezTo>
                    <a:pt x="3539" y="28989"/>
                    <a:pt x="3750" y="28725"/>
                    <a:pt x="4015" y="28513"/>
                  </a:cubicBezTo>
                  <a:cubicBezTo>
                    <a:pt x="10827" y="22018"/>
                    <a:pt x="18220" y="16156"/>
                    <a:pt x="26142" y="10980"/>
                  </a:cubicBezTo>
                  <a:cubicBezTo>
                    <a:pt x="30684" y="7917"/>
                    <a:pt x="35595" y="5435"/>
                    <a:pt x="40770" y="3534"/>
                  </a:cubicBezTo>
                  <a:cubicBezTo>
                    <a:pt x="41087" y="3429"/>
                    <a:pt x="41351" y="3323"/>
                    <a:pt x="41615" y="3165"/>
                  </a:cubicBezTo>
                  <a:cubicBezTo>
                    <a:pt x="42407" y="2689"/>
                    <a:pt x="42724" y="1686"/>
                    <a:pt x="42302" y="894"/>
                  </a:cubicBezTo>
                  <a:cubicBezTo>
                    <a:pt x="41998" y="325"/>
                    <a:pt x="41422" y="1"/>
                    <a:pt x="408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58"/>
            <p:cNvSpPr/>
            <p:nvPr/>
          </p:nvSpPr>
          <p:spPr>
            <a:xfrm>
              <a:off x="5580141" y="-326596"/>
              <a:ext cx="706461" cy="510854"/>
            </a:xfrm>
            <a:custGeom>
              <a:rect b="b" l="l" r="r" t="t"/>
              <a:pathLst>
                <a:path extrusionOk="0" h="23066" w="31898">
                  <a:moveTo>
                    <a:pt x="1824" y="0"/>
                  </a:moveTo>
                  <a:cubicBezTo>
                    <a:pt x="1182" y="0"/>
                    <a:pt x="565" y="359"/>
                    <a:pt x="317" y="903"/>
                  </a:cubicBezTo>
                  <a:cubicBezTo>
                    <a:pt x="1" y="1537"/>
                    <a:pt x="106" y="2276"/>
                    <a:pt x="581" y="2751"/>
                  </a:cubicBezTo>
                  <a:cubicBezTo>
                    <a:pt x="951" y="3174"/>
                    <a:pt x="1426" y="3491"/>
                    <a:pt x="1955" y="3702"/>
                  </a:cubicBezTo>
                  <a:cubicBezTo>
                    <a:pt x="3380" y="4336"/>
                    <a:pt x="4753" y="5075"/>
                    <a:pt x="6074" y="5867"/>
                  </a:cubicBezTo>
                  <a:cubicBezTo>
                    <a:pt x="10774" y="8719"/>
                    <a:pt x="15368" y="11782"/>
                    <a:pt x="19804" y="15109"/>
                  </a:cubicBezTo>
                  <a:cubicBezTo>
                    <a:pt x="22973" y="17380"/>
                    <a:pt x="25983" y="19915"/>
                    <a:pt x="28888" y="22555"/>
                  </a:cubicBezTo>
                  <a:cubicBezTo>
                    <a:pt x="29197" y="22893"/>
                    <a:pt x="29611" y="23065"/>
                    <a:pt x="30035" y="23065"/>
                  </a:cubicBezTo>
                  <a:cubicBezTo>
                    <a:pt x="30406" y="23065"/>
                    <a:pt x="30785" y="22932"/>
                    <a:pt x="31106" y="22661"/>
                  </a:cubicBezTo>
                  <a:cubicBezTo>
                    <a:pt x="31739" y="22133"/>
                    <a:pt x="31898" y="21182"/>
                    <a:pt x="31422" y="20496"/>
                  </a:cubicBezTo>
                  <a:cubicBezTo>
                    <a:pt x="31264" y="20126"/>
                    <a:pt x="31000" y="19862"/>
                    <a:pt x="30736" y="19651"/>
                  </a:cubicBezTo>
                  <a:cubicBezTo>
                    <a:pt x="30155" y="19123"/>
                    <a:pt x="29574" y="18594"/>
                    <a:pt x="28940" y="18066"/>
                  </a:cubicBezTo>
                  <a:cubicBezTo>
                    <a:pt x="20808" y="11307"/>
                    <a:pt x="12200" y="5128"/>
                    <a:pt x="2747" y="269"/>
                  </a:cubicBezTo>
                  <a:cubicBezTo>
                    <a:pt x="2483" y="111"/>
                    <a:pt x="2219" y="5"/>
                    <a:pt x="1955" y="5"/>
                  </a:cubicBezTo>
                  <a:cubicBezTo>
                    <a:pt x="1911" y="2"/>
                    <a:pt x="1867" y="0"/>
                    <a:pt x="18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58"/>
            <p:cNvSpPr/>
            <p:nvPr/>
          </p:nvSpPr>
          <p:spPr>
            <a:xfrm>
              <a:off x="6790679" y="826691"/>
              <a:ext cx="292635" cy="724888"/>
            </a:xfrm>
            <a:custGeom>
              <a:rect b="b" l="l" r="r" t="t"/>
              <a:pathLst>
                <a:path extrusionOk="0" h="32730" w="13213">
                  <a:moveTo>
                    <a:pt x="1701" y="0"/>
                  </a:moveTo>
                  <a:cubicBezTo>
                    <a:pt x="793" y="0"/>
                    <a:pt x="52" y="722"/>
                    <a:pt x="1" y="1640"/>
                  </a:cubicBezTo>
                  <a:cubicBezTo>
                    <a:pt x="1" y="2010"/>
                    <a:pt x="106" y="2432"/>
                    <a:pt x="265" y="2749"/>
                  </a:cubicBezTo>
                  <a:cubicBezTo>
                    <a:pt x="1268" y="5020"/>
                    <a:pt x="2272" y="7238"/>
                    <a:pt x="3275" y="9456"/>
                  </a:cubicBezTo>
                  <a:cubicBezTo>
                    <a:pt x="4965" y="13100"/>
                    <a:pt x="6338" y="16902"/>
                    <a:pt x="7289" y="20810"/>
                  </a:cubicBezTo>
                  <a:cubicBezTo>
                    <a:pt x="8081" y="24084"/>
                    <a:pt x="8873" y="27359"/>
                    <a:pt x="9665" y="30633"/>
                  </a:cubicBezTo>
                  <a:cubicBezTo>
                    <a:pt x="9718" y="31002"/>
                    <a:pt x="9823" y="31319"/>
                    <a:pt x="9929" y="31689"/>
                  </a:cubicBezTo>
                  <a:cubicBezTo>
                    <a:pt x="10212" y="32406"/>
                    <a:pt x="10825" y="32730"/>
                    <a:pt x="11442" y="32730"/>
                  </a:cubicBezTo>
                  <a:cubicBezTo>
                    <a:pt x="12324" y="32730"/>
                    <a:pt x="13213" y="32068"/>
                    <a:pt x="13150" y="30950"/>
                  </a:cubicBezTo>
                  <a:cubicBezTo>
                    <a:pt x="13098" y="30686"/>
                    <a:pt x="13098" y="30422"/>
                    <a:pt x="12992" y="30105"/>
                  </a:cubicBezTo>
                  <a:cubicBezTo>
                    <a:pt x="12622" y="28415"/>
                    <a:pt x="12253" y="26725"/>
                    <a:pt x="11830" y="25088"/>
                  </a:cubicBezTo>
                  <a:cubicBezTo>
                    <a:pt x="11038" y="21761"/>
                    <a:pt x="10299" y="18487"/>
                    <a:pt x="9243" y="15212"/>
                  </a:cubicBezTo>
                  <a:cubicBezTo>
                    <a:pt x="7975" y="11463"/>
                    <a:pt x="6285" y="7872"/>
                    <a:pt x="4648" y="4228"/>
                  </a:cubicBezTo>
                  <a:cubicBezTo>
                    <a:pt x="4226" y="3224"/>
                    <a:pt x="3750" y="2168"/>
                    <a:pt x="3275" y="1165"/>
                  </a:cubicBezTo>
                  <a:cubicBezTo>
                    <a:pt x="3064" y="531"/>
                    <a:pt x="2483" y="56"/>
                    <a:pt x="1796" y="3"/>
                  </a:cubicBezTo>
                  <a:cubicBezTo>
                    <a:pt x="1764" y="1"/>
                    <a:pt x="1732" y="0"/>
                    <a:pt x="17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58"/>
            <p:cNvSpPr/>
            <p:nvPr/>
          </p:nvSpPr>
          <p:spPr>
            <a:xfrm>
              <a:off x="6433949" y="314463"/>
              <a:ext cx="279568" cy="340363"/>
            </a:xfrm>
            <a:custGeom>
              <a:rect b="b" l="l" r="r" t="t"/>
              <a:pathLst>
                <a:path extrusionOk="0" h="15368" w="12623">
                  <a:moveTo>
                    <a:pt x="1955" y="0"/>
                  </a:moveTo>
                  <a:cubicBezTo>
                    <a:pt x="1268" y="0"/>
                    <a:pt x="635" y="317"/>
                    <a:pt x="318" y="951"/>
                  </a:cubicBezTo>
                  <a:cubicBezTo>
                    <a:pt x="1" y="1585"/>
                    <a:pt x="159" y="2377"/>
                    <a:pt x="687" y="2905"/>
                  </a:cubicBezTo>
                  <a:cubicBezTo>
                    <a:pt x="2958" y="5334"/>
                    <a:pt x="5018" y="8027"/>
                    <a:pt x="6708" y="10879"/>
                  </a:cubicBezTo>
                  <a:cubicBezTo>
                    <a:pt x="7394" y="11882"/>
                    <a:pt x="8081" y="12939"/>
                    <a:pt x="8767" y="13942"/>
                  </a:cubicBezTo>
                  <a:cubicBezTo>
                    <a:pt x="9031" y="14365"/>
                    <a:pt x="9401" y="14734"/>
                    <a:pt x="9771" y="15051"/>
                  </a:cubicBezTo>
                  <a:cubicBezTo>
                    <a:pt x="10073" y="15260"/>
                    <a:pt x="10426" y="15367"/>
                    <a:pt x="10781" y="15367"/>
                  </a:cubicBezTo>
                  <a:cubicBezTo>
                    <a:pt x="11233" y="15367"/>
                    <a:pt x="11687" y="15195"/>
                    <a:pt x="12041" y="14840"/>
                  </a:cubicBezTo>
                  <a:cubicBezTo>
                    <a:pt x="12622" y="14206"/>
                    <a:pt x="12622" y="13256"/>
                    <a:pt x="12041" y="12622"/>
                  </a:cubicBezTo>
                  <a:cubicBezTo>
                    <a:pt x="11249" y="11618"/>
                    <a:pt x="10510" y="10562"/>
                    <a:pt x="9876" y="9453"/>
                  </a:cubicBezTo>
                  <a:cubicBezTo>
                    <a:pt x="8609" y="7499"/>
                    <a:pt x="7289" y="5598"/>
                    <a:pt x="5915" y="3750"/>
                  </a:cubicBezTo>
                  <a:cubicBezTo>
                    <a:pt x="5071" y="2694"/>
                    <a:pt x="4173" y="1690"/>
                    <a:pt x="3275" y="740"/>
                  </a:cubicBezTo>
                  <a:cubicBezTo>
                    <a:pt x="2905" y="317"/>
                    <a:pt x="2430" y="53"/>
                    <a:pt x="19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58"/>
            <p:cNvSpPr/>
            <p:nvPr/>
          </p:nvSpPr>
          <p:spPr>
            <a:xfrm>
              <a:off x="1736818" y="1837038"/>
              <a:ext cx="142763" cy="394358"/>
            </a:xfrm>
            <a:custGeom>
              <a:rect b="b" l="l" r="r" t="t"/>
              <a:pathLst>
                <a:path extrusionOk="0" h="17806" w="6446">
                  <a:moveTo>
                    <a:pt x="1728" y="0"/>
                  </a:moveTo>
                  <a:cubicBezTo>
                    <a:pt x="1663" y="0"/>
                    <a:pt x="1597" y="4"/>
                    <a:pt x="1532" y="12"/>
                  </a:cubicBezTo>
                  <a:cubicBezTo>
                    <a:pt x="634" y="117"/>
                    <a:pt x="0" y="962"/>
                    <a:pt x="53" y="1860"/>
                  </a:cubicBezTo>
                  <a:cubicBezTo>
                    <a:pt x="53" y="1913"/>
                    <a:pt x="106" y="2071"/>
                    <a:pt x="106" y="2230"/>
                  </a:cubicBezTo>
                  <a:cubicBezTo>
                    <a:pt x="528" y="6243"/>
                    <a:pt x="1215" y="10204"/>
                    <a:pt x="2165" y="14112"/>
                  </a:cubicBezTo>
                  <a:cubicBezTo>
                    <a:pt x="2377" y="14957"/>
                    <a:pt x="2535" y="15749"/>
                    <a:pt x="2852" y="16541"/>
                  </a:cubicBezTo>
                  <a:cubicBezTo>
                    <a:pt x="3010" y="17122"/>
                    <a:pt x="3433" y="17545"/>
                    <a:pt x="4014" y="17756"/>
                  </a:cubicBezTo>
                  <a:cubicBezTo>
                    <a:pt x="4153" y="17789"/>
                    <a:pt x="4290" y="17805"/>
                    <a:pt x="4424" y="17805"/>
                  </a:cubicBezTo>
                  <a:cubicBezTo>
                    <a:pt x="5561" y="17805"/>
                    <a:pt x="6446" y="16666"/>
                    <a:pt x="6021" y="15485"/>
                  </a:cubicBezTo>
                  <a:cubicBezTo>
                    <a:pt x="4964" y="11736"/>
                    <a:pt x="4172" y="7881"/>
                    <a:pt x="3750" y="4025"/>
                  </a:cubicBezTo>
                  <a:cubicBezTo>
                    <a:pt x="3644" y="3128"/>
                    <a:pt x="3538" y="2283"/>
                    <a:pt x="3380" y="1438"/>
                  </a:cubicBezTo>
                  <a:cubicBezTo>
                    <a:pt x="3282" y="606"/>
                    <a:pt x="2549" y="0"/>
                    <a:pt x="17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6" name="Google Shape;3336;p58"/>
          <p:cNvGrpSpPr/>
          <p:nvPr/>
        </p:nvGrpSpPr>
        <p:grpSpPr>
          <a:xfrm>
            <a:off x="5539165" y="3027247"/>
            <a:ext cx="1113055" cy="1639964"/>
            <a:chOff x="1982800" y="238550"/>
            <a:chExt cx="3509000" cy="5170125"/>
          </a:xfrm>
        </p:grpSpPr>
        <p:sp>
          <p:nvSpPr>
            <p:cNvPr id="3337" name="Google Shape;3337;p58"/>
            <p:cNvSpPr/>
            <p:nvPr/>
          </p:nvSpPr>
          <p:spPr>
            <a:xfrm>
              <a:off x="2054750" y="2643100"/>
              <a:ext cx="3437050" cy="2520475"/>
            </a:xfrm>
            <a:custGeom>
              <a:rect b="b" l="l" r="r" t="t"/>
              <a:pathLst>
                <a:path extrusionOk="0" h="100819" w="137482">
                  <a:moveTo>
                    <a:pt x="83790" y="1"/>
                  </a:moveTo>
                  <a:cubicBezTo>
                    <a:pt x="36086" y="1"/>
                    <a:pt x="32377" y="44820"/>
                    <a:pt x="32377" y="44820"/>
                  </a:cubicBezTo>
                  <a:cubicBezTo>
                    <a:pt x="32377" y="44820"/>
                    <a:pt x="24574" y="36248"/>
                    <a:pt x="17277" y="36248"/>
                  </a:cubicBezTo>
                  <a:cubicBezTo>
                    <a:pt x="15461" y="36248"/>
                    <a:pt x="13677" y="36779"/>
                    <a:pt x="12052" y="38105"/>
                  </a:cubicBezTo>
                  <a:cubicBezTo>
                    <a:pt x="1" y="47938"/>
                    <a:pt x="22065" y="89188"/>
                    <a:pt x="22065" y="89188"/>
                  </a:cubicBezTo>
                  <a:cubicBezTo>
                    <a:pt x="22065" y="89188"/>
                    <a:pt x="10493" y="89488"/>
                    <a:pt x="14570" y="96743"/>
                  </a:cubicBezTo>
                  <a:cubicBezTo>
                    <a:pt x="16182" y="99630"/>
                    <a:pt x="35338" y="100818"/>
                    <a:pt x="57869" y="100818"/>
                  </a:cubicBezTo>
                  <a:cubicBezTo>
                    <a:pt x="91482" y="100818"/>
                    <a:pt x="132604" y="98174"/>
                    <a:pt x="134184" y="94584"/>
                  </a:cubicBezTo>
                  <a:cubicBezTo>
                    <a:pt x="137481" y="87210"/>
                    <a:pt x="126210" y="85591"/>
                    <a:pt x="126210" y="85591"/>
                  </a:cubicBezTo>
                  <a:cubicBezTo>
                    <a:pt x="135023" y="69223"/>
                    <a:pt x="136642" y="41163"/>
                    <a:pt x="125610" y="34867"/>
                  </a:cubicBezTo>
                  <a:cubicBezTo>
                    <a:pt x="124435" y="34205"/>
                    <a:pt x="123293" y="33922"/>
                    <a:pt x="122199" y="33922"/>
                  </a:cubicBezTo>
                  <a:cubicBezTo>
                    <a:pt x="115868" y="33922"/>
                    <a:pt x="111160" y="43381"/>
                    <a:pt x="111160" y="43381"/>
                  </a:cubicBezTo>
                  <a:cubicBezTo>
                    <a:pt x="109122" y="25094"/>
                    <a:pt x="93473" y="572"/>
                    <a:pt x="93473" y="572"/>
                  </a:cubicBezTo>
                  <a:cubicBezTo>
                    <a:pt x="90059" y="183"/>
                    <a:pt x="86835" y="1"/>
                    <a:pt x="837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58"/>
            <p:cNvSpPr/>
            <p:nvPr/>
          </p:nvSpPr>
          <p:spPr>
            <a:xfrm>
              <a:off x="2392000" y="4100325"/>
              <a:ext cx="3048825" cy="1063250"/>
            </a:xfrm>
            <a:custGeom>
              <a:rect b="b" l="l" r="r" t="t"/>
              <a:pathLst>
                <a:path extrusionOk="0" h="42530" w="121953">
                  <a:moveTo>
                    <a:pt x="80911" y="0"/>
                  </a:moveTo>
                  <a:cubicBezTo>
                    <a:pt x="79378" y="0"/>
                    <a:pt x="78007" y="1458"/>
                    <a:pt x="76985" y="2480"/>
                  </a:cubicBezTo>
                  <a:cubicBezTo>
                    <a:pt x="73928" y="5478"/>
                    <a:pt x="71829" y="9255"/>
                    <a:pt x="68711" y="12193"/>
                  </a:cubicBezTo>
                  <a:cubicBezTo>
                    <a:pt x="66441" y="14413"/>
                    <a:pt x="63363" y="16846"/>
                    <a:pt x="60015" y="16846"/>
                  </a:cubicBezTo>
                  <a:cubicBezTo>
                    <a:pt x="59384" y="16846"/>
                    <a:pt x="58745" y="16759"/>
                    <a:pt x="58099" y="16570"/>
                  </a:cubicBezTo>
                  <a:cubicBezTo>
                    <a:pt x="56240" y="16090"/>
                    <a:pt x="53602" y="14111"/>
                    <a:pt x="53123" y="12193"/>
                  </a:cubicBezTo>
                  <a:lnTo>
                    <a:pt x="53123" y="12193"/>
                  </a:lnTo>
                  <a:cubicBezTo>
                    <a:pt x="52091" y="14371"/>
                    <a:pt x="54348" y="32998"/>
                    <a:pt x="49043" y="32998"/>
                  </a:cubicBezTo>
                  <a:cubicBezTo>
                    <a:pt x="48800" y="32998"/>
                    <a:pt x="48541" y="32959"/>
                    <a:pt x="48266" y="32878"/>
                  </a:cubicBezTo>
                  <a:cubicBezTo>
                    <a:pt x="42210" y="31079"/>
                    <a:pt x="44429" y="9914"/>
                    <a:pt x="44429" y="9914"/>
                  </a:cubicBezTo>
                  <a:lnTo>
                    <a:pt x="40891" y="7156"/>
                  </a:lnTo>
                  <a:lnTo>
                    <a:pt x="17988" y="29820"/>
                  </a:lnTo>
                  <a:cubicBezTo>
                    <a:pt x="17988" y="29820"/>
                    <a:pt x="20566" y="36176"/>
                    <a:pt x="12652" y="37255"/>
                  </a:cubicBezTo>
                  <a:cubicBezTo>
                    <a:pt x="11977" y="37340"/>
                    <a:pt x="11303" y="37379"/>
                    <a:pt x="10635" y="37379"/>
                  </a:cubicBezTo>
                  <a:cubicBezTo>
                    <a:pt x="6617" y="37379"/>
                    <a:pt x="2820" y="35962"/>
                    <a:pt x="301" y="34677"/>
                  </a:cubicBezTo>
                  <a:lnTo>
                    <a:pt x="301" y="34677"/>
                  </a:lnTo>
                  <a:cubicBezTo>
                    <a:pt x="1" y="35696"/>
                    <a:pt x="181" y="36955"/>
                    <a:pt x="1020" y="38454"/>
                  </a:cubicBezTo>
                  <a:cubicBezTo>
                    <a:pt x="2656" y="41341"/>
                    <a:pt x="21827" y="42529"/>
                    <a:pt x="44366" y="42529"/>
                  </a:cubicBezTo>
                  <a:cubicBezTo>
                    <a:pt x="77992" y="42529"/>
                    <a:pt x="119114" y="39885"/>
                    <a:pt x="120694" y="36295"/>
                  </a:cubicBezTo>
                  <a:cubicBezTo>
                    <a:pt x="121953" y="33477"/>
                    <a:pt x="121114" y="31499"/>
                    <a:pt x="119555" y="30120"/>
                  </a:cubicBezTo>
                  <a:cubicBezTo>
                    <a:pt x="119375" y="30899"/>
                    <a:pt x="119075" y="31739"/>
                    <a:pt x="118835" y="32638"/>
                  </a:cubicBezTo>
                  <a:cubicBezTo>
                    <a:pt x="117906" y="35531"/>
                    <a:pt x="108508" y="37042"/>
                    <a:pt x="99933" y="37042"/>
                  </a:cubicBezTo>
                  <a:cubicBezTo>
                    <a:pt x="94115" y="37042"/>
                    <a:pt x="88676" y="36346"/>
                    <a:pt x="86519" y="34916"/>
                  </a:cubicBezTo>
                  <a:cubicBezTo>
                    <a:pt x="83341" y="32818"/>
                    <a:pt x="83641" y="26043"/>
                    <a:pt x="83581" y="22745"/>
                  </a:cubicBezTo>
                  <a:cubicBezTo>
                    <a:pt x="83521" y="19448"/>
                    <a:pt x="83581" y="16150"/>
                    <a:pt x="83820" y="12852"/>
                  </a:cubicBezTo>
                  <a:cubicBezTo>
                    <a:pt x="83940" y="10094"/>
                    <a:pt x="84600" y="7096"/>
                    <a:pt x="84360" y="4338"/>
                  </a:cubicBezTo>
                  <a:cubicBezTo>
                    <a:pt x="84240" y="2719"/>
                    <a:pt x="83401" y="681"/>
                    <a:pt x="81722" y="141"/>
                  </a:cubicBezTo>
                  <a:cubicBezTo>
                    <a:pt x="81447" y="44"/>
                    <a:pt x="81177" y="0"/>
                    <a:pt x="8091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58"/>
            <p:cNvSpPr/>
            <p:nvPr/>
          </p:nvSpPr>
          <p:spPr>
            <a:xfrm>
              <a:off x="3869950" y="2745825"/>
              <a:ext cx="1602350" cy="2117400"/>
            </a:xfrm>
            <a:custGeom>
              <a:rect b="b" l="l" r="r" t="t"/>
              <a:pathLst>
                <a:path extrusionOk="0" h="84696" w="64094">
                  <a:moveTo>
                    <a:pt x="53664" y="81538"/>
                  </a:moveTo>
                  <a:cubicBezTo>
                    <a:pt x="53663" y="81539"/>
                    <a:pt x="53662" y="81541"/>
                    <a:pt x="53662" y="81542"/>
                  </a:cubicBezTo>
                  <a:lnTo>
                    <a:pt x="54021" y="81602"/>
                  </a:lnTo>
                  <a:cubicBezTo>
                    <a:pt x="53902" y="81579"/>
                    <a:pt x="53783" y="81558"/>
                    <a:pt x="53664" y="81538"/>
                  </a:cubicBezTo>
                  <a:close/>
                  <a:moveTo>
                    <a:pt x="23024" y="0"/>
                  </a:moveTo>
                  <a:cubicBezTo>
                    <a:pt x="20565" y="3058"/>
                    <a:pt x="16968" y="5097"/>
                    <a:pt x="13071" y="5636"/>
                  </a:cubicBezTo>
                  <a:cubicBezTo>
                    <a:pt x="2279" y="7495"/>
                    <a:pt x="8454" y="15649"/>
                    <a:pt x="4257" y="22964"/>
                  </a:cubicBezTo>
                  <a:cubicBezTo>
                    <a:pt x="2758" y="25602"/>
                    <a:pt x="480" y="27341"/>
                    <a:pt x="180" y="30458"/>
                  </a:cubicBezTo>
                  <a:cubicBezTo>
                    <a:pt x="0" y="31957"/>
                    <a:pt x="180" y="33396"/>
                    <a:pt x="720" y="34775"/>
                  </a:cubicBezTo>
                  <a:cubicBezTo>
                    <a:pt x="1319" y="36334"/>
                    <a:pt x="2099" y="37833"/>
                    <a:pt x="3058" y="39212"/>
                  </a:cubicBezTo>
                  <a:cubicBezTo>
                    <a:pt x="4437" y="41311"/>
                    <a:pt x="4377" y="43589"/>
                    <a:pt x="5336" y="45867"/>
                  </a:cubicBezTo>
                  <a:cubicBezTo>
                    <a:pt x="6356" y="48446"/>
                    <a:pt x="8394" y="50484"/>
                    <a:pt x="9533" y="53002"/>
                  </a:cubicBezTo>
                  <a:cubicBezTo>
                    <a:pt x="10751" y="55553"/>
                    <a:pt x="7821" y="75980"/>
                    <a:pt x="14614" y="75980"/>
                  </a:cubicBezTo>
                  <a:cubicBezTo>
                    <a:pt x="14847" y="75980"/>
                    <a:pt x="15092" y="75956"/>
                    <a:pt x="15349" y="75906"/>
                  </a:cubicBezTo>
                  <a:cubicBezTo>
                    <a:pt x="19726" y="75066"/>
                    <a:pt x="17987" y="65353"/>
                    <a:pt x="18227" y="62416"/>
                  </a:cubicBezTo>
                  <a:lnTo>
                    <a:pt x="18227" y="62416"/>
                  </a:lnTo>
                  <a:cubicBezTo>
                    <a:pt x="22364" y="65773"/>
                    <a:pt x="19246" y="72428"/>
                    <a:pt x="20446" y="76925"/>
                  </a:cubicBezTo>
                  <a:cubicBezTo>
                    <a:pt x="21345" y="80163"/>
                    <a:pt x="24643" y="83760"/>
                    <a:pt x="28000" y="84420"/>
                  </a:cubicBezTo>
                  <a:cubicBezTo>
                    <a:pt x="29033" y="84612"/>
                    <a:pt x="30064" y="84695"/>
                    <a:pt x="31092" y="84695"/>
                  </a:cubicBezTo>
                  <a:cubicBezTo>
                    <a:pt x="37659" y="84695"/>
                    <a:pt x="44155" y="81307"/>
                    <a:pt x="50790" y="81307"/>
                  </a:cubicBezTo>
                  <a:cubicBezTo>
                    <a:pt x="51745" y="81307"/>
                    <a:pt x="52703" y="81377"/>
                    <a:pt x="53664" y="81538"/>
                  </a:cubicBezTo>
                  <a:lnTo>
                    <a:pt x="53664" y="81538"/>
                  </a:lnTo>
                  <a:cubicBezTo>
                    <a:pt x="62475" y="65109"/>
                    <a:pt x="64093" y="37113"/>
                    <a:pt x="53062" y="30818"/>
                  </a:cubicBezTo>
                  <a:cubicBezTo>
                    <a:pt x="51874" y="30139"/>
                    <a:pt x="50719" y="29850"/>
                    <a:pt x="49613" y="29850"/>
                  </a:cubicBezTo>
                  <a:cubicBezTo>
                    <a:pt x="43302" y="29850"/>
                    <a:pt x="38612" y="39272"/>
                    <a:pt x="38612" y="39272"/>
                  </a:cubicBezTo>
                  <a:cubicBezTo>
                    <a:pt x="36994" y="25182"/>
                    <a:pt x="27401" y="7375"/>
                    <a:pt x="230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58"/>
            <p:cNvSpPr/>
            <p:nvPr/>
          </p:nvSpPr>
          <p:spPr>
            <a:xfrm>
              <a:off x="3869950" y="3253950"/>
              <a:ext cx="1510925" cy="1609275"/>
            </a:xfrm>
            <a:custGeom>
              <a:rect b="b" l="l" r="r" t="t"/>
              <a:pathLst>
                <a:path extrusionOk="0" h="64371" w="60437">
                  <a:moveTo>
                    <a:pt x="18527" y="1"/>
                  </a:moveTo>
                  <a:lnTo>
                    <a:pt x="18527" y="1"/>
                  </a:lnTo>
                  <a:cubicBezTo>
                    <a:pt x="18524" y="7"/>
                    <a:pt x="18521" y="13"/>
                    <a:pt x="18519" y="19"/>
                  </a:cubicBezTo>
                  <a:lnTo>
                    <a:pt x="18519" y="19"/>
                  </a:lnTo>
                  <a:cubicBezTo>
                    <a:pt x="18521" y="13"/>
                    <a:pt x="18524" y="7"/>
                    <a:pt x="18527" y="1"/>
                  </a:cubicBezTo>
                  <a:close/>
                  <a:moveTo>
                    <a:pt x="53603" y="61155"/>
                  </a:moveTo>
                  <a:lnTo>
                    <a:pt x="53603" y="61155"/>
                  </a:lnTo>
                  <a:cubicBezTo>
                    <a:pt x="53602" y="61156"/>
                    <a:pt x="53602" y="61156"/>
                    <a:pt x="53602" y="61157"/>
                  </a:cubicBezTo>
                  <a:lnTo>
                    <a:pt x="53961" y="61217"/>
                  </a:lnTo>
                  <a:cubicBezTo>
                    <a:pt x="53842" y="61195"/>
                    <a:pt x="53722" y="61174"/>
                    <a:pt x="53603" y="61155"/>
                  </a:cubicBezTo>
                  <a:close/>
                  <a:moveTo>
                    <a:pt x="18519" y="19"/>
                  </a:moveTo>
                  <a:lnTo>
                    <a:pt x="18519" y="19"/>
                  </a:lnTo>
                  <a:cubicBezTo>
                    <a:pt x="17984" y="1213"/>
                    <a:pt x="17627" y="2526"/>
                    <a:pt x="17568" y="3898"/>
                  </a:cubicBezTo>
                  <a:cubicBezTo>
                    <a:pt x="17088" y="8814"/>
                    <a:pt x="17028" y="13731"/>
                    <a:pt x="16788" y="18707"/>
                  </a:cubicBezTo>
                  <a:cubicBezTo>
                    <a:pt x="16728" y="20866"/>
                    <a:pt x="15589" y="22904"/>
                    <a:pt x="15649" y="25063"/>
                  </a:cubicBezTo>
                  <a:cubicBezTo>
                    <a:pt x="15769" y="27341"/>
                    <a:pt x="16368" y="29440"/>
                    <a:pt x="15889" y="31778"/>
                  </a:cubicBezTo>
                  <a:cubicBezTo>
                    <a:pt x="15769" y="32318"/>
                    <a:pt x="15349" y="34236"/>
                    <a:pt x="14630" y="34356"/>
                  </a:cubicBezTo>
                  <a:cubicBezTo>
                    <a:pt x="14576" y="34364"/>
                    <a:pt x="14526" y="34368"/>
                    <a:pt x="14478" y="34368"/>
                  </a:cubicBezTo>
                  <a:cubicBezTo>
                    <a:pt x="13446" y="34368"/>
                    <a:pt x="13610" y="32591"/>
                    <a:pt x="13610" y="32018"/>
                  </a:cubicBezTo>
                  <a:cubicBezTo>
                    <a:pt x="13610" y="29799"/>
                    <a:pt x="11752" y="28600"/>
                    <a:pt x="11212" y="26442"/>
                  </a:cubicBezTo>
                  <a:cubicBezTo>
                    <a:pt x="10553" y="23864"/>
                    <a:pt x="9054" y="21525"/>
                    <a:pt x="7015" y="19786"/>
                  </a:cubicBezTo>
                  <a:cubicBezTo>
                    <a:pt x="5516" y="18647"/>
                    <a:pt x="4077" y="17868"/>
                    <a:pt x="2938" y="16309"/>
                  </a:cubicBezTo>
                  <a:cubicBezTo>
                    <a:pt x="1979" y="14930"/>
                    <a:pt x="840" y="13731"/>
                    <a:pt x="240" y="12172"/>
                  </a:cubicBezTo>
                  <a:lnTo>
                    <a:pt x="240" y="12172"/>
                  </a:lnTo>
                  <a:cubicBezTo>
                    <a:pt x="0" y="12891"/>
                    <a:pt x="480" y="13731"/>
                    <a:pt x="720" y="14450"/>
                  </a:cubicBezTo>
                  <a:cubicBezTo>
                    <a:pt x="1319" y="16009"/>
                    <a:pt x="2159" y="17508"/>
                    <a:pt x="3058" y="18887"/>
                  </a:cubicBezTo>
                  <a:cubicBezTo>
                    <a:pt x="4437" y="20986"/>
                    <a:pt x="4437" y="23264"/>
                    <a:pt x="5336" y="25542"/>
                  </a:cubicBezTo>
                  <a:cubicBezTo>
                    <a:pt x="6356" y="28121"/>
                    <a:pt x="8394" y="30159"/>
                    <a:pt x="9593" y="32677"/>
                  </a:cubicBezTo>
                  <a:cubicBezTo>
                    <a:pt x="10753" y="35228"/>
                    <a:pt x="7821" y="55655"/>
                    <a:pt x="14614" y="55655"/>
                  </a:cubicBezTo>
                  <a:cubicBezTo>
                    <a:pt x="14847" y="55655"/>
                    <a:pt x="15092" y="55631"/>
                    <a:pt x="15349" y="55581"/>
                  </a:cubicBezTo>
                  <a:cubicBezTo>
                    <a:pt x="19726" y="54741"/>
                    <a:pt x="17987" y="45028"/>
                    <a:pt x="18227" y="42091"/>
                  </a:cubicBezTo>
                  <a:lnTo>
                    <a:pt x="18227" y="42091"/>
                  </a:lnTo>
                  <a:cubicBezTo>
                    <a:pt x="22424" y="45448"/>
                    <a:pt x="19246" y="52103"/>
                    <a:pt x="20505" y="56600"/>
                  </a:cubicBezTo>
                  <a:cubicBezTo>
                    <a:pt x="21345" y="59838"/>
                    <a:pt x="24702" y="63435"/>
                    <a:pt x="28000" y="64095"/>
                  </a:cubicBezTo>
                  <a:cubicBezTo>
                    <a:pt x="29025" y="64287"/>
                    <a:pt x="30049" y="64370"/>
                    <a:pt x="31072" y="64370"/>
                  </a:cubicBezTo>
                  <a:cubicBezTo>
                    <a:pt x="37638" y="64370"/>
                    <a:pt x="44163" y="60941"/>
                    <a:pt x="50833" y="60941"/>
                  </a:cubicBezTo>
                  <a:cubicBezTo>
                    <a:pt x="51754" y="60941"/>
                    <a:pt x="52676" y="61007"/>
                    <a:pt x="53603" y="61155"/>
                  </a:cubicBezTo>
                  <a:lnTo>
                    <a:pt x="53603" y="61155"/>
                  </a:lnTo>
                  <a:cubicBezTo>
                    <a:pt x="57199" y="54440"/>
                    <a:pt x="59597" y="45747"/>
                    <a:pt x="60437" y="37414"/>
                  </a:cubicBezTo>
                  <a:lnTo>
                    <a:pt x="60437" y="37414"/>
                  </a:lnTo>
                  <a:cubicBezTo>
                    <a:pt x="57694" y="43886"/>
                    <a:pt x="52694" y="51160"/>
                    <a:pt x="44473" y="51160"/>
                  </a:cubicBezTo>
                  <a:cubicBezTo>
                    <a:pt x="43707" y="51160"/>
                    <a:pt x="42913" y="51097"/>
                    <a:pt x="42090" y="50964"/>
                  </a:cubicBezTo>
                  <a:cubicBezTo>
                    <a:pt x="30039" y="49046"/>
                    <a:pt x="38373" y="25123"/>
                    <a:pt x="44009" y="11872"/>
                  </a:cubicBezTo>
                  <a:lnTo>
                    <a:pt x="44009" y="11872"/>
                  </a:lnTo>
                  <a:cubicBezTo>
                    <a:pt x="41790" y="13851"/>
                    <a:pt x="39931" y="16249"/>
                    <a:pt x="38552" y="18947"/>
                  </a:cubicBezTo>
                  <a:cubicBezTo>
                    <a:pt x="38193" y="15949"/>
                    <a:pt x="37593" y="13011"/>
                    <a:pt x="36754" y="10073"/>
                  </a:cubicBezTo>
                  <a:cubicBezTo>
                    <a:pt x="34895" y="15949"/>
                    <a:pt x="31538" y="24403"/>
                    <a:pt x="27221" y="25602"/>
                  </a:cubicBezTo>
                  <a:cubicBezTo>
                    <a:pt x="26947" y="25682"/>
                    <a:pt x="26683" y="25720"/>
                    <a:pt x="26429" y="25720"/>
                  </a:cubicBezTo>
                  <a:cubicBezTo>
                    <a:pt x="23076" y="25720"/>
                    <a:pt x="21478" y="19134"/>
                    <a:pt x="20865" y="16849"/>
                  </a:cubicBezTo>
                  <a:cubicBezTo>
                    <a:pt x="20206" y="14210"/>
                    <a:pt x="19666" y="11512"/>
                    <a:pt x="19246" y="8814"/>
                  </a:cubicBezTo>
                  <a:cubicBezTo>
                    <a:pt x="19067" y="7615"/>
                    <a:pt x="19007" y="6356"/>
                    <a:pt x="19067" y="5157"/>
                  </a:cubicBezTo>
                  <a:cubicBezTo>
                    <a:pt x="19067" y="3966"/>
                    <a:pt x="18120" y="941"/>
                    <a:pt x="18519" y="19"/>
                  </a:cubicBezTo>
                  <a:close/>
                </a:path>
              </a:pathLst>
            </a:custGeom>
            <a:solidFill>
              <a:srgbClr val="FFC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58"/>
            <p:cNvSpPr/>
            <p:nvPr/>
          </p:nvSpPr>
          <p:spPr>
            <a:xfrm>
              <a:off x="2080186" y="3541494"/>
              <a:ext cx="1277253" cy="1397068"/>
            </a:xfrm>
            <a:custGeom>
              <a:rect b="b" l="l" r="r" t="t"/>
              <a:pathLst>
                <a:path extrusionOk="0" h="55566" w="51085">
                  <a:moveTo>
                    <a:pt x="16239" y="1"/>
                  </a:moveTo>
                  <a:cubicBezTo>
                    <a:pt x="14430" y="1"/>
                    <a:pt x="12652" y="530"/>
                    <a:pt x="11033" y="1852"/>
                  </a:cubicBezTo>
                  <a:cubicBezTo>
                    <a:pt x="1" y="10905"/>
                    <a:pt x="17508" y="46160"/>
                    <a:pt x="20566" y="52096"/>
                  </a:cubicBezTo>
                  <a:cubicBezTo>
                    <a:pt x="20840" y="52104"/>
                    <a:pt x="21115" y="52108"/>
                    <a:pt x="21390" y="52108"/>
                  </a:cubicBezTo>
                  <a:cubicBezTo>
                    <a:pt x="23039" y="52108"/>
                    <a:pt x="24669" y="51976"/>
                    <a:pt x="25902" y="51976"/>
                  </a:cubicBezTo>
                  <a:cubicBezTo>
                    <a:pt x="30219" y="51976"/>
                    <a:pt x="33876" y="53355"/>
                    <a:pt x="38073" y="53895"/>
                  </a:cubicBezTo>
                  <a:cubicBezTo>
                    <a:pt x="40072" y="54219"/>
                    <a:pt x="40903" y="55565"/>
                    <a:pt x="42715" y="55565"/>
                  </a:cubicBezTo>
                  <a:cubicBezTo>
                    <a:pt x="42914" y="55565"/>
                    <a:pt x="43124" y="55549"/>
                    <a:pt x="43350" y="55513"/>
                  </a:cubicBezTo>
                  <a:cubicBezTo>
                    <a:pt x="44789" y="55334"/>
                    <a:pt x="47247" y="54194"/>
                    <a:pt x="48086" y="52935"/>
                  </a:cubicBezTo>
                  <a:cubicBezTo>
                    <a:pt x="51084" y="48439"/>
                    <a:pt x="47247" y="42743"/>
                    <a:pt x="45868" y="38666"/>
                  </a:cubicBezTo>
                  <a:cubicBezTo>
                    <a:pt x="45088" y="36267"/>
                    <a:pt x="45928" y="34528"/>
                    <a:pt x="45868" y="32190"/>
                  </a:cubicBezTo>
                  <a:cubicBezTo>
                    <a:pt x="45808" y="29612"/>
                    <a:pt x="44069" y="26134"/>
                    <a:pt x="43110" y="23676"/>
                  </a:cubicBezTo>
                  <a:cubicBezTo>
                    <a:pt x="41251" y="18760"/>
                    <a:pt x="37654" y="13843"/>
                    <a:pt x="34476" y="9646"/>
                  </a:cubicBezTo>
                  <a:cubicBezTo>
                    <a:pt x="33637" y="8507"/>
                    <a:pt x="32677" y="7188"/>
                    <a:pt x="31718" y="5929"/>
                  </a:cubicBezTo>
                  <a:cubicBezTo>
                    <a:pt x="31418" y="7608"/>
                    <a:pt x="31358" y="8627"/>
                    <a:pt x="31358" y="8627"/>
                  </a:cubicBezTo>
                  <a:cubicBezTo>
                    <a:pt x="31358" y="8627"/>
                    <a:pt x="23541" y="1"/>
                    <a:pt x="162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58"/>
            <p:cNvSpPr/>
            <p:nvPr/>
          </p:nvSpPr>
          <p:spPr>
            <a:xfrm>
              <a:off x="2423502" y="3644455"/>
              <a:ext cx="933850" cy="1319692"/>
            </a:xfrm>
            <a:custGeom>
              <a:rect b="b" l="l" r="r" t="t"/>
              <a:pathLst>
                <a:path extrusionOk="0" h="51616" w="37354">
                  <a:moveTo>
                    <a:pt x="12291" y="0"/>
                  </a:moveTo>
                  <a:cubicBezTo>
                    <a:pt x="13790" y="8814"/>
                    <a:pt x="17747" y="35975"/>
                    <a:pt x="10253" y="38673"/>
                  </a:cubicBezTo>
                  <a:cubicBezTo>
                    <a:pt x="9700" y="38876"/>
                    <a:pt x="9142" y="38972"/>
                    <a:pt x="8580" y="38972"/>
                  </a:cubicBezTo>
                  <a:cubicBezTo>
                    <a:pt x="5665" y="38972"/>
                    <a:pt x="2664" y="36405"/>
                    <a:pt x="0" y="33037"/>
                  </a:cubicBezTo>
                  <a:lnTo>
                    <a:pt x="0" y="33037"/>
                  </a:lnTo>
                  <a:cubicBezTo>
                    <a:pt x="2818" y="40172"/>
                    <a:pt x="5756" y="46047"/>
                    <a:pt x="6835" y="48146"/>
                  </a:cubicBezTo>
                  <a:cubicBezTo>
                    <a:pt x="7315" y="48176"/>
                    <a:pt x="7798" y="48187"/>
                    <a:pt x="8276" y="48187"/>
                  </a:cubicBezTo>
                  <a:cubicBezTo>
                    <a:pt x="9709" y="48187"/>
                    <a:pt x="11092" y="48086"/>
                    <a:pt x="12171" y="48086"/>
                  </a:cubicBezTo>
                  <a:cubicBezTo>
                    <a:pt x="16488" y="48086"/>
                    <a:pt x="20145" y="49405"/>
                    <a:pt x="24342" y="50005"/>
                  </a:cubicBezTo>
                  <a:cubicBezTo>
                    <a:pt x="26341" y="50275"/>
                    <a:pt x="27172" y="51615"/>
                    <a:pt x="28983" y="51615"/>
                  </a:cubicBezTo>
                  <a:cubicBezTo>
                    <a:pt x="29182" y="51615"/>
                    <a:pt x="29393" y="51599"/>
                    <a:pt x="29619" y="51563"/>
                  </a:cubicBezTo>
                  <a:cubicBezTo>
                    <a:pt x="31058" y="51384"/>
                    <a:pt x="33516" y="50184"/>
                    <a:pt x="34355" y="48985"/>
                  </a:cubicBezTo>
                  <a:cubicBezTo>
                    <a:pt x="37353" y="44489"/>
                    <a:pt x="33516" y="38793"/>
                    <a:pt x="32137" y="34716"/>
                  </a:cubicBezTo>
                  <a:cubicBezTo>
                    <a:pt x="31357" y="32317"/>
                    <a:pt x="32197" y="30578"/>
                    <a:pt x="32137" y="28240"/>
                  </a:cubicBezTo>
                  <a:cubicBezTo>
                    <a:pt x="32077" y="25662"/>
                    <a:pt x="30278" y="22184"/>
                    <a:pt x="29379" y="19726"/>
                  </a:cubicBezTo>
                  <a:cubicBezTo>
                    <a:pt x="28479" y="17508"/>
                    <a:pt x="27400" y="15409"/>
                    <a:pt x="26081" y="13371"/>
                  </a:cubicBezTo>
                  <a:cubicBezTo>
                    <a:pt x="25602" y="16309"/>
                    <a:pt x="24822" y="19906"/>
                    <a:pt x="23563" y="21105"/>
                  </a:cubicBezTo>
                  <a:cubicBezTo>
                    <a:pt x="21524" y="23204"/>
                    <a:pt x="24762" y="32377"/>
                    <a:pt x="21884" y="33936"/>
                  </a:cubicBezTo>
                  <a:cubicBezTo>
                    <a:pt x="21830" y="33964"/>
                    <a:pt x="21778" y="33977"/>
                    <a:pt x="21726" y="33977"/>
                  </a:cubicBezTo>
                  <a:cubicBezTo>
                    <a:pt x="19758" y="33977"/>
                    <a:pt x="19242" y="14344"/>
                    <a:pt x="19066" y="3478"/>
                  </a:cubicBezTo>
                  <a:cubicBezTo>
                    <a:pt x="18707" y="2998"/>
                    <a:pt x="18287" y="2519"/>
                    <a:pt x="17987" y="1979"/>
                  </a:cubicBezTo>
                  <a:cubicBezTo>
                    <a:pt x="17687" y="3658"/>
                    <a:pt x="17567" y="4677"/>
                    <a:pt x="17567" y="4677"/>
                  </a:cubicBezTo>
                  <a:cubicBezTo>
                    <a:pt x="15949" y="2938"/>
                    <a:pt x="14210" y="1379"/>
                    <a:pt x="12291" y="0"/>
                  </a:cubicBezTo>
                  <a:close/>
                </a:path>
              </a:pathLst>
            </a:custGeom>
            <a:solidFill>
              <a:srgbClr val="FFC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58"/>
            <p:cNvSpPr/>
            <p:nvPr/>
          </p:nvSpPr>
          <p:spPr>
            <a:xfrm>
              <a:off x="4883225" y="4916275"/>
              <a:ext cx="290800" cy="148400"/>
            </a:xfrm>
            <a:custGeom>
              <a:rect b="b" l="l" r="r" t="t"/>
              <a:pathLst>
                <a:path extrusionOk="0" h="5936" w="11632">
                  <a:moveTo>
                    <a:pt x="3537" y="0"/>
                  </a:moveTo>
                  <a:cubicBezTo>
                    <a:pt x="2698" y="0"/>
                    <a:pt x="1859" y="60"/>
                    <a:pt x="1079" y="240"/>
                  </a:cubicBezTo>
                  <a:cubicBezTo>
                    <a:pt x="420" y="360"/>
                    <a:pt x="0" y="540"/>
                    <a:pt x="0" y="660"/>
                  </a:cubicBezTo>
                  <a:cubicBezTo>
                    <a:pt x="60" y="780"/>
                    <a:pt x="480" y="780"/>
                    <a:pt x="1139" y="780"/>
                  </a:cubicBezTo>
                  <a:cubicBezTo>
                    <a:pt x="1859" y="780"/>
                    <a:pt x="2638" y="839"/>
                    <a:pt x="3358" y="1019"/>
                  </a:cubicBezTo>
                  <a:cubicBezTo>
                    <a:pt x="4137" y="1139"/>
                    <a:pt x="4857" y="1319"/>
                    <a:pt x="5576" y="1619"/>
                  </a:cubicBezTo>
                  <a:cubicBezTo>
                    <a:pt x="6116" y="1799"/>
                    <a:pt x="6475" y="1979"/>
                    <a:pt x="6475" y="1979"/>
                  </a:cubicBezTo>
                  <a:cubicBezTo>
                    <a:pt x="6475" y="1979"/>
                    <a:pt x="6895" y="2099"/>
                    <a:pt x="7435" y="2338"/>
                  </a:cubicBezTo>
                  <a:cubicBezTo>
                    <a:pt x="8094" y="2638"/>
                    <a:pt x="8754" y="2998"/>
                    <a:pt x="9353" y="3478"/>
                  </a:cubicBezTo>
                  <a:cubicBezTo>
                    <a:pt x="9953" y="3897"/>
                    <a:pt x="10492" y="4437"/>
                    <a:pt x="10912" y="5096"/>
                  </a:cubicBezTo>
                  <a:cubicBezTo>
                    <a:pt x="11272" y="5576"/>
                    <a:pt x="11452" y="5936"/>
                    <a:pt x="11572" y="5936"/>
                  </a:cubicBezTo>
                  <a:cubicBezTo>
                    <a:pt x="11632" y="5876"/>
                    <a:pt x="11632" y="5516"/>
                    <a:pt x="11452" y="4797"/>
                  </a:cubicBezTo>
                  <a:cubicBezTo>
                    <a:pt x="11092" y="4017"/>
                    <a:pt x="10672" y="3298"/>
                    <a:pt x="10073" y="2698"/>
                  </a:cubicBezTo>
                  <a:cubicBezTo>
                    <a:pt x="9473" y="2099"/>
                    <a:pt x="8814" y="1619"/>
                    <a:pt x="8094" y="1199"/>
                  </a:cubicBezTo>
                  <a:cubicBezTo>
                    <a:pt x="7495" y="839"/>
                    <a:pt x="7075" y="660"/>
                    <a:pt x="7075" y="660"/>
                  </a:cubicBezTo>
                  <a:cubicBezTo>
                    <a:pt x="7075" y="660"/>
                    <a:pt x="6595" y="540"/>
                    <a:pt x="5936" y="360"/>
                  </a:cubicBezTo>
                  <a:cubicBezTo>
                    <a:pt x="5156" y="180"/>
                    <a:pt x="4317" y="60"/>
                    <a:pt x="3537" y="0"/>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58"/>
            <p:cNvSpPr/>
            <p:nvPr/>
          </p:nvSpPr>
          <p:spPr>
            <a:xfrm>
              <a:off x="5104289" y="4822729"/>
              <a:ext cx="239850" cy="210450"/>
            </a:xfrm>
            <a:custGeom>
              <a:rect b="b" l="l" r="r" t="t"/>
              <a:pathLst>
                <a:path extrusionOk="0" h="8418" w="9594">
                  <a:moveTo>
                    <a:pt x="1835" y="1"/>
                  </a:moveTo>
                  <a:cubicBezTo>
                    <a:pt x="776" y="1"/>
                    <a:pt x="0" y="145"/>
                    <a:pt x="0" y="263"/>
                  </a:cubicBezTo>
                  <a:cubicBezTo>
                    <a:pt x="0" y="503"/>
                    <a:pt x="1799" y="623"/>
                    <a:pt x="3418" y="1102"/>
                  </a:cubicBezTo>
                  <a:cubicBezTo>
                    <a:pt x="4137" y="1342"/>
                    <a:pt x="4857" y="1642"/>
                    <a:pt x="5516" y="2062"/>
                  </a:cubicBezTo>
                  <a:cubicBezTo>
                    <a:pt x="5696" y="2182"/>
                    <a:pt x="5936" y="2301"/>
                    <a:pt x="6116" y="2481"/>
                  </a:cubicBezTo>
                  <a:lnTo>
                    <a:pt x="6356" y="2601"/>
                  </a:lnTo>
                  <a:lnTo>
                    <a:pt x="6536" y="2781"/>
                  </a:lnTo>
                  <a:cubicBezTo>
                    <a:pt x="6715" y="2901"/>
                    <a:pt x="6895" y="3081"/>
                    <a:pt x="7075" y="3261"/>
                  </a:cubicBezTo>
                  <a:cubicBezTo>
                    <a:pt x="7615" y="3740"/>
                    <a:pt x="8035" y="4400"/>
                    <a:pt x="8334" y="5059"/>
                  </a:cubicBezTo>
                  <a:cubicBezTo>
                    <a:pt x="8634" y="5779"/>
                    <a:pt x="8874" y="6558"/>
                    <a:pt x="8994" y="7278"/>
                  </a:cubicBezTo>
                  <a:cubicBezTo>
                    <a:pt x="9114" y="7937"/>
                    <a:pt x="9174" y="8417"/>
                    <a:pt x="9294" y="8417"/>
                  </a:cubicBezTo>
                  <a:cubicBezTo>
                    <a:pt x="9414" y="8417"/>
                    <a:pt x="9474" y="7937"/>
                    <a:pt x="9533" y="7278"/>
                  </a:cubicBezTo>
                  <a:cubicBezTo>
                    <a:pt x="9593" y="6379"/>
                    <a:pt x="9474" y="5539"/>
                    <a:pt x="9234" y="4700"/>
                  </a:cubicBezTo>
                  <a:cubicBezTo>
                    <a:pt x="8994" y="3860"/>
                    <a:pt x="8634" y="3081"/>
                    <a:pt x="8035" y="2361"/>
                  </a:cubicBezTo>
                  <a:cubicBezTo>
                    <a:pt x="7855" y="2122"/>
                    <a:pt x="7615" y="1942"/>
                    <a:pt x="7435" y="1762"/>
                  </a:cubicBezTo>
                  <a:lnTo>
                    <a:pt x="7195" y="1522"/>
                  </a:lnTo>
                  <a:lnTo>
                    <a:pt x="6895" y="1342"/>
                  </a:lnTo>
                  <a:cubicBezTo>
                    <a:pt x="6656" y="1162"/>
                    <a:pt x="6416" y="1042"/>
                    <a:pt x="6116" y="922"/>
                  </a:cubicBezTo>
                  <a:cubicBezTo>
                    <a:pt x="5336" y="563"/>
                    <a:pt x="4497" y="263"/>
                    <a:pt x="3658" y="143"/>
                  </a:cubicBezTo>
                  <a:cubicBezTo>
                    <a:pt x="3020" y="40"/>
                    <a:pt x="2389" y="1"/>
                    <a:pt x="1835" y="1"/>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58"/>
            <p:cNvSpPr/>
            <p:nvPr/>
          </p:nvSpPr>
          <p:spPr>
            <a:xfrm>
              <a:off x="5167225" y="4780643"/>
              <a:ext cx="250325" cy="209075"/>
            </a:xfrm>
            <a:custGeom>
              <a:rect b="b" l="l" r="r" t="t"/>
              <a:pathLst>
                <a:path extrusionOk="0" h="8363" w="10013">
                  <a:moveTo>
                    <a:pt x="1508" y="1"/>
                  </a:moveTo>
                  <a:cubicBezTo>
                    <a:pt x="649" y="1"/>
                    <a:pt x="35" y="105"/>
                    <a:pt x="0" y="209"/>
                  </a:cubicBezTo>
                  <a:cubicBezTo>
                    <a:pt x="0" y="388"/>
                    <a:pt x="1799" y="628"/>
                    <a:pt x="3418" y="1168"/>
                  </a:cubicBezTo>
                  <a:cubicBezTo>
                    <a:pt x="4137" y="1408"/>
                    <a:pt x="4857" y="1708"/>
                    <a:pt x="5516" y="2127"/>
                  </a:cubicBezTo>
                  <a:cubicBezTo>
                    <a:pt x="5696" y="2247"/>
                    <a:pt x="5876" y="2367"/>
                    <a:pt x="6116" y="2547"/>
                  </a:cubicBezTo>
                  <a:lnTo>
                    <a:pt x="6296" y="2727"/>
                  </a:lnTo>
                  <a:lnTo>
                    <a:pt x="6535" y="2907"/>
                  </a:lnTo>
                  <a:cubicBezTo>
                    <a:pt x="6715" y="3027"/>
                    <a:pt x="6895" y="3206"/>
                    <a:pt x="7075" y="3326"/>
                  </a:cubicBezTo>
                  <a:cubicBezTo>
                    <a:pt x="7615" y="3866"/>
                    <a:pt x="8094" y="4466"/>
                    <a:pt x="8394" y="5125"/>
                  </a:cubicBezTo>
                  <a:cubicBezTo>
                    <a:pt x="8754" y="5845"/>
                    <a:pt x="9054" y="6564"/>
                    <a:pt x="9293" y="7284"/>
                  </a:cubicBezTo>
                  <a:cubicBezTo>
                    <a:pt x="9413" y="7943"/>
                    <a:pt x="9593" y="8363"/>
                    <a:pt x="9653" y="8363"/>
                  </a:cubicBezTo>
                  <a:cubicBezTo>
                    <a:pt x="9833" y="8363"/>
                    <a:pt x="10013" y="6564"/>
                    <a:pt x="9353" y="4765"/>
                  </a:cubicBezTo>
                  <a:cubicBezTo>
                    <a:pt x="9054" y="3926"/>
                    <a:pt x="8574" y="3146"/>
                    <a:pt x="8034" y="2487"/>
                  </a:cubicBezTo>
                  <a:cubicBezTo>
                    <a:pt x="7854" y="2247"/>
                    <a:pt x="7615" y="2067"/>
                    <a:pt x="7435" y="1887"/>
                  </a:cubicBezTo>
                  <a:lnTo>
                    <a:pt x="7195" y="1648"/>
                  </a:lnTo>
                  <a:lnTo>
                    <a:pt x="6895" y="1468"/>
                  </a:lnTo>
                  <a:cubicBezTo>
                    <a:pt x="6655" y="1288"/>
                    <a:pt x="6415" y="1168"/>
                    <a:pt x="6116" y="1048"/>
                  </a:cubicBezTo>
                  <a:cubicBezTo>
                    <a:pt x="5336" y="628"/>
                    <a:pt x="4497" y="388"/>
                    <a:pt x="3657" y="209"/>
                  </a:cubicBezTo>
                  <a:cubicBezTo>
                    <a:pt x="2897" y="57"/>
                    <a:pt x="2137" y="1"/>
                    <a:pt x="1508" y="1"/>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58"/>
            <p:cNvSpPr/>
            <p:nvPr/>
          </p:nvSpPr>
          <p:spPr>
            <a:xfrm>
              <a:off x="4791775" y="4774025"/>
              <a:ext cx="440700" cy="80100"/>
            </a:xfrm>
            <a:custGeom>
              <a:rect b="b" l="l" r="r" t="t"/>
              <a:pathLst>
                <a:path extrusionOk="0" h="3204" w="17628">
                  <a:moveTo>
                    <a:pt x="10937" y="1"/>
                  </a:moveTo>
                  <a:cubicBezTo>
                    <a:pt x="9587" y="1"/>
                    <a:pt x="8574" y="54"/>
                    <a:pt x="8574" y="54"/>
                  </a:cubicBezTo>
                  <a:cubicBezTo>
                    <a:pt x="8574" y="54"/>
                    <a:pt x="7975" y="114"/>
                    <a:pt x="7136" y="294"/>
                  </a:cubicBezTo>
                  <a:cubicBezTo>
                    <a:pt x="6116" y="474"/>
                    <a:pt x="5097" y="714"/>
                    <a:pt x="4078" y="1013"/>
                  </a:cubicBezTo>
                  <a:cubicBezTo>
                    <a:pt x="3058" y="1313"/>
                    <a:pt x="2099" y="1733"/>
                    <a:pt x="1200" y="2273"/>
                  </a:cubicBezTo>
                  <a:cubicBezTo>
                    <a:pt x="420" y="2752"/>
                    <a:pt x="1" y="3112"/>
                    <a:pt x="61" y="3172"/>
                  </a:cubicBezTo>
                  <a:cubicBezTo>
                    <a:pt x="71" y="3193"/>
                    <a:pt x="98" y="3203"/>
                    <a:pt x="138" y="3203"/>
                  </a:cubicBezTo>
                  <a:cubicBezTo>
                    <a:pt x="323" y="3203"/>
                    <a:pt x="801" y="2998"/>
                    <a:pt x="1440" y="2752"/>
                  </a:cubicBezTo>
                  <a:cubicBezTo>
                    <a:pt x="2399" y="2452"/>
                    <a:pt x="3358" y="2213"/>
                    <a:pt x="4318" y="2033"/>
                  </a:cubicBezTo>
                  <a:cubicBezTo>
                    <a:pt x="5337" y="1853"/>
                    <a:pt x="6296" y="1673"/>
                    <a:pt x="7315" y="1613"/>
                  </a:cubicBezTo>
                  <a:lnTo>
                    <a:pt x="8694" y="1493"/>
                  </a:lnTo>
                  <a:cubicBezTo>
                    <a:pt x="8694" y="1493"/>
                    <a:pt x="10853" y="1253"/>
                    <a:pt x="13131" y="1133"/>
                  </a:cubicBezTo>
                  <a:cubicBezTo>
                    <a:pt x="15350" y="953"/>
                    <a:pt x="17628" y="893"/>
                    <a:pt x="17628" y="714"/>
                  </a:cubicBezTo>
                  <a:cubicBezTo>
                    <a:pt x="17628" y="474"/>
                    <a:pt x="15350" y="174"/>
                    <a:pt x="13131" y="54"/>
                  </a:cubicBezTo>
                  <a:cubicBezTo>
                    <a:pt x="12372" y="14"/>
                    <a:pt x="11612" y="1"/>
                    <a:pt x="10937" y="1"/>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58"/>
            <p:cNvSpPr/>
            <p:nvPr/>
          </p:nvSpPr>
          <p:spPr>
            <a:xfrm>
              <a:off x="4520475" y="3530125"/>
              <a:ext cx="488675" cy="918875"/>
            </a:xfrm>
            <a:custGeom>
              <a:rect b="b" l="l" r="r" t="t"/>
              <a:pathLst>
                <a:path extrusionOk="0" h="36755" w="19547">
                  <a:moveTo>
                    <a:pt x="19546" y="1"/>
                  </a:moveTo>
                  <a:cubicBezTo>
                    <a:pt x="19247" y="1"/>
                    <a:pt x="18947" y="61"/>
                    <a:pt x="18647" y="181"/>
                  </a:cubicBezTo>
                  <a:cubicBezTo>
                    <a:pt x="17868" y="421"/>
                    <a:pt x="17088" y="840"/>
                    <a:pt x="16489" y="1380"/>
                  </a:cubicBezTo>
                  <a:cubicBezTo>
                    <a:pt x="14630" y="3059"/>
                    <a:pt x="13071" y="5037"/>
                    <a:pt x="11872" y="7196"/>
                  </a:cubicBezTo>
                  <a:cubicBezTo>
                    <a:pt x="10493" y="9534"/>
                    <a:pt x="9234" y="11872"/>
                    <a:pt x="8334" y="13611"/>
                  </a:cubicBezTo>
                  <a:lnTo>
                    <a:pt x="6776" y="16549"/>
                  </a:lnTo>
                  <a:cubicBezTo>
                    <a:pt x="6776" y="16549"/>
                    <a:pt x="6176" y="17748"/>
                    <a:pt x="5337" y="19547"/>
                  </a:cubicBezTo>
                  <a:lnTo>
                    <a:pt x="4018" y="22725"/>
                  </a:lnTo>
                  <a:cubicBezTo>
                    <a:pt x="3538" y="23864"/>
                    <a:pt x="2998" y="25123"/>
                    <a:pt x="2579" y="26382"/>
                  </a:cubicBezTo>
                  <a:cubicBezTo>
                    <a:pt x="2159" y="27641"/>
                    <a:pt x="1679" y="28900"/>
                    <a:pt x="1379" y="30099"/>
                  </a:cubicBezTo>
                  <a:cubicBezTo>
                    <a:pt x="1020" y="31358"/>
                    <a:pt x="720" y="32498"/>
                    <a:pt x="480" y="33457"/>
                  </a:cubicBezTo>
                  <a:cubicBezTo>
                    <a:pt x="240" y="34536"/>
                    <a:pt x="60" y="35615"/>
                    <a:pt x="0" y="36755"/>
                  </a:cubicBezTo>
                  <a:cubicBezTo>
                    <a:pt x="420" y="35735"/>
                    <a:pt x="780" y="34716"/>
                    <a:pt x="1020" y="33637"/>
                  </a:cubicBezTo>
                  <a:lnTo>
                    <a:pt x="2099" y="30459"/>
                  </a:lnTo>
                  <a:cubicBezTo>
                    <a:pt x="2519" y="29260"/>
                    <a:pt x="2938" y="28061"/>
                    <a:pt x="3478" y="26802"/>
                  </a:cubicBezTo>
                  <a:cubicBezTo>
                    <a:pt x="4018" y="25603"/>
                    <a:pt x="4497" y="24403"/>
                    <a:pt x="5037" y="23264"/>
                  </a:cubicBezTo>
                  <a:cubicBezTo>
                    <a:pt x="5636" y="22125"/>
                    <a:pt x="6116" y="21106"/>
                    <a:pt x="6536" y="20206"/>
                  </a:cubicBezTo>
                  <a:lnTo>
                    <a:pt x="8035" y="17209"/>
                  </a:lnTo>
                  <a:lnTo>
                    <a:pt x="9474" y="14211"/>
                  </a:lnTo>
                  <a:cubicBezTo>
                    <a:pt x="10373" y="12412"/>
                    <a:pt x="11512" y="10014"/>
                    <a:pt x="12771" y="7675"/>
                  </a:cubicBezTo>
                  <a:cubicBezTo>
                    <a:pt x="13791" y="5517"/>
                    <a:pt x="15170" y="3538"/>
                    <a:pt x="16848" y="1800"/>
                  </a:cubicBezTo>
                  <a:cubicBezTo>
                    <a:pt x="17388" y="1260"/>
                    <a:pt x="18047" y="780"/>
                    <a:pt x="18767" y="421"/>
                  </a:cubicBezTo>
                  <a:cubicBezTo>
                    <a:pt x="19247" y="181"/>
                    <a:pt x="19546" y="61"/>
                    <a:pt x="195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58"/>
            <p:cNvSpPr/>
            <p:nvPr/>
          </p:nvSpPr>
          <p:spPr>
            <a:xfrm>
              <a:off x="2368025" y="4851800"/>
              <a:ext cx="505175" cy="231150"/>
            </a:xfrm>
            <a:custGeom>
              <a:rect b="b" l="l" r="r" t="t"/>
              <a:pathLst>
                <a:path extrusionOk="0" h="9246" w="20207">
                  <a:moveTo>
                    <a:pt x="13611" y="1"/>
                  </a:moveTo>
                  <a:cubicBezTo>
                    <a:pt x="12112" y="1"/>
                    <a:pt x="10613" y="61"/>
                    <a:pt x="9114" y="121"/>
                  </a:cubicBezTo>
                  <a:cubicBezTo>
                    <a:pt x="7915" y="241"/>
                    <a:pt x="7076" y="361"/>
                    <a:pt x="7076" y="361"/>
                  </a:cubicBezTo>
                  <a:cubicBezTo>
                    <a:pt x="6416" y="481"/>
                    <a:pt x="5696" y="660"/>
                    <a:pt x="5037" y="900"/>
                  </a:cubicBezTo>
                  <a:cubicBezTo>
                    <a:pt x="3538" y="1260"/>
                    <a:pt x="2099" y="2039"/>
                    <a:pt x="960" y="3119"/>
                  </a:cubicBezTo>
                  <a:cubicBezTo>
                    <a:pt x="300" y="3778"/>
                    <a:pt x="1" y="4678"/>
                    <a:pt x="1" y="5577"/>
                  </a:cubicBezTo>
                  <a:cubicBezTo>
                    <a:pt x="1" y="6296"/>
                    <a:pt x="240" y="7016"/>
                    <a:pt x="600" y="7675"/>
                  </a:cubicBezTo>
                  <a:cubicBezTo>
                    <a:pt x="840" y="8095"/>
                    <a:pt x="1140" y="8515"/>
                    <a:pt x="1500" y="8875"/>
                  </a:cubicBezTo>
                  <a:cubicBezTo>
                    <a:pt x="1708" y="9083"/>
                    <a:pt x="1826" y="9246"/>
                    <a:pt x="1892" y="9246"/>
                  </a:cubicBezTo>
                  <a:cubicBezTo>
                    <a:pt x="1902" y="9246"/>
                    <a:pt x="1911" y="9242"/>
                    <a:pt x="1919" y="9234"/>
                  </a:cubicBezTo>
                  <a:cubicBezTo>
                    <a:pt x="1919" y="9234"/>
                    <a:pt x="1859" y="8994"/>
                    <a:pt x="1739" y="8695"/>
                  </a:cubicBezTo>
                  <a:cubicBezTo>
                    <a:pt x="1500" y="8275"/>
                    <a:pt x="1260" y="7855"/>
                    <a:pt x="1080" y="7436"/>
                  </a:cubicBezTo>
                  <a:cubicBezTo>
                    <a:pt x="840" y="6836"/>
                    <a:pt x="780" y="6236"/>
                    <a:pt x="780" y="5577"/>
                  </a:cubicBezTo>
                  <a:cubicBezTo>
                    <a:pt x="840" y="4917"/>
                    <a:pt x="1140" y="4258"/>
                    <a:pt x="1679" y="3838"/>
                  </a:cubicBezTo>
                  <a:cubicBezTo>
                    <a:pt x="2759" y="2939"/>
                    <a:pt x="4078" y="2399"/>
                    <a:pt x="5457" y="2159"/>
                  </a:cubicBezTo>
                  <a:cubicBezTo>
                    <a:pt x="6056" y="1979"/>
                    <a:pt x="6716" y="1860"/>
                    <a:pt x="7375" y="1800"/>
                  </a:cubicBezTo>
                  <a:cubicBezTo>
                    <a:pt x="7375" y="1800"/>
                    <a:pt x="8155" y="1620"/>
                    <a:pt x="9294" y="1440"/>
                  </a:cubicBezTo>
                  <a:cubicBezTo>
                    <a:pt x="10493" y="1260"/>
                    <a:pt x="12112" y="1140"/>
                    <a:pt x="13671" y="1020"/>
                  </a:cubicBezTo>
                  <a:cubicBezTo>
                    <a:pt x="16908" y="840"/>
                    <a:pt x="20146" y="960"/>
                    <a:pt x="20146" y="840"/>
                  </a:cubicBezTo>
                  <a:cubicBezTo>
                    <a:pt x="20206" y="600"/>
                    <a:pt x="16968" y="61"/>
                    <a:pt x="13611" y="1"/>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58"/>
            <p:cNvSpPr/>
            <p:nvPr/>
          </p:nvSpPr>
          <p:spPr>
            <a:xfrm>
              <a:off x="2483450" y="4922989"/>
              <a:ext cx="155900" cy="181575"/>
            </a:xfrm>
            <a:custGeom>
              <a:rect b="b" l="l" r="r" t="t"/>
              <a:pathLst>
                <a:path extrusionOk="0" h="7263" w="6236">
                  <a:moveTo>
                    <a:pt x="5336" y="1"/>
                  </a:moveTo>
                  <a:cubicBezTo>
                    <a:pt x="4737" y="61"/>
                    <a:pt x="4077" y="180"/>
                    <a:pt x="3538" y="420"/>
                  </a:cubicBezTo>
                  <a:cubicBezTo>
                    <a:pt x="2878" y="720"/>
                    <a:pt x="2339" y="1020"/>
                    <a:pt x="1859" y="1440"/>
                  </a:cubicBezTo>
                  <a:cubicBezTo>
                    <a:pt x="1679" y="1559"/>
                    <a:pt x="1499" y="1679"/>
                    <a:pt x="1379" y="1859"/>
                  </a:cubicBezTo>
                  <a:cubicBezTo>
                    <a:pt x="1259" y="1979"/>
                    <a:pt x="1199" y="2039"/>
                    <a:pt x="1199" y="2039"/>
                  </a:cubicBezTo>
                  <a:cubicBezTo>
                    <a:pt x="1139" y="2099"/>
                    <a:pt x="1079" y="2159"/>
                    <a:pt x="1020" y="2219"/>
                  </a:cubicBezTo>
                  <a:cubicBezTo>
                    <a:pt x="960" y="2339"/>
                    <a:pt x="840" y="2519"/>
                    <a:pt x="660" y="2759"/>
                  </a:cubicBezTo>
                  <a:cubicBezTo>
                    <a:pt x="360" y="3358"/>
                    <a:pt x="180" y="4018"/>
                    <a:pt x="120" y="4677"/>
                  </a:cubicBezTo>
                  <a:cubicBezTo>
                    <a:pt x="0" y="5337"/>
                    <a:pt x="120" y="5936"/>
                    <a:pt x="360" y="6536"/>
                  </a:cubicBezTo>
                  <a:cubicBezTo>
                    <a:pt x="579" y="6975"/>
                    <a:pt x="799" y="7263"/>
                    <a:pt x="881" y="7263"/>
                  </a:cubicBezTo>
                  <a:cubicBezTo>
                    <a:pt x="888" y="7263"/>
                    <a:pt x="895" y="7260"/>
                    <a:pt x="900" y="7255"/>
                  </a:cubicBezTo>
                  <a:cubicBezTo>
                    <a:pt x="960" y="7195"/>
                    <a:pt x="900" y="6896"/>
                    <a:pt x="900" y="6416"/>
                  </a:cubicBezTo>
                  <a:cubicBezTo>
                    <a:pt x="840" y="5876"/>
                    <a:pt x="900" y="5337"/>
                    <a:pt x="1079" y="4857"/>
                  </a:cubicBezTo>
                  <a:cubicBezTo>
                    <a:pt x="1259" y="4377"/>
                    <a:pt x="1499" y="3898"/>
                    <a:pt x="1799" y="3478"/>
                  </a:cubicBezTo>
                  <a:lnTo>
                    <a:pt x="2159" y="3058"/>
                  </a:lnTo>
                  <a:cubicBezTo>
                    <a:pt x="2219" y="2998"/>
                    <a:pt x="2279" y="2938"/>
                    <a:pt x="2279" y="2938"/>
                  </a:cubicBezTo>
                  <a:lnTo>
                    <a:pt x="2399" y="2759"/>
                  </a:lnTo>
                  <a:cubicBezTo>
                    <a:pt x="2518" y="2639"/>
                    <a:pt x="2638" y="2519"/>
                    <a:pt x="2758" y="2399"/>
                  </a:cubicBezTo>
                  <a:cubicBezTo>
                    <a:pt x="3118" y="1979"/>
                    <a:pt x="3538" y="1619"/>
                    <a:pt x="4017" y="1320"/>
                  </a:cubicBezTo>
                  <a:cubicBezTo>
                    <a:pt x="4437" y="1020"/>
                    <a:pt x="4977" y="780"/>
                    <a:pt x="5516" y="540"/>
                  </a:cubicBezTo>
                  <a:cubicBezTo>
                    <a:pt x="5936" y="360"/>
                    <a:pt x="6236" y="240"/>
                    <a:pt x="6236" y="120"/>
                  </a:cubicBezTo>
                  <a:cubicBezTo>
                    <a:pt x="6236" y="61"/>
                    <a:pt x="5876" y="1"/>
                    <a:pt x="5336" y="1"/>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58"/>
            <p:cNvSpPr/>
            <p:nvPr/>
          </p:nvSpPr>
          <p:spPr>
            <a:xfrm>
              <a:off x="2663279" y="4937922"/>
              <a:ext cx="157400" cy="171875"/>
            </a:xfrm>
            <a:custGeom>
              <a:rect b="b" l="l" r="r" t="t"/>
              <a:pathLst>
                <a:path extrusionOk="0" h="6875" w="6296">
                  <a:moveTo>
                    <a:pt x="5930" y="0"/>
                  </a:moveTo>
                  <a:cubicBezTo>
                    <a:pt x="5450" y="0"/>
                    <a:pt x="4570" y="146"/>
                    <a:pt x="3718" y="511"/>
                  </a:cubicBezTo>
                  <a:cubicBezTo>
                    <a:pt x="3118" y="751"/>
                    <a:pt x="2579" y="991"/>
                    <a:pt x="2099" y="1351"/>
                  </a:cubicBezTo>
                  <a:cubicBezTo>
                    <a:pt x="1919" y="1471"/>
                    <a:pt x="1739" y="1590"/>
                    <a:pt x="1619" y="1710"/>
                  </a:cubicBezTo>
                  <a:lnTo>
                    <a:pt x="1439" y="1890"/>
                  </a:lnTo>
                  <a:cubicBezTo>
                    <a:pt x="1439" y="1890"/>
                    <a:pt x="1200" y="2130"/>
                    <a:pt x="900" y="2550"/>
                  </a:cubicBezTo>
                  <a:cubicBezTo>
                    <a:pt x="540" y="3089"/>
                    <a:pt x="300" y="3689"/>
                    <a:pt x="120" y="4289"/>
                  </a:cubicBezTo>
                  <a:cubicBezTo>
                    <a:pt x="0" y="4888"/>
                    <a:pt x="0" y="5548"/>
                    <a:pt x="180" y="6147"/>
                  </a:cubicBezTo>
                  <a:cubicBezTo>
                    <a:pt x="290" y="6586"/>
                    <a:pt x="450" y="6874"/>
                    <a:pt x="568" y="6874"/>
                  </a:cubicBezTo>
                  <a:cubicBezTo>
                    <a:pt x="579" y="6874"/>
                    <a:pt x="590" y="6872"/>
                    <a:pt x="600" y="6867"/>
                  </a:cubicBezTo>
                  <a:cubicBezTo>
                    <a:pt x="720" y="6807"/>
                    <a:pt x="720" y="6507"/>
                    <a:pt x="720" y="6087"/>
                  </a:cubicBezTo>
                  <a:cubicBezTo>
                    <a:pt x="720" y="5548"/>
                    <a:pt x="840" y="5068"/>
                    <a:pt x="1080" y="4588"/>
                  </a:cubicBezTo>
                  <a:cubicBezTo>
                    <a:pt x="1319" y="4169"/>
                    <a:pt x="1619" y="3749"/>
                    <a:pt x="1919" y="3329"/>
                  </a:cubicBezTo>
                  <a:cubicBezTo>
                    <a:pt x="2219" y="3089"/>
                    <a:pt x="2459" y="2850"/>
                    <a:pt x="2459" y="2850"/>
                  </a:cubicBezTo>
                  <a:lnTo>
                    <a:pt x="2579" y="2730"/>
                  </a:lnTo>
                  <a:cubicBezTo>
                    <a:pt x="2639" y="2670"/>
                    <a:pt x="2758" y="2490"/>
                    <a:pt x="2938" y="2370"/>
                  </a:cubicBezTo>
                  <a:cubicBezTo>
                    <a:pt x="3298" y="2010"/>
                    <a:pt x="3718" y="1650"/>
                    <a:pt x="4197" y="1351"/>
                  </a:cubicBezTo>
                  <a:cubicBezTo>
                    <a:pt x="5157" y="691"/>
                    <a:pt x="6296" y="271"/>
                    <a:pt x="6296" y="92"/>
                  </a:cubicBezTo>
                  <a:cubicBezTo>
                    <a:pt x="6296" y="33"/>
                    <a:pt x="6158" y="0"/>
                    <a:pt x="5930" y="0"/>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58"/>
            <p:cNvSpPr/>
            <p:nvPr/>
          </p:nvSpPr>
          <p:spPr>
            <a:xfrm>
              <a:off x="2231625" y="3530125"/>
              <a:ext cx="854400" cy="1345700"/>
            </a:xfrm>
            <a:custGeom>
              <a:rect b="b" l="l" r="r" t="t"/>
              <a:pathLst>
                <a:path extrusionOk="0" h="53828" w="34176">
                  <a:moveTo>
                    <a:pt x="11512" y="1"/>
                  </a:moveTo>
                  <a:cubicBezTo>
                    <a:pt x="11152" y="1"/>
                    <a:pt x="10793" y="16"/>
                    <a:pt x="10433" y="46"/>
                  </a:cubicBezTo>
                  <a:cubicBezTo>
                    <a:pt x="7735" y="106"/>
                    <a:pt x="5157" y="1125"/>
                    <a:pt x="3118" y="2864"/>
                  </a:cubicBezTo>
                  <a:cubicBezTo>
                    <a:pt x="2339" y="3583"/>
                    <a:pt x="1679" y="4423"/>
                    <a:pt x="1140" y="5382"/>
                  </a:cubicBezTo>
                  <a:cubicBezTo>
                    <a:pt x="780" y="6161"/>
                    <a:pt x="540" y="6941"/>
                    <a:pt x="360" y="7720"/>
                  </a:cubicBezTo>
                  <a:cubicBezTo>
                    <a:pt x="180" y="8260"/>
                    <a:pt x="120" y="8739"/>
                    <a:pt x="60" y="9279"/>
                  </a:cubicBezTo>
                  <a:cubicBezTo>
                    <a:pt x="60" y="9639"/>
                    <a:pt x="60" y="9819"/>
                    <a:pt x="60" y="9819"/>
                  </a:cubicBezTo>
                  <a:cubicBezTo>
                    <a:pt x="60" y="9819"/>
                    <a:pt x="1" y="10598"/>
                    <a:pt x="1" y="11857"/>
                  </a:cubicBezTo>
                  <a:cubicBezTo>
                    <a:pt x="1" y="12637"/>
                    <a:pt x="1" y="13416"/>
                    <a:pt x="120" y="14196"/>
                  </a:cubicBezTo>
                  <a:cubicBezTo>
                    <a:pt x="120" y="14675"/>
                    <a:pt x="180" y="15155"/>
                    <a:pt x="180" y="15635"/>
                  </a:cubicBezTo>
                  <a:cubicBezTo>
                    <a:pt x="240" y="16174"/>
                    <a:pt x="360" y="16714"/>
                    <a:pt x="420" y="17253"/>
                  </a:cubicBezTo>
                  <a:cubicBezTo>
                    <a:pt x="540" y="17793"/>
                    <a:pt x="600" y="18333"/>
                    <a:pt x="720" y="18932"/>
                  </a:cubicBezTo>
                  <a:cubicBezTo>
                    <a:pt x="840" y="19532"/>
                    <a:pt x="960" y="20131"/>
                    <a:pt x="1080" y="20731"/>
                  </a:cubicBezTo>
                  <a:cubicBezTo>
                    <a:pt x="1380" y="21990"/>
                    <a:pt x="1799" y="23249"/>
                    <a:pt x="2099" y="24568"/>
                  </a:cubicBezTo>
                  <a:cubicBezTo>
                    <a:pt x="2938" y="27206"/>
                    <a:pt x="3898" y="29964"/>
                    <a:pt x="5097" y="32602"/>
                  </a:cubicBezTo>
                  <a:cubicBezTo>
                    <a:pt x="7255" y="37999"/>
                    <a:pt x="9234" y="43515"/>
                    <a:pt x="11212" y="47472"/>
                  </a:cubicBezTo>
                  <a:cubicBezTo>
                    <a:pt x="11632" y="48491"/>
                    <a:pt x="12172" y="49330"/>
                    <a:pt x="12532" y="50170"/>
                  </a:cubicBezTo>
                  <a:cubicBezTo>
                    <a:pt x="12951" y="50949"/>
                    <a:pt x="13311" y="51609"/>
                    <a:pt x="13671" y="52148"/>
                  </a:cubicBezTo>
                  <a:cubicBezTo>
                    <a:pt x="13970" y="52748"/>
                    <a:pt x="14390" y="53288"/>
                    <a:pt x="14810" y="53827"/>
                  </a:cubicBezTo>
                  <a:cubicBezTo>
                    <a:pt x="14570" y="53228"/>
                    <a:pt x="14270" y="52568"/>
                    <a:pt x="13911" y="52029"/>
                  </a:cubicBezTo>
                  <a:cubicBezTo>
                    <a:pt x="13611" y="51429"/>
                    <a:pt x="13311" y="50769"/>
                    <a:pt x="12891" y="49930"/>
                  </a:cubicBezTo>
                  <a:cubicBezTo>
                    <a:pt x="12532" y="49151"/>
                    <a:pt x="12112" y="48251"/>
                    <a:pt x="11692" y="47232"/>
                  </a:cubicBezTo>
                  <a:cubicBezTo>
                    <a:pt x="9953" y="43275"/>
                    <a:pt x="8095" y="37699"/>
                    <a:pt x="5996" y="32243"/>
                  </a:cubicBezTo>
                  <a:cubicBezTo>
                    <a:pt x="4917" y="29545"/>
                    <a:pt x="4018" y="26787"/>
                    <a:pt x="3238" y="24208"/>
                  </a:cubicBezTo>
                  <a:cubicBezTo>
                    <a:pt x="2938" y="22949"/>
                    <a:pt x="2519" y="21690"/>
                    <a:pt x="2339" y="20491"/>
                  </a:cubicBezTo>
                  <a:lnTo>
                    <a:pt x="2039" y="18692"/>
                  </a:lnTo>
                  <a:cubicBezTo>
                    <a:pt x="1919" y="18153"/>
                    <a:pt x="1859" y="17553"/>
                    <a:pt x="1799" y="17014"/>
                  </a:cubicBezTo>
                  <a:cubicBezTo>
                    <a:pt x="1739" y="16534"/>
                    <a:pt x="1619" y="16054"/>
                    <a:pt x="1619" y="15515"/>
                  </a:cubicBezTo>
                  <a:cubicBezTo>
                    <a:pt x="1559" y="15035"/>
                    <a:pt x="1499" y="14615"/>
                    <a:pt x="1499" y="14136"/>
                  </a:cubicBezTo>
                  <a:cubicBezTo>
                    <a:pt x="1440" y="13416"/>
                    <a:pt x="1440" y="12697"/>
                    <a:pt x="1440" y="11917"/>
                  </a:cubicBezTo>
                  <a:cubicBezTo>
                    <a:pt x="1499" y="10718"/>
                    <a:pt x="1499" y="9939"/>
                    <a:pt x="1499" y="9939"/>
                  </a:cubicBezTo>
                  <a:cubicBezTo>
                    <a:pt x="1499" y="9939"/>
                    <a:pt x="1559" y="9759"/>
                    <a:pt x="1559" y="9459"/>
                  </a:cubicBezTo>
                  <a:cubicBezTo>
                    <a:pt x="1559" y="8979"/>
                    <a:pt x="1679" y="8560"/>
                    <a:pt x="1739" y="8080"/>
                  </a:cubicBezTo>
                  <a:cubicBezTo>
                    <a:pt x="1919" y="7360"/>
                    <a:pt x="2099" y="6701"/>
                    <a:pt x="2459" y="6041"/>
                  </a:cubicBezTo>
                  <a:cubicBezTo>
                    <a:pt x="2819" y="5202"/>
                    <a:pt x="3418" y="4483"/>
                    <a:pt x="4078" y="3823"/>
                  </a:cubicBezTo>
                  <a:cubicBezTo>
                    <a:pt x="5876" y="2264"/>
                    <a:pt x="8155" y="1365"/>
                    <a:pt x="10553" y="1245"/>
                  </a:cubicBezTo>
                  <a:cubicBezTo>
                    <a:pt x="11212" y="1185"/>
                    <a:pt x="11932" y="1185"/>
                    <a:pt x="12591" y="1185"/>
                  </a:cubicBezTo>
                  <a:cubicBezTo>
                    <a:pt x="13251" y="1245"/>
                    <a:pt x="13911" y="1365"/>
                    <a:pt x="14570" y="1545"/>
                  </a:cubicBezTo>
                  <a:cubicBezTo>
                    <a:pt x="15889" y="2024"/>
                    <a:pt x="17148" y="2624"/>
                    <a:pt x="18347" y="3463"/>
                  </a:cubicBezTo>
                  <a:cubicBezTo>
                    <a:pt x="20626" y="5142"/>
                    <a:pt x="22724" y="7001"/>
                    <a:pt x="24643" y="9159"/>
                  </a:cubicBezTo>
                  <a:cubicBezTo>
                    <a:pt x="26501" y="11138"/>
                    <a:pt x="28120" y="13116"/>
                    <a:pt x="29499" y="14795"/>
                  </a:cubicBezTo>
                  <a:lnTo>
                    <a:pt x="32797" y="18992"/>
                  </a:lnTo>
                  <a:cubicBezTo>
                    <a:pt x="33217" y="19532"/>
                    <a:pt x="33636" y="20011"/>
                    <a:pt x="34176" y="20491"/>
                  </a:cubicBezTo>
                  <a:cubicBezTo>
                    <a:pt x="33816" y="19892"/>
                    <a:pt x="33456" y="19292"/>
                    <a:pt x="33037" y="18812"/>
                  </a:cubicBezTo>
                  <a:cubicBezTo>
                    <a:pt x="32317" y="17733"/>
                    <a:pt x="31238" y="16234"/>
                    <a:pt x="29919" y="14495"/>
                  </a:cubicBezTo>
                  <a:cubicBezTo>
                    <a:pt x="28600" y="12697"/>
                    <a:pt x="27041" y="10658"/>
                    <a:pt x="25182" y="8620"/>
                  </a:cubicBezTo>
                  <a:cubicBezTo>
                    <a:pt x="23324" y="6401"/>
                    <a:pt x="21165" y="4363"/>
                    <a:pt x="18827" y="2624"/>
                  </a:cubicBezTo>
                  <a:cubicBezTo>
                    <a:pt x="17628" y="1725"/>
                    <a:pt x="16249" y="1005"/>
                    <a:pt x="14870" y="525"/>
                  </a:cubicBezTo>
                  <a:cubicBezTo>
                    <a:pt x="14090" y="286"/>
                    <a:pt x="13371" y="106"/>
                    <a:pt x="12591" y="46"/>
                  </a:cubicBezTo>
                  <a:cubicBezTo>
                    <a:pt x="12232" y="16"/>
                    <a:pt x="11872" y="1"/>
                    <a:pt x="115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58"/>
            <p:cNvSpPr/>
            <p:nvPr/>
          </p:nvSpPr>
          <p:spPr>
            <a:xfrm>
              <a:off x="2754750" y="3739600"/>
              <a:ext cx="736000" cy="1617300"/>
            </a:xfrm>
            <a:custGeom>
              <a:rect b="b" l="l" r="r" t="t"/>
              <a:pathLst>
                <a:path extrusionOk="0" h="64692" w="29440">
                  <a:moveTo>
                    <a:pt x="4018" y="1"/>
                  </a:moveTo>
                  <a:lnTo>
                    <a:pt x="6836" y="53962"/>
                  </a:lnTo>
                  <a:cubicBezTo>
                    <a:pt x="6836" y="53962"/>
                    <a:pt x="0" y="60557"/>
                    <a:pt x="2459" y="63136"/>
                  </a:cubicBezTo>
                  <a:cubicBezTo>
                    <a:pt x="3398" y="64097"/>
                    <a:pt x="6890" y="64692"/>
                    <a:pt x="10982" y="64692"/>
                  </a:cubicBezTo>
                  <a:cubicBezTo>
                    <a:pt x="17605" y="64692"/>
                    <a:pt x="25798" y="63135"/>
                    <a:pt x="27281" y="59058"/>
                  </a:cubicBezTo>
                  <a:cubicBezTo>
                    <a:pt x="27281" y="59058"/>
                    <a:pt x="28960" y="34116"/>
                    <a:pt x="29439" y="23444"/>
                  </a:cubicBezTo>
                  <a:lnTo>
                    <a:pt x="401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58"/>
            <p:cNvSpPr/>
            <p:nvPr/>
          </p:nvSpPr>
          <p:spPr>
            <a:xfrm>
              <a:off x="2903150" y="5184575"/>
              <a:ext cx="142425" cy="143925"/>
            </a:xfrm>
            <a:custGeom>
              <a:rect b="b" l="l" r="r" t="t"/>
              <a:pathLst>
                <a:path extrusionOk="0" h="5757" w="5697">
                  <a:moveTo>
                    <a:pt x="5696" y="0"/>
                  </a:moveTo>
                  <a:lnTo>
                    <a:pt x="5696" y="0"/>
                  </a:lnTo>
                  <a:cubicBezTo>
                    <a:pt x="5696" y="0"/>
                    <a:pt x="5516" y="60"/>
                    <a:pt x="5096" y="180"/>
                  </a:cubicBezTo>
                  <a:cubicBezTo>
                    <a:pt x="4737" y="240"/>
                    <a:pt x="4197" y="360"/>
                    <a:pt x="3598" y="540"/>
                  </a:cubicBezTo>
                  <a:cubicBezTo>
                    <a:pt x="3118" y="660"/>
                    <a:pt x="2578" y="900"/>
                    <a:pt x="2099" y="1140"/>
                  </a:cubicBezTo>
                  <a:cubicBezTo>
                    <a:pt x="1979" y="1200"/>
                    <a:pt x="1799" y="1259"/>
                    <a:pt x="1679" y="1379"/>
                  </a:cubicBezTo>
                  <a:lnTo>
                    <a:pt x="1499" y="1499"/>
                  </a:lnTo>
                  <a:cubicBezTo>
                    <a:pt x="1439" y="1499"/>
                    <a:pt x="1379" y="1559"/>
                    <a:pt x="1319" y="1619"/>
                  </a:cubicBezTo>
                  <a:lnTo>
                    <a:pt x="959" y="1979"/>
                  </a:lnTo>
                  <a:cubicBezTo>
                    <a:pt x="780" y="2219"/>
                    <a:pt x="660" y="2399"/>
                    <a:pt x="540" y="2638"/>
                  </a:cubicBezTo>
                  <a:cubicBezTo>
                    <a:pt x="360" y="2878"/>
                    <a:pt x="240" y="3178"/>
                    <a:pt x="120" y="3478"/>
                  </a:cubicBezTo>
                  <a:cubicBezTo>
                    <a:pt x="60" y="3718"/>
                    <a:pt x="0" y="4018"/>
                    <a:pt x="0" y="4317"/>
                  </a:cubicBezTo>
                  <a:lnTo>
                    <a:pt x="0" y="4737"/>
                  </a:lnTo>
                  <a:lnTo>
                    <a:pt x="120" y="5097"/>
                  </a:lnTo>
                  <a:cubicBezTo>
                    <a:pt x="120" y="5277"/>
                    <a:pt x="240" y="5397"/>
                    <a:pt x="300" y="5576"/>
                  </a:cubicBezTo>
                  <a:cubicBezTo>
                    <a:pt x="360" y="5636"/>
                    <a:pt x="360" y="5696"/>
                    <a:pt x="360" y="5756"/>
                  </a:cubicBezTo>
                  <a:cubicBezTo>
                    <a:pt x="360" y="5696"/>
                    <a:pt x="360" y="5636"/>
                    <a:pt x="360" y="5516"/>
                  </a:cubicBezTo>
                  <a:cubicBezTo>
                    <a:pt x="300" y="5397"/>
                    <a:pt x="240" y="5217"/>
                    <a:pt x="300" y="5097"/>
                  </a:cubicBezTo>
                  <a:cubicBezTo>
                    <a:pt x="300" y="4977"/>
                    <a:pt x="240" y="4857"/>
                    <a:pt x="300" y="4737"/>
                  </a:cubicBezTo>
                  <a:cubicBezTo>
                    <a:pt x="300" y="4677"/>
                    <a:pt x="360" y="4557"/>
                    <a:pt x="360" y="4437"/>
                  </a:cubicBezTo>
                  <a:cubicBezTo>
                    <a:pt x="420" y="4317"/>
                    <a:pt x="480" y="4197"/>
                    <a:pt x="540" y="4137"/>
                  </a:cubicBezTo>
                  <a:cubicBezTo>
                    <a:pt x="600" y="4018"/>
                    <a:pt x="660" y="3898"/>
                    <a:pt x="780" y="3838"/>
                  </a:cubicBezTo>
                  <a:cubicBezTo>
                    <a:pt x="900" y="3658"/>
                    <a:pt x="1079" y="3478"/>
                    <a:pt x="1259" y="3358"/>
                  </a:cubicBezTo>
                  <a:lnTo>
                    <a:pt x="1799" y="2938"/>
                  </a:lnTo>
                  <a:lnTo>
                    <a:pt x="2159" y="2698"/>
                  </a:lnTo>
                  <a:lnTo>
                    <a:pt x="2338" y="2638"/>
                  </a:lnTo>
                  <a:cubicBezTo>
                    <a:pt x="2338" y="2638"/>
                    <a:pt x="3058" y="1919"/>
                    <a:pt x="3897" y="1259"/>
                  </a:cubicBezTo>
                  <a:cubicBezTo>
                    <a:pt x="4377" y="900"/>
                    <a:pt x="4737" y="540"/>
                    <a:pt x="5096" y="360"/>
                  </a:cubicBezTo>
                  <a:cubicBezTo>
                    <a:pt x="5276" y="180"/>
                    <a:pt x="5516" y="120"/>
                    <a:pt x="5696" y="0"/>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58"/>
            <p:cNvSpPr/>
            <p:nvPr/>
          </p:nvSpPr>
          <p:spPr>
            <a:xfrm>
              <a:off x="3062025" y="5212425"/>
              <a:ext cx="133425" cy="120575"/>
            </a:xfrm>
            <a:custGeom>
              <a:rect b="b" l="l" r="r" t="t"/>
              <a:pathLst>
                <a:path extrusionOk="0" h="4823" w="5337">
                  <a:moveTo>
                    <a:pt x="4314" y="1"/>
                  </a:moveTo>
                  <a:cubicBezTo>
                    <a:pt x="3971" y="1"/>
                    <a:pt x="3620" y="43"/>
                    <a:pt x="3238" y="86"/>
                  </a:cubicBezTo>
                  <a:cubicBezTo>
                    <a:pt x="2759" y="205"/>
                    <a:pt x="2279" y="385"/>
                    <a:pt x="1859" y="625"/>
                  </a:cubicBezTo>
                  <a:cubicBezTo>
                    <a:pt x="1619" y="745"/>
                    <a:pt x="1440" y="865"/>
                    <a:pt x="1260" y="985"/>
                  </a:cubicBezTo>
                  <a:cubicBezTo>
                    <a:pt x="1080" y="1165"/>
                    <a:pt x="960" y="1345"/>
                    <a:pt x="840" y="1524"/>
                  </a:cubicBezTo>
                  <a:cubicBezTo>
                    <a:pt x="660" y="1764"/>
                    <a:pt x="540" y="1944"/>
                    <a:pt x="420" y="2184"/>
                  </a:cubicBezTo>
                  <a:cubicBezTo>
                    <a:pt x="300" y="2424"/>
                    <a:pt x="240" y="2664"/>
                    <a:pt x="120" y="2904"/>
                  </a:cubicBezTo>
                  <a:cubicBezTo>
                    <a:pt x="61" y="3143"/>
                    <a:pt x="61" y="3443"/>
                    <a:pt x="1" y="3683"/>
                  </a:cubicBezTo>
                  <a:lnTo>
                    <a:pt x="1" y="4103"/>
                  </a:lnTo>
                  <a:cubicBezTo>
                    <a:pt x="61" y="4223"/>
                    <a:pt x="61" y="4283"/>
                    <a:pt x="61" y="4402"/>
                  </a:cubicBezTo>
                  <a:cubicBezTo>
                    <a:pt x="61" y="4522"/>
                    <a:pt x="120" y="4702"/>
                    <a:pt x="180" y="4822"/>
                  </a:cubicBezTo>
                  <a:cubicBezTo>
                    <a:pt x="180" y="4702"/>
                    <a:pt x="180" y="4522"/>
                    <a:pt x="240" y="4402"/>
                  </a:cubicBezTo>
                  <a:cubicBezTo>
                    <a:pt x="240" y="4283"/>
                    <a:pt x="300" y="4223"/>
                    <a:pt x="300" y="4103"/>
                  </a:cubicBezTo>
                  <a:lnTo>
                    <a:pt x="420" y="3803"/>
                  </a:lnTo>
                  <a:cubicBezTo>
                    <a:pt x="480" y="3743"/>
                    <a:pt x="540" y="3623"/>
                    <a:pt x="600" y="3503"/>
                  </a:cubicBezTo>
                  <a:cubicBezTo>
                    <a:pt x="660" y="3443"/>
                    <a:pt x="720" y="3323"/>
                    <a:pt x="840" y="3263"/>
                  </a:cubicBezTo>
                  <a:cubicBezTo>
                    <a:pt x="960" y="3083"/>
                    <a:pt x="1140" y="2904"/>
                    <a:pt x="1320" y="2784"/>
                  </a:cubicBezTo>
                  <a:cubicBezTo>
                    <a:pt x="1440" y="2604"/>
                    <a:pt x="1619" y="2484"/>
                    <a:pt x="1739" y="2364"/>
                  </a:cubicBezTo>
                  <a:lnTo>
                    <a:pt x="2159" y="2064"/>
                  </a:lnTo>
                  <a:lnTo>
                    <a:pt x="2579" y="1644"/>
                  </a:lnTo>
                  <a:cubicBezTo>
                    <a:pt x="2879" y="1345"/>
                    <a:pt x="3178" y="1045"/>
                    <a:pt x="3538" y="805"/>
                  </a:cubicBezTo>
                  <a:cubicBezTo>
                    <a:pt x="3718" y="685"/>
                    <a:pt x="3958" y="565"/>
                    <a:pt x="4138" y="445"/>
                  </a:cubicBezTo>
                  <a:cubicBezTo>
                    <a:pt x="4317" y="325"/>
                    <a:pt x="4497" y="205"/>
                    <a:pt x="4737" y="145"/>
                  </a:cubicBezTo>
                  <a:cubicBezTo>
                    <a:pt x="4857" y="145"/>
                    <a:pt x="5037" y="86"/>
                    <a:pt x="5157" y="86"/>
                  </a:cubicBezTo>
                  <a:lnTo>
                    <a:pt x="5337" y="86"/>
                  </a:lnTo>
                  <a:cubicBezTo>
                    <a:pt x="5337" y="86"/>
                    <a:pt x="5097" y="26"/>
                    <a:pt x="4737" y="26"/>
                  </a:cubicBezTo>
                  <a:cubicBezTo>
                    <a:pt x="4597" y="8"/>
                    <a:pt x="4456" y="1"/>
                    <a:pt x="4314" y="1"/>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58"/>
            <p:cNvSpPr/>
            <p:nvPr/>
          </p:nvSpPr>
          <p:spPr>
            <a:xfrm>
              <a:off x="2846185" y="3699123"/>
              <a:ext cx="295322" cy="901700"/>
            </a:xfrm>
            <a:custGeom>
              <a:rect b="b" l="l" r="r" t="t"/>
              <a:pathLst>
                <a:path extrusionOk="0" h="36068" w="11213">
                  <a:moveTo>
                    <a:pt x="0" y="1"/>
                  </a:moveTo>
                  <a:lnTo>
                    <a:pt x="840" y="16129"/>
                  </a:lnTo>
                  <a:lnTo>
                    <a:pt x="1499" y="28121"/>
                  </a:lnTo>
                  <a:cubicBezTo>
                    <a:pt x="1619" y="30039"/>
                    <a:pt x="900" y="33097"/>
                    <a:pt x="1919" y="34776"/>
                  </a:cubicBezTo>
                  <a:cubicBezTo>
                    <a:pt x="2099" y="35136"/>
                    <a:pt x="2339" y="35436"/>
                    <a:pt x="2698" y="35675"/>
                  </a:cubicBezTo>
                  <a:cubicBezTo>
                    <a:pt x="3083" y="35946"/>
                    <a:pt x="3516" y="36068"/>
                    <a:pt x="3962" y="36068"/>
                  </a:cubicBezTo>
                  <a:cubicBezTo>
                    <a:pt x="5391" y="36068"/>
                    <a:pt x="6961" y="34817"/>
                    <a:pt x="7555" y="33217"/>
                  </a:cubicBezTo>
                  <a:cubicBezTo>
                    <a:pt x="8334" y="31119"/>
                    <a:pt x="7555" y="27821"/>
                    <a:pt x="7315" y="25722"/>
                  </a:cubicBezTo>
                  <a:cubicBezTo>
                    <a:pt x="7075" y="24763"/>
                    <a:pt x="7015" y="23744"/>
                    <a:pt x="7075" y="22725"/>
                  </a:cubicBezTo>
                  <a:cubicBezTo>
                    <a:pt x="7315" y="21106"/>
                    <a:pt x="7915" y="21466"/>
                    <a:pt x="8814" y="20326"/>
                  </a:cubicBezTo>
                  <a:cubicBezTo>
                    <a:pt x="10133" y="18708"/>
                    <a:pt x="10913" y="16789"/>
                    <a:pt x="11092" y="14750"/>
                  </a:cubicBezTo>
                  <a:cubicBezTo>
                    <a:pt x="11212" y="12952"/>
                    <a:pt x="10793" y="11393"/>
                    <a:pt x="10673" y="9654"/>
                  </a:cubicBezTo>
                  <a:lnTo>
                    <a:pt x="0" y="1"/>
                  </a:lnTo>
                  <a:close/>
                </a:path>
              </a:pathLst>
            </a:custGeom>
            <a:solidFill>
              <a:srgbClr val="FFC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58"/>
            <p:cNvSpPr/>
            <p:nvPr/>
          </p:nvSpPr>
          <p:spPr>
            <a:xfrm>
              <a:off x="2787725" y="4297200"/>
              <a:ext cx="700025" cy="1060775"/>
            </a:xfrm>
            <a:custGeom>
              <a:rect b="b" l="l" r="r" t="t"/>
              <a:pathLst>
                <a:path extrusionOk="0" h="42431" w="28001">
                  <a:moveTo>
                    <a:pt x="26921" y="1"/>
                  </a:moveTo>
                  <a:cubicBezTo>
                    <a:pt x="26322" y="5817"/>
                    <a:pt x="22724" y="36275"/>
                    <a:pt x="12771" y="37234"/>
                  </a:cubicBezTo>
                  <a:cubicBezTo>
                    <a:pt x="11272" y="37390"/>
                    <a:pt x="9980" y="37457"/>
                    <a:pt x="8865" y="37457"/>
                  </a:cubicBezTo>
                  <a:cubicBezTo>
                    <a:pt x="4404" y="37457"/>
                    <a:pt x="2782" y="36383"/>
                    <a:pt x="2159" y="35615"/>
                  </a:cubicBezTo>
                  <a:cubicBezTo>
                    <a:pt x="900" y="37474"/>
                    <a:pt x="0" y="39632"/>
                    <a:pt x="1140" y="40832"/>
                  </a:cubicBezTo>
                  <a:cubicBezTo>
                    <a:pt x="2083" y="41821"/>
                    <a:pt x="5602" y="42430"/>
                    <a:pt x="9718" y="42430"/>
                  </a:cubicBezTo>
                  <a:cubicBezTo>
                    <a:pt x="16331" y="42430"/>
                    <a:pt x="24484" y="40857"/>
                    <a:pt x="25962" y="36754"/>
                  </a:cubicBezTo>
                  <a:cubicBezTo>
                    <a:pt x="25962" y="36754"/>
                    <a:pt x="27401" y="15230"/>
                    <a:pt x="28000" y="3658"/>
                  </a:cubicBezTo>
                  <a:cubicBezTo>
                    <a:pt x="27701" y="2279"/>
                    <a:pt x="27521" y="1140"/>
                    <a:pt x="27341" y="361"/>
                  </a:cubicBezTo>
                  <a:lnTo>
                    <a:pt x="26921" y="1"/>
                  </a:ln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58"/>
            <p:cNvSpPr/>
            <p:nvPr/>
          </p:nvSpPr>
          <p:spPr>
            <a:xfrm>
              <a:off x="2783225" y="3739600"/>
              <a:ext cx="707525" cy="1635550"/>
            </a:xfrm>
            <a:custGeom>
              <a:rect b="b" l="l" r="r" t="t"/>
              <a:pathLst>
                <a:path extrusionOk="0" h="65422" w="28301">
                  <a:moveTo>
                    <a:pt x="2879" y="1"/>
                  </a:moveTo>
                  <a:lnTo>
                    <a:pt x="2879" y="1"/>
                  </a:lnTo>
                  <a:cubicBezTo>
                    <a:pt x="2998" y="4498"/>
                    <a:pt x="3118" y="9054"/>
                    <a:pt x="3298" y="13551"/>
                  </a:cubicBezTo>
                  <a:cubicBezTo>
                    <a:pt x="3418" y="18048"/>
                    <a:pt x="3598" y="22545"/>
                    <a:pt x="3778" y="27041"/>
                  </a:cubicBezTo>
                  <a:cubicBezTo>
                    <a:pt x="3958" y="31538"/>
                    <a:pt x="4078" y="36035"/>
                    <a:pt x="4318" y="40532"/>
                  </a:cubicBezTo>
                  <a:lnTo>
                    <a:pt x="4960" y="53683"/>
                  </a:lnTo>
                  <a:lnTo>
                    <a:pt x="4960" y="53683"/>
                  </a:lnTo>
                  <a:cubicBezTo>
                    <a:pt x="4461" y="54195"/>
                    <a:pt x="4000" y="54708"/>
                    <a:pt x="3538" y="55221"/>
                  </a:cubicBezTo>
                  <a:cubicBezTo>
                    <a:pt x="3058" y="55821"/>
                    <a:pt x="2519" y="56480"/>
                    <a:pt x="2039" y="57140"/>
                  </a:cubicBezTo>
                  <a:cubicBezTo>
                    <a:pt x="1560" y="57799"/>
                    <a:pt x="1140" y="58459"/>
                    <a:pt x="780" y="59238"/>
                  </a:cubicBezTo>
                  <a:cubicBezTo>
                    <a:pt x="300" y="60018"/>
                    <a:pt x="61" y="60917"/>
                    <a:pt x="1" y="61876"/>
                  </a:cubicBezTo>
                  <a:cubicBezTo>
                    <a:pt x="1" y="62416"/>
                    <a:pt x="180" y="62896"/>
                    <a:pt x="480" y="63375"/>
                  </a:cubicBezTo>
                  <a:cubicBezTo>
                    <a:pt x="600" y="63495"/>
                    <a:pt x="660" y="63615"/>
                    <a:pt x="780" y="63675"/>
                  </a:cubicBezTo>
                  <a:lnTo>
                    <a:pt x="900" y="63795"/>
                  </a:lnTo>
                  <a:lnTo>
                    <a:pt x="1080" y="63915"/>
                  </a:lnTo>
                  <a:cubicBezTo>
                    <a:pt x="1320" y="64095"/>
                    <a:pt x="1500" y="64215"/>
                    <a:pt x="1739" y="64335"/>
                  </a:cubicBezTo>
                  <a:cubicBezTo>
                    <a:pt x="2519" y="64634"/>
                    <a:pt x="3358" y="64874"/>
                    <a:pt x="4198" y="64994"/>
                  </a:cubicBezTo>
                  <a:cubicBezTo>
                    <a:pt x="5756" y="65294"/>
                    <a:pt x="7375" y="65414"/>
                    <a:pt x="8994" y="65414"/>
                  </a:cubicBezTo>
                  <a:cubicBezTo>
                    <a:pt x="9264" y="65419"/>
                    <a:pt x="9534" y="65421"/>
                    <a:pt x="9803" y="65421"/>
                  </a:cubicBezTo>
                  <a:cubicBezTo>
                    <a:pt x="12771" y="65421"/>
                    <a:pt x="15729" y="65119"/>
                    <a:pt x="18587" y="64515"/>
                  </a:cubicBezTo>
                  <a:cubicBezTo>
                    <a:pt x="20206" y="64155"/>
                    <a:pt x="21765" y="63615"/>
                    <a:pt x="23204" y="62896"/>
                  </a:cubicBezTo>
                  <a:cubicBezTo>
                    <a:pt x="23923" y="62536"/>
                    <a:pt x="24643" y="62056"/>
                    <a:pt x="25302" y="61517"/>
                  </a:cubicBezTo>
                  <a:cubicBezTo>
                    <a:pt x="25962" y="60917"/>
                    <a:pt x="26442" y="60138"/>
                    <a:pt x="26801" y="59298"/>
                  </a:cubicBezTo>
                  <a:lnTo>
                    <a:pt x="26801" y="59238"/>
                  </a:lnTo>
                  <a:lnTo>
                    <a:pt x="26801" y="59118"/>
                  </a:lnTo>
                  <a:cubicBezTo>
                    <a:pt x="27101" y="53183"/>
                    <a:pt x="27401" y="47247"/>
                    <a:pt x="27701" y="41311"/>
                  </a:cubicBezTo>
                  <a:cubicBezTo>
                    <a:pt x="27821" y="38313"/>
                    <a:pt x="27881" y="35375"/>
                    <a:pt x="28000" y="32378"/>
                  </a:cubicBezTo>
                  <a:cubicBezTo>
                    <a:pt x="28120" y="29440"/>
                    <a:pt x="28240" y="26442"/>
                    <a:pt x="28300" y="23444"/>
                  </a:cubicBezTo>
                  <a:lnTo>
                    <a:pt x="28300" y="23444"/>
                  </a:lnTo>
                  <a:cubicBezTo>
                    <a:pt x="28060" y="26442"/>
                    <a:pt x="27821" y="29380"/>
                    <a:pt x="27581" y="32378"/>
                  </a:cubicBezTo>
                  <a:cubicBezTo>
                    <a:pt x="27341" y="35315"/>
                    <a:pt x="27101" y="38253"/>
                    <a:pt x="26861" y="41251"/>
                  </a:cubicBezTo>
                  <a:cubicBezTo>
                    <a:pt x="26442" y="47187"/>
                    <a:pt x="25962" y="53123"/>
                    <a:pt x="25482" y="59058"/>
                  </a:cubicBezTo>
                  <a:lnTo>
                    <a:pt x="25482" y="58879"/>
                  </a:lnTo>
                  <a:cubicBezTo>
                    <a:pt x="24883" y="60138"/>
                    <a:pt x="23803" y="61157"/>
                    <a:pt x="22484" y="61697"/>
                  </a:cubicBezTo>
                  <a:cubicBezTo>
                    <a:pt x="21105" y="62356"/>
                    <a:pt x="19666" y="62896"/>
                    <a:pt x="18227" y="63196"/>
                  </a:cubicBezTo>
                  <a:cubicBezTo>
                    <a:pt x="15426" y="63745"/>
                    <a:pt x="12625" y="64042"/>
                    <a:pt x="9778" y="64042"/>
                  </a:cubicBezTo>
                  <a:cubicBezTo>
                    <a:pt x="9517" y="64042"/>
                    <a:pt x="9256" y="64040"/>
                    <a:pt x="8994" y="64035"/>
                  </a:cubicBezTo>
                  <a:cubicBezTo>
                    <a:pt x="7495" y="63975"/>
                    <a:pt x="5936" y="63855"/>
                    <a:pt x="4437" y="63555"/>
                  </a:cubicBezTo>
                  <a:cubicBezTo>
                    <a:pt x="3718" y="63435"/>
                    <a:pt x="2998" y="63255"/>
                    <a:pt x="2339" y="62956"/>
                  </a:cubicBezTo>
                  <a:cubicBezTo>
                    <a:pt x="2219" y="62896"/>
                    <a:pt x="2099" y="62836"/>
                    <a:pt x="1979" y="62776"/>
                  </a:cubicBezTo>
                  <a:lnTo>
                    <a:pt x="1919" y="62716"/>
                  </a:lnTo>
                  <a:lnTo>
                    <a:pt x="1799" y="62656"/>
                  </a:lnTo>
                  <a:cubicBezTo>
                    <a:pt x="1799" y="62596"/>
                    <a:pt x="1739" y="62536"/>
                    <a:pt x="1739" y="62536"/>
                  </a:cubicBezTo>
                  <a:cubicBezTo>
                    <a:pt x="1560" y="62296"/>
                    <a:pt x="1500" y="62056"/>
                    <a:pt x="1500" y="61817"/>
                  </a:cubicBezTo>
                  <a:cubicBezTo>
                    <a:pt x="1560" y="61157"/>
                    <a:pt x="1739" y="60497"/>
                    <a:pt x="2039" y="59898"/>
                  </a:cubicBezTo>
                  <a:cubicBezTo>
                    <a:pt x="2339" y="59238"/>
                    <a:pt x="2759" y="58639"/>
                    <a:pt x="3178" y="58039"/>
                  </a:cubicBezTo>
                  <a:cubicBezTo>
                    <a:pt x="4078" y="56780"/>
                    <a:pt x="5097" y="55581"/>
                    <a:pt x="6176" y="54502"/>
                  </a:cubicBezTo>
                  <a:lnTo>
                    <a:pt x="6416" y="54262"/>
                  </a:lnTo>
                  <a:lnTo>
                    <a:pt x="6416" y="53962"/>
                  </a:lnTo>
                  <a:lnTo>
                    <a:pt x="5637" y="40472"/>
                  </a:lnTo>
                  <a:cubicBezTo>
                    <a:pt x="5397" y="35975"/>
                    <a:pt x="5097" y="31478"/>
                    <a:pt x="4797" y="26981"/>
                  </a:cubicBezTo>
                  <a:cubicBezTo>
                    <a:pt x="4497" y="22485"/>
                    <a:pt x="4198" y="17988"/>
                    <a:pt x="3898" y="13491"/>
                  </a:cubicBezTo>
                  <a:cubicBezTo>
                    <a:pt x="3538" y="8994"/>
                    <a:pt x="3238" y="4498"/>
                    <a:pt x="2879" y="1"/>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58"/>
            <p:cNvSpPr/>
            <p:nvPr/>
          </p:nvSpPr>
          <p:spPr>
            <a:xfrm>
              <a:off x="3783528" y="3379766"/>
              <a:ext cx="659835" cy="2028856"/>
            </a:xfrm>
            <a:custGeom>
              <a:rect b="b" l="l" r="r" t="t"/>
              <a:pathLst>
                <a:path extrusionOk="0" h="63377" w="30819">
                  <a:moveTo>
                    <a:pt x="24643" y="1"/>
                  </a:moveTo>
                  <a:lnTo>
                    <a:pt x="1" y="22785"/>
                  </a:lnTo>
                  <a:cubicBezTo>
                    <a:pt x="900" y="33457"/>
                    <a:pt x="3478" y="58339"/>
                    <a:pt x="3478" y="58339"/>
                  </a:cubicBezTo>
                  <a:cubicBezTo>
                    <a:pt x="5012" y="62020"/>
                    <a:pt x="12107" y="63376"/>
                    <a:pt x="18374" y="63376"/>
                  </a:cubicBezTo>
                  <a:cubicBezTo>
                    <a:pt x="23131" y="63376"/>
                    <a:pt x="27411" y="62595"/>
                    <a:pt x="28420" y="61457"/>
                  </a:cubicBezTo>
                  <a:cubicBezTo>
                    <a:pt x="30818" y="58819"/>
                    <a:pt x="23743" y="52463"/>
                    <a:pt x="23743" y="52463"/>
                  </a:cubicBezTo>
                  <a:lnTo>
                    <a:pt x="246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58"/>
            <p:cNvSpPr/>
            <p:nvPr/>
          </p:nvSpPr>
          <p:spPr>
            <a:xfrm>
              <a:off x="4199700" y="5217550"/>
              <a:ext cx="146925" cy="137925"/>
            </a:xfrm>
            <a:custGeom>
              <a:rect b="b" l="l" r="r" t="t"/>
              <a:pathLst>
                <a:path extrusionOk="0" h="5517" w="5877">
                  <a:moveTo>
                    <a:pt x="1" y="0"/>
                  </a:moveTo>
                  <a:cubicBezTo>
                    <a:pt x="241" y="120"/>
                    <a:pt x="420" y="180"/>
                    <a:pt x="600" y="360"/>
                  </a:cubicBezTo>
                  <a:cubicBezTo>
                    <a:pt x="960" y="540"/>
                    <a:pt x="1440" y="840"/>
                    <a:pt x="1859" y="1200"/>
                  </a:cubicBezTo>
                  <a:cubicBezTo>
                    <a:pt x="2759" y="1859"/>
                    <a:pt x="3478" y="2519"/>
                    <a:pt x="3478" y="2519"/>
                  </a:cubicBezTo>
                  <a:lnTo>
                    <a:pt x="3658" y="2579"/>
                  </a:lnTo>
                  <a:lnTo>
                    <a:pt x="4018" y="2818"/>
                  </a:lnTo>
                  <a:lnTo>
                    <a:pt x="4557" y="3178"/>
                  </a:lnTo>
                  <a:cubicBezTo>
                    <a:pt x="4737" y="3358"/>
                    <a:pt x="4917" y="3478"/>
                    <a:pt x="5097" y="3658"/>
                  </a:cubicBezTo>
                  <a:cubicBezTo>
                    <a:pt x="5157" y="3718"/>
                    <a:pt x="5217" y="3838"/>
                    <a:pt x="5337" y="3958"/>
                  </a:cubicBezTo>
                  <a:cubicBezTo>
                    <a:pt x="5397" y="4018"/>
                    <a:pt x="5457" y="4137"/>
                    <a:pt x="5517" y="4257"/>
                  </a:cubicBezTo>
                  <a:cubicBezTo>
                    <a:pt x="5517" y="4377"/>
                    <a:pt x="5577" y="4497"/>
                    <a:pt x="5637" y="4557"/>
                  </a:cubicBezTo>
                  <a:cubicBezTo>
                    <a:pt x="5637" y="4677"/>
                    <a:pt x="5637" y="4797"/>
                    <a:pt x="5637" y="4857"/>
                  </a:cubicBezTo>
                  <a:cubicBezTo>
                    <a:pt x="5637" y="5037"/>
                    <a:pt x="5637" y="5217"/>
                    <a:pt x="5577" y="5337"/>
                  </a:cubicBezTo>
                  <a:cubicBezTo>
                    <a:pt x="5577" y="5397"/>
                    <a:pt x="5517" y="5457"/>
                    <a:pt x="5517" y="5516"/>
                  </a:cubicBezTo>
                  <a:lnTo>
                    <a:pt x="5517" y="5516"/>
                  </a:lnTo>
                  <a:cubicBezTo>
                    <a:pt x="5517" y="5516"/>
                    <a:pt x="5517" y="5456"/>
                    <a:pt x="5577" y="5397"/>
                  </a:cubicBezTo>
                  <a:cubicBezTo>
                    <a:pt x="5697" y="5217"/>
                    <a:pt x="5757" y="5037"/>
                    <a:pt x="5817" y="4917"/>
                  </a:cubicBezTo>
                  <a:cubicBezTo>
                    <a:pt x="5817" y="4797"/>
                    <a:pt x="5877" y="4677"/>
                    <a:pt x="5877" y="4557"/>
                  </a:cubicBezTo>
                  <a:cubicBezTo>
                    <a:pt x="5877" y="4437"/>
                    <a:pt x="5877" y="4257"/>
                    <a:pt x="5877" y="4137"/>
                  </a:cubicBezTo>
                  <a:cubicBezTo>
                    <a:pt x="5877" y="4018"/>
                    <a:pt x="5877" y="3838"/>
                    <a:pt x="5817" y="3718"/>
                  </a:cubicBezTo>
                  <a:cubicBezTo>
                    <a:pt x="5817" y="3538"/>
                    <a:pt x="5757" y="3418"/>
                    <a:pt x="5697" y="3298"/>
                  </a:cubicBezTo>
                  <a:cubicBezTo>
                    <a:pt x="5577" y="2998"/>
                    <a:pt x="5457" y="2699"/>
                    <a:pt x="5277" y="2459"/>
                  </a:cubicBezTo>
                  <a:cubicBezTo>
                    <a:pt x="5157" y="2219"/>
                    <a:pt x="4977" y="2039"/>
                    <a:pt x="4797" y="1859"/>
                  </a:cubicBezTo>
                  <a:lnTo>
                    <a:pt x="4438" y="1499"/>
                  </a:lnTo>
                  <a:lnTo>
                    <a:pt x="4258" y="1319"/>
                  </a:lnTo>
                  <a:lnTo>
                    <a:pt x="4138" y="1260"/>
                  </a:lnTo>
                  <a:cubicBezTo>
                    <a:pt x="3958" y="1140"/>
                    <a:pt x="3778" y="1080"/>
                    <a:pt x="3658" y="1020"/>
                  </a:cubicBezTo>
                  <a:cubicBezTo>
                    <a:pt x="3178" y="780"/>
                    <a:pt x="2639" y="600"/>
                    <a:pt x="2159" y="480"/>
                  </a:cubicBezTo>
                  <a:cubicBezTo>
                    <a:pt x="1620" y="360"/>
                    <a:pt x="1020" y="240"/>
                    <a:pt x="660" y="180"/>
                  </a:cubicBezTo>
                  <a:cubicBezTo>
                    <a:pt x="242" y="121"/>
                    <a:pt x="3" y="1"/>
                    <a:pt x="1" y="0"/>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58"/>
            <p:cNvSpPr/>
            <p:nvPr/>
          </p:nvSpPr>
          <p:spPr>
            <a:xfrm>
              <a:off x="4051325" y="5250900"/>
              <a:ext cx="136425" cy="118075"/>
            </a:xfrm>
            <a:custGeom>
              <a:rect b="b" l="l" r="r" t="t"/>
              <a:pathLst>
                <a:path extrusionOk="0" h="4723" w="5457">
                  <a:moveTo>
                    <a:pt x="1327" y="0"/>
                  </a:moveTo>
                  <a:cubicBezTo>
                    <a:pt x="1079" y="0"/>
                    <a:pt x="839" y="15"/>
                    <a:pt x="600" y="45"/>
                  </a:cubicBezTo>
                  <a:cubicBezTo>
                    <a:pt x="240" y="45"/>
                    <a:pt x="0" y="105"/>
                    <a:pt x="0" y="105"/>
                  </a:cubicBezTo>
                  <a:lnTo>
                    <a:pt x="180" y="105"/>
                  </a:lnTo>
                  <a:cubicBezTo>
                    <a:pt x="360" y="105"/>
                    <a:pt x="480" y="165"/>
                    <a:pt x="660" y="225"/>
                  </a:cubicBezTo>
                  <a:cubicBezTo>
                    <a:pt x="839" y="225"/>
                    <a:pt x="1019" y="345"/>
                    <a:pt x="1199" y="405"/>
                  </a:cubicBezTo>
                  <a:cubicBezTo>
                    <a:pt x="1439" y="525"/>
                    <a:pt x="1619" y="645"/>
                    <a:pt x="1859" y="825"/>
                  </a:cubicBezTo>
                  <a:cubicBezTo>
                    <a:pt x="2158" y="1065"/>
                    <a:pt x="2518" y="1305"/>
                    <a:pt x="2818" y="1604"/>
                  </a:cubicBezTo>
                  <a:lnTo>
                    <a:pt x="3238" y="1964"/>
                  </a:lnTo>
                  <a:lnTo>
                    <a:pt x="3717" y="2324"/>
                  </a:lnTo>
                  <a:cubicBezTo>
                    <a:pt x="3837" y="2444"/>
                    <a:pt x="4017" y="2504"/>
                    <a:pt x="4137" y="2684"/>
                  </a:cubicBezTo>
                  <a:cubicBezTo>
                    <a:pt x="4317" y="2803"/>
                    <a:pt x="4497" y="2983"/>
                    <a:pt x="4617" y="3163"/>
                  </a:cubicBezTo>
                  <a:cubicBezTo>
                    <a:pt x="4737" y="3223"/>
                    <a:pt x="4797" y="3283"/>
                    <a:pt x="4857" y="3403"/>
                  </a:cubicBezTo>
                  <a:cubicBezTo>
                    <a:pt x="4916" y="3463"/>
                    <a:pt x="4976" y="3583"/>
                    <a:pt x="5036" y="3703"/>
                  </a:cubicBezTo>
                  <a:cubicBezTo>
                    <a:pt x="5096" y="3763"/>
                    <a:pt x="5156" y="3883"/>
                    <a:pt x="5216" y="4003"/>
                  </a:cubicBezTo>
                  <a:cubicBezTo>
                    <a:pt x="5276" y="4063"/>
                    <a:pt x="5276" y="4182"/>
                    <a:pt x="5276" y="4242"/>
                  </a:cubicBezTo>
                  <a:cubicBezTo>
                    <a:pt x="5336" y="4422"/>
                    <a:pt x="5336" y="4542"/>
                    <a:pt x="5336" y="4722"/>
                  </a:cubicBezTo>
                  <a:cubicBezTo>
                    <a:pt x="5396" y="4542"/>
                    <a:pt x="5396" y="4422"/>
                    <a:pt x="5456" y="4242"/>
                  </a:cubicBezTo>
                  <a:lnTo>
                    <a:pt x="5456" y="3943"/>
                  </a:lnTo>
                  <a:lnTo>
                    <a:pt x="5456" y="3583"/>
                  </a:lnTo>
                  <a:cubicBezTo>
                    <a:pt x="5396" y="3283"/>
                    <a:pt x="5396" y="3043"/>
                    <a:pt x="5276" y="2744"/>
                  </a:cubicBezTo>
                  <a:cubicBezTo>
                    <a:pt x="5216" y="2504"/>
                    <a:pt x="5096" y="2264"/>
                    <a:pt x="4976" y="2024"/>
                  </a:cubicBezTo>
                  <a:cubicBezTo>
                    <a:pt x="4857" y="1784"/>
                    <a:pt x="4737" y="1604"/>
                    <a:pt x="4557" y="1424"/>
                  </a:cubicBezTo>
                  <a:cubicBezTo>
                    <a:pt x="4437" y="1245"/>
                    <a:pt x="4257" y="1065"/>
                    <a:pt x="4137" y="885"/>
                  </a:cubicBezTo>
                  <a:cubicBezTo>
                    <a:pt x="4137" y="885"/>
                    <a:pt x="3897" y="705"/>
                    <a:pt x="3537" y="525"/>
                  </a:cubicBezTo>
                  <a:cubicBezTo>
                    <a:pt x="3058" y="285"/>
                    <a:pt x="2578" y="165"/>
                    <a:pt x="2099" y="45"/>
                  </a:cubicBezTo>
                  <a:cubicBezTo>
                    <a:pt x="1829" y="15"/>
                    <a:pt x="1574" y="0"/>
                    <a:pt x="1327" y="0"/>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58"/>
            <p:cNvSpPr/>
            <p:nvPr/>
          </p:nvSpPr>
          <p:spPr>
            <a:xfrm>
              <a:off x="3765025" y="4820325"/>
              <a:ext cx="700025" cy="571025"/>
            </a:xfrm>
            <a:custGeom>
              <a:rect b="b" l="l" r="r" t="t"/>
              <a:pathLst>
                <a:path extrusionOk="0" h="22841" w="28001">
                  <a:moveTo>
                    <a:pt x="0" y="1"/>
                  </a:moveTo>
                  <a:cubicBezTo>
                    <a:pt x="900" y="9234"/>
                    <a:pt x="1799" y="17748"/>
                    <a:pt x="1799" y="17748"/>
                  </a:cubicBezTo>
                  <a:cubicBezTo>
                    <a:pt x="3336" y="21472"/>
                    <a:pt x="10481" y="22840"/>
                    <a:pt x="16775" y="22840"/>
                  </a:cubicBezTo>
                  <a:cubicBezTo>
                    <a:pt x="21527" y="22840"/>
                    <a:pt x="25795" y="22061"/>
                    <a:pt x="26801" y="20926"/>
                  </a:cubicBezTo>
                  <a:cubicBezTo>
                    <a:pt x="28000" y="19487"/>
                    <a:pt x="26621" y="17089"/>
                    <a:pt x="25062" y="15110"/>
                  </a:cubicBezTo>
                  <a:cubicBezTo>
                    <a:pt x="24583" y="15470"/>
                    <a:pt x="24283" y="16009"/>
                    <a:pt x="24163" y="16609"/>
                  </a:cubicBezTo>
                  <a:cubicBezTo>
                    <a:pt x="23955" y="18132"/>
                    <a:pt x="20871" y="18835"/>
                    <a:pt x="16940" y="18835"/>
                  </a:cubicBezTo>
                  <a:cubicBezTo>
                    <a:pt x="14060" y="18835"/>
                    <a:pt x="10726" y="18458"/>
                    <a:pt x="7735" y="17748"/>
                  </a:cubicBezTo>
                  <a:cubicBezTo>
                    <a:pt x="3897" y="16789"/>
                    <a:pt x="1439" y="7915"/>
                    <a:pt x="0" y="1"/>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58"/>
            <p:cNvSpPr/>
            <p:nvPr/>
          </p:nvSpPr>
          <p:spPr>
            <a:xfrm>
              <a:off x="3724550" y="3805550"/>
              <a:ext cx="742000" cy="1603125"/>
            </a:xfrm>
            <a:custGeom>
              <a:rect b="b" l="l" r="r" t="t"/>
              <a:pathLst>
                <a:path extrusionOk="0" h="64125" w="29680">
                  <a:moveTo>
                    <a:pt x="24583" y="1"/>
                  </a:moveTo>
                  <a:cubicBezTo>
                    <a:pt x="24343" y="4378"/>
                    <a:pt x="24223" y="8815"/>
                    <a:pt x="23983" y="13191"/>
                  </a:cubicBezTo>
                  <a:cubicBezTo>
                    <a:pt x="23803" y="17568"/>
                    <a:pt x="23683" y="21945"/>
                    <a:pt x="23563" y="26322"/>
                  </a:cubicBezTo>
                  <a:cubicBezTo>
                    <a:pt x="23444" y="30699"/>
                    <a:pt x="23324" y="35076"/>
                    <a:pt x="23204" y="39453"/>
                  </a:cubicBezTo>
                  <a:lnTo>
                    <a:pt x="22964" y="52583"/>
                  </a:lnTo>
                  <a:lnTo>
                    <a:pt x="22964" y="52883"/>
                  </a:lnTo>
                  <a:lnTo>
                    <a:pt x="23204" y="53123"/>
                  </a:lnTo>
                  <a:cubicBezTo>
                    <a:pt x="24283" y="54142"/>
                    <a:pt x="25362" y="55281"/>
                    <a:pt x="26262" y="56480"/>
                  </a:cubicBezTo>
                  <a:cubicBezTo>
                    <a:pt x="26741" y="57080"/>
                    <a:pt x="27161" y="57680"/>
                    <a:pt x="27521" y="58339"/>
                  </a:cubicBezTo>
                  <a:cubicBezTo>
                    <a:pt x="27820" y="58939"/>
                    <a:pt x="28060" y="59538"/>
                    <a:pt x="28060" y="60258"/>
                  </a:cubicBezTo>
                  <a:cubicBezTo>
                    <a:pt x="28120" y="60498"/>
                    <a:pt x="28060" y="60737"/>
                    <a:pt x="27880" y="60917"/>
                  </a:cubicBezTo>
                  <a:lnTo>
                    <a:pt x="27880" y="60977"/>
                  </a:lnTo>
                  <a:lnTo>
                    <a:pt x="27700" y="61157"/>
                  </a:lnTo>
                  <a:cubicBezTo>
                    <a:pt x="27521" y="61277"/>
                    <a:pt x="27521" y="61277"/>
                    <a:pt x="27341" y="61397"/>
                  </a:cubicBezTo>
                  <a:cubicBezTo>
                    <a:pt x="26681" y="61697"/>
                    <a:pt x="26022" y="61877"/>
                    <a:pt x="25302" y="62056"/>
                  </a:cubicBezTo>
                  <a:cubicBezTo>
                    <a:pt x="23803" y="62356"/>
                    <a:pt x="22304" y="62596"/>
                    <a:pt x="20746" y="62656"/>
                  </a:cubicBezTo>
                  <a:cubicBezTo>
                    <a:pt x="19966" y="62686"/>
                    <a:pt x="19187" y="62701"/>
                    <a:pt x="18415" y="62701"/>
                  </a:cubicBezTo>
                  <a:cubicBezTo>
                    <a:pt x="17643" y="62701"/>
                    <a:pt x="16878" y="62686"/>
                    <a:pt x="16129" y="62656"/>
                  </a:cubicBezTo>
                  <a:cubicBezTo>
                    <a:pt x="14570" y="62596"/>
                    <a:pt x="13011" y="62416"/>
                    <a:pt x="11512" y="62116"/>
                  </a:cubicBezTo>
                  <a:cubicBezTo>
                    <a:pt x="10013" y="61877"/>
                    <a:pt x="8574" y="61457"/>
                    <a:pt x="7195" y="60857"/>
                  </a:cubicBezTo>
                  <a:cubicBezTo>
                    <a:pt x="6476" y="60558"/>
                    <a:pt x="5876" y="60138"/>
                    <a:pt x="5337" y="59718"/>
                  </a:cubicBezTo>
                  <a:cubicBezTo>
                    <a:pt x="4797" y="59298"/>
                    <a:pt x="4377" y="58699"/>
                    <a:pt x="4078" y="58099"/>
                  </a:cubicBezTo>
                  <a:lnTo>
                    <a:pt x="4078" y="58279"/>
                  </a:lnTo>
                  <a:lnTo>
                    <a:pt x="2099" y="40532"/>
                  </a:lnTo>
                  <a:cubicBezTo>
                    <a:pt x="1799" y="37594"/>
                    <a:pt x="1439" y="34656"/>
                    <a:pt x="1080" y="31718"/>
                  </a:cubicBezTo>
                  <a:cubicBezTo>
                    <a:pt x="720" y="28720"/>
                    <a:pt x="360" y="25782"/>
                    <a:pt x="0" y="22845"/>
                  </a:cubicBezTo>
                  <a:lnTo>
                    <a:pt x="0" y="22845"/>
                  </a:lnTo>
                  <a:cubicBezTo>
                    <a:pt x="180" y="25782"/>
                    <a:pt x="360" y="28780"/>
                    <a:pt x="600" y="31718"/>
                  </a:cubicBezTo>
                  <a:cubicBezTo>
                    <a:pt x="840" y="34716"/>
                    <a:pt x="1080" y="37654"/>
                    <a:pt x="1320" y="40652"/>
                  </a:cubicBezTo>
                  <a:lnTo>
                    <a:pt x="2818" y="58399"/>
                  </a:lnTo>
                  <a:lnTo>
                    <a:pt x="2818" y="58519"/>
                  </a:lnTo>
                  <a:lnTo>
                    <a:pt x="2818" y="58579"/>
                  </a:lnTo>
                  <a:cubicBezTo>
                    <a:pt x="3178" y="59418"/>
                    <a:pt x="3718" y="60138"/>
                    <a:pt x="4437" y="60677"/>
                  </a:cubicBezTo>
                  <a:cubicBezTo>
                    <a:pt x="5097" y="61217"/>
                    <a:pt x="5816" y="61697"/>
                    <a:pt x="6596" y="62056"/>
                  </a:cubicBezTo>
                  <a:cubicBezTo>
                    <a:pt x="8095" y="62716"/>
                    <a:pt x="9654" y="63196"/>
                    <a:pt x="11272" y="63495"/>
                  </a:cubicBezTo>
                  <a:cubicBezTo>
                    <a:pt x="12891" y="63735"/>
                    <a:pt x="14450" y="63975"/>
                    <a:pt x="16069" y="64035"/>
                  </a:cubicBezTo>
                  <a:cubicBezTo>
                    <a:pt x="16878" y="64095"/>
                    <a:pt x="17673" y="64125"/>
                    <a:pt x="18467" y="64125"/>
                  </a:cubicBezTo>
                  <a:cubicBezTo>
                    <a:pt x="19262" y="64125"/>
                    <a:pt x="20056" y="64095"/>
                    <a:pt x="20865" y="64035"/>
                  </a:cubicBezTo>
                  <a:cubicBezTo>
                    <a:pt x="22484" y="63975"/>
                    <a:pt x="24103" y="63795"/>
                    <a:pt x="25662" y="63435"/>
                  </a:cubicBezTo>
                  <a:cubicBezTo>
                    <a:pt x="26501" y="63316"/>
                    <a:pt x="27281" y="63016"/>
                    <a:pt x="28060" y="62656"/>
                  </a:cubicBezTo>
                  <a:cubicBezTo>
                    <a:pt x="28300" y="62536"/>
                    <a:pt x="28540" y="62416"/>
                    <a:pt x="28720" y="62236"/>
                  </a:cubicBezTo>
                  <a:lnTo>
                    <a:pt x="28960" y="62056"/>
                  </a:lnTo>
                  <a:lnTo>
                    <a:pt x="29020" y="61996"/>
                  </a:lnTo>
                  <a:lnTo>
                    <a:pt x="29020" y="61937"/>
                  </a:lnTo>
                  <a:lnTo>
                    <a:pt x="29079" y="61877"/>
                  </a:lnTo>
                  <a:lnTo>
                    <a:pt x="29199" y="61697"/>
                  </a:lnTo>
                  <a:cubicBezTo>
                    <a:pt x="29499" y="61217"/>
                    <a:pt x="29679" y="60677"/>
                    <a:pt x="29619" y="60138"/>
                  </a:cubicBezTo>
                  <a:cubicBezTo>
                    <a:pt x="29559" y="59238"/>
                    <a:pt x="29319" y="58339"/>
                    <a:pt x="28840" y="57560"/>
                  </a:cubicBezTo>
                  <a:cubicBezTo>
                    <a:pt x="28420" y="56840"/>
                    <a:pt x="28000" y="56181"/>
                    <a:pt x="27461" y="55521"/>
                  </a:cubicBezTo>
                  <a:cubicBezTo>
                    <a:pt x="26981" y="54862"/>
                    <a:pt x="26441" y="54262"/>
                    <a:pt x="25902" y="53662"/>
                  </a:cubicBezTo>
                  <a:cubicBezTo>
                    <a:pt x="25435" y="53144"/>
                    <a:pt x="24924" y="52671"/>
                    <a:pt x="24407" y="52204"/>
                  </a:cubicBezTo>
                  <a:lnTo>
                    <a:pt x="24407" y="52204"/>
                  </a:lnTo>
                  <a:lnTo>
                    <a:pt x="24583" y="39393"/>
                  </a:lnTo>
                  <a:cubicBezTo>
                    <a:pt x="24643" y="35016"/>
                    <a:pt x="24643" y="30639"/>
                    <a:pt x="24643" y="26262"/>
                  </a:cubicBezTo>
                  <a:cubicBezTo>
                    <a:pt x="24643" y="21885"/>
                    <a:pt x="24703" y="17508"/>
                    <a:pt x="24643" y="13131"/>
                  </a:cubicBezTo>
                  <a:cubicBezTo>
                    <a:pt x="24643" y="8755"/>
                    <a:pt x="24643" y="4378"/>
                    <a:pt x="24583" y="1"/>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58"/>
            <p:cNvSpPr/>
            <p:nvPr/>
          </p:nvSpPr>
          <p:spPr>
            <a:xfrm>
              <a:off x="1982800" y="238550"/>
              <a:ext cx="2858475" cy="3939150"/>
            </a:xfrm>
            <a:custGeom>
              <a:rect b="b" l="l" r="r" t="t"/>
              <a:pathLst>
                <a:path extrusionOk="0" h="157566" w="114339">
                  <a:moveTo>
                    <a:pt x="93635" y="0"/>
                  </a:moveTo>
                  <a:cubicBezTo>
                    <a:pt x="85110" y="0"/>
                    <a:pt x="70270" y="36497"/>
                    <a:pt x="70270" y="36497"/>
                  </a:cubicBezTo>
                  <a:cubicBezTo>
                    <a:pt x="66501" y="34739"/>
                    <a:pt x="62492" y="34171"/>
                    <a:pt x="58883" y="34171"/>
                  </a:cubicBezTo>
                  <a:cubicBezTo>
                    <a:pt x="52274" y="34171"/>
                    <a:pt x="47007" y="36077"/>
                    <a:pt x="47007" y="36077"/>
                  </a:cubicBezTo>
                  <a:cubicBezTo>
                    <a:pt x="40944" y="24498"/>
                    <a:pt x="26572" y="3366"/>
                    <a:pt x="16855" y="3366"/>
                  </a:cubicBezTo>
                  <a:cubicBezTo>
                    <a:pt x="15905" y="3366"/>
                    <a:pt x="14999" y="3568"/>
                    <a:pt x="14151" y="4000"/>
                  </a:cubicBezTo>
                  <a:cubicBezTo>
                    <a:pt x="1" y="11255"/>
                    <a:pt x="21405" y="54604"/>
                    <a:pt x="20146" y="55563"/>
                  </a:cubicBezTo>
                  <a:cubicBezTo>
                    <a:pt x="14031" y="60120"/>
                    <a:pt x="7435" y="78946"/>
                    <a:pt x="6896" y="82544"/>
                  </a:cubicBezTo>
                  <a:cubicBezTo>
                    <a:pt x="6711" y="83919"/>
                    <a:pt x="7481" y="84326"/>
                    <a:pt x="8519" y="84326"/>
                  </a:cubicBezTo>
                  <a:cubicBezTo>
                    <a:pt x="9835" y="84326"/>
                    <a:pt x="11581" y="83671"/>
                    <a:pt x="12352" y="83503"/>
                  </a:cubicBezTo>
                  <a:lnTo>
                    <a:pt x="12352" y="83503"/>
                  </a:lnTo>
                  <a:cubicBezTo>
                    <a:pt x="7795" y="87400"/>
                    <a:pt x="6596" y="89499"/>
                    <a:pt x="10433" y="94775"/>
                  </a:cubicBezTo>
                  <a:cubicBezTo>
                    <a:pt x="16069" y="102390"/>
                    <a:pt x="25722" y="102869"/>
                    <a:pt x="25722" y="102869"/>
                  </a:cubicBezTo>
                  <a:cubicBezTo>
                    <a:pt x="25722" y="102869"/>
                    <a:pt x="19127" y="110004"/>
                    <a:pt x="20626" y="113602"/>
                  </a:cubicBezTo>
                  <a:cubicBezTo>
                    <a:pt x="21062" y="114591"/>
                    <a:pt x="21615" y="114947"/>
                    <a:pt x="22185" y="114947"/>
                  </a:cubicBezTo>
                  <a:cubicBezTo>
                    <a:pt x="23656" y="114947"/>
                    <a:pt x="25242" y="112583"/>
                    <a:pt x="25243" y="112582"/>
                  </a:cubicBezTo>
                  <a:lnTo>
                    <a:pt x="25243" y="112582"/>
                  </a:lnTo>
                  <a:cubicBezTo>
                    <a:pt x="25242" y="112583"/>
                    <a:pt x="23204" y="122715"/>
                    <a:pt x="25243" y="129370"/>
                  </a:cubicBezTo>
                  <a:cubicBezTo>
                    <a:pt x="26322" y="133208"/>
                    <a:pt x="29439" y="136146"/>
                    <a:pt x="33337" y="136985"/>
                  </a:cubicBezTo>
                  <a:cubicBezTo>
                    <a:pt x="39491" y="151195"/>
                    <a:pt x="47388" y="152937"/>
                    <a:pt x="50891" y="152937"/>
                  </a:cubicBezTo>
                  <a:cubicBezTo>
                    <a:pt x="52029" y="152937"/>
                    <a:pt x="52703" y="152754"/>
                    <a:pt x="52703" y="152754"/>
                  </a:cubicBezTo>
                  <a:cubicBezTo>
                    <a:pt x="54033" y="156078"/>
                    <a:pt x="56230" y="157566"/>
                    <a:pt x="59047" y="157566"/>
                  </a:cubicBezTo>
                  <a:cubicBezTo>
                    <a:pt x="64867" y="157566"/>
                    <a:pt x="73333" y="151217"/>
                    <a:pt x="82261" y="141602"/>
                  </a:cubicBezTo>
                  <a:cubicBezTo>
                    <a:pt x="95511" y="127392"/>
                    <a:pt x="95032" y="120737"/>
                    <a:pt x="95032" y="120737"/>
                  </a:cubicBezTo>
                  <a:lnTo>
                    <a:pt x="95032" y="120737"/>
                  </a:lnTo>
                  <a:cubicBezTo>
                    <a:pt x="95032" y="120737"/>
                    <a:pt x="96043" y="122313"/>
                    <a:pt x="98362" y="122313"/>
                  </a:cubicBezTo>
                  <a:cubicBezTo>
                    <a:pt x="98868" y="122313"/>
                    <a:pt x="99436" y="122238"/>
                    <a:pt x="100069" y="122056"/>
                  </a:cubicBezTo>
                  <a:cubicBezTo>
                    <a:pt x="103666" y="120976"/>
                    <a:pt x="100069" y="110064"/>
                    <a:pt x="100069" y="110064"/>
                  </a:cubicBezTo>
                  <a:lnTo>
                    <a:pt x="100069" y="110064"/>
                  </a:lnTo>
                  <a:cubicBezTo>
                    <a:pt x="100069" y="110064"/>
                    <a:pt x="101009" y="110137"/>
                    <a:pt x="102306" y="110137"/>
                  </a:cubicBezTo>
                  <a:cubicBezTo>
                    <a:pt x="104332" y="110137"/>
                    <a:pt x="107227" y="109959"/>
                    <a:pt x="108762" y="109045"/>
                  </a:cubicBezTo>
                  <a:cubicBezTo>
                    <a:pt x="111280" y="107486"/>
                    <a:pt x="100608" y="97293"/>
                    <a:pt x="100608" y="97293"/>
                  </a:cubicBezTo>
                  <a:lnTo>
                    <a:pt x="106184" y="92737"/>
                  </a:lnTo>
                  <a:cubicBezTo>
                    <a:pt x="114338" y="84043"/>
                    <a:pt x="107683" y="79966"/>
                    <a:pt x="107683" y="79966"/>
                  </a:cubicBezTo>
                  <a:cubicBezTo>
                    <a:pt x="107683" y="79966"/>
                    <a:pt x="111760" y="79486"/>
                    <a:pt x="112779" y="76428"/>
                  </a:cubicBezTo>
                  <a:cubicBezTo>
                    <a:pt x="113799" y="73370"/>
                    <a:pt x="101088" y="56043"/>
                    <a:pt x="101088" y="56043"/>
                  </a:cubicBezTo>
                  <a:cubicBezTo>
                    <a:pt x="103126" y="44891"/>
                    <a:pt x="106964" y="5439"/>
                    <a:pt x="94732" y="223"/>
                  </a:cubicBezTo>
                  <a:cubicBezTo>
                    <a:pt x="94380" y="72"/>
                    <a:pt x="94014" y="0"/>
                    <a:pt x="936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58"/>
            <p:cNvSpPr/>
            <p:nvPr/>
          </p:nvSpPr>
          <p:spPr>
            <a:xfrm>
              <a:off x="3059025" y="2296150"/>
              <a:ext cx="680550" cy="568950"/>
            </a:xfrm>
            <a:custGeom>
              <a:rect b="b" l="l" r="r" t="t"/>
              <a:pathLst>
                <a:path extrusionOk="0" h="22758" w="27222">
                  <a:moveTo>
                    <a:pt x="27221" y="0"/>
                  </a:moveTo>
                  <a:cubicBezTo>
                    <a:pt x="27221" y="0"/>
                    <a:pt x="23024" y="5816"/>
                    <a:pt x="22125" y="8394"/>
                  </a:cubicBezTo>
                  <a:cubicBezTo>
                    <a:pt x="21276" y="10772"/>
                    <a:pt x="18075" y="13096"/>
                    <a:pt x="14390" y="13096"/>
                  </a:cubicBezTo>
                  <a:cubicBezTo>
                    <a:pt x="14172" y="13096"/>
                    <a:pt x="13952" y="13087"/>
                    <a:pt x="13731" y="13071"/>
                  </a:cubicBezTo>
                  <a:cubicBezTo>
                    <a:pt x="11129" y="12915"/>
                    <a:pt x="7823" y="12056"/>
                    <a:pt x="5344" y="12056"/>
                  </a:cubicBezTo>
                  <a:cubicBezTo>
                    <a:pt x="3995" y="12056"/>
                    <a:pt x="2892" y="12310"/>
                    <a:pt x="2279" y="13071"/>
                  </a:cubicBezTo>
                  <a:cubicBezTo>
                    <a:pt x="2279" y="13071"/>
                    <a:pt x="1" y="21105"/>
                    <a:pt x="8395" y="22604"/>
                  </a:cubicBezTo>
                  <a:cubicBezTo>
                    <a:pt x="8973" y="22707"/>
                    <a:pt x="9556" y="22758"/>
                    <a:pt x="10141" y="22758"/>
                  </a:cubicBezTo>
                  <a:cubicBezTo>
                    <a:pt x="18046" y="22758"/>
                    <a:pt x="26272" y="13510"/>
                    <a:pt x="272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58"/>
            <p:cNvSpPr/>
            <p:nvPr/>
          </p:nvSpPr>
          <p:spPr>
            <a:xfrm>
              <a:off x="2828200" y="2266150"/>
              <a:ext cx="74975" cy="39000"/>
            </a:xfrm>
            <a:custGeom>
              <a:rect b="b" l="l" r="r" t="t"/>
              <a:pathLst>
                <a:path extrusionOk="0" h="1560" w="2999">
                  <a:moveTo>
                    <a:pt x="1319" y="1"/>
                  </a:moveTo>
                  <a:cubicBezTo>
                    <a:pt x="1199" y="1"/>
                    <a:pt x="1080" y="1"/>
                    <a:pt x="960" y="61"/>
                  </a:cubicBezTo>
                  <a:cubicBezTo>
                    <a:pt x="720" y="181"/>
                    <a:pt x="480" y="301"/>
                    <a:pt x="300" y="481"/>
                  </a:cubicBezTo>
                  <a:cubicBezTo>
                    <a:pt x="120" y="720"/>
                    <a:pt x="0" y="960"/>
                    <a:pt x="0" y="1200"/>
                  </a:cubicBezTo>
                  <a:cubicBezTo>
                    <a:pt x="0" y="1440"/>
                    <a:pt x="60" y="1560"/>
                    <a:pt x="180" y="1560"/>
                  </a:cubicBezTo>
                  <a:cubicBezTo>
                    <a:pt x="420" y="1500"/>
                    <a:pt x="660" y="1380"/>
                    <a:pt x="900" y="1320"/>
                  </a:cubicBezTo>
                  <a:lnTo>
                    <a:pt x="1259" y="1320"/>
                  </a:lnTo>
                  <a:cubicBezTo>
                    <a:pt x="1259" y="1380"/>
                    <a:pt x="1319" y="1380"/>
                    <a:pt x="1379" y="1380"/>
                  </a:cubicBezTo>
                  <a:lnTo>
                    <a:pt x="1499" y="1380"/>
                  </a:lnTo>
                  <a:lnTo>
                    <a:pt x="1979" y="1320"/>
                  </a:lnTo>
                  <a:cubicBezTo>
                    <a:pt x="2099" y="1320"/>
                    <a:pt x="2238" y="1330"/>
                    <a:pt x="2369" y="1330"/>
                  </a:cubicBezTo>
                  <a:cubicBezTo>
                    <a:pt x="2566" y="1330"/>
                    <a:pt x="2746" y="1308"/>
                    <a:pt x="2818" y="1200"/>
                  </a:cubicBezTo>
                  <a:cubicBezTo>
                    <a:pt x="2998" y="1020"/>
                    <a:pt x="2698" y="660"/>
                    <a:pt x="2279" y="361"/>
                  </a:cubicBezTo>
                  <a:cubicBezTo>
                    <a:pt x="2099" y="241"/>
                    <a:pt x="1859" y="121"/>
                    <a:pt x="1679" y="61"/>
                  </a:cubicBezTo>
                  <a:lnTo>
                    <a:pt x="1319" y="1"/>
                  </a:lnTo>
                  <a:close/>
                </a:path>
              </a:pathLst>
            </a:custGeom>
            <a:solidFill>
              <a:srgbClr val="783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58"/>
            <p:cNvSpPr/>
            <p:nvPr/>
          </p:nvSpPr>
          <p:spPr>
            <a:xfrm>
              <a:off x="2859675" y="2233175"/>
              <a:ext cx="957825" cy="404750"/>
            </a:xfrm>
            <a:custGeom>
              <a:rect b="b" l="l" r="r" t="t"/>
              <a:pathLst>
                <a:path extrusionOk="0" h="16190" w="38313">
                  <a:moveTo>
                    <a:pt x="36754" y="1"/>
                  </a:moveTo>
                  <a:cubicBezTo>
                    <a:pt x="36034" y="61"/>
                    <a:pt x="35735" y="600"/>
                    <a:pt x="35855" y="780"/>
                  </a:cubicBezTo>
                  <a:cubicBezTo>
                    <a:pt x="35915" y="960"/>
                    <a:pt x="36394" y="900"/>
                    <a:pt x="36634" y="1080"/>
                  </a:cubicBezTo>
                  <a:cubicBezTo>
                    <a:pt x="36694" y="1080"/>
                    <a:pt x="36754" y="1200"/>
                    <a:pt x="36814" y="1260"/>
                  </a:cubicBezTo>
                  <a:cubicBezTo>
                    <a:pt x="36694" y="1320"/>
                    <a:pt x="36514" y="1440"/>
                    <a:pt x="36394" y="1500"/>
                  </a:cubicBezTo>
                  <a:cubicBezTo>
                    <a:pt x="35495" y="2039"/>
                    <a:pt x="34715" y="2759"/>
                    <a:pt x="34116" y="3538"/>
                  </a:cubicBezTo>
                  <a:cubicBezTo>
                    <a:pt x="33276" y="4678"/>
                    <a:pt x="32497" y="5877"/>
                    <a:pt x="31837" y="7136"/>
                  </a:cubicBezTo>
                  <a:cubicBezTo>
                    <a:pt x="31178" y="8575"/>
                    <a:pt x="30398" y="9894"/>
                    <a:pt x="29439" y="11153"/>
                  </a:cubicBezTo>
                  <a:cubicBezTo>
                    <a:pt x="28480" y="12352"/>
                    <a:pt x="27281" y="13311"/>
                    <a:pt x="25962" y="14031"/>
                  </a:cubicBezTo>
                  <a:cubicBezTo>
                    <a:pt x="24823" y="14630"/>
                    <a:pt x="23503" y="14930"/>
                    <a:pt x="22184" y="14930"/>
                  </a:cubicBezTo>
                  <a:cubicBezTo>
                    <a:pt x="21285" y="14930"/>
                    <a:pt x="20386" y="14750"/>
                    <a:pt x="19486" y="14451"/>
                  </a:cubicBezTo>
                  <a:lnTo>
                    <a:pt x="18347" y="14211"/>
                  </a:lnTo>
                  <a:cubicBezTo>
                    <a:pt x="18347" y="14211"/>
                    <a:pt x="17987" y="14151"/>
                    <a:pt x="17268" y="14031"/>
                  </a:cubicBezTo>
                  <a:cubicBezTo>
                    <a:pt x="16429" y="13851"/>
                    <a:pt x="15649" y="13791"/>
                    <a:pt x="14810" y="13791"/>
                  </a:cubicBezTo>
                  <a:cubicBezTo>
                    <a:pt x="14870" y="13611"/>
                    <a:pt x="14930" y="13371"/>
                    <a:pt x="14930" y="13191"/>
                  </a:cubicBezTo>
                  <a:cubicBezTo>
                    <a:pt x="15050" y="12652"/>
                    <a:pt x="15050" y="12052"/>
                    <a:pt x="15050" y="12052"/>
                  </a:cubicBezTo>
                  <a:cubicBezTo>
                    <a:pt x="15050" y="12052"/>
                    <a:pt x="14930" y="11573"/>
                    <a:pt x="14750" y="11033"/>
                  </a:cubicBezTo>
                  <a:cubicBezTo>
                    <a:pt x="14570" y="10493"/>
                    <a:pt x="14450" y="9954"/>
                    <a:pt x="14270" y="9894"/>
                  </a:cubicBezTo>
                  <a:cubicBezTo>
                    <a:pt x="14030" y="9894"/>
                    <a:pt x="13850" y="10433"/>
                    <a:pt x="13731" y="11033"/>
                  </a:cubicBezTo>
                  <a:cubicBezTo>
                    <a:pt x="13611" y="11633"/>
                    <a:pt x="13611" y="12232"/>
                    <a:pt x="13611" y="12232"/>
                  </a:cubicBezTo>
                  <a:cubicBezTo>
                    <a:pt x="13611" y="12232"/>
                    <a:pt x="13731" y="12772"/>
                    <a:pt x="13970" y="13311"/>
                  </a:cubicBezTo>
                  <a:cubicBezTo>
                    <a:pt x="13970" y="13491"/>
                    <a:pt x="14030" y="13611"/>
                    <a:pt x="14090" y="13791"/>
                  </a:cubicBezTo>
                  <a:cubicBezTo>
                    <a:pt x="13790" y="13791"/>
                    <a:pt x="13491" y="13791"/>
                    <a:pt x="13191" y="13851"/>
                  </a:cubicBezTo>
                  <a:cubicBezTo>
                    <a:pt x="12831" y="13911"/>
                    <a:pt x="12471" y="13971"/>
                    <a:pt x="12112" y="14031"/>
                  </a:cubicBezTo>
                  <a:cubicBezTo>
                    <a:pt x="11392" y="14211"/>
                    <a:pt x="10733" y="14391"/>
                    <a:pt x="10013" y="14451"/>
                  </a:cubicBezTo>
                  <a:cubicBezTo>
                    <a:pt x="9593" y="14518"/>
                    <a:pt x="9173" y="14552"/>
                    <a:pt x="8758" y="14552"/>
                  </a:cubicBezTo>
                  <a:cubicBezTo>
                    <a:pt x="7689" y="14552"/>
                    <a:pt x="6646" y="14326"/>
                    <a:pt x="5696" y="13851"/>
                  </a:cubicBezTo>
                  <a:cubicBezTo>
                    <a:pt x="4377" y="13131"/>
                    <a:pt x="3358" y="11992"/>
                    <a:pt x="2758" y="10613"/>
                  </a:cubicBezTo>
                  <a:cubicBezTo>
                    <a:pt x="2159" y="9354"/>
                    <a:pt x="1679" y="8095"/>
                    <a:pt x="1319" y="6776"/>
                  </a:cubicBezTo>
                  <a:cubicBezTo>
                    <a:pt x="960" y="5637"/>
                    <a:pt x="660" y="4618"/>
                    <a:pt x="420" y="3958"/>
                  </a:cubicBezTo>
                  <a:cubicBezTo>
                    <a:pt x="360" y="3598"/>
                    <a:pt x="180" y="3239"/>
                    <a:pt x="0" y="2939"/>
                  </a:cubicBezTo>
                  <a:lnTo>
                    <a:pt x="0" y="2939"/>
                  </a:lnTo>
                  <a:cubicBezTo>
                    <a:pt x="0" y="3299"/>
                    <a:pt x="60" y="3658"/>
                    <a:pt x="180" y="4018"/>
                  </a:cubicBezTo>
                  <a:cubicBezTo>
                    <a:pt x="300" y="4737"/>
                    <a:pt x="480" y="5697"/>
                    <a:pt x="780" y="6896"/>
                  </a:cubicBezTo>
                  <a:cubicBezTo>
                    <a:pt x="1080" y="8275"/>
                    <a:pt x="1499" y="9594"/>
                    <a:pt x="2099" y="10913"/>
                  </a:cubicBezTo>
                  <a:cubicBezTo>
                    <a:pt x="2698" y="12472"/>
                    <a:pt x="3838" y="13791"/>
                    <a:pt x="5277" y="14690"/>
                  </a:cubicBezTo>
                  <a:cubicBezTo>
                    <a:pt x="6494" y="15324"/>
                    <a:pt x="7871" y="15640"/>
                    <a:pt x="9277" y="15640"/>
                  </a:cubicBezTo>
                  <a:cubicBezTo>
                    <a:pt x="9601" y="15640"/>
                    <a:pt x="9927" y="15623"/>
                    <a:pt x="10253" y="15590"/>
                  </a:cubicBezTo>
                  <a:cubicBezTo>
                    <a:pt x="11032" y="15470"/>
                    <a:pt x="11812" y="15290"/>
                    <a:pt x="12411" y="15230"/>
                  </a:cubicBezTo>
                  <a:cubicBezTo>
                    <a:pt x="12771" y="15110"/>
                    <a:pt x="13071" y="15110"/>
                    <a:pt x="13371" y="15110"/>
                  </a:cubicBezTo>
                  <a:cubicBezTo>
                    <a:pt x="13671" y="15050"/>
                    <a:pt x="13970" y="15050"/>
                    <a:pt x="14270" y="15050"/>
                  </a:cubicBezTo>
                  <a:cubicBezTo>
                    <a:pt x="15229" y="15050"/>
                    <a:pt x="16129" y="15110"/>
                    <a:pt x="17088" y="15290"/>
                  </a:cubicBezTo>
                  <a:cubicBezTo>
                    <a:pt x="17748" y="15470"/>
                    <a:pt x="18167" y="15530"/>
                    <a:pt x="18167" y="15530"/>
                  </a:cubicBezTo>
                  <a:lnTo>
                    <a:pt x="19247" y="15770"/>
                  </a:lnTo>
                  <a:cubicBezTo>
                    <a:pt x="20206" y="16069"/>
                    <a:pt x="21285" y="16189"/>
                    <a:pt x="22304" y="16189"/>
                  </a:cubicBezTo>
                  <a:cubicBezTo>
                    <a:pt x="23803" y="16129"/>
                    <a:pt x="25242" y="15710"/>
                    <a:pt x="26561" y="14990"/>
                  </a:cubicBezTo>
                  <a:cubicBezTo>
                    <a:pt x="28060" y="14151"/>
                    <a:pt x="29319" y="13072"/>
                    <a:pt x="30339" y="11693"/>
                  </a:cubicBezTo>
                  <a:cubicBezTo>
                    <a:pt x="31238" y="10373"/>
                    <a:pt x="32017" y="8934"/>
                    <a:pt x="32617" y="7436"/>
                  </a:cubicBezTo>
                  <a:cubicBezTo>
                    <a:pt x="33216" y="6176"/>
                    <a:pt x="33816" y="4977"/>
                    <a:pt x="34595" y="3778"/>
                  </a:cubicBezTo>
                  <a:cubicBezTo>
                    <a:pt x="35195" y="2879"/>
                    <a:pt x="35974" y="2039"/>
                    <a:pt x="36934" y="1380"/>
                  </a:cubicBezTo>
                  <a:lnTo>
                    <a:pt x="36994" y="1440"/>
                  </a:lnTo>
                  <a:cubicBezTo>
                    <a:pt x="37114" y="1560"/>
                    <a:pt x="37234" y="1680"/>
                    <a:pt x="37294" y="1800"/>
                  </a:cubicBezTo>
                  <a:cubicBezTo>
                    <a:pt x="37533" y="2159"/>
                    <a:pt x="37653" y="2579"/>
                    <a:pt x="37833" y="2579"/>
                  </a:cubicBezTo>
                  <a:cubicBezTo>
                    <a:pt x="38073" y="2579"/>
                    <a:pt x="38313" y="2099"/>
                    <a:pt x="38313" y="1560"/>
                  </a:cubicBezTo>
                  <a:cubicBezTo>
                    <a:pt x="38313" y="1320"/>
                    <a:pt x="38253" y="1080"/>
                    <a:pt x="38193" y="840"/>
                  </a:cubicBezTo>
                  <a:cubicBezTo>
                    <a:pt x="38133" y="720"/>
                    <a:pt x="38073" y="660"/>
                    <a:pt x="38073" y="600"/>
                  </a:cubicBezTo>
                  <a:lnTo>
                    <a:pt x="38013" y="481"/>
                  </a:lnTo>
                  <a:cubicBezTo>
                    <a:pt x="37893" y="361"/>
                    <a:pt x="37773" y="301"/>
                    <a:pt x="37653" y="241"/>
                  </a:cubicBezTo>
                  <a:cubicBezTo>
                    <a:pt x="37353" y="61"/>
                    <a:pt x="37054" y="1"/>
                    <a:pt x="367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58"/>
            <p:cNvSpPr/>
            <p:nvPr/>
          </p:nvSpPr>
          <p:spPr>
            <a:xfrm>
              <a:off x="2916300" y="2227525"/>
              <a:ext cx="535600" cy="268000"/>
            </a:xfrm>
            <a:custGeom>
              <a:rect b="b" l="l" r="r" t="t"/>
              <a:pathLst>
                <a:path extrusionOk="0" h="10720" w="21424">
                  <a:moveTo>
                    <a:pt x="11491" y="0"/>
                  </a:moveTo>
                  <a:cubicBezTo>
                    <a:pt x="5778" y="0"/>
                    <a:pt x="0" y="2661"/>
                    <a:pt x="6369" y="7781"/>
                  </a:cubicBezTo>
                  <a:cubicBezTo>
                    <a:pt x="7928" y="8981"/>
                    <a:pt x="9727" y="9940"/>
                    <a:pt x="11645" y="10599"/>
                  </a:cubicBezTo>
                  <a:cubicBezTo>
                    <a:pt x="11885" y="10659"/>
                    <a:pt x="12185" y="10719"/>
                    <a:pt x="12485" y="10719"/>
                  </a:cubicBezTo>
                  <a:cubicBezTo>
                    <a:pt x="13684" y="10539"/>
                    <a:pt x="15123" y="9101"/>
                    <a:pt x="15962" y="8321"/>
                  </a:cubicBezTo>
                  <a:cubicBezTo>
                    <a:pt x="16802" y="7662"/>
                    <a:pt x="17521" y="6942"/>
                    <a:pt x="18181" y="6223"/>
                  </a:cubicBezTo>
                  <a:cubicBezTo>
                    <a:pt x="21423" y="2030"/>
                    <a:pt x="16482" y="0"/>
                    <a:pt x="114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58"/>
            <p:cNvSpPr/>
            <p:nvPr/>
          </p:nvSpPr>
          <p:spPr>
            <a:xfrm>
              <a:off x="3039550" y="2241500"/>
              <a:ext cx="326775" cy="110125"/>
            </a:xfrm>
            <a:custGeom>
              <a:rect b="b" l="l" r="r" t="t"/>
              <a:pathLst>
                <a:path extrusionOk="0" h="4405" w="13071">
                  <a:moveTo>
                    <a:pt x="6670" y="0"/>
                  </a:moveTo>
                  <a:cubicBezTo>
                    <a:pt x="3466" y="0"/>
                    <a:pt x="257" y="981"/>
                    <a:pt x="0" y="2906"/>
                  </a:cubicBezTo>
                  <a:cubicBezTo>
                    <a:pt x="1139" y="3805"/>
                    <a:pt x="3478" y="4404"/>
                    <a:pt x="6236" y="4404"/>
                  </a:cubicBezTo>
                  <a:cubicBezTo>
                    <a:pt x="9653" y="4404"/>
                    <a:pt x="12531" y="3505"/>
                    <a:pt x="13071" y="2246"/>
                  </a:cubicBezTo>
                  <a:cubicBezTo>
                    <a:pt x="12234" y="741"/>
                    <a:pt x="9454" y="0"/>
                    <a:pt x="66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58"/>
            <p:cNvSpPr/>
            <p:nvPr/>
          </p:nvSpPr>
          <p:spPr>
            <a:xfrm>
              <a:off x="3008075" y="2296150"/>
              <a:ext cx="394225" cy="199375"/>
            </a:xfrm>
            <a:custGeom>
              <a:rect b="b" l="l" r="r" t="t"/>
              <a:pathLst>
                <a:path extrusionOk="0" h="7975" w="15769">
                  <a:moveTo>
                    <a:pt x="15349" y="0"/>
                  </a:moveTo>
                  <a:lnTo>
                    <a:pt x="15349" y="0"/>
                  </a:lnTo>
                  <a:cubicBezTo>
                    <a:pt x="14570" y="1679"/>
                    <a:pt x="12771" y="4017"/>
                    <a:pt x="8334" y="4257"/>
                  </a:cubicBezTo>
                  <a:cubicBezTo>
                    <a:pt x="8016" y="4282"/>
                    <a:pt x="7698" y="4295"/>
                    <a:pt x="7380" y="4295"/>
                  </a:cubicBezTo>
                  <a:cubicBezTo>
                    <a:pt x="4707" y="4295"/>
                    <a:pt x="2090" y="3400"/>
                    <a:pt x="0" y="1739"/>
                  </a:cubicBezTo>
                  <a:lnTo>
                    <a:pt x="0" y="1739"/>
                  </a:lnTo>
                  <a:cubicBezTo>
                    <a:pt x="300" y="2698"/>
                    <a:pt x="1139" y="3777"/>
                    <a:pt x="2698" y="5036"/>
                  </a:cubicBezTo>
                  <a:cubicBezTo>
                    <a:pt x="4257" y="6236"/>
                    <a:pt x="6056" y="7195"/>
                    <a:pt x="7974" y="7854"/>
                  </a:cubicBezTo>
                  <a:cubicBezTo>
                    <a:pt x="8214" y="7914"/>
                    <a:pt x="8514" y="7974"/>
                    <a:pt x="8754" y="7974"/>
                  </a:cubicBezTo>
                  <a:cubicBezTo>
                    <a:pt x="10013" y="7794"/>
                    <a:pt x="11452" y="6356"/>
                    <a:pt x="12291" y="5576"/>
                  </a:cubicBezTo>
                  <a:cubicBezTo>
                    <a:pt x="13071" y="4917"/>
                    <a:pt x="13850" y="4197"/>
                    <a:pt x="14510" y="3478"/>
                  </a:cubicBezTo>
                  <a:cubicBezTo>
                    <a:pt x="15589" y="2039"/>
                    <a:pt x="15769" y="899"/>
                    <a:pt x="15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58"/>
            <p:cNvSpPr/>
            <p:nvPr/>
          </p:nvSpPr>
          <p:spPr>
            <a:xfrm>
              <a:off x="3180450" y="2269150"/>
              <a:ext cx="104950" cy="52500"/>
            </a:xfrm>
            <a:custGeom>
              <a:rect b="b" l="l" r="r" t="t"/>
              <a:pathLst>
                <a:path extrusionOk="0" h="2100" w="4198">
                  <a:moveTo>
                    <a:pt x="2099" y="1"/>
                  </a:moveTo>
                  <a:cubicBezTo>
                    <a:pt x="959" y="1"/>
                    <a:pt x="0" y="481"/>
                    <a:pt x="0" y="1080"/>
                  </a:cubicBezTo>
                  <a:cubicBezTo>
                    <a:pt x="0" y="1620"/>
                    <a:pt x="959" y="2099"/>
                    <a:pt x="2099" y="2099"/>
                  </a:cubicBezTo>
                  <a:cubicBezTo>
                    <a:pt x="3298" y="2099"/>
                    <a:pt x="4197" y="1620"/>
                    <a:pt x="4197" y="1080"/>
                  </a:cubicBezTo>
                  <a:cubicBezTo>
                    <a:pt x="4197" y="481"/>
                    <a:pt x="3298" y="1"/>
                    <a:pt x="2099" y="1"/>
                  </a:cubicBezTo>
                  <a:close/>
                </a:path>
              </a:pathLst>
            </a:custGeom>
            <a:solidFill>
              <a:srgbClr val="783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58"/>
            <p:cNvSpPr/>
            <p:nvPr/>
          </p:nvSpPr>
          <p:spPr>
            <a:xfrm>
              <a:off x="3110000" y="2637725"/>
              <a:ext cx="521650" cy="645325"/>
            </a:xfrm>
            <a:custGeom>
              <a:rect b="b" l="l" r="r" t="t"/>
              <a:pathLst>
                <a:path extrusionOk="0" h="25813" w="20866">
                  <a:moveTo>
                    <a:pt x="18940" y="0"/>
                  </a:moveTo>
                  <a:cubicBezTo>
                    <a:pt x="16495" y="0"/>
                    <a:pt x="12388" y="306"/>
                    <a:pt x="10673" y="2226"/>
                  </a:cubicBezTo>
                  <a:cubicBezTo>
                    <a:pt x="10673" y="2226"/>
                    <a:pt x="8523" y="1264"/>
                    <a:pt x="6593" y="1264"/>
                  </a:cubicBezTo>
                  <a:cubicBezTo>
                    <a:pt x="5714" y="1264"/>
                    <a:pt x="4880" y="1464"/>
                    <a:pt x="4317" y="2046"/>
                  </a:cubicBezTo>
                  <a:cubicBezTo>
                    <a:pt x="2518" y="3964"/>
                    <a:pt x="0" y="13138"/>
                    <a:pt x="360" y="19014"/>
                  </a:cubicBezTo>
                  <a:cubicBezTo>
                    <a:pt x="652" y="23739"/>
                    <a:pt x="2726" y="25813"/>
                    <a:pt x="6099" y="25813"/>
                  </a:cubicBezTo>
                  <a:cubicBezTo>
                    <a:pt x="6877" y="25813"/>
                    <a:pt x="7724" y="25703"/>
                    <a:pt x="8634" y="25489"/>
                  </a:cubicBezTo>
                  <a:cubicBezTo>
                    <a:pt x="13431" y="24350"/>
                    <a:pt x="14989" y="16316"/>
                    <a:pt x="16248" y="11639"/>
                  </a:cubicBezTo>
                  <a:cubicBezTo>
                    <a:pt x="17508" y="6902"/>
                    <a:pt x="20865" y="67"/>
                    <a:pt x="20865" y="67"/>
                  </a:cubicBezTo>
                  <a:cubicBezTo>
                    <a:pt x="20865" y="67"/>
                    <a:pt x="20085" y="0"/>
                    <a:pt x="189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58"/>
            <p:cNvSpPr/>
            <p:nvPr/>
          </p:nvSpPr>
          <p:spPr>
            <a:xfrm>
              <a:off x="3118975" y="2637725"/>
              <a:ext cx="511175" cy="645475"/>
            </a:xfrm>
            <a:custGeom>
              <a:rect b="b" l="l" r="r" t="t"/>
              <a:pathLst>
                <a:path extrusionOk="0" h="25819" w="20447">
                  <a:moveTo>
                    <a:pt x="18536" y="0"/>
                  </a:moveTo>
                  <a:cubicBezTo>
                    <a:pt x="16109" y="0"/>
                    <a:pt x="12029" y="306"/>
                    <a:pt x="10314" y="2226"/>
                  </a:cubicBezTo>
                  <a:cubicBezTo>
                    <a:pt x="10314" y="2226"/>
                    <a:pt x="8164" y="1264"/>
                    <a:pt x="6234" y="1264"/>
                  </a:cubicBezTo>
                  <a:cubicBezTo>
                    <a:pt x="5355" y="1264"/>
                    <a:pt x="4521" y="1464"/>
                    <a:pt x="3958" y="2046"/>
                  </a:cubicBezTo>
                  <a:cubicBezTo>
                    <a:pt x="3838" y="2226"/>
                    <a:pt x="3718" y="2406"/>
                    <a:pt x="3598" y="2525"/>
                  </a:cubicBezTo>
                  <a:cubicBezTo>
                    <a:pt x="3685" y="2535"/>
                    <a:pt x="3773" y="2539"/>
                    <a:pt x="3863" y="2539"/>
                  </a:cubicBezTo>
                  <a:cubicBezTo>
                    <a:pt x="4510" y="2539"/>
                    <a:pt x="5236" y="2321"/>
                    <a:pt x="5892" y="2321"/>
                  </a:cubicBezTo>
                  <a:cubicBezTo>
                    <a:pt x="6282" y="2321"/>
                    <a:pt x="6647" y="2398"/>
                    <a:pt x="6956" y="2645"/>
                  </a:cubicBezTo>
                  <a:cubicBezTo>
                    <a:pt x="8395" y="3845"/>
                    <a:pt x="7555" y="6423"/>
                    <a:pt x="7436" y="7922"/>
                  </a:cubicBezTo>
                  <a:cubicBezTo>
                    <a:pt x="7376" y="9361"/>
                    <a:pt x="7196" y="10800"/>
                    <a:pt x="6896" y="12179"/>
                  </a:cubicBezTo>
                  <a:cubicBezTo>
                    <a:pt x="6896" y="12179"/>
                    <a:pt x="7615" y="9421"/>
                    <a:pt x="8755" y="6123"/>
                  </a:cubicBezTo>
                  <a:cubicBezTo>
                    <a:pt x="9543" y="3954"/>
                    <a:pt x="12925" y="1889"/>
                    <a:pt x="14978" y="1889"/>
                  </a:cubicBezTo>
                  <a:cubicBezTo>
                    <a:pt x="16046" y="1889"/>
                    <a:pt x="16754" y="2449"/>
                    <a:pt x="16549" y="3845"/>
                  </a:cubicBezTo>
                  <a:cubicBezTo>
                    <a:pt x="15889" y="7922"/>
                    <a:pt x="14630" y="20213"/>
                    <a:pt x="7016" y="22311"/>
                  </a:cubicBezTo>
                  <a:cubicBezTo>
                    <a:pt x="6322" y="22511"/>
                    <a:pt x="5687" y="22602"/>
                    <a:pt x="5106" y="22602"/>
                  </a:cubicBezTo>
                  <a:cubicBezTo>
                    <a:pt x="2375" y="22602"/>
                    <a:pt x="841" y="20590"/>
                    <a:pt x="1" y="18414"/>
                  </a:cubicBezTo>
                  <a:lnTo>
                    <a:pt x="1" y="19014"/>
                  </a:lnTo>
                  <a:cubicBezTo>
                    <a:pt x="292" y="23773"/>
                    <a:pt x="2354" y="25818"/>
                    <a:pt x="5676" y="25818"/>
                  </a:cubicBezTo>
                  <a:cubicBezTo>
                    <a:pt x="6455" y="25818"/>
                    <a:pt x="7304" y="25706"/>
                    <a:pt x="8215" y="25489"/>
                  </a:cubicBezTo>
                  <a:cubicBezTo>
                    <a:pt x="13012" y="24350"/>
                    <a:pt x="14570" y="16376"/>
                    <a:pt x="15830" y="11639"/>
                  </a:cubicBezTo>
                  <a:cubicBezTo>
                    <a:pt x="17089" y="6962"/>
                    <a:pt x="20446" y="67"/>
                    <a:pt x="20446" y="67"/>
                  </a:cubicBezTo>
                  <a:cubicBezTo>
                    <a:pt x="20446" y="67"/>
                    <a:pt x="19672" y="0"/>
                    <a:pt x="185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58"/>
            <p:cNvSpPr/>
            <p:nvPr/>
          </p:nvSpPr>
          <p:spPr>
            <a:xfrm>
              <a:off x="3286875" y="2627200"/>
              <a:ext cx="344775" cy="361500"/>
            </a:xfrm>
            <a:custGeom>
              <a:rect b="b" l="l" r="r" t="t"/>
              <a:pathLst>
                <a:path extrusionOk="0" h="14460" w="13791">
                  <a:moveTo>
                    <a:pt x="10248" y="0"/>
                  </a:moveTo>
                  <a:cubicBezTo>
                    <a:pt x="9525" y="0"/>
                    <a:pt x="8801" y="60"/>
                    <a:pt x="8094" y="188"/>
                  </a:cubicBezTo>
                  <a:cubicBezTo>
                    <a:pt x="7375" y="308"/>
                    <a:pt x="6655" y="548"/>
                    <a:pt x="5996" y="848"/>
                  </a:cubicBezTo>
                  <a:cubicBezTo>
                    <a:pt x="5696" y="968"/>
                    <a:pt x="5396" y="1148"/>
                    <a:pt x="5096" y="1328"/>
                  </a:cubicBezTo>
                  <a:cubicBezTo>
                    <a:pt x="4797" y="1508"/>
                    <a:pt x="4557" y="1747"/>
                    <a:pt x="4377" y="1927"/>
                  </a:cubicBezTo>
                  <a:cubicBezTo>
                    <a:pt x="4017" y="2227"/>
                    <a:pt x="3717" y="2527"/>
                    <a:pt x="3418" y="2887"/>
                  </a:cubicBezTo>
                  <a:lnTo>
                    <a:pt x="3058" y="3306"/>
                  </a:lnTo>
                  <a:cubicBezTo>
                    <a:pt x="3058" y="3306"/>
                    <a:pt x="2998" y="3426"/>
                    <a:pt x="2818" y="3726"/>
                  </a:cubicBezTo>
                  <a:lnTo>
                    <a:pt x="2518" y="4206"/>
                  </a:lnTo>
                  <a:cubicBezTo>
                    <a:pt x="2398" y="4385"/>
                    <a:pt x="2278" y="4625"/>
                    <a:pt x="2159" y="4865"/>
                  </a:cubicBezTo>
                  <a:cubicBezTo>
                    <a:pt x="1559" y="6124"/>
                    <a:pt x="1139" y="7383"/>
                    <a:pt x="839" y="8702"/>
                  </a:cubicBezTo>
                  <a:cubicBezTo>
                    <a:pt x="540" y="10021"/>
                    <a:pt x="300" y="11340"/>
                    <a:pt x="180" y="12660"/>
                  </a:cubicBezTo>
                  <a:cubicBezTo>
                    <a:pt x="60" y="13259"/>
                    <a:pt x="0" y="13859"/>
                    <a:pt x="60" y="14458"/>
                  </a:cubicBezTo>
                  <a:cubicBezTo>
                    <a:pt x="61" y="14459"/>
                    <a:pt x="63" y="14459"/>
                    <a:pt x="64" y="14459"/>
                  </a:cubicBezTo>
                  <a:cubicBezTo>
                    <a:pt x="187" y="14459"/>
                    <a:pt x="548" y="11611"/>
                    <a:pt x="1379" y="8822"/>
                  </a:cubicBezTo>
                  <a:cubicBezTo>
                    <a:pt x="1739" y="7563"/>
                    <a:pt x="2218" y="6364"/>
                    <a:pt x="2818" y="5165"/>
                  </a:cubicBezTo>
                  <a:lnTo>
                    <a:pt x="3118" y="4565"/>
                  </a:lnTo>
                  <a:lnTo>
                    <a:pt x="3478" y="4086"/>
                  </a:lnTo>
                  <a:cubicBezTo>
                    <a:pt x="3538" y="3966"/>
                    <a:pt x="3598" y="3846"/>
                    <a:pt x="3717" y="3726"/>
                  </a:cubicBezTo>
                  <a:lnTo>
                    <a:pt x="4017" y="3306"/>
                  </a:lnTo>
                  <a:cubicBezTo>
                    <a:pt x="4257" y="3006"/>
                    <a:pt x="4557" y="2647"/>
                    <a:pt x="4857" y="2407"/>
                  </a:cubicBezTo>
                  <a:cubicBezTo>
                    <a:pt x="5036" y="2227"/>
                    <a:pt x="5276" y="1987"/>
                    <a:pt x="5516" y="1867"/>
                  </a:cubicBezTo>
                  <a:cubicBezTo>
                    <a:pt x="5696" y="1687"/>
                    <a:pt x="5996" y="1508"/>
                    <a:pt x="6236" y="1328"/>
                  </a:cubicBezTo>
                  <a:cubicBezTo>
                    <a:pt x="6895" y="1088"/>
                    <a:pt x="7495" y="848"/>
                    <a:pt x="8214" y="728"/>
                  </a:cubicBezTo>
                  <a:cubicBezTo>
                    <a:pt x="9148" y="506"/>
                    <a:pt x="10115" y="382"/>
                    <a:pt x="11090" y="382"/>
                  </a:cubicBezTo>
                  <a:cubicBezTo>
                    <a:pt x="11430" y="382"/>
                    <a:pt x="11771" y="397"/>
                    <a:pt x="12111" y="428"/>
                  </a:cubicBezTo>
                  <a:cubicBezTo>
                    <a:pt x="12651" y="488"/>
                    <a:pt x="13251" y="668"/>
                    <a:pt x="13790" y="848"/>
                  </a:cubicBezTo>
                  <a:cubicBezTo>
                    <a:pt x="13670" y="728"/>
                    <a:pt x="13550" y="608"/>
                    <a:pt x="13370" y="548"/>
                  </a:cubicBezTo>
                  <a:cubicBezTo>
                    <a:pt x="13011" y="368"/>
                    <a:pt x="12591" y="248"/>
                    <a:pt x="12111" y="129"/>
                  </a:cubicBezTo>
                  <a:cubicBezTo>
                    <a:pt x="11499" y="45"/>
                    <a:pt x="10874" y="0"/>
                    <a:pt x="10248" y="0"/>
                  </a:cubicBezTo>
                  <a:close/>
                </a:path>
              </a:pathLst>
            </a:custGeom>
            <a:solidFill>
              <a:srgbClr val="7D0A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58"/>
            <p:cNvSpPr/>
            <p:nvPr/>
          </p:nvSpPr>
          <p:spPr>
            <a:xfrm>
              <a:off x="3114500" y="2660925"/>
              <a:ext cx="268325" cy="426675"/>
            </a:xfrm>
            <a:custGeom>
              <a:rect b="b" l="l" r="r" t="t"/>
              <a:pathLst>
                <a:path extrusionOk="0" h="17067" w="10733">
                  <a:moveTo>
                    <a:pt x="6361" y="0"/>
                  </a:moveTo>
                  <a:cubicBezTo>
                    <a:pt x="5871" y="0"/>
                    <a:pt x="5399" y="108"/>
                    <a:pt x="4976" y="338"/>
                  </a:cubicBezTo>
                  <a:cubicBezTo>
                    <a:pt x="4797" y="398"/>
                    <a:pt x="4617" y="518"/>
                    <a:pt x="4437" y="638"/>
                  </a:cubicBezTo>
                  <a:lnTo>
                    <a:pt x="4017" y="998"/>
                  </a:lnTo>
                  <a:cubicBezTo>
                    <a:pt x="3717" y="1298"/>
                    <a:pt x="3538" y="1597"/>
                    <a:pt x="3358" y="1897"/>
                  </a:cubicBezTo>
                  <a:cubicBezTo>
                    <a:pt x="2998" y="2437"/>
                    <a:pt x="2698" y="3036"/>
                    <a:pt x="2458" y="3636"/>
                  </a:cubicBezTo>
                  <a:cubicBezTo>
                    <a:pt x="2039" y="4655"/>
                    <a:pt x="1799" y="5375"/>
                    <a:pt x="1799" y="5375"/>
                  </a:cubicBezTo>
                  <a:cubicBezTo>
                    <a:pt x="1799" y="5375"/>
                    <a:pt x="1739" y="5555"/>
                    <a:pt x="1679" y="5854"/>
                  </a:cubicBezTo>
                  <a:cubicBezTo>
                    <a:pt x="1559" y="6214"/>
                    <a:pt x="1439" y="6634"/>
                    <a:pt x="1319" y="7173"/>
                  </a:cubicBezTo>
                  <a:cubicBezTo>
                    <a:pt x="1019" y="8253"/>
                    <a:pt x="720" y="9692"/>
                    <a:pt x="480" y="11191"/>
                  </a:cubicBezTo>
                  <a:cubicBezTo>
                    <a:pt x="240" y="12510"/>
                    <a:pt x="120" y="13889"/>
                    <a:pt x="60" y="15208"/>
                  </a:cubicBezTo>
                  <a:cubicBezTo>
                    <a:pt x="0" y="15867"/>
                    <a:pt x="0" y="16467"/>
                    <a:pt x="180" y="17066"/>
                  </a:cubicBezTo>
                  <a:cubicBezTo>
                    <a:pt x="240" y="17066"/>
                    <a:pt x="240" y="16347"/>
                    <a:pt x="360" y="15268"/>
                  </a:cubicBezTo>
                  <a:cubicBezTo>
                    <a:pt x="480" y="14129"/>
                    <a:pt x="660" y="12690"/>
                    <a:pt x="959" y="11251"/>
                  </a:cubicBezTo>
                  <a:cubicBezTo>
                    <a:pt x="1259" y="9812"/>
                    <a:pt x="1619" y="8373"/>
                    <a:pt x="1979" y="7353"/>
                  </a:cubicBezTo>
                  <a:cubicBezTo>
                    <a:pt x="2099" y="6814"/>
                    <a:pt x="2218" y="6394"/>
                    <a:pt x="2338" y="6094"/>
                  </a:cubicBezTo>
                  <a:lnTo>
                    <a:pt x="2518" y="5615"/>
                  </a:lnTo>
                  <a:cubicBezTo>
                    <a:pt x="2518" y="5615"/>
                    <a:pt x="2698" y="4895"/>
                    <a:pt x="3118" y="3876"/>
                  </a:cubicBezTo>
                  <a:cubicBezTo>
                    <a:pt x="3298" y="3336"/>
                    <a:pt x="3538" y="2737"/>
                    <a:pt x="3837" y="2197"/>
                  </a:cubicBezTo>
                  <a:cubicBezTo>
                    <a:pt x="4017" y="1897"/>
                    <a:pt x="4197" y="1657"/>
                    <a:pt x="4377" y="1358"/>
                  </a:cubicBezTo>
                  <a:lnTo>
                    <a:pt x="4737" y="1058"/>
                  </a:lnTo>
                  <a:cubicBezTo>
                    <a:pt x="4857" y="938"/>
                    <a:pt x="5036" y="818"/>
                    <a:pt x="5156" y="758"/>
                  </a:cubicBezTo>
                  <a:cubicBezTo>
                    <a:pt x="5601" y="536"/>
                    <a:pt x="6112" y="412"/>
                    <a:pt x="6615" y="412"/>
                  </a:cubicBezTo>
                  <a:cubicBezTo>
                    <a:pt x="6790" y="412"/>
                    <a:pt x="6965" y="427"/>
                    <a:pt x="7135" y="458"/>
                  </a:cubicBezTo>
                  <a:cubicBezTo>
                    <a:pt x="7734" y="578"/>
                    <a:pt x="8334" y="698"/>
                    <a:pt x="8934" y="938"/>
                  </a:cubicBezTo>
                  <a:cubicBezTo>
                    <a:pt x="9533" y="1118"/>
                    <a:pt x="10133" y="1238"/>
                    <a:pt x="10732" y="1298"/>
                  </a:cubicBezTo>
                  <a:cubicBezTo>
                    <a:pt x="10732" y="1238"/>
                    <a:pt x="10073" y="1058"/>
                    <a:pt x="9054" y="638"/>
                  </a:cubicBezTo>
                  <a:cubicBezTo>
                    <a:pt x="8454" y="398"/>
                    <a:pt x="7794" y="218"/>
                    <a:pt x="7195" y="99"/>
                  </a:cubicBezTo>
                  <a:cubicBezTo>
                    <a:pt x="6915" y="34"/>
                    <a:pt x="6635" y="0"/>
                    <a:pt x="6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58"/>
            <p:cNvSpPr/>
            <p:nvPr/>
          </p:nvSpPr>
          <p:spPr>
            <a:xfrm>
              <a:off x="3220900" y="2789275"/>
              <a:ext cx="340300" cy="499175"/>
            </a:xfrm>
            <a:custGeom>
              <a:rect b="b" l="l" r="r" t="t"/>
              <a:pathLst>
                <a:path extrusionOk="0" h="19967" w="13612">
                  <a:moveTo>
                    <a:pt x="13611" y="1"/>
                  </a:moveTo>
                  <a:lnTo>
                    <a:pt x="13611" y="1"/>
                  </a:lnTo>
                  <a:cubicBezTo>
                    <a:pt x="13251" y="601"/>
                    <a:pt x="12952" y="1260"/>
                    <a:pt x="12772" y="1920"/>
                  </a:cubicBezTo>
                  <a:cubicBezTo>
                    <a:pt x="12172" y="3359"/>
                    <a:pt x="11693" y="4798"/>
                    <a:pt x="11273" y="6296"/>
                  </a:cubicBezTo>
                  <a:cubicBezTo>
                    <a:pt x="10793" y="7855"/>
                    <a:pt x="10433" y="9414"/>
                    <a:pt x="10074" y="10673"/>
                  </a:cubicBezTo>
                  <a:cubicBezTo>
                    <a:pt x="9714" y="11872"/>
                    <a:pt x="9474" y="12652"/>
                    <a:pt x="9474" y="12652"/>
                  </a:cubicBezTo>
                  <a:cubicBezTo>
                    <a:pt x="9474" y="12652"/>
                    <a:pt x="9474" y="12712"/>
                    <a:pt x="9414" y="12772"/>
                  </a:cubicBezTo>
                  <a:lnTo>
                    <a:pt x="9294" y="13192"/>
                  </a:lnTo>
                  <a:cubicBezTo>
                    <a:pt x="9114" y="13551"/>
                    <a:pt x="8935" y="14091"/>
                    <a:pt x="8635" y="14690"/>
                  </a:cubicBezTo>
                  <a:cubicBezTo>
                    <a:pt x="8335" y="15410"/>
                    <a:pt x="7975" y="16009"/>
                    <a:pt x="7496" y="16669"/>
                  </a:cubicBezTo>
                  <a:cubicBezTo>
                    <a:pt x="7016" y="17329"/>
                    <a:pt x="6416" y="17928"/>
                    <a:pt x="5757" y="18348"/>
                  </a:cubicBezTo>
                  <a:cubicBezTo>
                    <a:pt x="5097" y="18768"/>
                    <a:pt x="4378" y="19067"/>
                    <a:pt x="3718" y="19247"/>
                  </a:cubicBezTo>
                  <a:cubicBezTo>
                    <a:pt x="3059" y="19427"/>
                    <a:pt x="2459" y="19547"/>
                    <a:pt x="1800" y="19667"/>
                  </a:cubicBezTo>
                  <a:cubicBezTo>
                    <a:pt x="1590" y="19697"/>
                    <a:pt x="1380" y="19712"/>
                    <a:pt x="1163" y="19712"/>
                  </a:cubicBezTo>
                  <a:cubicBezTo>
                    <a:pt x="945" y="19712"/>
                    <a:pt x="720" y="19697"/>
                    <a:pt x="481" y="19667"/>
                  </a:cubicBezTo>
                  <a:cubicBezTo>
                    <a:pt x="181" y="19607"/>
                    <a:pt x="1" y="19547"/>
                    <a:pt x="1" y="19547"/>
                  </a:cubicBezTo>
                  <a:lnTo>
                    <a:pt x="1" y="19547"/>
                  </a:lnTo>
                  <a:cubicBezTo>
                    <a:pt x="121" y="19727"/>
                    <a:pt x="241" y="19787"/>
                    <a:pt x="421" y="19847"/>
                  </a:cubicBezTo>
                  <a:cubicBezTo>
                    <a:pt x="900" y="19967"/>
                    <a:pt x="1320" y="19967"/>
                    <a:pt x="1800" y="19967"/>
                  </a:cubicBezTo>
                  <a:cubicBezTo>
                    <a:pt x="2459" y="19907"/>
                    <a:pt x="3119" y="19787"/>
                    <a:pt x="3778" y="19667"/>
                  </a:cubicBezTo>
                  <a:cubicBezTo>
                    <a:pt x="4498" y="19487"/>
                    <a:pt x="5277" y="19187"/>
                    <a:pt x="5937" y="18827"/>
                  </a:cubicBezTo>
                  <a:cubicBezTo>
                    <a:pt x="6716" y="18348"/>
                    <a:pt x="7376" y="17748"/>
                    <a:pt x="7975" y="17029"/>
                  </a:cubicBezTo>
                  <a:cubicBezTo>
                    <a:pt x="8455" y="16429"/>
                    <a:pt x="8875" y="15710"/>
                    <a:pt x="9234" y="14990"/>
                  </a:cubicBezTo>
                  <a:cubicBezTo>
                    <a:pt x="9534" y="14391"/>
                    <a:pt x="9774" y="13851"/>
                    <a:pt x="9894" y="13491"/>
                  </a:cubicBezTo>
                  <a:cubicBezTo>
                    <a:pt x="10014" y="13251"/>
                    <a:pt x="10074" y="13132"/>
                    <a:pt x="10074" y="13012"/>
                  </a:cubicBezTo>
                  <a:cubicBezTo>
                    <a:pt x="10134" y="12892"/>
                    <a:pt x="10134" y="12832"/>
                    <a:pt x="10134" y="12832"/>
                  </a:cubicBezTo>
                  <a:cubicBezTo>
                    <a:pt x="10134" y="12832"/>
                    <a:pt x="11033" y="9654"/>
                    <a:pt x="11812" y="6416"/>
                  </a:cubicBezTo>
                  <a:cubicBezTo>
                    <a:pt x="12232" y="4798"/>
                    <a:pt x="12592" y="3179"/>
                    <a:pt x="13012" y="2039"/>
                  </a:cubicBezTo>
                  <a:cubicBezTo>
                    <a:pt x="13251" y="1380"/>
                    <a:pt x="13431" y="720"/>
                    <a:pt x="136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58"/>
            <p:cNvSpPr/>
            <p:nvPr/>
          </p:nvSpPr>
          <p:spPr>
            <a:xfrm>
              <a:off x="3370800" y="2468525"/>
              <a:ext cx="43500" cy="37000"/>
            </a:xfrm>
            <a:custGeom>
              <a:rect b="b" l="l" r="r" t="t"/>
              <a:pathLst>
                <a:path extrusionOk="0" h="1480" w="1740">
                  <a:moveTo>
                    <a:pt x="1020" y="0"/>
                  </a:moveTo>
                  <a:cubicBezTo>
                    <a:pt x="360" y="0"/>
                    <a:pt x="1" y="780"/>
                    <a:pt x="480" y="1259"/>
                  </a:cubicBezTo>
                  <a:cubicBezTo>
                    <a:pt x="633" y="1412"/>
                    <a:pt x="816" y="1480"/>
                    <a:pt x="995" y="1480"/>
                  </a:cubicBezTo>
                  <a:cubicBezTo>
                    <a:pt x="1377" y="1480"/>
                    <a:pt x="1739" y="1169"/>
                    <a:pt x="1739" y="720"/>
                  </a:cubicBezTo>
                  <a:cubicBezTo>
                    <a:pt x="1739" y="300"/>
                    <a:pt x="1440" y="0"/>
                    <a:pt x="10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58"/>
            <p:cNvSpPr/>
            <p:nvPr/>
          </p:nvSpPr>
          <p:spPr>
            <a:xfrm>
              <a:off x="3460450" y="2434050"/>
              <a:ext cx="16800" cy="10800"/>
            </a:xfrm>
            <a:custGeom>
              <a:rect b="b" l="l" r="r" t="t"/>
              <a:pathLst>
                <a:path extrusionOk="0" h="432" w="672">
                  <a:moveTo>
                    <a:pt x="372" y="0"/>
                  </a:moveTo>
                  <a:cubicBezTo>
                    <a:pt x="0" y="0"/>
                    <a:pt x="384" y="431"/>
                    <a:pt x="576" y="431"/>
                  </a:cubicBezTo>
                  <a:cubicBezTo>
                    <a:pt x="632" y="431"/>
                    <a:pt x="672" y="395"/>
                    <a:pt x="672" y="300"/>
                  </a:cubicBezTo>
                  <a:cubicBezTo>
                    <a:pt x="672" y="120"/>
                    <a:pt x="492" y="0"/>
                    <a:pt x="3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58"/>
            <p:cNvSpPr/>
            <p:nvPr/>
          </p:nvSpPr>
          <p:spPr>
            <a:xfrm>
              <a:off x="3470300" y="2510475"/>
              <a:ext cx="20450" cy="13950"/>
            </a:xfrm>
            <a:custGeom>
              <a:rect b="b" l="l" r="r" t="t"/>
              <a:pathLst>
                <a:path extrusionOk="0" h="558" w="818">
                  <a:moveTo>
                    <a:pt x="457" y="1"/>
                  </a:moveTo>
                  <a:cubicBezTo>
                    <a:pt x="1" y="1"/>
                    <a:pt x="449" y="558"/>
                    <a:pt x="688" y="558"/>
                  </a:cubicBezTo>
                  <a:cubicBezTo>
                    <a:pt x="763" y="558"/>
                    <a:pt x="817" y="503"/>
                    <a:pt x="817" y="361"/>
                  </a:cubicBezTo>
                  <a:cubicBezTo>
                    <a:pt x="817" y="181"/>
                    <a:pt x="697" y="1"/>
                    <a:pt x="4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58"/>
            <p:cNvSpPr/>
            <p:nvPr/>
          </p:nvSpPr>
          <p:spPr>
            <a:xfrm>
              <a:off x="2985575" y="2491000"/>
              <a:ext cx="33000" cy="28350"/>
            </a:xfrm>
            <a:custGeom>
              <a:rect b="b" l="l" r="r" t="t"/>
              <a:pathLst>
                <a:path extrusionOk="0" h="1134" w="1320">
                  <a:moveTo>
                    <a:pt x="780" y="0"/>
                  </a:moveTo>
                  <a:cubicBezTo>
                    <a:pt x="241" y="0"/>
                    <a:pt x="1" y="600"/>
                    <a:pt x="361" y="960"/>
                  </a:cubicBezTo>
                  <a:cubicBezTo>
                    <a:pt x="480" y="1080"/>
                    <a:pt x="627" y="1133"/>
                    <a:pt x="769" y="1133"/>
                  </a:cubicBezTo>
                  <a:cubicBezTo>
                    <a:pt x="1053" y="1133"/>
                    <a:pt x="1320" y="920"/>
                    <a:pt x="1320" y="600"/>
                  </a:cubicBezTo>
                  <a:cubicBezTo>
                    <a:pt x="1320" y="240"/>
                    <a:pt x="1080" y="0"/>
                    <a:pt x="7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58"/>
            <p:cNvSpPr/>
            <p:nvPr/>
          </p:nvSpPr>
          <p:spPr>
            <a:xfrm>
              <a:off x="3036550" y="2451650"/>
              <a:ext cx="31500" cy="29250"/>
            </a:xfrm>
            <a:custGeom>
              <a:rect b="b" l="l" r="r" t="t"/>
              <a:pathLst>
                <a:path extrusionOk="0" h="1170" w="1260">
                  <a:moveTo>
                    <a:pt x="630" y="1"/>
                  </a:moveTo>
                  <a:cubicBezTo>
                    <a:pt x="315" y="1"/>
                    <a:pt x="0" y="225"/>
                    <a:pt x="60" y="675"/>
                  </a:cubicBezTo>
                  <a:cubicBezTo>
                    <a:pt x="90" y="1005"/>
                    <a:pt x="360" y="1170"/>
                    <a:pt x="630" y="1170"/>
                  </a:cubicBezTo>
                  <a:cubicBezTo>
                    <a:pt x="900" y="1170"/>
                    <a:pt x="1169" y="1005"/>
                    <a:pt x="1199" y="675"/>
                  </a:cubicBezTo>
                  <a:cubicBezTo>
                    <a:pt x="1259" y="225"/>
                    <a:pt x="945" y="1"/>
                    <a:pt x="6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58"/>
            <p:cNvSpPr/>
            <p:nvPr/>
          </p:nvSpPr>
          <p:spPr>
            <a:xfrm>
              <a:off x="3089000" y="2529975"/>
              <a:ext cx="16525" cy="10150"/>
            </a:xfrm>
            <a:custGeom>
              <a:rect b="b" l="l" r="r" t="t"/>
              <a:pathLst>
                <a:path extrusionOk="0" h="406" w="661">
                  <a:moveTo>
                    <a:pt x="361" y="0"/>
                  </a:moveTo>
                  <a:cubicBezTo>
                    <a:pt x="1" y="0"/>
                    <a:pt x="349" y="405"/>
                    <a:pt x="546" y="405"/>
                  </a:cubicBezTo>
                  <a:cubicBezTo>
                    <a:pt x="612" y="405"/>
                    <a:pt x="660" y="360"/>
                    <a:pt x="660" y="240"/>
                  </a:cubicBezTo>
                  <a:cubicBezTo>
                    <a:pt x="660" y="120"/>
                    <a:pt x="480" y="0"/>
                    <a:pt x="3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58"/>
            <p:cNvSpPr/>
            <p:nvPr/>
          </p:nvSpPr>
          <p:spPr>
            <a:xfrm>
              <a:off x="2480450" y="1639600"/>
              <a:ext cx="2359325" cy="2538100"/>
            </a:xfrm>
            <a:custGeom>
              <a:rect b="b" l="l" r="r" t="t"/>
              <a:pathLst>
                <a:path extrusionOk="0" h="101524" w="94373">
                  <a:moveTo>
                    <a:pt x="81182" y="1"/>
                  </a:moveTo>
                  <a:lnTo>
                    <a:pt x="81182" y="1"/>
                  </a:lnTo>
                  <a:cubicBezTo>
                    <a:pt x="81183" y="2"/>
                    <a:pt x="88796" y="12532"/>
                    <a:pt x="88556" y="16249"/>
                  </a:cubicBezTo>
                  <a:cubicBezTo>
                    <a:pt x="88454" y="17496"/>
                    <a:pt x="87224" y="17906"/>
                    <a:pt x="85647" y="17906"/>
                  </a:cubicBezTo>
                  <a:cubicBezTo>
                    <a:pt x="82595" y="17906"/>
                    <a:pt x="78244" y="16369"/>
                    <a:pt x="78244" y="16369"/>
                  </a:cubicBezTo>
                  <a:lnTo>
                    <a:pt x="78244" y="16369"/>
                  </a:lnTo>
                  <a:cubicBezTo>
                    <a:pt x="78244" y="16369"/>
                    <a:pt x="83940" y="22065"/>
                    <a:pt x="83040" y="24283"/>
                  </a:cubicBezTo>
                  <a:cubicBezTo>
                    <a:pt x="82663" y="25255"/>
                    <a:pt x="81156" y="25522"/>
                    <a:pt x="79613" y="25522"/>
                  </a:cubicBezTo>
                  <a:cubicBezTo>
                    <a:pt x="77726" y="25522"/>
                    <a:pt x="75786" y="25123"/>
                    <a:pt x="75786" y="25123"/>
                  </a:cubicBezTo>
                  <a:lnTo>
                    <a:pt x="75786" y="25123"/>
                  </a:lnTo>
                  <a:cubicBezTo>
                    <a:pt x="76925" y="26802"/>
                    <a:pt x="77165" y="28900"/>
                    <a:pt x="76445" y="30759"/>
                  </a:cubicBezTo>
                  <a:cubicBezTo>
                    <a:pt x="75186" y="33817"/>
                    <a:pt x="68411" y="33817"/>
                    <a:pt x="68411" y="33817"/>
                  </a:cubicBezTo>
                  <a:cubicBezTo>
                    <a:pt x="68411" y="33817"/>
                    <a:pt x="70210" y="36755"/>
                    <a:pt x="68291" y="38134"/>
                  </a:cubicBezTo>
                  <a:cubicBezTo>
                    <a:pt x="67894" y="38419"/>
                    <a:pt x="67393" y="38533"/>
                    <a:pt x="66849" y="38533"/>
                  </a:cubicBezTo>
                  <a:cubicBezTo>
                    <a:pt x="64769" y="38533"/>
                    <a:pt x="62056" y="36875"/>
                    <a:pt x="62056" y="36874"/>
                  </a:cubicBezTo>
                  <a:lnTo>
                    <a:pt x="62056" y="36874"/>
                  </a:lnTo>
                  <a:lnTo>
                    <a:pt x="62955" y="41551"/>
                  </a:lnTo>
                  <a:cubicBezTo>
                    <a:pt x="62955" y="41551"/>
                    <a:pt x="56060" y="49046"/>
                    <a:pt x="51143" y="49825"/>
                  </a:cubicBezTo>
                  <a:cubicBezTo>
                    <a:pt x="50350" y="49932"/>
                    <a:pt x="49552" y="49985"/>
                    <a:pt x="48756" y="49985"/>
                  </a:cubicBezTo>
                  <a:cubicBezTo>
                    <a:pt x="46427" y="49985"/>
                    <a:pt x="44115" y="49535"/>
                    <a:pt x="41970" y="48686"/>
                  </a:cubicBezTo>
                  <a:lnTo>
                    <a:pt x="41850" y="50185"/>
                  </a:lnTo>
                  <a:cubicBezTo>
                    <a:pt x="44742" y="52194"/>
                    <a:pt x="48051" y="52689"/>
                    <a:pt x="50608" y="52689"/>
                  </a:cubicBezTo>
                  <a:cubicBezTo>
                    <a:pt x="53088" y="52689"/>
                    <a:pt x="54861" y="52224"/>
                    <a:pt x="54861" y="52223"/>
                  </a:cubicBezTo>
                  <a:lnTo>
                    <a:pt x="54861" y="52223"/>
                  </a:lnTo>
                  <a:cubicBezTo>
                    <a:pt x="54861" y="52224"/>
                    <a:pt x="54441" y="57380"/>
                    <a:pt x="50244" y="65054"/>
                  </a:cubicBezTo>
                  <a:cubicBezTo>
                    <a:pt x="46374" y="72076"/>
                    <a:pt x="37710" y="78996"/>
                    <a:pt x="32248" y="78996"/>
                  </a:cubicBezTo>
                  <a:cubicBezTo>
                    <a:pt x="31787" y="78996"/>
                    <a:pt x="31349" y="78947"/>
                    <a:pt x="30938" y="78844"/>
                  </a:cubicBezTo>
                  <a:cubicBezTo>
                    <a:pt x="25602" y="77585"/>
                    <a:pt x="26681" y="69851"/>
                    <a:pt x="26681" y="69851"/>
                  </a:cubicBezTo>
                  <a:lnTo>
                    <a:pt x="26681" y="69851"/>
                  </a:lnTo>
                  <a:cubicBezTo>
                    <a:pt x="25575" y="70925"/>
                    <a:pt x="24681" y="71321"/>
                    <a:pt x="23965" y="71321"/>
                  </a:cubicBezTo>
                  <a:cubicBezTo>
                    <a:pt x="21963" y="71321"/>
                    <a:pt x="21345" y="68232"/>
                    <a:pt x="21345" y="68232"/>
                  </a:cubicBezTo>
                  <a:lnTo>
                    <a:pt x="21345" y="68232"/>
                  </a:lnTo>
                  <a:cubicBezTo>
                    <a:pt x="21027" y="73562"/>
                    <a:pt x="22978" y="74459"/>
                    <a:pt x="24327" y="74459"/>
                  </a:cubicBezTo>
                  <a:cubicBezTo>
                    <a:pt x="25012" y="74459"/>
                    <a:pt x="25542" y="74228"/>
                    <a:pt x="25542" y="74228"/>
                  </a:cubicBezTo>
                  <a:lnTo>
                    <a:pt x="25542" y="74228"/>
                  </a:lnTo>
                  <a:cubicBezTo>
                    <a:pt x="25542" y="74228"/>
                    <a:pt x="29717" y="87093"/>
                    <a:pt x="25399" y="87093"/>
                  </a:cubicBezTo>
                  <a:cubicBezTo>
                    <a:pt x="24918" y="87093"/>
                    <a:pt x="24332" y="86933"/>
                    <a:pt x="23623" y="86579"/>
                  </a:cubicBezTo>
                  <a:cubicBezTo>
                    <a:pt x="16608" y="82981"/>
                    <a:pt x="13191" y="67453"/>
                    <a:pt x="13191" y="67453"/>
                  </a:cubicBezTo>
                  <a:cubicBezTo>
                    <a:pt x="13191" y="67453"/>
                    <a:pt x="11417" y="71766"/>
                    <a:pt x="9424" y="71766"/>
                  </a:cubicBezTo>
                  <a:cubicBezTo>
                    <a:pt x="8986" y="71766"/>
                    <a:pt x="8537" y="71557"/>
                    <a:pt x="8095" y="71050"/>
                  </a:cubicBezTo>
                  <a:cubicBezTo>
                    <a:pt x="5696" y="68232"/>
                    <a:pt x="7615" y="51025"/>
                    <a:pt x="7615" y="51024"/>
                  </a:cubicBezTo>
                  <a:lnTo>
                    <a:pt x="7615" y="51024"/>
                  </a:lnTo>
                  <a:cubicBezTo>
                    <a:pt x="7615" y="51025"/>
                    <a:pt x="5662" y="53303"/>
                    <a:pt x="4130" y="53303"/>
                  </a:cubicBezTo>
                  <a:cubicBezTo>
                    <a:pt x="3583" y="53303"/>
                    <a:pt x="3090" y="53012"/>
                    <a:pt x="2758" y="52223"/>
                  </a:cubicBezTo>
                  <a:cubicBezTo>
                    <a:pt x="2579" y="51684"/>
                    <a:pt x="2638" y="51084"/>
                    <a:pt x="2878" y="50605"/>
                  </a:cubicBezTo>
                  <a:lnTo>
                    <a:pt x="2878" y="50605"/>
                  </a:lnTo>
                  <a:cubicBezTo>
                    <a:pt x="1319" y="52883"/>
                    <a:pt x="0" y="55701"/>
                    <a:pt x="720" y="57560"/>
                  </a:cubicBezTo>
                  <a:cubicBezTo>
                    <a:pt x="1156" y="58549"/>
                    <a:pt x="1709" y="58905"/>
                    <a:pt x="2279" y="58905"/>
                  </a:cubicBezTo>
                  <a:cubicBezTo>
                    <a:pt x="3750" y="58905"/>
                    <a:pt x="5336" y="56541"/>
                    <a:pt x="5337" y="56540"/>
                  </a:cubicBezTo>
                  <a:lnTo>
                    <a:pt x="5337" y="56540"/>
                  </a:lnTo>
                  <a:cubicBezTo>
                    <a:pt x="5336" y="56541"/>
                    <a:pt x="3298" y="66673"/>
                    <a:pt x="5337" y="73328"/>
                  </a:cubicBezTo>
                  <a:cubicBezTo>
                    <a:pt x="6416" y="77166"/>
                    <a:pt x="9533" y="80104"/>
                    <a:pt x="13431" y="80943"/>
                  </a:cubicBezTo>
                  <a:cubicBezTo>
                    <a:pt x="19585" y="95153"/>
                    <a:pt x="27482" y="96895"/>
                    <a:pt x="30985" y="96895"/>
                  </a:cubicBezTo>
                  <a:cubicBezTo>
                    <a:pt x="32123" y="96895"/>
                    <a:pt x="32797" y="96712"/>
                    <a:pt x="32797" y="96712"/>
                  </a:cubicBezTo>
                  <a:cubicBezTo>
                    <a:pt x="34127" y="100036"/>
                    <a:pt x="36324" y="101524"/>
                    <a:pt x="39141" y="101524"/>
                  </a:cubicBezTo>
                  <a:cubicBezTo>
                    <a:pt x="44961" y="101524"/>
                    <a:pt x="53427" y="95175"/>
                    <a:pt x="62355" y="85560"/>
                  </a:cubicBezTo>
                  <a:cubicBezTo>
                    <a:pt x="75605" y="71350"/>
                    <a:pt x="75066" y="64695"/>
                    <a:pt x="75066" y="64695"/>
                  </a:cubicBezTo>
                  <a:lnTo>
                    <a:pt x="75066" y="64695"/>
                  </a:lnTo>
                  <a:cubicBezTo>
                    <a:pt x="75066" y="64695"/>
                    <a:pt x="76117" y="66271"/>
                    <a:pt x="78451" y="66271"/>
                  </a:cubicBezTo>
                  <a:cubicBezTo>
                    <a:pt x="78960" y="66271"/>
                    <a:pt x="79530" y="66196"/>
                    <a:pt x="80163" y="66014"/>
                  </a:cubicBezTo>
                  <a:cubicBezTo>
                    <a:pt x="83700" y="64934"/>
                    <a:pt x="80163" y="54022"/>
                    <a:pt x="80163" y="54022"/>
                  </a:cubicBezTo>
                  <a:lnTo>
                    <a:pt x="80163" y="54022"/>
                  </a:lnTo>
                  <a:cubicBezTo>
                    <a:pt x="80163" y="54022"/>
                    <a:pt x="81094" y="54095"/>
                    <a:pt x="82379" y="54095"/>
                  </a:cubicBezTo>
                  <a:cubicBezTo>
                    <a:pt x="84388" y="54095"/>
                    <a:pt x="87261" y="53917"/>
                    <a:pt x="88796" y="53003"/>
                  </a:cubicBezTo>
                  <a:cubicBezTo>
                    <a:pt x="91374" y="51444"/>
                    <a:pt x="80702" y="41251"/>
                    <a:pt x="80702" y="41251"/>
                  </a:cubicBezTo>
                  <a:lnTo>
                    <a:pt x="86278" y="36695"/>
                  </a:lnTo>
                  <a:cubicBezTo>
                    <a:pt x="94372" y="28001"/>
                    <a:pt x="87777" y="23924"/>
                    <a:pt x="87777" y="23924"/>
                  </a:cubicBezTo>
                  <a:cubicBezTo>
                    <a:pt x="87777" y="23924"/>
                    <a:pt x="91854" y="23444"/>
                    <a:pt x="92873" y="20386"/>
                  </a:cubicBezTo>
                  <a:cubicBezTo>
                    <a:pt x="93893" y="17329"/>
                    <a:pt x="81183" y="3"/>
                    <a:pt x="81182" y="1"/>
                  </a:cubicBezTo>
                  <a:close/>
                </a:path>
              </a:pathLst>
            </a:custGeom>
            <a:solidFill>
              <a:schemeClr val="accent3">
                <a:alpha val="442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58"/>
            <p:cNvSpPr/>
            <p:nvPr/>
          </p:nvSpPr>
          <p:spPr>
            <a:xfrm>
              <a:off x="2147675" y="2179225"/>
              <a:ext cx="795950" cy="645950"/>
            </a:xfrm>
            <a:custGeom>
              <a:rect b="b" l="l" r="r" t="t"/>
              <a:pathLst>
                <a:path extrusionOk="0" h="25838" w="31838">
                  <a:moveTo>
                    <a:pt x="1680" y="0"/>
                  </a:moveTo>
                  <a:cubicBezTo>
                    <a:pt x="1140" y="1619"/>
                    <a:pt x="660" y="3238"/>
                    <a:pt x="301" y="4917"/>
                  </a:cubicBezTo>
                  <a:cubicBezTo>
                    <a:pt x="115" y="6273"/>
                    <a:pt x="907" y="6674"/>
                    <a:pt x="1968" y="6674"/>
                  </a:cubicBezTo>
                  <a:cubicBezTo>
                    <a:pt x="3298" y="6674"/>
                    <a:pt x="5049" y="6043"/>
                    <a:pt x="5817" y="5876"/>
                  </a:cubicBezTo>
                  <a:lnTo>
                    <a:pt x="5817" y="5876"/>
                  </a:lnTo>
                  <a:cubicBezTo>
                    <a:pt x="1200" y="9773"/>
                    <a:pt x="1" y="11872"/>
                    <a:pt x="3898" y="17088"/>
                  </a:cubicBezTo>
                  <a:cubicBezTo>
                    <a:pt x="8875" y="23923"/>
                    <a:pt x="20986" y="25602"/>
                    <a:pt x="22725" y="25782"/>
                  </a:cubicBezTo>
                  <a:cubicBezTo>
                    <a:pt x="23089" y="25820"/>
                    <a:pt x="23454" y="25838"/>
                    <a:pt x="23816" y="25838"/>
                  </a:cubicBezTo>
                  <a:cubicBezTo>
                    <a:pt x="27981" y="25838"/>
                    <a:pt x="31838" y="23504"/>
                    <a:pt x="31838" y="23504"/>
                  </a:cubicBezTo>
                  <a:cubicBezTo>
                    <a:pt x="31838" y="23504"/>
                    <a:pt x="16609" y="22005"/>
                    <a:pt x="10134" y="15349"/>
                  </a:cubicBezTo>
                  <a:cubicBezTo>
                    <a:pt x="5097" y="10253"/>
                    <a:pt x="12951" y="8454"/>
                    <a:pt x="12952" y="8454"/>
                  </a:cubicBezTo>
                  <a:lnTo>
                    <a:pt x="12952" y="8454"/>
                  </a:lnTo>
                  <a:cubicBezTo>
                    <a:pt x="12951" y="8454"/>
                    <a:pt x="9412" y="8731"/>
                    <a:pt x="6865" y="8731"/>
                  </a:cubicBezTo>
                  <a:cubicBezTo>
                    <a:pt x="5475" y="8731"/>
                    <a:pt x="4381" y="8648"/>
                    <a:pt x="4318" y="8394"/>
                  </a:cubicBezTo>
                  <a:cubicBezTo>
                    <a:pt x="4078" y="7735"/>
                    <a:pt x="7556" y="5816"/>
                    <a:pt x="9714" y="5037"/>
                  </a:cubicBezTo>
                  <a:cubicBezTo>
                    <a:pt x="11932" y="4257"/>
                    <a:pt x="14091" y="1380"/>
                    <a:pt x="14091" y="1379"/>
                  </a:cubicBezTo>
                  <a:lnTo>
                    <a:pt x="14091" y="1379"/>
                  </a:lnTo>
                  <a:cubicBezTo>
                    <a:pt x="11894" y="1726"/>
                    <a:pt x="9697" y="1900"/>
                    <a:pt x="7516" y="1900"/>
                  </a:cubicBezTo>
                  <a:cubicBezTo>
                    <a:pt x="6304" y="1900"/>
                    <a:pt x="5097" y="1846"/>
                    <a:pt x="3898" y="1739"/>
                  </a:cubicBezTo>
                  <a:cubicBezTo>
                    <a:pt x="2879" y="1619"/>
                    <a:pt x="2039" y="960"/>
                    <a:pt x="1680" y="0"/>
                  </a:cubicBezTo>
                  <a:close/>
                </a:path>
              </a:pathLst>
            </a:custGeom>
            <a:solidFill>
              <a:schemeClr val="accent3">
                <a:alpha val="442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58"/>
            <p:cNvSpPr/>
            <p:nvPr/>
          </p:nvSpPr>
          <p:spPr>
            <a:xfrm>
              <a:off x="2564375" y="2913784"/>
              <a:ext cx="230875" cy="734775"/>
            </a:xfrm>
            <a:custGeom>
              <a:rect b="b" l="l" r="r" t="t"/>
              <a:pathLst>
                <a:path extrusionOk="0" h="29391" w="9235">
                  <a:moveTo>
                    <a:pt x="4258" y="0"/>
                  </a:moveTo>
                  <a:cubicBezTo>
                    <a:pt x="3598" y="660"/>
                    <a:pt x="3119" y="1379"/>
                    <a:pt x="2819" y="2219"/>
                  </a:cubicBezTo>
                  <a:cubicBezTo>
                    <a:pt x="1980" y="4017"/>
                    <a:pt x="1380" y="5876"/>
                    <a:pt x="960" y="7795"/>
                  </a:cubicBezTo>
                  <a:cubicBezTo>
                    <a:pt x="481" y="9773"/>
                    <a:pt x="181" y="11692"/>
                    <a:pt x="61" y="13671"/>
                  </a:cubicBezTo>
                  <a:cubicBezTo>
                    <a:pt x="1" y="15289"/>
                    <a:pt x="1" y="16369"/>
                    <a:pt x="1" y="16369"/>
                  </a:cubicBezTo>
                  <a:cubicBezTo>
                    <a:pt x="61" y="17268"/>
                    <a:pt x="121" y="18167"/>
                    <a:pt x="301" y="19067"/>
                  </a:cubicBezTo>
                  <a:cubicBezTo>
                    <a:pt x="541" y="21105"/>
                    <a:pt x="1200" y="23024"/>
                    <a:pt x="2159" y="24823"/>
                  </a:cubicBezTo>
                  <a:cubicBezTo>
                    <a:pt x="3119" y="26621"/>
                    <a:pt x="4678" y="28060"/>
                    <a:pt x="6536" y="28840"/>
                  </a:cubicBezTo>
                  <a:cubicBezTo>
                    <a:pt x="7271" y="29207"/>
                    <a:pt x="8051" y="29391"/>
                    <a:pt x="8877" y="29391"/>
                  </a:cubicBezTo>
                  <a:cubicBezTo>
                    <a:pt x="8995" y="29391"/>
                    <a:pt x="9114" y="29387"/>
                    <a:pt x="9234" y="29379"/>
                  </a:cubicBezTo>
                  <a:cubicBezTo>
                    <a:pt x="9234" y="29259"/>
                    <a:pt x="8155" y="29079"/>
                    <a:pt x="6836" y="28360"/>
                  </a:cubicBezTo>
                  <a:cubicBezTo>
                    <a:pt x="5157" y="27461"/>
                    <a:pt x="3838" y="26082"/>
                    <a:pt x="3059" y="24343"/>
                  </a:cubicBezTo>
                  <a:cubicBezTo>
                    <a:pt x="2279" y="22664"/>
                    <a:pt x="1800" y="20805"/>
                    <a:pt x="1560" y="18947"/>
                  </a:cubicBezTo>
                  <a:cubicBezTo>
                    <a:pt x="1500" y="18047"/>
                    <a:pt x="1440" y="17208"/>
                    <a:pt x="1440" y="16369"/>
                  </a:cubicBezTo>
                  <a:cubicBezTo>
                    <a:pt x="1440" y="16369"/>
                    <a:pt x="1320" y="15349"/>
                    <a:pt x="1380" y="13730"/>
                  </a:cubicBezTo>
                  <a:cubicBezTo>
                    <a:pt x="1440" y="11812"/>
                    <a:pt x="1620" y="9953"/>
                    <a:pt x="1920" y="8035"/>
                  </a:cubicBezTo>
                  <a:cubicBezTo>
                    <a:pt x="2279" y="6176"/>
                    <a:pt x="2699" y="4317"/>
                    <a:pt x="3359" y="2459"/>
                  </a:cubicBezTo>
                  <a:cubicBezTo>
                    <a:pt x="3658" y="1679"/>
                    <a:pt x="3958" y="840"/>
                    <a:pt x="42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58"/>
            <p:cNvSpPr/>
            <p:nvPr/>
          </p:nvSpPr>
          <p:spPr>
            <a:xfrm>
              <a:off x="2777225" y="3483300"/>
              <a:ext cx="724000" cy="589100"/>
            </a:xfrm>
            <a:custGeom>
              <a:rect b="b" l="l" r="r" t="t"/>
              <a:pathLst>
                <a:path extrusionOk="0" h="23564" w="28960">
                  <a:moveTo>
                    <a:pt x="301" y="0"/>
                  </a:moveTo>
                  <a:cubicBezTo>
                    <a:pt x="61" y="1139"/>
                    <a:pt x="1" y="2278"/>
                    <a:pt x="241" y="3358"/>
                  </a:cubicBezTo>
                  <a:cubicBezTo>
                    <a:pt x="600" y="5816"/>
                    <a:pt x="1380" y="8214"/>
                    <a:pt x="2579" y="10433"/>
                  </a:cubicBezTo>
                  <a:cubicBezTo>
                    <a:pt x="4318" y="13610"/>
                    <a:pt x="6536" y="16488"/>
                    <a:pt x="9114" y="19006"/>
                  </a:cubicBezTo>
                  <a:lnTo>
                    <a:pt x="9774" y="19666"/>
                  </a:lnTo>
                  <a:cubicBezTo>
                    <a:pt x="10014" y="19846"/>
                    <a:pt x="10313" y="20086"/>
                    <a:pt x="10613" y="20326"/>
                  </a:cubicBezTo>
                  <a:cubicBezTo>
                    <a:pt x="10973" y="20565"/>
                    <a:pt x="11333" y="20925"/>
                    <a:pt x="11752" y="21165"/>
                  </a:cubicBezTo>
                  <a:cubicBezTo>
                    <a:pt x="12232" y="21465"/>
                    <a:pt x="12712" y="21765"/>
                    <a:pt x="13191" y="22064"/>
                  </a:cubicBezTo>
                  <a:lnTo>
                    <a:pt x="14031" y="22484"/>
                  </a:lnTo>
                  <a:lnTo>
                    <a:pt x="14870" y="22844"/>
                  </a:lnTo>
                  <a:cubicBezTo>
                    <a:pt x="16189" y="23323"/>
                    <a:pt x="17568" y="23563"/>
                    <a:pt x="18887" y="23563"/>
                  </a:cubicBezTo>
                  <a:cubicBezTo>
                    <a:pt x="19607" y="23563"/>
                    <a:pt x="20326" y="23503"/>
                    <a:pt x="20986" y="23443"/>
                  </a:cubicBezTo>
                  <a:cubicBezTo>
                    <a:pt x="21645" y="23323"/>
                    <a:pt x="22305" y="23144"/>
                    <a:pt x="22904" y="22964"/>
                  </a:cubicBezTo>
                  <a:cubicBezTo>
                    <a:pt x="23504" y="22724"/>
                    <a:pt x="24043" y="22544"/>
                    <a:pt x="24643" y="22304"/>
                  </a:cubicBezTo>
                  <a:cubicBezTo>
                    <a:pt x="25123" y="22064"/>
                    <a:pt x="25662" y="21824"/>
                    <a:pt x="26142" y="21525"/>
                  </a:cubicBezTo>
                  <a:lnTo>
                    <a:pt x="27341" y="20865"/>
                  </a:lnTo>
                  <a:lnTo>
                    <a:pt x="28180" y="20266"/>
                  </a:lnTo>
                  <a:cubicBezTo>
                    <a:pt x="28720" y="19906"/>
                    <a:pt x="28960" y="19666"/>
                    <a:pt x="28960" y="19666"/>
                  </a:cubicBezTo>
                  <a:cubicBezTo>
                    <a:pt x="28900" y="19666"/>
                    <a:pt x="28600" y="19786"/>
                    <a:pt x="28121" y="20026"/>
                  </a:cubicBezTo>
                  <a:lnTo>
                    <a:pt x="27161" y="20505"/>
                  </a:lnTo>
                  <a:lnTo>
                    <a:pt x="25902" y="21045"/>
                  </a:lnTo>
                  <a:cubicBezTo>
                    <a:pt x="25482" y="21285"/>
                    <a:pt x="24943" y="21465"/>
                    <a:pt x="24403" y="21645"/>
                  </a:cubicBezTo>
                  <a:cubicBezTo>
                    <a:pt x="23864" y="21824"/>
                    <a:pt x="23324" y="22004"/>
                    <a:pt x="22724" y="22184"/>
                  </a:cubicBezTo>
                  <a:cubicBezTo>
                    <a:pt x="22125" y="22304"/>
                    <a:pt x="21525" y="22424"/>
                    <a:pt x="20926" y="22544"/>
                  </a:cubicBezTo>
                  <a:cubicBezTo>
                    <a:pt x="20596" y="22574"/>
                    <a:pt x="20266" y="22589"/>
                    <a:pt x="19944" y="22589"/>
                  </a:cubicBezTo>
                  <a:cubicBezTo>
                    <a:pt x="19622" y="22589"/>
                    <a:pt x="19307" y="22574"/>
                    <a:pt x="19007" y="22544"/>
                  </a:cubicBezTo>
                  <a:cubicBezTo>
                    <a:pt x="16669" y="22424"/>
                    <a:pt x="14390" y="21525"/>
                    <a:pt x="12592" y="20086"/>
                  </a:cubicBezTo>
                  <a:cubicBezTo>
                    <a:pt x="12232" y="19846"/>
                    <a:pt x="11872" y="19546"/>
                    <a:pt x="11512" y="19246"/>
                  </a:cubicBezTo>
                  <a:cubicBezTo>
                    <a:pt x="11213" y="19006"/>
                    <a:pt x="10973" y="18767"/>
                    <a:pt x="10793" y="18587"/>
                  </a:cubicBezTo>
                  <a:lnTo>
                    <a:pt x="10133" y="17987"/>
                  </a:lnTo>
                  <a:cubicBezTo>
                    <a:pt x="10133" y="17987"/>
                    <a:pt x="9174" y="17088"/>
                    <a:pt x="7855" y="15649"/>
                  </a:cubicBezTo>
                  <a:cubicBezTo>
                    <a:pt x="6176" y="13910"/>
                    <a:pt x="4737" y="11932"/>
                    <a:pt x="3538" y="9893"/>
                  </a:cubicBezTo>
                  <a:cubicBezTo>
                    <a:pt x="2279" y="7854"/>
                    <a:pt x="1320" y="5636"/>
                    <a:pt x="780" y="3298"/>
                  </a:cubicBezTo>
                  <a:cubicBezTo>
                    <a:pt x="301" y="1379"/>
                    <a:pt x="420" y="0"/>
                    <a:pt x="301" y="0"/>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58"/>
            <p:cNvSpPr/>
            <p:nvPr/>
          </p:nvSpPr>
          <p:spPr>
            <a:xfrm rot="234287">
              <a:off x="3003589" y="3170233"/>
              <a:ext cx="364208" cy="446735"/>
            </a:xfrm>
            <a:custGeom>
              <a:rect b="b" l="l" r="r" t="t"/>
              <a:pathLst>
                <a:path extrusionOk="0" h="17869" w="14568">
                  <a:moveTo>
                    <a:pt x="2030" y="0"/>
                  </a:moveTo>
                  <a:cubicBezTo>
                    <a:pt x="1767" y="0"/>
                    <a:pt x="0" y="3512"/>
                    <a:pt x="238" y="7496"/>
                  </a:cubicBezTo>
                  <a:cubicBezTo>
                    <a:pt x="238" y="8035"/>
                    <a:pt x="358" y="8515"/>
                    <a:pt x="478" y="8995"/>
                  </a:cubicBezTo>
                  <a:cubicBezTo>
                    <a:pt x="658" y="9534"/>
                    <a:pt x="958" y="10014"/>
                    <a:pt x="1377" y="10434"/>
                  </a:cubicBezTo>
                  <a:cubicBezTo>
                    <a:pt x="1797" y="10793"/>
                    <a:pt x="2397" y="10973"/>
                    <a:pt x="2996" y="10973"/>
                  </a:cubicBezTo>
                  <a:cubicBezTo>
                    <a:pt x="3416" y="10913"/>
                    <a:pt x="3895" y="10793"/>
                    <a:pt x="4315" y="10614"/>
                  </a:cubicBezTo>
                  <a:cubicBezTo>
                    <a:pt x="4615" y="10494"/>
                    <a:pt x="4975" y="10314"/>
                    <a:pt x="5274" y="10134"/>
                  </a:cubicBezTo>
                  <a:lnTo>
                    <a:pt x="5394" y="10074"/>
                  </a:lnTo>
                  <a:lnTo>
                    <a:pt x="5454" y="10074"/>
                  </a:lnTo>
                  <a:lnTo>
                    <a:pt x="5454" y="10194"/>
                  </a:lnTo>
                  <a:cubicBezTo>
                    <a:pt x="5454" y="10554"/>
                    <a:pt x="5454" y="10853"/>
                    <a:pt x="5514" y="11213"/>
                  </a:cubicBezTo>
                  <a:cubicBezTo>
                    <a:pt x="5574" y="12052"/>
                    <a:pt x="5754" y="12892"/>
                    <a:pt x="6054" y="13671"/>
                  </a:cubicBezTo>
                  <a:cubicBezTo>
                    <a:pt x="6414" y="14571"/>
                    <a:pt x="6893" y="15410"/>
                    <a:pt x="7493" y="16190"/>
                  </a:cubicBezTo>
                  <a:cubicBezTo>
                    <a:pt x="8152" y="16969"/>
                    <a:pt x="8992" y="17509"/>
                    <a:pt x="10011" y="17748"/>
                  </a:cubicBezTo>
                  <a:cubicBezTo>
                    <a:pt x="10431" y="17868"/>
                    <a:pt x="10850" y="17868"/>
                    <a:pt x="11330" y="17868"/>
                  </a:cubicBezTo>
                  <a:cubicBezTo>
                    <a:pt x="11690" y="17808"/>
                    <a:pt x="12110" y="17748"/>
                    <a:pt x="12469" y="17688"/>
                  </a:cubicBezTo>
                  <a:lnTo>
                    <a:pt x="13369" y="17389"/>
                  </a:lnTo>
                  <a:cubicBezTo>
                    <a:pt x="13608" y="17269"/>
                    <a:pt x="13848" y="17149"/>
                    <a:pt x="14028" y="17029"/>
                  </a:cubicBezTo>
                  <a:cubicBezTo>
                    <a:pt x="14388" y="16789"/>
                    <a:pt x="14568" y="16669"/>
                    <a:pt x="14568" y="16609"/>
                  </a:cubicBezTo>
                  <a:cubicBezTo>
                    <a:pt x="14508" y="16609"/>
                    <a:pt x="14268" y="16609"/>
                    <a:pt x="13968" y="16789"/>
                  </a:cubicBezTo>
                  <a:cubicBezTo>
                    <a:pt x="13788" y="16789"/>
                    <a:pt x="13548" y="16909"/>
                    <a:pt x="13309" y="16969"/>
                  </a:cubicBezTo>
                  <a:lnTo>
                    <a:pt x="12409" y="17149"/>
                  </a:lnTo>
                  <a:cubicBezTo>
                    <a:pt x="12110" y="17209"/>
                    <a:pt x="11750" y="17209"/>
                    <a:pt x="11390" y="17209"/>
                  </a:cubicBezTo>
                  <a:cubicBezTo>
                    <a:pt x="10131" y="17149"/>
                    <a:pt x="9052" y="16549"/>
                    <a:pt x="8332" y="15590"/>
                  </a:cubicBezTo>
                  <a:cubicBezTo>
                    <a:pt x="7853" y="14870"/>
                    <a:pt x="7433" y="14151"/>
                    <a:pt x="7193" y="13312"/>
                  </a:cubicBezTo>
                  <a:cubicBezTo>
                    <a:pt x="7013" y="12592"/>
                    <a:pt x="6893" y="11813"/>
                    <a:pt x="6833" y="11093"/>
                  </a:cubicBezTo>
                  <a:cubicBezTo>
                    <a:pt x="6833" y="10793"/>
                    <a:pt x="6833" y="10434"/>
                    <a:pt x="6833" y="10134"/>
                  </a:cubicBezTo>
                  <a:cubicBezTo>
                    <a:pt x="6833" y="9894"/>
                    <a:pt x="6833" y="9654"/>
                    <a:pt x="6833" y="9414"/>
                  </a:cubicBezTo>
                  <a:cubicBezTo>
                    <a:pt x="6833" y="9115"/>
                    <a:pt x="6893" y="8875"/>
                    <a:pt x="6893" y="8635"/>
                  </a:cubicBezTo>
                  <a:cubicBezTo>
                    <a:pt x="6953" y="7736"/>
                    <a:pt x="7013" y="7136"/>
                    <a:pt x="7013" y="7016"/>
                  </a:cubicBezTo>
                  <a:lnTo>
                    <a:pt x="7013" y="7016"/>
                  </a:lnTo>
                  <a:lnTo>
                    <a:pt x="6653" y="7316"/>
                  </a:lnTo>
                  <a:lnTo>
                    <a:pt x="5634" y="8155"/>
                  </a:lnTo>
                  <a:lnTo>
                    <a:pt x="5095" y="8575"/>
                  </a:lnTo>
                  <a:lnTo>
                    <a:pt x="4795" y="8815"/>
                  </a:lnTo>
                  <a:lnTo>
                    <a:pt x="4615" y="8935"/>
                  </a:lnTo>
                  <a:lnTo>
                    <a:pt x="4555" y="8995"/>
                  </a:lnTo>
                  <a:cubicBezTo>
                    <a:pt x="4315" y="9115"/>
                    <a:pt x="4015" y="9294"/>
                    <a:pt x="3776" y="9414"/>
                  </a:cubicBezTo>
                  <a:cubicBezTo>
                    <a:pt x="3512" y="9579"/>
                    <a:pt x="3194" y="9671"/>
                    <a:pt x="2872" y="9671"/>
                  </a:cubicBezTo>
                  <a:cubicBezTo>
                    <a:pt x="2607" y="9671"/>
                    <a:pt x="2340" y="9609"/>
                    <a:pt x="2097" y="9474"/>
                  </a:cubicBezTo>
                  <a:cubicBezTo>
                    <a:pt x="1557" y="8935"/>
                    <a:pt x="1257" y="8155"/>
                    <a:pt x="1257" y="7376"/>
                  </a:cubicBezTo>
                  <a:cubicBezTo>
                    <a:pt x="1077" y="5697"/>
                    <a:pt x="1137" y="3958"/>
                    <a:pt x="1497" y="2339"/>
                  </a:cubicBezTo>
                  <a:cubicBezTo>
                    <a:pt x="1737" y="1560"/>
                    <a:pt x="1857" y="781"/>
                    <a:pt x="2037" y="1"/>
                  </a:cubicBezTo>
                  <a:cubicBezTo>
                    <a:pt x="2035" y="1"/>
                    <a:pt x="2033" y="0"/>
                    <a:pt x="20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58"/>
            <p:cNvSpPr/>
            <p:nvPr/>
          </p:nvSpPr>
          <p:spPr>
            <a:xfrm>
              <a:off x="3556675" y="2767875"/>
              <a:ext cx="439200" cy="138925"/>
            </a:xfrm>
            <a:custGeom>
              <a:rect b="b" l="l" r="r" t="t"/>
              <a:pathLst>
                <a:path extrusionOk="0" h="5557" w="17568">
                  <a:moveTo>
                    <a:pt x="17404" y="1"/>
                  </a:moveTo>
                  <a:cubicBezTo>
                    <a:pt x="17080" y="1"/>
                    <a:pt x="15218" y="1217"/>
                    <a:pt x="13251" y="2116"/>
                  </a:cubicBezTo>
                  <a:cubicBezTo>
                    <a:pt x="12291" y="2536"/>
                    <a:pt x="11332" y="2955"/>
                    <a:pt x="10313" y="3255"/>
                  </a:cubicBezTo>
                  <a:cubicBezTo>
                    <a:pt x="9953" y="3435"/>
                    <a:pt x="9593" y="3495"/>
                    <a:pt x="9354" y="3555"/>
                  </a:cubicBezTo>
                  <a:lnTo>
                    <a:pt x="8994" y="3675"/>
                  </a:lnTo>
                  <a:cubicBezTo>
                    <a:pt x="8814" y="3735"/>
                    <a:pt x="8694" y="3795"/>
                    <a:pt x="8574" y="3795"/>
                  </a:cubicBezTo>
                  <a:cubicBezTo>
                    <a:pt x="8394" y="3855"/>
                    <a:pt x="8035" y="3975"/>
                    <a:pt x="7615" y="4095"/>
                  </a:cubicBezTo>
                  <a:cubicBezTo>
                    <a:pt x="6596" y="4334"/>
                    <a:pt x="5576" y="4514"/>
                    <a:pt x="4557" y="4574"/>
                  </a:cubicBezTo>
                  <a:cubicBezTo>
                    <a:pt x="3538" y="4574"/>
                    <a:pt x="2518" y="4514"/>
                    <a:pt x="1499" y="4275"/>
                  </a:cubicBezTo>
                  <a:cubicBezTo>
                    <a:pt x="772" y="4119"/>
                    <a:pt x="225" y="3963"/>
                    <a:pt x="92" y="3963"/>
                  </a:cubicBezTo>
                  <a:cubicBezTo>
                    <a:pt x="71" y="3963"/>
                    <a:pt x="60" y="3967"/>
                    <a:pt x="60" y="3975"/>
                  </a:cubicBezTo>
                  <a:cubicBezTo>
                    <a:pt x="0" y="4035"/>
                    <a:pt x="480" y="4394"/>
                    <a:pt x="1319" y="4814"/>
                  </a:cubicBezTo>
                  <a:cubicBezTo>
                    <a:pt x="2339" y="5234"/>
                    <a:pt x="3418" y="5474"/>
                    <a:pt x="4557" y="5534"/>
                  </a:cubicBezTo>
                  <a:cubicBezTo>
                    <a:pt x="4842" y="5549"/>
                    <a:pt x="5123" y="5556"/>
                    <a:pt x="5402" y="5556"/>
                  </a:cubicBezTo>
                  <a:cubicBezTo>
                    <a:pt x="6240" y="5556"/>
                    <a:pt x="7060" y="5489"/>
                    <a:pt x="7915" y="5354"/>
                  </a:cubicBezTo>
                  <a:cubicBezTo>
                    <a:pt x="8814" y="5174"/>
                    <a:pt x="9414" y="5054"/>
                    <a:pt x="9414" y="5054"/>
                  </a:cubicBezTo>
                  <a:lnTo>
                    <a:pt x="9773" y="4874"/>
                  </a:lnTo>
                  <a:cubicBezTo>
                    <a:pt x="10073" y="4814"/>
                    <a:pt x="10373" y="4694"/>
                    <a:pt x="10793" y="4514"/>
                  </a:cubicBezTo>
                  <a:cubicBezTo>
                    <a:pt x="11812" y="4035"/>
                    <a:pt x="12831" y="3555"/>
                    <a:pt x="13730" y="3015"/>
                  </a:cubicBezTo>
                  <a:cubicBezTo>
                    <a:pt x="15829" y="1756"/>
                    <a:pt x="17568" y="137"/>
                    <a:pt x="17448" y="18"/>
                  </a:cubicBezTo>
                  <a:cubicBezTo>
                    <a:pt x="17440" y="6"/>
                    <a:pt x="17426" y="1"/>
                    <a:pt x="174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58"/>
            <p:cNvSpPr/>
            <p:nvPr/>
          </p:nvSpPr>
          <p:spPr>
            <a:xfrm>
              <a:off x="2147675" y="2018850"/>
              <a:ext cx="295325" cy="342150"/>
            </a:xfrm>
            <a:custGeom>
              <a:rect b="b" l="l" r="r" t="t"/>
              <a:pathLst>
                <a:path extrusionOk="0" h="13686" w="11813">
                  <a:moveTo>
                    <a:pt x="3958" y="0"/>
                  </a:moveTo>
                  <a:cubicBezTo>
                    <a:pt x="3538" y="480"/>
                    <a:pt x="3179" y="1019"/>
                    <a:pt x="2939" y="1619"/>
                  </a:cubicBezTo>
                  <a:cubicBezTo>
                    <a:pt x="2279" y="2878"/>
                    <a:pt x="1740" y="4197"/>
                    <a:pt x="1200" y="5516"/>
                  </a:cubicBezTo>
                  <a:cubicBezTo>
                    <a:pt x="900" y="6296"/>
                    <a:pt x="660" y="7015"/>
                    <a:pt x="481" y="7794"/>
                  </a:cubicBezTo>
                  <a:cubicBezTo>
                    <a:pt x="301" y="8454"/>
                    <a:pt x="181" y="9113"/>
                    <a:pt x="121" y="9833"/>
                  </a:cubicBezTo>
                  <a:cubicBezTo>
                    <a:pt x="61" y="10433"/>
                    <a:pt x="1" y="10912"/>
                    <a:pt x="1" y="11272"/>
                  </a:cubicBezTo>
                  <a:lnTo>
                    <a:pt x="1" y="11692"/>
                  </a:lnTo>
                  <a:lnTo>
                    <a:pt x="1" y="11872"/>
                  </a:lnTo>
                  <a:cubicBezTo>
                    <a:pt x="1" y="11931"/>
                    <a:pt x="1" y="11931"/>
                    <a:pt x="1" y="11991"/>
                  </a:cubicBezTo>
                  <a:cubicBezTo>
                    <a:pt x="1" y="12171"/>
                    <a:pt x="61" y="12351"/>
                    <a:pt x="121" y="12531"/>
                  </a:cubicBezTo>
                  <a:cubicBezTo>
                    <a:pt x="181" y="12831"/>
                    <a:pt x="361" y="13131"/>
                    <a:pt x="660" y="13370"/>
                  </a:cubicBezTo>
                  <a:cubicBezTo>
                    <a:pt x="959" y="13569"/>
                    <a:pt x="1298" y="13686"/>
                    <a:pt x="1610" y="13686"/>
                  </a:cubicBezTo>
                  <a:cubicBezTo>
                    <a:pt x="1674" y="13686"/>
                    <a:pt x="1738" y="13681"/>
                    <a:pt x="1800" y="13670"/>
                  </a:cubicBezTo>
                  <a:cubicBezTo>
                    <a:pt x="2519" y="13610"/>
                    <a:pt x="3239" y="13550"/>
                    <a:pt x="3898" y="13430"/>
                  </a:cubicBezTo>
                  <a:cubicBezTo>
                    <a:pt x="4558" y="13310"/>
                    <a:pt x="5397" y="13131"/>
                    <a:pt x="6117" y="12951"/>
                  </a:cubicBezTo>
                  <a:cubicBezTo>
                    <a:pt x="6896" y="12711"/>
                    <a:pt x="7675" y="12531"/>
                    <a:pt x="8335" y="12171"/>
                  </a:cubicBezTo>
                  <a:cubicBezTo>
                    <a:pt x="8994" y="11872"/>
                    <a:pt x="9654" y="11572"/>
                    <a:pt x="10134" y="11272"/>
                  </a:cubicBezTo>
                  <a:cubicBezTo>
                    <a:pt x="11153" y="10672"/>
                    <a:pt x="11812" y="10193"/>
                    <a:pt x="11752" y="10133"/>
                  </a:cubicBezTo>
                  <a:cubicBezTo>
                    <a:pt x="11744" y="10116"/>
                    <a:pt x="11723" y="10108"/>
                    <a:pt x="11689" y="10108"/>
                  </a:cubicBezTo>
                  <a:cubicBezTo>
                    <a:pt x="11250" y="10108"/>
                    <a:pt x="8723" y="11486"/>
                    <a:pt x="5937" y="11931"/>
                  </a:cubicBezTo>
                  <a:cubicBezTo>
                    <a:pt x="5157" y="12051"/>
                    <a:pt x="4438" y="12171"/>
                    <a:pt x="3718" y="12231"/>
                  </a:cubicBezTo>
                  <a:cubicBezTo>
                    <a:pt x="3059" y="12291"/>
                    <a:pt x="2459" y="12351"/>
                    <a:pt x="1800" y="12351"/>
                  </a:cubicBezTo>
                  <a:cubicBezTo>
                    <a:pt x="1560" y="12351"/>
                    <a:pt x="1500" y="12291"/>
                    <a:pt x="1500" y="12291"/>
                  </a:cubicBezTo>
                  <a:cubicBezTo>
                    <a:pt x="1440" y="12231"/>
                    <a:pt x="1440" y="12171"/>
                    <a:pt x="1440" y="12111"/>
                  </a:cubicBezTo>
                  <a:cubicBezTo>
                    <a:pt x="1380" y="12051"/>
                    <a:pt x="1380" y="11931"/>
                    <a:pt x="1380" y="11872"/>
                  </a:cubicBezTo>
                  <a:cubicBezTo>
                    <a:pt x="1380" y="11812"/>
                    <a:pt x="1380" y="11752"/>
                    <a:pt x="1380" y="11752"/>
                  </a:cubicBezTo>
                  <a:lnTo>
                    <a:pt x="1380" y="11632"/>
                  </a:lnTo>
                  <a:lnTo>
                    <a:pt x="1380" y="11272"/>
                  </a:lnTo>
                  <a:lnTo>
                    <a:pt x="1380" y="9893"/>
                  </a:lnTo>
                  <a:cubicBezTo>
                    <a:pt x="1380" y="9293"/>
                    <a:pt x="1440" y="8634"/>
                    <a:pt x="1560" y="8034"/>
                  </a:cubicBezTo>
                  <a:cubicBezTo>
                    <a:pt x="1740" y="7375"/>
                    <a:pt x="1860" y="6595"/>
                    <a:pt x="2099" y="5876"/>
                  </a:cubicBezTo>
                  <a:cubicBezTo>
                    <a:pt x="2939" y="2998"/>
                    <a:pt x="4138" y="60"/>
                    <a:pt x="39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58"/>
            <p:cNvSpPr/>
            <p:nvPr/>
          </p:nvSpPr>
          <p:spPr>
            <a:xfrm>
              <a:off x="2234625" y="2333625"/>
              <a:ext cx="221875" cy="258650"/>
            </a:xfrm>
            <a:custGeom>
              <a:rect b="b" l="l" r="r" t="t"/>
              <a:pathLst>
                <a:path extrusionOk="0" h="10346" w="8875">
                  <a:moveTo>
                    <a:pt x="1799" y="0"/>
                  </a:moveTo>
                  <a:cubicBezTo>
                    <a:pt x="1739" y="0"/>
                    <a:pt x="1619" y="60"/>
                    <a:pt x="1379" y="180"/>
                  </a:cubicBezTo>
                  <a:lnTo>
                    <a:pt x="1020" y="420"/>
                  </a:lnTo>
                  <a:lnTo>
                    <a:pt x="600" y="839"/>
                  </a:lnTo>
                  <a:cubicBezTo>
                    <a:pt x="480" y="1019"/>
                    <a:pt x="300" y="1199"/>
                    <a:pt x="240" y="1439"/>
                  </a:cubicBezTo>
                  <a:cubicBezTo>
                    <a:pt x="60" y="1679"/>
                    <a:pt x="0" y="2039"/>
                    <a:pt x="0" y="2338"/>
                  </a:cubicBezTo>
                  <a:cubicBezTo>
                    <a:pt x="60" y="2998"/>
                    <a:pt x="420" y="3657"/>
                    <a:pt x="1020" y="4017"/>
                  </a:cubicBezTo>
                  <a:cubicBezTo>
                    <a:pt x="1499" y="4317"/>
                    <a:pt x="2099" y="4617"/>
                    <a:pt x="2699" y="4737"/>
                  </a:cubicBezTo>
                  <a:cubicBezTo>
                    <a:pt x="2938" y="4797"/>
                    <a:pt x="3238" y="4857"/>
                    <a:pt x="3478" y="4916"/>
                  </a:cubicBezTo>
                  <a:lnTo>
                    <a:pt x="3838" y="4976"/>
                  </a:lnTo>
                  <a:lnTo>
                    <a:pt x="3898" y="4976"/>
                  </a:lnTo>
                  <a:cubicBezTo>
                    <a:pt x="4018" y="5036"/>
                    <a:pt x="3898" y="5036"/>
                    <a:pt x="3898" y="5036"/>
                  </a:cubicBezTo>
                  <a:lnTo>
                    <a:pt x="3958" y="5036"/>
                  </a:lnTo>
                  <a:lnTo>
                    <a:pt x="3898" y="5096"/>
                  </a:lnTo>
                  <a:cubicBezTo>
                    <a:pt x="3538" y="5636"/>
                    <a:pt x="3418" y="6295"/>
                    <a:pt x="3418" y="6895"/>
                  </a:cubicBezTo>
                  <a:cubicBezTo>
                    <a:pt x="3478" y="7615"/>
                    <a:pt x="3778" y="8274"/>
                    <a:pt x="4257" y="8754"/>
                  </a:cubicBezTo>
                  <a:cubicBezTo>
                    <a:pt x="5037" y="9653"/>
                    <a:pt x="6176" y="10193"/>
                    <a:pt x="7375" y="10313"/>
                  </a:cubicBezTo>
                  <a:cubicBezTo>
                    <a:pt x="7551" y="10336"/>
                    <a:pt x="7715" y="10346"/>
                    <a:pt x="7865" y="10346"/>
                  </a:cubicBezTo>
                  <a:cubicBezTo>
                    <a:pt x="8486" y="10346"/>
                    <a:pt x="8874" y="10181"/>
                    <a:pt x="8874" y="10133"/>
                  </a:cubicBezTo>
                  <a:cubicBezTo>
                    <a:pt x="8814" y="10013"/>
                    <a:pt x="8215" y="10013"/>
                    <a:pt x="7435" y="9773"/>
                  </a:cubicBezTo>
                  <a:cubicBezTo>
                    <a:pt x="6476" y="9473"/>
                    <a:pt x="5636" y="8934"/>
                    <a:pt x="5037" y="8154"/>
                  </a:cubicBezTo>
                  <a:cubicBezTo>
                    <a:pt x="4737" y="7734"/>
                    <a:pt x="4557" y="7315"/>
                    <a:pt x="4557" y="6835"/>
                  </a:cubicBezTo>
                  <a:cubicBezTo>
                    <a:pt x="4617" y="6475"/>
                    <a:pt x="4737" y="6116"/>
                    <a:pt x="4977" y="5816"/>
                  </a:cubicBezTo>
                  <a:cubicBezTo>
                    <a:pt x="5037" y="5816"/>
                    <a:pt x="5037" y="5756"/>
                    <a:pt x="5037" y="5756"/>
                  </a:cubicBezTo>
                  <a:lnTo>
                    <a:pt x="5157" y="5636"/>
                  </a:lnTo>
                  <a:cubicBezTo>
                    <a:pt x="5217" y="5516"/>
                    <a:pt x="5157" y="5576"/>
                    <a:pt x="5337" y="5396"/>
                  </a:cubicBezTo>
                  <a:cubicBezTo>
                    <a:pt x="5516" y="5216"/>
                    <a:pt x="5756" y="5036"/>
                    <a:pt x="5996" y="4916"/>
                  </a:cubicBezTo>
                  <a:lnTo>
                    <a:pt x="7015" y="4137"/>
                  </a:lnTo>
                  <a:lnTo>
                    <a:pt x="7915" y="3537"/>
                  </a:lnTo>
                  <a:lnTo>
                    <a:pt x="8454" y="3178"/>
                  </a:lnTo>
                  <a:lnTo>
                    <a:pt x="8454" y="3178"/>
                  </a:lnTo>
                  <a:lnTo>
                    <a:pt x="7195" y="3358"/>
                  </a:lnTo>
                  <a:lnTo>
                    <a:pt x="5996" y="3478"/>
                  </a:lnTo>
                  <a:cubicBezTo>
                    <a:pt x="5516" y="3597"/>
                    <a:pt x="5097" y="3657"/>
                    <a:pt x="4617" y="3657"/>
                  </a:cubicBezTo>
                  <a:lnTo>
                    <a:pt x="3598" y="3657"/>
                  </a:lnTo>
                  <a:cubicBezTo>
                    <a:pt x="3358" y="3657"/>
                    <a:pt x="3118" y="3597"/>
                    <a:pt x="2878" y="3597"/>
                  </a:cubicBezTo>
                  <a:cubicBezTo>
                    <a:pt x="2399" y="3537"/>
                    <a:pt x="1979" y="3358"/>
                    <a:pt x="1499" y="3118"/>
                  </a:cubicBezTo>
                  <a:cubicBezTo>
                    <a:pt x="1140" y="2998"/>
                    <a:pt x="840" y="2638"/>
                    <a:pt x="780" y="2218"/>
                  </a:cubicBezTo>
                  <a:cubicBezTo>
                    <a:pt x="720" y="2039"/>
                    <a:pt x="780" y="1859"/>
                    <a:pt x="840" y="1679"/>
                  </a:cubicBezTo>
                  <a:cubicBezTo>
                    <a:pt x="900" y="1499"/>
                    <a:pt x="960" y="1319"/>
                    <a:pt x="1080" y="1139"/>
                  </a:cubicBezTo>
                  <a:lnTo>
                    <a:pt x="1320" y="719"/>
                  </a:lnTo>
                  <a:cubicBezTo>
                    <a:pt x="1439" y="600"/>
                    <a:pt x="1499" y="480"/>
                    <a:pt x="1619" y="360"/>
                  </a:cubicBezTo>
                  <a:cubicBezTo>
                    <a:pt x="1799" y="180"/>
                    <a:pt x="1799" y="60"/>
                    <a:pt x="17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58"/>
            <p:cNvSpPr/>
            <p:nvPr/>
          </p:nvSpPr>
          <p:spPr>
            <a:xfrm>
              <a:off x="4036300" y="2305151"/>
              <a:ext cx="416259" cy="322186"/>
            </a:xfrm>
            <a:custGeom>
              <a:rect b="b" l="l" r="r" t="t"/>
              <a:pathLst>
                <a:path extrusionOk="0" h="11819" w="15470">
                  <a:moveTo>
                    <a:pt x="14330" y="1"/>
                  </a:moveTo>
                  <a:cubicBezTo>
                    <a:pt x="14270" y="1"/>
                    <a:pt x="14330" y="241"/>
                    <a:pt x="14510" y="480"/>
                  </a:cubicBezTo>
                  <a:cubicBezTo>
                    <a:pt x="14570" y="600"/>
                    <a:pt x="14630" y="780"/>
                    <a:pt x="14690" y="1020"/>
                  </a:cubicBezTo>
                  <a:cubicBezTo>
                    <a:pt x="14750" y="1260"/>
                    <a:pt x="14810" y="1500"/>
                    <a:pt x="14870" y="1800"/>
                  </a:cubicBezTo>
                  <a:cubicBezTo>
                    <a:pt x="15110" y="3059"/>
                    <a:pt x="14510" y="4318"/>
                    <a:pt x="13431" y="4977"/>
                  </a:cubicBezTo>
                  <a:cubicBezTo>
                    <a:pt x="12292" y="5697"/>
                    <a:pt x="11093" y="6116"/>
                    <a:pt x="9774" y="6356"/>
                  </a:cubicBezTo>
                  <a:cubicBezTo>
                    <a:pt x="9234" y="6416"/>
                    <a:pt x="8754" y="6476"/>
                    <a:pt x="8455" y="6536"/>
                  </a:cubicBezTo>
                  <a:lnTo>
                    <a:pt x="7735" y="6596"/>
                  </a:lnTo>
                  <a:lnTo>
                    <a:pt x="5876" y="6836"/>
                  </a:lnTo>
                  <a:lnTo>
                    <a:pt x="6476" y="7615"/>
                  </a:lnTo>
                  <a:lnTo>
                    <a:pt x="6836" y="8095"/>
                  </a:lnTo>
                  <a:cubicBezTo>
                    <a:pt x="6896" y="8155"/>
                    <a:pt x="6956" y="8275"/>
                    <a:pt x="7016" y="8335"/>
                  </a:cubicBezTo>
                  <a:lnTo>
                    <a:pt x="7076" y="8515"/>
                  </a:lnTo>
                  <a:cubicBezTo>
                    <a:pt x="7195" y="8815"/>
                    <a:pt x="7195" y="9174"/>
                    <a:pt x="7016" y="9474"/>
                  </a:cubicBezTo>
                  <a:cubicBezTo>
                    <a:pt x="6776" y="9894"/>
                    <a:pt x="6356" y="10194"/>
                    <a:pt x="5936" y="10373"/>
                  </a:cubicBezTo>
                  <a:cubicBezTo>
                    <a:pt x="5397" y="10673"/>
                    <a:pt x="4857" y="10793"/>
                    <a:pt x="4258" y="10913"/>
                  </a:cubicBezTo>
                  <a:cubicBezTo>
                    <a:pt x="4009" y="10941"/>
                    <a:pt x="3761" y="10955"/>
                    <a:pt x="3515" y="10955"/>
                  </a:cubicBezTo>
                  <a:cubicBezTo>
                    <a:pt x="2691" y="10955"/>
                    <a:pt x="1892" y="10789"/>
                    <a:pt x="1200" y="10373"/>
                  </a:cubicBezTo>
                  <a:cubicBezTo>
                    <a:pt x="480" y="9954"/>
                    <a:pt x="181" y="9474"/>
                    <a:pt x="121" y="9474"/>
                  </a:cubicBezTo>
                  <a:cubicBezTo>
                    <a:pt x="1" y="9474"/>
                    <a:pt x="121" y="10134"/>
                    <a:pt x="900" y="10793"/>
                  </a:cubicBezTo>
                  <a:cubicBezTo>
                    <a:pt x="1790" y="11461"/>
                    <a:pt x="2939" y="11819"/>
                    <a:pt x="4058" y="11819"/>
                  </a:cubicBezTo>
                  <a:cubicBezTo>
                    <a:pt x="4145" y="11819"/>
                    <a:pt x="4231" y="11817"/>
                    <a:pt x="4318" y="11812"/>
                  </a:cubicBezTo>
                  <a:cubicBezTo>
                    <a:pt x="5037" y="11752"/>
                    <a:pt x="5697" y="11632"/>
                    <a:pt x="6356" y="11393"/>
                  </a:cubicBezTo>
                  <a:cubicBezTo>
                    <a:pt x="7076" y="11153"/>
                    <a:pt x="7675" y="10673"/>
                    <a:pt x="8095" y="10074"/>
                  </a:cubicBezTo>
                  <a:cubicBezTo>
                    <a:pt x="8455" y="9534"/>
                    <a:pt x="8574" y="8755"/>
                    <a:pt x="8335" y="8095"/>
                  </a:cubicBezTo>
                  <a:cubicBezTo>
                    <a:pt x="8311" y="8023"/>
                    <a:pt x="8296" y="7990"/>
                    <a:pt x="8288" y="7975"/>
                  </a:cubicBezTo>
                  <a:lnTo>
                    <a:pt x="8634" y="7975"/>
                  </a:lnTo>
                  <a:cubicBezTo>
                    <a:pt x="8934" y="7915"/>
                    <a:pt x="9414" y="7795"/>
                    <a:pt x="10013" y="7675"/>
                  </a:cubicBezTo>
                  <a:cubicBezTo>
                    <a:pt x="10673" y="7495"/>
                    <a:pt x="11273" y="7256"/>
                    <a:pt x="11932" y="7016"/>
                  </a:cubicBezTo>
                  <a:cubicBezTo>
                    <a:pt x="12652" y="6716"/>
                    <a:pt x="13371" y="6356"/>
                    <a:pt x="13971" y="5817"/>
                  </a:cubicBezTo>
                  <a:cubicBezTo>
                    <a:pt x="14630" y="5337"/>
                    <a:pt x="15170" y="4618"/>
                    <a:pt x="15410" y="3778"/>
                  </a:cubicBezTo>
                  <a:cubicBezTo>
                    <a:pt x="15410" y="3718"/>
                    <a:pt x="15469" y="3598"/>
                    <a:pt x="15469" y="3478"/>
                  </a:cubicBezTo>
                  <a:lnTo>
                    <a:pt x="15469" y="3239"/>
                  </a:lnTo>
                  <a:lnTo>
                    <a:pt x="15469" y="2639"/>
                  </a:lnTo>
                  <a:cubicBezTo>
                    <a:pt x="15410" y="2339"/>
                    <a:pt x="15350" y="2039"/>
                    <a:pt x="15290" y="1680"/>
                  </a:cubicBezTo>
                  <a:cubicBezTo>
                    <a:pt x="15170" y="1440"/>
                    <a:pt x="15110" y="1140"/>
                    <a:pt x="14990" y="960"/>
                  </a:cubicBezTo>
                  <a:cubicBezTo>
                    <a:pt x="14870" y="720"/>
                    <a:pt x="14750" y="540"/>
                    <a:pt x="14690" y="421"/>
                  </a:cubicBezTo>
                  <a:cubicBezTo>
                    <a:pt x="14510" y="121"/>
                    <a:pt x="14330" y="1"/>
                    <a:pt x="143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58"/>
            <p:cNvSpPr/>
            <p:nvPr/>
          </p:nvSpPr>
          <p:spPr>
            <a:xfrm>
              <a:off x="4364600" y="2171725"/>
              <a:ext cx="389725" cy="536250"/>
            </a:xfrm>
            <a:custGeom>
              <a:rect b="b" l="l" r="r" t="t"/>
              <a:pathLst>
                <a:path extrusionOk="0" h="21450" w="15589">
                  <a:moveTo>
                    <a:pt x="9173" y="1"/>
                  </a:moveTo>
                  <a:lnTo>
                    <a:pt x="9173" y="1"/>
                  </a:lnTo>
                  <a:cubicBezTo>
                    <a:pt x="9773" y="540"/>
                    <a:pt x="10432" y="1080"/>
                    <a:pt x="11092" y="1560"/>
                  </a:cubicBezTo>
                  <a:cubicBezTo>
                    <a:pt x="12411" y="2639"/>
                    <a:pt x="13490" y="4018"/>
                    <a:pt x="14090" y="5637"/>
                  </a:cubicBezTo>
                  <a:cubicBezTo>
                    <a:pt x="14390" y="6476"/>
                    <a:pt x="14390" y="7375"/>
                    <a:pt x="14210" y="8215"/>
                  </a:cubicBezTo>
                  <a:cubicBezTo>
                    <a:pt x="14030" y="8994"/>
                    <a:pt x="13730" y="9714"/>
                    <a:pt x="13370" y="10373"/>
                  </a:cubicBezTo>
                  <a:cubicBezTo>
                    <a:pt x="12951" y="11093"/>
                    <a:pt x="12531" y="11752"/>
                    <a:pt x="12051" y="12412"/>
                  </a:cubicBezTo>
                  <a:cubicBezTo>
                    <a:pt x="11632" y="13071"/>
                    <a:pt x="11152" y="13731"/>
                    <a:pt x="10672" y="14330"/>
                  </a:cubicBezTo>
                  <a:cubicBezTo>
                    <a:pt x="9593" y="15709"/>
                    <a:pt x="8334" y="16968"/>
                    <a:pt x="6955" y="18108"/>
                  </a:cubicBezTo>
                  <a:cubicBezTo>
                    <a:pt x="5516" y="19187"/>
                    <a:pt x="4017" y="20086"/>
                    <a:pt x="2338" y="20686"/>
                  </a:cubicBezTo>
                  <a:cubicBezTo>
                    <a:pt x="959" y="21165"/>
                    <a:pt x="0" y="21225"/>
                    <a:pt x="0" y="21345"/>
                  </a:cubicBezTo>
                  <a:cubicBezTo>
                    <a:pt x="331" y="21416"/>
                    <a:pt x="672" y="21450"/>
                    <a:pt x="1010" y="21450"/>
                  </a:cubicBezTo>
                  <a:cubicBezTo>
                    <a:pt x="1530" y="21450"/>
                    <a:pt x="2046" y="21371"/>
                    <a:pt x="2518" y="21225"/>
                  </a:cubicBezTo>
                  <a:cubicBezTo>
                    <a:pt x="4317" y="20746"/>
                    <a:pt x="6056" y="19966"/>
                    <a:pt x="7555" y="18947"/>
                  </a:cubicBezTo>
                  <a:cubicBezTo>
                    <a:pt x="9113" y="17868"/>
                    <a:pt x="10492" y="16609"/>
                    <a:pt x="11692" y="15170"/>
                  </a:cubicBezTo>
                  <a:cubicBezTo>
                    <a:pt x="12291" y="14510"/>
                    <a:pt x="12771" y="13851"/>
                    <a:pt x="13250" y="13191"/>
                  </a:cubicBezTo>
                  <a:cubicBezTo>
                    <a:pt x="13730" y="12472"/>
                    <a:pt x="14150" y="11752"/>
                    <a:pt x="14510" y="10973"/>
                  </a:cubicBezTo>
                  <a:cubicBezTo>
                    <a:pt x="14989" y="10193"/>
                    <a:pt x="15289" y="9354"/>
                    <a:pt x="15409" y="8455"/>
                  </a:cubicBezTo>
                  <a:cubicBezTo>
                    <a:pt x="15589" y="7375"/>
                    <a:pt x="15469" y="6296"/>
                    <a:pt x="15049" y="5337"/>
                  </a:cubicBezTo>
                  <a:cubicBezTo>
                    <a:pt x="14330" y="3598"/>
                    <a:pt x="13011" y="2099"/>
                    <a:pt x="11452" y="1080"/>
                  </a:cubicBezTo>
                  <a:cubicBezTo>
                    <a:pt x="10792" y="600"/>
                    <a:pt x="10013" y="181"/>
                    <a:pt x="91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58"/>
            <p:cNvSpPr/>
            <p:nvPr/>
          </p:nvSpPr>
          <p:spPr>
            <a:xfrm>
              <a:off x="2171650" y="2331850"/>
              <a:ext cx="539650" cy="482075"/>
            </a:xfrm>
            <a:custGeom>
              <a:rect b="b" l="l" r="r" t="t"/>
              <a:pathLst>
                <a:path extrusionOk="0" h="19283" w="21586">
                  <a:moveTo>
                    <a:pt x="3838" y="1"/>
                  </a:moveTo>
                  <a:lnTo>
                    <a:pt x="3838" y="1"/>
                  </a:lnTo>
                  <a:cubicBezTo>
                    <a:pt x="3118" y="540"/>
                    <a:pt x="2519" y="1200"/>
                    <a:pt x="2039" y="1920"/>
                  </a:cubicBezTo>
                  <a:cubicBezTo>
                    <a:pt x="1440" y="2639"/>
                    <a:pt x="960" y="3418"/>
                    <a:pt x="540" y="4258"/>
                  </a:cubicBezTo>
                  <a:cubicBezTo>
                    <a:pt x="121" y="5277"/>
                    <a:pt x="1" y="6416"/>
                    <a:pt x="300" y="7555"/>
                  </a:cubicBezTo>
                  <a:cubicBezTo>
                    <a:pt x="540" y="8575"/>
                    <a:pt x="1080" y="9594"/>
                    <a:pt x="1799" y="10433"/>
                  </a:cubicBezTo>
                  <a:cubicBezTo>
                    <a:pt x="2339" y="11153"/>
                    <a:pt x="2998" y="11872"/>
                    <a:pt x="3658" y="12472"/>
                  </a:cubicBezTo>
                  <a:cubicBezTo>
                    <a:pt x="4258" y="13012"/>
                    <a:pt x="4737" y="13491"/>
                    <a:pt x="5097" y="13731"/>
                  </a:cubicBezTo>
                  <a:lnTo>
                    <a:pt x="5637" y="14211"/>
                  </a:lnTo>
                  <a:lnTo>
                    <a:pt x="6236" y="14690"/>
                  </a:lnTo>
                  <a:lnTo>
                    <a:pt x="6896" y="15170"/>
                  </a:lnTo>
                  <a:lnTo>
                    <a:pt x="7855" y="15770"/>
                  </a:lnTo>
                  <a:cubicBezTo>
                    <a:pt x="9534" y="16789"/>
                    <a:pt x="11332" y="17628"/>
                    <a:pt x="13191" y="18168"/>
                  </a:cubicBezTo>
                  <a:lnTo>
                    <a:pt x="14750" y="18588"/>
                  </a:lnTo>
                  <a:cubicBezTo>
                    <a:pt x="15230" y="18767"/>
                    <a:pt x="15769" y="18827"/>
                    <a:pt x="16249" y="18887"/>
                  </a:cubicBezTo>
                  <a:cubicBezTo>
                    <a:pt x="17148" y="19067"/>
                    <a:pt x="18048" y="19187"/>
                    <a:pt x="18947" y="19247"/>
                  </a:cubicBezTo>
                  <a:cubicBezTo>
                    <a:pt x="19276" y="19269"/>
                    <a:pt x="19597" y="19283"/>
                    <a:pt x="19916" y="19283"/>
                  </a:cubicBezTo>
                  <a:cubicBezTo>
                    <a:pt x="20469" y="19283"/>
                    <a:pt x="21015" y="19241"/>
                    <a:pt x="21585" y="19127"/>
                  </a:cubicBezTo>
                  <a:cubicBezTo>
                    <a:pt x="20746" y="18887"/>
                    <a:pt x="19906" y="18707"/>
                    <a:pt x="19067" y="18648"/>
                  </a:cubicBezTo>
                  <a:cubicBezTo>
                    <a:pt x="18168" y="18528"/>
                    <a:pt x="17328" y="18348"/>
                    <a:pt x="16429" y="18108"/>
                  </a:cubicBezTo>
                  <a:cubicBezTo>
                    <a:pt x="16009" y="17988"/>
                    <a:pt x="15469" y="17868"/>
                    <a:pt x="14990" y="17688"/>
                  </a:cubicBezTo>
                  <a:lnTo>
                    <a:pt x="13551" y="17209"/>
                  </a:lnTo>
                  <a:cubicBezTo>
                    <a:pt x="11812" y="16549"/>
                    <a:pt x="10133" y="15710"/>
                    <a:pt x="8574" y="14630"/>
                  </a:cubicBezTo>
                  <a:lnTo>
                    <a:pt x="7735" y="14091"/>
                  </a:lnTo>
                  <a:lnTo>
                    <a:pt x="7135" y="13551"/>
                  </a:lnTo>
                  <a:lnTo>
                    <a:pt x="6596" y="13072"/>
                  </a:lnTo>
                  <a:lnTo>
                    <a:pt x="6056" y="12652"/>
                  </a:lnTo>
                  <a:cubicBezTo>
                    <a:pt x="5637" y="12352"/>
                    <a:pt x="5097" y="11992"/>
                    <a:pt x="4557" y="11453"/>
                  </a:cubicBezTo>
                  <a:cubicBezTo>
                    <a:pt x="3898" y="10913"/>
                    <a:pt x="3238" y="10313"/>
                    <a:pt x="2699" y="9714"/>
                  </a:cubicBezTo>
                  <a:cubicBezTo>
                    <a:pt x="2039" y="8994"/>
                    <a:pt x="1559" y="8155"/>
                    <a:pt x="1260" y="7256"/>
                  </a:cubicBezTo>
                  <a:cubicBezTo>
                    <a:pt x="960" y="6356"/>
                    <a:pt x="960" y="5397"/>
                    <a:pt x="1320" y="4558"/>
                  </a:cubicBezTo>
                  <a:cubicBezTo>
                    <a:pt x="1619" y="3718"/>
                    <a:pt x="1979" y="2939"/>
                    <a:pt x="2459" y="2219"/>
                  </a:cubicBezTo>
                  <a:cubicBezTo>
                    <a:pt x="2998" y="1560"/>
                    <a:pt x="3478" y="780"/>
                    <a:pt x="383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58"/>
            <p:cNvSpPr/>
            <p:nvPr/>
          </p:nvSpPr>
          <p:spPr>
            <a:xfrm>
              <a:off x="3880900" y="2803358"/>
              <a:ext cx="529121" cy="664567"/>
            </a:xfrm>
            <a:custGeom>
              <a:rect b="b" l="l" r="r" t="t"/>
              <a:pathLst>
                <a:path extrusionOk="0" h="15602" w="10134">
                  <a:moveTo>
                    <a:pt x="7562" y="0"/>
                  </a:moveTo>
                  <a:cubicBezTo>
                    <a:pt x="7560" y="0"/>
                    <a:pt x="7557" y="1"/>
                    <a:pt x="7556" y="1"/>
                  </a:cubicBezTo>
                  <a:cubicBezTo>
                    <a:pt x="7316" y="121"/>
                    <a:pt x="8155" y="2939"/>
                    <a:pt x="8635" y="5757"/>
                  </a:cubicBezTo>
                  <a:cubicBezTo>
                    <a:pt x="8815" y="7076"/>
                    <a:pt x="8935" y="8335"/>
                    <a:pt x="8875" y="9654"/>
                  </a:cubicBezTo>
                  <a:cubicBezTo>
                    <a:pt x="8875" y="10074"/>
                    <a:pt x="8815" y="10494"/>
                    <a:pt x="8755" y="10914"/>
                  </a:cubicBezTo>
                  <a:lnTo>
                    <a:pt x="8695" y="11393"/>
                  </a:lnTo>
                  <a:cubicBezTo>
                    <a:pt x="8695" y="11393"/>
                    <a:pt x="8695" y="11393"/>
                    <a:pt x="8695" y="11513"/>
                  </a:cubicBezTo>
                  <a:cubicBezTo>
                    <a:pt x="8635" y="11573"/>
                    <a:pt x="8635" y="11693"/>
                    <a:pt x="8635" y="11813"/>
                  </a:cubicBezTo>
                  <a:cubicBezTo>
                    <a:pt x="8515" y="12173"/>
                    <a:pt x="8395" y="12532"/>
                    <a:pt x="8275" y="12892"/>
                  </a:cubicBezTo>
                  <a:cubicBezTo>
                    <a:pt x="8035" y="13372"/>
                    <a:pt x="7735" y="13791"/>
                    <a:pt x="7316" y="14091"/>
                  </a:cubicBezTo>
                  <a:cubicBezTo>
                    <a:pt x="6776" y="14391"/>
                    <a:pt x="6177" y="14571"/>
                    <a:pt x="5517" y="14571"/>
                  </a:cubicBezTo>
                  <a:cubicBezTo>
                    <a:pt x="4258" y="14571"/>
                    <a:pt x="2939" y="14331"/>
                    <a:pt x="1800" y="13791"/>
                  </a:cubicBezTo>
                  <a:cubicBezTo>
                    <a:pt x="847" y="13455"/>
                    <a:pt x="313" y="13066"/>
                    <a:pt x="150" y="13066"/>
                  </a:cubicBezTo>
                  <a:cubicBezTo>
                    <a:pt x="138" y="13066"/>
                    <a:pt x="129" y="13068"/>
                    <a:pt x="121" y="13072"/>
                  </a:cubicBezTo>
                  <a:cubicBezTo>
                    <a:pt x="1" y="13132"/>
                    <a:pt x="541" y="13732"/>
                    <a:pt x="1500" y="14331"/>
                  </a:cubicBezTo>
                  <a:cubicBezTo>
                    <a:pt x="2759" y="15051"/>
                    <a:pt x="4078" y="15470"/>
                    <a:pt x="5517" y="15590"/>
                  </a:cubicBezTo>
                  <a:cubicBezTo>
                    <a:pt x="5616" y="15598"/>
                    <a:pt x="5716" y="15602"/>
                    <a:pt x="5817" y="15602"/>
                  </a:cubicBezTo>
                  <a:cubicBezTo>
                    <a:pt x="6508" y="15602"/>
                    <a:pt x="7227" y="15425"/>
                    <a:pt x="7855" y="15111"/>
                  </a:cubicBezTo>
                  <a:cubicBezTo>
                    <a:pt x="8515" y="14751"/>
                    <a:pt x="8995" y="14211"/>
                    <a:pt x="9354" y="13552"/>
                  </a:cubicBezTo>
                  <a:cubicBezTo>
                    <a:pt x="9594" y="13072"/>
                    <a:pt x="9774" y="12652"/>
                    <a:pt x="9894" y="12173"/>
                  </a:cubicBezTo>
                  <a:cubicBezTo>
                    <a:pt x="9954" y="11993"/>
                    <a:pt x="10014" y="11873"/>
                    <a:pt x="10014" y="11753"/>
                  </a:cubicBezTo>
                  <a:lnTo>
                    <a:pt x="10014" y="11633"/>
                  </a:lnTo>
                  <a:lnTo>
                    <a:pt x="10074" y="11093"/>
                  </a:lnTo>
                  <a:cubicBezTo>
                    <a:pt x="10134" y="10614"/>
                    <a:pt x="10134" y="10134"/>
                    <a:pt x="10134" y="9654"/>
                  </a:cubicBezTo>
                  <a:cubicBezTo>
                    <a:pt x="10074" y="8275"/>
                    <a:pt x="9894" y="6956"/>
                    <a:pt x="9534" y="5577"/>
                  </a:cubicBezTo>
                  <a:cubicBezTo>
                    <a:pt x="8882" y="2730"/>
                    <a:pt x="7760" y="0"/>
                    <a:pt x="75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58"/>
            <p:cNvSpPr/>
            <p:nvPr/>
          </p:nvSpPr>
          <p:spPr>
            <a:xfrm>
              <a:off x="4508850" y="2912413"/>
              <a:ext cx="191900" cy="95950"/>
            </a:xfrm>
            <a:custGeom>
              <a:rect b="b" l="l" r="r" t="t"/>
              <a:pathLst>
                <a:path extrusionOk="0" h="3838" w="7676">
                  <a:moveTo>
                    <a:pt x="7495" y="0"/>
                  </a:moveTo>
                  <a:cubicBezTo>
                    <a:pt x="7375" y="0"/>
                    <a:pt x="7255" y="240"/>
                    <a:pt x="7076" y="660"/>
                  </a:cubicBezTo>
                  <a:cubicBezTo>
                    <a:pt x="6896" y="1079"/>
                    <a:pt x="6656" y="1499"/>
                    <a:pt x="6296" y="1859"/>
                  </a:cubicBezTo>
                  <a:cubicBezTo>
                    <a:pt x="5996" y="2099"/>
                    <a:pt x="5577" y="2338"/>
                    <a:pt x="5157" y="2398"/>
                  </a:cubicBezTo>
                  <a:cubicBezTo>
                    <a:pt x="4917" y="2458"/>
                    <a:pt x="4737" y="2458"/>
                    <a:pt x="4557" y="2458"/>
                  </a:cubicBezTo>
                  <a:lnTo>
                    <a:pt x="4377" y="2458"/>
                  </a:lnTo>
                  <a:cubicBezTo>
                    <a:pt x="4198" y="2518"/>
                    <a:pt x="4078" y="2518"/>
                    <a:pt x="3898" y="2518"/>
                  </a:cubicBezTo>
                  <a:cubicBezTo>
                    <a:pt x="3658" y="2548"/>
                    <a:pt x="3403" y="2563"/>
                    <a:pt x="3148" y="2563"/>
                  </a:cubicBezTo>
                  <a:cubicBezTo>
                    <a:pt x="2894" y="2563"/>
                    <a:pt x="2639" y="2548"/>
                    <a:pt x="2399" y="2518"/>
                  </a:cubicBezTo>
                  <a:cubicBezTo>
                    <a:pt x="1621" y="2477"/>
                    <a:pt x="843" y="2380"/>
                    <a:pt x="409" y="2380"/>
                  </a:cubicBezTo>
                  <a:cubicBezTo>
                    <a:pt x="207" y="2380"/>
                    <a:pt x="80" y="2401"/>
                    <a:pt x="61" y="2458"/>
                  </a:cubicBezTo>
                  <a:cubicBezTo>
                    <a:pt x="1" y="2638"/>
                    <a:pt x="1020" y="3178"/>
                    <a:pt x="2219" y="3538"/>
                  </a:cubicBezTo>
                  <a:cubicBezTo>
                    <a:pt x="2759" y="3717"/>
                    <a:pt x="3358" y="3777"/>
                    <a:pt x="3898" y="3837"/>
                  </a:cubicBezTo>
                  <a:lnTo>
                    <a:pt x="4737" y="3837"/>
                  </a:lnTo>
                  <a:cubicBezTo>
                    <a:pt x="5037" y="3777"/>
                    <a:pt x="5277" y="3717"/>
                    <a:pt x="5577" y="3597"/>
                  </a:cubicBezTo>
                  <a:cubicBezTo>
                    <a:pt x="6776" y="3178"/>
                    <a:pt x="7615" y="2039"/>
                    <a:pt x="7675" y="720"/>
                  </a:cubicBezTo>
                  <a:cubicBezTo>
                    <a:pt x="7615" y="300"/>
                    <a:pt x="7615" y="0"/>
                    <a:pt x="74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58"/>
            <p:cNvSpPr/>
            <p:nvPr/>
          </p:nvSpPr>
          <p:spPr>
            <a:xfrm>
              <a:off x="3483225" y="238550"/>
              <a:ext cx="1343050" cy="1997650"/>
            </a:xfrm>
            <a:custGeom>
              <a:rect b="b" l="l" r="r" t="t"/>
              <a:pathLst>
                <a:path extrusionOk="0" h="79906" w="53722">
                  <a:moveTo>
                    <a:pt x="33559" y="0"/>
                  </a:moveTo>
                  <a:cubicBezTo>
                    <a:pt x="25038" y="0"/>
                    <a:pt x="10253" y="36497"/>
                    <a:pt x="10253" y="36497"/>
                  </a:cubicBezTo>
                  <a:cubicBezTo>
                    <a:pt x="7375" y="35178"/>
                    <a:pt x="4257" y="34398"/>
                    <a:pt x="1140" y="34218"/>
                  </a:cubicBezTo>
                  <a:lnTo>
                    <a:pt x="1140" y="34218"/>
                  </a:lnTo>
                  <a:cubicBezTo>
                    <a:pt x="1439" y="43812"/>
                    <a:pt x="0" y="53465"/>
                    <a:pt x="1020" y="63058"/>
                  </a:cubicBezTo>
                  <a:cubicBezTo>
                    <a:pt x="1716" y="69561"/>
                    <a:pt x="4824" y="76172"/>
                    <a:pt x="10706" y="76172"/>
                  </a:cubicBezTo>
                  <a:cubicBezTo>
                    <a:pt x="12416" y="76172"/>
                    <a:pt x="14360" y="75613"/>
                    <a:pt x="16548" y="74330"/>
                  </a:cubicBezTo>
                  <a:cubicBezTo>
                    <a:pt x="19096" y="72833"/>
                    <a:pt x="20696" y="72013"/>
                    <a:pt x="22329" y="72013"/>
                  </a:cubicBezTo>
                  <a:cubicBezTo>
                    <a:pt x="23770" y="72013"/>
                    <a:pt x="25236" y="72652"/>
                    <a:pt x="27401" y="74030"/>
                  </a:cubicBezTo>
                  <a:cubicBezTo>
                    <a:pt x="28691" y="74824"/>
                    <a:pt x="33640" y="79441"/>
                    <a:pt x="36359" y="79441"/>
                  </a:cubicBezTo>
                  <a:cubicBezTo>
                    <a:pt x="36924" y="79441"/>
                    <a:pt x="37393" y="79241"/>
                    <a:pt x="37713" y="78767"/>
                  </a:cubicBezTo>
                  <a:cubicBezTo>
                    <a:pt x="38964" y="76816"/>
                    <a:pt x="37586" y="74031"/>
                    <a:pt x="38869" y="74031"/>
                  </a:cubicBezTo>
                  <a:cubicBezTo>
                    <a:pt x="39124" y="74031"/>
                    <a:pt x="39485" y="74141"/>
                    <a:pt x="39992" y="74390"/>
                  </a:cubicBezTo>
                  <a:cubicBezTo>
                    <a:pt x="41970" y="75409"/>
                    <a:pt x="45148" y="78587"/>
                    <a:pt x="48026" y="79906"/>
                  </a:cubicBezTo>
                  <a:cubicBezTo>
                    <a:pt x="49105" y="79726"/>
                    <a:pt x="51923" y="78887"/>
                    <a:pt x="52702" y="76428"/>
                  </a:cubicBezTo>
                  <a:cubicBezTo>
                    <a:pt x="53722" y="73370"/>
                    <a:pt x="41011" y="56103"/>
                    <a:pt x="41011" y="56103"/>
                  </a:cubicBezTo>
                  <a:cubicBezTo>
                    <a:pt x="43109" y="44891"/>
                    <a:pt x="46887" y="5439"/>
                    <a:pt x="34655" y="223"/>
                  </a:cubicBezTo>
                  <a:cubicBezTo>
                    <a:pt x="34303" y="72"/>
                    <a:pt x="33937" y="0"/>
                    <a:pt x="335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58"/>
            <p:cNvSpPr/>
            <p:nvPr/>
          </p:nvSpPr>
          <p:spPr>
            <a:xfrm>
              <a:off x="1984300" y="322675"/>
              <a:ext cx="1355050" cy="1889575"/>
            </a:xfrm>
            <a:custGeom>
              <a:rect b="b" l="l" r="r" t="t"/>
              <a:pathLst>
                <a:path extrusionOk="0" h="75583" w="54202">
                  <a:moveTo>
                    <a:pt x="16796" y="1"/>
                  </a:moveTo>
                  <a:cubicBezTo>
                    <a:pt x="15845" y="1"/>
                    <a:pt x="14939" y="203"/>
                    <a:pt x="14091" y="635"/>
                  </a:cubicBezTo>
                  <a:cubicBezTo>
                    <a:pt x="1" y="7890"/>
                    <a:pt x="21405" y="51239"/>
                    <a:pt x="20086" y="52198"/>
                  </a:cubicBezTo>
                  <a:cubicBezTo>
                    <a:pt x="16609" y="54836"/>
                    <a:pt x="13011" y="62031"/>
                    <a:pt x="10373" y="68447"/>
                  </a:cubicBezTo>
                  <a:cubicBezTo>
                    <a:pt x="11021" y="68743"/>
                    <a:pt x="11704" y="68894"/>
                    <a:pt x="12381" y="68894"/>
                  </a:cubicBezTo>
                  <a:cubicBezTo>
                    <a:pt x="13208" y="68894"/>
                    <a:pt x="14024" y="68669"/>
                    <a:pt x="14750" y="68207"/>
                  </a:cubicBezTo>
                  <a:cubicBezTo>
                    <a:pt x="17131" y="66706"/>
                    <a:pt x="20316" y="63641"/>
                    <a:pt x="21953" y="63641"/>
                  </a:cubicBezTo>
                  <a:cubicBezTo>
                    <a:pt x="22212" y="63641"/>
                    <a:pt x="22432" y="63718"/>
                    <a:pt x="22604" y="63890"/>
                  </a:cubicBezTo>
                  <a:cubicBezTo>
                    <a:pt x="23863" y="65209"/>
                    <a:pt x="23384" y="73603"/>
                    <a:pt x="29979" y="75342"/>
                  </a:cubicBezTo>
                  <a:cubicBezTo>
                    <a:pt x="30583" y="75505"/>
                    <a:pt x="31189" y="75582"/>
                    <a:pt x="31794" y="75582"/>
                  </a:cubicBezTo>
                  <a:cubicBezTo>
                    <a:pt x="37849" y="75582"/>
                    <a:pt x="43796" y="67831"/>
                    <a:pt x="47067" y="61072"/>
                  </a:cubicBezTo>
                  <a:cubicBezTo>
                    <a:pt x="50364" y="54237"/>
                    <a:pt x="51264" y="36609"/>
                    <a:pt x="54202" y="31093"/>
                  </a:cubicBezTo>
                  <a:lnTo>
                    <a:pt x="54202" y="31093"/>
                  </a:lnTo>
                  <a:cubicBezTo>
                    <a:pt x="51743" y="31393"/>
                    <a:pt x="49285" y="31933"/>
                    <a:pt x="46947" y="32712"/>
                  </a:cubicBezTo>
                  <a:cubicBezTo>
                    <a:pt x="40939" y="21133"/>
                    <a:pt x="26522" y="1"/>
                    <a:pt x="167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58"/>
            <p:cNvSpPr/>
            <p:nvPr/>
          </p:nvSpPr>
          <p:spPr>
            <a:xfrm>
              <a:off x="2766750" y="1610000"/>
              <a:ext cx="133425" cy="79400"/>
            </a:xfrm>
            <a:custGeom>
              <a:rect b="b" l="l" r="r" t="t"/>
              <a:pathLst>
                <a:path extrusionOk="0" h="3176" w="5337">
                  <a:moveTo>
                    <a:pt x="2428" y="1"/>
                  </a:moveTo>
                  <a:cubicBezTo>
                    <a:pt x="2353" y="1"/>
                    <a:pt x="2278" y="16"/>
                    <a:pt x="2219" y="46"/>
                  </a:cubicBezTo>
                  <a:lnTo>
                    <a:pt x="2039" y="46"/>
                  </a:lnTo>
                  <a:cubicBezTo>
                    <a:pt x="1799" y="106"/>
                    <a:pt x="1619" y="166"/>
                    <a:pt x="1439" y="286"/>
                  </a:cubicBezTo>
                  <a:cubicBezTo>
                    <a:pt x="959" y="525"/>
                    <a:pt x="660" y="885"/>
                    <a:pt x="360" y="1305"/>
                  </a:cubicBezTo>
                  <a:cubicBezTo>
                    <a:pt x="120" y="1665"/>
                    <a:pt x="0" y="2144"/>
                    <a:pt x="60" y="2624"/>
                  </a:cubicBezTo>
                  <a:cubicBezTo>
                    <a:pt x="120" y="2984"/>
                    <a:pt x="240" y="3163"/>
                    <a:pt x="360" y="3163"/>
                  </a:cubicBezTo>
                  <a:cubicBezTo>
                    <a:pt x="383" y="3171"/>
                    <a:pt x="407" y="3175"/>
                    <a:pt x="431" y="3175"/>
                  </a:cubicBezTo>
                  <a:cubicBezTo>
                    <a:pt x="587" y="3175"/>
                    <a:pt x="743" y="3012"/>
                    <a:pt x="899" y="2804"/>
                  </a:cubicBezTo>
                  <a:cubicBezTo>
                    <a:pt x="1079" y="2624"/>
                    <a:pt x="1259" y="2444"/>
                    <a:pt x="1499" y="2324"/>
                  </a:cubicBezTo>
                  <a:cubicBezTo>
                    <a:pt x="1739" y="2204"/>
                    <a:pt x="1919" y="2144"/>
                    <a:pt x="2159" y="2144"/>
                  </a:cubicBezTo>
                  <a:lnTo>
                    <a:pt x="2398" y="2144"/>
                  </a:lnTo>
                  <a:cubicBezTo>
                    <a:pt x="2518" y="2084"/>
                    <a:pt x="2638" y="2024"/>
                    <a:pt x="2698" y="2024"/>
                  </a:cubicBezTo>
                  <a:cubicBezTo>
                    <a:pt x="2998" y="1964"/>
                    <a:pt x="3298" y="1904"/>
                    <a:pt x="3598" y="1844"/>
                  </a:cubicBezTo>
                  <a:cubicBezTo>
                    <a:pt x="3817" y="1824"/>
                    <a:pt x="4044" y="1824"/>
                    <a:pt x="4255" y="1824"/>
                  </a:cubicBezTo>
                  <a:lnTo>
                    <a:pt x="4255" y="1824"/>
                  </a:lnTo>
                  <a:cubicBezTo>
                    <a:pt x="4677" y="1824"/>
                    <a:pt x="5036" y="1824"/>
                    <a:pt x="5156" y="1665"/>
                  </a:cubicBezTo>
                  <a:cubicBezTo>
                    <a:pt x="5336" y="1425"/>
                    <a:pt x="4737" y="765"/>
                    <a:pt x="3897" y="345"/>
                  </a:cubicBezTo>
                  <a:cubicBezTo>
                    <a:pt x="3478" y="166"/>
                    <a:pt x="3058" y="46"/>
                    <a:pt x="2638" y="46"/>
                  </a:cubicBezTo>
                  <a:cubicBezTo>
                    <a:pt x="2578" y="16"/>
                    <a:pt x="2503" y="1"/>
                    <a:pt x="24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58"/>
            <p:cNvSpPr/>
            <p:nvPr/>
          </p:nvSpPr>
          <p:spPr>
            <a:xfrm>
              <a:off x="3763525" y="1643550"/>
              <a:ext cx="133425" cy="77500"/>
            </a:xfrm>
            <a:custGeom>
              <a:rect b="b" l="l" r="r" t="t"/>
              <a:pathLst>
                <a:path extrusionOk="0" h="3100" w="5337">
                  <a:moveTo>
                    <a:pt x="2209" y="0"/>
                  </a:moveTo>
                  <a:cubicBezTo>
                    <a:pt x="1833" y="0"/>
                    <a:pt x="1439" y="68"/>
                    <a:pt x="1080" y="203"/>
                  </a:cubicBezTo>
                  <a:cubicBezTo>
                    <a:pt x="660" y="382"/>
                    <a:pt x="300" y="742"/>
                    <a:pt x="120" y="1162"/>
                  </a:cubicBezTo>
                  <a:cubicBezTo>
                    <a:pt x="0" y="1522"/>
                    <a:pt x="0" y="1762"/>
                    <a:pt x="120" y="1821"/>
                  </a:cubicBezTo>
                  <a:cubicBezTo>
                    <a:pt x="166" y="1867"/>
                    <a:pt x="229" y="1887"/>
                    <a:pt x="303" y="1887"/>
                  </a:cubicBezTo>
                  <a:cubicBezTo>
                    <a:pt x="423" y="1887"/>
                    <a:pt x="572" y="1836"/>
                    <a:pt x="720" y="1762"/>
                  </a:cubicBezTo>
                  <a:cubicBezTo>
                    <a:pt x="960" y="1702"/>
                    <a:pt x="1259" y="1642"/>
                    <a:pt x="1499" y="1642"/>
                  </a:cubicBezTo>
                  <a:cubicBezTo>
                    <a:pt x="1739" y="1702"/>
                    <a:pt x="1919" y="1762"/>
                    <a:pt x="2159" y="1881"/>
                  </a:cubicBezTo>
                  <a:lnTo>
                    <a:pt x="2399" y="2061"/>
                  </a:lnTo>
                  <a:cubicBezTo>
                    <a:pt x="2399" y="2061"/>
                    <a:pt x="2519" y="2061"/>
                    <a:pt x="2758" y="2121"/>
                  </a:cubicBezTo>
                  <a:cubicBezTo>
                    <a:pt x="3058" y="2241"/>
                    <a:pt x="3358" y="2301"/>
                    <a:pt x="3598" y="2481"/>
                  </a:cubicBezTo>
                  <a:cubicBezTo>
                    <a:pt x="4132" y="2695"/>
                    <a:pt x="4667" y="3099"/>
                    <a:pt x="4947" y="3099"/>
                  </a:cubicBezTo>
                  <a:cubicBezTo>
                    <a:pt x="4981" y="3099"/>
                    <a:pt x="5011" y="3094"/>
                    <a:pt x="5037" y="3081"/>
                  </a:cubicBezTo>
                  <a:cubicBezTo>
                    <a:pt x="5336" y="3021"/>
                    <a:pt x="5157" y="2061"/>
                    <a:pt x="4617" y="1402"/>
                  </a:cubicBezTo>
                  <a:cubicBezTo>
                    <a:pt x="4377" y="1042"/>
                    <a:pt x="4077" y="682"/>
                    <a:pt x="3718" y="442"/>
                  </a:cubicBezTo>
                  <a:cubicBezTo>
                    <a:pt x="3598" y="323"/>
                    <a:pt x="3478" y="263"/>
                    <a:pt x="3358" y="203"/>
                  </a:cubicBezTo>
                  <a:lnTo>
                    <a:pt x="3238" y="83"/>
                  </a:lnTo>
                  <a:cubicBezTo>
                    <a:pt x="2998" y="23"/>
                    <a:pt x="2818" y="23"/>
                    <a:pt x="2578" y="23"/>
                  </a:cubicBezTo>
                  <a:cubicBezTo>
                    <a:pt x="2459" y="8"/>
                    <a:pt x="2335" y="0"/>
                    <a:pt x="22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58"/>
            <p:cNvSpPr/>
            <p:nvPr/>
          </p:nvSpPr>
          <p:spPr>
            <a:xfrm>
              <a:off x="2107225" y="453175"/>
              <a:ext cx="887375" cy="1107025"/>
            </a:xfrm>
            <a:custGeom>
              <a:rect b="b" l="l" r="r" t="t"/>
              <a:pathLst>
                <a:path extrusionOk="0" h="44281" w="35495">
                  <a:moveTo>
                    <a:pt x="9418" y="1"/>
                  </a:moveTo>
                  <a:cubicBezTo>
                    <a:pt x="8762" y="1"/>
                    <a:pt x="8157" y="182"/>
                    <a:pt x="7615" y="571"/>
                  </a:cubicBezTo>
                  <a:cubicBezTo>
                    <a:pt x="0" y="6147"/>
                    <a:pt x="16248" y="44280"/>
                    <a:pt x="16248" y="44280"/>
                  </a:cubicBezTo>
                  <a:cubicBezTo>
                    <a:pt x="16428" y="43141"/>
                    <a:pt x="21405" y="41282"/>
                    <a:pt x="21405" y="41282"/>
                  </a:cubicBezTo>
                  <a:cubicBezTo>
                    <a:pt x="20445" y="39663"/>
                    <a:pt x="19666" y="37925"/>
                    <a:pt x="19126" y="36126"/>
                  </a:cubicBezTo>
                  <a:cubicBezTo>
                    <a:pt x="18906" y="35362"/>
                    <a:pt x="19218" y="35089"/>
                    <a:pt x="19780" y="35089"/>
                  </a:cubicBezTo>
                  <a:cubicBezTo>
                    <a:pt x="21202" y="35089"/>
                    <a:pt x="24223" y="36845"/>
                    <a:pt x="24223" y="36845"/>
                  </a:cubicBezTo>
                  <a:cubicBezTo>
                    <a:pt x="24223" y="36845"/>
                    <a:pt x="21704" y="33368"/>
                    <a:pt x="21525" y="30550"/>
                  </a:cubicBezTo>
                  <a:cubicBezTo>
                    <a:pt x="21464" y="29572"/>
                    <a:pt x="21778" y="29206"/>
                    <a:pt x="22282" y="29206"/>
                  </a:cubicBezTo>
                  <a:cubicBezTo>
                    <a:pt x="23785" y="29206"/>
                    <a:pt x="26981" y="32469"/>
                    <a:pt x="26981" y="32469"/>
                  </a:cubicBezTo>
                  <a:cubicBezTo>
                    <a:pt x="26981" y="32469"/>
                    <a:pt x="25662" y="30610"/>
                    <a:pt x="25482" y="27013"/>
                  </a:cubicBezTo>
                  <a:cubicBezTo>
                    <a:pt x="25437" y="26330"/>
                    <a:pt x="25757" y="26053"/>
                    <a:pt x="26308" y="26053"/>
                  </a:cubicBezTo>
                  <a:cubicBezTo>
                    <a:pt x="28710" y="26053"/>
                    <a:pt x="35495" y="31329"/>
                    <a:pt x="35495" y="31329"/>
                  </a:cubicBezTo>
                  <a:cubicBezTo>
                    <a:pt x="35495" y="31329"/>
                    <a:pt x="18044" y="1"/>
                    <a:pt x="94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58"/>
            <p:cNvSpPr/>
            <p:nvPr/>
          </p:nvSpPr>
          <p:spPr>
            <a:xfrm>
              <a:off x="2107225" y="453525"/>
              <a:ext cx="535125" cy="1106675"/>
            </a:xfrm>
            <a:custGeom>
              <a:rect b="b" l="l" r="r" t="t"/>
              <a:pathLst>
                <a:path extrusionOk="0" h="44267" w="21405">
                  <a:moveTo>
                    <a:pt x="9394" y="1"/>
                  </a:moveTo>
                  <a:cubicBezTo>
                    <a:pt x="8747" y="1"/>
                    <a:pt x="8151" y="177"/>
                    <a:pt x="7615" y="557"/>
                  </a:cubicBezTo>
                  <a:cubicBezTo>
                    <a:pt x="0" y="6133"/>
                    <a:pt x="16248" y="44266"/>
                    <a:pt x="16248" y="44266"/>
                  </a:cubicBezTo>
                  <a:cubicBezTo>
                    <a:pt x="16428" y="43127"/>
                    <a:pt x="21405" y="41268"/>
                    <a:pt x="21405" y="41268"/>
                  </a:cubicBezTo>
                  <a:cubicBezTo>
                    <a:pt x="20445" y="39589"/>
                    <a:pt x="19666" y="37911"/>
                    <a:pt x="19126" y="36112"/>
                  </a:cubicBezTo>
                  <a:cubicBezTo>
                    <a:pt x="18899" y="35339"/>
                    <a:pt x="19189" y="35083"/>
                    <a:pt x="19735" y="35083"/>
                  </a:cubicBezTo>
                  <a:cubicBezTo>
                    <a:pt x="19908" y="35083"/>
                    <a:pt x="20108" y="35109"/>
                    <a:pt x="20325" y="35153"/>
                  </a:cubicBezTo>
                  <a:cubicBezTo>
                    <a:pt x="16428" y="24181"/>
                    <a:pt x="11452" y="7872"/>
                    <a:pt x="14929" y="2776"/>
                  </a:cubicBezTo>
                  <a:cubicBezTo>
                    <a:pt x="12882" y="1070"/>
                    <a:pt x="10986" y="1"/>
                    <a:pt x="93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58"/>
            <p:cNvSpPr/>
            <p:nvPr/>
          </p:nvSpPr>
          <p:spPr>
            <a:xfrm>
              <a:off x="3862450" y="430500"/>
              <a:ext cx="747975" cy="1120700"/>
            </a:xfrm>
            <a:custGeom>
              <a:rect b="b" l="l" r="r" t="t"/>
              <a:pathLst>
                <a:path extrusionOk="0" h="44828" w="29919">
                  <a:moveTo>
                    <a:pt x="20092" y="1"/>
                  </a:moveTo>
                  <a:cubicBezTo>
                    <a:pt x="11582" y="1"/>
                    <a:pt x="0" y="35834"/>
                    <a:pt x="0" y="35834"/>
                  </a:cubicBezTo>
                  <a:cubicBezTo>
                    <a:pt x="0" y="35834"/>
                    <a:pt x="6357" y="28526"/>
                    <a:pt x="8567" y="28526"/>
                  </a:cubicBezTo>
                  <a:cubicBezTo>
                    <a:pt x="8960" y="28526"/>
                    <a:pt x="9221" y="28756"/>
                    <a:pt x="9294" y="29299"/>
                  </a:cubicBezTo>
                  <a:cubicBezTo>
                    <a:pt x="9654" y="31337"/>
                    <a:pt x="9414" y="33376"/>
                    <a:pt x="8634" y="35294"/>
                  </a:cubicBezTo>
                  <a:cubicBezTo>
                    <a:pt x="8634" y="35294"/>
                    <a:pt x="11508" y="30860"/>
                    <a:pt x="12943" y="30860"/>
                  </a:cubicBezTo>
                  <a:cubicBezTo>
                    <a:pt x="13374" y="30860"/>
                    <a:pt x="13675" y="31259"/>
                    <a:pt x="13731" y="32296"/>
                  </a:cubicBezTo>
                  <a:cubicBezTo>
                    <a:pt x="13851" y="35114"/>
                    <a:pt x="12112" y="39072"/>
                    <a:pt x="12112" y="39072"/>
                  </a:cubicBezTo>
                  <a:cubicBezTo>
                    <a:pt x="12112" y="39072"/>
                    <a:pt x="15127" y="36411"/>
                    <a:pt x="16410" y="36411"/>
                  </a:cubicBezTo>
                  <a:cubicBezTo>
                    <a:pt x="16795" y="36411"/>
                    <a:pt x="17024" y="36650"/>
                    <a:pt x="16968" y="37273"/>
                  </a:cubicBezTo>
                  <a:cubicBezTo>
                    <a:pt x="16788" y="39191"/>
                    <a:pt x="16369" y="40990"/>
                    <a:pt x="15769" y="42789"/>
                  </a:cubicBezTo>
                  <a:cubicBezTo>
                    <a:pt x="15769" y="42789"/>
                    <a:pt x="20985" y="43748"/>
                    <a:pt x="21405" y="44827"/>
                  </a:cubicBezTo>
                  <a:cubicBezTo>
                    <a:pt x="21405" y="44827"/>
                    <a:pt x="29919" y="4236"/>
                    <a:pt x="21345" y="279"/>
                  </a:cubicBezTo>
                  <a:cubicBezTo>
                    <a:pt x="20936" y="91"/>
                    <a:pt x="20518" y="1"/>
                    <a:pt x="200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58"/>
            <p:cNvSpPr/>
            <p:nvPr/>
          </p:nvSpPr>
          <p:spPr>
            <a:xfrm>
              <a:off x="4288150" y="432550"/>
              <a:ext cx="329775" cy="1120150"/>
            </a:xfrm>
            <a:custGeom>
              <a:rect b="b" l="l" r="r" t="t"/>
              <a:pathLst>
                <a:path extrusionOk="0" h="44806" w="13191">
                  <a:moveTo>
                    <a:pt x="3392" y="1"/>
                  </a:moveTo>
                  <a:cubicBezTo>
                    <a:pt x="2370" y="1"/>
                    <a:pt x="1305" y="502"/>
                    <a:pt x="240" y="1396"/>
                  </a:cubicBezTo>
                  <a:cubicBezTo>
                    <a:pt x="6356" y="6553"/>
                    <a:pt x="1559" y="34613"/>
                    <a:pt x="0" y="43007"/>
                  </a:cubicBezTo>
                  <a:cubicBezTo>
                    <a:pt x="1499" y="43366"/>
                    <a:pt x="4377" y="44026"/>
                    <a:pt x="4677" y="44805"/>
                  </a:cubicBezTo>
                  <a:cubicBezTo>
                    <a:pt x="4677" y="44805"/>
                    <a:pt x="13191" y="4214"/>
                    <a:pt x="4617" y="257"/>
                  </a:cubicBezTo>
                  <a:cubicBezTo>
                    <a:pt x="4218" y="84"/>
                    <a:pt x="3809" y="1"/>
                    <a:pt x="33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58"/>
            <p:cNvSpPr/>
            <p:nvPr/>
          </p:nvSpPr>
          <p:spPr>
            <a:xfrm>
              <a:off x="3857950" y="1134475"/>
              <a:ext cx="259350" cy="266825"/>
            </a:xfrm>
            <a:custGeom>
              <a:rect b="b" l="l" r="r" t="t"/>
              <a:pathLst>
                <a:path extrusionOk="0" h="10673" w="10374">
                  <a:moveTo>
                    <a:pt x="8095" y="0"/>
                  </a:moveTo>
                  <a:cubicBezTo>
                    <a:pt x="7915" y="60"/>
                    <a:pt x="7735" y="120"/>
                    <a:pt x="7555" y="180"/>
                  </a:cubicBezTo>
                  <a:cubicBezTo>
                    <a:pt x="7135" y="420"/>
                    <a:pt x="6716" y="660"/>
                    <a:pt x="6356" y="960"/>
                  </a:cubicBezTo>
                  <a:cubicBezTo>
                    <a:pt x="5337" y="1799"/>
                    <a:pt x="4318" y="2758"/>
                    <a:pt x="3418" y="3778"/>
                  </a:cubicBezTo>
                  <a:cubicBezTo>
                    <a:pt x="1500" y="5936"/>
                    <a:pt x="1" y="8514"/>
                    <a:pt x="61" y="8514"/>
                  </a:cubicBezTo>
                  <a:cubicBezTo>
                    <a:pt x="63" y="8517"/>
                    <a:pt x="67" y="8518"/>
                    <a:pt x="71" y="8518"/>
                  </a:cubicBezTo>
                  <a:cubicBezTo>
                    <a:pt x="154" y="8518"/>
                    <a:pt x="513" y="7936"/>
                    <a:pt x="1200" y="7135"/>
                  </a:cubicBezTo>
                  <a:cubicBezTo>
                    <a:pt x="1859" y="6236"/>
                    <a:pt x="2819" y="5157"/>
                    <a:pt x="3838" y="4137"/>
                  </a:cubicBezTo>
                  <a:cubicBezTo>
                    <a:pt x="4737" y="3118"/>
                    <a:pt x="5697" y="2279"/>
                    <a:pt x="6776" y="1499"/>
                  </a:cubicBezTo>
                  <a:cubicBezTo>
                    <a:pt x="7076" y="1259"/>
                    <a:pt x="7435" y="1020"/>
                    <a:pt x="7855" y="900"/>
                  </a:cubicBezTo>
                  <a:cubicBezTo>
                    <a:pt x="7975" y="780"/>
                    <a:pt x="8095" y="780"/>
                    <a:pt x="8215" y="720"/>
                  </a:cubicBezTo>
                  <a:lnTo>
                    <a:pt x="8574" y="720"/>
                  </a:lnTo>
                  <a:cubicBezTo>
                    <a:pt x="8934" y="780"/>
                    <a:pt x="9234" y="1020"/>
                    <a:pt x="9354" y="1379"/>
                  </a:cubicBezTo>
                  <a:cubicBezTo>
                    <a:pt x="9714" y="2219"/>
                    <a:pt x="9534" y="3718"/>
                    <a:pt x="9234" y="5097"/>
                  </a:cubicBezTo>
                  <a:cubicBezTo>
                    <a:pt x="8934" y="6416"/>
                    <a:pt x="8574" y="7675"/>
                    <a:pt x="8155" y="8934"/>
                  </a:cubicBezTo>
                  <a:cubicBezTo>
                    <a:pt x="7915" y="9534"/>
                    <a:pt x="7735" y="10073"/>
                    <a:pt x="7615" y="10673"/>
                  </a:cubicBezTo>
                  <a:cubicBezTo>
                    <a:pt x="7915" y="10193"/>
                    <a:pt x="8215" y="9653"/>
                    <a:pt x="8395" y="9054"/>
                  </a:cubicBezTo>
                  <a:cubicBezTo>
                    <a:pt x="8934" y="7795"/>
                    <a:pt x="9354" y="6536"/>
                    <a:pt x="9714" y="5217"/>
                  </a:cubicBezTo>
                  <a:cubicBezTo>
                    <a:pt x="10073" y="3838"/>
                    <a:pt x="10373" y="2339"/>
                    <a:pt x="9953" y="1080"/>
                  </a:cubicBezTo>
                  <a:cubicBezTo>
                    <a:pt x="9834" y="780"/>
                    <a:pt x="9654" y="540"/>
                    <a:pt x="9414" y="360"/>
                  </a:cubicBezTo>
                  <a:cubicBezTo>
                    <a:pt x="9234" y="180"/>
                    <a:pt x="8994" y="60"/>
                    <a:pt x="87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58"/>
            <p:cNvSpPr/>
            <p:nvPr/>
          </p:nvSpPr>
          <p:spPr>
            <a:xfrm>
              <a:off x="4076800" y="1198925"/>
              <a:ext cx="143925" cy="257850"/>
            </a:xfrm>
            <a:custGeom>
              <a:rect b="b" l="l" r="r" t="t"/>
              <a:pathLst>
                <a:path extrusionOk="0" h="10314" w="5757">
                  <a:moveTo>
                    <a:pt x="4557" y="0"/>
                  </a:moveTo>
                  <a:cubicBezTo>
                    <a:pt x="4257" y="60"/>
                    <a:pt x="3957" y="180"/>
                    <a:pt x="3718" y="360"/>
                  </a:cubicBezTo>
                  <a:cubicBezTo>
                    <a:pt x="3238" y="660"/>
                    <a:pt x="2818" y="1020"/>
                    <a:pt x="2459" y="1499"/>
                  </a:cubicBezTo>
                  <a:cubicBezTo>
                    <a:pt x="1499" y="2579"/>
                    <a:pt x="660" y="3778"/>
                    <a:pt x="0" y="5097"/>
                  </a:cubicBezTo>
                  <a:cubicBezTo>
                    <a:pt x="1" y="5098"/>
                    <a:pt x="3" y="5098"/>
                    <a:pt x="4" y="5098"/>
                  </a:cubicBezTo>
                  <a:cubicBezTo>
                    <a:pt x="101" y="5098"/>
                    <a:pt x="1344" y="3334"/>
                    <a:pt x="2818" y="1859"/>
                  </a:cubicBezTo>
                  <a:cubicBezTo>
                    <a:pt x="3178" y="1439"/>
                    <a:pt x="3598" y="1140"/>
                    <a:pt x="4017" y="900"/>
                  </a:cubicBezTo>
                  <a:cubicBezTo>
                    <a:pt x="4197" y="780"/>
                    <a:pt x="4377" y="720"/>
                    <a:pt x="4557" y="660"/>
                  </a:cubicBezTo>
                  <a:cubicBezTo>
                    <a:pt x="4677" y="660"/>
                    <a:pt x="4797" y="720"/>
                    <a:pt x="4797" y="840"/>
                  </a:cubicBezTo>
                  <a:cubicBezTo>
                    <a:pt x="4917" y="1080"/>
                    <a:pt x="4977" y="1320"/>
                    <a:pt x="5037" y="1559"/>
                  </a:cubicBezTo>
                  <a:lnTo>
                    <a:pt x="5037" y="1919"/>
                  </a:lnTo>
                  <a:lnTo>
                    <a:pt x="5037" y="2279"/>
                  </a:lnTo>
                  <a:cubicBezTo>
                    <a:pt x="5037" y="2579"/>
                    <a:pt x="4977" y="2938"/>
                    <a:pt x="4977" y="3238"/>
                  </a:cubicBezTo>
                  <a:cubicBezTo>
                    <a:pt x="4857" y="4197"/>
                    <a:pt x="4677" y="5157"/>
                    <a:pt x="4377" y="6116"/>
                  </a:cubicBezTo>
                  <a:cubicBezTo>
                    <a:pt x="4077" y="7135"/>
                    <a:pt x="3718" y="8215"/>
                    <a:pt x="3478" y="8934"/>
                  </a:cubicBezTo>
                  <a:cubicBezTo>
                    <a:pt x="3298" y="9354"/>
                    <a:pt x="3238" y="9833"/>
                    <a:pt x="3178" y="10313"/>
                  </a:cubicBezTo>
                  <a:cubicBezTo>
                    <a:pt x="3418" y="9893"/>
                    <a:pt x="3598" y="9474"/>
                    <a:pt x="3778" y="9054"/>
                  </a:cubicBezTo>
                  <a:cubicBezTo>
                    <a:pt x="4077" y="8275"/>
                    <a:pt x="4497" y="7315"/>
                    <a:pt x="4857" y="6236"/>
                  </a:cubicBezTo>
                  <a:cubicBezTo>
                    <a:pt x="5217" y="5277"/>
                    <a:pt x="5516" y="4317"/>
                    <a:pt x="5636" y="3298"/>
                  </a:cubicBezTo>
                  <a:cubicBezTo>
                    <a:pt x="5696" y="2938"/>
                    <a:pt x="5696" y="2639"/>
                    <a:pt x="5756" y="2279"/>
                  </a:cubicBezTo>
                  <a:lnTo>
                    <a:pt x="5756" y="1919"/>
                  </a:lnTo>
                  <a:lnTo>
                    <a:pt x="5756" y="1499"/>
                  </a:lnTo>
                  <a:cubicBezTo>
                    <a:pt x="5696" y="1140"/>
                    <a:pt x="5576" y="720"/>
                    <a:pt x="5396" y="420"/>
                  </a:cubicBezTo>
                  <a:cubicBezTo>
                    <a:pt x="5217" y="120"/>
                    <a:pt x="4857" y="0"/>
                    <a:pt x="45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58"/>
            <p:cNvSpPr/>
            <p:nvPr/>
          </p:nvSpPr>
          <p:spPr>
            <a:xfrm>
              <a:off x="4171225" y="1331225"/>
              <a:ext cx="242850" cy="276925"/>
            </a:xfrm>
            <a:custGeom>
              <a:rect b="b" l="l" r="r" t="t"/>
              <a:pathLst>
                <a:path extrusionOk="0" h="11077" w="9714">
                  <a:moveTo>
                    <a:pt x="3932" y="0"/>
                  </a:moveTo>
                  <a:cubicBezTo>
                    <a:pt x="3759" y="0"/>
                    <a:pt x="3584" y="34"/>
                    <a:pt x="3418" y="105"/>
                  </a:cubicBezTo>
                  <a:cubicBezTo>
                    <a:pt x="3118" y="225"/>
                    <a:pt x="2759" y="404"/>
                    <a:pt x="2459" y="584"/>
                  </a:cubicBezTo>
                  <a:cubicBezTo>
                    <a:pt x="1979" y="944"/>
                    <a:pt x="1500" y="1364"/>
                    <a:pt x="1080" y="1843"/>
                  </a:cubicBezTo>
                  <a:cubicBezTo>
                    <a:pt x="600" y="2263"/>
                    <a:pt x="240" y="2743"/>
                    <a:pt x="1" y="3342"/>
                  </a:cubicBezTo>
                  <a:cubicBezTo>
                    <a:pt x="420" y="2863"/>
                    <a:pt x="840" y="2443"/>
                    <a:pt x="1260" y="2023"/>
                  </a:cubicBezTo>
                  <a:cubicBezTo>
                    <a:pt x="1739" y="1664"/>
                    <a:pt x="2219" y="1244"/>
                    <a:pt x="2699" y="944"/>
                  </a:cubicBezTo>
                  <a:cubicBezTo>
                    <a:pt x="2998" y="764"/>
                    <a:pt x="3238" y="644"/>
                    <a:pt x="3598" y="584"/>
                  </a:cubicBezTo>
                  <a:cubicBezTo>
                    <a:pt x="3718" y="524"/>
                    <a:pt x="3838" y="494"/>
                    <a:pt x="3958" y="494"/>
                  </a:cubicBezTo>
                  <a:cubicBezTo>
                    <a:pt x="4078" y="494"/>
                    <a:pt x="4198" y="524"/>
                    <a:pt x="4317" y="584"/>
                  </a:cubicBezTo>
                  <a:cubicBezTo>
                    <a:pt x="4617" y="1004"/>
                    <a:pt x="4677" y="1544"/>
                    <a:pt x="4557" y="2023"/>
                  </a:cubicBezTo>
                  <a:cubicBezTo>
                    <a:pt x="4497" y="2563"/>
                    <a:pt x="4437" y="3043"/>
                    <a:pt x="4317" y="3522"/>
                  </a:cubicBezTo>
                  <a:cubicBezTo>
                    <a:pt x="4078" y="4302"/>
                    <a:pt x="3898" y="4841"/>
                    <a:pt x="3898" y="4841"/>
                  </a:cubicBezTo>
                  <a:lnTo>
                    <a:pt x="3658" y="5501"/>
                  </a:lnTo>
                  <a:cubicBezTo>
                    <a:pt x="3598" y="5741"/>
                    <a:pt x="3538" y="5980"/>
                    <a:pt x="3418" y="6220"/>
                  </a:cubicBezTo>
                  <a:cubicBezTo>
                    <a:pt x="3418" y="6340"/>
                    <a:pt x="3358" y="6400"/>
                    <a:pt x="3358" y="6460"/>
                  </a:cubicBezTo>
                  <a:cubicBezTo>
                    <a:pt x="3298" y="6520"/>
                    <a:pt x="3298" y="6580"/>
                    <a:pt x="3238" y="6700"/>
                  </a:cubicBezTo>
                  <a:lnTo>
                    <a:pt x="2819" y="7599"/>
                  </a:lnTo>
                  <a:lnTo>
                    <a:pt x="3898" y="7599"/>
                  </a:lnTo>
                  <a:lnTo>
                    <a:pt x="4497" y="7659"/>
                  </a:lnTo>
                  <a:cubicBezTo>
                    <a:pt x="4917" y="7659"/>
                    <a:pt x="5337" y="7719"/>
                    <a:pt x="5756" y="7839"/>
                  </a:cubicBezTo>
                  <a:cubicBezTo>
                    <a:pt x="6596" y="8019"/>
                    <a:pt x="7375" y="8379"/>
                    <a:pt x="8035" y="8858"/>
                  </a:cubicBezTo>
                  <a:cubicBezTo>
                    <a:pt x="8634" y="9218"/>
                    <a:pt x="9054" y="9758"/>
                    <a:pt x="9354" y="10357"/>
                  </a:cubicBezTo>
                  <a:cubicBezTo>
                    <a:pt x="9594" y="10777"/>
                    <a:pt x="9654" y="11077"/>
                    <a:pt x="9714" y="11077"/>
                  </a:cubicBezTo>
                  <a:cubicBezTo>
                    <a:pt x="9714" y="11077"/>
                    <a:pt x="9714" y="11017"/>
                    <a:pt x="9714" y="10837"/>
                  </a:cubicBezTo>
                  <a:cubicBezTo>
                    <a:pt x="9654" y="10657"/>
                    <a:pt x="9654" y="10417"/>
                    <a:pt x="9534" y="10237"/>
                  </a:cubicBezTo>
                  <a:cubicBezTo>
                    <a:pt x="9294" y="9578"/>
                    <a:pt x="8874" y="9038"/>
                    <a:pt x="8275" y="8559"/>
                  </a:cubicBezTo>
                  <a:cubicBezTo>
                    <a:pt x="7555" y="8019"/>
                    <a:pt x="6776" y="7599"/>
                    <a:pt x="5876" y="7359"/>
                  </a:cubicBezTo>
                  <a:cubicBezTo>
                    <a:pt x="5457" y="7240"/>
                    <a:pt x="4977" y="7180"/>
                    <a:pt x="4557" y="7120"/>
                  </a:cubicBezTo>
                  <a:cubicBezTo>
                    <a:pt x="4317" y="7000"/>
                    <a:pt x="4018" y="7000"/>
                    <a:pt x="3898" y="7000"/>
                  </a:cubicBezTo>
                  <a:lnTo>
                    <a:pt x="3838" y="7000"/>
                  </a:lnTo>
                  <a:lnTo>
                    <a:pt x="3898" y="6940"/>
                  </a:lnTo>
                  <a:cubicBezTo>
                    <a:pt x="3958" y="6760"/>
                    <a:pt x="3958" y="6640"/>
                    <a:pt x="4018" y="6520"/>
                  </a:cubicBezTo>
                  <a:lnTo>
                    <a:pt x="4317" y="5741"/>
                  </a:lnTo>
                  <a:cubicBezTo>
                    <a:pt x="4497" y="5381"/>
                    <a:pt x="4557" y="5141"/>
                    <a:pt x="4557" y="5141"/>
                  </a:cubicBezTo>
                  <a:cubicBezTo>
                    <a:pt x="4557" y="5141"/>
                    <a:pt x="4737" y="4541"/>
                    <a:pt x="4917" y="3702"/>
                  </a:cubicBezTo>
                  <a:cubicBezTo>
                    <a:pt x="5037" y="3162"/>
                    <a:pt x="5157" y="2683"/>
                    <a:pt x="5157" y="2143"/>
                  </a:cubicBezTo>
                  <a:cubicBezTo>
                    <a:pt x="5217" y="1843"/>
                    <a:pt x="5217" y="1484"/>
                    <a:pt x="5157" y="1184"/>
                  </a:cubicBezTo>
                  <a:cubicBezTo>
                    <a:pt x="5157" y="824"/>
                    <a:pt x="4977" y="464"/>
                    <a:pt x="4677" y="225"/>
                  </a:cubicBezTo>
                  <a:cubicBezTo>
                    <a:pt x="4459" y="79"/>
                    <a:pt x="4198" y="0"/>
                    <a:pt x="3932" y="0"/>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58"/>
            <p:cNvSpPr/>
            <p:nvPr/>
          </p:nvSpPr>
          <p:spPr>
            <a:xfrm>
              <a:off x="2730775" y="1095500"/>
              <a:ext cx="280325" cy="260825"/>
            </a:xfrm>
            <a:custGeom>
              <a:rect b="b" l="l" r="r" t="t"/>
              <a:pathLst>
                <a:path extrusionOk="0" h="10433" w="11213">
                  <a:moveTo>
                    <a:pt x="1799" y="0"/>
                  </a:moveTo>
                  <a:cubicBezTo>
                    <a:pt x="1619" y="0"/>
                    <a:pt x="1439" y="0"/>
                    <a:pt x="1319" y="60"/>
                  </a:cubicBezTo>
                  <a:cubicBezTo>
                    <a:pt x="1079" y="180"/>
                    <a:pt x="840" y="300"/>
                    <a:pt x="720" y="480"/>
                  </a:cubicBezTo>
                  <a:cubicBezTo>
                    <a:pt x="480" y="720"/>
                    <a:pt x="360" y="1020"/>
                    <a:pt x="300" y="1320"/>
                  </a:cubicBezTo>
                  <a:cubicBezTo>
                    <a:pt x="0" y="2579"/>
                    <a:pt x="540" y="4018"/>
                    <a:pt x="1079" y="5337"/>
                  </a:cubicBezTo>
                  <a:cubicBezTo>
                    <a:pt x="1679" y="6596"/>
                    <a:pt x="2278" y="7795"/>
                    <a:pt x="2998" y="8934"/>
                  </a:cubicBezTo>
                  <a:cubicBezTo>
                    <a:pt x="3298" y="9474"/>
                    <a:pt x="3658" y="9953"/>
                    <a:pt x="4077" y="10433"/>
                  </a:cubicBezTo>
                  <a:cubicBezTo>
                    <a:pt x="3837" y="9893"/>
                    <a:pt x="3538" y="9354"/>
                    <a:pt x="3238" y="8814"/>
                  </a:cubicBezTo>
                  <a:cubicBezTo>
                    <a:pt x="2638" y="7615"/>
                    <a:pt x="2039" y="6416"/>
                    <a:pt x="1559" y="5157"/>
                  </a:cubicBezTo>
                  <a:cubicBezTo>
                    <a:pt x="1079" y="3838"/>
                    <a:pt x="660" y="2399"/>
                    <a:pt x="899" y="1439"/>
                  </a:cubicBezTo>
                  <a:cubicBezTo>
                    <a:pt x="959" y="1140"/>
                    <a:pt x="1199" y="840"/>
                    <a:pt x="1559" y="720"/>
                  </a:cubicBezTo>
                  <a:cubicBezTo>
                    <a:pt x="1619" y="690"/>
                    <a:pt x="1679" y="675"/>
                    <a:pt x="1739" y="675"/>
                  </a:cubicBezTo>
                  <a:cubicBezTo>
                    <a:pt x="1799" y="675"/>
                    <a:pt x="1859" y="690"/>
                    <a:pt x="1919" y="720"/>
                  </a:cubicBezTo>
                  <a:cubicBezTo>
                    <a:pt x="2039" y="720"/>
                    <a:pt x="2159" y="720"/>
                    <a:pt x="2338" y="780"/>
                  </a:cubicBezTo>
                  <a:cubicBezTo>
                    <a:pt x="2698" y="900"/>
                    <a:pt x="3118" y="1020"/>
                    <a:pt x="3478" y="1200"/>
                  </a:cubicBezTo>
                  <a:cubicBezTo>
                    <a:pt x="4617" y="1859"/>
                    <a:pt x="5756" y="2579"/>
                    <a:pt x="6775" y="3358"/>
                  </a:cubicBezTo>
                  <a:cubicBezTo>
                    <a:pt x="7914" y="4257"/>
                    <a:pt x="8994" y="5217"/>
                    <a:pt x="9833" y="5936"/>
                  </a:cubicBezTo>
                  <a:cubicBezTo>
                    <a:pt x="10612" y="6656"/>
                    <a:pt x="11092" y="7195"/>
                    <a:pt x="11152" y="7195"/>
                  </a:cubicBezTo>
                  <a:cubicBezTo>
                    <a:pt x="11212" y="7135"/>
                    <a:pt x="9353" y="4857"/>
                    <a:pt x="7075" y="2998"/>
                  </a:cubicBezTo>
                  <a:cubicBezTo>
                    <a:pt x="6056" y="2099"/>
                    <a:pt x="4977" y="1320"/>
                    <a:pt x="3777" y="600"/>
                  </a:cubicBezTo>
                  <a:cubicBezTo>
                    <a:pt x="3358" y="420"/>
                    <a:pt x="2938" y="240"/>
                    <a:pt x="2518" y="120"/>
                  </a:cubicBezTo>
                  <a:cubicBezTo>
                    <a:pt x="2338" y="60"/>
                    <a:pt x="2099" y="0"/>
                    <a:pt x="1919" y="0"/>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58"/>
            <p:cNvSpPr/>
            <p:nvPr/>
          </p:nvSpPr>
          <p:spPr>
            <a:xfrm>
              <a:off x="2636325" y="1176450"/>
              <a:ext cx="155925" cy="250325"/>
            </a:xfrm>
            <a:custGeom>
              <a:rect b="b" l="l" r="r" t="t"/>
              <a:pathLst>
                <a:path extrusionOk="0" h="10013" w="6237">
                  <a:moveTo>
                    <a:pt x="1020" y="0"/>
                  </a:moveTo>
                  <a:cubicBezTo>
                    <a:pt x="660" y="0"/>
                    <a:pt x="361" y="240"/>
                    <a:pt x="241" y="540"/>
                  </a:cubicBezTo>
                  <a:cubicBezTo>
                    <a:pt x="61" y="899"/>
                    <a:pt x="1" y="1259"/>
                    <a:pt x="61" y="1619"/>
                  </a:cubicBezTo>
                  <a:lnTo>
                    <a:pt x="61" y="2039"/>
                  </a:lnTo>
                  <a:cubicBezTo>
                    <a:pt x="61" y="2039"/>
                    <a:pt x="61" y="2159"/>
                    <a:pt x="121" y="2398"/>
                  </a:cubicBezTo>
                  <a:cubicBezTo>
                    <a:pt x="181" y="2758"/>
                    <a:pt x="241" y="3118"/>
                    <a:pt x="361" y="3418"/>
                  </a:cubicBezTo>
                  <a:cubicBezTo>
                    <a:pt x="660" y="4377"/>
                    <a:pt x="1080" y="5336"/>
                    <a:pt x="1560" y="6236"/>
                  </a:cubicBezTo>
                  <a:cubicBezTo>
                    <a:pt x="2039" y="7195"/>
                    <a:pt x="2639" y="8094"/>
                    <a:pt x="3059" y="8814"/>
                  </a:cubicBezTo>
                  <a:cubicBezTo>
                    <a:pt x="3239" y="9234"/>
                    <a:pt x="3538" y="9653"/>
                    <a:pt x="3898" y="10013"/>
                  </a:cubicBezTo>
                  <a:cubicBezTo>
                    <a:pt x="3778" y="9533"/>
                    <a:pt x="3598" y="9114"/>
                    <a:pt x="3358" y="8694"/>
                  </a:cubicBezTo>
                  <a:cubicBezTo>
                    <a:pt x="2999" y="7974"/>
                    <a:pt x="2519" y="7015"/>
                    <a:pt x="2039" y="6056"/>
                  </a:cubicBezTo>
                  <a:cubicBezTo>
                    <a:pt x="1620" y="5156"/>
                    <a:pt x="1320" y="4197"/>
                    <a:pt x="1020" y="3298"/>
                  </a:cubicBezTo>
                  <a:cubicBezTo>
                    <a:pt x="960" y="2938"/>
                    <a:pt x="900" y="2638"/>
                    <a:pt x="840" y="2338"/>
                  </a:cubicBezTo>
                  <a:cubicBezTo>
                    <a:pt x="840" y="2099"/>
                    <a:pt x="780" y="1979"/>
                    <a:pt x="780" y="1979"/>
                  </a:cubicBezTo>
                  <a:cubicBezTo>
                    <a:pt x="780" y="1979"/>
                    <a:pt x="780" y="1859"/>
                    <a:pt x="780" y="1619"/>
                  </a:cubicBezTo>
                  <a:cubicBezTo>
                    <a:pt x="720" y="1379"/>
                    <a:pt x="720" y="1079"/>
                    <a:pt x="840" y="840"/>
                  </a:cubicBezTo>
                  <a:cubicBezTo>
                    <a:pt x="840" y="720"/>
                    <a:pt x="960" y="660"/>
                    <a:pt x="1080" y="660"/>
                  </a:cubicBezTo>
                  <a:cubicBezTo>
                    <a:pt x="1260" y="660"/>
                    <a:pt x="1440" y="720"/>
                    <a:pt x="1620" y="780"/>
                  </a:cubicBezTo>
                  <a:cubicBezTo>
                    <a:pt x="2099" y="959"/>
                    <a:pt x="2519" y="1199"/>
                    <a:pt x="2939" y="1499"/>
                  </a:cubicBezTo>
                  <a:cubicBezTo>
                    <a:pt x="4645" y="2793"/>
                    <a:pt x="6120" y="4319"/>
                    <a:pt x="6231" y="4319"/>
                  </a:cubicBezTo>
                  <a:cubicBezTo>
                    <a:pt x="6234" y="4319"/>
                    <a:pt x="6235" y="4318"/>
                    <a:pt x="6236" y="4317"/>
                  </a:cubicBezTo>
                  <a:cubicBezTo>
                    <a:pt x="5397" y="3118"/>
                    <a:pt x="4378" y="2039"/>
                    <a:pt x="3239" y="1139"/>
                  </a:cubicBezTo>
                  <a:cubicBezTo>
                    <a:pt x="2819" y="780"/>
                    <a:pt x="2339" y="480"/>
                    <a:pt x="1860" y="180"/>
                  </a:cubicBezTo>
                  <a:cubicBezTo>
                    <a:pt x="1620" y="60"/>
                    <a:pt x="1320" y="0"/>
                    <a:pt x="1020" y="0"/>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58"/>
            <p:cNvSpPr/>
            <p:nvPr/>
          </p:nvSpPr>
          <p:spPr>
            <a:xfrm>
              <a:off x="2499925" y="1319200"/>
              <a:ext cx="211375" cy="296450"/>
            </a:xfrm>
            <a:custGeom>
              <a:rect b="b" l="l" r="r" t="t"/>
              <a:pathLst>
                <a:path extrusionOk="0" h="11858" w="8455">
                  <a:moveTo>
                    <a:pt x="4259" y="0"/>
                  </a:moveTo>
                  <a:cubicBezTo>
                    <a:pt x="3929" y="0"/>
                    <a:pt x="3641" y="123"/>
                    <a:pt x="3418" y="346"/>
                  </a:cubicBezTo>
                  <a:cubicBezTo>
                    <a:pt x="3179" y="646"/>
                    <a:pt x="3059" y="1005"/>
                    <a:pt x="3119" y="1365"/>
                  </a:cubicBezTo>
                  <a:cubicBezTo>
                    <a:pt x="3119" y="1665"/>
                    <a:pt x="3119" y="1965"/>
                    <a:pt x="3179" y="2264"/>
                  </a:cubicBezTo>
                  <a:cubicBezTo>
                    <a:pt x="3298" y="2804"/>
                    <a:pt x="3478" y="3284"/>
                    <a:pt x="3658" y="3763"/>
                  </a:cubicBezTo>
                  <a:cubicBezTo>
                    <a:pt x="4018" y="4603"/>
                    <a:pt x="4258" y="5142"/>
                    <a:pt x="4258" y="5142"/>
                  </a:cubicBezTo>
                  <a:lnTo>
                    <a:pt x="4617" y="5742"/>
                  </a:lnTo>
                  <a:lnTo>
                    <a:pt x="4977" y="6461"/>
                  </a:lnTo>
                  <a:lnTo>
                    <a:pt x="5217" y="6821"/>
                  </a:lnTo>
                  <a:lnTo>
                    <a:pt x="5277" y="6881"/>
                  </a:lnTo>
                  <a:lnTo>
                    <a:pt x="5157" y="6881"/>
                  </a:lnTo>
                  <a:cubicBezTo>
                    <a:pt x="4977" y="6941"/>
                    <a:pt x="4737" y="7001"/>
                    <a:pt x="4558" y="7061"/>
                  </a:cubicBezTo>
                  <a:cubicBezTo>
                    <a:pt x="4138" y="7181"/>
                    <a:pt x="3718" y="7361"/>
                    <a:pt x="3298" y="7541"/>
                  </a:cubicBezTo>
                  <a:cubicBezTo>
                    <a:pt x="2459" y="7900"/>
                    <a:pt x="1680" y="8440"/>
                    <a:pt x="1080" y="9100"/>
                  </a:cubicBezTo>
                  <a:cubicBezTo>
                    <a:pt x="600" y="9639"/>
                    <a:pt x="241" y="10239"/>
                    <a:pt x="121" y="10958"/>
                  </a:cubicBezTo>
                  <a:cubicBezTo>
                    <a:pt x="61" y="11138"/>
                    <a:pt x="61" y="11378"/>
                    <a:pt x="61" y="11558"/>
                  </a:cubicBezTo>
                  <a:cubicBezTo>
                    <a:pt x="1" y="11798"/>
                    <a:pt x="1" y="11858"/>
                    <a:pt x="61" y="11858"/>
                  </a:cubicBezTo>
                  <a:cubicBezTo>
                    <a:pt x="121" y="11858"/>
                    <a:pt x="121" y="11558"/>
                    <a:pt x="241" y="11078"/>
                  </a:cubicBezTo>
                  <a:cubicBezTo>
                    <a:pt x="480" y="10419"/>
                    <a:pt x="840" y="9819"/>
                    <a:pt x="1320" y="9399"/>
                  </a:cubicBezTo>
                  <a:cubicBezTo>
                    <a:pt x="1919" y="8800"/>
                    <a:pt x="2639" y="8380"/>
                    <a:pt x="3478" y="8080"/>
                  </a:cubicBezTo>
                  <a:cubicBezTo>
                    <a:pt x="3838" y="7900"/>
                    <a:pt x="4258" y="7780"/>
                    <a:pt x="4677" y="7661"/>
                  </a:cubicBezTo>
                  <a:cubicBezTo>
                    <a:pt x="4857" y="7601"/>
                    <a:pt x="5037" y="7541"/>
                    <a:pt x="5277" y="7541"/>
                  </a:cubicBezTo>
                  <a:lnTo>
                    <a:pt x="6296" y="7361"/>
                  </a:lnTo>
                  <a:lnTo>
                    <a:pt x="5817" y="6581"/>
                  </a:lnTo>
                  <a:cubicBezTo>
                    <a:pt x="5697" y="6401"/>
                    <a:pt x="5697" y="6401"/>
                    <a:pt x="5637" y="6282"/>
                  </a:cubicBezTo>
                  <a:lnTo>
                    <a:pt x="5517" y="6102"/>
                  </a:lnTo>
                  <a:cubicBezTo>
                    <a:pt x="5397" y="5862"/>
                    <a:pt x="5277" y="5622"/>
                    <a:pt x="5157" y="5442"/>
                  </a:cubicBezTo>
                  <a:lnTo>
                    <a:pt x="4857" y="4843"/>
                  </a:lnTo>
                  <a:cubicBezTo>
                    <a:pt x="4857" y="4843"/>
                    <a:pt x="4617" y="4303"/>
                    <a:pt x="4258" y="3524"/>
                  </a:cubicBezTo>
                  <a:cubicBezTo>
                    <a:pt x="4018" y="3104"/>
                    <a:pt x="3898" y="2624"/>
                    <a:pt x="3778" y="2145"/>
                  </a:cubicBezTo>
                  <a:cubicBezTo>
                    <a:pt x="3538" y="1665"/>
                    <a:pt x="3598" y="1125"/>
                    <a:pt x="3778" y="706"/>
                  </a:cubicBezTo>
                  <a:cubicBezTo>
                    <a:pt x="3958" y="571"/>
                    <a:pt x="4138" y="503"/>
                    <a:pt x="4343" y="503"/>
                  </a:cubicBezTo>
                  <a:cubicBezTo>
                    <a:pt x="4411" y="503"/>
                    <a:pt x="4483" y="511"/>
                    <a:pt x="4558" y="526"/>
                  </a:cubicBezTo>
                  <a:cubicBezTo>
                    <a:pt x="4857" y="586"/>
                    <a:pt x="5157" y="646"/>
                    <a:pt x="5457" y="825"/>
                  </a:cubicBezTo>
                  <a:cubicBezTo>
                    <a:pt x="5996" y="1065"/>
                    <a:pt x="6536" y="1305"/>
                    <a:pt x="7016" y="1665"/>
                  </a:cubicBezTo>
                  <a:cubicBezTo>
                    <a:pt x="7555" y="2025"/>
                    <a:pt x="7975" y="2384"/>
                    <a:pt x="8455" y="2744"/>
                  </a:cubicBezTo>
                  <a:cubicBezTo>
                    <a:pt x="8155" y="2204"/>
                    <a:pt x="7735" y="1725"/>
                    <a:pt x="7196" y="1425"/>
                  </a:cubicBezTo>
                  <a:cubicBezTo>
                    <a:pt x="6716" y="1005"/>
                    <a:pt x="6176" y="706"/>
                    <a:pt x="5637" y="406"/>
                  </a:cubicBezTo>
                  <a:cubicBezTo>
                    <a:pt x="5277" y="226"/>
                    <a:pt x="4977" y="106"/>
                    <a:pt x="4617" y="46"/>
                  </a:cubicBezTo>
                  <a:cubicBezTo>
                    <a:pt x="4494" y="15"/>
                    <a:pt x="4374" y="0"/>
                    <a:pt x="4259" y="0"/>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58"/>
            <p:cNvSpPr/>
            <p:nvPr/>
          </p:nvSpPr>
          <p:spPr>
            <a:xfrm>
              <a:off x="2658825" y="1776000"/>
              <a:ext cx="529125" cy="436250"/>
            </a:xfrm>
            <a:custGeom>
              <a:rect b="b" l="l" r="r" t="t"/>
              <a:pathLst>
                <a:path extrusionOk="0" h="17450" w="21165">
                  <a:moveTo>
                    <a:pt x="21165" y="1"/>
                  </a:moveTo>
                  <a:lnTo>
                    <a:pt x="21165" y="1"/>
                  </a:lnTo>
                  <a:cubicBezTo>
                    <a:pt x="18124" y="4621"/>
                    <a:pt x="9835" y="15972"/>
                    <a:pt x="2308" y="15972"/>
                  </a:cubicBezTo>
                  <a:cubicBezTo>
                    <a:pt x="2118" y="15972"/>
                    <a:pt x="1928" y="15964"/>
                    <a:pt x="1739" y="15950"/>
                  </a:cubicBezTo>
                  <a:cubicBezTo>
                    <a:pt x="1139" y="15890"/>
                    <a:pt x="540" y="15770"/>
                    <a:pt x="0" y="15650"/>
                  </a:cubicBezTo>
                  <a:lnTo>
                    <a:pt x="0" y="15650"/>
                  </a:lnTo>
                  <a:cubicBezTo>
                    <a:pt x="840" y="16369"/>
                    <a:pt x="1859" y="16909"/>
                    <a:pt x="2998" y="17209"/>
                  </a:cubicBezTo>
                  <a:cubicBezTo>
                    <a:pt x="3597" y="17372"/>
                    <a:pt x="4199" y="17449"/>
                    <a:pt x="4800" y="17449"/>
                  </a:cubicBezTo>
                  <a:cubicBezTo>
                    <a:pt x="10818" y="17449"/>
                    <a:pt x="16810" y="9704"/>
                    <a:pt x="20026" y="2999"/>
                  </a:cubicBezTo>
                  <a:cubicBezTo>
                    <a:pt x="20505" y="2040"/>
                    <a:pt x="20865" y="1020"/>
                    <a:pt x="2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58"/>
            <p:cNvSpPr/>
            <p:nvPr/>
          </p:nvSpPr>
          <p:spPr>
            <a:xfrm>
              <a:off x="4048325" y="1389300"/>
              <a:ext cx="3025" cy="12000"/>
            </a:xfrm>
            <a:custGeom>
              <a:rect b="b" l="l" r="r" t="t"/>
              <a:pathLst>
                <a:path extrusionOk="0" h="480" w="121">
                  <a:moveTo>
                    <a:pt x="120" y="0"/>
                  </a:moveTo>
                  <a:lnTo>
                    <a:pt x="120" y="0"/>
                  </a:lnTo>
                  <a:cubicBezTo>
                    <a:pt x="60" y="120"/>
                    <a:pt x="0" y="300"/>
                    <a:pt x="0" y="480"/>
                  </a:cubicBezTo>
                  <a:cubicBezTo>
                    <a:pt x="60" y="300"/>
                    <a:pt x="60" y="180"/>
                    <a:pt x="120" y="0"/>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58"/>
            <p:cNvSpPr/>
            <p:nvPr/>
          </p:nvSpPr>
          <p:spPr>
            <a:xfrm>
              <a:off x="4169725" y="1203250"/>
              <a:ext cx="39000" cy="193550"/>
            </a:xfrm>
            <a:custGeom>
              <a:rect b="b" l="l" r="r" t="t"/>
              <a:pathLst>
                <a:path extrusionOk="0" h="7742" w="1560">
                  <a:moveTo>
                    <a:pt x="664" y="0"/>
                  </a:moveTo>
                  <a:cubicBezTo>
                    <a:pt x="624" y="0"/>
                    <a:pt x="583" y="3"/>
                    <a:pt x="540" y="7"/>
                  </a:cubicBezTo>
                  <a:cubicBezTo>
                    <a:pt x="1080" y="1626"/>
                    <a:pt x="540" y="5284"/>
                    <a:pt x="1" y="7742"/>
                  </a:cubicBezTo>
                  <a:cubicBezTo>
                    <a:pt x="420" y="6663"/>
                    <a:pt x="1560" y="3725"/>
                    <a:pt x="1500" y="1446"/>
                  </a:cubicBezTo>
                  <a:cubicBezTo>
                    <a:pt x="1444" y="342"/>
                    <a:pt x="1135" y="0"/>
                    <a:pt x="6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58"/>
            <p:cNvSpPr/>
            <p:nvPr/>
          </p:nvSpPr>
          <p:spPr>
            <a:xfrm>
              <a:off x="4043825" y="1143375"/>
              <a:ext cx="56975" cy="245950"/>
            </a:xfrm>
            <a:custGeom>
              <a:rect b="b" l="l" r="r" t="t"/>
              <a:pathLst>
                <a:path extrusionOk="0" h="9838" w="2279">
                  <a:moveTo>
                    <a:pt x="1306" y="1"/>
                  </a:moveTo>
                  <a:cubicBezTo>
                    <a:pt x="950" y="1"/>
                    <a:pt x="501" y="178"/>
                    <a:pt x="0" y="484"/>
                  </a:cubicBezTo>
                  <a:cubicBezTo>
                    <a:pt x="1679" y="1323"/>
                    <a:pt x="660" y="7918"/>
                    <a:pt x="300" y="9837"/>
                  </a:cubicBezTo>
                  <a:cubicBezTo>
                    <a:pt x="720" y="8338"/>
                    <a:pt x="1259" y="6959"/>
                    <a:pt x="1799" y="5580"/>
                  </a:cubicBezTo>
                  <a:cubicBezTo>
                    <a:pt x="2219" y="4021"/>
                    <a:pt x="2279" y="2402"/>
                    <a:pt x="2099" y="784"/>
                  </a:cubicBezTo>
                  <a:cubicBezTo>
                    <a:pt x="2002" y="237"/>
                    <a:pt x="1716" y="1"/>
                    <a:pt x="1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58"/>
            <p:cNvSpPr/>
            <p:nvPr/>
          </p:nvSpPr>
          <p:spPr>
            <a:xfrm>
              <a:off x="3532700" y="1103000"/>
              <a:ext cx="1295075" cy="1133200"/>
            </a:xfrm>
            <a:custGeom>
              <a:rect b="b" l="l" r="r" t="t"/>
              <a:pathLst>
                <a:path extrusionOk="0" h="45328" w="51803">
                  <a:moveTo>
                    <a:pt x="37473" y="0"/>
                  </a:moveTo>
                  <a:cubicBezTo>
                    <a:pt x="36394" y="9533"/>
                    <a:pt x="34595" y="17927"/>
                    <a:pt x="34595" y="17927"/>
                  </a:cubicBezTo>
                  <a:cubicBezTo>
                    <a:pt x="34175" y="16848"/>
                    <a:pt x="28959" y="15949"/>
                    <a:pt x="28959" y="15949"/>
                  </a:cubicBezTo>
                  <a:cubicBezTo>
                    <a:pt x="29619" y="14150"/>
                    <a:pt x="30038" y="12291"/>
                    <a:pt x="30218" y="10433"/>
                  </a:cubicBezTo>
                  <a:cubicBezTo>
                    <a:pt x="30272" y="9783"/>
                    <a:pt x="30033" y="9525"/>
                    <a:pt x="29589" y="9525"/>
                  </a:cubicBezTo>
                  <a:cubicBezTo>
                    <a:pt x="29541" y="9525"/>
                    <a:pt x="29491" y="9528"/>
                    <a:pt x="29439" y="9533"/>
                  </a:cubicBezTo>
                  <a:cubicBezTo>
                    <a:pt x="29679" y="12711"/>
                    <a:pt x="26801" y="17688"/>
                    <a:pt x="26801" y="17688"/>
                  </a:cubicBezTo>
                  <a:cubicBezTo>
                    <a:pt x="26801" y="17688"/>
                    <a:pt x="33756" y="19966"/>
                    <a:pt x="34715" y="21225"/>
                  </a:cubicBezTo>
                  <a:cubicBezTo>
                    <a:pt x="35734" y="22544"/>
                    <a:pt x="42869" y="33456"/>
                    <a:pt x="41610" y="37294"/>
                  </a:cubicBezTo>
                  <a:cubicBezTo>
                    <a:pt x="41379" y="37987"/>
                    <a:pt x="40967" y="38271"/>
                    <a:pt x="40450" y="38271"/>
                  </a:cubicBezTo>
                  <a:cubicBezTo>
                    <a:pt x="38151" y="38271"/>
                    <a:pt x="33756" y="32677"/>
                    <a:pt x="33756" y="32677"/>
                  </a:cubicBezTo>
                  <a:lnTo>
                    <a:pt x="33756" y="32677"/>
                  </a:lnTo>
                  <a:cubicBezTo>
                    <a:pt x="33756" y="32677"/>
                    <a:pt x="35254" y="38553"/>
                    <a:pt x="32736" y="40351"/>
                  </a:cubicBezTo>
                  <a:cubicBezTo>
                    <a:pt x="32436" y="40559"/>
                    <a:pt x="32061" y="40651"/>
                    <a:pt x="31632" y="40651"/>
                  </a:cubicBezTo>
                  <a:cubicBezTo>
                    <a:pt x="28469" y="40651"/>
                    <a:pt x="22329" y="35642"/>
                    <a:pt x="20745" y="34955"/>
                  </a:cubicBezTo>
                  <a:cubicBezTo>
                    <a:pt x="20597" y="34898"/>
                    <a:pt x="20442" y="34871"/>
                    <a:pt x="20281" y="34871"/>
                  </a:cubicBezTo>
                  <a:cubicBezTo>
                    <a:pt x="18421" y="34871"/>
                    <a:pt x="15601" y="38433"/>
                    <a:pt x="9533" y="39812"/>
                  </a:cubicBezTo>
                  <a:cubicBezTo>
                    <a:pt x="9082" y="39919"/>
                    <a:pt x="8642" y="39969"/>
                    <a:pt x="8214" y="39969"/>
                  </a:cubicBezTo>
                  <a:cubicBezTo>
                    <a:pt x="4328" y="39969"/>
                    <a:pt x="1458" y="35851"/>
                    <a:pt x="0" y="33097"/>
                  </a:cubicBezTo>
                  <a:lnTo>
                    <a:pt x="0" y="33097"/>
                  </a:lnTo>
                  <a:cubicBezTo>
                    <a:pt x="1384" y="37766"/>
                    <a:pt x="4233" y="41563"/>
                    <a:pt x="8705" y="41563"/>
                  </a:cubicBezTo>
                  <a:cubicBezTo>
                    <a:pt x="10434" y="41563"/>
                    <a:pt x="12406" y="40996"/>
                    <a:pt x="14629" y="39692"/>
                  </a:cubicBezTo>
                  <a:cubicBezTo>
                    <a:pt x="17145" y="38195"/>
                    <a:pt x="18730" y="37375"/>
                    <a:pt x="20356" y="37375"/>
                  </a:cubicBezTo>
                  <a:cubicBezTo>
                    <a:pt x="21791" y="37375"/>
                    <a:pt x="23257" y="38014"/>
                    <a:pt x="25422" y="39392"/>
                  </a:cubicBezTo>
                  <a:cubicBezTo>
                    <a:pt x="26712" y="40186"/>
                    <a:pt x="31661" y="44803"/>
                    <a:pt x="34380" y="44803"/>
                  </a:cubicBezTo>
                  <a:cubicBezTo>
                    <a:pt x="34945" y="44803"/>
                    <a:pt x="35414" y="44603"/>
                    <a:pt x="35734" y="44129"/>
                  </a:cubicBezTo>
                  <a:cubicBezTo>
                    <a:pt x="36980" y="42236"/>
                    <a:pt x="35617" y="39432"/>
                    <a:pt x="36875" y="39432"/>
                  </a:cubicBezTo>
                  <a:cubicBezTo>
                    <a:pt x="37131" y="39432"/>
                    <a:pt x="37495" y="39548"/>
                    <a:pt x="38013" y="39812"/>
                  </a:cubicBezTo>
                  <a:cubicBezTo>
                    <a:pt x="39991" y="40771"/>
                    <a:pt x="43169" y="43949"/>
                    <a:pt x="46107" y="45328"/>
                  </a:cubicBezTo>
                  <a:cubicBezTo>
                    <a:pt x="47126" y="45088"/>
                    <a:pt x="49944" y="44309"/>
                    <a:pt x="50723" y="41850"/>
                  </a:cubicBezTo>
                  <a:cubicBezTo>
                    <a:pt x="51803" y="38792"/>
                    <a:pt x="39092" y="21465"/>
                    <a:pt x="39092" y="21465"/>
                  </a:cubicBezTo>
                  <a:cubicBezTo>
                    <a:pt x="39571" y="18707"/>
                    <a:pt x="40171" y="14090"/>
                    <a:pt x="40651" y="8694"/>
                  </a:cubicBezTo>
                  <a:lnTo>
                    <a:pt x="40651" y="8694"/>
                  </a:lnTo>
                  <a:lnTo>
                    <a:pt x="40351" y="8754"/>
                  </a:lnTo>
                  <a:cubicBezTo>
                    <a:pt x="40304" y="8761"/>
                    <a:pt x="40258" y="8765"/>
                    <a:pt x="40212" y="8765"/>
                  </a:cubicBezTo>
                  <a:cubicBezTo>
                    <a:pt x="38745" y="8765"/>
                    <a:pt x="37996" y="5059"/>
                    <a:pt x="374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58"/>
            <p:cNvSpPr/>
            <p:nvPr/>
          </p:nvSpPr>
          <p:spPr>
            <a:xfrm>
              <a:off x="4155175" y="1396775"/>
              <a:ext cx="23575" cy="61575"/>
            </a:xfrm>
            <a:custGeom>
              <a:rect b="b" l="l" r="r" t="t"/>
              <a:pathLst>
                <a:path extrusionOk="0" h="2463" w="943">
                  <a:moveTo>
                    <a:pt x="942" y="1"/>
                  </a:moveTo>
                  <a:lnTo>
                    <a:pt x="523" y="361"/>
                  </a:lnTo>
                  <a:cubicBezTo>
                    <a:pt x="343" y="1318"/>
                    <a:pt x="104" y="2037"/>
                    <a:pt x="43" y="2337"/>
                  </a:cubicBezTo>
                  <a:lnTo>
                    <a:pt x="43" y="2337"/>
                  </a:lnTo>
                  <a:cubicBezTo>
                    <a:pt x="158" y="2007"/>
                    <a:pt x="495" y="1059"/>
                    <a:pt x="942" y="1"/>
                  </a:cubicBezTo>
                  <a:close/>
                  <a:moveTo>
                    <a:pt x="43" y="2337"/>
                  </a:moveTo>
                  <a:cubicBezTo>
                    <a:pt x="16" y="2418"/>
                    <a:pt x="1" y="2462"/>
                    <a:pt x="1" y="2462"/>
                  </a:cubicBezTo>
                  <a:cubicBezTo>
                    <a:pt x="2" y="2462"/>
                    <a:pt x="15" y="2423"/>
                    <a:pt x="43" y="2339"/>
                  </a:cubicBezTo>
                  <a:cubicBezTo>
                    <a:pt x="43" y="2339"/>
                    <a:pt x="43" y="2338"/>
                    <a:pt x="43" y="2337"/>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58"/>
            <p:cNvSpPr/>
            <p:nvPr/>
          </p:nvSpPr>
          <p:spPr>
            <a:xfrm>
              <a:off x="2592875" y="1330675"/>
              <a:ext cx="134925" cy="129100"/>
            </a:xfrm>
            <a:custGeom>
              <a:rect b="b" l="l" r="r" t="t"/>
              <a:pathLst>
                <a:path extrusionOk="0" h="5164" w="5397">
                  <a:moveTo>
                    <a:pt x="407" y="1"/>
                  </a:moveTo>
                  <a:cubicBezTo>
                    <a:pt x="252" y="1"/>
                    <a:pt x="114" y="21"/>
                    <a:pt x="0" y="67"/>
                  </a:cubicBezTo>
                  <a:lnTo>
                    <a:pt x="5396" y="5163"/>
                  </a:lnTo>
                  <a:cubicBezTo>
                    <a:pt x="5396" y="5163"/>
                    <a:pt x="4977" y="3544"/>
                    <a:pt x="4317" y="1506"/>
                  </a:cubicBezTo>
                  <a:cubicBezTo>
                    <a:pt x="3427" y="982"/>
                    <a:pt x="1484" y="1"/>
                    <a:pt x="407" y="1"/>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58"/>
            <p:cNvSpPr/>
            <p:nvPr/>
          </p:nvSpPr>
          <p:spPr>
            <a:xfrm>
              <a:off x="2416000" y="1309850"/>
              <a:ext cx="89950" cy="295300"/>
            </a:xfrm>
            <a:custGeom>
              <a:rect b="b" l="l" r="r" t="t"/>
              <a:pathLst>
                <a:path extrusionOk="0" h="11812" w="3598">
                  <a:moveTo>
                    <a:pt x="0" y="0"/>
                  </a:moveTo>
                  <a:lnTo>
                    <a:pt x="0" y="0"/>
                  </a:lnTo>
                  <a:cubicBezTo>
                    <a:pt x="120" y="1679"/>
                    <a:pt x="240" y="3418"/>
                    <a:pt x="360" y="5037"/>
                  </a:cubicBezTo>
                  <a:cubicBezTo>
                    <a:pt x="1499" y="8154"/>
                    <a:pt x="2398" y="10553"/>
                    <a:pt x="2758" y="11812"/>
                  </a:cubicBezTo>
                  <a:cubicBezTo>
                    <a:pt x="3058" y="10972"/>
                    <a:pt x="3358" y="10133"/>
                    <a:pt x="3598" y="9294"/>
                  </a:cubicBezTo>
                  <a:cubicBezTo>
                    <a:pt x="2998" y="7855"/>
                    <a:pt x="1559" y="4377"/>
                    <a:pt x="0" y="0"/>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58"/>
            <p:cNvSpPr/>
            <p:nvPr/>
          </p:nvSpPr>
          <p:spPr>
            <a:xfrm>
              <a:off x="2743425" y="857175"/>
              <a:ext cx="438550" cy="436200"/>
            </a:xfrm>
            <a:custGeom>
              <a:rect b="b" l="l" r="r" t="t"/>
              <a:pathLst>
                <a:path extrusionOk="0" h="17448" w="17542">
                  <a:moveTo>
                    <a:pt x="9747" y="0"/>
                  </a:moveTo>
                  <a:lnTo>
                    <a:pt x="9747" y="0"/>
                  </a:lnTo>
                  <a:cubicBezTo>
                    <a:pt x="10166" y="2758"/>
                    <a:pt x="9807" y="4677"/>
                    <a:pt x="8128" y="4677"/>
                  </a:cubicBezTo>
                  <a:cubicBezTo>
                    <a:pt x="6569" y="4677"/>
                    <a:pt x="5010" y="4557"/>
                    <a:pt x="3511" y="4317"/>
                  </a:cubicBezTo>
                  <a:lnTo>
                    <a:pt x="3511" y="4317"/>
                  </a:lnTo>
                  <a:cubicBezTo>
                    <a:pt x="7348" y="10253"/>
                    <a:pt x="10047" y="15169"/>
                    <a:pt x="10047" y="15169"/>
                  </a:cubicBezTo>
                  <a:cubicBezTo>
                    <a:pt x="10047" y="15169"/>
                    <a:pt x="3237" y="9882"/>
                    <a:pt x="848" y="9882"/>
                  </a:cubicBezTo>
                  <a:cubicBezTo>
                    <a:pt x="314" y="9882"/>
                    <a:pt x="1" y="10146"/>
                    <a:pt x="34" y="10793"/>
                  </a:cubicBezTo>
                  <a:lnTo>
                    <a:pt x="10646" y="17448"/>
                  </a:lnTo>
                  <a:cubicBezTo>
                    <a:pt x="10646" y="17448"/>
                    <a:pt x="15143" y="14090"/>
                    <a:pt x="17541" y="11032"/>
                  </a:cubicBezTo>
                  <a:lnTo>
                    <a:pt x="17541" y="11032"/>
                  </a:lnTo>
                  <a:cubicBezTo>
                    <a:pt x="16942" y="11212"/>
                    <a:pt x="16582" y="11332"/>
                    <a:pt x="16582" y="11332"/>
                  </a:cubicBezTo>
                  <a:cubicBezTo>
                    <a:pt x="14483" y="7435"/>
                    <a:pt x="12205" y="3658"/>
                    <a:pt x="97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58"/>
            <p:cNvSpPr/>
            <p:nvPr/>
          </p:nvSpPr>
          <p:spPr>
            <a:xfrm>
              <a:off x="2643825" y="1183300"/>
              <a:ext cx="188900" cy="173025"/>
            </a:xfrm>
            <a:custGeom>
              <a:rect b="b" l="l" r="r" t="t"/>
              <a:pathLst>
                <a:path extrusionOk="0" h="6921" w="7556">
                  <a:moveTo>
                    <a:pt x="808" y="1"/>
                  </a:moveTo>
                  <a:cubicBezTo>
                    <a:pt x="310" y="1"/>
                    <a:pt x="0" y="367"/>
                    <a:pt x="61" y="1345"/>
                  </a:cubicBezTo>
                  <a:cubicBezTo>
                    <a:pt x="61" y="1465"/>
                    <a:pt x="61" y="1585"/>
                    <a:pt x="121" y="1705"/>
                  </a:cubicBezTo>
                  <a:cubicBezTo>
                    <a:pt x="1859" y="2544"/>
                    <a:pt x="7555" y="6921"/>
                    <a:pt x="7555" y="6921"/>
                  </a:cubicBezTo>
                  <a:lnTo>
                    <a:pt x="4497" y="925"/>
                  </a:lnTo>
                  <a:lnTo>
                    <a:pt x="4497" y="925"/>
                  </a:lnTo>
                  <a:cubicBezTo>
                    <a:pt x="4677" y="1765"/>
                    <a:pt x="5037" y="2544"/>
                    <a:pt x="5457" y="3264"/>
                  </a:cubicBezTo>
                  <a:cubicBezTo>
                    <a:pt x="5457" y="3264"/>
                    <a:pt x="2295" y="1"/>
                    <a:pt x="8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58"/>
            <p:cNvSpPr/>
            <p:nvPr/>
          </p:nvSpPr>
          <p:spPr>
            <a:xfrm>
              <a:off x="2652825" y="1255875"/>
              <a:ext cx="39000" cy="85475"/>
            </a:xfrm>
            <a:custGeom>
              <a:rect b="b" l="l" r="r" t="t"/>
              <a:pathLst>
                <a:path extrusionOk="0" h="3419" w="1560">
                  <a:moveTo>
                    <a:pt x="0" y="1"/>
                  </a:moveTo>
                  <a:lnTo>
                    <a:pt x="0" y="1"/>
                  </a:lnTo>
                  <a:cubicBezTo>
                    <a:pt x="360" y="1200"/>
                    <a:pt x="900" y="2339"/>
                    <a:pt x="1559" y="3418"/>
                  </a:cubicBezTo>
                  <a:cubicBezTo>
                    <a:pt x="1140" y="2219"/>
                    <a:pt x="600" y="1080"/>
                    <a:pt x="0" y="1"/>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58"/>
            <p:cNvSpPr/>
            <p:nvPr/>
          </p:nvSpPr>
          <p:spPr>
            <a:xfrm>
              <a:off x="2810200" y="1819475"/>
              <a:ext cx="154425" cy="235350"/>
            </a:xfrm>
            <a:custGeom>
              <a:rect b="b" l="l" r="r" t="t"/>
              <a:pathLst>
                <a:path extrusionOk="0" h="9414" w="6177">
                  <a:moveTo>
                    <a:pt x="3059" y="1"/>
                  </a:moveTo>
                  <a:cubicBezTo>
                    <a:pt x="1380" y="1"/>
                    <a:pt x="1" y="2399"/>
                    <a:pt x="1" y="5397"/>
                  </a:cubicBezTo>
                  <a:cubicBezTo>
                    <a:pt x="1" y="5936"/>
                    <a:pt x="61" y="6536"/>
                    <a:pt x="181" y="7136"/>
                  </a:cubicBezTo>
                  <a:cubicBezTo>
                    <a:pt x="2099" y="7136"/>
                    <a:pt x="3838" y="7975"/>
                    <a:pt x="5097" y="9414"/>
                  </a:cubicBezTo>
                  <a:cubicBezTo>
                    <a:pt x="5817" y="8155"/>
                    <a:pt x="6176" y="6776"/>
                    <a:pt x="6116" y="5397"/>
                  </a:cubicBezTo>
                  <a:cubicBezTo>
                    <a:pt x="6116" y="2399"/>
                    <a:pt x="4737" y="1"/>
                    <a:pt x="3059" y="1"/>
                  </a:cubicBezTo>
                  <a:close/>
                </a:path>
              </a:pathLst>
            </a:custGeom>
            <a:solidFill>
              <a:srgbClr val="783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58"/>
            <p:cNvSpPr/>
            <p:nvPr/>
          </p:nvSpPr>
          <p:spPr>
            <a:xfrm>
              <a:off x="2889650" y="1891425"/>
              <a:ext cx="51000" cy="98950"/>
            </a:xfrm>
            <a:custGeom>
              <a:rect b="b" l="l" r="r" t="t"/>
              <a:pathLst>
                <a:path extrusionOk="0" h="3958" w="2040">
                  <a:moveTo>
                    <a:pt x="1020" y="1"/>
                  </a:moveTo>
                  <a:cubicBezTo>
                    <a:pt x="480" y="1"/>
                    <a:pt x="1" y="900"/>
                    <a:pt x="1" y="1979"/>
                  </a:cubicBezTo>
                  <a:cubicBezTo>
                    <a:pt x="1" y="3058"/>
                    <a:pt x="480" y="3958"/>
                    <a:pt x="1020" y="3958"/>
                  </a:cubicBezTo>
                  <a:cubicBezTo>
                    <a:pt x="1619" y="3958"/>
                    <a:pt x="2039" y="3058"/>
                    <a:pt x="2039" y="1979"/>
                  </a:cubicBezTo>
                  <a:cubicBezTo>
                    <a:pt x="2039" y="900"/>
                    <a:pt x="1619" y="1"/>
                    <a:pt x="10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58"/>
            <p:cNvSpPr/>
            <p:nvPr/>
          </p:nvSpPr>
          <p:spPr>
            <a:xfrm>
              <a:off x="3703575" y="1820975"/>
              <a:ext cx="152900" cy="227875"/>
            </a:xfrm>
            <a:custGeom>
              <a:rect b="b" l="l" r="r" t="t"/>
              <a:pathLst>
                <a:path extrusionOk="0" h="9115" w="6116">
                  <a:moveTo>
                    <a:pt x="3058" y="1"/>
                  </a:moveTo>
                  <a:cubicBezTo>
                    <a:pt x="1379" y="1"/>
                    <a:pt x="0" y="2399"/>
                    <a:pt x="0" y="5337"/>
                  </a:cubicBezTo>
                  <a:cubicBezTo>
                    <a:pt x="0" y="6656"/>
                    <a:pt x="300" y="7975"/>
                    <a:pt x="959" y="9114"/>
                  </a:cubicBezTo>
                  <a:cubicBezTo>
                    <a:pt x="1019" y="8994"/>
                    <a:pt x="1079" y="8934"/>
                    <a:pt x="1199" y="8814"/>
                  </a:cubicBezTo>
                  <a:cubicBezTo>
                    <a:pt x="2458" y="7555"/>
                    <a:pt x="4197" y="6836"/>
                    <a:pt x="5996" y="6836"/>
                  </a:cubicBezTo>
                  <a:cubicBezTo>
                    <a:pt x="6116" y="6356"/>
                    <a:pt x="6116" y="5876"/>
                    <a:pt x="6116" y="5337"/>
                  </a:cubicBezTo>
                  <a:cubicBezTo>
                    <a:pt x="6116" y="2399"/>
                    <a:pt x="4797" y="1"/>
                    <a:pt x="3058" y="1"/>
                  </a:cubicBezTo>
                  <a:close/>
                </a:path>
              </a:pathLst>
            </a:custGeom>
            <a:solidFill>
              <a:srgbClr val="783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58"/>
            <p:cNvSpPr/>
            <p:nvPr/>
          </p:nvSpPr>
          <p:spPr>
            <a:xfrm>
              <a:off x="3784500" y="1874950"/>
              <a:ext cx="51000" cy="98950"/>
            </a:xfrm>
            <a:custGeom>
              <a:rect b="b" l="l" r="r" t="t"/>
              <a:pathLst>
                <a:path extrusionOk="0" h="3958" w="2040">
                  <a:moveTo>
                    <a:pt x="1020" y="0"/>
                  </a:moveTo>
                  <a:cubicBezTo>
                    <a:pt x="420" y="0"/>
                    <a:pt x="1" y="959"/>
                    <a:pt x="1" y="1979"/>
                  </a:cubicBezTo>
                  <a:cubicBezTo>
                    <a:pt x="1" y="3058"/>
                    <a:pt x="420" y="3957"/>
                    <a:pt x="1020" y="3957"/>
                  </a:cubicBezTo>
                  <a:cubicBezTo>
                    <a:pt x="1560" y="3957"/>
                    <a:pt x="2039" y="3058"/>
                    <a:pt x="2039" y="1979"/>
                  </a:cubicBezTo>
                  <a:cubicBezTo>
                    <a:pt x="2039" y="840"/>
                    <a:pt x="1560" y="0"/>
                    <a:pt x="10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58"/>
            <p:cNvSpPr/>
            <p:nvPr/>
          </p:nvSpPr>
          <p:spPr>
            <a:xfrm>
              <a:off x="3307850" y="4069375"/>
              <a:ext cx="431725" cy="450075"/>
            </a:xfrm>
            <a:custGeom>
              <a:rect b="b" l="l" r="r" t="t"/>
              <a:pathLst>
                <a:path extrusionOk="0" h="18003" w="17269">
                  <a:moveTo>
                    <a:pt x="840" y="0"/>
                  </a:moveTo>
                  <a:cubicBezTo>
                    <a:pt x="720" y="840"/>
                    <a:pt x="720" y="1679"/>
                    <a:pt x="840" y="2519"/>
                  </a:cubicBezTo>
                  <a:cubicBezTo>
                    <a:pt x="900" y="3358"/>
                    <a:pt x="840" y="4197"/>
                    <a:pt x="720" y="5037"/>
                  </a:cubicBezTo>
                  <a:cubicBezTo>
                    <a:pt x="720" y="5277"/>
                    <a:pt x="660" y="5516"/>
                    <a:pt x="660" y="5756"/>
                  </a:cubicBezTo>
                  <a:lnTo>
                    <a:pt x="540" y="6236"/>
                  </a:lnTo>
                  <a:cubicBezTo>
                    <a:pt x="480" y="6416"/>
                    <a:pt x="420" y="6656"/>
                    <a:pt x="360" y="6835"/>
                  </a:cubicBezTo>
                  <a:lnTo>
                    <a:pt x="60" y="8035"/>
                  </a:lnTo>
                  <a:lnTo>
                    <a:pt x="0" y="8214"/>
                  </a:lnTo>
                  <a:lnTo>
                    <a:pt x="60" y="8214"/>
                  </a:lnTo>
                  <a:lnTo>
                    <a:pt x="300" y="8035"/>
                  </a:lnTo>
                  <a:lnTo>
                    <a:pt x="840" y="7735"/>
                  </a:lnTo>
                  <a:lnTo>
                    <a:pt x="1979" y="7075"/>
                  </a:lnTo>
                  <a:lnTo>
                    <a:pt x="2699" y="6656"/>
                  </a:lnTo>
                  <a:cubicBezTo>
                    <a:pt x="3118" y="6356"/>
                    <a:pt x="3538" y="6116"/>
                    <a:pt x="3958" y="5876"/>
                  </a:cubicBezTo>
                  <a:cubicBezTo>
                    <a:pt x="4078" y="5816"/>
                    <a:pt x="4138" y="5756"/>
                    <a:pt x="4257" y="5696"/>
                  </a:cubicBezTo>
                  <a:lnTo>
                    <a:pt x="4437" y="5636"/>
                  </a:lnTo>
                  <a:lnTo>
                    <a:pt x="4497" y="5636"/>
                  </a:lnTo>
                  <a:lnTo>
                    <a:pt x="4497" y="5996"/>
                  </a:lnTo>
                  <a:cubicBezTo>
                    <a:pt x="4557" y="6656"/>
                    <a:pt x="4677" y="7255"/>
                    <a:pt x="4857" y="7855"/>
                  </a:cubicBezTo>
                  <a:cubicBezTo>
                    <a:pt x="4977" y="8334"/>
                    <a:pt x="5037" y="8574"/>
                    <a:pt x="5037" y="8574"/>
                  </a:cubicBezTo>
                  <a:cubicBezTo>
                    <a:pt x="5337" y="9414"/>
                    <a:pt x="5696" y="10193"/>
                    <a:pt x="6116" y="10972"/>
                  </a:cubicBezTo>
                  <a:cubicBezTo>
                    <a:pt x="7015" y="12651"/>
                    <a:pt x="8155" y="14210"/>
                    <a:pt x="9534" y="15529"/>
                  </a:cubicBezTo>
                  <a:cubicBezTo>
                    <a:pt x="10313" y="16249"/>
                    <a:pt x="11152" y="16848"/>
                    <a:pt x="12112" y="17328"/>
                  </a:cubicBezTo>
                  <a:cubicBezTo>
                    <a:pt x="12891" y="17748"/>
                    <a:pt x="13791" y="17987"/>
                    <a:pt x="14750" y="17987"/>
                  </a:cubicBezTo>
                  <a:cubicBezTo>
                    <a:pt x="14853" y="17998"/>
                    <a:pt x="14957" y="18003"/>
                    <a:pt x="15063" y="18003"/>
                  </a:cubicBezTo>
                  <a:cubicBezTo>
                    <a:pt x="15574" y="18003"/>
                    <a:pt x="16112" y="17886"/>
                    <a:pt x="16609" y="17688"/>
                  </a:cubicBezTo>
                  <a:cubicBezTo>
                    <a:pt x="17028" y="17508"/>
                    <a:pt x="17268" y="17388"/>
                    <a:pt x="17268" y="17388"/>
                  </a:cubicBezTo>
                  <a:lnTo>
                    <a:pt x="17268" y="17388"/>
                  </a:lnTo>
                  <a:cubicBezTo>
                    <a:pt x="16654" y="17476"/>
                    <a:pt x="16039" y="17531"/>
                    <a:pt x="15425" y="17531"/>
                  </a:cubicBezTo>
                  <a:cubicBezTo>
                    <a:pt x="15200" y="17531"/>
                    <a:pt x="14975" y="17524"/>
                    <a:pt x="14750" y="17508"/>
                  </a:cubicBezTo>
                  <a:cubicBezTo>
                    <a:pt x="13910" y="17388"/>
                    <a:pt x="13131" y="17148"/>
                    <a:pt x="12412" y="16728"/>
                  </a:cubicBezTo>
                  <a:cubicBezTo>
                    <a:pt x="11572" y="16249"/>
                    <a:pt x="10793" y="15649"/>
                    <a:pt x="10133" y="14930"/>
                  </a:cubicBezTo>
                  <a:cubicBezTo>
                    <a:pt x="8934" y="13611"/>
                    <a:pt x="7915" y="12112"/>
                    <a:pt x="7135" y="10433"/>
                  </a:cubicBezTo>
                  <a:cubicBezTo>
                    <a:pt x="6776" y="9713"/>
                    <a:pt x="6476" y="8934"/>
                    <a:pt x="6236" y="8214"/>
                  </a:cubicBezTo>
                  <a:cubicBezTo>
                    <a:pt x="6236" y="8214"/>
                    <a:pt x="6176" y="7975"/>
                    <a:pt x="6056" y="7555"/>
                  </a:cubicBezTo>
                  <a:cubicBezTo>
                    <a:pt x="5876" y="7015"/>
                    <a:pt x="5696" y="6416"/>
                    <a:pt x="5636" y="5876"/>
                  </a:cubicBezTo>
                  <a:cubicBezTo>
                    <a:pt x="5636" y="5756"/>
                    <a:pt x="5636" y="5576"/>
                    <a:pt x="5636" y="5456"/>
                  </a:cubicBezTo>
                  <a:lnTo>
                    <a:pt x="5576" y="4977"/>
                  </a:lnTo>
                  <a:cubicBezTo>
                    <a:pt x="5517" y="4737"/>
                    <a:pt x="5517" y="4557"/>
                    <a:pt x="5517" y="4377"/>
                  </a:cubicBezTo>
                  <a:lnTo>
                    <a:pt x="5517" y="4077"/>
                  </a:lnTo>
                  <a:cubicBezTo>
                    <a:pt x="5517" y="4077"/>
                    <a:pt x="5517" y="4017"/>
                    <a:pt x="5517" y="3957"/>
                  </a:cubicBezTo>
                  <a:lnTo>
                    <a:pt x="5397" y="4017"/>
                  </a:lnTo>
                  <a:lnTo>
                    <a:pt x="4257" y="4617"/>
                  </a:lnTo>
                  <a:lnTo>
                    <a:pt x="3838" y="4857"/>
                  </a:lnTo>
                  <a:cubicBezTo>
                    <a:pt x="3718" y="4917"/>
                    <a:pt x="3598" y="4977"/>
                    <a:pt x="3478" y="5037"/>
                  </a:cubicBezTo>
                  <a:cubicBezTo>
                    <a:pt x="3118" y="5277"/>
                    <a:pt x="2639" y="5576"/>
                    <a:pt x="2219" y="5876"/>
                  </a:cubicBezTo>
                  <a:lnTo>
                    <a:pt x="1679" y="6236"/>
                  </a:lnTo>
                  <a:lnTo>
                    <a:pt x="1499" y="6356"/>
                  </a:lnTo>
                  <a:lnTo>
                    <a:pt x="1379" y="6476"/>
                  </a:lnTo>
                  <a:cubicBezTo>
                    <a:pt x="1379" y="6476"/>
                    <a:pt x="1353" y="6502"/>
                    <a:pt x="1335" y="6502"/>
                  </a:cubicBezTo>
                  <a:cubicBezTo>
                    <a:pt x="1326" y="6502"/>
                    <a:pt x="1320" y="6496"/>
                    <a:pt x="1320" y="6476"/>
                  </a:cubicBezTo>
                  <a:lnTo>
                    <a:pt x="1379" y="6236"/>
                  </a:lnTo>
                  <a:lnTo>
                    <a:pt x="1379" y="6116"/>
                  </a:lnTo>
                  <a:lnTo>
                    <a:pt x="1379" y="6056"/>
                  </a:lnTo>
                  <a:lnTo>
                    <a:pt x="1379" y="5876"/>
                  </a:lnTo>
                  <a:cubicBezTo>
                    <a:pt x="1379" y="5636"/>
                    <a:pt x="1439" y="5396"/>
                    <a:pt x="1439" y="5097"/>
                  </a:cubicBezTo>
                  <a:cubicBezTo>
                    <a:pt x="1499" y="4257"/>
                    <a:pt x="1439" y="3358"/>
                    <a:pt x="1320" y="2519"/>
                  </a:cubicBezTo>
                  <a:cubicBezTo>
                    <a:pt x="1260" y="1619"/>
                    <a:pt x="1080" y="780"/>
                    <a:pt x="840" y="0"/>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25" name="Google Shape;3425;p58"/>
          <p:cNvSpPr txBox="1"/>
          <p:nvPr>
            <p:ph type="ctrTitle"/>
          </p:nvPr>
        </p:nvSpPr>
        <p:spPr>
          <a:xfrm>
            <a:off x="2760598" y="617483"/>
            <a:ext cx="3230700" cy="15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Team PET PALS</a:t>
            </a:r>
            <a:endParaRPr/>
          </a:p>
        </p:txBody>
      </p:sp>
      <p:sp>
        <p:nvSpPr>
          <p:cNvPr id="3426" name="Google Shape;3426;p58"/>
          <p:cNvSpPr txBox="1"/>
          <p:nvPr>
            <p:ph idx="1" type="subTitle"/>
          </p:nvPr>
        </p:nvSpPr>
        <p:spPr>
          <a:xfrm>
            <a:off x="3012004" y="2413525"/>
            <a:ext cx="2727900" cy="79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Group 4: Gabe De Guzman, Jennifer Iwata, Sruti S, Tadeus Kartawijaya</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6"/>
                                        </p:tgtEl>
                                        <p:attrNameLst>
                                          <p:attrName>style.visibility</p:attrName>
                                        </p:attrNameLst>
                                      </p:cBhvr>
                                      <p:to>
                                        <p:strVal val="visible"/>
                                      </p:to>
                                    </p:set>
                                    <p:animEffect filter="fade" transition="in">
                                      <p:cBhvr>
                                        <p:cTn dur="1000"/>
                                        <p:tgtEl>
                                          <p:spTgt spid="33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5" name="Shape 4025"/>
        <p:cNvGrpSpPr/>
        <p:nvPr/>
      </p:nvGrpSpPr>
      <p:grpSpPr>
        <a:xfrm>
          <a:off x="0" y="0"/>
          <a:ext cx="0" cy="0"/>
          <a:chOff x="0" y="0"/>
          <a:chExt cx="0" cy="0"/>
        </a:xfrm>
      </p:grpSpPr>
      <p:sp>
        <p:nvSpPr>
          <p:cNvPr id="4026" name="Google Shape;4026;p67"/>
          <p:cNvSpPr txBox="1"/>
          <p:nvPr>
            <p:ph type="title"/>
          </p:nvPr>
        </p:nvSpPr>
        <p:spPr>
          <a:xfrm>
            <a:off x="31725" y="84775"/>
            <a:ext cx="2323800" cy="67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rgbClr val="FCC956"/>
                </a:solidFill>
              </a:rPr>
              <a:t>O</a:t>
            </a:r>
            <a:r>
              <a:rPr b="1" lang="en" sz="2500">
                <a:solidFill>
                  <a:srgbClr val="FCC956"/>
                </a:solidFill>
              </a:rPr>
              <a:t>UR PRODUCT</a:t>
            </a:r>
            <a:endParaRPr b="1" sz="2500">
              <a:solidFill>
                <a:srgbClr val="FCC956"/>
              </a:solidFill>
            </a:endParaRPr>
          </a:p>
        </p:txBody>
      </p:sp>
      <p:grpSp>
        <p:nvGrpSpPr>
          <p:cNvPr id="4027" name="Google Shape;4027;p67"/>
          <p:cNvGrpSpPr/>
          <p:nvPr/>
        </p:nvGrpSpPr>
        <p:grpSpPr>
          <a:xfrm rot="-713795">
            <a:off x="3060616" y="1454440"/>
            <a:ext cx="2546972" cy="2482156"/>
            <a:chOff x="6167819" y="621480"/>
            <a:chExt cx="705425" cy="642406"/>
          </a:xfrm>
        </p:grpSpPr>
        <p:sp>
          <p:nvSpPr>
            <p:cNvPr id="4028" name="Google Shape;4028;p67"/>
            <p:cNvSpPr/>
            <p:nvPr/>
          </p:nvSpPr>
          <p:spPr>
            <a:xfrm>
              <a:off x="6247819" y="851258"/>
              <a:ext cx="512684" cy="412628"/>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9" name="Google Shape;4029;p67"/>
            <p:cNvSpPr/>
            <p:nvPr/>
          </p:nvSpPr>
          <p:spPr>
            <a:xfrm>
              <a:off x="6167819" y="771405"/>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0" name="Google Shape;4030;p67"/>
            <p:cNvSpPr/>
            <p:nvPr/>
          </p:nvSpPr>
          <p:spPr>
            <a:xfrm>
              <a:off x="6384194" y="621480"/>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1" name="Google Shape;4031;p67"/>
            <p:cNvSpPr/>
            <p:nvPr/>
          </p:nvSpPr>
          <p:spPr>
            <a:xfrm>
              <a:off x="6589694" y="651380"/>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p67"/>
            <p:cNvSpPr/>
            <p:nvPr/>
          </p:nvSpPr>
          <p:spPr>
            <a:xfrm>
              <a:off x="6706069" y="839980"/>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3" name="Google Shape;4033;p67"/>
          <p:cNvGrpSpPr/>
          <p:nvPr/>
        </p:nvGrpSpPr>
        <p:grpSpPr>
          <a:xfrm>
            <a:off x="2355514" y="986506"/>
            <a:ext cx="749193" cy="878459"/>
            <a:chOff x="6373938" y="1540216"/>
            <a:chExt cx="373774" cy="365583"/>
          </a:xfrm>
        </p:grpSpPr>
        <p:sp>
          <p:nvSpPr>
            <p:cNvPr id="4034" name="Google Shape;4034;p67"/>
            <p:cNvSpPr/>
            <p:nvPr/>
          </p:nvSpPr>
          <p:spPr>
            <a:xfrm>
              <a:off x="6373938" y="1541043"/>
              <a:ext cx="373774" cy="364757"/>
            </a:xfrm>
            <a:custGeom>
              <a:rect b="b" l="l" r="r" t="t"/>
              <a:pathLst>
                <a:path extrusionOk="0" h="10598" w="10860">
                  <a:moveTo>
                    <a:pt x="4382" y="0"/>
                  </a:moveTo>
                  <a:cubicBezTo>
                    <a:pt x="1977" y="0"/>
                    <a:pt x="0" y="1953"/>
                    <a:pt x="0" y="4358"/>
                  </a:cubicBezTo>
                  <a:lnTo>
                    <a:pt x="0" y="9574"/>
                  </a:lnTo>
                  <a:cubicBezTo>
                    <a:pt x="0" y="9883"/>
                    <a:pt x="239" y="10121"/>
                    <a:pt x="501" y="10121"/>
                  </a:cubicBezTo>
                  <a:cubicBezTo>
                    <a:pt x="810" y="10121"/>
                    <a:pt x="1048" y="9907"/>
                    <a:pt x="1048" y="9597"/>
                  </a:cubicBezTo>
                  <a:lnTo>
                    <a:pt x="1048" y="10050"/>
                  </a:lnTo>
                  <a:cubicBezTo>
                    <a:pt x="1048" y="10360"/>
                    <a:pt x="1286" y="10598"/>
                    <a:pt x="1548" y="10598"/>
                  </a:cubicBezTo>
                  <a:cubicBezTo>
                    <a:pt x="1858" y="10598"/>
                    <a:pt x="2096" y="10383"/>
                    <a:pt x="2096" y="10074"/>
                  </a:cubicBezTo>
                  <a:cubicBezTo>
                    <a:pt x="2096" y="10360"/>
                    <a:pt x="2334" y="10598"/>
                    <a:pt x="2620" y="10598"/>
                  </a:cubicBezTo>
                  <a:cubicBezTo>
                    <a:pt x="2930" y="10550"/>
                    <a:pt x="3120" y="10312"/>
                    <a:pt x="3120" y="10050"/>
                  </a:cubicBezTo>
                  <a:lnTo>
                    <a:pt x="3120" y="9597"/>
                  </a:lnTo>
                  <a:cubicBezTo>
                    <a:pt x="3120" y="9883"/>
                    <a:pt x="3358" y="10121"/>
                    <a:pt x="3644" y="10121"/>
                  </a:cubicBezTo>
                  <a:cubicBezTo>
                    <a:pt x="3930" y="10121"/>
                    <a:pt x="4168" y="9883"/>
                    <a:pt x="4168" y="9574"/>
                  </a:cubicBezTo>
                  <a:lnTo>
                    <a:pt x="4168" y="6311"/>
                  </a:lnTo>
                  <a:lnTo>
                    <a:pt x="6692" y="6311"/>
                  </a:lnTo>
                  <a:lnTo>
                    <a:pt x="6692" y="9574"/>
                  </a:lnTo>
                  <a:cubicBezTo>
                    <a:pt x="6692" y="9883"/>
                    <a:pt x="6930" y="10121"/>
                    <a:pt x="7240" y="10121"/>
                  </a:cubicBezTo>
                  <a:cubicBezTo>
                    <a:pt x="7502" y="10121"/>
                    <a:pt x="7740" y="9883"/>
                    <a:pt x="7740" y="9597"/>
                  </a:cubicBezTo>
                  <a:lnTo>
                    <a:pt x="7740" y="10050"/>
                  </a:lnTo>
                  <a:cubicBezTo>
                    <a:pt x="7740" y="10360"/>
                    <a:pt x="7978" y="10598"/>
                    <a:pt x="8240" y="10598"/>
                  </a:cubicBezTo>
                  <a:cubicBezTo>
                    <a:pt x="8550" y="10598"/>
                    <a:pt x="8788" y="10383"/>
                    <a:pt x="8788" y="10074"/>
                  </a:cubicBezTo>
                  <a:cubicBezTo>
                    <a:pt x="8788" y="10360"/>
                    <a:pt x="9026" y="10598"/>
                    <a:pt x="9312" y="10598"/>
                  </a:cubicBezTo>
                  <a:cubicBezTo>
                    <a:pt x="9621" y="10550"/>
                    <a:pt x="9836" y="10312"/>
                    <a:pt x="9836" y="10050"/>
                  </a:cubicBezTo>
                  <a:lnTo>
                    <a:pt x="9836" y="9597"/>
                  </a:lnTo>
                  <a:cubicBezTo>
                    <a:pt x="9836" y="9883"/>
                    <a:pt x="10074" y="10121"/>
                    <a:pt x="10360" y="10121"/>
                  </a:cubicBezTo>
                  <a:cubicBezTo>
                    <a:pt x="10669" y="10074"/>
                    <a:pt x="10860" y="9836"/>
                    <a:pt x="10860" y="9574"/>
                  </a:cubicBezTo>
                  <a:lnTo>
                    <a:pt x="10860" y="4358"/>
                  </a:lnTo>
                  <a:cubicBezTo>
                    <a:pt x="10860" y="3168"/>
                    <a:pt x="10360" y="2072"/>
                    <a:pt x="9383" y="1262"/>
                  </a:cubicBezTo>
                  <a:cubicBezTo>
                    <a:pt x="8597" y="477"/>
                    <a:pt x="7502" y="0"/>
                    <a:pt x="62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5" name="Google Shape;4035;p67"/>
            <p:cNvSpPr/>
            <p:nvPr/>
          </p:nvSpPr>
          <p:spPr>
            <a:xfrm>
              <a:off x="6378034" y="1540216"/>
              <a:ext cx="230356" cy="365583"/>
            </a:xfrm>
            <a:custGeom>
              <a:rect b="b" l="l" r="r" t="t"/>
              <a:pathLst>
                <a:path extrusionOk="0" h="10622" w="6693">
                  <a:moveTo>
                    <a:pt x="4382" y="0"/>
                  </a:moveTo>
                  <a:cubicBezTo>
                    <a:pt x="1977" y="0"/>
                    <a:pt x="0" y="1977"/>
                    <a:pt x="0" y="4382"/>
                  </a:cubicBezTo>
                  <a:lnTo>
                    <a:pt x="0" y="9598"/>
                  </a:lnTo>
                  <a:cubicBezTo>
                    <a:pt x="0" y="9883"/>
                    <a:pt x="239" y="10122"/>
                    <a:pt x="501" y="10122"/>
                  </a:cubicBezTo>
                  <a:cubicBezTo>
                    <a:pt x="810" y="10122"/>
                    <a:pt x="1048" y="9931"/>
                    <a:pt x="1048" y="9621"/>
                  </a:cubicBezTo>
                  <a:lnTo>
                    <a:pt x="1048" y="10074"/>
                  </a:lnTo>
                  <a:cubicBezTo>
                    <a:pt x="1048" y="10384"/>
                    <a:pt x="1286" y="10622"/>
                    <a:pt x="1548" y="10622"/>
                  </a:cubicBezTo>
                  <a:cubicBezTo>
                    <a:pt x="1858" y="10622"/>
                    <a:pt x="2096" y="10407"/>
                    <a:pt x="2096" y="10098"/>
                  </a:cubicBezTo>
                  <a:cubicBezTo>
                    <a:pt x="2096" y="10384"/>
                    <a:pt x="2334" y="10622"/>
                    <a:pt x="2620" y="10622"/>
                  </a:cubicBezTo>
                  <a:cubicBezTo>
                    <a:pt x="2715" y="10574"/>
                    <a:pt x="2763" y="10574"/>
                    <a:pt x="2834" y="10550"/>
                  </a:cubicBezTo>
                  <a:cubicBezTo>
                    <a:pt x="2715" y="10431"/>
                    <a:pt x="2644" y="10288"/>
                    <a:pt x="2644" y="10145"/>
                  </a:cubicBezTo>
                  <a:lnTo>
                    <a:pt x="2644" y="4382"/>
                  </a:lnTo>
                  <a:cubicBezTo>
                    <a:pt x="2644" y="2072"/>
                    <a:pt x="4430" y="191"/>
                    <a:pt x="6692" y="24"/>
                  </a:cubicBezTo>
                  <a:lnTo>
                    <a:pt x="6383" y="24"/>
                  </a:lnTo>
                  <a:lnTo>
                    <a:pt x="438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6" name="Google Shape;4036;p67"/>
            <p:cNvSpPr/>
            <p:nvPr/>
          </p:nvSpPr>
          <p:spPr>
            <a:xfrm>
              <a:off x="6459982" y="1672999"/>
              <a:ext cx="207400" cy="95096"/>
            </a:xfrm>
            <a:custGeom>
              <a:rect b="b" l="l" r="r" t="t"/>
              <a:pathLst>
                <a:path extrusionOk="0" h="2763" w="6026">
                  <a:moveTo>
                    <a:pt x="1" y="0"/>
                  </a:moveTo>
                  <a:lnTo>
                    <a:pt x="1" y="2763"/>
                  </a:lnTo>
                  <a:lnTo>
                    <a:pt x="6026" y="2763"/>
                  </a:lnTo>
                  <a:lnTo>
                    <a:pt x="6026" y="0"/>
                  </a:lnTo>
                  <a:cubicBezTo>
                    <a:pt x="6026" y="262"/>
                    <a:pt x="5812" y="477"/>
                    <a:pt x="5550" y="500"/>
                  </a:cubicBezTo>
                  <a:cubicBezTo>
                    <a:pt x="5264" y="500"/>
                    <a:pt x="5026" y="262"/>
                    <a:pt x="5026" y="0"/>
                  </a:cubicBezTo>
                  <a:lnTo>
                    <a:pt x="5026" y="715"/>
                  </a:lnTo>
                  <a:cubicBezTo>
                    <a:pt x="5026" y="977"/>
                    <a:pt x="4788" y="1215"/>
                    <a:pt x="4526" y="1215"/>
                  </a:cubicBezTo>
                  <a:cubicBezTo>
                    <a:pt x="4264" y="1215"/>
                    <a:pt x="4026" y="977"/>
                    <a:pt x="4026" y="715"/>
                  </a:cubicBezTo>
                  <a:cubicBezTo>
                    <a:pt x="4026" y="858"/>
                    <a:pt x="3954" y="977"/>
                    <a:pt x="3883" y="1072"/>
                  </a:cubicBezTo>
                  <a:cubicBezTo>
                    <a:pt x="3787" y="1167"/>
                    <a:pt x="3668" y="1215"/>
                    <a:pt x="3525" y="1215"/>
                  </a:cubicBezTo>
                  <a:cubicBezTo>
                    <a:pt x="3240" y="1215"/>
                    <a:pt x="3002" y="977"/>
                    <a:pt x="3002" y="715"/>
                  </a:cubicBezTo>
                  <a:cubicBezTo>
                    <a:pt x="3002" y="858"/>
                    <a:pt x="2954" y="977"/>
                    <a:pt x="2859" y="1072"/>
                  </a:cubicBezTo>
                  <a:cubicBezTo>
                    <a:pt x="2763" y="1167"/>
                    <a:pt x="2644" y="1215"/>
                    <a:pt x="2501" y="1215"/>
                  </a:cubicBezTo>
                  <a:cubicBezTo>
                    <a:pt x="2240" y="1215"/>
                    <a:pt x="2001" y="977"/>
                    <a:pt x="2001" y="715"/>
                  </a:cubicBezTo>
                  <a:cubicBezTo>
                    <a:pt x="2001" y="858"/>
                    <a:pt x="1930" y="977"/>
                    <a:pt x="1858" y="1072"/>
                  </a:cubicBezTo>
                  <a:cubicBezTo>
                    <a:pt x="1787" y="1167"/>
                    <a:pt x="1692" y="1191"/>
                    <a:pt x="1573" y="1215"/>
                  </a:cubicBezTo>
                  <a:lnTo>
                    <a:pt x="1525" y="1215"/>
                  </a:lnTo>
                  <a:cubicBezTo>
                    <a:pt x="1263" y="1215"/>
                    <a:pt x="1025" y="977"/>
                    <a:pt x="1025" y="715"/>
                  </a:cubicBezTo>
                  <a:lnTo>
                    <a:pt x="1025" y="0"/>
                  </a:lnTo>
                  <a:cubicBezTo>
                    <a:pt x="1025" y="262"/>
                    <a:pt x="787" y="500"/>
                    <a:pt x="501" y="500"/>
                  </a:cubicBezTo>
                  <a:cubicBezTo>
                    <a:pt x="239" y="500"/>
                    <a:pt x="1" y="262"/>
                    <a:pt x="1" y="0"/>
                  </a:cubicBezTo>
                  <a:close/>
                </a:path>
              </a:pathLst>
            </a:custGeom>
            <a:solidFill>
              <a:srgbClr val="F1D5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7" name="Google Shape;4037;p67"/>
            <p:cNvSpPr/>
            <p:nvPr/>
          </p:nvSpPr>
          <p:spPr>
            <a:xfrm>
              <a:off x="6460808" y="1672999"/>
              <a:ext cx="54965" cy="102495"/>
            </a:xfrm>
            <a:custGeom>
              <a:rect b="b" l="l" r="r" t="t"/>
              <a:pathLst>
                <a:path extrusionOk="0" h="2978" w="1597">
                  <a:moveTo>
                    <a:pt x="1" y="0"/>
                  </a:moveTo>
                  <a:lnTo>
                    <a:pt x="1" y="2977"/>
                  </a:lnTo>
                  <a:lnTo>
                    <a:pt x="1596" y="2977"/>
                  </a:lnTo>
                  <a:lnTo>
                    <a:pt x="1596" y="1191"/>
                  </a:lnTo>
                  <a:cubicBezTo>
                    <a:pt x="1549" y="1191"/>
                    <a:pt x="1525" y="1191"/>
                    <a:pt x="1525" y="1215"/>
                  </a:cubicBezTo>
                  <a:cubicBezTo>
                    <a:pt x="1263" y="1215"/>
                    <a:pt x="1025" y="977"/>
                    <a:pt x="1025" y="715"/>
                  </a:cubicBezTo>
                  <a:lnTo>
                    <a:pt x="1025" y="0"/>
                  </a:lnTo>
                  <a:cubicBezTo>
                    <a:pt x="1025" y="262"/>
                    <a:pt x="787" y="500"/>
                    <a:pt x="525" y="500"/>
                  </a:cubicBezTo>
                  <a:cubicBezTo>
                    <a:pt x="239" y="500"/>
                    <a:pt x="1" y="262"/>
                    <a:pt x="1" y="0"/>
                  </a:cubicBezTo>
                  <a:close/>
                </a:path>
              </a:pathLst>
            </a:custGeom>
            <a:solidFill>
              <a:srgbClr val="EFCB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8" name="Google Shape;4038;p67"/>
            <p:cNvSpPr/>
            <p:nvPr/>
          </p:nvSpPr>
          <p:spPr>
            <a:xfrm>
              <a:off x="6459982" y="1672173"/>
              <a:ext cx="35278" cy="36930"/>
            </a:xfrm>
            <a:custGeom>
              <a:rect b="b" l="l" r="r" t="t"/>
              <a:pathLst>
                <a:path extrusionOk="0" h="1073" w="1025">
                  <a:moveTo>
                    <a:pt x="1" y="1"/>
                  </a:moveTo>
                  <a:lnTo>
                    <a:pt x="1" y="548"/>
                  </a:lnTo>
                  <a:cubicBezTo>
                    <a:pt x="1" y="810"/>
                    <a:pt x="239" y="1072"/>
                    <a:pt x="501" y="1072"/>
                  </a:cubicBezTo>
                  <a:cubicBezTo>
                    <a:pt x="787" y="1072"/>
                    <a:pt x="1025" y="834"/>
                    <a:pt x="1025" y="548"/>
                  </a:cubicBezTo>
                  <a:lnTo>
                    <a:pt x="1025" y="1"/>
                  </a:lnTo>
                  <a:cubicBezTo>
                    <a:pt x="1025" y="263"/>
                    <a:pt x="787" y="501"/>
                    <a:pt x="501" y="501"/>
                  </a:cubicBezTo>
                  <a:cubicBezTo>
                    <a:pt x="239" y="501"/>
                    <a:pt x="1" y="263"/>
                    <a:pt x="1" y="1"/>
                  </a:cubicBezTo>
                  <a:close/>
                </a:path>
              </a:pathLst>
            </a:custGeom>
            <a:solidFill>
              <a:srgbClr val="EFCB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9" name="Google Shape;4039;p67"/>
            <p:cNvSpPr/>
            <p:nvPr/>
          </p:nvSpPr>
          <p:spPr>
            <a:xfrm>
              <a:off x="6494434" y="1696782"/>
              <a:ext cx="138530" cy="32800"/>
            </a:xfrm>
            <a:custGeom>
              <a:rect b="b" l="l" r="r" t="t"/>
              <a:pathLst>
                <a:path extrusionOk="0" h="953" w="4025">
                  <a:moveTo>
                    <a:pt x="0" y="0"/>
                  </a:moveTo>
                  <a:lnTo>
                    <a:pt x="0" y="429"/>
                  </a:lnTo>
                  <a:cubicBezTo>
                    <a:pt x="0" y="691"/>
                    <a:pt x="238" y="953"/>
                    <a:pt x="524" y="953"/>
                  </a:cubicBezTo>
                  <a:lnTo>
                    <a:pt x="572" y="953"/>
                  </a:lnTo>
                  <a:cubicBezTo>
                    <a:pt x="667" y="905"/>
                    <a:pt x="786" y="857"/>
                    <a:pt x="834" y="786"/>
                  </a:cubicBezTo>
                  <a:cubicBezTo>
                    <a:pt x="929" y="714"/>
                    <a:pt x="1000" y="595"/>
                    <a:pt x="1000" y="429"/>
                  </a:cubicBezTo>
                  <a:cubicBezTo>
                    <a:pt x="1000" y="691"/>
                    <a:pt x="1239" y="953"/>
                    <a:pt x="1500" y="953"/>
                  </a:cubicBezTo>
                  <a:cubicBezTo>
                    <a:pt x="1643" y="953"/>
                    <a:pt x="1762" y="881"/>
                    <a:pt x="1858" y="786"/>
                  </a:cubicBezTo>
                  <a:cubicBezTo>
                    <a:pt x="1953" y="714"/>
                    <a:pt x="2001" y="595"/>
                    <a:pt x="2001" y="429"/>
                  </a:cubicBezTo>
                  <a:cubicBezTo>
                    <a:pt x="2001" y="691"/>
                    <a:pt x="2239" y="953"/>
                    <a:pt x="2501" y="953"/>
                  </a:cubicBezTo>
                  <a:cubicBezTo>
                    <a:pt x="2667" y="953"/>
                    <a:pt x="2786" y="881"/>
                    <a:pt x="2858" y="786"/>
                  </a:cubicBezTo>
                  <a:cubicBezTo>
                    <a:pt x="2953" y="714"/>
                    <a:pt x="3025" y="595"/>
                    <a:pt x="3025" y="429"/>
                  </a:cubicBezTo>
                  <a:cubicBezTo>
                    <a:pt x="3025" y="691"/>
                    <a:pt x="3263" y="953"/>
                    <a:pt x="3525" y="953"/>
                  </a:cubicBezTo>
                  <a:cubicBezTo>
                    <a:pt x="3787" y="953"/>
                    <a:pt x="4025" y="714"/>
                    <a:pt x="4025" y="429"/>
                  </a:cubicBezTo>
                  <a:lnTo>
                    <a:pt x="4025" y="0"/>
                  </a:lnTo>
                  <a:cubicBezTo>
                    <a:pt x="4025" y="286"/>
                    <a:pt x="3787" y="500"/>
                    <a:pt x="3525" y="500"/>
                  </a:cubicBezTo>
                  <a:cubicBezTo>
                    <a:pt x="3263" y="500"/>
                    <a:pt x="3025" y="262"/>
                    <a:pt x="3025" y="0"/>
                  </a:cubicBezTo>
                  <a:cubicBezTo>
                    <a:pt x="3025" y="143"/>
                    <a:pt x="2953" y="262"/>
                    <a:pt x="2858" y="357"/>
                  </a:cubicBezTo>
                  <a:cubicBezTo>
                    <a:pt x="2786" y="429"/>
                    <a:pt x="2667" y="500"/>
                    <a:pt x="2501" y="500"/>
                  </a:cubicBezTo>
                  <a:cubicBezTo>
                    <a:pt x="2239" y="500"/>
                    <a:pt x="2001" y="262"/>
                    <a:pt x="2001" y="0"/>
                  </a:cubicBezTo>
                  <a:cubicBezTo>
                    <a:pt x="2001" y="143"/>
                    <a:pt x="1953" y="262"/>
                    <a:pt x="1858" y="357"/>
                  </a:cubicBezTo>
                  <a:cubicBezTo>
                    <a:pt x="1762" y="429"/>
                    <a:pt x="1643" y="500"/>
                    <a:pt x="1500" y="500"/>
                  </a:cubicBezTo>
                  <a:cubicBezTo>
                    <a:pt x="1239" y="500"/>
                    <a:pt x="1000" y="262"/>
                    <a:pt x="1000" y="0"/>
                  </a:cubicBezTo>
                  <a:cubicBezTo>
                    <a:pt x="1000" y="143"/>
                    <a:pt x="929" y="262"/>
                    <a:pt x="834" y="357"/>
                  </a:cubicBezTo>
                  <a:cubicBezTo>
                    <a:pt x="786" y="429"/>
                    <a:pt x="691" y="476"/>
                    <a:pt x="572" y="500"/>
                  </a:cubicBezTo>
                  <a:lnTo>
                    <a:pt x="524" y="500"/>
                  </a:lnTo>
                  <a:cubicBezTo>
                    <a:pt x="238" y="500"/>
                    <a:pt x="0" y="262"/>
                    <a:pt x="0" y="0"/>
                  </a:cubicBezTo>
                  <a:close/>
                </a:path>
              </a:pathLst>
            </a:custGeom>
            <a:solidFill>
              <a:srgbClr val="EFCB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0" name="Google Shape;4040;p67"/>
            <p:cNvSpPr/>
            <p:nvPr/>
          </p:nvSpPr>
          <p:spPr>
            <a:xfrm>
              <a:off x="6632104" y="1672999"/>
              <a:ext cx="35278" cy="36930"/>
            </a:xfrm>
            <a:custGeom>
              <a:rect b="b" l="l" r="r" t="t"/>
              <a:pathLst>
                <a:path extrusionOk="0" h="1073" w="1025">
                  <a:moveTo>
                    <a:pt x="1" y="0"/>
                  </a:moveTo>
                  <a:lnTo>
                    <a:pt x="1" y="572"/>
                  </a:lnTo>
                  <a:cubicBezTo>
                    <a:pt x="1" y="834"/>
                    <a:pt x="239" y="1072"/>
                    <a:pt x="501" y="1072"/>
                  </a:cubicBezTo>
                  <a:cubicBezTo>
                    <a:pt x="787" y="1072"/>
                    <a:pt x="1025" y="834"/>
                    <a:pt x="1025" y="572"/>
                  </a:cubicBezTo>
                  <a:lnTo>
                    <a:pt x="1025" y="0"/>
                  </a:lnTo>
                  <a:cubicBezTo>
                    <a:pt x="1025" y="262"/>
                    <a:pt x="811" y="477"/>
                    <a:pt x="501" y="500"/>
                  </a:cubicBezTo>
                  <a:cubicBezTo>
                    <a:pt x="239" y="500"/>
                    <a:pt x="1" y="262"/>
                    <a:pt x="1" y="0"/>
                  </a:cubicBezTo>
                  <a:close/>
                </a:path>
              </a:pathLst>
            </a:custGeom>
            <a:solidFill>
              <a:srgbClr val="EFCB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1" name="Google Shape;4041;p67"/>
            <p:cNvSpPr/>
            <p:nvPr/>
          </p:nvSpPr>
          <p:spPr>
            <a:xfrm>
              <a:off x="6455094" y="1743486"/>
              <a:ext cx="222131" cy="105765"/>
            </a:xfrm>
            <a:custGeom>
              <a:rect b="b" l="l" r="r" t="t"/>
              <a:pathLst>
                <a:path extrusionOk="0" h="3073" w="6454">
                  <a:moveTo>
                    <a:pt x="1691" y="0"/>
                  </a:moveTo>
                  <a:cubicBezTo>
                    <a:pt x="762" y="0"/>
                    <a:pt x="0" y="739"/>
                    <a:pt x="0" y="1691"/>
                  </a:cubicBezTo>
                  <a:lnTo>
                    <a:pt x="0" y="2358"/>
                  </a:lnTo>
                  <a:cubicBezTo>
                    <a:pt x="0" y="2620"/>
                    <a:pt x="191" y="2834"/>
                    <a:pt x="476" y="2834"/>
                  </a:cubicBezTo>
                  <a:cubicBezTo>
                    <a:pt x="738" y="2834"/>
                    <a:pt x="953" y="2620"/>
                    <a:pt x="953" y="2358"/>
                  </a:cubicBezTo>
                  <a:lnTo>
                    <a:pt x="953" y="2596"/>
                  </a:lnTo>
                  <a:cubicBezTo>
                    <a:pt x="953" y="2858"/>
                    <a:pt x="1143" y="3072"/>
                    <a:pt x="1429" y="3072"/>
                  </a:cubicBezTo>
                  <a:cubicBezTo>
                    <a:pt x="1691" y="3072"/>
                    <a:pt x="1905" y="2858"/>
                    <a:pt x="1905" y="2596"/>
                  </a:cubicBezTo>
                  <a:lnTo>
                    <a:pt x="1905" y="2382"/>
                  </a:lnTo>
                  <a:cubicBezTo>
                    <a:pt x="1905" y="2406"/>
                    <a:pt x="1929" y="2406"/>
                    <a:pt x="1953" y="2453"/>
                  </a:cubicBezTo>
                  <a:lnTo>
                    <a:pt x="1953" y="453"/>
                  </a:lnTo>
                  <a:lnTo>
                    <a:pt x="4477" y="453"/>
                  </a:lnTo>
                  <a:lnTo>
                    <a:pt x="4477" y="2453"/>
                  </a:lnTo>
                  <a:cubicBezTo>
                    <a:pt x="4477" y="2406"/>
                    <a:pt x="4525" y="2406"/>
                    <a:pt x="4549" y="2382"/>
                  </a:cubicBezTo>
                  <a:lnTo>
                    <a:pt x="4549" y="2596"/>
                  </a:lnTo>
                  <a:cubicBezTo>
                    <a:pt x="4549" y="2858"/>
                    <a:pt x="4763" y="3072"/>
                    <a:pt x="5025" y="3072"/>
                  </a:cubicBezTo>
                  <a:cubicBezTo>
                    <a:pt x="5287" y="3072"/>
                    <a:pt x="5501" y="2858"/>
                    <a:pt x="5501" y="2596"/>
                  </a:cubicBezTo>
                  <a:lnTo>
                    <a:pt x="5501" y="2358"/>
                  </a:lnTo>
                  <a:cubicBezTo>
                    <a:pt x="5501" y="2620"/>
                    <a:pt x="5716" y="2834"/>
                    <a:pt x="5977" y="2834"/>
                  </a:cubicBezTo>
                  <a:cubicBezTo>
                    <a:pt x="6239" y="2834"/>
                    <a:pt x="6454" y="2620"/>
                    <a:pt x="6454" y="2358"/>
                  </a:cubicBezTo>
                  <a:lnTo>
                    <a:pt x="6454" y="1691"/>
                  </a:lnTo>
                  <a:cubicBezTo>
                    <a:pt x="6454" y="739"/>
                    <a:pt x="5692" y="0"/>
                    <a:pt x="48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2" name="Google Shape;4042;p67"/>
            <p:cNvSpPr/>
            <p:nvPr/>
          </p:nvSpPr>
          <p:spPr>
            <a:xfrm>
              <a:off x="6513260" y="1772982"/>
              <a:ext cx="98400" cy="92652"/>
            </a:xfrm>
            <a:custGeom>
              <a:rect b="b" l="l" r="r" t="t"/>
              <a:pathLst>
                <a:path extrusionOk="0" h="2692" w="2859">
                  <a:moveTo>
                    <a:pt x="977" y="1"/>
                  </a:moveTo>
                  <a:lnTo>
                    <a:pt x="1" y="953"/>
                  </a:lnTo>
                  <a:lnTo>
                    <a:pt x="1" y="2001"/>
                  </a:lnTo>
                  <a:cubicBezTo>
                    <a:pt x="1" y="2263"/>
                    <a:pt x="215" y="2477"/>
                    <a:pt x="477" y="2477"/>
                  </a:cubicBezTo>
                  <a:cubicBezTo>
                    <a:pt x="739" y="2477"/>
                    <a:pt x="953" y="2263"/>
                    <a:pt x="953" y="2001"/>
                  </a:cubicBezTo>
                  <a:lnTo>
                    <a:pt x="953" y="2215"/>
                  </a:lnTo>
                  <a:cubicBezTo>
                    <a:pt x="953" y="2477"/>
                    <a:pt x="1168" y="2692"/>
                    <a:pt x="1430" y="2692"/>
                  </a:cubicBezTo>
                  <a:cubicBezTo>
                    <a:pt x="1692" y="2692"/>
                    <a:pt x="1906" y="2477"/>
                    <a:pt x="1906" y="2215"/>
                  </a:cubicBezTo>
                  <a:lnTo>
                    <a:pt x="1906" y="2001"/>
                  </a:lnTo>
                  <a:cubicBezTo>
                    <a:pt x="1906" y="2263"/>
                    <a:pt x="2120" y="2477"/>
                    <a:pt x="2382" y="2477"/>
                  </a:cubicBezTo>
                  <a:cubicBezTo>
                    <a:pt x="2644" y="2477"/>
                    <a:pt x="2859" y="2263"/>
                    <a:pt x="2859" y="2001"/>
                  </a:cubicBezTo>
                  <a:lnTo>
                    <a:pt x="2859" y="953"/>
                  </a:lnTo>
                  <a:lnTo>
                    <a:pt x="1977" y="1"/>
                  </a:lnTo>
                  <a:close/>
                </a:path>
              </a:pathLst>
            </a:custGeom>
            <a:solidFill>
              <a:srgbClr val="F1D5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67"/>
            <p:cNvSpPr/>
            <p:nvPr/>
          </p:nvSpPr>
          <p:spPr>
            <a:xfrm>
              <a:off x="6451790" y="1732025"/>
              <a:ext cx="223817" cy="105765"/>
            </a:xfrm>
            <a:custGeom>
              <a:rect b="b" l="l" r="r" t="t"/>
              <a:pathLst>
                <a:path extrusionOk="0" h="3073" w="6503">
                  <a:moveTo>
                    <a:pt x="1692" y="0"/>
                  </a:moveTo>
                  <a:cubicBezTo>
                    <a:pt x="739" y="0"/>
                    <a:pt x="1" y="786"/>
                    <a:pt x="1" y="1715"/>
                  </a:cubicBezTo>
                  <a:lnTo>
                    <a:pt x="1" y="2358"/>
                  </a:lnTo>
                  <a:cubicBezTo>
                    <a:pt x="1" y="2620"/>
                    <a:pt x="215" y="2834"/>
                    <a:pt x="477" y="2834"/>
                  </a:cubicBezTo>
                  <a:cubicBezTo>
                    <a:pt x="739" y="2834"/>
                    <a:pt x="953" y="2620"/>
                    <a:pt x="953" y="2358"/>
                  </a:cubicBezTo>
                  <a:lnTo>
                    <a:pt x="953" y="2596"/>
                  </a:lnTo>
                  <a:cubicBezTo>
                    <a:pt x="953" y="2858"/>
                    <a:pt x="1168" y="3072"/>
                    <a:pt x="1430" y="3072"/>
                  </a:cubicBezTo>
                  <a:cubicBezTo>
                    <a:pt x="1692" y="3072"/>
                    <a:pt x="1906" y="2858"/>
                    <a:pt x="1906" y="2596"/>
                  </a:cubicBezTo>
                  <a:lnTo>
                    <a:pt x="1906" y="2358"/>
                  </a:lnTo>
                  <a:cubicBezTo>
                    <a:pt x="2049" y="2477"/>
                    <a:pt x="2239" y="2548"/>
                    <a:pt x="2406" y="2548"/>
                  </a:cubicBezTo>
                  <a:cubicBezTo>
                    <a:pt x="2859" y="2548"/>
                    <a:pt x="3240" y="2191"/>
                    <a:pt x="3240" y="1715"/>
                  </a:cubicBezTo>
                  <a:cubicBezTo>
                    <a:pt x="3240" y="2143"/>
                    <a:pt x="3597" y="2548"/>
                    <a:pt x="4073" y="2548"/>
                  </a:cubicBezTo>
                  <a:cubicBezTo>
                    <a:pt x="4264" y="2548"/>
                    <a:pt x="4430" y="2477"/>
                    <a:pt x="4597" y="2358"/>
                  </a:cubicBezTo>
                  <a:lnTo>
                    <a:pt x="4597" y="2572"/>
                  </a:lnTo>
                  <a:cubicBezTo>
                    <a:pt x="4597" y="2834"/>
                    <a:pt x="4788" y="3048"/>
                    <a:pt x="5073" y="3048"/>
                  </a:cubicBezTo>
                  <a:cubicBezTo>
                    <a:pt x="5335" y="3048"/>
                    <a:pt x="5550" y="2834"/>
                    <a:pt x="5550" y="2572"/>
                  </a:cubicBezTo>
                  <a:lnTo>
                    <a:pt x="5550" y="2358"/>
                  </a:lnTo>
                  <a:cubicBezTo>
                    <a:pt x="5550" y="2620"/>
                    <a:pt x="5740" y="2834"/>
                    <a:pt x="6026" y="2834"/>
                  </a:cubicBezTo>
                  <a:cubicBezTo>
                    <a:pt x="6288" y="2834"/>
                    <a:pt x="6502" y="2620"/>
                    <a:pt x="6502" y="2358"/>
                  </a:cubicBezTo>
                  <a:lnTo>
                    <a:pt x="6502" y="1715"/>
                  </a:lnTo>
                  <a:cubicBezTo>
                    <a:pt x="6502" y="762"/>
                    <a:pt x="5716" y="0"/>
                    <a:pt x="4788" y="0"/>
                  </a:cubicBezTo>
                  <a:lnTo>
                    <a:pt x="4192" y="0"/>
                  </a:lnTo>
                  <a:lnTo>
                    <a:pt x="3216" y="476"/>
                  </a:lnTo>
                  <a:lnTo>
                    <a:pt x="228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4" name="Google Shape;4044;p67"/>
            <p:cNvSpPr/>
            <p:nvPr/>
          </p:nvSpPr>
          <p:spPr>
            <a:xfrm>
              <a:off x="6451790" y="1732025"/>
              <a:ext cx="113956" cy="105765"/>
            </a:xfrm>
            <a:custGeom>
              <a:rect b="b" l="l" r="r" t="t"/>
              <a:pathLst>
                <a:path extrusionOk="0" h="3073" w="3311">
                  <a:moveTo>
                    <a:pt x="1692" y="0"/>
                  </a:moveTo>
                  <a:cubicBezTo>
                    <a:pt x="787" y="0"/>
                    <a:pt x="1" y="762"/>
                    <a:pt x="1" y="1715"/>
                  </a:cubicBezTo>
                  <a:lnTo>
                    <a:pt x="1" y="2358"/>
                  </a:lnTo>
                  <a:cubicBezTo>
                    <a:pt x="1" y="2620"/>
                    <a:pt x="215" y="2834"/>
                    <a:pt x="477" y="2834"/>
                  </a:cubicBezTo>
                  <a:cubicBezTo>
                    <a:pt x="739" y="2834"/>
                    <a:pt x="953" y="2620"/>
                    <a:pt x="953" y="2358"/>
                  </a:cubicBezTo>
                  <a:lnTo>
                    <a:pt x="953" y="2596"/>
                  </a:lnTo>
                  <a:cubicBezTo>
                    <a:pt x="953" y="2858"/>
                    <a:pt x="1168" y="3072"/>
                    <a:pt x="1430" y="3072"/>
                  </a:cubicBezTo>
                  <a:cubicBezTo>
                    <a:pt x="1644" y="3072"/>
                    <a:pt x="1787" y="2977"/>
                    <a:pt x="1882" y="2810"/>
                  </a:cubicBezTo>
                  <a:cubicBezTo>
                    <a:pt x="1739" y="2715"/>
                    <a:pt x="1620" y="2572"/>
                    <a:pt x="1620" y="2358"/>
                  </a:cubicBezTo>
                  <a:lnTo>
                    <a:pt x="1620" y="1715"/>
                  </a:lnTo>
                  <a:cubicBezTo>
                    <a:pt x="1620" y="762"/>
                    <a:pt x="2358" y="0"/>
                    <a:pt x="33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5" name="Google Shape;4045;p67"/>
            <p:cNvSpPr/>
            <p:nvPr/>
          </p:nvSpPr>
          <p:spPr>
            <a:xfrm>
              <a:off x="6530469" y="1732025"/>
              <a:ext cx="65634" cy="32800"/>
            </a:xfrm>
            <a:custGeom>
              <a:rect b="b" l="l" r="r" t="t"/>
              <a:pathLst>
                <a:path extrusionOk="0" h="953" w="1907">
                  <a:moveTo>
                    <a:pt x="1" y="0"/>
                  </a:moveTo>
                  <a:cubicBezTo>
                    <a:pt x="1" y="548"/>
                    <a:pt x="430" y="953"/>
                    <a:pt x="954" y="953"/>
                  </a:cubicBezTo>
                  <a:cubicBezTo>
                    <a:pt x="1501" y="953"/>
                    <a:pt x="1906" y="548"/>
                    <a:pt x="19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46" name="Google Shape;4046;p67"/>
          <p:cNvGrpSpPr/>
          <p:nvPr/>
        </p:nvGrpSpPr>
        <p:grpSpPr>
          <a:xfrm rot="-235327">
            <a:off x="192723" y="609813"/>
            <a:ext cx="2110071" cy="2112487"/>
            <a:chOff x="6167819" y="621480"/>
            <a:chExt cx="705425" cy="642406"/>
          </a:xfrm>
        </p:grpSpPr>
        <p:sp>
          <p:nvSpPr>
            <p:cNvPr id="4047" name="Google Shape;4047;p67"/>
            <p:cNvSpPr/>
            <p:nvPr/>
          </p:nvSpPr>
          <p:spPr>
            <a:xfrm>
              <a:off x="6247819" y="851258"/>
              <a:ext cx="512684" cy="412628"/>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8" name="Google Shape;4048;p67"/>
            <p:cNvSpPr/>
            <p:nvPr/>
          </p:nvSpPr>
          <p:spPr>
            <a:xfrm>
              <a:off x="6167819" y="771405"/>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9" name="Google Shape;4049;p67"/>
            <p:cNvSpPr/>
            <p:nvPr/>
          </p:nvSpPr>
          <p:spPr>
            <a:xfrm>
              <a:off x="6384194" y="621480"/>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0" name="Google Shape;4050;p67"/>
            <p:cNvSpPr/>
            <p:nvPr/>
          </p:nvSpPr>
          <p:spPr>
            <a:xfrm>
              <a:off x="6589694" y="651380"/>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1" name="Google Shape;4051;p67"/>
            <p:cNvSpPr/>
            <p:nvPr/>
          </p:nvSpPr>
          <p:spPr>
            <a:xfrm>
              <a:off x="6706069" y="839980"/>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052" name="Google Shape;4052;p67"/>
          <p:cNvPicPr preferRelativeResize="0"/>
          <p:nvPr/>
        </p:nvPicPr>
        <p:blipFill>
          <a:blip r:embed="rId3">
            <a:alphaModFix/>
          </a:blip>
          <a:stretch>
            <a:fillRect/>
          </a:stretch>
        </p:blipFill>
        <p:spPr>
          <a:xfrm>
            <a:off x="545299" y="1928150"/>
            <a:ext cx="1346652" cy="316925"/>
          </a:xfrm>
          <a:prstGeom prst="rect">
            <a:avLst/>
          </a:prstGeom>
          <a:noFill/>
          <a:ln>
            <a:noFill/>
          </a:ln>
        </p:spPr>
      </p:pic>
      <p:sp>
        <p:nvSpPr>
          <p:cNvPr id="4053" name="Google Shape;4053;p67"/>
          <p:cNvSpPr txBox="1"/>
          <p:nvPr>
            <p:ph type="title"/>
          </p:nvPr>
        </p:nvSpPr>
        <p:spPr>
          <a:xfrm>
            <a:off x="3264650" y="407875"/>
            <a:ext cx="2323800" cy="67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900">
                <a:solidFill>
                  <a:srgbClr val="FCC956"/>
                </a:solidFill>
              </a:rPr>
              <a:t>CHEWY MISSION STATEMENT</a:t>
            </a:r>
            <a:endParaRPr b="1" sz="2900">
              <a:solidFill>
                <a:srgbClr val="FCC956"/>
              </a:solidFill>
            </a:endParaRPr>
          </a:p>
        </p:txBody>
      </p:sp>
      <p:sp>
        <p:nvSpPr>
          <p:cNvPr id="4054" name="Google Shape;4054;p67"/>
          <p:cNvSpPr txBox="1"/>
          <p:nvPr/>
        </p:nvSpPr>
        <p:spPr>
          <a:xfrm>
            <a:off x="3566638" y="2740300"/>
            <a:ext cx="1817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1C49C2"/>
                </a:solidFill>
                <a:latin typeface="Boogaloo"/>
                <a:ea typeface="Boogaloo"/>
                <a:cs typeface="Boogaloo"/>
                <a:sym typeface="Boogaloo"/>
              </a:rPr>
              <a:t>To be the most trusted and convenient destination for pet parents (and partners), everywhere</a:t>
            </a:r>
            <a:endParaRPr sz="1000">
              <a:solidFill>
                <a:srgbClr val="1C49C2"/>
              </a:solidFill>
              <a:latin typeface="Boogaloo"/>
              <a:ea typeface="Boogaloo"/>
              <a:cs typeface="Boogaloo"/>
              <a:sym typeface="Boogaloo"/>
            </a:endParaRPr>
          </a:p>
        </p:txBody>
      </p:sp>
      <p:grpSp>
        <p:nvGrpSpPr>
          <p:cNvPr id="4055" name="Google Shape;4055;p67"/>
          <p:cNvGrpSpPr/>
          <p:nvPr/>
        </p:nvGrpSpPr>
        <p:grpSpPr>
          <a:xfrm rot="-713774">
            <a:off x="6347511" y="1055187"/>
            <a:ext cx="2280810" cy="2910932"/>
            <a:chOff x="6167819" y="621480"/>
            <a:chExt cx="705425" cy="642406"/>
          </a:xfrm>
        </p:grpSpPr>
        <p:sp>
          <p:nvSpPr>
            <p:cNvPr id="4056" name="Google Shape;4056;p67"/>
            <p:cNvSpPr/>
            <p:nvPr/>
          </p:nvSpPr>
          <p:spPr>
            <a:xfrm>
              <a:off x="6247819" y="851258"/>
              <a:ext cx="512684" cy="412628"/>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7" name="Google Shape;4057;p67"/>
            <p:cNvSpPr/>
            <p:nvPr/>
          </p:nvSpPr>
          <p:spPr>
            <a:xfrm>
              <a:off x="6167819" y="771405"/>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8" name="Google Shape;4058;p67"/>
            <p:cNvSpPr/>
            <p:nvPr/>
          </p:nvSpPr>
          <p:spPr>
            <a:xfrm>
              <a:off x="6384194" y="621480"/>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9" name="Google Shape;4059;p67"/>
            <p:cNvSpPr/>
            <p:nvPr/>
          </p:nvSpPr>
          <p:spPr>
            <a:xfrm>
              <a:off x="6589694" y="651380"/>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0" name="Google Shape;4060;p67"/>
            <p:cNvSpPr/>
            <p:nvPr/>
          </p:nvSpPr>
          <p:spPr>
            <a:xfrm>
              <a:off x="6706069" y="839980"/>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61" name="Google Shape;4061;p67"/>
          <p:cNvSpPr txBox="1"/>
          <p:nvPr>
            <p:ph type="title"/>
          </p:nvPr>
        </p:nvSpPr>
        <p:spPr>
          <a:xfrm>
            <a:off x="6587075" y="537662"/>
            <a:ext cx="2323800" cy="67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rgbClr val="FCC956"/>
                </a:solidFill>
              </a:rPr>
              <a:t>CHEWY VALUES</a:t>
            </a:r>
            <a:endParaRPr b="1" sz="2800">
              <a:solidFill>
                <a:srgbClr val="FCC956"/>
              </a:solidFill>
            </a:endParaRPr>
          </a:p>
        </p:txBody>
      </p:sp>
      <p:sp>
        <p:nvSpPr>
          <p:cNvPr id="4062" name="Google Shape;4062;p67"/>
          <p:cNvSpPr txBox="1"/>
          <p:nvPr/>
        </p:nvSpPr>
        <p:spPr>
          <a:xfrm>
            <a:off x="6776238" y="2176950"/>
            <a:ext cx="1608900" cy="1662300"/>
          </a:xfrm>
          <a:prstGeom prst="rect">
            <a:avLst/>
          </a:prstGeom>
          <a:noFill/>
          <a:ln>
            <a:noFill/>
          </a:ln>
        </p:spPr>
        <p:txBody>
          <a:bodyPr anchorCtr="0" anchor="t" bIns="91425" lIns="91425" spcFirstLastPara="1" rIns="91425" wrap="square" tIns="91425">
            <a:spAutoFit/>
          </a:bodyPr>
          <a:lstStyle/>
          <a:p>
            <a:pPr indent="-279400" lvl="0" marL="457200" rtl="0" algn="l">
              <a:spcBef>
                <a:spcPts val="0"/>
              </a:spcBef>
              <a:spcAft>
                <a:spcPts val="0"/>
              </a:spcAft>
              <a:buClr>
                <a:srgbClr val="1C49C2"/>
              </a:buClr>
              <a:buSzPts val="800"/>
              <a:buFont typeface="Boogaloo"/>
              <a:buChar char="●"/>
            </a:pPr>
            <a:r>
              <a:rPr lang="en" sz="800">
                <a:solidFill>
                  <a:srgbClr val="1C49C2"/>
                </a:solidFill>
                <a:latin typeface="Boogaloo"/>
                <a:ea typeface="Boogaloo"/>
                <a:cs typeface="Boogaloo"/>
                <a:sym typeface="Boogaloo"/>
              </a:rPr>
              <a:t>Customers First</a:t>
            </a:r>
            <a:endParaRPr sz="800">
              <a:solidFill>
                <a:srgbClr val="1C49C2"/>
              </a:solidFill>
              <a:latin typeface="Boogaloo"/>
              <a:ea typeface="Boogaloo"/>
              <a:cs typeface="Boogaloo"/>
              <a:sym typeface="Boogaloo"/>
            </a:endParaRPr>
          </a:p>
          <a:p>
            <a:pPr indent="-279400" lvl="0" marL="457200" rtl="0" algn="l">
              <a:spcBef>
                <a:spcPts val="0"/>
              </a:spcBef>
              <a:spcAft>
                <a:spcPts val="0"/>
              </a:spcAft>
              <a:buClr>
                <a:srgbClr val="1C49C2"/>
              </a:buClr>
              <a:buSzPts val="800"/>
              <a:buFont typeface="Boogaloo"/>
              <a:buChar char="●"/>
            </a:pPr>
            <a:r>
              <a:rPr lang="en" sz="800">
                <a:solidFill>
                  <a:srgbClr val="1C49C2"/>
                </a:solidFill>
                <a:latin typeface="Boogaloo"/>
                <a:ea typeface="Boogaloo"/>
                <a:cs typeface="Boogaloo"/>
                <a:sym typeface="Boogaloo"/>
              </a:rPr>
              <a:t>Operate at Depth</a:t>
            </a:r>
            <a:endParaRPr sz="800">
              <a:solidFill>
                <a:srgbClr val="1C49C2"/>
              </a:solidFill>
              <a:latin typeface="Boogaloo"/>
              <a:ea typeface="Boogaloo"/>
              <a:cs typeface="Boogaloo"/>
              <a:sym typeface="Boogaloo"/>
            </a:endParaRPr>
          </a:p>
          <a:p>
            <a:pPr indent="-279400" lvl="0" marL="457200" rtl="0" algn="l">
              <a:spcBef>
                <a:spcPts val="0"/>
              </a:spcBef>
              <a:spcAft>
                <a:spcPts val="0"/>
              </a:spcAft>
              <a:buClr>
                <a:srgbClr val="1C49C2"/>
              </a:buClr>
              <a:buSzPts val="800"/>
              <a:buFont typeface="Boogaloo"/>
              <a:buChar char="●"/>
            </a:pPr>
            <a:r>
              <a:rPr lang="en" sz="800">
                <a:solidFill>
                  <a:srgbClr val="1C49C2"/>
                </a:solidFill>
                <a:latin typeface="Boogaloo"/>
                <a:ea typeface="Boogaloo"/>
                <a:cs typeface="Boogaloo"/>
                <a:sym typeface="Boogaloo"/>
              </a:rPr>
              <a:t>Earn Trust</a:t>
            </a:r>
            <a:endParaRPr sz="800">
              <a:solidFill>
                <a:srgbClr val="1C49C2"/>
              </a:solidFill>
              <a:latin typeface="Boogaloo"/>
              <a:ea typeface="Boogaloo"/>
              <a:cs typeface="Boogaloo"/>
              <a:sym typeface="Boogaloo"/>
            </a:endParaRPr>
          </a:p>
          <a:p>
            <a:pPr indent="-279400" lvl="0" marL="457200" rtl="0" algn="l">
              <a:spcBef>
                <a:spcPts val="0"/>
              </a:spcBef>
              <a:spcAft>
                <a:spcPts val="0"/>
              </a:spcAft>
              <a:buClr>
                <a:srgbClr val="1C49C2"/>
              </a:buClr>
              <a:buSzPts val="800"/>
              <a:buFont typeface="Boogaloo"/>
              <a:buChar char="●"/>
            </a:pPr>
            <a:r>
              <a:rPr lang="en" sz="800">
                <a:solidFill>
                  <a:srgbClr val="1C49C2"/>
                </a:solidFill>
                <a:latin typeface="Boogaloo"/>
                <a:ea typeface="Boogaloo"/>
                <a:cs typeface="Boogaloo"/>
                <a:sym typeface="Boogaloo"/>
              </a:rPr>
              <a:t>Accelerate Time</a:t>
            </a:r>
            <a:endParaRPr sz="800">
              <a:solidFill>
                <a:srgbClr val="1C49C2"/>
              </a:solidFill>
              <a:latin typeface="Boogaloo"/>
              <a:ea typeface="Boogaloo"/>
              <a:cs typeface="Boogaloo"/>
              <a:sym typeface="Boogaloo"/>
            </a:endParaRPr>
          </a:p>
          <a:p>
            <a:pPr indent="-279400" lvl="0" marL="457200" rtl="0" algn="l">
              <a:spcBef>
                <a:spcPts val="0"/>
              </a:spcBef>
              <a:spcAft>
                <a:spcPts val="0"/>
              </a:spcAft>
              <a:buClr>
                <a:srgbClr val="1C49C2"/>
              </a:buClr>
              <a:buSzPts val="800"/>
              <a:buFont typeface="Boogaloo"/>
              <a:buChar char="●"/>
            </a:pPr>
            <a:r>
              <a:rPr lang="en" sz="800">
                <a:solidFill>
                  <a:srgbClr val="1C49C2"/>
                </a:solidFill>
                <a:latin typeface="Boogaloo"/>
                <a:ea typeface="Boogaloo"/>
                <a:cs typeface="Boogaloo"/>
                <a:sym typeface="Boogaloo"/>
              </a:rPr>
              <a:t>Deliver Results</a:t>
            </a:r>
            <a:endParaRPr sz="800">
              <a:solidFill>
                <a:srgbClr val="1C49C2"/>
              </a:solidFill>
              <a:latin typeface="Boogaloo"/>
              <a:ea typeface="Boogaloo"/>
              <a:cs typeface="Boogaloo"/>
              <a:sym typeface="Boogaloo"/>
            </a:endParaRPr>
          </a:p>
          <a:p>
            <a:pPr indent="-279400" lvl="0" marL="457200" rtl="0" algn="l">
              <a:spcBef>
                <a:spcPts val="0"/>
              </a:spcBef>
              <a:spcAft>
                <a:spcPts val="0"/>
              </a:spcAft>
              <a:buClr>
                <a:srgbClr val="1C49C2"/>
              </a:buClr>
              <a:buSzPts val="800"/>
              <a:buFont typeface="Boogaloo"/>
              <a:buChar char="●"/>
            </a:pPr>
            <a:r>
              <a:rPr lang="en" sz="800">
                <a:solidFill>
                  <a:srgbClr val="1C49C2"/>
                </a:solidFill>
                <a:latin typeface="Boogaloo"/>
                <a:ea typeface="Boogaloo"/>
                <a:cs typeface="Boogaloo"/>
                <a:sym typeface="Boogaloo"/>
              </a:rPr>
              <a:t>Act Like an Owner</a:t>
            </a:r>
            <a:endParaRPr sz="800">
              <a:solidFill>
                <a:srgbClr val="1C49C2"/>
              </a:solidFill>
              <a:latin typeface="Boogaloo"/>
              <a:ea typeface="Boogaloo"/>
              <a:cs typeface="Boogaloo"/>
              <a:sym typeface="Boogaloo"/>
            </a:endParaRPr>
          </a:p>
          <a:p>
            <a:pPr indent="-279400" lvl="0" marL="457200" rtl="0" algn="l">
              <a:spcBef>
                <a:spcPts val="0"/>
              </a:spcBef>
              <a:spcAft>
                <a:spcPts val="0"/>
              </a:spcAft>
              <a:buClr>
                <a:srgbClr val="1C49C2"/>
              </a:buClr>
              <a:buSzPts val="800"/>
              <a:buFont typeface="Boogaloo"/>
              <a:buChar char="●"/>
            </a:pPr>
            <a:r>
              <a:rPr lang="en" sz="800">
                <a:solidFill>
                  <a:srgbClr val="1C49C2"/>
                </a:solidFill>
                <a:latin typeface="Boogaloo"/>
                <a:ea typeface="Boogaloo"/>
                <a:cs typeface="Boogaloo"/>
                <a:sym typeface="Boogaloo"/>
              </a:rPr>
              <a:t>Keep It Simple</a:t>
            </a:r>
            <a:endParaRPr sz="800">
              <a:solidFill>
                <a:srgbClr val="1C49C2"/>
              </a:solidFill>
              <a:latin typeface="Boogaloo"/>
              <a:ea typeface="Boogaloo"/>
              <a:cs typeface="Boogaloo"/>
              <a:sym typeface="Boogaloo"/>
            </a:endParaRPr>
          </a:p>
          <a:p>
            <a:pPr indent="-279400" lvl="0" marL="457200" rtl="0" algn="l">
              <a:spcBef>
                <a:spcPts val="0"/>
              </a:spcBef>
              <a:spcAft>
                <a:spcPts val="0"/>
              </a:spcAft>
              <a:buClr>
                <a:srgbClr val="1C49C2"/>
              </a:buClr>
              <a:buSzPts val="800"/>
              <a:buFont typeface="Boogaloo"/>
              <a:buChar char="●"/>
            </a:pPr>
            <a:r>
              <a:rPr lang="en" sz="800">
                <a:solidFill>
                  <a:srgbClr val="1C49C2"/>
                </a:solidFill>
                <a:latin typeface="Boogaloo"/>
                <a:ea typeface="Boogaloo"/>
                <a:cs typeface="Boogaloo"/>
                <a:sym typeface="Boogaloo"/>
              </a:rPr>
              <a:t>Think Big</a:t>
            </a:r>
            <a:endParaRPr sz="800">
              <a:solidFill>
                <a:srgbClr val="1C49C2"/>
              </a:solidFill>
              <a:latin typeface="Boogaloo"/>
              <a:ea typeface="Boogaloo"/>
              <a:cs typeface="Boogaloo"/>
              <a:sym typeface="Boogaloo"/>
            </a:endParaRPr>
          </a:p>
          <a:p>
            <a:pPr indent="-279400" lvl="0" marL="457200" rtl="0" algn="l">
              <a:spcBef>
                <a:spcPts val="0"/>
              </a:spcBef>
              <a:spcAft>
                <a:spcPts val="0"/>
              </a:spcAft>
              <a:buClr>
                <a:srgbClr val="1C49C2"/>
              </a:buClr>
              <a:buSzPts val="800"/>
              <a:buFont typeface="Boogaloo"/>
              <a:buChar char="●"/>
            </a:pPr>
            <a:r>
              <a:rPr lang="en" sz="800">
                <a:solidFill>
                  <a:srgbClr val="1C49C2"/>
                </a:solidFill>
                <a:latin typeface="Boogaloo"/>
                <a:ea typeface="Boogaloo"/>
                <a:cs typeface="Boogaloo"/>
                <a:sym typeface="Boogaloo"/>
              </a:rPr>
              <a:t>Debate Openly; Commit Fully</a:t>
            </a:r>
            <a:endParaRPr sz="800">
              <a:solidFill>
                <a:srgbClr val="1C49C2"/>
              </a:solidFill>
              <a:latin typeface="Boogaloo"/>
              <a:ea typeface="Boogaloo"/>
              <a:cs typeface="Boogaloo"/>
              <a:sym typeface="Boogaloo"/>
            </a:endParaRPr>
          </a:p>
          <a:p>
            <a:pPr indent="-279400" lvl="0" marL="457200" rtl="0" algn="l">
              <a:spcBef>
                <a:spcPts val="0"/>
              </a:spcBef>
              <a:spcAft>
                <a:spcPts val="0"/>
              </a:spcAft>
              <a:buClr>
                <a:srgbClr val="1C49C2"/>
              </a:buClr>
              <a:buSzPts val="800"/>
              <a:buFont typeface="Boogaloo"/>
              <a:buChar char="●"/>
            </a:pPr>
            <a:r>
              <a:rPr lang="en" sz="800">
                <a:solidFill>
                  <a:srgbClr val="1C49C2"/>
                </a:solidFill>
                <a:latin typeface="Boogaloo"/>
                <a:ea typeface="Boogaloo"/>
                <a:cs typeface="Boogaloo"/>
                <a:sym typeface="Boogaloo"/>
              </a:rPr>
              <a:t>Build High-Performing Teams</a:t>
            </a:r>
            <a:endParaRPr sz="800">
              <a:solidFill>
                <a:srgbClr val="1C49C2"/>
              </a:solidFill>
              <a:latin typeface="Boogaloo"/>
              <a:ea typeface="Boogaloo"/>
              <a:cs typeface="Boogaloo"/>
              <a:sym typeface="Boogaloo"/>
            </a:endParaRPr>
          </a:p>
        </p:txBody>
      </p:sp>
      <p:grpSp>
        <p:nvGrpSpPr>
          <p:cNvPr id="4063" name="Google Shape;4063;p67"/>
          <p:cNvGrpSpPr/>
          <p:nvPr/>
        </p:nvGrpSpPr>
        <p:grpSpPr>
          <a:xfrm>
            <a:off x="2442470" y="2541067"/>
            <a:ext cx="786282" cy="1044961"/>
            <a:chOff x="853681" y="2710652"/>
            <a:chExt cx="265600" cy="368061"/>
          </a:xfrm>
        </p:grpSpPr>
        <p:sp>
          <p:nvSpPr>
            <p:cNvPr id="4064" name="Google Shape;4064;p67"/>
            <p:cNvSpPr/>
            <p:nvPr/>
          </p:nvSpPr>
          <p:spPr>
            <a:xfrm>
              <a:off x="853681" y="2710652"/>
              <a:ext cx="84461" cy="144278"/>
            </a:xfrm>
            <a:custGeom>
              <a:rect b="b" l="l" r="r" t="t"/>
              <a:pathLst>
                <a:path extrusionOk="0" h="4192" w="2454">
                  <a:moveTo>
                    <a:pt x="2454" y="0"/>
                  </a:moveTo>
                  <a:cubicBezTo>
                    <a:pt x="1096" y="0"/>
                    <a:pt x="1" y="1072"/>
                    <a:pt x="1" y="2406"/>
                  </a:cubicBezTo>
                  <a:cubicBezTo>
                    <a:pt x="1" y="3120"/>
                    <a:pt x="310" y="3763"/>
                    <a:pt x="787" y="4192"/>
                  </a:cubicBezTo>
                  <a:lnTo>
                    <a:pt x="1263" y="2739"/>
                  </a:lnTo>
                  <a:cubicBezTo>
                    <a:pt x="1263" y="2501"/>
                    <a:pt x="1334" y="2596"/>
                    <a:pt x="1501" y="2453"/>
                  </a:cubicBezTo>
                  <a:cubicBezTo>
                    <a:pt x="1620" y="2287"/>
                    <a:pt x="1692" y="2096"/>
                    <a:pt x="1906" y="2096"/>
                  </a:cubicBezTo>
                  <a:lnTo>
                    <a:pt x="245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5" name="Google Shape;4065;p67"/>
            <p:cNvSpPr/>
            <p:nvPr/>
          </p:nvSpPr>
          <p:spPr>
            <a:xfrm>
              <a:off x="880733" y="2710652"/>
              <a:ext cx="57408" cy="168061"/>
            </a:xfrm>
            <a:custGeom>
              <a:rect b="b" l="l" r="r" t="t"/>
              <a:pathLst>
                <a:path extrusionOk="0" h="4883" w="1668">
                  <a:moveTo>
                    <a:pt x="1668" y="0"/>
                  </a:moveTo>
                  <a:lnTo>
                    <a:pt x="787" y="1763"/>
                  </a:lnTo>
                  <a:cubicBezTo>
                    <a:pt x="596" y="1763"/>
                    <a:pt x="382" y="1858"/>
                    <a:pt x="239" y="2001"/>
                  </a:cubicBezTo>
                  <a:cubicBezTo>
                    <a:pt x="72" y="2144"/>
                    <a:pt x="1" y="2358"/>
                    <a:pt x="1" y="2572"/>
                  </a:cubicBezTo>
                  <a:lnTo>
                    <a:pt x="1" y="4239"/>
                  </a:lnTo>
                  <a:cubicBezTo>
                    <a:pt x="429" y="4644"/>
                    <a:pt x="1001" y="4882"/>
                    <a:pt x="1668" y="4882"/>
                  </a:cubicBezTo>
                  <a:lnTo>
                    <a:pt x="166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6" name="Google Shape;4066;p67"/>
            <p:cNvSpPr/>
            <p:nvPr/>
          </p:nvSpPr>
          <p:spPr>
            <a:xfrm>
              <a:off x="1034820" y="2710652"/>
              <a:ext cx="84461" cy="144278"/>
            </a:xfrm>
            <a:custGeom>
              <a:rect b="b" l="l" r="r" t="t"/>
              <a:pathLst>
                <a:path extrusionOk="0" h="4192" w="2454">
                  <a:moveTo>
                    <a:pt x="1" y="0"/>
                  </a:moveTo>
                  <a:lnTo>
                    <a:pt x="549" y="2096"/>
                  </a:lnTo>
                  <a:cubicBezTo>
                    <a:pt x="763" y="2096"/>
                    <a:pt x="834" y="2287"/>
                    <a:pt x="953" y="2453"/>
                  </a:cubicBezTo>
                  <a:cubicBezTo>
                    <a:pt x="1120" y="2596"/>
                    <a:pt x="1192" y="2501"/>
                    <a:pt x="1192" y="2739"/>
                  </a:cubicBezTo>
                  <a:lnTo>
                    <a:pt x="1668" y="4192"/>
                  </a:lnTo>
                  <a:cubicBezTo>
                    <a:pt x="2144" y="3763"/>
                    <a:pt x="2454" y="3120"/>
                    <a:pt x="2454" y="2406"/>
                  </a:cubicBezTo>
                  <a:cubicBezTo>
                    <a:pt x="2454" y="1072"/>
                    <a:pt x="1358" y="0"/>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7" name="Google Shape;4067;p67"/>
            <p:cNvSpPr/>
            <p:nvPr/>
          </p:nvSpPr>
          <p:spPr>
            <a:xfrm>
              <a:off x="1034820" y="2710652"/>
              <a:ext cx="57408" cy="168061"/>
            </a:xfrm>
            <a:custGeom>
              <a:rect b="b" l="l" r="r" t="t"/>
              <a:pathLst>
                <a:path extrusionOk="0" h="4883" w="1668">
                  <a:moveTo>
                    <a:pt x="1" y="0"/>
                  </a:moveTo>
                  <a:lnTo>
                    <a:pt x="1" y="4882"/>
                  </a:lnTo>
                  <a:cubicBezTo>
                    <a:pt x="668" y="4882"/>
                    <a:pt x="1239" y="4644"/>
                    <a:pt x="1668" y="4239"/>
                  </a:cubicBezTo>
                  <a:lnTo>
                    <a:pt x="1668" y="2572"/>
                  </a:lnTo>
                  <a:cubicBezTo>
                    <a:pt x="1668" y="2358"/>
                    <a:pt x="1573" y="2144"/>
                    <a:pt x="1430" y="2001"/>
                  </a:cubicBezTo>
                  <a:cubicBezTo>
                    <a:pt x="1287" y="1858"/>
                    <a:pt x="1120" y="1763"/>
                    <a:pt x="858" y="1763"/>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8" name="Google Shape;4068;p67"/>
            <p:cNvSpPr/>
            <p:nvPr/>
          </p:nvSpPr>
          <p:spPr>
            <a:xfrm>
              <a:off x="942202" y="2975392"/>
              <a:ext cx="87730" cy="87730"/>
            </a:xfrm>
            <a:custGeom>
              <a:rect b="b" l="l" r="r" t="t"/>
              <a:pathLst>
                <a:path extrusionOk="0" h="2549" w="2549">
                  <a:moveTo>
                    <a:pt x="1263" y="0"/>
                  </a:moveTo>
                  <a:cubicBezTo>
                    <a:pt x="572" y="0"/>
                    <a:pt x="1" y="572"/>
                    <a:pt x="1" y="1263"/>
                  </a:cubicBezTo>
                  <a:cubicBezTo>
                    <a:pt x="1" y="1977"/>
                    <a:pt x="572" y="2549"/>
                    <a:pt x="1263" y="2549"/>
                  </a:cubicBezTo>
                  <a:cubicBezTo>
                    <a:pt x="1977" y="2549"/>
                    <a:pt x="2549" y="1977"/>
                    <a:pt x="2549" y="1263"/>
                  </a:cubicBezTo>
                  <a:cubicBezTo>
                    <a:pt x="2549" y="572"/>
                    <a:pt x="1977" y="0"/>
                    <a:pt x="12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9" name="Google Shape;4069;p67"/>
            <p:cNvSpPr/>
            <p:nvPr/>
          </p:nvSpPr>
          <p:spPr>
            <a:xfrm>
              <a:off x="862698" y="2796696"/>
              <a:ext cx="245947" cy="234452"/>
            </a:xfrm>
            <a:custGeom>
              <a:rect b="b" l="l" r="r" t="t"/>
              <a:pathLst>
                <a:path extrusionOk="0" h="6812" w="7146">
                  <a:moveTo>
                    <a:pt x="2597" y="1"/>
                  </a:moveTo>
                  <a:cubicBezTo>
                    <a:pt x="1168" y="1"/>
                    <a:pt x="1" y="1168"/>
                    <a:pt x="1" y="2597"/>
                  </a:cubicBezTo>
                  <a:cubicBezTo>
                    <a:pt x="1" y="3287"/>
                    <a:pt x="287" y="3883"/>
                    <a:pt x="691" y="4359"/>
                  </a:cubicBezTo>
                  <a:cubicBezTo>
                    <a:pt x="263" y="4597"/>
                    <a:pt x="1" y="5002"/>
                    <a:pt x="1" y="5502"/>
                  </a:cubicBezTo>
                  <a:cubicBezTo>
                    <a:pt x="1" y="6216"/>
                    <a:pt x="596" y="6812"/>
                    <a:pt x="1311" y="6812"/>
                  </a:cubicBezTo>
                  <a:lnTo>
                    <a:pt x="5835" y="6812"/>
                  </a:lnTo>
                  <a:cubicBezTo>
                    <a:pt x="6550" y="6812"/>
                    <a:pt x="7145" y="6216"/>
                    <a:pt x="7145" y="5502"/>
                  </a:cubicBezTo>
                  <a:cubicBezTo>
                    <a:pt x="7145" y="5002"/>
                    <a:pt x="6883" y="4573"/>
                    <a:pt x="6455" y="4359"/>
                  </a:cubicBezTo>
                  <a:cubicBezTo>
                    <a:pt x="6907" y="3906"/>
                    <a:pt x="7145" y="3287"/>
                    <a:pt x="7145" y="2597"/>
                  </a:cubicBezTo>
                  <a:cubicBezTo>
                    <a:pt x="7145" y="1168"/>
                    <a:pt x="5978" y="1"/>
                    <a:pt x="4573" y="1"/>
                  </a:cubicBezTo>
                  <a:lnTo>
                    <a:pt x="4264" y="1"/>
                  </a:lnTo>
                  <a:lnTo>
                    <a:pt x="3549" y="215"/>
                  </a:lnTo>
                  <a:lnTo>
                    <a:pt x="290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0" name="Google Shape;4070;p67"/>
            <p:cNvSpPr/>
            <p:nvPr/>
          </p:nvSpPr>
          <p:spPr>
            <a:xfrm>
              <a:off x="862698" y="2796696"/>
              <a:ext cx="150026" cy="234452"/>
            </a:xfrm>
            <a:custGeom>
              <a:rect b="b" l="l" r="r" t="t"/>
              <a:pathLst>
                <a:path extrusionOk="0" h="6812" w="4359">
                  <a:moveTo>
                    <a:pt x="4359" y="1"/>
                  </a:moveTo>
                  <a:cubicBezTo>
                    <a:pt x="4231" y="1"/>
                    <a:pt x="4105" y="10"/>
                    <a:pt x="3982" y="28"/>
                  </a:cubicBezTo>
                  <a:lnTo>
                    <a:pt x="3982" y="28"/>
                  </a:lnTo>
                  <a:lnTo>
                    <a:pt x="4359" y="1"/>
                  </a:lnTo>
                  <a:close/>
                  <a:moveTo>
                    <a:pt x="2597" y="1"/>
                  </a:moveTo>
                  <a:cubicBezTo>
                    <a:pt x="1168" y="1"/>
                    <a:pt x="1" y="1168"/>
                    <a:pt x="1" y="2597"/>
                  </a:cubicBezTo>
                  <a:cubicBezTo>
                    <a:pt x="1" y="2930"/>
                    <a:pt x="72" y="3240"/>
                    <a:pt x="191" y="3549"/>
                  </a:cubicBezTo>
                  <a:cubicBezTo>
                    <a:pt x="310" y="3835"/>
                    <a:pt x="477" y="4121"/>
                    <a:pt x="691" y="4359"/>
                  </a:cubicBezTo>
                  <a:cubicBezTo>
                    <a:pt x="287" y="4597"/>
                    <a:pt x="1" y="5002"/>
                    <a:pt x="1" y="5502"/>
                  </a:cubicBezTo>
                  <a:cubicBezTo>
                    <a:pt x="1" y="5859"/>
                    <a:pt x="168" y="6193"/>
                    <a:pt x="406" y="6431"/>
                  </a:cubicBezTo>
                  <a:cubicBezTo>
                    <a:pt x="620" y="6669"/>
                    <a:pt x="953" y="6812"/>
                    <a:pt x="1311" y="6812"/>
                  </a:cubicBezTo>
                  <a:lnTo>
                    <a:pt x="3073" y="6812"/>
                  </a:lnTo>
                  <a:cubicBezTo>
                    <a:pt x="2716" y="6812"/>
                    <a:pt x="2382" y="6669"/>
                    <a:pt x="2144" y="6431"/>
                  </a:cubicBezTo>
                  <a:cubicBezTo>
                    <a:pt x="1906" y="6193"/>
                    <a:pt x="1763" y="5859"/>
                    <a:pt x="1763" y="5502"/>
                  </a:cubicBezTo>
                  <a:cubicBezTo>
                    <a:pt x="1763" y="5002"/>
                    <a:pt x="2025" y="4597"/>
                    <a:pt x="2454" y="4359"/>
                  </a:cubicBezTo>
                  <a:cubicBezTo>
                    <a:pt x="2239" y="4121"/>
                    <a:pt x="2049" y="3835"/>
                    <a:pt x="1930" y="3549"/>
                  </a:cubicBezTo>
                  <a:cubicBezTo>
                    <a:pt x="1811" y="3240"/>
                    <a:pt x="1763" y="2930"/>
                    <a:pt x="1763" y="2597"/>
                  </a:cubicBezTo>
                  <a:cubicBezTo>
                    <a:pt x="1763" y="1296"/>
                    <a:pt x="2730" y="212"/>
                    <a:pt x="3982" y="28"/>
                  </a:cubicBezTo>
                  <a:lnTo>
                    <a:pt x="3982" y="28"/>
                  </a:lnTo>
                  <a:lnTo>
                    <a:pt x="3049" y="96"/>
                  </a:lnTo>
                  <a:lnTo>
                    <a:pt x="290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1" name="Google Shape;4071;p67"/>
            <p:cNvSpPr/>
            <p:nvPr/>
          </p:nvSpPr>
          <p:spPr>
            <a:xfrm>
              <a:off x="915150" y="2796696"/>
              <a:ext cx="145930" cy="281191"/>
            </a:xfrm>
            <a:custGeom>
              <a:rect b="b" l="l" r="r" t="t"/>
              <a:pathLst>
                <a:path extrusionOk="0" h="8170" w="4240">
                  <a:moveTo>
                    <a:pt x="1454" y="1"/>
                  </a:moveTo>
                  <a:lnTo>
                    <a:pt x="1454" y="4121"/>
                  </a:lnTo>
                  <a:cubicBezTo>
                    <a:pt x="620" y="4383"/>
                    <a:pt x="1" y="5192"/>
                    <a:pt x="1" y="6145"/>
                  </a:cubicBezTo>
                  <a:lnTo>
                    <a:pt x="1" y="7526"/>
                  </a:lnTo>
                  <a:cubicBezTo>
                    <a:pt x="1" y="7860"/>
                    <a:pt x="263" y="8169"/>
                    <a:pt x="620" y="8169"/>
                  </a:cubicBezTo>
                  <a:cubicBezTo>
                    <a:pt x="954" y="8169"/>
                    <a:pt x="1215" y="7860"/>
                    <a:pt x="1215" y="7526"/>
                  </a:cubicBezTo>
                  <a:lnTo>
                    <a:pt x="1215" y="7217"/>
                  </a:lnTo>
                  <a:cubicBezTo>
                    <a:pt x="1501" y="7217"/>
                    <a:pt x="1763" y="7121"/>
                    <a:pt x="1978" y="6978"/>
                  </a:cubicBezTo>
                  <a:lnTo>
                    <a:pt x="2120" y="6812"/>
                  </a:lnTo>
                  <a:cubicBezTo>
                    <a:pt x="2144" y="6883"/>
                    <a:pt x="2216" y="6931"/>
                    <a:pt x="2263" y="6978"/>
                  </a:cubicBezTo>
                  <a:cubicBezTo>
                    <a:pt x="2478" y="7121"/>
                    <a:pt x="2740" y="7217"/>
                    <a:pt x="3002" y="7217"/>
                  </a:cubicBezTo>
                  <a:lnTo>
                    <a:pt x="3002" y="7526"/>
                  </a:lnTo>
                  <a:cubicBezTo>
                    <a:pt x="3002" y="7860"/>
                    <a:pt x="3287" y="8169"/>
                    <a:pt x="3645" y="8169"/>
                  </a:cubicBezTo>
                  <a:cubicBezTo>
                    <a:pt x="3954" y="8169"/>
                    <a:pt x="4240" y="7860"/>
                    <a:pt x="4240" y="7526"/>
                  </a:cubicBezTo>
                  <a:lnTo>
                    <a:pt x="4240" y="6145"/>
                  </a:lnTo>
                  <a:cubicBezTo>
                    <a:pt x="4240" y="5216"/>
                    <a:pt x="3597" y="4407"/>
                    <a:pt x="2835" y="4121"/>
                  </a:cubicBezTo>
                  <a:lnTo>
                    <a:pt x="28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2" name="Google Shape;4072;p67"/>
            <p:cNvSpPr/>
            <p:nvPr/>
          </p:nvSpPr>
          <p:spPr>
            <a:xfrm>
              <a:off x="911881" y="2796696"/>
              <a:ext cx="73791" cy="282017"/>
            </a:xfrm>
            <a:custGeom>
              <a:rect b="b" l="l" r="r" t="t"/>
              <a:pathLst>
                <a:path extrusionOk="0" h="8194" w="2144">
                  <a:moveTo>
                    <a:pt x="1477" y="1"/>
                  </a:moveTo>
                  <a:lnTo>
                    <a:pt x="1477" y="4145"/>
                  </a:lnTo>
                  <a:cubicBezTo>
                    <a:pt x="644" y="4407"/>
                    <a:pt x="1" y="5216"/>
                    <a:pt x="1" y="6169"/>
                  </a:cubicBezTo>
                  <a:lnTo>
                    <a:pt x="1" y="7574"/>
                  </a:lnTo>
                  <a:cubicBezTo>
                    <a:pt x="1" y="7883"/>
                    <a:pt x="286" y="8193"/>
                    <a:pt x="644" y="8193"/>
                  </a:cubicBezTo>
                  <a:cubicBezTo>
                    <a:pt x="763" y="8193"/>
                    <a:pt x="882" y="8122"/>
                    <a:pt x="953" y="8074"/>
                  </a:cubicBezTo>
                  <a:cubicBezTo>
                    <a:pt x="810" y="7955"/>
                    <a:pt x="691" y="7741"/>
                    <a:pt x="691" y="7526"/>
                  </a:cubicBezTo>
                  <a:lnTo>
                    <a:pt x="691" y="6145"/>
                  </a:lnTo>
                  <a:cubicBezTo>
                    <a:pt x="691" y="5216"/>
                    <a:pt x="1310" y="4407"/>
                    <a:pt x="2144" y="4121"/>
                  </a:cubicBezTo>
                  <a:lnTo>
                    <a:pt x="214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3" name="Google Shape;4073;p67"/>
            <p:cNvSpPr/>
            <p:nvPr/>
          </p:nvSpPr>
          <p:spPr>
            <a:xfrm>
              <a:off x="920072" y="2897539"/>
              <a:ext cx="20547" cy="40991"/>
            </a:xfrm>
            <a:custGeom>
              <a:rect b="b" l="l" r="r" t="t"/>
              <a:pathLst>
                <a:path extrusionOk="0" h="1191" w="597">
                  <a:moveTo>
                    <a:pt x="310" y="0"/>
                  </a:moveTo>
                  <a:cubicBezTo>
                    <a:pt x="120" y="0"/>
                    <a:pt x="1" y="143"/>
                    <a:pt x="1" y="286"/>
                  </a:cubicBezTo>
                  <a:lnTo>
                    <a:pt x="1" y="881"/>
                  </a:lnTo>
                  <a:cubicBezTo>
                    <a:pt x="1" y="1072"/>
                    <a:pt x="120" y="1191"/>
                    <a:pt x="310" y="1191"/>
                  </a:cubicBezTo>
                  <a:cubicBezTo>
                    <a:pt x="477" y="1191"/>
                    <a:pt x="596" y="1072"/>
                    <a:pt x="596" y="881"/>
                  </a:cubicBezTo>
                  <a:lnTo>
                    <a:pt x="596" y="286"/>
                  </a:lnTo>
                  <a:cubicBezTo>
                    <a:pt x="596" y="119"/>
                    <a:pt x="477"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4" name="Google Shape;4074;p67"/>
            <p:cNvSpPr/>
            <p:nvPr/>
          </p:nvSpPr>
          <p:spPr>
            <a:xfrm>
              <a:off x="1032376" y="2897539"/>
              <a:ext cx="20513" cy="40991"/>
            </a:xfrm>
            <a:custGeom>
              <a:rect b="b" l="l" r="r" t="t"/>
              <a:pathLst>
                <a:path extrusionOk="0" h="1191" w="596">
                  <a:moveTo>
                    <a:pt x="286" y="0"/>
                  </a:moveTo>
                  <a:cubicBezTo>
                    <a:pt x="119" y="0"/>
                    <a:pt x="0" y="143"/>
                    <a:pt x="0" y="286"/>
                  </a:cubicBezTo>
                  <a:lnTo>
                    <a:pt x="0" y="881"/>
                  </a:lnTo>
                  <a:cubicBezTo>
                    <a:pt x="0" y="1072"/>
                    <a:pt x="119" y="1191"/>
                    <a:pt x="286" y="1191"/>
                  </a:cubicBezTo>
                  <a:cubicBezTo>
                    <a:pt x="429" y="1191"/>
                    <a:pt x="548" y="1072"/>
                    <a:pt x="596" y="881"/>
                  </a:cubicBezTo>
                  <a:lnTo>
                    <a:pt x="596" y="286"/>
                  </a:lnTo>
                  <a:cubicBezTo>
                    <a:pt x="596" y="119"/>
                    <a:pt x="453" y="0"/>
                    <a:pt x="2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5" name="Google Shape;4075;p67"/>
            <p:cNvSpPr/>
            <p:nvPr/>
          </p:nvSpPr>
          <p:spPr>
            <a:xfrm>
              <a:off x="981542" y="2993427"/>
              <a:ext cx="10704" cy="43469"/>
            </a:xfrm>
            <a:custGeom>
              <a:rect b="b" l="l" r="r" t="t"/>
              <a:pathLst>
                <a:path extrusionOk="0" h="1263" w="311">
                  <a:moveTo>
                    <a:pt x="144" y="0"/>
                  </a:moveTo>
                  <a:cubicBezTo>
                    <a:pt x="72" y="0"/>
                    <a:pt x="1" y="72"/>
                    <a:pt x="1" y="143"/>
                  </a:cubicBezTo>
                  <a:lnTo>
                    <a:pt x="1" y="1262"/>
                  </a:lnTo>
                  <a:lnTo>
                    <a:pt x="144" y="1096"/>
                  </a:lnTo>
                  <a:cubicBezTo>
                    <a:pt x="191" y="1167"/>
                    <a:pt x="239" y="1215"/>
                    <a:pt x="311" y="1262"/>
                  </a:cubicBezTo>
                  <a:lnTo>
                    <a:pt x="311" y="143"/>
                  </a:lnTo>
                  <a:cubicBezTo>
                    <a:pt x="311" y="72"/>
                    <a:pt x="239" y="0"/>
                    <a:pt x="1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6" name="Google Shape;4076;p67"/>
            <p:cNvSpPr/>
            <p:nvPr/>
          </p:nvSpPr>
          <p:spPr>
            <a:xfrm>
              <a:off x="959411" y="2985235"/>
              <a:ext cx="53313" cy="27087"/>
            </a:xfrm>
            <a:custGeom>
              <a:rect b="b" l="l" r="r" t="t"/>
              <a:pathLst>
                <a:path extrusionOk="0" h="787" w="1549">
                  <a:moveTo>
                    <a:pt x="1" y="0"/>
                  </a:moveTo>
                  <a:cubicBezTo>
                    <a:pt x="1" y="405"/>
                    <a:pt x="358" y="786"/>
                    <a:pt x="763" y="786"/>
                  </a:cubicBezTo>
                  <a:cubicBezTo>
                    <a:pt x="1192" y="786"/>
                    <a:pt x="1549" y="429"/>
                    <a:pt x="15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77" name="Google Shape;4077;p67"/>
          <p:cNvGrpSpPr/>
          <p:nvPr/>
        </p:nvGrpSpPr>
        <p:grpSpPr>
          <a:xfrm>
            <a:off x="5499187" y="2541072"/>
            <a:ext cx="963161" cy="1044961"/>
            <a:chOff x="820915" y="1527103"/>
            <a:chExt cx="331165" cy="368061"/>
          </a:xfrm>
        </p:grpSpPr>
        <p:sp>
          <p:nvSpPr>
            <p:cNvPr id="4078" name="Google Shape;4078;p67"/>
            <p:cNvSpPr/>
            <p:nvPr/>
          </p:nvSpPr>
          <p:spPr>
            <a:xfrm>
              <a:off x="952046" y="1825434"/>
              <a:ext cx="69695" cy="69730"/>
            </a:xfrm>
            <a:custGeom>
              <a:rect b="b" l="l" r="r" t="t"/>
              <a:pathLst>
                <a:path extrusionOk="0" h="2026" w="2025">
                  <a:moveTo>
                    <a:pt x="1001" y="1"/>
                  </a:moveTo>
                  <a:cubicBezTo>
                    <a:pt x="453" y="1"/>
                    <a:pt x="1" y="453"/>
                    <a:pt x="1" y="1025"/>
                  </a:cubicBezTo>
                  <a:cubicBezTo>
                    <a:pt x="1" y="1573"/>
                    <a:pt x="453" y="2025"/>
                    <a:pt x="1001" y="2025"/>
                  </a:cubicBezTo>
                  <a:cubicBezTo>
                    <a:pt x="1572" y="2025"/>
                    <a:pt x="2025" y="1573"/>
                    <a:pt x="2025" y="1025"/>
                  </a:cubicBezTo>
                  <a:cubicBezTo>
                    <a:pt x="2025" y="453"/>
                    <a:pt x="1572" y="1"/>
                    <a:pt x="10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9" name="Google Shape;4079;p67"/>
            <p:cNvSpPr/>
            <p:nvPr/>
          </p:nvSpPr>
          <p:spPr>
            <a:xfrm>
              <a:off x="820915" y="1527103"/>
              <a:ext cx="176252" cy="168990"/>
            </a:xfrm>
            <a:custGeom>
              <a:rect b="b" l="l" r="r" t="t"/>
              <a:pathLst>
                <a:path extrusionOk="0" h="4910" w="5121">
                  <a:moveTo>
                    <a:pt x="1072" y="0"/>
                  </a:moveTo>
                  <a:cubicBezTo>
                    <a:pt x="834" y="239"/>
                    <a:pt x="619" y="548"/>
                    <a:pt x="500" y="810"/>
                  </a:cubicBezTo>
                  <a:cubicBezTo>
                    <a:pt x="0" y="1882"/>
                    <a:pt x="834" y="2620"/>
                    <a:pt x="1691" y="3525"/>
                  </a:cubicBezTo>
                  <a:cubicBezTo>
                    <a:pt x="2048" y="3882"/>
                    <a:pt x="1882" y="4692"/>
                    <a:pt x="2358" y="4811"/>
                  </a:cubicBezTo>
                  <a:cubicBezTo>
                    <a:pt x="2597" y="4877"/>
                    <a:pt x="2844" y="4910"/>
                    <a:pt x="3092" y="4910"/>
                  </a:cubicBezTo>
                  <a:cubicBezTo>
                    <a:pt x="3828" y="4910"/>
                    <a:pt x="4568" y="4619"/>
                    <a:pt x="5120" y="4049"/>
                  </a:cubicBezTo>
                  <a:lnTo>
                    <a:pt x="10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0" name="Google Shape;4080;p67"/>
            <p:cNvSpPr/>
            <p:nvPr/>
          </p:nvSpPr>
          <p:spPr>
            <a:xfrm>
              <a:off x="820915" y="1555773"/>
              <a:ext cx="98400" cy="137739"/>
            </a:xfrm>
            <a:custGeom>
              <a:rect b="b" l="l" r="r" t="t"/>
              <a:pathLst>
                <a:path extrusionOk="0" h="4002" w="2859">
                  <a:moveTo>
                    <a:pt x="500" y="1"/>
                  </a:moveTo>
                  <a:cubicBezTo>
                    <a:pt x="0" y="1049"/>
                    <a:pt x="191" y="2359"/>
                    <a:pt x="1072" y="3264"/>
                  </a:cubicBezTo>
                  <a:cubicBezTo>
                    <a:pt x="1429" y="3645"/>
                    <a:pt x="1882" y="3883"/>
                    <a:pt x="2358" y="4002"/>
                  </a:cubicBezTo>
                  <a:cubicBezTo>
                    <a:pt x="2858" y="2930"/>
                    <a:pt x="2644" y="1620"/>
                    <a:pt x="1786" y="763"/>
                  </a:cubicBezTo>
                  <a:cubicBezTo>
                    <a:pt x="1429" y="358"/>
                    <a:pt x="977" y="120"/>
                    <a:pt x="5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1" name="Google Shape;4081;p67"/>
            <p:cNvSpPr/>
            <p:nvPr/>
          </p:nvSpPr>
          <p:spPr>
            <a:xfrm>
              <a:off x="974176" y="1527103"/>
              <a:ext cx="177904" cy="169816"/>
            </a:xfrm>
            <a:custGeom>
              <a:rect b="b" l="l" r="r" t="t"/>
              <a:pathLst>
                <a:path extrusionOk="0" h="4934" w="5169">
                  <a:moveTo>
                    <a:pt x="4097" y="0"/>
                  </a:moveTo>
                  <a:lnTo>
                    <a:pt x="1" y="4097"/>
                  </a:lnTo>
                  <a:cubicBezTo>
                    <a:pt x="570" y="4648"/>
                    <a:pt x="1312" y="4934"/>
                    <a:pt x="2048" y="4934"/>
                  </a:cubicBezTo>
                  <a:cubicBezTo>
                    <a:pt x="2297" y="4934"/>
                    <a:pt x="2546" y="4901"/>
                    <a:pt x="2787" y="4835"/>
                  </a:cubicBezTo>
                  <a:cubicBezTo>
                    <a:pt x="3263" y="4692"/>
                    <a:pt x="3001" y="4025"/>
                    <a:pt x="3335" y="3668"/>
                  </a:cubicBezTo>
                  <a:cubicBezTo>
                    <a:pt x="4240" y="2763"/>
                    <a:pt x="5168" y="1882"/>
                    <a:pt x="4668" y="810"/>
                  </a:cubicBezTo>
                  <a:cubicBezTo>
                    <a:pt x="4525" y="548"/>
                    <a:pt x="4335" y="239"/>
                    <a:pt x="40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2" name="Google Shape;4082;p67"/>
            <p:cNvSpPr/>
            <p:nvPr/>
          </p:nvSpPr>
          <p:spPr>
            <a:xfrm>
              <a:off x="1053681" y="1555773"/>
              <a:ext cx="98400" cy="137739"/>
            </a:xfrm>
            <a:custGeom>
              <a:rect b="b" l="l" r="r" t="t"/>
              <a:pathLst>
                <a:path extrusionOk="0" h="4002" w="2859">
                  <a:moveTo>
                    <a:pt x="2358" y="1"/>
                  </a:moveTo>
                  <a:lnTo>
                    <a:pt x="2358" y="1"/>
                  </a:lnTo>
                  <a:cubicBezTo>
                    <a:pt x="1882" y="120"/>
                    <a:pt x="1429" y="358"/>
                    <a:pt x="1072" y="763"/>
                  </a:cubicBezTo>
                  <a:cubicBezTo>
                    <a:pt x="191" y="1620"/>
                    <a:pt x="1" y="2930"/>
                    <a:pt x="501" y="4002"/>
                  </a:cubicBezTo>
                  <a:cubicBezTo>
                    <a:pt x="977" y="3883"/>
                    <a:pt x="1429" y="3645"/>
                    <a:pt x="1787" y="3264"/>
                  </a:cubicBezTo>
                  <a:cubicBezTo>
                    <a:pt x="2668" y="2359"/>
                    <a:pt x="2858" y="1049"/>
                    <a:pt x="23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3" name="Google Shape;4083;p67"/>
            <p:cNvSpPr/>
            <p:nvPr/>
          </p:nvSpPr>
          <p:spPr>
            <a:xfrm>
              <a:off x="899594" y="1624643"/>
              <a:ext cx="166409" cy="255068"/>
            </a:xfrm>
            <a:custGeom>
              <a:rect b="b" l="l" r="r" t="t"/>
              <a:pathLst>
                <a:path extrusionOk="0" h="7411" w="4835">
                  <a:moveTo>
                    <a:pt x="2382" y="0"/>
                  </a:moveTo>
                  <a:cubicBezTo>
                    <a:pt x="1024" y="96"/>
                    <a:pt x="0" y="1405"/>
                    <a:pt x="310" y="2763"/>
                  </a:cubicBezTo>
                  <a:lnTo>
                    <a:pt x="905" y="5621"/>
                  </a:lnTo>
                  <a:lnTo>
                    <a:pt x="905" y="6573"/>
                  </a:lnTo>
                  <a:cubicBezTo>
                    <a:pt x="905" y="7026"/>
                    <a:pt x="1263" y="7407"/>
                    <a:pt x="1739" y="7407"/>
                  </a:cubicBezTo>
                  <a:cubicBezTo>
                    <a:pt x="2191" y="7407"/>
                    <a:pt x="2549" y="7026"/>
                    <a:pt x="2549" y="6573"/>
                  </a:cubicBezTo>
                  <a:cubicBezTo>
                    <a:pt x="2549" y="7026"/>
                    <a:pt x="2906" y="7407"/>
                    <a:pt x="3334" y="7407"/>
                  </a:cubicBezTo>
                  <a:cubicBezTo>
                    <a:pt x="3359" y="7409"/>
                    <a:pt x="3383" y="7410"/>
                    <a:pt x="3407" y="7410"/>
                  </a:cubicBezTo>
                  <a:cubicBezTo>
                    <a:pt x="3827" y="7410"/>
                    <a:pt x="4168" y="7024"/>
                    <a:pt x="4168" y="6573"/>
                  </a:cubicBezTo>
                  <a:lnTo>
                    <a:pt x="4168" y="5621"/>
                  </a:lnTo>
                  <a:lnTo>
                    <a:pt x="4763" y="2763"/>
                  </a:lnTo>
                  <a:cubicBezTo>
                    <a:pt x="4811" y="2620"/>
                    <a:pt x="4835" y="2453"/>
                    <a:pt x="4835" y="2287"/>
                  </a:cubicBezTo>
                  <a:cubicBezTo>
                    <a:pt x="4835" y="1096"/>
                    <a:pt x="3906" y="96"/>
                    <a:pt x="26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4" name="Google Shape;4084;p67"/>
            <p:cNvSpPr/>
            <p:nvPr/>
          </p:nvSpPr>
          <p:spPr>
            <a:xfrm>
              <a:off x="898768" y="1624643"/>
              <a:ext cx="88556" cy="254930"/>
            </a:xfrm>
            <a:custGeom>
              <a:rect b="b" l="l" r="r" t="t"/>
              <a:pathLst>
                <a:path extrusionOk="0" h="7407" w="2573">
                  <a:moveTo>
                    <a:pt x="2573" y="0"/>
                  </a:moveTo>
                  <a:cubicBezTo>
                    <a:pt x="1096" y="0"/>
                    <a:pt x="1" y="1334"/>
                    <a:pt x="310" y="2763"/>
                  </a:cubicBezTo>
                  <a:lnTo>
                    <a:pt x="906" y="5621"/>
                  </a:lnTo>
                  <a:lnTo>
                    <a:pt x="906" y="6573"/>
                  </a:lnTo>
                  <a:cubicBezTo>
                    <a:pt x="906" y="7026"/>
                    <a:pt x="1263" y="7407"/>
                    <a:pt x="1739" y="7407"/>
                  </a:cubicBezTo>
                  <a:cubicBezTo>
                    <a:pt x="1811" y="7407"/>
                    <a:pt x="1930" y="7383"/>
                    <a:pt x="2025" y="7359"/>
                  </a:cubicBezTo>
                  <a:cubicBezTo>
                    <a:pt x="1906" y="7240"/>
                    <a:pt x="1811" y="6930"/>
                    <a:pt x="1811" y="6573"/>
                  </a:cubicBezTo>
                  <a:lnTo>
                    <a:pt x="1811" y="5621"/>
                  </a:lnTo>
                  <a:lnTo>
                    <a:pt x="1549" y="2763"/>
                  </a:lnTo>
                  <a:cubicBezTo>
                    <a:pt x="1430" y="1334"/>
                    <a:pt x="1906" y="0"/>
                    <a:pt x="25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5" name="Google Shape;4085;p67"/>
            <p:cNvSpPr/>
            <p:nvPr/>
          </p:nvSpPr>
          <p:spPr>
            <a:xfrm>
              <a:off x="940585" y="1697573"/>
              <a:ext cx="22165" cy="41026"/>
            </a:xfrm>
            <a:custGeom>
              <a:rect b="b" l="l" r="r" t="t"/>
              <a:pathLst>
                <a:path extrusionOk="0" h="1192" w="644">
                  <a:moveTo>
                    <a:pt x="310" y="1"/>
                  </a:moveTo>
                  <a:cubicBezTo>
                    <a:pt x="119" y="1"/>
                    <a:pt x="0" y="144"/>
                    <a:pt x="0" y="287"/>
                  </a:cubicBezTo>
                  <a:lnTo>
                    <a:pt x="0" y="882"/>
                  </a:lnTo>
                  <a:cubicBezTo>
                    <a:pt x="0" y="1072"/>
                    <a:pt x="167" y="1192"/>
                    <a:pt x="310" y="1192"/>
                  </a:cubicBezTo>
                  <a:cubicBezTo>
                    <a:pt x="476" y="1192"/>
                    <a:pt x="596" y="1049"/>
                    <a:pt x="596" y="882"/>
                  </a:cubicBezTo>
                  <a:lnTo>
                    <a:pt x="596" y="287"/>
                  </a:lnTo>
                  <a:cubicBezTo>
                    <a:pt x="643" y="120"/>
                    <a:pt x="476" y="1"/>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6" name="Google Shape;4086;p67"/>
            <p:cNvSpPr/>
            <p:nvPr/>
          </p:nvSpPr>
          <p:spPr>
            <a:xfrm>
              <a:off x="1011898" y="1697573"/>
              <a:ext cx="20513" cy="41026"/>
            </a:xfrm>
            <a:custGeom>
              <a:rect b="b" l="l" r="r" t="t"/>
              <a:pathLst>
                <a:path extrusionOk="0" h="1192" w="596">
                  <a:moveTo>
                    <a:pt x="286" y="1"/>
                  </a:moveTo>
                  <a:cubicBezTo>
                    <a:pt x="119" y="1"/>
                    <a:pt x="0" y="144"/>
                    <a:pt x="0" y="287"/>
                  </a:cubicBezTo>
                  <a:lnTo>
                    <a:pt x="0" y="882"/>
                  </a:lnTo>
                  <a:cubicBezTo>
                    <a:pt x="0" y="1072"/>
                    <a:pt x="143" y="1192"/>
                    <a:pt x="286" y="1192"/>
                  </a:cubicBezTo>
                  <a:cubicBezTo>
                    <a:pt x="453" y="1192"/>
                    <a:pt x="595" y="1049"/>
                    <a:pt x="595" y="882"/>
                  </a:cubicBezTo>
                  <a:lnTo>
                    <a:pt x="595" y="287"/>
                  </a:lnTo>
                  <a:cubicBezTo>
                    <a:pt x="595" y="120"/>
                    <a:pt x="429" y="1"/>
                    <a:pt x="2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7" name="Google Shape;4087;p67"/>
            <p:cNvSpPr/>
            <p:nvPr/>
          </p:nvSpPr>
          <p:spPr>
            <a:xfrm>
              <a:off x="958620" y="1824643"/>
              <a:ext cx="57408" cy="28704"/>
            </a:xfrm>
            <a:custGeom>
              <a:rect b="b" l="l" r="r" t="t"/>
              <a:pathLst>
                <a:path extrusionOk="0" h="834" w="1668">
                  <a:moveTo>
                    <a:pt x="0" y="0"/>
                  </a:moveTo>
                  <a:cubicBezTo>
                    <a:pt x="0" y="453"/>
                    <a:pt x="357" y="834"/>
                    <a:pt x="834" y="834"/>
                  </a:cubicBezTo>
                  <a:cubicBezTo>
                    <a:pt x="1262" y="834"/>
                    <a:pt x="1667" y="476"/>
                    <a:pt x="1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8" name="Google Shape;4088;p67"/>
            <p:cNvSpPr/>
            <p:nvPr/>
          </p:nvSpPr>
          <p:spPr>
            <a:xfrm>
              <a:off x="981542" y="1624643"/>
              <a:ext cx="10704" cy="174600"/>
            </a:xfrm>
            <a:custGeom>
              <a:rect b="b" l="l" r="r" t="t"/>
              <a:pathLst>
                <a:path extrusionOk="0" h="5073" w="311">
                  <a:moveTo>
                    <a:pt x="1" y="0"/>
                  </a:moveTo>
                  <a:lnTo>
                    <a:pt x="1" y="4906"/>
                  </a:lnTo>
                  <a:cubicBezTo>
                    <a:pt x="1" y="5001"/>
                    <a:pt x="72" y="5073"/>
                    <a:pt x="144" y="5073"/>
                  </a:cubicBezTo>
                  <a:cubicBezTo>
                    <a:pt x="239" y="5073"/>
                    <a:pt x="311" y="5001"/>
                    <a:pt x="311" y="4906"/>
                  </a:cubicBezTo>
                  <a:lnTo>
                    <a:pt x="31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89" name="Google Shape;4089;p67"/>
          <p:cNvGrpSpPr/>
          <p:nvPr/>
        </p:nvGrpSpPr>
        <p:grpSpPr>
          <a:xfrm>
            <a:off x="5713168" y="1031060"/>
            <a:ext cx="749175" cy="705186"/>
            <a:chOff x="3479300" y="2479500"/>
            <a:chExt cx="2492265" cy="2121497"/>
          </a:xfrm>
        </p:grpSpPr>
        <p:sp>
          <p:nvSpPr>
            <p:cNvPr id="4090" name="Google Shape;4090;p67"/>
            <p:cNvSpPr/>
            <p:nvPr/>
          </p:nvSpPr>
          <p:spPr>
            <a:xfrm flipH="1">
              <a:off x="3536576" y="2589093"/>
              <a:ext cx="617046" cy="951682"/>
            </a:xfrm>
            <a:custGeom>
              <a:rect b="b" l="l" r="r" t="t"/>
              <a:pathLst>
                <a:path extrusionOk="0" h="45173" w="29289">
                  <a:moveTo>
                    <a:pt x="0" y="0"/>
                  </a:moveTo>
                  <a:lnTo>
                    <a:pt x="22849" y="45173"/>
                  </a:lnTo>
                  <a:cubicBezTo>
                    <a:pt x="22849" y="45173"/>
                    <a:pt x="29289" y="36873"/>
                    <a:pt x="24328" y="30529"/>
                  </a:cubicBezTo>
                  <a:cubicBezTo>
                    <a:pt x="19367" y="24232"/>
                    <a:pt x="15980" y="9683"/>
                    <a:pt x="13118" y="5390"/>
                  </a:cubicBezTo>
                  <a:cubicBezTo>
                    <a:pt x="10208" y="1050"/>
                    <a:pt x="1" y="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1" name="Google Shape;4091;p67"/>
            <p:cNvSpPr/>
            <p:nvPr/>
          </p:nvSpPr>
          <p:spPr>
            <a:xfrm flipH="1">
              <a:off x="3479300" y="2479500"/>
              <a:ext cx="2265135" cy="2121497"/>
            </a:xfrm>
            <a:custGeom>
              <a:rect b="b" l="l" r="r" t="t"/>
              <a:pathLst>
                <a:path extrusionOk="0" h="100700" w="107518">
                  <a:moveTo>
                    <a:pt x="63874" y="1"/>
                  </a:moveTo>
                  <a:cubicBezTo>
                    <a:pt x="63841" y="1"/>
                    <a:pt x="63808" y="2"/>
                    <a:pt x="63776" y="3"/>
                  </a:cubicBezTo>
                  <a:cubicBezTo>
                    <a:pt x="53664" y="480"/>
                    <a:pt x="51374" y="4391"/>
                    <a:pt x="45984" y="5202"/>
                  </a:cubicBezTo>
                  <a:cubicBezTo>
                    <a:pt x="40594" y="6013"/>
                    <a:pt x="26474" y="7253"/>
                    <a:pt x="20511" y="16793"/>
                  </a:cubicBezTo>
                  <a:cubicBezTo>
                    <a:pt x="14549" y="26334"/>
                    <a:pt x="7871" y="42266"/>
                    <a:pt x="3959" y="49516"/>
                  </a:cubicBezTo>
                  <a:cubicBezTo>
                    <a:pt x="0" y="56767"/>
                    <a:pt x="8491" y="77278"/>
                    <a:pt x="15741" y="81428"/>
                  </a:cubicBezTo>
                  <a:cubicBezTo>
                    <a:pt x="23040" y="85578"/>
                    <a:pt x="44982" y="100699"/>
                    <a:pt x="54904" y="100699"/>
                  </a:cubicBezTo>
                  <a:cubicBezTo>
                    <a:pt x="64825" y="100699"/>
                    <a:pt x="79565" y="92829"/>
                    <a:pt x="88867" y="79997"/>
                  </a:cubicBezTo>
                  <a:cubicBezTo>
                    <a:pt x="98216" y="67166"/>
                    <a:pt x="107518" y="52855"/>
                    <a:pt x="99647" y="42266"/>
                  </a:cubicBezTo>
                  <a:cubicBezTo>
                    <a:pt x="91776" y="31724"/>
                    <a:pt x="88676" y="20943"/>
                    <a:pt x="85766" y="14742"/>
                  </a:cubicBezTo>
                  <a:cubicBezTo>
                    <a:pt x="82880" y="8592"/>
                    <a:pt x="67934" y="1"/>
                    <a:pt x="638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2" name="Google Shape;4092;p67"/>
            <p:cNvSpPr/>
            <p:nvPr/>
          </p:nvSpPr>
          <p:spPr>
            <a:xfrm flipH="1">
              <a:off x="5190698" y="2798357"/>
              <a:ext cx="780867" cy="1225328"/>
            </a:xfrm>
            <a:custGeom>
              <a:rect b="b" l="l" r="r" t="t"/>
              <a:pathLst>
                <a:path extrusionOk="0" h="58162" w="37065">
                  <a:moveTo>
                    <a:pt x="33725" y="1"/>
                  </a:moveTo>
                  <a:cubicBezTo>
                    <a:pt x="31579" y="1"/>
                    <a:pt x="28478" y="418"/>
                    <a:pt x="24662" y="2088"/>
                  </a:cubicBezTo>
                  <a:cubicBezTo>
                    <a:pt x="16982" y="5379"/>
                    <a:pt x="10543" y="15539"/>
                    <a:pt x="6870" y="18878"/>
                  </a:cubicBezTo>
                  <a:cubicBezTo>
                    <a:pt x="3149" y="22170"/>
                    <a:pt x="1" y="34190"/>
                    <a:pt x="812" y="38340"/>
                  </a:cubicBezTo>
                  <a:cubicBezTo>
                    <a:pt x="1623" y="42490"/>
                    <a:pt x="6011" y="40821"/>
                    <a:pt x="7251" y="45400"/>
                  </a:cubicBezTo>
                  <a:cubicBezTo>
                    <a:pt x="8492" y="49979"/>
                    <a:pt x="10352" y="54177"/>
                    <a:pt x="14693" y="56610"/>
                  </a:cubicBezTo>
                  <a:cubicBezTo>
                    <a:pt x="16578" y="57659"/>
                    <a:pt x="17991" y="58162"/>
                    <a:pt x="19056" y="58162"/>
                  </a:cubicBezTo>
                  <a:cubicBezTo>
                    <a:pt x="23028" y="58162"/>
                    <a:pt x="22165" y="51164"/>
                    <a:pt x="22993" y="39390"/>
                  </a:cubicBezTo>
                  <a:cubicBezTo>
                    <a:pt x="24042" y="24459"/>
                    <a:pt x="26284" y="1897"/>
                    <a:pt x="37064" y="418"/>
                  </a:cubicBezTo>
                  <a:cubicBezTo>
                    <a:pt x="37064" y="418"/>
                    <a:pt x="35872" y="1"/>
                    <a:pt x="337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3" name="Google Shape;4093;p67"/>
            <p:cNvSpPr/>
            <p:nvPr/>
          </p:nvSpPr>
          <p:spPr>
            <a:xfrm flipH="1">
              <a:off x="4435993" y="2988913"/>
              <a:ext cx="604995" cy="490578"/>
            </a:xfrm>
            <a:custGeom>
              <a:rect b="b" l="l" r="r" t="t"/>
              <a:pathLst>
                <a:path extrusionOk="0" h="23286" w="28717">
                  <a:moveTo>
                    <a:pt x="13087" y="0"/>
                  </a:moveTo>
                  <a:cubicBezTo>
                    <a:pt x="8966" y="0"/>
                    <a:pt x="4358" y="2252"/>
                    <a:pt x="1" y="8069"/>
                  </a:cubicBezTo>
                  <a:cubicBezTo>
                    <a:pt x="1" y="8069"/>
                    <a:pt x="6376" y="1478"/>
                    <a:pt x="12577" y="1478"/>
                  </a:cubicBezTo>
                  <a:cubicBezTo>
                    <a:pt x="12902" y="1478"/>
                    <a:pt x="13225" y="1496"/>
                    <a:pt x="13548" y="1534"/>
                  </a:cubicBezTo>
                  <a:cubicBezTo>
                    <a:pt x="20035" y="2297"/>
                    <a:pt x="26713" y="6638"/>
                    <a:pt x="26236" y="23285"/>
                  </a:cubicBezTo>
                  <a:cubicBezTo>
                    <a:pt x="26236" y="23285"/>
                    <a:pt x="28717" y="17752"/>
                    <a:pt x="25330" y="9118"/>
                  </a:cubicBezTo>
                  <a:cubicBezTo>
                    <a:pt x="23355" y="4125"/>
                    <a:pt x="18666" y="0"/>
                    <a:pt x="130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4" name="Google Shape;4094;p67"/>
            <p:cNvSpPr/>
            <p:nvPr/>
          </p:nvSpPr>
          <p:spPr>
            <a:xfrm flipH="1">
              <a:off x="4081255" y="2829937"/>
              <a:ext cx="226117" cy="488745"/>
            </a:xfrm>
            <a:custGeom>
              <a:rect b="b" l="l" r="r" t="t"/>
              <a:pathLst>
                <a:path extrusionOk="0" h="23199" w="10733">
                  <a:moveTo>
                    <a:pt x="9024" y="0"/>
                  </a:moveTo>
                  <a:cubicBezTo>
                    <a:pt x="6131" y="0"/>
                    <a:pt x="1415" y="1421"/>
                    <a:pt x="763" y="7553"/>
                  </a:cubicBezTo>
                  <a:cubicBezTo>
                    <a:pt x="0" y="15185"/>
                    <a:pt x="6583" y="23199"/>
                    <a:pt x="6583" y="23199"/>
                  </a:cubicBezTo>
                  <a:cubicBezTo>
                    <a:pt x="6583" y="23199"/>
                    <a:pt x="620" y="14804"/>
                    <a:pt x="1861" y="7553"/>
                  </a:cubicBezTo>
                  <a:cubicBezTo>
                    <a:pt x="3101" y="255"/>
                    <a:pt x="10733" y="207"/>
                    <a:pt x="10733" y="207"/>
                  </a:cubicBezTo>
                  <a:cubicBezTo>
                    <a:pt x="10330" y="85"/>
                    <a:pt x="9731" y="0"/>
                    <a:pt x="90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5" name="Google Shape;4095;p67"/>
            <p:cNvSpPr/>
            <p:nvPr/>
          </p:nvSpPr>
          <p:spPr>
            <a:xfrm flipH="1">
              <a:off x="4242801" y="3074468"/>
              <a:ext cx="163062" cy="274741"/>
            </a:xfrm>
            <a:custGeom>
              <a:rect b="b" l="l" r="r" t="t"/>
              <a:pathLst>
                <a:path extrusionOk="0" h="13041" w="7740">
                  <a:moveTo>
                    <a:pt x="1" y="1"/>
                  </a:moveTo>
                  <a:lnTo>
                    <a:pt x="1" y="1"/>
                  </a:lnTo>
                  <a:cubicBezTo>
                    <a:pt x="1527" y="5820"/>
                    <a:pt x="1241" y="13023"/>
                    <a:pt x="1241" y="13023"/>
                  </a:cubicBezTo>
                  <a:cubicBezTo>
                    <a:pt x="1241" y="13023"/>
                    <a:pt x="1676" y="13041"/>
                    <a:pt x="2300" y="13041"/>
                  </a:cubicBezTo>
                  <a:cubicBezTo>
                    <a:pt x="4171" y="13041"/>
                    <a:pt x="7740" y="12880"/>
                    <a:pt x="6345" y="11592"/>
                  </a:cubicBezTo>
                  <a:cubicBezTo>
                    <a:pt x="4485" y="9923"/>
                    <a:pt x="1" y="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6" name="Google Shape;4096;p67"/>
            <p:cNvSpPr/>
            <p:nvPr/>
          </p:nvSpPr>
          <p:spPr>
            <a:xfrm flipH="1">
              <a:off x="3877238" y="3993981"/>
              <a:ext cx="584897" cy="412312"/>
            </a:xfrm>
            <a:custGeom>
              <a:rect b="b" l="l" r="r" t="t"/>
              <a:pathLst>
                <a:path extrusionOk="0" h="19571" w="27763">
                  <a:moveTo>
                    <a:pt x="16791" y="1"/>
                  </a:moveTo>
                  <a:lnTo>
                    <a:pt x="3339" y="5820"/>
                  </a:lnTo>
                  <a:lnTo>
                    <a:pt x="0" y="18032"/>
                  </a:lnTo>
                  <a:cubicBezTo>
                    <a:pt x="2338" y="19057"/>
                    <a:pt x="4830" y="19570"/>
                    <a:pt x="7322" y="19570"/>
                  </a:cubicBezTo>
                  <a:cubicBezTo>
                    <a:pt x="9815" y="19570"/>
                    <a:pt x="12307" y="19057"/>
                    <a:pt x="14644" y="18032"/>
                  </a:cubicBezTo>
                  <a:cubicBezTo>
                    <a:pt x="22467" y="14597"/>
                    <a:pt x="27762" y="6011"/>
                    <a:pt x="27762" y="6011"/>
                  </a:cubicBezTo>
                  <a:lnTo>
                    <a:pt x="16791" y="1"/>
                  </a:lnTo>
                  <a:close/>
                </a:path>
              </a:pathLst>
            </a:custGeom>
            <a:solidFill>
              <a:schemeClr val="dk1">
                <a:alpha val="725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7" name="Google Shape;4097;p67"/>
            <p:cNvSpPr/>
            <p:nvPr/>
          </p:nvSpPr>
          <p:spPr>
            <a:xfrm flipH="1">
              <a:off x="3518483" y="3250382"/>
              <a:ext cx="1581284" cy="1223011"/>
            </a:xfrm>
            <a:custGeom>
              <a:rect b="b" l="l" r="r" t="t"/>
              <a:pathLst>
                <a:path extrusionOk="0" h="58052" w="75058">
                  <a:moveTo>
                    <a:pt x="37923" y="0"/>
                  </a:moveTo>
                  <a:cubicBezTo>
                    <a:pt x="36883" y="0"/>
                    <a:pt x="35909" y="220"/>
                    <a:pt x="35036" y="714"/>
                  </a:cubicBezTo>
                  <a:cubicBezTo>
                    <a:pt x="29980" y="3624"/>
                    <a:pt x="24065" y="19556"/>
                    <a:pt x="19295" y="26425"/>
                  </a:cubicBezTo>
                  <a:cubicBezTo>
                    <a:pt x="14525" y="33246"/>
                    <a:pt x="8753" y="43788"/>
                    <a:pt x="4174" y="47938"/>
                  </a:cubicBezTo>
                  <a:cubicBezTo>
                    <a:pt x="0" y="51760"/>
                    <a:pt x="15656" y="58051"/>
                    <a:pt x="23968" y="58051"/>
                  </a:cubicBezTo>
                  <a:cubicBezTo>
                    <a:pt x="24680" y="58051"/>
                    <a:pt x="25338" y="58005"/>
                    <a:pt x="25926" y="57907"/>
                  </a:cubicBezTo>
                  <a:cubicBezTo>
                    <a:pt x="32819" y="56758"/>
                    <a:pt x="40655" y="40994"/>
                    <a:pt x="46018" y="40994"/>
                  </a:cubicBezTo>
                  <a:cubicBezTo>
                    <a:pt x="46444" y="40994"/>
                    <a:pt x="46855" y="41093"/>
                    <a:pt x="47248" y="41307"/>
                  </a:cubicBezTo>
                  <a:cubicBezTo>
                    <a:pt x="49704" y="42633"/>
                    <a:pt x="52675" y="43226"/>
                    <a:pt x="55457" y="43226"/>
                  </a:cubicBezTo>
                  <a:cubicBezTo>
                    <a:pt x="58780" y="43226"/>
                    <a:pt x="61834" y="42380"/>
                    <a:pt x="63418" y="40926"/>
                  </a:cubicBezTo>
                  <a:cubicBezTo>
                    <a:pt x="66328" y="38207"/>
                    <a:pt x="75057" y="25804"/>
                    <a:pt x="71098" y="23515"/>
                  </a:cubicBezTo>
                  <a:cubicBezTo>
                    <a:pt x="67139" y="21225"/>
                    <a:pt x="59507" y="16694"/>
                    <a:pt x="55357" y="11494"/>
                  </a:cubicBezTo>
                  <a:cubicBezTo>
                    <a:pt x="51829" y="7074"/>
                    <a:pt x="43820" y="0"/>
                    <a:pt x="379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8" name="Google Shape;4098;p67"/>
            <p:cNvSpPr/>
            <p:nvPr/>
          </p:nvSpPr>
          <p:spPr>
            <a:xfrm flipH="1">
              <a:off x="4491242" y="3142024"/>
              <a:ext cx="688781" cy="725038"/>
            </a:xfrm>
            <a:custGeom>
              <a:rect b="b" l="l" r="r" t="t"/>
              <a:pathLst>
                <a:path extrusionOk="0" h="34415" w="32694">
                  <a:moveTo>
                    <a:pt x="18001" y="0"/>
                  </a:moveTo>
                  <a:cubicBezTo>
                    <a:pt x="12221" y="0"/>
                    <a:pt x="7056" y="7245"/>
                    <a:pt x="3691" y="16149"/>
                  </a:cubicBezTo>
                  <a:cubicBezTo>
                    <a:pt x="0" y="25800"/>
                    <a:pt x="1741" y="34414"/>
                    <a:pt x="10305" y="34414"/>
                  </a:cubicBezTo>
                  <a:cubicBezTo>
                    <a:pt x="10927" y="34414"/>
                    <a:pt x="11584" y="34369"/>
                    <a:pt x="12278" y="34275"/>
                  </a:cubicBezTo>
                  <a:cubicBezTo>
                    <a:pt x="22486" y="32892"/>
                    <a:pt x="24394" y="27550"/>
                    <a:pt x="27685" y="20299"/>
                  </a:cubicBezTo>
                  <a:cubicBezTo>
                    <a:pt x="31024" y="13001"/>
                    <a:pt x="32693" y="5560"/>
                    <a:pt x="20864" y="599"/>
                  </a:cubicBezTo>
                  <a:cubicBezTo>
                    <a:pt x="19897" y="192"/>
                    <a:pt x="18941" y="0"/>
                    <a:pt x="180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9" name="Google Shape;4099;p67"/>
            <p:cNvSpPr/>
            <p:nvPr/>
          </p:nvSpPr>
          <p:spPr>
            <a:xfrm flipH="1">
              <a:off x="3721328" y="2902285"/>
              <a:ext cx="564967" cy="493022"/>
            </a:xfrm>
            <a:custGeom>
              <a:rect b="b" l="l" r="r" t="t"/>
              <a:pathLst>
                <a:path extrusionOk="0" h="23402" w="26817">
                  <a:moveTo>
                    <a:pt x="10618" y="1"/>
                  </a:moveTo>
                  <a:cubicBezTo>
                    <a:pt x="9244" y="1"/>
                    <a:pt x="7897" y="483"/>
                    <a:pt x="6631" y="1602"/>
                  </a:cubicBezTo>
                  <a:cubicBezTo>
                    <a:pt x="0" y="7422"/>
                    <a:pt x="2529" y="14148"/>
                    <a:pt x="10208" y="20587"/>
                  </a:cubicBezTo>
                  <a:cubicBezTo>
                    <a:pt x="12601" y="22596"/>
                    <a:pt x="15479" y="23402"/>
                    <a:pt x="18155" y="23402"/>
                  </a:cubicBezTo>
                  <a:cubicBezTo>
                    <a:pt x="22789" y="23402"/>
                    <a:pt x="26816" y="20984"/>
                    <a:pt x="26665" y="18202"/>
                  </a:cubicBezTo>
                  <a:cubicBezTo>
                    <a:pt x="26463" y="14491"/>
                    <a:pt x="18143" y="1"/>
                    <a:pt x="106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0" name="Google Shape;4100;p67"/>
            <p:cNvSpPr/>
            <p:nvPr/>
          </p:nvSpPr>
          <p:spPr>
            <a:xfrm flipH="1">
              <a:off x="4169679" y="2700562"/>
              <a:ext cx="813016" cy="288519"/>
            </a:xfrm>
            <a:custGeom>
              <a:rect b="b" l="l" r="r" t="t"/>
              <a:pathLst>
                <a:path extrusionOk="0" h="13695" w="38591">
                  <a:moveTo>
                    <a:pt x="35005" y="1"/>
                  </a:moveTo>
                  <a:cubicBezTo>
                    <a:pt x="33686" y="1"/>
                    <a:pt x="32163" y="501"/>
                    <a:pt x="30720" y="2150"/>
                  </a:cubicBezTo>
                  <a:cubicBezTo>
                    <a:pt x="27047" y="6348"/>
                    <a:pt x="27667" y="8542"/>
                    <a:pt x="24757" y="9115"/>
                  </a:cubicBezTo>
                  <a:cubicBezTo>
                    <a:pt x="23844" y="9309"/>
                    <a:pt x="23016" y="9415"/>
                    <a:pt x="22161" y="9415"/>
                  </a:cubicBezTo>
                  <a:cubicBezTo>
                    <a:pt x="20289" y="9415"/>
                    <a:pt x="18285" y="8910"/>
                    <a:pt x="14978" y="7731"/>
                  </a:cubicBezTo>
                  <a:cubicBezTo>
                    <a:pt x="13655" y="7260"/>
                    <a:pt x="12176" y="6993"/>
                    <a:pt x="10660" y="6993"/>
                  </a:cubicBezTo>
                  <a:cubicBezTo>
                    <a:pt x="6656" y="6993"/>
                    <a:pt x="2387" y="8851"/>
                    <a:pt x="0" y="13694"/>
                  </a:cubicBezTo>
                  <a:cubicBezTo>
                    <a:pt x="0" y="13694"/>
                    <a:pt x="4290" y="7996"/>
                    <a:pt x="10347" y="7996"/>
                  </a:cubicBezTo>
                  <a:cubicBezTo>
                    <a:pt x="11600" y="7996"/>
                    <a:pt x="12929" y="8240"/>
                    <a:pt x="14311" y="8829"/>
                  </a:cubicBezTo>
                  <a:cubicBezTo>
                    <a:pt x="17438" y="10153"/>
                    <a:pt x="20169" y="10790"/>
                    <a:pt x="22450" y="10790"/>
                  </a:cubicBezTo>
                  <a:cubicBezTo>
                    <a:pt x="26082" y="10790"/>
                    <a:pt x="28575" y="9175"/>
                    <a:pt x="29718" y="6157"/>
                  </a:cubicBezTo>
                  <a:cubicBezTo>
                    <a:pt x="31169" y="2288"/>
                    <a:pt x="33403" y="885"/>
                    <a:pt x="36150" y="885"/>
                  </a:cubicBezTo>
                  <a:cubicBezTo>
                    <a:pt x="36924" y="885"/>
                    <a:pt x="37740" y="997"/>
                    <a:pt x="38590" y="1196"/>
                  </a:cubicBezTo>
                  <a:cubicBezTo>
                    <a:pt x="38590" y="1196"/>
                    <a:pt x="37043" y="1"/>
                    <a:pt x="350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1" name="Google Shape;4101;p67"/>
            <p:cNvSpPr/>
            <p:nvPr/>
          </p:nvSpPr>
          <p:spPr>
            <a:xfrm flipH="1">
              <a:off x="4195799" y="3482483"/>
              <a:ext cx="61327" cy="356778"/>
            </a:xfrm>
            <a:custGeom>
              <a:rect b="b" l="l" r="r" t="t"/>
              <a:pathLst>
                <a:path extrusionOk="0" h="16935" w="2911">
                  <a:moveTo>
                    <a:pt x="0" y="0"/>
                  </a:moveTo>
                  <a:cubicBezTo>
                    <a:pt x="477" y="5629"/>
                    <a:pt x="525" y="11305"/>
                    <a:pt x="96" y="16934"/>
                  </a:cubicBezTo>
                  <a:lnTo>
                    <a:pt x="2910" y="16934"/>
                  </a:lnTo>
                  <a:cubicBezTo>
                    <a:pt x="1145" y="13690"/>
                    <a:pt x="859" y="0"/>
                    <a:pt x="8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2" name="Google Shape;4102;p67"/>
            <p:cNvSpPr/>
            <p:nvPr/>
          </p:nvSpPr>
          <p:spPr>
            <a:xfrm flipH="1">
              <a:off x="4129480" y="3281225"/>
              <a:ext cx="320605" cy="231426"/>
            </a:xfrm>
            <a:custGeom>
              <a:rect b="b" l="l" r="r" t="t"/>
              <a:pathLst>
                <a:path extrusionOk="0" h="10985" w="15218">
                  <a:moveTo>
                    <a:pt x="7990" y="0"/>
                  </a:moveTo>
                  <a:cubicBezTo>
                    <a:pt x="7102" y="0"/>
                    <a:pt x="6228" y="170"/>
                    <a:pt x="5439" y="585"/>
                  </a:cubicBezTo>
                  <a:cubicBezTo>
                    <a:pt x="669" y="3114"/>
                    <a:pt x="1" y="5976"/>
                    <a:pt x="382" y="7931"/>
                  </a:cubicBezTo>
                  <a:cubicBezTo>
                    <a:pt x="637" y="9238"/>
                    <a:pt x="2362" y="9970"/>
                    <a:pt x="3422" y="9970"/>
                  </a:cubicBezTo>
                  <a:cubicBezTo>
                    <a:pt x="3948" y="9970"/>
                    <a:pt x="4309" y="9790"/>
                    <a:pt x="4246" y="9410"/>
                  </a:cubicBezTo>
                  <a:cubicBezTo>
                    <a:pt x="4103" y="8218"/>
                    <a:pt x="2529" y="8265"/>
                    <a:pt x="3244" y="6930"/>
                  </a:cubicBezTo>
                  <a:cubicBezTo>
                    <a:pt x="3563" y="6335"/>
                    <a:pt x="4042" y="6033"/>
                    <a:pt x="4505" y="6033"/>
                  </a:cubicBezTo>
                  <a:cubicBezTo>
                    <a:pt x="5083" y="6033"/>
                    <a:pt x="5635" y="6502"/>
                    <a:pt x="5820" y="7454"/>
                  </a:cubicBezTo>
                  <a:cubicBezTo>
                    <a:pt x="6154" y="9172"/>
                    <a:pt x="7156" y="10889"/>
                    <a:pt x="9684" y="10984"/>
                  </a:cubicBezTo>
                  <a:cubicBezTo>
                    <a:pt x="9702" y="10985"/>
                    <a:pt x="9720" y="10985"/>
                    <a:pt x="9738" y="10985"/>
                  </a:cubicBezTo>
                  <a:cubicBezTo>
                    <a:pt x="12270" y="10985"/>
                    <a:pt x="12973" y="7640"/>
                    <a:pt x="12594" y="6930"/>
                  </a:cubicBezTo>
                  <a:cubicBezTo>
                    <a:pt x="12222" y="6310"/>
                    <a:pt x="11814" y="4188"/>
                    <a:pt x="12393" y="4188"/>
                  </a:cubicBezTo>
                  <a:cubicBezTo>
                    <a:pt x="12483" y="4188"/>
                    <a:pt x="12596" y="4239"/>
                    <a:pt x="12737" y="4354"/>
                  </a:cubicBezTo>
                  <a:cubicBezTo>
                    <a:pt x="13834" y="5212"/>
                    <a:pt x="13452" y="6548"/>
                    <a:pt x="14072" y="6548"/>
                  </a:cubicBezTo>
                  <a:cubicBezTo>
                    <a:pt x="14693" y="6548"/>
                    <a:pt x="15217" y="4306"/>
                    <a:pt x="14979" y="3209"/>
                  </a:cubicBezTo>
                  <a:cubicBezTo>
                    <a:pt x="14791" y="2345"/>
                    <a:pt x="11287" y="0"/>
                    <a:pt x="79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3" name="Google Shape;4103;p67"/>
            <p:cNvSpPr/>
            <p:nvPr/>
          </p:nvSpPr>
          <p:spPr>
            <a:xfrm flipH="1">
              <a:off x="3751572" y="3818910"/>
              <a:ext cx="924758" cy="567580"/>
            </a:xfrm>
            <a:custGeom>
              <a:rect b="b" l="l" r="r" t="t"/>
              <a:pathLst>
                <a:path extrusionOk="0" h="26941" w="43895">
                  <a:moveTo>
                    <a:pt x="21659" y="0"/>
                  </a:moveTo>
                  <a:cubicBezTo>
                    <a:pt x="21568" y="0"/>
                    <a:pt x="21474" y="4"/>
                    <a:pt x="21377" y="11"/>
                  </a:cubicBezTo>
                  <a:cubicBezTo>
                    <a:pt x="18610" y="250"/>
                    <a:pt x="17132" y="9837"/>
                    <a:pt x="15367" y="14607"/>
                  </a:cubicBezTo>
                  <a:cubicBezTo>
                    <a:pt x="14126" y="18137"/>
                    <a:pt x="12409" y="21476"/>
                    <a:pt x="10167" y="24482"/>
                  </a:cubicBezTo>
                  <a:cubicBezTo>
                    <a:pt x="9831" y="24916"/>
                    <a:pt x="9188" y="25073"/>
                    <a:pt x="8388" y="25073"/>
                  </a:cubicBezTo>
                  <a:cubicBezTo>
                    <a:pt x="6275" y="25073"/>
                    <a:pt x="3067" y="23973"/>
                    <a:pt x="1524" y="23973"/>
                  </a:cubicBezTo>
                  <a:cubicBezTo>
                    <a:pt x="1085" y="23973"/>
                    <a:pt x="781" y="24062"/>
                    <a:pt x="675" y="24291"/>
                  </a:cubicBezTo>
                  <a:cubicBezTo>
                    <a:pt x="1" y="25723"/>
                    <a:pt x="2600" y="26940"/>
                    <a:pt x="5524" y="26940"/>
                  </a:cubicBezTo>
                  <a:cubicBezTo>
                    <a:pt x="7566" y="26940"/>
                    <a:pt x="9768" y="26346"/>
                    <a:pt x="11121" y="24815"/>
                  </a:cubicBezTo>
                  <a:cubicBezTo>
                    <a:pt x="14413" y="21095"/>
                    <a:pt x="18372" y="8311"/>
                    <a:pt x="22283" y="6880"/>
                  </a:cubicBezTo>
                  <a:cubicBezTo>
                    <a:pt x="22689" y="6733"/>
                    <a:pt x="23096" y="6667"/>
                    <a:pt x="23503" y="6667"/>
                  </a:cubicBezTo>
                  <a:cubicBezTo>
                    <a:pt x="27073" y="6667"/>
                    <a:pt x="30627" y="11777"/>
                    <a:pt x="32682" y="12890"/>
                  </a:cubicBezTo>
                  <a:cubicBezTo>
                    <a:pt x="34171" y="13714"/>
                    <a:pt x="36269" y="14579"/>
                    <a:pt x="38307" y="14579"/>
                  </a:cubicBezTo>
                  <a:cubicBezTo>
                    <a:pt x="39339" y="14579"/>
                    <a:pt x="40355" y="14358"/>
                    <a:pt x="41268" y="13797"/>
                  </a:cubicBezTo>
                  <a:cubicBezTo>
                    <a:pt x="43407" y="12498"/>
                    <a:pt x="43895" y="10893"/>
                    <a:pt x="42779" y="10893"/>
                  </a:cubicBezTo>
                  <a:cubicBezTo>
                    <a:pt x="42502" y="10893"/>
                    <a:pt x="42125" y="10993"/>
                    <a:pt x="41650" y="11221"/>
                  </a:cubicBezTo>
                  <a:cubicBezTo>
                    <a:pt x="39793" y="12112"/>
                    <a:pt x="39382" y="13581"/>
                    <a:pt x="37828" y="13581"/>
                  </a:cubicBezTo>
                  <a:cubicBezTo>
                    <a:pt x="37386" y="13581"/>
                    <a:pt x="36851" y="13462"/>
                    <a:pt x="36164" y="13176"/>
                  </a:cubicBezTo>
                  <a:cubicBezTo>
                    <a:pt x="33064" y="11936"/>
                    <a:pt x="31108" y="11125"/>
                    <a:pt x="27578" y="6641"/>
                  </a:cubicBezTo>
                  <a:cubicBezTo>
                    <a:pt x="24182" y="2327"/>
                    <a:pt x="23965" y="0"/>
                    <a:pt x="216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4" name="Google Shape;4104;p67"/>
            <p:cNvSpPr/>
            <p:nvPr/>
          </p:nvSpPr>
          <p:spPr>
            <a:xfrm flipH="1">
              <a:off x="4004212" y="3881396"/>
              <a:ext cx="320247" cy="235092"/>
            </a:xfrm>
            <a:custGeom>
              <a:rect b="b" l="l" r="r" t="t"/>
              <a:pathLst>
                <a:path extrusionOk="0" h="11159" w="15201">
                  <a:moveTo>
                    <a:pt x="5688" y="1"/>
                  </a:moveTo>
                  <a:cubicBezTo>
                    <a:pt x="3573" y="1"/>
                    <a:pt x="1956" y="670"/>
                    <a:pt x="1956" y="670"/>
                  </a:cubicBezTo>
                  <a:cubicBezTo>
                    <a:pt x="1431" y="2006"/>
                    <a:pt x="0" y="7205"/>
                    <a:pt x="0" y="7205"/>
                  </a:cubicBezTo>
                  <a:cubicBezTo>
                    <a:pt x="912" y="6603"/>
                    <a:pt x="1524" y="6322"/>
                    <a:pt x="2023" y="6322"/>
                  </a:cubicBezTo>
                  <a:cubicBezTo>
                    <a:pt x="3144" y="6322"/>
                    <a:pt x="3693" y="7739"/>
                    <a:pt x="5772" y="10115"/>
                  </a:cubicBezTo>
                  <a:cubicBezTo>
                    <a:pt x="6400" y="10843"/>
                    <a:pt x="7214" y="11158"/>
                    <a:pt x="8072" y="11158"/>
                  </a:cubicBezTo>
                  <a:cubicBezTo>
                    <a:pt x="11319" y="11158"/>
                    <a:pt x="15200" y="6647"/>
                    <a:pt x="12069" y="2912"/>
                  </a:cubicBezTo>
                  <a:cubicBezTo>
                    <a:pt x="10124" y="597"/>
                    <a:pt x="7684" y="1"/>
                    <a:pt x="568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5" name="Google Shape;4105;p67"/>
            <p:cNvSpPr/>
            <p:nvPr/>
          </p:nvSpPr>
          <p:spPr>
            <a:xfrm flipH="1">
              <a:off x="4153601" y="3926439"/>
              <a:ext cx="145745" cy="67563"/>
            </a:xfrm>
            <a:custGeom>
              <a:rect b="b" l="l" r="r" t="t"/>
              <a:pathLst>
                <a:path extrusionOk="0" h="3207" w="6918">
                  <a:moveTo>
                    <a:pt x="1934" y="1"/>
                  </a:moveTo>
                  <a:cubicBezTo>
                    <a:pt x="1299" y="1"/>
                    <a:pt x="710" y="70"/>
                    <a:pt x="239" y="154"/>
                  </a:cubicBezTo>
                  <a:cubicBezTo>
                    <a:pt x="144" y="345"/>
                    <a:pt x="96" y="536"/>
                    <a:pt x="1" y="774"/>
                  </a:cubicBezTo>
                  <a:cubicBezTo>
                    <a:pt x="679" y="551"/>
                    <a:pt x="1314" y="456"/>
                    <a:pt x="1903" y="456"/>
                  </a:cubicBezTo>
                  <a:cubicBezTo>
                    <a:pt x="5084" y="456"/>
                    <a:pt x="6917" y="3207"/>
                    <a:pt x="6917" y="3207"/>
                  </a:cubicBezTo>
                  <a:cubicBezTo>
                    <a:pt x="6098" y="605"/>
                    <a:pt x="3813" y="1"/>
                    <a:pt x="19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6" name="Google Shape;4106;p67"/>
            <p:cNvSpPr/>
            <p:nvPr/>
          </p:nvSpPr>
          <p:spPr>
            <a:xfrm flipH="1">
              <a:off x="4660088" y="3315649"/>
              <a:ext cx="377888" cy="377888"/>
            </a:xfrm>
            <a:custGeom>
              <a:rect b="b" l="l" r="r" t="t"/>
              <a:pathLst>
                <a:path extrusionOk="0" h="17937" w="17937">
                  <a:moveTo>
                    <a:pt x="8969" y="1"/>
                  </a:moveTo>
                  <a:cubicBezTo>
                    <a:pt x="4008" y="1"/>
                    <a:pt x="1" y="4008"/>
                    <a:pt x="1" y="8969"/>
                  </a:cubicBezTo>
                  <a:cubicBezTo>
                    <a:pt x="1" y="13930"/>
                    <a:pt x="4008" y="17936"/>
                    <a:pt x="8969" y="17936"/>
                  </a:cubicBezTo>
                  <a:cubicBezTo>
                    <a:pt x="13929" y="17936"/>
                    <a:pt x="17936" y="13930"/>
                    <a:pt x="17936" y="8969"/>
                  </a:cubicBezTo>
                  <a:cubicBezTo>
                    <a:pt x="17936" y="4008"/>
                    <a:pt x="13929" y="1"/>
                    <a:pt x="8969" y="1"/>
                  </a:cubicBezTo>
                  <a:close/>
                </a:path>
              </a:pathLst>
            </a:custGeom>
            <a:solidFill>
              <a:schemeClr val="dk1">
                <a:alpha val="6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7" name="Google Shape;4107;p67"/>
            <p:cNvSpPr/>
            <p:nvPr/>
          </p:nvSpPr>
          <p:spPr>
            <a:xfrm flipH="1">
              <a:off x="4767616" y="3422188"/>
              <a:ext cx="190956" cy="164706"/>
            </a:xfrm>
            <a:custGeom>
              <a:rect b="b" l="l" r="r" t="t"/>
              <a:pathLst>
                <a:path extrusionOk="0" h="7818" w="9064">
                  <a:moveTo>
                    <a:pt x="5200" y="0"/>
                  </a:moveTo>
                  <a:cubicBezTo>
                    <a:pt x="1717" y="0"/>
                    <a:pt x="0" y="4198"/>
                    <a:pt x="2433" y="6678"/>
                  </a:cubicBezTo>
                  <a:cubicBezTo>
                    <a:pt x="3234" y="7464"/>
                    <a:pt x="4210" y="7817"/>
                    <a:pt x="5164" y="7817"/>
                  </a:cubicBezTo>
                  <a:cubicBezTo>
                    <a:pt x="7162" y="7817"/>
                    <a:pt x="9063" y="6269"/>
                    <a:pt x="9063" y="3912"/>
                  </a:cubicBezTo>
                  <a:cubicBezTo>
                    <a:pt x="9063" y="1765"/>
                    <a:pt x="7346" y="0"/>
                    <a:pt x="52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8" name="Google Shape;4108;p67"/>
            <p:cNvSpPr/>
            <p:nvPr/>
          </p:nvSpPr>
          <p:spPr>
            <a:xfrm flipH="1">
              <a:off x="3809867" y="3034630"/>
              <a:ext cx="319594" cy="314559"/>
            </a:xfrm>
            <a:custGeom>
              <a:rect b="b" l="l" r="r" t="t"/>
              <a:pathLst>
                <a:path extrusionOk="0" h="14931" w="15170">
                  <a:moveTo>
                    <a:pt x="7585" y="0"/>
                  </a:moveTo>
                  <a:cubicBezTo>
                    <a:pt x="3388" y="0"/>
                    <a:pt x="1" y="3339"/>
                    <a:pt x="1" y="7441"/>
                  </a:cubicBezTo>
                  <a:cubicBezTo>
                    <a:pt x="1" y="11591"/>
                    <a:pt x="3388" y="14930"/>
                    <a:pt x="7585" y="14930"/>
                  </a:cubicBezTo>
                  <a:cubicBezTo>
                    <a:pt x="11783" y="14930"/>
                    <a:pt x="15170" y="11591"/>
                    <a:pt x="15170" y="7441"/>
                  </a:cubicBezTo>
                  <a:cubicBezTo>
                    <a:pt x="15170" y="3339"/>
                    <a:pt x="11783" y="0"/>
                    <a:pt x="7585" y="0"/>
                  </a:cubicBezTo>
                  <a:close/>
                </a:path>
              </a:pathLst>
            </a:custGeom>
            <a:solidFill>
              <a:schemeClr val="dk1">
                <a:alpha val="67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9" name="Google Shape;4109;p67"/>
            <p:cNvSpPr/>
            <p:nvPr/>
          </p:nvSpPr>
          <p:spPr>
            <a:xfrm flipH="1">
              <a:off x="3886237" y="3115023"/>
              <a:ext cx="179895" cy="154193"/>
            </a:xfrm>
            <a:custGeom>
              <a:rect b="b" l="l" r="r" t="t"/>
              <a:pathLst>
                <a:path extrusionOk="0" h="7319" w="8539">
                  <a:moveTo>
                    <a:pt x="4866" y="0"/>
                  </a:moveTo>
                  <a:cubicBezTo>
                    <a:pt x="1622" y="0"/>
                    <a:pt x="0" y="3912"/>
                    <a:pt x="2290" y="6249"/>
                  </a:cubicBezTo>
                  <a:cubicBezTo>
                    <a:pt x="3028" y="6987"/>
                    <a:pt x="3940" y="7319"/>
                    <a:pt x="4837" y="7319"/>
                  </a:cubicBezTo>
                  <a:cubicBezTo>
                    <a:pt x="6721" y="7319"/>
                    <a:pt x="8539" y="5855"/>
                    <a:pt x="8539" y="3625"/>
                  </a:cubicBezTo>
                  <a:cubicBezTo>
                    <a:pt x="8539" y="1622"/>
                    <a:pt x="6917" y="0"/>
                    <a:pt x="48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0" name="Google Shape;4110;p67"/>
            <p:cNvSpPr/>
            <p:nvPr/>
          </p:nvSpPr>
          <p:spPr>
            <a:xfrm flipH="1">
              <a:off x="4882181" y="3411127"/>
              <a:ext cx="92486" cy="79045"/>
            </a:xfrm>
            <a:custGeom>
              <a:rect b="b" l="l" r="r" t="t"/>
              <a:pathLst>
                <a:path extrusionOk="0" h="3752" w="4390">
                  <a:moveTo>
                    <a:pt x="2529" y="0"/>
                  </a:moveTo>
                  <a:cubicBezTo>
                    <a:pt x="860" y="0"/>
                    <a:pt x="1" y="2004"/>
                    <a:pt x="1193" y="3196"/>
                  </a:cubicBezTo>
                  <a:cubicBezTo>
                    <a:pt x="1578" y="3580"/>
                    <a:pt x="2046" y="3752"/>
                    <a:pt x="2504" y="3752"/>
                  </a:cubicBezTo>
                  <a:cubicBezTo>
                    <a:pt x="3469" y="3752"/>
                    <a:pt x="4389" y="2993"/>
                    <a:pt x="4389" y="1861"/>
                  </a:cubicBezTo>
                  <a:cubicBezTo>
                    <a:pt x="4389" y="811"/>
                    <a:pt x="3578" y="0"/>
                    <a:pt x="25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1" name="Google Shape;4111;p67"/>
            <p:cNvSpPr/>
            <p:nvPr/>
          </p:nvSpPr>
          <p:spPr>
            <a:xfrm flipH="1">
              <a:off x="3896285" y="3070803"/>
              <a:ext cx="78413" cy="79403"/>
            </a:xfrm>
            <a:custGeom>
              <a:rect b="b" l="l" r="r" t="t"/>
              <a:pathLst>
                <a:path extrusionOk="0" h="3769" w="3722">
                  <a:moveTo>
                    <a:pt x="1861" y="0"/>
                  </a:moveTo>
                  <a:cubicBezTo>
                    <a:pt x="812" y="0"/>
                    <a:pt x="1" y="811"/>
                    <a:pt x="1" y="1861"/>
                  </a:cubicBezTo>
                  <a:cubicBezTo>
                    <a:pt x="1" y="2910"/>
                    <a:pt x="812" y="3769"/>
                    <a:pt x="1861" y="3769"/>
                  </a:cubicBezTo>
                  <a:cubicBezTo>
                    <a:pt x="2911" y="3769"/>
                    <a:pt x="3722" y="2910"/>
                    <a:pt x="3722" y="1861"/>
                  </a:cubicBezTo>
                  <a:cubicBezTo>
                    <a:pt x="3722" y="811"/>
                    <a:pt x="2911" y="0"/>
                    <a:pt x="18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2" name="Google Shape;4112;p67"/>
            <p:cNvSpPr/>
            <p:nvPr/>
          </p:nvSpPr>
          <p:spPr>
            <a:xfrm flipH="1">
              <a:off x="4809835" y="3394041"/>
              <a:ext cx="66342" cy="56903"/>
            </a:xfrm>
            <a:custGeom>
              <a:rect b="b" l="l" r="r" t="t"/>
              <a:pathLst>
                <a:path extrusionOk="0" h="2701" w="3149">
                  <a:moveTo>
                    <a:pt x="1813" y="1"/>
                  </a:moveTo>
                  <a:cubicBezTo>
                    <a:pt x="621" y="1"/>
                    <a:pt x="1" y="1432"/>
                    <a:pt x="859" y="2290"/>
                  </a:cubicBezTo>
                  <a:cubicBezTo>
                    <a:pt x="1126" y="2573"/>
                    <a:pt x="1465" y="2700"/>
                    <a:pt x="1800" y="2700"/>
                  </a:cubicBezTo>
                  <a:cubicBezTo>
                    <a:pt x="2483" y="2700"/>
                    <a:pt x="3149" y="2169"/>
                    <a:pt x="3149" y="1336"/>
                  </a:cubicBezTo>
                  <a:cubicBezTo>
                    <a:pt x="3149" y="621"/>
                    <a:pt x="2529" y="1"/>
                    <a:pt x="18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3" name="Google Shape;4113;p67"/>
            <p:cNvSpPr/>
            <p:nvPr/>
          </p:nvSpPr>
          <p:spPr>
            <a:xfrm flipH="1">
              <a:off x="3996778" y="3115023"/>
              <a:ext cx="66342" cy="56672"/>
            </a:xfrm>
            <a:custGeom>
              <a:rect b="b" l="l" r="r" t="t"/>
              <a:pathLst>
                <a:path extrusionOk="0" h="2690" w="3149">
                  <a:moveTo>
                    <a:pt x="1813" y="0"/>
                  </a:moveTo>
                  <a:cubicBezTo>
                    <a:pt x="620" y="0"/>
                    <a:pt x="0" y="1431"/>
                    <a:pt x="859" y="2290"/>
                  </a:cubicBezTo>
                  <a:cubicBezTo>
                    <a:pt x="1135" y="2566"/>
                    <a:pt x="1471" y="2690"/>
                    <a:pt x="1800" y="2690"/>
                  </a:cubicBezTo>
                  <a:cubicBezTo>
                    <a:pt x="2491" y="2690"/>
                    <a:pt x="3148" y="2144"/>
                    <a:pt x="3148" y="1336"/>
                  </a:cubicBezTo>
                  <a:cubicBezTo>
                    <a:pt x="3148" y="573"/>
                    <a:pt x="2528" y="0"/>
                    <a:pt x="18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14" name="Google Shape;4114;p67"/>
          <p:cNvSpPr/>
          <p:nvPr/>
        </p:nvSpPr>
        <p:spPr>
          <a:xfrm flipH="1">
            <a:off x="1039550" y="4064850"/>
            <a:ext cx="6566100" cy="104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EE8E6"/>
              </a:highlight>
            </a:endParaRPr>
          </a:p>
        </p:txBody>
      </p:sp>
      <p:sp>
        <p:nvSpPr>
          <p:cNvPr id="4115" name="Google Shape;4115;p67"/>
          <p:cNvSpPr txBox="1"/>
          <p:nvPr/>
        </p:nvSpPr>
        <p:spPr>
          <a:xfrm>
            <a:off x="1343750" y="4096800"/>
            <a:ext cx="59577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0000FF"/>
                </a:solidFill>
                <a:latin typeface="Boogaloo"/>
                <a:ea typeface="Boogaloo"/>
                <a:cs typeface="Boogaloo"/>
                <a:sym typeface="Boogaloo"/>
              </a:rPr>
              <a:t>CHEWY VISION</a:t>
            </a:r>
            <a:r>
              <a:rPr lang="en">
                <a:solidFill>
                  <a:schemeClr val="accent2"/>
                </a:solidFill>
                <a:latin typeface="Boogaloo"/>
                <a:ea typeface="Boogaloo"/>
                <a:cs typeface="Boogaloo"/>
                <a:sym typeface="Boogaloo"/>
              </a:rPr>
              <a:t> </a:t>
            </a:r>
            <a:endParaRPr>
              <a:solidFill>
                <a:schemeClr val="accent2"/>
              </a:solidFill>
              <a:latin typeface="Boogaloo"/>
              <a:ea typeface="Boogaloo"/>
              <a:cs typeface="Boogaloo"/>
              <a:sym typeface="Boogaloo"/>
            </a:endParaRPr>
          </a:p>
          <a:p>
            <a:pPr indent="0" lvl="0" marL="0" rtl="0" algn="l">
              <a:spcBef>
                <a:spcPts val="0"/>
              </a:spcBef>
              <a:spcAft>
                <a:spcPts val="0"/>
              </a:spcAft>
              <a:buNone/>
            </a:pPr>
            <a:r>
              <a:rPr lang="en">
                <a:solidFill>
                  <a:srgbClr val="351C75"/>
                </a:solidFill>
                <a:latin typeface="Boogaloo"/>
                <a:ea typeface="Boogaloo"/>
                <a:cs typeface="Boogaloo"/>
                <a:sym typeface="Boogaloo"/>
              </a:rPr>
              <a:t>At Chewy, we strive to deliver the best products with the best service - and we want to become even better. Happy customers are always our #1 priority, and our team members are passionate about finding new ways to wow both pet owners and the industry at large.</a:t>
            </a:r>
            <a:endParaRPr>
              <a:latin typeface="Muli"/>
              <a:ea typeface="Muli"/>
              <a:cs typeface="Muli"/>
              <a:sym typeface="Mul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0" name="Shape 3430"/>
        <p:cNvGrpSpPr/>
        <p:nvPr/>
      </p:nvGrpSpPr>
      <p:grpSpPr>
        <a:xfrm>
          <a:off x="0" y="0"/>
          <a:ext cx="0" cy="0"/>
          <a:chOff x="0" y="0"/>
          <a:chExt cx="0" cy="0"/>
        </a:xfrm>
      </p:grpSpPr>
      <p:sp>
        <p:nvSpPr>
          <p:cNvPr id="3431" name="Google Shape;3431;p59"/>
          <p:cNvSpPr txBox="1"/>
          <p:nvPr>
            <p:ph idx="14" type="subTitle"/>
          </p:nvPr>
        </p:nvSpPr>
        <p:spPr>
          <a:xfrm>
            <a:off x="3678075" y="643425"/>
            <a:ext cx="2192700" cy="46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CC956"/>
                </a:solidFill>
              </a:rPr>
              <a:t>PURPOSE &amp; </a:t>
            </a:r>
            <a:endParaRPr>
              <a:solidFill>
                <a:srgbClr val="FCC956"/>
              </a:solidFill>
            </a:endParaRPr>
          </a:p>
          <a:p>
            <a:pPr indent="0" lvl="0" marL="0" rtl="0" algn="l">
              <a:spcBef>
                <a:spcPts val="0"/>
              </a:spcBef>
              <a:spcAft>
                <a:spcPts val="0"/>
              </a:spcAft>
              <a:buNone/>
            </a:pPr>
            <a:r>
              <a:rPr lang="en">
                <a:solidFill>
                  <a:srgbClr val="FCC956"/>
                </a:solidFill>
              </a:rPr>
              <a:t>MISSION</a:t>
            </a:r>
            <a:endParaRPr>
              <a:solidFill>
                <a:srgbClr val="FCC956"/>
              </a:solidFill>
            </a:endParaRPr>
          </a:p>
          <a:p>
            <a:pPr indent="0" lvl="0" marL="0" rtl="0" algn="l">
              <a:spcBef>
                <a:spcPts val="0"/>
              </a:spcBef>
              <a:spcAft>
                <a:spcPts val="0"/>
              </a:spcAft>
              <a:buNone/>
            </a:pPr>
            <a:r>
              <a:t/>
            </a:r>
            <a:endParaRPr>
              <a:solidFill>
                <a:srgbClr val="FCC956"/>
              </a:solidFill>
            </a:endParaRPr>
          </a:p>
        </p:txBody>
      </p:sp>
      <p:sp>
        <p:nvSpPr>
          <p:cNvPr id="3432" name="Google Shape;3432;p59"/>
          <p:cNvSpPr txBox="1"/>
          <p:nvPr>
            <p:ph idx="15" type="title"/>
          </p:nvPr>
        </p:nvSpPr>
        <p:spPr>
          <a:xfrm>
            <a:off x="3127060" y="710346"/>
            <a:ext cx="663600" cy="38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CC956"/>
                </a:solidFill>
              </a:rPr>
              <a:t>01</a:t>
            </a:r>
            <a:endParaRPr>
              <a:solidFill>
                <a:srgbClr val="FCC956"/>
              </a:solidFill>
            </a:endParaRPr>
          </a:p>
        </p:txBody>
      </p:sp>
      <p:sp>
        <p:nvSpPr>
          <p:cNvPr id="3433" name="Google Shape;3433;p59"/>
          <p:cNvSpPr txBox="1"/>
          <p:nvPr>
            <p:ph idx="17" type="subTitle"/>
          </p:nvPr>
        </p:nvSpPr>
        <p:spPr>
          <a:xfrm>
            <a:off x="3530850" y="2177193"/>
            <a:ext cx="2192700" cy="46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CC956"/>
                </a:solidFill>
              </a:rPr>
              <a:t>TEAM OKRs</a:t>
            </a:r>
            <a:endParaRPr>
              <a:solidFill>
                <a:srgbClr val="FCC956"/>
              </a:solidFill>
            </a:endParaRPr>
          </a:p>
          <a:p>
            <a:pPr indent="0" lvl="0" marL="0" rtl="0" algn="l">
              <a:spcBef>
                <a:spcPts val="0"/>
              </a:spcBef>
              <a:spcAft>
                <a:spcPts val="0"/>
              </a:spcAft>
              <a:buNone/>
            </a:pPr>
            <a:r>
              <a:t/>
            </a:r>
            <a:endParaRPr>
              <a:solidFill>
                <a:srgbClr val="FCC956"/>
              </a:solidFill>
            </a:endParaRPr>
          </a:p>
        </p:txBody>
      </p:sp>
      <p:sp>
        <p:nvSpPr>
          <p:cNvPr id="3434" name="Google Shape;3434;p59"/>
          <p:cNvSpPr txBox="1"/>
          <p:nvPr>
            <p:ph type="title"/>
          </p:nvPr>
        </p:nvSpPr>
        <p:spPr>
          <a:xfrm>
            <a:off x="5723556" y="650669"/>
            <a:ext cx="663600" cy="38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CC956"/>
                </a:solidFill>
              </a:rPr>
              <a:t>02</a:t>
            </a:r>
            <a:endParaRPr>
              <a:solidFill>
                <a:srgbClr val="FCC956"/>
              </a:solidFill>
            </a:endParaRPr>
          </a:p>
        </p:txBody>
      </p:sp>
      <p:sp>
        <p:nvSpPr>
          <p:cNvPr id="3435" name="Google Shape;3435;p59"/>
          <p:cNvSpPr txBox="1"/>
          <p:nvPr>
            <p:ph idx="7" type="subTitle"/>
          </p:nvPr>
        </p:nvSpPr>
        <p:spPr>
          <a:xfrm>
            <a:off x="6276350" y="3506253"/>
            <a:ext cx="2192700" cy="46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CC956"/>
                </a:solidFill>
              </a:rPr>
              <a:t>OUR PRODUCT</a:t>
            </a:r>
            <a:endParaRPr>
              <a:solidFill>
                <a:srgbClr val="FCC956"/>
              </a:solidFill>
            </a:endParaRPr>
          </a:p>
        </p:txBody>
      </p:sp>
      <p:sp>
        <p:nvSpPr>
          <p:cNvPr id="3436" name="Google Shape;3436;p59"/>
          <p:cNvSpPr txBox="1"/>
          <p:nvPr>
            <p:ph idx="5" type="title"/>
          </p:nvPr>
        </p:nvSpPr>
        <p:spPr>
          <a:xfrm>
            <a:off x="5723556" y="2108360"/>
            <a:ext cx="663600" cy="38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CC956"/>
                </a:solidFill>
              </a:rPr>
              <a:t>04</a:t>
            </a:r>
            <a:endParaRPr>
              <a:solidFill>
                <a:srgbClr val="FCC956"/>
              </a:solidFill>
            </a:endParaRPr>
          </a:p>
        </p:txBody>
      </p:sp>
      <p:sp>
        <p:nvSpPr>
          <p:cNvPr id="3437" name="Google Shape;3437;p59"/>
          <p:cNvSpPr txBox="1"/>
          <p:nvPr>
            <p:ph idx="8" type="title"/>
          </p:nvPr>
        </p:nvSpPr>
        <p:spPr>
          <a:xfrm>
            <a:off x="5723556" y="3555540"/>
            <a:ext cx="663600" cy="38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CC956"/>
                </a:solidFill>
              </a:rPr>
              <a:t>06</a:t>
            </a:r>
            <a:endParaRPr>
              <a:solidFill>
                <a:srgbClr val="FCC956"/>
              </a:solidFill>
            </a:endParaRPr>
          </a:p>
        </p:txBody>
      </p:sp>
      <p:sp>
        <p:nvSpPr>
          <p:cNvPr id="3438" name="Google Shape;3438;p59"/>
          <p:cNvSpPr txBox="1"/>
          <p:nvPr>
            <p:ph idx="9" type="subTitle"/>
          </p:nvPr>
        </p:nvSpPr>
        <p:spPr>
          <a:xfrm>
            <a:off x="6276350" y="3870975"/>
            <a:ext cx="2192700" cy="62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CD"/>
                </a:solidFill>
              </a:rPr>
              <a:t>Chewy at a glance</a:t>
            </a:r>
            <a:endParaRPr b="1">
              <a:solidFill>
                <a:srgbClr val="FFFFCD"/>
              </a:solidFill>
            </a:endParaRPr>
          </a:p>
        </p:txBody>
      </p:sp>
      <p:sp>
        <p:nvSpPr>
          <p:cNvPr id="3439" name="Google Shape;3439;p59"/>
          <p:cNvSpPr txBox="1"/>
          <p:nvPr>
            <p:ph idx="1" type="subTitle"/>
          </p:nvPr>
        </p:nvSpPr>
        <p:spPr>
          <a:xfrm>
            <a:off x="6022050" y="1157350"/>
            <a:ext cx="2192700" cy="62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CD"/>
                </a:solidFill>
              </a:rPr>
              <a:t>What do we do</a:t>
            </a:r>
            <a:endParaRPr b="1">
              <a:solidFill>
                <a:srgbClr val="FFFFCD"/>
              </a:solidFill>
            </a:endParaRPr>
          </a:p>
        </p:txBody>
      </p:sp>
      <p:sp>
        <p:nvSpPr>
          <p:cNvPr id="3440" name="Google Shape;3440;p59"/>
          <p:cNvSpPr txBox="1"/>
          <p:nvPr>
            <p:ph idx="2" type="subTitle"/>
          </p:nvPr>
        </p:nvSpPr>
        <p:spPr>
          <a:xfrm>
            <a:off x="6276350" y="643425"/>
            <a:ext cx="2192700" cy="46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CC956"/>
                </a:solidFill>
              </a:rPr>
              <a:t>OUR WORKING PRINCIPLES</a:t>
            </a:r>
            <a:endParaRPr>
              <a:solidFill>
                <a:srgbClr val="FCC956"/>
              </a:solidFill>
            </a:endParaRPr>
          </a:p>
          <a:p>
            <a:pPr indent="0" lvl="0" marL="0" rtl="0" algn="l">
              <a:spcBef>
                <a:spcPts val="0"/>
              </a:spcBef>
              <a:spcAft>
                <a:spcPts val="0"/>
              </a:spcAft>
              <a:buNone/>
            </a:pPr>
            <a:r>
              <a:t/>
            </a:r>
            <a:endParaRPr>
              <a:solidFill>
                <a:srgbClr val="FCC956"/>
              </a:solidFill>
            </a:endParaRPr>
          </a:p>
        </p:txBody>
      </p:sp>
      <p:sp>
        <p:nvSpPr>
          <p:cNvPr id="3441" name="Google Shape;3441;p59"/>
          <p:cNvSpPr txBox="1"/>
          <p:nvPr>
            <p:ph idx="3" type="subTitle"/>
          </p:nvPr>
        </p:nvSpPr>
        <p:spPr>
          <a:xfrm>
            <a:off x="3678075" y="1100050"/>
            <a:ext cx="2192700" cy="62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CD"/>
                </a:solidFill>
              </a:rPr>
              <a:t>Who we are</a:t>
            </a:r>
            <a:endParaRPr b="1">
              <a:solidFill>
                <a:srgbClr val="FFFFCD"/>
              </a:solidFill>
            </a:endParaRPr>
          </a:p>
        </p:txBody>
      </p:sp>
      <p:sp>
        <p:nvSpPr>
          <p:cNvPr id="3442" name="Google Shape;3442;p59"/>
          <p:cNvSpPr txBox="1"/>
          <p:nvPr>
            <p:ph idx="4" type="subTitle"/>
          </p:nvPr>
        </p:nvSpPr>
        <p:spPr>
          <a:xfrm>
            <a:off x="6276350" y="2075343"/>
            <a:ext cx="2192700" cy="46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CC956"/>
                </a:solidFill>
              </a:rPr>
              <a:t>TEAM RITUALS </a:t>
            </a:r>
            <a:endParaRPr>
              <a:solidFill>
                <a:srgbClr val="FCC956"/>
              </a:solidFill>
            </a:endParaRPr>
          </a:p>
        </p:txBody>
      </p:sp>
      <p:sp>
        <p:nvSpPr>
          <p:cNvPr id="3443" name="Google Shape;3443;p59"/>
          <p:cNvSpPr txBox="1"/>
          <p:nvPr>
            <p:ph idx="6" type="subTitle"/>
          </p:nvPr>
        </p:nvSpPr>
        <p:spPr>
          <a:xfrm>
            <a:off x="6276350" y="2441200"/>
            <a:ext cx="2192700" cy="62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CD"/>
                </a:solidFill>
              </a:rPr>
              <a:t>How</a:t>
            </a:r>
            <a:r>
              <a:rPr b="1" lang="en"/>
              <a:t> </a:t>
            </a:r>
            <a:r>
              <a:rPr b="1" lang="en">
                <a:solidFill>
                  <a:srgbClr val="FFFFCD"/>
                </a:solidFill>
              </a:rPr>
              <a:t>we communicate</a:t>
            </a:r>
            <a:endParaRPr b="1">
              <a:solidFill>
                <a:srgbClr val="FFFFCD"/>
              </a:solidFill>
            </a:endParaRPr>
          </a:p>
        </p:txBody>
      </p:sp>
      <p:sp>
        <p:nvSpPr>
          <p:cNvPr id="3444" name="Google Shape;3444;p59"/>
          <p:cNvSpPr txBox="1"/>
          <p:nvPr>
            <p:ph idx="13" type="title"/>
          </p:nvPr>
        </p:nvSpPr>
        <p:spPr>
          <a:xfrm>
            <a:off x="713225" y="2177200"/>
            <a:ext cx="2109900" cy="71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CC956"/>
                </a:solidFill>
              </a:rPr>
              <a:t>TABLE OF CONTENTS</a:t>
            </a:r>
            <a:endParaRPr>
              <a:solidFill>
                <a:srgbClr val="FCC956"/>
              </a:solidFill>
            </a:endParaRPr>
          </a:p>
        </p:txBody>
      </p:sp>
      <p:sp>
        <p:nvSpPr>
          <p:cNvPr id="3445" name="Google Shape;3445;p59"/>
          <p:cNvSpPr txBox="1"/>
          <p:nvPr>
            <p:ph idx="16" type="title"/>
          </p:nvPr>
        </p:nvSpPr>
        <p:spPr>
          <a:xfrm>
            <a:off x="3127060" y="2075338"/>
            <a:ext cx="663600" cy="38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CC956"/>
                </a:solidFill>
              </a:rPr>
              <a:t>03</a:t>
            </a:r>
            <a:endParaRPr>
              <a:solidFill>
                <a:srgbClr val="FCC956"/>
              </a:solidFill>
            </a:endParaRPr>
          </a:p>
        </p:txBody>
      </p:sp>
      <p:sp>
        <p:nvSpPr>
          <p:cNvPr id="3446" name="Google Shape;3446;p59"/>
          <p:cNvSpPr txBox="1"/>
          <p:nvPr>
            <p:ph idx="18" type="subTitle"/>
          </p:nvPr>
        </p:nvSpPr>
        <p:spPr>
          <a:xfrm>
            <a:off x="3260738" y="2538850"/>
            <a:ext cx="2192700" cy="62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CD"/>
                </a:solidFill>
              </a:rPr>
              <a:t>What are our </a:t>
            </a:r>
            <a:r>
              <a:rPr b="1" lang="en">
                <a:solidFill>
                  <a:srgbClr val="FFFFCD"/>
                </a:solidFill>
              </a:rPr>
              <a:t>goals?</a:t>
            </a:r>
            <a:br>
              <a:rPr b="1" lang="en">
                <a:solidFill>
                  <a:srgbClr val="FFFFCD"/>
                </a:solidFill>
              </a:rPr>
            </a:br>
            <a:r>
              <a:rPr b="1" lang="en">
                <a:solidFill>
                  <a:srgbClr val="FFFFCD"/>
                </a:solidFill>
              </a:rPr>
              <a:t>How do we get there?</a:t>
            </a:r>
            <a:endParaRPr b="1">
              <a:solidFill>
                <a:srgbClr val="FFFFCD"/>
              </a:solidFill>
            </a:endParaRPr>
          </a:p>
        </p:txBody>
      </p:sp>
      <p:sp>
        <p:nvSpPr>
          <p:cNvPr id="3447" name="Google Shape;3447;p59"/>
          <p:cNvSpPr txBox="1"/>
          <p:nvPr>
            <p:ph idx="19" type="title"/>
          </p:nvPr>
        </p:nvSpPr>
        <p:spPr>
          <a:xfrm>
            <a:off x="3127060" y="3555540"/>
            <a:ext cx="663600" cy="38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CC956"/>
                </a:solidFill>
              </a:rPr>
              <a:t>05</a:t>
            </a:r>
            <a:endParaRPr>
              <a:solidFill>
                <a:srgbClr val="FCC956"/>
              </a:solidFill>
            </a:endParaRPr>
          </a:p>
        </p:txBody>
      </p:sp>
      <p:sp>
        <p:nvSpPr>
          <p:cNvPr id="3448" name="Google Shape;3448;p59"/>
          <p:cNvSpPr txBox="1"/>
          <p:nvPr>
            <p:ph idx="20" type="subTitle"/>
          </p:nvPr>
        </p:nvSpPr>
        <p:spPr>
          <a:xfrm>
            <a:off x="3678075" y="3506253"/>
            <a:ext cx="2192700" cy="46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CC956"/>
                </a:solidFill>
              </a:rPr>
              <a:t>TOOLS</a:t>
            </a:r>
            <a:endParaRPr>
              <a:solidFill>
                <a:srgbClr val="FCC956"/>
              </a:solidFill>
            </a:endParaRPr>
          </a:p>
        </p:txBody>
      </p:sp>
      <p:sp>
        <p:nvSpPr>
          <p:cNvPr id="3449" name="Google Shape;3449;p59"/>
          <p:cNvSpPr txBox="1"/>
          <p:nvPr>
            <p:ph idx="21" type="subTitle"/>
          </p:nvPr>
        </p:nvSpPr>
        <p:spPr>
          <a:xfrm>
            <a:off x="3379500" y="3977650"/>
            <a:ext cx="2192700" cy="62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CD"/>
                </a:solidFill>
              </a:rPr>
              <a:t>Our applications for productivity</a:t>
            </a:r>
            <a:endParaRPr b="1">
              <a:solidFill>
                <a:srgbClr val="FFFFCD"/>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3" name="Shape 3453"/>
        <p:cNvGrpSpPr/>
        <p:nvPr/>
      </p:nvGrpSpPr>
      <p:grpSpPr>
        <a:xfrm>
          <a:off x="0" y="0"/>
          <a:ext cx="0" cy="0"/>
          <a:chOff x="0" y="0"/>
          <a:chExt cx="0" cy="0"/>
        </a:xfrm>
      </p:grpSpPr>
      <p:sp>
        <p:nvSpPr>
          <p:cNvPr id="3454" name="Google Shape;3454;p60"/>
          <p:cNvSpPr txBox="1"/>
          <p:nvPr>
            <p:ph type="title"/>
          </p:nvPr>
        </p:nvSpPr>
        <p:spPr>
          <a:xfrm>
            <a:off x="2565350" y="1865321"/>
            <a:ext cx="7710000" cy="534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CC956"/>
                </a:solidFill>
              </a:rPr>
              <a:t>OUR MISSION</a:t>
            </a:r>
            <a:endParaRPr>
              <a:solidFill>
                <a:srgbClr val="FCC956"/>
              </a:solidFill>
            </a:endParaRPr>
          </a:p>
        </p:txBody>
      </p:sp>
      <p:sp>
        <p:nvSpPr>
          <p:cNvPr id="3455" name="Google Shape;3455;p60"/>
          <p:cNvSpPr/>
          <p:nvPr/>
        </p:nvSpPr>
        <p:spPr>
          <a:xfrm rot="-711">
            <a:off x="1023087" y="4458502"/>
            <a:ext cx="3093287" cy="294204"/>
          </a:xfrm>
          <a:custGeom>
            <a:rect b="b" l="l" r="r" t="t"/>
            <a:pathLst>
              <a:path extrusionOk="0" h="5648" w="85285">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60"/>
          <p:cNvSpPr txBox="1"/>
          <p:nvPr>
            <p:ph idx="1" type="body"/>
          </p:nvPr>
        </p:nvSpPr>
        <p:spPr>
          <a:xfrm>
            <a:off x="4970775" y="2483800"/>
            <a:ext cx="3912900" cy="133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lt1"/>
                </a:solidFill>
                <a:latin typeface="Boogaloo"/>
                <a:ea typeface="Boogaloo"/>
                <a:cs typeface="Boogaloo"/>
                <a:sym typeface="Boogaloo"/>
              </a:rPr>
              <a:t>Develop products and features to solve overarching problems, empathize with our customer base, communicate effectively with our team members and ensure technological feasibility and a seamless experience that support </a:t>
            </a:r>
            <a:r>
              <a:rPr lang="en" sz="1500">
                <a:solidFill>
                  <a:schemeClr val="lt1"/>
                </a:solidFill>
                <a:latin typeface="Boogaloo"/>
                <a:ea typeface="Boogaloo"/>
                <a:cs typeface="Boogaloo"/>
                <a:sym typeface="Boogaloo"/>
              </a:rPr>
              <a:t>the</a:t>
            </a:r>
            <a:r>
              <a:rPr lang="en" sz="1500">
                <a:solidFill>
                  <a:schemeClr val="lt1"/>
                </a:solidFill>
                <a:latin typeface="Boogaloo"/>
                <a:ea typeface="Boogaloo"/>
                <a:cs typeface="Boogaloo"/>
                <a:sym typeface="Boogaloo"/>
              </a:rPr>
              <a:t> </a:t>
            </a:r>
            <a:r>
              <a:rPr lang="en" sz="1500">
                <a:solidFill>
                  <a:schemeClr val="lt1"/>
                </a:solidFill>
                <a:latin typeface="Boogaloo"/>
                <a:ea typeface="Boogaloo"/>
                <a:cs typeface="Boogaloo"/>
                <a:sym typeface="Boogaloo"/>
              </a:rPr>
              <a:t>attainment of helping people buy great food for their pets.</a:t>
            </a:r>
            <a:endParaRPr sz="1500">
              <a:solidFill>
                <a:schemeClr val="lt1"/>
              </a:solidFill>
              <a:latin typeface="Boogaloo"/>
              <a:ea typeface="Boogaloo"/>
              <a:cs typeface="Boogaloo"/>
              <a:sym typeface="Boogaloo"/>
            </a:endParaRPr>
          </a:p>
        </p:txBody>
      </p:sp>
      <p:sp>
        <p:nvSpPr>
          <p:cNvPr id="3457" name="Google Shape;3457;p60"/>
          <p:cNvSpPr txBox="1"/>
          <p:nvPr>
            <p:ph idx="1" type="body"/>
          </p:nvPr>
        </p:nvSpPr>
        <p:spPr>
          <a:xfrm>
            <a:off x="783350" y="1308025"/>
            <a:ext cx="3912900" cy="133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lt1"/>
                </a:solidFill>
                <a:latin typeface="Boogaloo"/>
                <a:ea typeface="Boogaloo"/>
                <a:cs typeface="Boogaloo"/>
                <a:sym typeface="Boogaloo"/>
              </a:rPr>
              <a:t>To achieve excellence for our customers, our team, and the organization by aligning our work to the needs of our customer base and greater business objectives that spur successful product strategies and </a:t>
            </a:r>
            <a:r>
              <a:rPr lang="en" sz="1500">
                <a:solidFill>
                  <a:schemeClr val="lt1"/>
                </a:solidFill>
                <a:latin typeface="Boogaloo"/>
                <a:ea typeface="Boogaloo"/>
                <a:cs typeface="Boogaloo"/>
                <a:sym typeface="Boogaloo"/>
              </a:rPr>
              <a:t>product</a:t>
            </a:r>
            <a:r>
              <a:rPr lang="en" sz="1500">
                <a:solidFill>
                  <a:schemeClr val="lt1"/>
                </a:solidFill>
                <a:latin typeface="Boogaloo"/>
                <a:ea typeface="Boogaloo"/>
                <a:cs typeface="Boogaloo"/>
                <a:sym typeface="Boogaloo"/>
              </a:rPr>
              <a:t> launch.</a:t>
            </a:r>
            <a:endParaRPr sz="1500">
              <a:solidFill>
                <a:schemeClr val="lt1"/>
              </a:solidFill>
              <a:latin typeface="Boogaloo"/>
              <a:ea typeface="Boogaloo"/>
              <a:cs typeface="Boogaloo"/>
              <a:sym typeface="Boogaloo"/>
            </a:endParaRPr>
          </a:p>
          <a:p>
            <a:pPr indent="0" lvl="0" marL="0" rtl="0" algn="l">
              <a:lnSpc>
                <a:spcPct val="115000"/>
              </a:lnSpc>
              <a:spcBef>
                <a:spcPts val="0"/>
              </a:spcBef>
              <a:spcAft>
                <a:spcPts val="0"/>
              </a:spcAft>
              <a:buNone/>
            </a:pPr>
            <a:r>
              <a:t/>
            </a:r>
            <a:endParaRPr sz="1500">
              <a:solidFill>
                <a:schemeClr val="lt1"/>
              </a:solidFill>
              <a:latin typeface="Boogaloo"/>
              <a:ea typeface="Boogaloo"/>
              <a:cs typeface="Boogaloo"/>
              <a:sym typeface="Boogaloo"/>
            </a:endParaRPr>
          </a:p>
        </p:txBody>
      </p:sp>
      <p:sp>
        <p:nvSpPr>
          <p:cNvPr id="3458" name="Google Shape;3458;p60"/>
          <p:cNvSpPr txBox="1"/>
          <p:nvPr>
            <p:ph type="title"/>
          </p:nvPr>
        </p:nvSpPr>
        <p:spPr>
          <a:xfrm>
            <a:off x="-1622075" y="689546"/>
            <a:ext cx="7710000" cy="534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CC956"/>
                </a:solidFill>
              </a:rPr>
              <a:t>OUR PURPOSE</a:t>
            </a:r>
            <a:endParaRPr>
              <a:solidFill>
                <a:srgbClr val="FCC956"/>
              </a:solidFill>
            </a:endParaRPr>
          </a:p>
        </p:txBody>
      </p:sp>
      <p:grpSp>
        <p:nvGrpSpPr>
          <p:cNvPr id="3459" name="Google Shape;3459;p60"/>
          <p:cNvGrpSpPr/>
          <p:nvPr/>
        </p:nvGrpSpPr>
        <p:grpSpPr>
          <a:xfrm>
            <a:off x="1411188" y="2641313"/>
            <a:ext cx="2444708" cy="2060011"/>
            <a:chOff x="714172" y="1788927"/>
            <a:chExt cx="2776816" cy="2263002"/>
          </a:xfrm>
        </p:grpSpPr>
        <p:sp>
          <p:nvSpPr>
            <p:cNvPr id="3460" name="Google Shape;3460;p60"/>
            <p:cNvSpPr/>
            <p:nvPr/>
          </p:nvSpPr>
          <p:spPr>
            <a:xfrm rot="-481">
              <a:off x="725022" y="3892365"/>
              <a:ext cx="1523617" cy="159457"/>
            </a:xfrm>
            <a:custGeom>
              <a:rect b="b" l="l" r="r" t="t"/>
              <a:pathLst>
                <a:path extrusionOk="0" h="5648" w="85285">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61" name="Google Shape;3461;p60"/>
            <p:cNvGrpSpPr/>
            <p:nvPr/>
          </p:nvGrpSpPr>
          <p:grpSpPr>
            <a:xfrm flipH="1">
              <a:off x="714172" y="1788927"/>
              <a:ext cx="1531921" cy="2254222"/>
              <a:chOff x="1981800" y="237850"/>
              <a:chExt cx="3535475" cy="5202450"/>
            </a:xfrm>
          </p:grpSpPr>
          <p:sp>
            <p:nvSpPr>
              <p:cNvPr id="3462" name="Google Shape;3462;p60"/>
              <p:cNvSpPr/>
              <p:nvPr/>
            </p:nvSpPr>
            <p:spPr>
              <a:xfrm>
                <a:off x="4776775" y="4171800"/>
                <a:ext cx="740500" cy="680300"/>
              </a:xfrm>
              <a:custGeom>
                <a:rect b="b" l="l" r="r" t="t"/>
                <a:pathLst>
                  <a:path extrusionOk="0" h="27212" w="29620">
                    <a:moveTo>
                      <a:pt x="20482" y="0"/>
                    </a:moveTo>
                    <a:cubicBezTo>
                      <a:pt x="21813" y="0"/>
                      <a:pt x="17080" y="11461"/>
                      <a:pt x="15897" y="12718"/>
                    </a:cubicBezTo>
                    <a:cubicBezTo>
                      <a:pt x="14419" y="14271"/>
                      <a:pt x="12718" y="15528"/>
                      <a:pt x="10795" y="16415"/>
                    </a:cubicBezTo>
                    <a:cubicBezTo>
                      <a:pt x="10352" y="16563"/>
                      <a:pt x="9834" y="16637"/>
                      <a:pt x="9391" y="16637"/>
                    </a:cubicBezTo>
                    <a:cubicBezTo>
                      <a:pt x="7468" y="16859"/>
                      <a:pt x="5028" y="16489"/>
                      <a:pt x="4215" y="17524"/>
                    </a:cubicBezTo>
                    <a:cubicBezTo>
                      <a:pt x="0" y="22996"/>
                      <a:pt x="12422" y="27211"/>
                      <a:pt x="15971" y="27211"/>
                    </a:cubicBezTo>
                    <a:cubicBezTo>
                      <a:pt x="16011" y="27211"/>
                      <a:pt x="16050" y="27211"/>
                      <a:pt x="16089" y="27211"/>
                    </a:cubicBezTo>
                    <a:cubicBezTo>
                      <a:pt x="29620" y="27211"/>
                      <a:pt x="24327" y="14493"/>
                      <a:pt x="24327" y="14493"/>
                    </a:cubicBezTo>
                    <a:lnTo>
                      <a:pt x="26175" y="9835"/>
                    </a:lnTo>
                    <a:cubicBezTo>
                      <a:pt x="27432" y="6655"/>
                      <a:pt x="24622" y="0"/>
                      <a:pt x="204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60"/>
              <p:cNvSpPr/>
              <p:nvPr/>
            </p:nvSpPr>
            <p:spPr>
              <a:xfrm>
                <a:off x="2643575" y="2997750"/>
                <a:ext cx="2657100" cy="2442250"/>
              </a:xfrm>
              <a:custGeom>
                <a:rect b="b" l="l" r="r" t="t"/>
                <a:pathLst>
                  <a:path extrusionOk="0" h="97690" w="106284">
                    <a:moveTo>
                      <a:pt x="66779" y="1"/>
                    </a:moveTo>
                    <a:cubicBezTo>
                      <a:pt x="55963" y="1"/>
                      <a:pt x="42481" y="10323"/>
                      <a:pt x="34605" y="15463"/>
                    </a:cubicBezTo>
                    <a:cubicBezTo>
                      <a:pt x="27654" y="19900"/>
                      <a:pt x="21221" y="24928"/>
                      <a:pt x="15306" y="30547"/>
                    </a:cubicBezTo>
                    <a:cubicBezTo>
                      <a:pt x="10722" y="34984"/>
                      <a:pt x="1257" y="41565"/>
                      <a:pt x="518" y="47924"/>
                    </a:cubicBezTo>
                    <a:cubicBezTo>
                      <a:pt x="518" y="47924"/>
                      <a:pt x="3697" y="46593"/>
                      <a:pt x="3993" y="46297"/>
                    </a:cubicBezTo>
                    <a:lnTo>
                      <a:pt x="3993" y="46297"/>
                    </a:lnTo>
                    <a:cubicBezTo>
                      <a:pt x="0" y="56575"/>
                      <a:pt x="9834" y="74173"/>
                      <a:pt x="17746" y="80975"/>
                    </a:cubicBezTo>
                    <a:cubicBezTo>
                      <a:pt x="17746" y="80975"/>
                      <a:pt x="15596" y="80572"/>
                      <a:pt x="12969" y="80572"/>
                    </a:cubicBezTo>
                    <a:cubicBezTo>
                      <a:pt x="8846" y="80572"/>
                      <a:pt x="3549" y="81565"/>
                      <a:pt x="3549" y="86669"/>
                    </a:cubicBezTo>
                    <a:cubicBezTo>
                      <a:pt x="3549" y="90005"/>
                      <a:pt x="7546" y="91007"/>
                      <a:pt x="12347" y="91007"/>
                    </a:cubicBezTo>
                    <a:cubicBezTo>
                      <a:pt x="18792" y="91007"/>
                      <a:pt x="26688" y="89201"/>
                      <a:pt x="28314" y="88813"/>
                    </a:cubicBezTo>
                    <a:lnTo>
                      <a:pt x="28314" y="88813"/>
                    </a:lnTo>
                    <a:cubicBezTo>
                      <a:pt x="26724" y="89213"/>
                      <a:pt x="19448" y="91218"/>
                      <a:pt x="21295" y="93989"/>
                    </a:cubicBezTo>
                    <a:cubicBezTo>
                      <a:pt x="22597" y="95882"/>
                      <a:pt x="26690" y="95977"/>
                      <a:pt x="29525" y="95977"/>
                    </a:cubicBezTo>
                    <a:cubicBezTo>
                      <a:pt x="29840" y="95977"/>
                      <a:pt x="30139" y="95975"/>
                      <a:pt x="30417" y="95975"/>
                    </a:cubicBezTo>
                    <a:cubicBezTo>
                      <a:pt x="30765" y="95975"/>
                      <a:pt x="31080" y="95977"/>
                      <a:pt x="31351" y="95986"/>
                    </a:cubicBezTo>
                    <a:cubicBezTo>
                      <a:pt x="32006" y="96017"/>
                      <a:pt x="32756" y="96041"/>
                      <a:pt x="33559" y="96041"/>
                    </a:cubicBezTo>
                    <a:cubicBezTo>
                      <a:pt x="36563" y="96041"/>
                      <a:pt x="40299" y="95697"/>
                      <a:pt x="42516" y="94063"/>
                    </a:cubicBezTo>
                    <a:cubicBezTo>
                      <a:pt x="44217" y="92806"/>
                      <a:pt x="44661" y="89405"/>
                      <a:pt x="44217" y="87113"/>
                    </a:cubicBezTo>
                    <a:lnTo>
                      <a:pt x="44217" y="87113"/>
                    </a:lnTo>
                    <a:cubicBezTo>
                      <a:pt x="44218" y="87116"/>
                      <a:pt x="45400" y="92955"/>
                      <a:pt x="46953" y="95542"/>
                    </a:cubicBezTo>
                    <a:cubicBezTo>
                      <a:pt x="47795" y="96986"/>
                      <a:pt x="52270" y="97690"/>
                      <a:pt x="56684" y="97690"/>
                    </a:cubicBezTo>
                    <a:cubicBezTo>
                      <a:pt x="60409" y="97690"/>
                      <a:pt x="64091" y="97189"/>
                      <a:pt x="65512" y="96207"/>
                    </a:cubicBezTo>
                    <a:cubicBezTo>
                      <a:pt x="68691" y="94137"/>
                      <a:pt x="62407" y="91919"/>
                      <a:pt x="62406" y="91919"/>
                    </a:cubicBezTo>
                    <a:lnTo>
                      <a:pt x="62406" y="91919"/>
                    </a:lnTo>
                    <a:cubicBezTo>
                      <a:pt x="68600" y="92717"/>
                      <a:pt x="80086" y="93788"/>
                      <a:pt x="89719" y="93788"/>
                    </a:cubicBezTo>
                    <a:cubicBezTo>
                      <a:pt x="98830" y="93788"/>
                      <a:pt x="106283" y="92830"/>
                      <a:pt x="106032" y="89774"/>
                    </a:cubicBezTo>
                    <a:cubicBezTo>
                      <a:pt x="105514" y="83563"/>
                      <a:pt x="92944" y="83563"/>
                      <a:pt x="92944" y="83563"/>
                    </a:cubicBezTo>
                    <a:cubicBezTo>
                      <a:pt x="94127" y="83563"/>
                      <a:pt x="97233" y="70698"/>
                      <a:pt x="97528" y="69588"/>
                    </a:cubicBezTo>
                    <a:cubicBezTo>
                      <a:pt x="99377" y="62564"/>
                      <a:pt x="100560" y="54726"/>
                      <a:pt x="99377" y="47554"/>
                    </a:cubicBezTo>
                    <a:lnTo>
                      <a:pt x="99377" y="47554"/>
                    </a:lnTo>
                    <a:cubicBezTo>
                      <a:pt x="99494" y="47575"/>
                      <a:pt x="99621" y="47584"/>
                      <a:pt x="99755" y="47584"/>
                    </a:cubicBezTo>
                    <a:cubicBezTo>
                      <a:pt x="100474" y="47584"/>
                      <a:pt x="101390" y="47324"/>
                      <a:pt x="102121" y="47324"/>
                    </a:cubicBezTo>
                    <a:cubicBezTo>
                      <a:pt x="102194" y="47324"/>
                      <a:pt x="102265" y="47326"/>
                      <a:pt x="102335" y="47332"/>
                    </a:cubicBezTo>
                    <a:cubicBezTo>
                      <a:pt x="101965" y="44596"/>
                      <a:pt x="100190" y="41491"/>
                      <a:pt x="97307" y="40234"/>
                    </a:cubicBezTo>
                    <a:cubicBezTo>
                      <a:pt x="99968" y="40012"/>
                      <a:pt x="98637" y="39494"/>
                      <a:pt x="99673" y="38163"/>
                    </a:cubicBezTo>
                    <a:cubicBezTo>
                      <a:pt x="99894" y="37868"/>
                      <a:pt x="88582" y="35206"/>
                      <a:pt x="88064" y="34836"/>
                    </a:cubicBezTo>
                    <a:cubicBezTo>
                      <a:pt x="86585" y="33801"/>
                      <a:pt x="85402" y="29660"/>
                      <a:pt x="84071" y="28033"/>
                    </a:cubicBezTo>
                    <a:cubicBezTo>
                      <a:pt x="82370" y="26185"/>
                      <a:pt x="80522" y="24410"/>
                      <a:pt x="78526" y="22857"/>
                    </a:cubicBezTo>
                    <a:cubicBezTo>
                      <a:pt x="84884" y="22636"/>
                      <a:pt x="78821" y="7626"/>
                      <a:pt x="73128" y="2228"/>
                    </a:cubicBezTo>
                    <a:cubicBezTo>
                      <a:pt x="72315" y="1340"/>
                      <a:pt x="71279" y="749"/>
                      <a:pt x="70170" y="379"/>
                    </a:cubicBezTo>
                    <a:cubicBezTo>
                      <a:pt x="69078" y="120"/>
                      <a:pt x="67944" y="1"/>
                      <a:pt x="66779" y="1"/>
                    </a:cubicBezTo>
                    <a:close/>
                  </a:path>
                </a:pathLst>
              </a:custGeom>
              <a:solidFill>
                <a:srgbClr val="FFD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60"/>
              <p:cNvSpPr/>
              <p:nvPr/>
            </p:nvSpPr>
            <p:spPr>
              <a:xfrm>
                <a:off x="2710125" y="3083000"/>
                <a:ext cx="2536200" cy="2356100"/>
              </a:xfrm>
              <a:custGeom>
                <a:rect b="b" l="l" r="r" t="t"/>
                <a:pathLst>
                  <a:path extrusionOk="0" h="94244" w="101448">
                    <a:moveTo>
                      <a:pt x="23292" y="85847"/>
                    </a:moveTo>
                    <a:lnTo>
                      <a:pt x="23070" y="85995"/>
                    </a:lnTo>
                    <a:lnTo>
                      <a:pt x="23218" y="85995"/>
                    </a:lnTo>
                    <a:lnTo>
                      <a:pt x="23292" y="85847"/>
                    </a:lnTo>
                    <a:close/>
                    <a:moveTo>
                      <a:pt x="71575" y="1"/>
                    </a:moveTo>
                    <a:cubicBezTo>
                      <a:pt x="62332" y="14345"/>
                      <a:pt x="43403" y="45549"/>
                      <a:pt x="39780" y="51612"/>
                    </a:cubicBezTo>
                    <a:cubicBezTo>
                      <a:pt x="39115" y="48285"/>
                      <a:pt x="37562" y="45549"/>
                      <a:pt x="36157" y="42443"/>
                    </a:cubicBezTo>
                    <a:cubicBezTo>
                      <a:pt x="33517" y="36304"/>
                      <a:pt x="29226" y="26156"/>
                      <a:pt x="21759" y="26156"/>
                    </a:cubicBezTo>
                    <a:cubicBezTo>
                      <a:pt x="20862" y="26156"/>
                      <a:pt x="19920" y="26303"/>
                      <a:pt x="18929" y="26620"/>
                    </a:cubicBezTo>
                    <a:cubicBezTo>
                      <a:pt x="17746" y="26989"/>
                      <a:pt x="14714" y="27581"/>
                      <a:pt x="11387" y="28320"/>
                    </a:cubicBezTo>
                    <a:cubicBezTo>
                      <a:pt x="7838" y="31500"/>
                      <a:pt x="2810" y="35419"/>
                      <a:pt x="0" y="39560"/>
                    </a:cubicBezTo>
                    <a:cubicBezTo>
                      <a:pt x="3475" y="44292"/>
                      <a:pt x="10722" y="49320"/>
                      <a:pt x="13753" y="51168"/>
                    </a:cubicBezTo>
                    <a:cubicBezTo>
                      <a:pt x="17672" y="53534"/>
                      <a:pt x="22404" y="75717"/>
                      <a:pt x="18707" y="77270"/>
                    </a:cubicBezTo>
                    <a:cubicBezTo>
                      <a:pt x="18586" y="77318"/>
                      <a:pt x="18451" y="77341"/>
                      <a:pt x="18303" y="77341"/>
                    </a:cubicBezTo>
                    <a:cubicBezTo>
                      <a:pt x="16184" y="77341"/>
                      <a:pt x="11378" y="72564"/>
                      <a:pt x="7025" y="67657"/>
                    </a:cubicBezTo>
                    <a:lnTo>
                      <a:pt x="7025" y="67657"/>
                    </a:lnTo>
                    <a:cubicBezTo>
                      <a:pt x="9243" y="71280"/>
                      <a:pt x="11905" y="74608"/>
                      <a:pt x="15084" y="77565"/>
                    </a:cubicBezTo>
                    <a:cubicBezTo>
                      <a:pt x="13553" y="77320"/>
                      <a:pt x="12021" y="77177"/>
                      <a:pt x="10490" y="77177"/>
                    </a:cubicBezTo>
                    <a:cubicBezTo>
                      <a:pt x="10173" y="77177"/>
                      <a:pt x="9856" y="77183"/>
                      <a:pt x="9539" y="77196"/>
                    </a:cubicBezTo>
                    <a:cubicBezTo>
                      <a:pt x="11683" y="78822"/>
                      <a:pt x="13975" y="80375"/>
                      <a:pt x="16341" y="81706"/>
                    </a:cubicBezTo>
                    <a:cubicBezTo>
                      <a:pt x="20267" y="83800"/>
                      <a:pt x="17650" y="85257"/>
                      <a:pt x="11461" y="85257"/>
                    </a:cubicBezTo>
                    <a:cubicBezTo>
                      <a:pt x="10656" y="85257"/>
                      <a:pt x="9792" y="85232"/>
                      <a:pt x="8873" y="85181"/>
                    </a:cubicBezTo>
                    <a:cubicBezTo>
                      <a:pt x="5176" y="85034"/>
                      <a:pt x="3106" y="82519"/>
                      <a:pt x="1849" y="80153"/>
                    </a:cubicBezTo>
                    <a:cubicBezTo>
                      <a:pt x="1183" y="81041"/>
                      <a:pt x="887" y="82150"/>
                      <a:pt x="887" y="83259"/>
                    </a:cubicBezTo>
                    <a:cubicBezTo>
                      <a:pt x="887" y="87188"/>
                      <a:pt x="6049" y="87637"/>
                      <a:pt x="9336" y="87637"/>
                    </a:cubicBezTo>
                    <a:cubicBezTo>
                      <a:pt x="9760" y="87637"/>
                      <a:pt x="10153" y="87630"/>
                      <a:pt x="10500" y="87621"/>
                    </a:cubicBezTo>
                    <a:cubicBezTo>
                      <a:pt x="10618" y="87621"/>
                      <a:pt x="10751" y="87622"/>
                      <a:pt x="10898" y="87622"/>
                    </a:cubicBezTo>
                    <a:cubicBezTo>
                      <a:pt x="14057" y="87622"/>
                      <a:pt x="23476" y="87554"/>
                      <a:pt x="24253" y="84516"/>
                    </a:cubicBezTo>
                    <a:cubicBezTo>
                      <a:pt x="24844" y="82298"/>
                      <a:pt x="23957" y="79710"/>
                      <a:pt x="23661" y="77491"/>
                    </a:cubicBezTo>
                    <a:cubicBezTo>
                      <a:pt x="23365" y="75347"/>
                      <a:pt x="23144" y="73129"/>
                      <a:pt x="22848" y="70911"/>
                    </a:cubicBezTo>
                    <a:cubicBezTo>
                      <a:pt x="22330" y="67214"/>
                      <a:pt x="21887" y="63517"/>
                      <a:pt x="21295" y="59893"/>
                    </a:cubicBezTo>
                    <a:cubicBezTo>
                      <a:pt x="20942" y="57525"/>
                      <a:pt x="22513" y="56633"/>
                      <a:pt x="24462" y="56633"/>
                    </a:cubicBezTo>
                    <a:cubicBezTo>
                      <a:pt x="25373" y="56633"/>
                      <a:pt x="26366" y="56828"/>
                      <a:pt x="27284" y="57158"/>
                    </a:cubicBezTo>
                    <a:cubicBezTo>
                      <a:pt x="30168" y="58193"/>
                      <a:pt x="36453" y="61298"/>
                      <a:pt x="37488" y="65809"/>
                    </a:cubicBezTo>
                    <a:cubicBezTo>
                      <a:pt x="38504" y="70161"/>
                      <a:pt x="39021" y="83052"/>
                      <a:pt x="34852" y="83052"/>
                    </a:cubicBezTo>
                    <a:cubicBezTo>
                      <a:pt x="34771" y="83052"/>
                      <a:pt x="34689" y="83047"/>
                      <a:pt x="34605" y="83037"/>
                    </a:cubicBezTo>
                    <a:cubicBezTo>
                      <a:pt x="34242" y="83009"/>
                      <a:pt x="33881" y="82995"/>
                      <a:pt x="33522" y="82995"/>
                    </a:cubicBezTo>
                    <a:cubicBezTo>
                      <a:pt x="31021" y="82995"/>
                      <a:pt x="28604" y="83667"/>
                      <a:pt x="26471" y="84960"/>
                    </a:cubicBezTo>
                    <a:cubicBezTo>
                      <a:pt x="28615" y="85255"/>
                      <a:pt x="30686" y="85921"/>
                      <a:pt x="32534" y="86956"/>
                    </a:cubicBezTo>
                    <a:cubicBezTo>
                      <a:pt x="34830" y="88295"/>
                      <a:pt x="36081" y="89249"/>
                      <a:pt x="31353" y="89249"/>
                    </a:cubicBezTo>
                    <a:cubicBezTo>
                      <a:pt x="30599" y="89249"/>
                      <a:pt x="29693" y="89225"/>
                      <a:pt x="28615" y="89174"/>
                    </a:cubicBezTo>
                    <a:cubicBezTo>
                      <a:pt x="22478" y="88805"/>
                      <a:pt x="22700" y="86956"/>
                      <a:pt x="23070" y="86217"/>
                    </a:cubicBezTo>
                    <a:lnTo>
                      <a:pt x="23070" y="86217"/>
                    </a:lnTo>
                    <a:cubicBezTo>
                      <a:pt x="22700" y="86364"/>
                      <a:pt x="22330" y="86512"/>
                      <a:pt x="21961" y="86660"/>
                    </a:cubicBezTo>
                    <a:lnTo>
                      <a:pt x="19225" y="88213"/>
                    </a:lnTo>
                    <a:cubicBezTo>
                      <a:pt x="18411" y="88731"/>
                      <a:pt x="18190" y="89840"/>
                      <a:pt x="18707" y="90579"/>
                    </a:cubicBezTo>
                    <a:cubicBezTo>
                      <a:pt x="20260" y="92945"/>
                      <a:pt x="26323" y="92576"/>
                      <a:pt x="28689" y="92649"/>
                    </a:cubicBezTo>
                    <a:cubicBezTo>
                      <a:pt x="29195" y="92661"/>
                      <a:pt x="29752" y="92671"/>
                      <a:pt x="30344" y="92671"/>
                    </a:cubicBezTo>
                    <a:cubicBezTo>
                      <a:pt x="33474" y="92671"/>
                      <a:pt x="37553" y="92394"/>
                      <a:pt x="39854" y="90653"/>
                    </a:cubicBezTo>
                    <a:cubicBezTo>
                      <a:pt x="41629" y="89396"/>
                      <a:pt x="41999" y="85995"/>
                      <a:pt x="41555" y="83703"/>
                    </a:cubicBezTo>
                    <a:lnTo>
                      <a:pt x="41555" y="83703"/>
                    </a:lnTo>
                    <a:cubicBezTo>
                      <a:pt x="41555" y="83704"/>
                      <a:pt x="41925" y="85404"/>
                      <a:pt x="42516" y="87400"/>
                    </a:cubicBezTo>
                    <a:cubicBezTo>
                      <a:pt x="42590" y="87695"/>
                      <a:pt x="42664" y="87917"/>
                      <a:pt x="42738" y="88213"/>
                    </a:cubicBezTo>
                    <a:cubicBezTo>
                      <a:pt x="43108" y="89544"/>
                      <a:pt x="43625" y="90875"/>
                      <a:pt x="44291" y="92132"/>
                    </a:cubicBezTo>
                    <a:cubicBezTo>
                      <a:pt x="45163" y="93549"/>
                      <a:pt x="49734" y="94243"/>
                      <a:pt x="54208" y="94243"/>
                    </a:cubicBezTo>
                    <a:cubicBezTo>
                      <a:pt x="55803" y="94243"/>
                      <a:pt x="57385" y="94155"/>
                      <a:pt x="58783" y="93980"/>
                    </a:cubicBezTo>
                    <a:cubicBezTo>
                      <a:pt x="55899" y="93463"/>
                      <a:pt x="49762" y="92871"/>
                      <a:pt x="48579" y="90949"/>
                    </a:cubicBezTo>
                    <a:cubicBezTo>
                      <a:pt x="47027" y="88435"/>
                      <a:pt x="53459" y="87621"/>
                      <a:pt x="58192" y="87621"/>
                    </a:cubicBezTo>
                    <a:cubicBezTo>
                      <a:pt x="59227" y="87769"/>
                      <a:pt x="60188" y="88065"/>
                      <a:pt x="61001" y="88657"/>
                    </a:cubicBezTo>
                    <a:cubicBezTo>
                      <a:pt x="67373" y="89442"/>
                      <a:pt x="77995" y="90382"/>
                      <a:pt x="86999" y="90382"/>
                    </a:cubicBezTo>
                    <a:cubicBezTo>
                      <a:pt x="93249" y="90382"/>
                      <a:pt x="98720" y="89929"/>
                      <a:pt x="101447" y="88657"/>
                    </a:cubicBezTo>
                    <a:lnTo>
                      <a:pt x="101447" y="88657"/>
                    </a:lnTo>
                    <a:cubicBezTo>
                      <a:pt x="99167" y="88949"/>
                      <a:pt x="96379" y="89077"/>
                      <a:pt x="93512" y="89077"/>
                    </a:cubicBezTo>
                    <a:cubicBezTo>
                      <a:pt x="86242" y="89077"/>
                      <a:pt x="78467" y="88259"/>
                      <a:pt x="77194" y="87252"/>
                    </a:cubicBezTo>
                    <a:lnTo>
                      <a:pt x="77268" y="87252"/>
                    </a:lnTo>
                    <a:cubicBezTo>
                      <a:pt x="74902" y="85477"/>
                      <a:pt x="86659" y="86291"/>
                      <a:pt x="90578" y="85255"/>
                    </a:cubicBezTo>
                    <a:cubicBezTo>
                      <a:pt x="92278" y="84812"/>
                      <a:pt x="94866" y="82963"/>
                      <a:pt x="97232" y="81041"/>
                    </a:cubicBezTo>
                    <a:cubicBezTo>
                      <a:pt x="95014" y="80449"/>
                      <a:pt x="92722" y="80153"/>
                      <a:pt x="90356" y="80153"/>
                    </a:cubicBezTo>
                    <a:cubicBezTo>
                      <a:pt x="91539" y="80153"/>
                      <a:pt x="94645" y="67288"/>
                      <a:pt x="94866" y="66178"/>
                    </a:cubicBezTo>
                    <a:lnTo>
                      <a:pt x="95014" y="65735"/>
                    </a:lnTo>
                    <a:lnTo>
                      <a:pt x="95014" y="65735"/>
                    </a:lnTo>
                    <a:cubicBezTo>
                      <a:pt x="90868" y="72240"/>
                      <a:pt x="84095" y="80404"/>
                      <a:pt x="76300" y="80404"/>
                    </a:cubicBezTo>
                    <a:cubicBezTo>
                      <a:pt x="76032" y="80404"/>
                      <a:pt x="75764" y="80395"/>
                      <a:pt x="75494" y="80375"/>
                    </a:cubicBezTo>
                    <a:cubicBezTo>
                      <a:pt x="62111" y="79414"/>
                      <a:pt x="60927" y="50947"/>
                      <a:pt x="60558" y="50355"/>
                    </a:cubicBezTo>
                    <a:cubicBezTo>
                      <a:pt x="60546" y="50336"/>
                      <a:pt x="60535" y="50327"/>
                      <a:pt x="60524" y="50327"/>
                    </a:cubicBezTo>
                    <a:cubicBezTo>
                      <a:pt x="60187" y="50327"/>
                      <a:pt x="60170" y="59048"/>
                      <a:pt x="59597" y="67214"/>
                    </a:cubicBezTo>
                    <a:cubicBezTo>
                      <a:pt x="59050" y="75004"/>
                      <a:pt x="53513" y="85700"/>
                      <a:pt x="49525" y="85700"/>
                    </a:cubicBezTo>
                    <a:cubicBezTo>
                      <a:pt x="49198" y="85700"/>
                      <a:pt x="48882" y="85628"/>
                      <a:pt x="48579" y="85477"/>
                    </a:cubicBezTo>
                    <a:cubicBezTo>
                      <a:pt x="44956" y="83703"/>
                      <a:pt x="45178" y="72981"/>
                      <a:pt x="44882" y="69802"/>
                    </a:cubicBezTo>
                    <a:cubicBezTo>
                      <a:pt x="44587" y="66400"/>
                      <a:pt x="44069" y="62851"/>
                      <a:pt x="44734" y="59450"/>
                    </a:cubicBezTo>
                    <a:cubicBezTo>
                      <a:pt x="45303" y="56418"/>
                      <a:pt x="51591" y="44968"/>
                      <a:pt x="56639" y="44968"/>
                    </a:cubicBezTo>
                    <a:cubicBezTo>
                      <a:pt x="57500" y="44968"/>
                      <a:pt x="58325" y="45301"/>
                      <a:pt x="59079" y="46066"/>
                    </a:cubicBezTo>
                    <a:cubicBezTo>
                      <a:pt x="59005" y="45992"/>
                      <a:pt x="61371" y="39781"/>
                      <a:pt x="61519" y="39116"/>
                    </a:cubicBezTo>
                    <a:cubicBezTo>
                      <a:pt x="62184" y="36380"/>
                      <a:pt x="63220" y="33792"/>
                      <a:pt x="64477" y="31278"/>
                    </a:cubicBezTo>
                    <a:cubicBezTo>
                      <a:pt x="66144" y="28530"/>
                      <a:pt x="69705" y="25809"/>
                      <a:pt x="72719" y="25809"/>
                    </a:cubicBezTo>
                    <a:cubicBezTo>
                      <a:pt x="74650" y="25809"/>
                      <a:pt x="76357" y="26927"/>
                      <a:pt x="77194" y="29873"/>
                    </a:cubicBezTo>
                    <a:cubicBezTo>
                      <a:pt x="77855" y="32294"/>
                      <a:pt x="75894" y="35371"/>
                      <a:pt x="74202" y="37513"/>
                    </a:cubicBezTo>
                    <a:lnTo>
                      <a:pt x="74202" y="37513"/>
                    </a:lnTo>
                    <a:cubicBezTo>
                      <a:pt x="73258" y="38176"/>
                      <a:pt x="72529" y="39053"/>
                      <a:pt x="71945" y="40003"/>
                    </a:cubicBezTo>
                    <a:cubicBezTo>
                      <a:pt x="72745" y="39203"/>
                      <a:pt x="73473" y="38403"/>
                      <a:pt x="74201" y="37533"/>
                    </a:cubicBezTo>
                    <a:lnTo>
                      <a:pt x="74201" y="37533"/>
                    </a:lnTo>
                    <a:cubicBezTo>
                      <a:pt x="77755" y="34664"/>
                      <a:pt x="83784" y="32532"/>
                      <a:pt x="86141" y="31722"/>
                    </a:cubicBezTo>
                    <a:cubicBezTo>
                      <a:pt x="85920" y="31648"/>
                      <a:pt x="85624" y="31574"/>
                      <a:pt x="85402" y="31500"/>
                    </a:cubicBezTo>
                    <a:cubicBezTo>
                      <a:pt x="83923" y="30391"/>
                      <a:pt x="82740" y="26250"/>
                      <a:pt x="81409" y="24697"/>
                    </a:cubicBezTo>
                    <a:cubicBezTo>
                      <a:pt x="79708" y="22775"/>
                      <a:pt x="77860" y="21074"/>
                      <a:pt x="75864" y="19521"/>
                    </a:cubicBezTo>
                    <a:cubicBezTo>
                      <a:pt x="81853" y="19300"/>
                      <a:pt x="76899" y="6138"/>
                      <a:pt x="715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60"/>
              <p:cNvSpPr/>
              <p:nvPr/>
            </p:nvSpPr>
            <p:spPr>
              <a:xfrm>
                <a:off x="2732300" y="4299350"/>
                <a:ext cx="2569300" cy="1140950"/>
              </a:xfrm>
              <a:custGeom>
                <a:rect b="b" l="l" r="r" t="t"/>
                <a:pathLst>
                  <a:path extrusionOk="0" h="45638" w="102772">
                    <a:moveTo>
                      <a:pt x="60410" y="0"/>
                    </a:moveTo>
                    <a:cubicBezTo>
                      <a:pt x="60410" y="0"/>
                      <a:pt x="59597" y="22331"/>
                      <a:pt x="52942" y="23883"/>
                    </a:cubicBezTo>
                    <a:cubicBezTo>
                      <a:pt x="52733" y="23932"/>
                      <a:pt x="52523" y="23956"/>
                      <a:pt x="52313" y="23956"/>
                    </a:cubicBezTo>
                    <a:cubicBezTo>
                      <a:pt x="45852" y="23956"/>
                      <a:pt x="39263" y="1553"/>
                      <a:pt x="39263" y="1553"/>
                    </a:cubicBezTo>
                    <a:cubicBezTo>
                      <a:pt x="39263" y="1553"/>
                      <a:pt x="34901" y="25066"/>
                      <a:pt x="28616" y="25880"/>
                    </a:cubicBezTo>
                    <a:cubicBezTo>
                      <a:pt x="28520" y="25891"/>
                      <a:pt x="28424" y="25897"/>
                      <a:pt x="28330" y="25897"/>
                    </a:cubicBezTo>
                    <a:cubicBezTo>
                      <a:pt x="22201" y="25897"/>
                      <a:pt x="18043" y="2741"/>
                      <a:pt x="18042" y="2736"/>
                    </a:cubicBezTo>
                    <a:lnTo>
                      <a:pt x="18042" y="2736"/>
                    </a:lnTo>
                    <a:cubicBezTo>
                      <a:pt x="18043" y="2741"/>
                      <a:pt x="21221" y="22331"/>
                      <a:pt x="17672" y="24327"/>
                    </a:cubicBezTo>
                    <a:cubicBezTo>
                      <a:pt x="17015" y="24688"/>
                      <a:pt x="16348" y="24851"/>
                      <a:pt x="15680" y="24851"/>
                    </a:cubicBezTo>
                    <a:cubicBezTo>
                      <a:pt x="9501" y="24851"/>
                      <a:pt x="3180" y="10944"/>
                      <a:pt x="3180" y="10944"/>
                    </a:cubicBezTo>
                    <a:lnTo>
                      <a:pt x="2958" y="11609"/>
                    </a:lnTo>
                    <a:cubicBezTo>
                      <a:pt x="5990" y="17820"/>
                      <a:pt x="9761" y="23588"/>
                      <a:pt x="14197" y="28911"/>
                    </a:cubicBezTo>
                    <a:cubicBezTo>
                      <a:pt x="14197" y="28911"/>
                      <a:pt x="12047" y="28508"/>
                      <a:pt x="9420" y="28508"/>
                    </a:cubicBezTo>
                    <a:cubicBezTo>
                      <a:pt x="5297" y="28508"/>
                      <a:pt x="0" y="29501"/>
                      <a:pt x="0" y="34605"/>
                    </a:cubicBezTo>
                    <a:cubicBezTo>
                      <a:pt x="0" y="37965"/>
                      <a:pt x="4030" y="38971"/>
                      <a:pt x="8859" y="38971"/>
                    </a:cubicBezTo>
                    <a:cubicBezTo>
                      <a:pt x="15189" y="38971"/>
                      <a:pt x="22893" y="37243"/>
                      <a:pt x="24697" y="36823"/>
                    </a:cubicBezTo>
                    <a:lnTo>
                      <a:pt x="24697" y="36823"/>
                    </a:lnTo>
                    <a:cubicBezTo>
                      <a:pt x="22848" y="37267"/>
                      <a:pt x="15972" y="39189"/>
                      <a:pt x="17820" y="41925"/>
                    </a:cubicBezTo>
                    <a:cubicBezTo>
                      <a:pt x="19373" y="44291"/>
                      <a:pt x="25436" y="43922"/>
                      <a:pt x="27802" y="43995"/>
                    </a:cubicBezTo>
                    <a:cubicBezTo>
                      <a:pt x="28315" y="44007"/>
                      <a:pt x="28882" y="44017"/>
                      <a:pt x="29484" y="44017"/>
                    </a:cubicBezTo>
                    <a:cubicBezTo>
                      <a:pt x="32611" y="44017"/>
                      <a:pt x="36673" y="43747"/>
                      <a:pt x="38967" y="42073"/>
                    </a:cubicBezTo>
                    <a:cubicBezTo>
                      <a:pt x="40742" y="40742"/>
                      <a:pt x="41112" y="37341"/>
                      <a:pt x="40668" y="35122"/>
                    </a:cubicBezTo>
                    <a:lnTo>
                      <a:pt x="40668" y="35122"/>
                    </a:lnTo>
                    <a:cubicBezTo>
                      <a:pt x="40669" y="35127"/>
                      <a:pt x="41852" y="40891"/>
                      <a:pt x="43478" y="43478"/>
                    </a:cubicBezTo>
                    <a:cubicBezTo>
                      <a:pt x="44327" y="44934"/>
                      <a:pt x="48871" y="45638"/>
                      <a:pt x="53322" y="45638"/>
                    </a:cubicBezTo>
                    <a:cubicBezTo>
                      <a:pt x="57008" y="45638"/>
                      <a:pt x="60630" y="45155"/>
                      <a:pt x="62037" y="44217"/>
                    </a:cubicBezTo>
                    <a:cubicBezTo>
                      <a:pt x="65142" y="42147"/>
                      <a:pt x="58932" y="39929"/>
                      <a:pt x="58931" y="39929"/>
                    </a:cubicBezTo>
                    <a:lnTo>
                      <a:pt x="58931" y="39929"/>
                    </a:lnTo>
                    <a:cubicBezTo>
                      <a:pt x="65061" y="40685"/>
                      <a:pt x="76477" y="41733"/>
                      <a:pt x="86084" y="41733"/>
                    </a:cubicBezTo>
                    <a:cubicBezTo>
                      <a:pt x="95251" y="41733"/>
                      <a:pt x="102771" y="40779"/>
                      <a:pt x="102483" y="37710"/>
                    </a:cubicBezTo>
                    <a:cubicBezTo>
                      <a:pt x="101965" y="31499"/>
                      <a:pt x="89395" y="31499"/>
                      <a:pt x="89395" y="31499"/>
                    </a:cubicBezTo>
                    <a:cubicBezTo>
                      <a:pt x="90578" y="31499"/>
                      <a:pt x="93684" y="18634"/>
                      <a:pt x="93979" y="17524"/>
                    </a:cubicBezTo>
                    <a:cubicBezTo>
                      <a:pt x="94349" y="15898"/>
                      <a:pt x="94719" y="14271"/>
                      <a:pt x="95088" y="12644"/>
                    </a:cubicBezTo>
                    <a:lnTo>
                      <a:pt x="95088" y="12644"/>
                    </a:lnTo>
                    <a:cubicBezTo>
                      <a:pt x="91014" y="17688"/>
                      <a:pt x="84395" y="24316"/>
                      <a:pt x="77753" y="24316"/>
                    </a:cubicBezTo>
                    <a:cubicBezTo>
                      <a:pt x="76801" y="24316"/>
                      <a:pt x="75848" y="24180"/>
                      <a:pt x="74903" y="23883"/>
                    </a:cubicBezTo>
                    <a:cubicBezTo>
                      <a:pt x="63516" y="20334"/>
                      <a:pt x="60410" y="0"/>
                      <a:pt x="604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60"/>
              <p:cNvSpPr/>
              <p:nvPr/>
            </p:nvSpPr>
            <p:spPr>
              <a:xfrm>
                <a:off x="3207375" y="4367725"/>
                <a:ext cx="114625" cy="852225"/>
              </a:xfrm>
              <a:custGeom>
                <a:rect b="b" l="l" r="r" t="t"/>
                <a:pathLst>
                  <a:path extrusionOk="0" h="34089" w="4585">
                    <a:moveTo>
                      <a:pt x="228" y="0"/>
                    </a:moveTo>
                    <a:cubicBezTo>
                      <a:pt x="226" y="0"/>
                      <a:pt x="224" y="1"/>
                      <a:pt x="222" y="1"/>
                    </a:cubicBezTo>
                    <a:cubicBezTo>
                      <a:pt x="0" y="1"/>
                      <a:pt x="148" y="4290"/>
                      <a:pt x="370" y="8578"/>
                    </a:cubicBezTo>
                    <a:cubicBezTo>
                      <a:pt x="518" y="10723"/>
                      <a:pt x="740" y="12867"/>
                      <a:pt x="888" y="14494"/>
                    </a:cubicBezTo>
                    <a:cubicBezTo>
                      <a:pt x="888" y="15307"/>
                      <a:pt x="961" y="15973"/>
                      <a:pt x="1035" y="16490"/>
                    </a:cubicBezTo>
                    <a:cubicBezTo>
                      <a:pt x="1109" y="16934"/>
                      <a:pt x="1109" y="17230"/>
                      <a:pt x="1109" y="17230"/>
                    </a:cubicBezTo>
                    <a:cubicBezTo>
                      <a:pt x="1109" y="17230"/>
                      <a:pt x="1183" y="17451"/>
                      <a:pt x="1257" y="17969"/>
                    </a:cubicBezTo>
                    <a:cubicBezTo>
                      <a:pt x="1331" y="18413"/>
                      <a:pt x="1479" y="19078"/>
                      <a:pt x="1701" y="19891"/>
                    </a:cubicBezTo>
                    <a:cubicBezTo>
                      <a:pt x="2071" y="21444"/>
                      <a:pt x="2588" y="23515"/>
                      <a:pt x="3106" y="25659"/>
                    </a:cubicBezTo>
                    <a:cubicBezTo>
                      <a:pt x="3549" y="27507"/>
                      <a:pt x="3845" y="29430"/>
                      <a:pt x="3993" y="31426"/>
                    </a:cubicBezTo>
                    <a:lnTo>
                      <a:pt x="4067" y="32018"/>
                    </a:lnTo>
                    <a:lnTo>
                      <a:pt x="4067" y="33349"/>
                    </a:lnTo>
                    <a:cubicBezTo>
                      <a:pt x="4067" y="33792"/>
                      <a:pt x="4141" y="34088"/>
                      <a:pt x="4141" y="34088"/>
                    </a:cubicBezTo>
                    <a:cubicBezTo>
                      <a:pt x="4215" y="34088"/>
                      <a:pt x="4289" y="33866"/>
                      <a:pt x="4363" y="33349"/>
                    </a:cubicBezTo>
                    <a:cubicBezTo>
                      <a:pt x="4363" y="33127"/>
                      <a:pt x="4437" y="32831"/>
                      <a:pt x="4511" y="32535"/>
                    </a:cubicBezTo>
                    <a:cubicBezTo>
                      <a:pt x="4511" y="32314"/>
                      <a:pt x="4585" y="32166"/>
                      <a:pt x="4585" y="32018"/>
                    </a:cubicBezTo>
                    <a:lnTo>
                      <a:pt x="4585" y="31426"/>
                    </a:lnTo>
                    <a:cubicBezTo>
                      <a:pt x="4585" y="29430"/>
                      <a:pt x="4437" y="27433"/>
                      <a:pt x="4067" y="25437"/>
                    </a:cubicBezTo>
                    <a:cubicBezTo>
                      <a:pt x="3771" y="23293"/>
                      <a:pt x="3328" y="21148"/>
                      <a:pt x="3032" y="19596"/>
                    </a:cubicBezTo>
                    <a:cubicBezTo>
                      <a:pt x="2810" y="18782"/>
                      <a:pt x="2810" y="18117"/>
                      <a:pt x="2662" y="17673"/>
                    </a:cubicBezTo>
                    <a:cubicBezTo>
                      <a:pt x="2588" y="17230"/>
                      <a:pt x="2588" y="17008"/>
                      <a:pt x="2588" y="17008"/>
                    </a:cubicBezTo>
                    <a:cubicBezTo>
                      <a:pt x="2514" y="16712"/>
                      <a:pt x="2440" y="16490"/>
                      <a:pt x="2440" y="16268"/>
                    </a:cubicBezTo>
                    <a:cubicBezTo>
                      <a:pt x="2366" y="15825"/>
                      <a:pt x="2292" y="15159"/>
                      <a:pt x="2218" y="14346"/>
                    </a:cubicBezTo>
                    <a:cubicBezTo>
                      <a:pt x="1997" y="12719"/>
                      <a:pt x="1701" y="10649"/>
                      <a:pt x="1405" y="8504"/>
                    </a:cubicBezTo>
                    <a:cubicBezTo>
                      <a:pt x="965" y="4252"/>
                      <a:pt x="453" y="0"/>
                      <a:pt x="228" y="0"/>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60"/>
              <p:cNvSpPr/>
              <p:nvPr/>
            </p:nvSpPr>
            <p:spPr>
              <a:xfrm>
                <a:off x="3290550" y="5170000"/>
                <a:ext cx="199675" cy="61525"/>
              </a:xfrm>
              <a:custGeom>
                <a:rect b="b" l="l" r="r" t="t"/>
                <a:pathLst>
                  <a:path extrusionOk="0" h="2461" w="7987">
                    <a:moveTo>
                      <a:pt x="3698" y="1"/>
                    </a:moveTo>
                    <a:lnTo>
                      <a:pt x="3180" y="75"/>
                    </a:lnTo>
                    <a:cubicBezTo>
                      <a:pt x="2589" y="149"/>
                      <a:pt x="2071" y="370"/>
                      <a:pt x="1627" y="666"/>
                    </a:cubicBezTo>
                    <a:cubicBezTo>
                      <a:pt x="1110" y="888"/>
                      <a:pt x="666" y="1258"/>
                      <a:pt x="296" y="1701"/>
                    </a:cubicBezTo>
                    <a:cubicBezTo>
                      <a:pt x="75" y="2071"/>
                      <a:pt x="1" y="2367"/>
                      <a:pt x="75" y="2441"/>
                    </a:cubicBezTo>
                    <a:cubicBezTo>
                      <a:pt x="88" y="2454"/>
                      <a:pt x="105" y="2460"/>
                      <a:pt x="128" y="2460"/>
                    </a:cubicBezTo>
                    <a:cubicBezTo>
                      <a:pt x="232" y="2460"/>
                      <a:pt x="436" y="2328"/>
                      <a:pt x="740" y="2145"/>
                    </a:cubicBezTo>
                    <a:cubicBezTo>
                      <a:pt x="1110" y="1923"/>
                      <a:pt x="1553" y="1775"/>
                      <a:pt x="1997" y="1627"/>
                    </a:cubicBezTo>
                    <a:cubicBezTo>
                      <a:pt x="2367" y="1480"/>
                      <a:pt x="2810" y="1480"/>
                      <a:pt x="3254" y="1480"/>
                    </a:cubicBezTo>
                    <a:lnTo>
                      <a:pt x="3846" y="1480"/>
                    </a:lnTo>
                    <a:cubicBezTo>
                      <a:pt x="4024" y="1460"/>
                      <a:pt x="4202" y="1451"/>
                      <a:pt x="4379" y="1451"/>
                    </a:cubicBezTo>
                    <a:cubicBezTo>
                      <a:pt x="4862" y="1451"/>
                      <a:pt x="5335" y="1519"/>
                      <a:pt x="5768" y="1627"/>
                    </a:cubicBezTo>
                    <a:cubicBezTo>
                      <a:pt x="6636" y="1751"/>
                      <a:pt x="7504" y="2031"/>
                      <a:pt x="7805" y="2031"/>
                    </a:cubicBezTo>
                    <a:cubicBezTo>
                      <a:pt x="7863" y="2031"/>
                      <a:pt x="7900" y="2021"/>
                      <a:pt x="7912" y="1997"/>
                    </a:cubicBezTo>
                    <a:cubicBezTo>
                      <a:pt x="7986" y="1849"/>
                      <a:pt x="7173" y="1110"/>
                      <a:pt x="6138" y="592"/>
                    </a:cubicBezTo>
                    <a:cubicBezTo>
                      <a:pt x="5694" y="370"/>
                      <a:pt x="5176" y="223"/>
                      <a:pt x="4659" y="75"/>
                    </a:cubicBezTo>
                    <a:cubicBezTo>
                      <a:pt x="4437" y="75"/>
                      <a:pt x="4289" y="1"/>
                      <a:pt x="4141" y="1"/>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60"/>
              <p:cNvSpPr/>
              <p:nvPr/>
            </p:nvSpPr>
            <p:spPr>
              <a:xfrm>
                <a:off x="3177800" y="5274650"/>
                <a:ext cx="144200" cy="102550"/>
              </a:xfrm>
              <a:custGeom>
                <a:rect b="b" l="l" r="r" t="t"/>
                <a:pathLst>
                  <a:path extrusionOk="0" h="4102" w="5768">
                    <a:moveTo>
                      <a:pt x="5029" y="0"/>
                    </a:moveTo>
                    <a:cubicBezTo>
                      <a:pt x="4694" y="0"/>
                      <a:pt x="4277" y="37"/>
                      <a:pt x="3845" y="103"/>
                    </a:cubicBezTo>
                    <a:cubicBezTo>
                      <a:pt x="3401" y="177"/>
                      <a:pt x="2958" y="325"/>
                      <a:pt x="2588" y="547"/>
                    </a:cubicBezTo>
                    <a:lnTo>
                      <a:pt x="2218" y="695"/>
                    </a:lnTo>
                    <a:cubicBezTo>
                      <a:pt x="2144" y="769"/>
                      <a:pt x="2071" y="769"/>
                      <a:pt x="2071" y="843"/>
                    </a:cubicBezTo>
                    <a:cubicBezTo>
                      <a:pt x="1553" y="1212"/>
                      <a:pt x="1109" y="1730"/>
                      <a:pt x="814" y="2248"/>
                    </a:cubicBezTo>
                    <a:cubicBezTo>
                      <a:pt x="222" y="3061"/>
                      <a:pt x="0" y="3948"/>
                      <a:pt x="222" y="4096"/>
                    </a:cubicBezTo>
                    <a:cubicBezTo>
                      <a:pt x="232" y="4100"/>
                      <a:pt x="243" y="4101"/>
                      <a:pt x="255" y="4101"/>
                    </a:cubicBezTo>
                    <a:cubicBezTo>
                      <a:pt x="493" y="4101"/>
                      <a:pt x="989" y="3406"/>
                      <a:pt x="1553" y="2913"/>
                    </a:cubicBezTo>
                    <a:cubicBezTo>
                      <a:pt x="1849" y="2691"/>
                      <a:pt x="2218" y="2469"/>
                      <a:pt x="2514" y="2248"/>
                    </a:cubicBezTo>
                    <a:lnTo>
                      <a:pt x="2884" y="2026"/>
                    </a:lnTo>
                    <a:cubicBezTo>
                      <a:pt x="3328" y="1656"/>
                      <a:pt x="3771" y="1360"/>
                      <a:pt x="4215" y="1065"/>
                    </a:cubicBezTo>
                    <a:cubicBezTo>
                      <a:pt x="4954" y="695"/>
                      <a:pt x="5768" y="399"/>
                      <a:pt x="5768" y="177"/>
                    </a:cubicBezTo>
                    <a:cubicBezTo>
                      <a:pt x="5727" y="55"/>
                      <a:pt x="5440" y="0"/>
                      <a:pt x="5029" y="0"/>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60"/>
              <p:cNvSpPr/>
              <p:nvPr/>
            </p:nvSpPr>
            <p:spPr>
              <a:xfrm>
                <a:off x="3316425" y="5284625"/>
                <a:ext cx="153450" cy="92575"/>
              </a:xfrm>
              <a:custGeom>
                <a:rect b="b" l="l" r="r" t="t"/>
                <a:pathLst>
                  <a:path extrusionOk="0" h="3703" w="6138">
                    <a:moveTo>
                      <a:pt x="4215" y="0"/>
                    </a:moveTo>
                    <a:cubicBezTo>
                      <a:pt x="3772" y="0"/>
                      <a:pt x="3328" y="148"/>
                      <a:pt x="2884" y="222"/>
                    </a:cubicBezTo>
                    <a:lnTo>
                      <a:pt x="2441" y="370"/>
                    </a:lnTo>
                    <a:cubicBezTo>
                      <a:pt x="2367" y="444"/>
                      <a:pt x="2367" y="444"/>
                      <a:pt x="2293" y="444"/>
                    </a:cubicBezTo>
                    <a:lnTo>
                      <a:pt x="1775" y="887"/>
                    </a:lnTo>
                    <a:cubicBezTo>
                      <a:pt x="1627" y="961"/>
                      <a:pt x="1480" y="1109"/>
                      <a:pt x="1332" y="1331"/>
                    </a:cubicBezTo>
                    <a:cubicBezTo>
                      <a:pt x="1184" y="1479"/>
                      <a:pt x="1036" y="1627"/>
                      <a:pt x="888" y="1849"/>
                    </a:cubicBezTo>
                    <a:cubicBezTo>
                      <a:pt x="297" y="2662"/>
                      <a:pt x="1" y="3623"/>
                      <a:pt x="223" y="3697"/>
                    </a:cubicBezTo>
                    <a:cubicBezTo>
                      <a:pt x="234" y="3701"/>
                      <a:pt x="246" y="3703"/>
                      <a:pt x="259" y="3703"/>
                    </a:cubicBezTo>
                    <a:cubicBezTo>
                      <a:pt x="498" y="3703"/>
                      <a:pt x="996" y="3079"/>
                      <a:pt x="1627" y="2588"/>
                    </a:cubicBezTo>
                    <a:cubicBezTo>
                      <a:pt x="1775" y="2440"/>
                      <a:pt x="1923" y="2366"/>
                      <a:pt x="2145" y="2292"/>
                    </a:cubicBezTo>
                    <a:cubicBezTo>
                      <a:pt x="2219" y="2144"/>
                      <a:pt x="2367" y="2070"/>
                      <a:pt x="2589" y="1997"/>
                    </a:cubicBezTo>
                    <a:lnTo>
                      <a:pt x="3032" y="1775"/>
                    </a:lnTo>
                    <a:cubicBezTo>
                      <a:pt x="3106" y="1701"/>
                      <a:pt x="3254" y="1627"/>
                      <a:pt x="3402" y="1553"/>
                    </a:cubicBezTo>
                    <a:cubicBezTo>
                      <a:pt x="3698" y="1331"/>
                      <a:pt x="4068" y="1183"/>
                      <a:pt x="4437" y="1109"/>
                    </a:cubicBezTo>
                    <a:cubicBezTo>
                      <a:pt x="5177" y="813"/>
                      <a:pt x="6138" y="740"/>
                      <a:pt x="6138" y="592"/>
                    </a:cubicBezTo>
                    <a:cubicBezTo>
                      <a:pt x="6138" y="370"/>
                      <a:pt x="5251" y="0"/>
                      <a:pt x="4215" y="0"/>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60"/>
              <p:cNvSpPr/>
              <p:nvPr/>
            </p:nvSpPr>
            <p:spPr>
              <a:xfrm>
                <a:off x="4174150" y="3994325"/>
                <a:ext cx="83200" cy="1245950"/>
              </a:xfrm>
              <a:custGeom>
                <a:rect b="b" l="l" r="r" t="t"/>
                <a:pathLst>
                  <a:path extrusionOk="0" h="49838" w="3328">
                    <a:moveTo>
                      <a:pt x="1553" y="1"/>
                    </a:moveTo>
                    <a:cubicBezTo>
                      <a:pt x="1405" y="1332"/>
                      <a:pt x="1405" y="2589"/>
                      <a:pt x="1479" y="3920"/>
                    </a:cubicBezTo>
                    <a:cubicBezTo>
                      <a:pt x="1553" y="6286"/>
                      <a:pt x="1627" y="9392"/>
                      <a:pt x="1701" y="12497"/>
                    </a:cubicBezTo>
                    <a:cubicBezTo>
                      <a:pt x="1775" y="15603"/>
                      <a:pt x="1775" y="18708"/>
                      <a:pt x="1775" y="21074"/>
                    </a:cubicBezTo>
                    <a:lnTo>
                      <a:pt x="1775" y="24993"/>
                    </a:lnTo>
                    <a:lnTo>
                      <a:pt x="1775" y="26028"/>
                    </a:lnTo>
                    <a:lnTo>
                      <a:pt x="1775" y="28838"/>
                    </a:lnTo>
                    <a:cubicBezTo>
                      <a:pt x="1849" y="31204"/>
                      <a:pt x="1627" y="34310"/>
                      <a:pt x="1553" y="37415"/>
                    </a:cubicBezTo>
                    <a:cubicBezTo>
                      <a:pt x="1405" y="38968"/>
                      <a:pt x="1183" y="40521"/>
                      <a:pt x="1109" y="42000"/>
                    </a:cubicBezTo>
                    <a:cubicBezTo>
                      <a:pt x="962" y="42665"/>
                      <a:pt x="962" y="43405"/>
                      <a:pt x="888" y="44070"/>
                    </a:cubicBezTo>
                    <a:cubicBezTo>
                      <a:pt x="740" y="44736"/>
                      <a:pt x="666" y="45327"/>
                      <a:pt x="518" y="45919"/>
                    </a:cubicBezTo>
                    <a:cubicBezTo>
                      <a:pt x="222" y="47176"/>
                      <a:pt x="74" y="48507"/>
                      <a:pt x="0" y="49838"/>
                    </a:cubicBezTo>
                    <a:cubicBezTo>
                      <a:pt x="518" y="48581"/>
                      <a:pt x="888" y="47323"/>
                      <a:pt x="1109" y="46066"/>
                    </a:cubicBezTo>
                    <a:cubicBezTo>
                      <a:pt x="1257" y="45475"/>
                      <a:pt x="1405" y="44809"/>
                      <a:pt x="1553" y="44218"/>
                    </a:cubicBezTo>
                    <a:cubicBezTo>
                      <a:pt x="1701" y="43552"/>
                      <a:pt x="1775" y="42813"/>
                      <a:pt x="1923" y="42074"/>
                    </a:cubicBezTo>
                    <a:cubicBezTo>
                      <a:pt x="2145" y="40669"/>
                      <a:pt x="2366" y="39042"/>
                      <a:pt x="2588" y="37489"/>
                    </a:cubicBezTo>
                    <a:cubicBezTo>
                      <a:pt x="2884" y="34384"/>
                      <a:pt x="3180" y="31278"/>
                      <a:pt x="3180" y="28912"/>
                    </a:cubicBezTo>
                    <a:cubicBezTo>
                      <a:pt x="3254" y="27729"/>
                      <a:pt x="3328" y="26768"/>
                      <a:pt x="3328" y="26028"/>
                    </a:cubicBezTo>
                    <a:lnTo>
                      <a:pt x="3328" y="24993"/>
                    </a:lnTo>
                    <a:cubicBezTo>
                      <a:pt x="3328" y="24993"/>
                      <a:pt x="3254" y="23366"/>
                      <a:pt x="3180" y="21074"/>
                    </a:cubicBezTo>
                    <a:cubicBezTo>
                      <a:pt x="3106" y="18708"/>
                      <a:pt x="2958" y="15603"/>
                      <a:pt x="2736" y="12423"/>
                    </a:cubicBezTo>
                    <a:cubicBezTo>
                      <a:pt x="2514" y="9318"/>
                      <a:pt x="2293" y="6212"/>
                      <a:pt x="2071" y="3920"/>
                    </a:cubicBezTo>
                    <a:cubicBezTo>
                      <a:pt x="1997" y="2589"/>
                      <a:pt x="1849" y="1258"/>
                      <a:pt x="15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60"/>
              <p:cNvSpPr/>
              <p:nvPr/>
            </p:nvSpPr>
            <p:spPr>
              <a:xfrm>
                <a:off x="3967100" y="5228875"/>
                <a:ext cx="316125" cy="187000"/>
              </a:xfrm>
              <a:custGeom>
                <a:rect b="b" l="l" r="r" t="t"/>
                <a:pathLst>
                  <a:path extrusionOk="0" h="7480" w="12645">
                    <a:moveTo>
                      <a:pt x="5315" y="0"/>
                    </a:moveTo>
                    <a:cubicBezTo>
                      <a:pt x="4893" y="0"/>
                      <a:pt x="4474" y="23"/>
                      <a:pt x="4068" y="86"/>
                    </a:cubicBezTo>
                    <a:cubicBezTo>
                      <a:pt x="3033" y="160"/>
                      <a:pt x="2071" y="456"/>
                      <a:pt x="1184" y="825"/>
                    </a:cubicBezTo>
                    <a:cubicBezTo>
                      <a:pt x="445" y="1195"/>
                      <a:pt x="1" y="1491"/>
                      <a:pt x="75" y="1565"/>
                    </a:cubicBezTo>
                    <a:cubicBezTo>
                      <a:pt x="75" y="1608"/>
                      <a:pt x="119" y="1626"/>
                      <a:pt x="201" y="1626"/>
                    </a:cubicBezTo>
                    <a:cubicBezTo>
                      <a:pt x="397" y="1626"/>
                      <a:pt x="809" y="1521"/>
                      <a:pt x="1332" y="1417"/>
                    </a:cubicBezTo>
                    <a:cubicBezTo>
                      <a:pt x="2293" y="1195"/>
                      <a:pt x="3180" y="1121"/>
                      <a:pt x="4142" y="1121"/>
                    </a:cubicBezTo>
                    <a:cubicBezTo>
                      <a:pt x="5029" y="1121"/>
                      <a:pt x="5916" y="1269"/>
                      <a:pt x="6804" y="1417"/>
                    </a:cubicBezTo>
                    <a:cubicBezTo>
                      <a:pt x="7099" y="1491"/>
                      <a:pt x="7395" y="1565"/>
                      <a:pt x="7617" y="1713"/>
                    </a:cubicBezTo>
                    <a:lnTo>
                      <a:pt x="7987" y="1786"/>
                    </a:lnTo>
                    <a:cubicBezTo>
                      <a:pt x="8061" y="1860"/>
                      <a:pt x="8208" y="1860"/>
                      <a:pt x="8282" y="1934"/>
                    </a:cubicBezTo>
                    <a:cubicBezTo>
                      <a:pt x="8504" y="2008"/>
                      <a:pt x="8726" y="2082"/>
                      <a:pt x="9096" y="2230"/>
                    </a:cubicBezTo>
                    <a:cubicBezTo>
                      <a:pt x="9835" y="2600"/>
                      <a:pt x="10575" y="3117"/>
                      <a:pt x="11092" y="3783"/>
                    </a:cubicBezTo>
                    <a:cubicBezTo>
                      <a:pt x="11610" y="4522"/>
                      <a:pt x="11905" y="5336"/>
                      <a:pt x="12053" y="6223"/>
                    </a:cubicBezTo>
                    <a:cubicBezTo>
                      <a:pt x="12053" y="6962"/>
                      <a:pt x="12127" y="7480"/>
                      <a:pt x="12201" y="7480"/>
                    </a:cubicBezTo>
                    <a:cubicBezTo>
                      <a:pt x="12275" y="7480"/>
                      <a:pt x="12497" y="7036"/>
                      <a:pt x="12571" y="6149"/>
                    </a:cubicBezTo>
                    <a:cubicBezTo>
                      <a:pt x="12645" y="5114"/>
                      <a:pt x="12423" y="4079"/>
                      <a:pt x="11905" y="3191"/>
                    </a:cubicBezTo>
                    <a:cubicBezTo>
                      <a:pt x="11388" y="2304"/>
                      <a:pt x="10575" y="1565"/>
                      <a:pt x="9687" y="1047"/>
                    </a:cubicBezTo>
                    <a:cubicBezTo>
                      <a:pt x="9318" y="825"/>
                      <a:pt x="8948" y="677"/>
                      <a:pt x="8726" y="529"/>
                    </a:cubicBezTo>
                    <a:cubicBezTo>
                      <a:pt x="8652" y="529"/>
                      <a:pt x="8504" y="456"/>
                      <a:pt x="8430" y="382"/>
                    </a:cubicBezTo>
                    <a:lnTo>
                      <a:pt x="8061" y="308"/>
                    </a:lnTo>
                    <a:cubicBezTo>
                      <a:pt x="7691" y="234"/>
                      <a:pt x="7395" y="160"/>
                      <a:pt x="7025" y="86"/>
                    </a:cubicBezTo>
                    <a:cubicBezTo>
                      <a:pt x="6470" y="43"/>
                      <a:pt x="5891" y="0"/>
                      <a:pt x="5315" y="0"/>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60"/>
              <p:cNvSpPr/>
              <p:nvPr/>
            </p:nvSpPr>
            <p:spPr>
              <a:xfrm>
                <a:off x="4085425" y="5304950"/>
                <a:ext cx="86900" cy="111075"/>
              </a:xfrm>
              <a:custGeom>
                <a:rect b="b" l="l" r="r" t="t"/>
                <a:pathLst>
                  <a:path extrusionOk="0" h="4443" w="3476">
                    <a:moveTo>
                      <a:pt x="518" y="0"/>
                    </a:moveTo>
                    <a:cubicBezTo>
                      <a:pt x="296" y="0"/>
                      <a:pt x="74" y="74"/>
                      <a:pt x="0" y="148"/>
                    </a:cubicBezTo>
                    <a:cubicBezTo>
                      <a:pt x="0" y="222"/>
                      <a:pt x="222" y="444"/>
                      <a:pt x="370" y="592"/>
                    </a:cubicBezTo>
                    <a:cubicBezTo>
                      <a:pt x="444" y="666"/>
                      <a:pt x="592" y="740"/>
                      <a:pt x="740" y="814"/>
                    </a:cubicBezTo>
                    <a:lnTo>
                      <a:pt x="1109" y="1184"/>
                    </a:lnTo>
                    <a:cubicBezTo>
                      <a:pt x="1257" y="1405"/>
                      <a:pt x="1479" y="1627"/>
                      <a:pt x="1701" y="1849"/>
                    </a:cubicBezTo>
                    <a:lnTo>
                      <a:pt x="1849" y="2145"/>
                    </a:lnTo>
                    <a:cubicBezTo>
                      <a:pt x="1923" y="2219"/>
                      <a:pt x="1997" y="2293"/>
                      <a:pt x="2071" y="2367"/>
                    </a:cubicBezTo>
                    <a:cubicBezTo>
                      <a:pt x="2144" y="2441"/>
                      <a:pt x="2218" y="2588"/>
                      <a:pt x="2292" y="2662"/>
                    </a:cubicBezTo>
                    <a:cubicBezTo>
                      <a:pt x="2366" y="2810"/>
                      <a:pt x="2440" y="2958"/>
                      <a:pt x="2514" y="3032"/>
                    </a:cubicBezTo>
                    <a:cubicBezTo>
                      <a:pt x="2662" y="3624"/>
                      <a:pt x="2588" y="4363"/>
                      <a:pt x="2810" y="4437"/>
                    </a:cubicBezTo>
                    <a:cubicBezTo>
                      <a:pt x="2817" y="4441"/>
                      <a:pt x="2826" y="4443"/>
                      <a:pt x="2835" y="4443"/>
                    </a:cubicBezTo>
                    <a:cubicBezTo>
                      <a:pt x="3009" y="4443"/>
                      <a:pt x="3475" y="3800"/>
                      <a:pt x="3475" y="2958"/>
                    </a:cubicBezTo>
                    <a:lnTo>
                      <a:pt x="3475" y="2293"/>
                    </a:lnTo>
                    <a:cubicBezTo>
                      <a:pt x="3401" y="2145"/>
                      <a:pt x="3328" y="1923"/>
                      <a:pt x="3254" y="1701"/>
                    </a:cubicBezTo>
                    <a:cubicBezTo>
                      <a:pt x="3254" y="1553"/>
                      <a:pt x="3106" y="1405"/>
                      <a:pt x="3032" y="1257"/>
                    </a:cubicBezTo>
                    <a:lnTo>
                      <a:pt x="2588" y="888"/>
                    </a:lnTo>
                    <a:cubicBezTo>
                      <a:pt x="2292" y="592"/>
                      <a:pt x="1997" y="444"/>
                      <a:pt x="1627" y="296"/>
                    </a:cubicBezTo>
                    <a:lnTo>
                      <a:pt x="1035" y="74"/>
                    </a:lnTo>
                    <a:cubicBezTo>
                      <a:pt x="887" y="0"/>
                      <a:pt x="666" y="0"/>
                      <a:pt x="518" y="0"/>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60"/>
              <p:cNvSpPr/>
              <p:nvPr/>
            </p:nvSpPr>
            <p:spPr>
              <a:xfrm>
                <a:off x="3678750" y="4367725"/>
                <a:ext cx="109075" cy="911375"/>
              </a:xfrm>
              <a:custGeom>
                <a:rect b="b" l="l" r="r" t="t"/>
                <a:pathLst>
                  <a:path extrusionOk="0" h="36455" w="4363">
                    <a:moveTo>
                      <a:pt x="228" y="0"/>
                    </a:moveTo>
                    <a:cubicBezTo>
                      <a:pt x="226" y="0"/>
                      <a:pt x="224" y="1"/>
                      <a:pt x="222" y="1"/>
                    </a:cubicBezTo>
                    <a:cubicBezTo>
                      <a:pt x="0" y="1"/>
                      <a:pt x="740" y="4512"/>
                      <a:pt x="1109" y="9096"/>
                    </a:cubicBezTo>
                    <a:cubicBezTo>
                      <a:pt x="1479" y="13680"/>
                      <a:pt x="1775" y="18191"/>
                      <a:pt x="1775" y="18191"/>
                    </a:cubicBezTo>
                    <a:cubicBezTo>
                      <a:pt x="1775" y="18191"/>
                      <a:pt x="2144" y="22775"/>
                      <a:pt x="2662" y="27359"/>
                    </a:cubicBezTo>
                    <a:cubicBezTo>
                      <a:pt x="3254" y="31944"/>
                      <a:pt x="3919" y="36454"/>
                      <a:pt x="4141" y="36454"/>
                    </a:cubicBezTo>
                    <a:cubicBezTo>
                      <a:pt x="4363" y="36380"/>
                      <a:pt x="3993" y="31796"/>
                      <a:pt x="3697" y="27286"/>
                    </a:cubicBezTo>
                    <a:cubicBezTo>
                      <a:pt x="3475" y="22701"/>
                      <a:pt x="3180" y="18117"/>
                      <a:pt x="3180" y="18117"/>
                    </a:cubicBezTo>
                    <a:cubicBezTo>
                      <a:pt x="3180" y="18117"/>
                      <a:pt x="2810" y="13532"/>
                      <a:pt x="2144" y="8948"/>
                    </a:cubicBezTo>
                    <a:cubicBezTo>
                      <a:pt x="1484" y="4474"/>
                      <a:pt x="461" y="0"/>
                      <a:pt x="228" y="0"/>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60"/>
              <p:cNvSpPr/>
              <p:nvPr/>
            </p:nvSpPr>
            <p:spPr>
              <a:xfrm>
                <a:off x="2752625" y="5070175"/>
                <a:ext cx="164550" cy="171950"/>
              </a:xfrm>
              <a:custGeom>
                <a:rect b="b" l="l" r="r" t="t"/>
                <a:pathLst>
                  <a:path extrusionOk="0" h="6878" w="6582">
                    <a:moveTo>
                      <a:pt x="5694" y="1"/>
                    </a:moveTo>
                    <a:cubicBezTo>
                      <a:pt x="5103" y="1"/>
                      <a:pt x="4437" y="75"/>
                      <a:pt x="3846" y="223"/>
                    </a:cubicBezTo>
                    <a:cubicBezTo>
                      <a:pt x="3254" y="445"/>
                      <a:pt x="2663" y="740"/>
                      <a:pt x="2145" y="1184"/>
                    </a:cubicBezTo>
                    <a:cubicBezTo>
                      <a:pt x="1923" y="1332"/>
                      <a:pt x="1701" y="1554"/>
                      <a:pt x="1480" y="1775"/>
                    </a:cubicBezTo>
                    <a:lnTo>
                      <a:pt x="1332" y="1923"/>
                    </a:lnTo>
                    <a:cubicBezTo>
                      <a:pt x="1184" y="2071"/>
                      <a:pt x="1110" y="2293"/>
                      <a:pt x="962" y="2441"/>
                    </a:cubicBezTo>
                    <a:cubicBezTo>
                      <a:pt x="666" y="3032"/>
                      <a:pt x="444" y="3624"/>
                      <a:pt x="223" y="4216"/>
                    </a:cubicBezTo>
                    <a:cubicBezTo>
                      <a:pt x="75" y="4807"/>
                      <a:pt x="1" y="5399"/>
                      <a:pt x="75" y="6064"/>
                    </a:cubicBezTo>
                    <a:cubicBezTo>
                      <a:pt x="75" y="6582"/>
                      <a:pt x="149" y="6877"/>
                      <a:pt x="297" y="6877"/>
                    </a:cubicBezTo>
                    <a:cubicBezTo>
                      <a:pt x="371" y="6877"/>
                      <a:pt x="444" y="6582"/>
                      <a:pt x="592" y="6138"/>
                    </a:cubicBezTo>
                    <a:cubicBezTo>
                      <a:pt x="740" y="5547"/>
                      <a:pt x="962" y="5103"/>
                      <a:pt x="1258" y="4585"/>
                    </a:cubicBezTo>
                    <a:cubicBezTo>
                      <a:pt x="1480" y="4068"/>
                      <a:pt x="1775" y="3624"/>
                      <a:pt x="2071" y="3254"/>
                    </a:cubicBezTo>
                    <a:cubicBezTo>
                      <a:pt x="2219" y="3106"/>
                      <a:pt x="2293" y="2959"/>
                      <a:pt x="2441" y="2885"/>
                    </a:cubicBezTo>
                    <a:lnTo>
                      <a:pt x="2589" y="2737"/>
                    </a:lnTo>
                    <a:cubicBezTo>
                      <a:pt x="2589" y="2737"/>
                      <a:pt x="2737" y="2515"/>
                      <a:pt x="3032" y="2219"/>
                    </a:cubicBezTo>
                    <a:cubicBezTo>
                      <a:pt x="3402" y="1849"/>
                      <a:pt x="3846" y="1554"/>
                      <a:pt x="4289" y="1258"/>
                    </a:cubicBezTo>
                    <a:cubicBezTo>
                      <a:pt x="4733" y="1036"/>
                      <a:pt x="5251" y="814"/>
                      <a:pt x="5768" y="666"/>
                    </a:cubicBezTo>
                    <a:cubicBezTo>
                      <a:pt x="6212" y="518"/>
                      <a:pt x="6582" y="518"/>
                      <a:pt x="6582" y="371"/>
                    </a:cubicBezTo>
                    <a:cubicBezTo>
                      <a:pt x="6582" y="297"/>
                      <a:pt x="6212" y="149"/>
                      <a:pt x="5694" y="1"/>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60"/>
              <p:cNvSpPr/>
              <p:nvPr/>
            </p:nvSpPr>
            <p:spPr>
              <a:xfrm>
                <a:off x="2837675" y="5149300"/>
                <a:ext cx="179325" cy="113675"/>
              </a:xfrm>
              <a:custGeom>
                <a:rect b="b" l="l" r="r" t="t"/>
                <a:pathLst>
                  <a:path extrusionOk="0" h="4547" w="7173">
                    <a:moveTo>
                      <a:pt x="6837" y="1"/>
                    </a:moveTo>
                    <a:cubicBezTo>
                      <a:pt x="6449" y="1"/>
                      <a:pt x="5684" y="191"/>
                      <a:pt x="4880" y="459"/>
                    </a:cubicBezTo>
                    <a:cubicBezTo>
                      <a:pt x="4215" y="681"/>
                      <a:pt x="3623" y="903"/>
                      <a:pt x="2958" y="1272"/>
                    </a:cubicBezTo>
                    <a:cubicBezTo>
                      <a:pt x="2366" y="1716"/>
                      <a:pt x="1849" y="2160"/>
                      <a:pt x="1331" y="2677"/>
                    </a:cubicBezTo>
                    <a:cubicBezTo>
                      <a:pt x="592" y="3491"/>
                      <a:pt x="0" y="4378"/>
                      <a:pt x="222" y="4526"/>
                    </a:cubicBezTo>
                    <a:cubicBezTo>
                      <a:pt x="243" y="4540"/>
                      <a:pt x="269" y="4547"/>
                      <a:pt x="300" y="4547"/>
                    </a:cubicBezTo>
                    <a:cubicBezTo>
                      <a:pt x="588" y="4547"/>
                      <a:pt x="1269" y="3958"/>
                      <a:pt x="2070" y="3491"/>
                    </a:cubicBezTo>
                    <a:cubicBezTo>
                      <a:pt x="2884" y="2973"/>
                      <a:pt x="3771" y="2529"/>
                      <a:pt x="3771" y="2529"/>
                    </a:cubicBezTo>
                    <a:cubicBezTo>
                      <a:pt x="3771" y="2529"/>
                      <a:pt x="4584" y="1938"/>
                      <a:pt x="5398" y="1346"/>
                    </a:cubicBezTo>
                    <a:cubicBezTo>
                      <a:pt x="6285" y="829"/>
                      <a:pt x="7172" y="311"/>
                      <a:pt x="7098" y="89"/>
                    </a:cubicBezTo>
                    <a:cubicBezTo>
                      <a:pt x="7078" y="28"/>
                      <a:pt x="6985" y="1"/>
                      <a:pt x="6837" y="1"/>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60"/>
              <p:cNvSpPr/>
              <p:nvPr/>
            </p:nvSpPr>
            <p:spPr>
              <a:xfrm>
                <a:off x="2719350" y="4177350"/>
                <a:ext cx="491750" cy="915050"/>
              </a:xfrm>
              <a:custGeom>
                <a:rect b="b" l="l" r="r" t="t"/>
                <a:pathLst>
                  <a:path extrusionOk="0" h="36602" w="19670">
                    <a:moveTo>
                      <a:pt x="592" y="0"/>
                    </a:moveTo>
                    <a:cubicBezTo>
                      <a:pt x="149" y="1109"/>
                      <a:pt x="1" y="2292"/>
                      <a:pt x="75" y="3401"/>
                    </a:cubicBezTo>
                    <a:cubicBezTo>
                      <a:pt x="75" y="5989"/>
                      <a:pt x="297" y="8503"/>
                      <a:pt x="888" y="10944"/>
                    </a:cubicBezTo>
                    <a:cubicBezTo>
                      <a:pt x="1406" y="13458"/>
                      <a:pt x="2145" y="15898"/>
                      <a:pt x="3032" y="18264"/>
                    </a:cubicBezTo>
                    <a:cubicBezTo>
                      <a:pt x="3772" y="20186"/>
                      <a:pt x="4363" y="21443"/>
                      <a:pt x="4363" y="21443"/>
                    </a:cubicBezTo>
                    <a:cubicBezTo>
                      <a:pt x="4363" y="21443"/>
                      <a:pt x="4955" y="22700"/>
                      <a:pt x="5990" y="24549"/>
                    </a:cubicBezTo>
                    <a:cubicBezTo>
                      <a:pt x="7247" y="26693"/>
                      <a:pt x="8726" y="28837"/>
                      <a:pt x="10427" y="30760"/>
                    </a:cubicBezTo>
                    <a:cubicBezTo>
                      <a:pt x="11314" y="31795"/>
                      <a:pt x="12275" y="32756"/>
                      <a:pt x="13384" y="33644"/>
                    </a:cubicBezTo>
                    <a:cubicBezTo>
                      <a:pt x="14271" y="34383"/>
                      <a:pt x="15233" y="35048"/>
                      <a:pt x="16342" y="35640"/>
                    </a:cubicBezTo>
                    <a:cubicBezTo>
                      <a:pt x="17303" y="36231"/>
                      <a:pt x="18486" y="36527"/>
                      <a:pt x="19669" y="36601"/>
                    </a:cubicBezTo>
                    <a:cubicBezTo>
                      <a:pt x="19669" y="36527"/>
                      <a:pt x="18338" y="36158"/>
                      <a:pt x="16638" y="35048"/>
                    </a:cubicBezTo>
                    <a:cubicBezTo>
                      <a:pt x="15676" y="34457"/>
                      <a:pt x="14715" y="33717"/>
                      <a:pt x="13902" y="32978"/>
                    </a:cubicBezTo>
                    <a:cubicBezTo>
                      <a:pt x="12941" y="32091"/>
                      <a:pt x="12053" y="31056"/>
                      <a:pt x="11240" y="30094"/>
                    </a:cubicBezTo>
                    <a:cubicBezTo>
                      <a:pt x="9687" y="28098"/>
                      <a:pt x="8356" y="26028"/>
                      <a:pt x="7173" y="23883"/>
                    </a:cubicBezTo>
                    <a:cubicBezTo>
                      <a:pt x="6286" y="22035"/>
                      <a:pt x="5694" y="20852"/>
                      <a:pt x="5694" y="20852"/>
                    </a:cubicBezTo>
                    <a:cubicBezTo>
                      <a:pt x="5694" y="20852"/>
                      <a:pt x="5103" y="19595"/>
                      <a:pt x="4289" y="17746"/>
                    </a:cubicBezTo>
                    <a:cubicBezTo>
                      <a:pt x="3328" y="15454"/>
                      <a:pt x="2589" y="13088"/>
                      <a:pt x="1923" y="10722"/>
                    </a:cubicBezTo>
                    <a:cubicBezTo>
                      <a:pt x="1258" y="8356"/>
                      <a:pt x="814" y="5915"/>
                      <a:pt x="666" y="3401"/>
                    </a:cubicBezTo>
                    <a:cubicBezTo>
                      <a:pt x="518" y="1405"/>
                      <a:pt x="666" y="0"/>
                      <a:pt x="592" y="0"/>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60"/>
              <p:cNvSpPr/>
              <p:nvPr/>
            </p:nvSpPr>
            <p:spPr>
              <a:xfrm>
                <a:off x="2634325" y="3972150"/>
                <a:ext cx="244025" cy="310575"/>
              </a:xfrm>
              <a:custGeom>
                <a:rect b="b" l="l" r="r" t="t"/>
                <a:pathLst>
                  <a:path extrusionOk="0" h="12423" w="9761">
                    <a:moveTo>
                      <a:pt x="5694" y="1"/>
                    </a:moveTo>
                    <a:lnTo>
                      <a:pt x="5694" y="1"/>
                    </a:lnTo>
                    <a:cubicBezTo>
                      <a:pt x="5694" y="1"/>
                      <a:pt x="5472" y="75"/>
                      <a:pt x="5176" y="296"/>
                    </a:cubicBezTo>
                    <a:lnTo>
                      <a:pt x="4733" y="740"/>
                    </a:lnTo>
                    <a:cubicBezTo>
                      <a:pt x="4511" y="888"/>
                      <a:pt x="4363" y="1110"/>
                      <a:pt x="4141" y="1258"/>
                    </a:cubicBezTo>
                    <a:cubicBezTo>
                      <a:pt x="2515" y="2958"/>
                      <a:pt x="1332" y="4955"/>
                      <a:pt x="518" y="7099"/>
                    </a:cubicBezTo>
                    <a:lnTo>
                      <a:pt x="444" y="7321"/>
                    </a:lnTo>
                    <a:cubicBezTo>
                      <a:pt x="370" y="7469"/>
                      <a:pt x="296" y="7617"/>
                      <a:pt x="296" y="7765"/>
                    </a:cubicBezTo>
                    <a:cubicBezTo>
                      <a:pt x="222" y="8134"/>
                      <a:pt x="148" y="8430"/>
                      <a:pt x="75" y="8726"/>
                    </a:cubicBezTo>
                    <a:cubicBezTo>
                      <a:pt x="75" y="8874"/>
                      <a:pt x="1" y="9022"/>
                      <a:pt x="1" y="9169"/>
                    </a:cubicBezTo>
                    <a:lnTo>
                      <a:pt x="1" y="9391"/>
                    </a:lnTo>
                    <a:lnTo>
                      <a:pt x="1036" y="9391"/>
                    </a:lnTo>
                    <a:lnTo>
                      <a:pt x="1775" y="9243"/>
                    </a:lnTo>
                    <a:lnTo>
                      <a:pt x="2145" y="9243"/>
                    </a:lnTo>
                    <a:cubicBezTo>
                      <a:pt x="2219" y="9169"/>
                      <a:pt x="2293" y="9169"/>
                      <a:pt x="2367" y="9169"/>
                    </a:cubicBezTo>
                    <a:cubicBezTo>
                      <a:pt x="2589" y="9095"/>
                      <a:pt x="2810" y="9022"/>
                      <a:pt x="3032" y="8948"/>
                    </a:cubicBezTo>
                    <a:lnTo>
                      <a:pt x="3550" y="8726"/>
                    </a:lnTo>
                    <a:lnTo>
                      <a:pt x="4215" y="8356"/>
                    </a:lnTo>
                    <a:cubicBezTo>
                      <a:pt x="4289" y="8282"/>
                      <a:pt x="4363" y="8208"/>
                      <a:pt x="4437" y="8134"/>
                    </a:cubicBezTo>
                    <a:cubicBezTo>
                      <a:pt x="4437" y="8208"/>
                      <a:pt x="4437" y="8208"/>
                      <a:pt x="4437" y="8282"/>
                    </a:cubicBezTo>
                    <a:lnTo>
                      <a:pt x="4437" y="8578"/>
                    </a:lnTo>
                    <a:cubicBezTo>
                      <a:pt x="4437" y="8726"/>
                      <a:pt x="4437" y="8874"/>
                      <a:pt x="4437" y="9022"/>
                    </a:cubicBezTo>
                    <a:cubicBezTo>
                      <a:pt x="4511" y="9317"/>
                      <a:pt x="4511" y="9613"/>
                      <a:pt x="4659" y="9909"/>
                    </a:cubicBezTo>
                    <a:cubicBezTo>
                      <a:pt x="4807" y="10500"/>
                      <a:pt x="5103" y="11092"/>
                      <a:pt x="5546" y="11536"/>
                    </a:cubicBezTo>
                    <a:cubicBezTo>
                      <a:pt x="5990" y="12053"/>
                      <a:pt x="6581" y="12349"/>
                      <a:pt x="7173" y="12423"/>
                    </a:cubicBezTo>
                    <a:cubicBezTo>
                      <a:pt x="7543" y="12423"/>
                      <a:pt x="7838" y="12423"/>
                      <a:pt x="8134" y="12275"/>
                    </a:cubicBezTo>
                    <a:cubicBezTo>
                      <a:pt x="8356" y="12127"/>
                      <a:pt x="8578" y="11979"/>
                      <a:pt x="8726" y="11831"/>
                    </a:cubicBezTo>
                    <a:cubicBezTo>
                      <a:pt x="8947" y="11683"/>
                      <a:pt x="9021" y="11462"/>
                      <a:pt x="9169" y="11314"/>
                    </a:cubicBezTo>
                    <a:cubicBezTo>
                      <a:pt x="9317" y="11166"/>
                      <a:pt x="9391" y="10944"/>
                      <a:pt x="9465" y="10796"/>
                    </a:cubicBezTo>
                    <a:cubicBezTo>
                      <a:pt x="9687" y="10205"/>
                      <a:pt x="9761" y="9761"/>
                      <a:pt x="9687" y="9761"/>
                    </a:cubicBezTo>
                    <a:cubicBezTo>
                      <a:pt x="9613" y="9761"/>
                      <a:pt x="9465" y="10131"/>
                      <a:pt x="9021" y="10648"/>
                    </a:cubicBezTo>
                    <a:lnTo>
                      <a:pt x="8726" y="11092"/>
                    </a:lnTo>
                    <a:cubicBezTo>
                      <a:pt x="8578" y="11166"/>
                      <a:pt x="8430" y="11314"/>
                      <a:pt x="8282" y="11462"/>
                    </a:cubicBezTo>
                    <a:cubicBezTo>
                      <a:pt x="8134" y="11536"/>
                      <a:pt x="7986" y="11609"/>
                      <a:pt x="7764" y="11683"/>
                    </a:cubicBezTo>
                    <a:cubicBezTo>
                      <a:pt x="7690" y="11720"/>
                      <a:pt x="7598" y="11739"/>
                      <a:pt x="7506" y="11739"/>
                    </a:cubicBezTo>
                    <a:cubicBezTo>
                      <a:pt x="7413" y="11739"/>
                      <a:pt x="7321" y="11720"/>
                      <a:pt x="7247" y="11683"/>
                    </a:cubicBezTo>
                    <a:cubicBezTo>
                      <a:pt x="6360" y="11388"/>
                      <a:pt x="5768" y="10574"/>
                      <a:pt x="5694" y="9687"/>
                    </a:cubicBezTo>
                    <a:cubicBezTo>
                      <a:pt x="5620" y="9465"/>
                      <a:pt x="5620" y="9243"/>
                      <a:pt x="5620" y="9022"/>
                    </a:cubicBezTo>
                    <a:cubicBezTo>
                      <a:pt x="5546" y="8874"/>
                      <a:pt x="5546" y="8726"/>
                      <a:pt x="5620" y="8652"/>
                    </a:cubicBezTo>
                    <a:lnTo>
                      <a:pt x="5620" y="8504"/>
                    </a:lnTo>
                    <a:lnTo>
                      <a:pt x="5620" y="8134"/>
                    </a:lnTo>
                    <a:cubicBezTo>
                      <a:pt x="5694" y="7986"/>
                      <a:pt x="5694" y="7838"/>
                      <a:pt x="5768" y="7691"/>
                    </a:cubicBezTo>
                    <a:lnTo>
                      <a:pt x="5916" y="7321"/>
                    </a:lnTo>
                    <a:lnTo>
                      <a:pt x="6212" y="6360"/>
                    </a:lnTo>
                    <a:lnTo>
                      <a:pt x="6803" y="4807"/>
                    </a:lnTo>
                    <a:lnTo>
                      <a:pt x="6581" y="4955"/>
                    </a:lnTo>
                    <a:lnTo>
                      <a:pt x="6360" y="5103"/>
                    </a:lnTo>
                    <a:cubicBezTo>
                      <a:pt x="6212" y="5251"/>
                      <a:pt x="6064" y="5324"/>
                      <a:pt x="5916" y="5472"/>
                    </a:cubicBezTo>
                    <a:lnTo>
                      <a:pt x="4955" y="6138"/>
                    </a:lnTo>
                    <a:cubicBezTo>
                      <a:pt x="4511" y="6434"/>
                      <a:pt x="4067" y="6729"/>
                      <a:pt x="3550" y="7025"/>
                    </a:cubicBezTo>
                    <a:lnTo>
                      <a:pt x="3402" y="7173"/>
                    </a:lnTo>
                    <a:lnTo>
                      <a:pt x="3254" y="7173"/>
                    </a:lnTo>
                    <a:lnTo>
                      <a:pt x="3032" y="7321"/>
                    </a:lnTo>
                    <a:lnTo>
                      <a:pt x="2884" y="7395"/>
                    </a:lnTo>
                    <a:lnTo>
                      <a:pt x="2367" y="7617"/>
                    </a:lnTo>
                    <a:cubicBezTo>
                      <a:pt x="2293" y="7691"/>
                      <a:pt x="2071" y="7691"/>
                      <a:pt x="1849" y="7765"/>
                    </a:cubicBezTo>
                    <a:lnTo>
                      <a:pt x="1775" y="7838"/>
                    </a:lnTo>
                    <a:lnTo>
                      <a:pt x="1701" y="7838"/>
                    </a:lnTo>
                    <a:cubicBezTo>
                      <a:pt x="1652" y="7838"/>
                      <a:pt x="1635" y="7871"/>
                      <a:pt x="1630" y="7871"/>
                    </a:cubicBezTo>
                    <a:cubicBezTo>
                      <a:pt x="1627" y="7871"/>
                      <a:pt x="1627" y="7863"/>
                      <a:pt x="1627" y="7838"/>
                    </a:cubicBezTo>
                    <a:lnTo>
                      <a:pt x="1627" y="7765"/>
                    </a:lnTo>
                    <a:lnTo>
                      <a:pt x="1627" y="7691"/>
                    </a:lnTo>
                    <a:lnTo>
                      <a:pt x="1701" y="7469"/>
                    </a:lnTo>
                    <a:cubicBezTo>
                      <a:pt x="1923" y="6729"/>
                      <a:pt x="2145" y="6064"/>
                      <a:pt x="2441" y="5324"/>
                    </a:cubicBezTo>
                    <a:cubicBezTo>
                      <a:pt x="3032" y="4067"/>
                      <a:pt x="3698" y="2810"/>
                      <a:pt x="4585" y="1627"/>
                    </a:cubicBezTo>
                    <a:cubicBezTo>
                      <a:pt x="4733" y="1406"/>
                      <a:pt x="4881" y="1184"/>
                      <a:pt x="5029" y="1036"/>
                    </a:cubicBezTo>
                    <a:lnTo>
                      <a:pt x="5398" y="518"/>
                    </a:lnTo>
                    <a:cubicBezTo>
                      <a:pt x="5620" y="223"/>
                      <a:pt x="5768" y="75"/>
                      <a:pt x="5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60"/>
              <p:cNvSpPr/>
              <p:nvPr/>
            </p:nvSpPr>
            <p:spPr>
              <a:xfrm>
                <a:off x="5065125" y="4006175"/>
                <a:ext cx="142375" cy="211200"/>
              </a:xfrm>
              <a:custGeom>
                <a:rect b="b" l="l" r="r" t="t"/>
                <a:pathLst>
                  <a:path extrusionOk="0" h="8448" w="5695">
                    <a:moveTo>
                      <a:pt x="220" y="0"/>
                    </a:moveTo>
                    <a:cubicBezTo>
                      <a:pt x="105" y="0"/>
                      <a:pt x="28" y="18"/>
                      <a:pt x="1" y="45"/>
                    </a:cubicBezTo>
                    <a:cubicBezTo>
                      <a:pt x="1" y="192"/>
                      <a:pt x="371" y="340"/>
                      <a:pt x="888" y="710"/>
                    </a:cubicBezTo>
                    <a:cubicBezTo>
                      <a:pt x="1480" y="1154"/>
                      <a:pt x="1997" y="1597"/>
                      <a:pt x="2441" y="2189"/>
                    </a:cubicBezTo>
                    <a:cubicBezTo>
                      <a:pt x="2959" y="2706"/>
                      <a:pt x="3328" y="3298"/>
                      <a:pt x="3624" y="3963"/>
                    </a:cubicBezTo>
                    <a:cubicBezTo>
                      <a:pt x="3772" y="4185"/>
                      <a:pt x="3920" y="4481"/>
                      <a:pt x="3994" y="4777"/>
                    </a:cubicBezTo>
                    <a:cubicBezTo>
                      <a:pt x="4142" y="5073"/>
                      <a:pt x="4216" y="5294"/>
                      <a:pt x="4289" y="5590"/>
                    </a:cubicBezTo>
                    <a:cubicBezTo>
                      <a:pt x="4511" y="6182"/>
                      <a:pt x="4363" y="6773"/>
                      <a:pt x="3994" y="7143"/>
                    </a:cubicBezTo>
                    <a:cubicBezTo>
                      <a:pt x="3476" y="7513"/>
                      <a:pt x="2811" y="7734"/>
                      <a:pt x="2145" y="7734"/>
                    </a:cubicBezTo>
                    <a:cubicBezTo>
                      <a:pt x="1554" y="7808"/>
                      <a:pt x="1110" y="7808"/>
                      <a:pt x="1110" y="7882"/>
                    </a:cubicBezTo>
                    <a:cubicBezTo>
                      <a:pt x="1110" y="8030"/>
                      <a:pt x="1480" y="8178"/>
                      <a:pt x="2071" y="8326"/>
                    </a:cubicBezTo>
                    <a:cubicBezTo>
                      <a:pt x="2390" y="8406"/>
                      <a:pt x="2708" y="8447"/>
                      <a:pt x="3023" y="8447"/>
                    </a:cubicBezTo>
                    <a:cubicBezTo>
                      <a:pt x="3586" y="8447"/>
                      <a:pt x="4138" y="8315"/>
                      <a:pt x="4659" y="8030"/>
                    </a:cubicBezTo>
                    <a:cubicBezTo>
                      <a:pt x="5103" y="7734"/>
                      <a:pt x="5399" y="7291"/>
                      <a:pt x="5546" y="6773"/>
                    </a:cubicBezTo>
                    <a:cubicBezTo>
                      <a:pt x="5694" y="6330"/>
                      <a:pt x="5694" y="5886"/>
                      <a:pt x="5620" y="5442"/>
                    </a:cubicBezTo>
                    <a:cubicBezTo>
                      <a:pt x="5620" y="5073"/>
                      <a:pt x="5546" y="4629"/>
                      <a:pt x="5399" y="4259"/>
                    </a:cubicBezTo>
                    <a:cubicBezTo>
                      <a:pt x="5251" y="3890"/>
                      <a:pt x="5029" y="3594"/>
                      <a:pt x="4807" y="3298"/>
                    </a:cubicBezTo>
                    <a:cubicBezTo>
                      <a:pt x="4363" y="2559"/>
                      <a:pt x="3846" y="1967"/>
                      <a:pt x="3180" y="1449"/>
                    </a:cubicBezTo>
                    <a:cubicBezTo>
                      <a:pt x="2589" y="858"/>
                      <a:pt x="1849" y="488"/>
                      <a:pt x="1110" y="192"/>
                    </a:cubicBezTo>
                    <a:cubicBezTo>
                      <a:pt x="735" y="52"/>
                      <a:pt x="419" y="0"/>
                      <a:pt x="220" y="0"/>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60"/>
              <p:cNvSpPr/>
              <p:nvPr/>
            </p:nvSpPr>
            <p:spPr>
              <a:xfrm>
                <a:off x="4445875" y="5020275"/>
                <a:ext cx="550900" cy="209825"/>
              </a:xfrm>
              <a:custGeom>
                <a:rect b="b" l="l" r="r" t="t"/>
                <a:pathLst>
                  <a:path extrusionOk="0" h="8393" w="22036">
                    <a:moveTo>
                      <a:pt x="21887" y="0"/>
                    </a:moveTo>
                    <a:cubicBezTo>
                      <a:pt x="21813" y="0"/>
                      <a:pt x="21665" y="814"/>
                      <a:pt x="21148" y="1849"/>
                    </a:cubicBezTo>
                    <a:cubicBezTo>
                      <a:pt x="20482" y="3032"/>
                      <a:pt x="19447" y="4067"/>
                      <a:pt x="18264" y="4733"/>
                    </a:cubicBezTo>
                    <a:cubicBezTo>
                      <a:pt x="17007" y="5398"/>
                      <a:pt x="15750" y="5916"/>
                      <a:pt x="14345" y="6285"/>
                    </a:cubicBezTo>
                    <a:cubicBezTo>
                      <a:pt x="13310" y="6507"/>
                      <a:pt x="12497" y="6655"/>
                      <a:pt x="12497" y="6655"/>
                    </a:cubicBezTo>
                    <a:cubicBezTo>
                      <a:pt x="12497" y="6655"/>
                      <a:pt x="11757" y="6803"/>
                      <a:pt x="10574" y="7025"/>
                    </a:cubicBezTo>
                    <a:cubicBezTo>
                      <a:pt x="9091" y="7220"/>
                      <a:pt x="7567" y="7312"/>
                      <a:pt x="6045" y="7312"/>
                    </a:cubicBezTo>
                    <a:cubicBezTo>
                      <a:pt x="4683" y="7312"/>
                      <a:pt x="3324" y="7238"/>
                      <a:pt x="1997" y="7099"/>
                    </a:cubicBezTo>
                    <a:cubicBezTo>
                      <a:pt x="1332" y="6877"/>
                      <a:pt x="666" y="6803"/>
                      <a:pt x="1" y="6803"/>
                    </a:cubicBezTo>
                    <a:cubicBezTo>
                      <a:pt x="518" y="7247"/>
                      <a:pt x="1184" y="7469"/>
                      <a:pt x="1849" y="7616"/>
                    </a:cubicBezTo>
                    <a:cubicBezTo>
                      <a:pt x="3328" y="7986"/>
                      <a:pt x="4733" y="8208"/>
                      <a:pt x="6286" y="8282"/>
                    </a:cubicBezTo>
                    <a:cubicBezTo>
                      <a:pt x="7025" y="8356"/>
                      <a:pt x="7764" y="8393"/>
                      <a:pt x="8504" y="8393"/>
                    </a:cubicBezTo>
                    <a:cubicBezTo>
                      <a:pt x="9243" y="8393"/>
                      <a:pt x="9983" y="8356"/>
                      <a:pt x="10722" y="8282"/>
                    </a:cubicBezTo>
                    <a:cubicBezTo>
                      <a:pt x="11979" y="8208"/>
                      <a:pt x="12792" y="8060"/>
                      <a:pt x="12792" y="8060"/>
                    </a:cubicBezTo>
                    <a:cubicBezTo>
                      <a:pt x="12792" y="8060"/>
                      <a:pt x="13606" y="7912"/>
                      <a:pt x="14789" y="7543"/>
                    </a:cubicBezTo>
                    <a:cubicBezTo>
                      <a:pt x="16194" y="7099"/>
                      <a:pt x="17599" y="6433"/>
                      <a:pt x="18856" y="5620"/>
                    </a:cubicBezTo>
                    <a:cubicBezTo>
                      <a:pt x="20187" y="4733"/>
                      <a:pt x="21148" y="3476"/>
                      <a:pt x="21665" y="1997"/>
                    </a:cubicBezTo>
                    <a:cubicBezTo>
                      <a:pt x="21961" y="1405"/>
                      <a:pt x="22035" y="666"/>
                      <a:pt x="21887" y="0"/>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60"/>
              <p:cNvSpPr/>
              <p:nvPr/>
            </p:nvSpPr>
            <p:spPr>
              <a:xfrm>
                <a:off x="4908000" y="5214375"/>
                <a:ext cx="221850" cy="99850"/>
              </a:xfrm>
              <a:custGeom>
                <a:rect b="b" l="l" r="r" t="t"/>
                <a:pathLst>
                  <a:path extrusionOk="0" h="3994" w="8874">
                    <a:moveTo>
                      <a:pt x="888" y="0"/>
                    </a:moveTo>
                    <a:cubicBezTo>
                      <a:pt x="445" y="0"/>
                      <a:pt x="75" y="0"/>
                      <a:pt x="75" y="74"/>
                    </a:cubicBezTo>
                    <a:cubicBezTo>
                      <a:pt x="1" y="148"/>
                      <a:pt x="297" y="370"/>
                      <a:pt x="814" y="518"/>
                    </a:cubicBezTo>
                    <a:cubicBezTo>
                      <a:pt x="1332" y="740"/>
                      <a:pt x="1923" y="888"/>
                      <a:pt x="2515" y="1036"/>
                    </a:cubicBezTo>
                    <a:cubicBezTo>
                      <a:pt x="3180" y="1109"/>
                      <a:pt x="3772" y="1257"/>
                      <a:pt x="4216" y="1405"/>
                    </a:cubicBezTo>
                    <a:cubicBezTo>
                      <a:pt x="4659" y="1479"/>
                      <a:pt x="4955" y="1553"/>
                      <a:pt x="4955" y="1553"/>
                    </a:cubicBezTo>
                    <a:lnTo>
                      <a:pt x="5694" y="1701"/>
                    </a:lnTo>
                    <a:cubicBezTo>
                      <a:pt x="6212" y="1775"/>
                      <a:pt x="6730" y="1997"/>
                      <a:pt x="7173" y="2219"/>
                    </a:cubicBezTo>
                    <a:cubicBezTo>
                      <a:pt x="7617" y="2514"/>
                      <a:pt x="7987" y="2884"/>
                      <a:pt x="8208" y="3328"/>
                    </a:cubicBezTo>
                    <a:cubicBezTo>
                      <a:pt x="8430" y="3697"/>
                      <a:pt x="8578" y="3993"/>
                      <a:pt x="8726" y="3993"/>
                    </a:cubicBezTo>
                    <a:cubicBezTo>
                      <a:pt x="8800" y="3993"/>
                      <a:pt x="8874" y="3697"/>
                      <a:pt x="8726" y="3106"/>
                    </a:cubicBezTo>
                    <a:cubicBezTo>
                      <a:pt x="8578" y="2514"/>
                      <a:pt x="8282" y="1849"/>
                      <a:pt x="7765" y="1405"/>
                    </a:cubicBezTo>
                    <a:cubicBezTo>
                      <a:pt x="7321" y="962"/>
                      <a:pt x="6730" y="666"/>
                      <a:pt x="6138" y="370"/>
                    </a:cubicBezTo>
                    <a:cubicBezTo>
                      <a:pt x="5620" y="222"/>
                      <a:pt x="5251" y="148"/>
                      <a:pt x="5251" y="148"/>
                    </a:cubicBezTo>
                    <a:cubicBezTo>
                      <a:pt x="5251" y="148"/>
                      <a:pt x="4955" y="74"/>
                      <a:pt x="4437" y="0"/>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60"/>
              <p:cNvSpPr/>
              <p:nvPr/>
            </p:nvSpPr>
            <p:spPr>
              <a:xfrm>
                <a:off x="5052200" y="5143675"/>
                <a:ext cx="234775" cy="144650"/>
              </a:xfrm>
              <a:custGeom>
                <a:rect b="b" l="l" r="r" t="t"/>
                <a:pathLst>
                  <a:path extrusionOk="0" h="5786" w="9391">
                    <a:moveTo>
                      <a:pt x="1696" y="1"/>
                    </a:moveTo>
                    <a:cubicBezTo>
                      <a:pt x="740" y="1"/>
                      <a:pt x="0" y="157"/>
                      <a:pt x="0" y="314"/>
                    </a:cubicBezTo>
                    <a:cubicBezTo>
                      <a:pt x="0" y="536"/>
                      <a:pt x="1479" y="684"/>
                      <a:pt x="2810" y="1054"/>
                    </a:cubicBezTo>
                    <a:cubicBezTo>
                      <a:pt x="3402" y="1276"/>
                      <a:pt x="3919" y="1497"/>
                      <a:pt x="4511" y="1793"/>
                    </a:cubicBezTo>
                    <a:cubicBezTo>
                      <a:pt x="4954" y="2015"/>
                      <a:pt x="5250" y="2163"/>
                      <a:pt x="5250" y="2163"/>
                    </a:cubicBezTo>
                    <a:lnTo>
                      <a:pt x="5398" y="2237"/>
                    </a:lnTo>
                    <a:cubicBezTo>
                      <a:pt x="5620" y="2311"/>
                      <a:pt x="5768" y="2459"/>
                      <a:pt x="5916" y="2533"/>
                    </a:cubicBezTo>
                    <a:cubicBezTo>
                      <a:pt x="6433" y="2828"/>
                      <a:pt x="6951" y="3198"/>
                      <a:pt x="7394" y="3642"/>
                    </a:cubicBezTo>
                    <a:cubicBezTo>
                      <a:pt x="7838" y="4085"/>
                      <a:pt x="8208" y="4603"/>
                      <a:pt x="8577" y="5121"/>
                    </a:cubicBezTo>
                    <a:cubicBezTo>
                      <a:pt x="8873" y="5564"/>
                      <a:pt x="9095" y="5786"/>
                      <a:pt x="9169" y="5786"/>
                    </a:cubicBezTo>
                    <a:cubicBezTo>
                      <a:pt x="9391" y="5712"/>
                      <a:pt x="9095" y="4233"/>
                      <a:pt x="8134" y="2976"/>
                    </a:cubicBezTo>
                    <a:cubicBezTo>
                      <a:pt x="7764" y="2385"/>
                      <a:pt x="7247" y="1867"/>
                      <a:pt x="6729" y="1423"/>
                    </a:cubicBezTo>
                    <a:cubicBezTo>
                      <a:pt x="6507" y="1276"/>
                      <a:pt x="6359" y="1128"/>
                      <a:pt x="6137" y="1054"/>
                    </a:cubicBezTo>
                    <a:lnTo>
                      <a:pt x="5916" y="906"/>
                    </a:lnTo>
                    <a:cubicBezTo>
                      <a:pt x="5916" y="906"/>
                      <a:pt x="5546" y="684"/>
                      <a:pt x="4954" y="536"/>
                    </a:cubicBezTo>
                    <a:cubicBezTo>
                      <a:pt x="4289" y="314"/>
                      <a:pt x="3623" y="166"/>
                      <a:pt x="2958" y="92"/>
                    </a:cubicBezTo>
                    <a:cubicBezTo>
                      <a:pt x="2525" y="28"/>
                      <a:pt x="2092" y="1"/>
                      <a:pt x="1696" y="1"/>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60"/>
              <p:cNvSpPr/>
              <p:nvPr/>
            </p:nvSpPr>
            <p:spPr>
              <a:xfrm>
                <a:off x="4453275" y="3203175"/>
                <a:ext cx="332750" cy="628525"/>
              </a:xfrm>
              <a:custGeom>
                <a:rect b="b" l="l" r="r" t="t"/>
                <a:pathLst>
                  <a:path extrusionOk="0" h="25141" w="13310">
                    <a:moveTo>
                      <a:pt x="7099" y="0"/>
                    </a:moveTo>
                    <a:cubicBezTo>
                      <a:pt x="6803" y="813"/>
                      <a:pt x="6803" y="1775"/>
                      <a:pt x="7025" y="2588"/>
                    </a:cubicBezTo>
                    <a:cubicBezTo>
                      <a:pt x="7173" y="4215"/>
                      <a:pt x="7764" y="6211"/>
                      <a:pt x="8208" y="8281"/>
                    </a:cubicBezTo>
                    <a:cubicBezTo>
                      <a:pt x="8430" y="9243"/>
                      <a:pt x="8504" y="10204"/>
                      <a:pt x="8578" y="11165"/>
                    </a:cubicBezTo>
                    <a:cubicBezTo>
                      <a:pt x="8578" y="11905"/>
                      <a:pt x="8430" y="12718"/>
                      <a:pt x="7986" y="13310"/>
                    </a:cubicBezTo>
                    <a:cubicBezTo>
                      <a:pt x="7690" y="13679"/>
                      <a:pt x="7247" y="13975"/>
                      <a:pt x="6729" y="14123"/>
                    </a:cubicBezTo>
                    <a:cubicBezTo>
                      <a:pt x="6655" y="14123"/>
                      <a:pt x="6581" y="14197"/>
                      <a:pt x="6507" y="14197"/>
                    </a:cubicBezTo>
                    <a:lnTo>
                      <a:pt x="6064" y="14271"/>
                    </a:lnTo>
                    <a:lnTo>
                      <a:pt x="5694" y="14345"/>
                    </a:lnTo>
                    <a:lnTo>
                      <a:pt x="0" y="14345"/>
                    </a:lnTo>
                    <a:lnTo>
                      <a:pt x="3402" y="15602"/>
                    </a:lnTo>
                    <a:lnTo>
                      <a:pt x="4363" y="15971"/>
                    </a:lnTo>
                    <a:lnTo>
                      <a:pt x="5398" y="16415"/>
                    </a:lnTo>
                    <a:lnTo>
                      <a:pt x="6285" y="16859"/>
                    </a:lnTo>
                    <a:lnTo>
                      <a:pt x="6803" y="17081"/>
                    </a:lnTo>
                    <a:cubicBezTo>
                      <a:pt x="7173" y="17228"/>
                      <a:pt x="7468" y="17450"/>
                      <a:pt x="7764" y="17672"/>
                    </a:cubicBezTo>
                    <a:lnTo>
                      <a:pt x="8282" y="17968"/>
                    </a:lnTo>
                    <a:cubicBezTo>
                      <a:pt x="8430" y="18116"/>
                      <a:pt x="8578" y="18264"/>
                      <a:pt x="8799" y="18338"/>
                    </a:cubicBezTo>
                    <a:cubicBezTo>
                      <a:pt x="9095" y="18633"/>
                      <a:pt x="9391" y="18855"/>
                      <a:pt x="9687" y="19077"/>
                    </a:cubicBezTo>
                    <a:lnTo>
                      <a:pt x="10500" y="19964"/>
                    </a:lnTo>
                    <a:cubicBezTo>
                      <a:pt x="10722" y="20260"/>
                      <a:pt x="11018" y="20556"/>
                      <a:pt x="11166" y="20925"/>
                    </a:cubicBezTo>
                    <a:cubicBezTo>
                      <a:pt x="11387" y="21221"/>
                      <a:pt x="11609" y="21517"/>
                      <a:pt x="11831" y="21813"/>
                    </a:cubicBezTo>
                    <a:cubicBezTo>
                      <a:pt x="12127" y="22478"/>
                      <a:pt x="12423" y="22996"/>
                      <a:pt x="12644" y="23513"/>
                    </a:cubicBezTo>
                    <a:cubicBezTo>
                      <a:pt x="12792" y="24031"/>
                      <a:pt x="13014" y="24623"/>
                      <a:pt x="13310" y="25140"/>
                    </a:cubicBezTo>
                    <a:cubicBezTo>
                      <a:pt x="13310" y="24549"/>
                      <a:pt x="13236" y="23883"/>
                      <a:pt x="13014" y="23366"/>
                    </a:cubicBezTo>
                    <a:cubicBezTo>
                      <a:pt x="12940" y="22774"/>
                      <a:pt x="12644" y="22182"/>
                      <a:pt x="12349" y="21517"/>
                    </a:cubicBezTo>
                    <a:cubicBezTo>
                      <a:pt x="12201" y="21147"/>
                      <a:pt x="12053" y="20852"/>
                      <a:pt x="11831" y="20482"/>
                    </a:cubicBezTo>
                    <a:cubicBezTo>
                      <a:pt x="11609" y="20112"/>
                      <a:pt x="11387" y="19816"/>
                      <a:pt x="11166" y="19447"/>
                    </a:cubicBezTo>
                    <a:lnTo>
                      <a:pt x="10352" y="18485"/>
                    </a:lnTo>
                    <a:cubicBezTo>
                      <a:pt x="10056" y="18116"/>
                      <a:pt x="9761" y="17820"/>
                      <a:pt x="9465" y="17524"/>
                    </a:cubicBezTo>
                    <a:cubicBezTo>
                      <a:pt x="9243" y="17376"/>
                      <a:pt x="9095" y="17228"/>
                      <a:pt x="8947" y="17154"/>
                    </a:cubicBezTo>
                    <a:lnTo>
                      <a:pt x="8430" y="16785"/>
                    </a:lnTo>
                    <a:cubicBezTo>
                      <a:pt x="8060" y="16489"/>
                      <a:pt x="7764" y="16267"/>
                      <a:pt x="7395" y="16045"/>
                    </a:cubicBezTo>
                    <a:lnTo>
                      <a:pt x="6877" y="15750"/>
                    </a:lnTo>
                    <a:lnTo>
                      <a:pt x="6803" y="15676"/>
                    </a:lnTo>
                    <a:lnTo>
                      <a:pt x="6729" y="15602"/>
                    </a:lnTo>
                    <a:lnTo>
                      <a:pt x="6877" y="15602"/>
                    </a:lnTo>
                    <a:cubicBezTo>
                      <a:pt x="7025" y="15602"/>
                      <a:pt x="7099" y="15602"/>
                      <a:pt x="7247" y="15528"/>
                    </a:cubicBezTo>
                    <a:cubicBezTo>
                      <a:pt x="7986" y="15232"/>
                      <a:pt x="8578" y="14788"/>
                      <a:pt x="9095" y="14123"/>
                    </a:cubicBezTo>
                    <a:cubicBezTo>
                      <a:pt x="9613" y="13310"/>
                      <a:pt x="9909" y="12200"/>
                      <a:pt x="9761" y="11165"/>
                    </a:cubicBezTo>
                    <a:cubicBezTo>
                      <a:pt x="9687" y="10130"/>
                      <a:pt x="9539" y="9095"/>
                      <a:pt x="9243" y="8060"/>
                    </a:cubicBezTo>
                    <a:cubicBezTo>
                      <a:pt x="8652" y="5989"/>
                      <a:pt x="7986" y="3993"/>
                      <a:pt x="7542" y="2514"/>
                    </a:cubicBezTo>
                    <a:cubicBezTo>
                      <a:pt x="7173" y="1035"/>
                      <a:pt x="7173" y="0"/>
                      <a:pt x="70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60"/>
              <p:cNvSpPr/>
              <p:nvPr/>
            </p:nvSpPr>
            <p:spPr>
              <a:xfrm>
                <a:off x="3174089" y="4325004"/>
                <a:ext cx="2074075" cy="1111277"/>
              </a:xfrm>
              <a:custGeom>
                <a:rect b="b" l="l" r="r" t="t"/>
                <a:pathLst>
                  <a:path extrusionOk="0" h="43405" w="82963">
                    <a:moveTo>
                      <a:pt x="21739" y="1"/>
                    </a:moveTo>
                    <a:lnTo>
                      <a:pt x="21369" y="592"/>
                    </a:lnTo>
                    <a:cubicBezTo>
                      <a:pt x="20556" y="4807"/>
                      <a:pt x="19447" y="8948"/>
                      <a:pt x="18116" y="13014"/>
                    </a:cubicBezTo>
                    <a:cubicBezTo>
                      <a:pt x="18486" y="13680"/>
                      <a:pt x="18781" y="14345"/>
                      <a:pt x="19003" y="15085"/>
                    </a:cubicBezTo>
                    <a:cubicBezTo>
                      <a:pt x="20019" y="19437"/>
                      <a:pt x="20536" y="32328"/>
                      <a:pt x="16367" y="32328"/>
                    </a:cubicBezTo>
                    <a:cubicBezTo>
                      <a:pt x="16286" y="32328"/>
                      <a:pt x="16204" y="32323"/>
                      <a:pt x="16119" y="32313"/>
                    </a:cubicBezTo>
                    <a:cubicBezTo>
                      <a:pt x="15757" y="32285"/>
                      <a:pt x="15395" y="32271"/>
                      <a:pt x="15033" y="32271"/>
                    </a:cubicBezTo>
                    <a:cubicBezTo>
                      <a:pt x="12518" y="32271"/>
                      <a:pt x="10045" y="32943"/>
                      <a:pt x="7912" y="34236"/>
                    </a:cubicBezTo>
                    <a:cubicBezTo>
                      <a:pt x="10056" y="34531"/>
                      <a:pt x="12127" y="35197"/>
                      <a:pt x="13975" y="36232"/>
                    </a:cubicBezTo>
                    <a:cubicBezTo>
                      <a:pt x="16271" y="37571"/>
                      <a:pt x="17522" y="38525"/>
                      <a:pt x="12794" y="38525"/>
                    </a:cubicBezTo>
                    <a:cubicBezTo>
                      <a:pt x="12040" y="38525"/>
                      <a:pt x="11134" y="38501"/>
                      <a:pt x="10056" y="38450"/>
                    </a:cubicBezTo>
                    <a:cubicBezTo>
                      <a:pt x="3919" y="38081"/>
                      <a:pt x="4141" y="36232"/>
                      <a:pt x="4511" y="35493"/>
                    </a:cubicBezTo>
                    <a:lnTo>
                      <a:pt x="4511" y="35493"/>
                    </a:lnTo>
                    <a:cubicBezTo>
                      <a:pt x="4215" y="35640"/>
                      <a:pt x="3845" y="35788"/>
                      <a:pt x="3476" y="35936"/>
                    </a:cubicBezTo>
                    <a:lnTo>
                      <a:pt x="666" y="37489"/>
                    </a:lnTo>
                    <a:cubicBezTo>
                      <a:pt x="518" y="37637"/>
                      <a:pt x="370" y="37785"/>
                      <a:pt x="222" y="38007"/>
                    </a:cubicBezTo>
                    <a:lnTo>
                      <a:pt x="222" y="38081"/>
                    </a:lnTo>
                    <a:cubicBezTo>
                      <a:pt x="148" y="38081"/>
                      <a:pt x="148" y="38154"/>
                      <a:pt x="74" y="38228"/>
                    </a:cubicBezTo>
                    <a:lnTo>
                      <a:pt x="74" y="38302"/>
                    </a:lnTo>
                    <a:cubicBezTo>
                      <a:pt x="74" y="38376"/>
                      <a:pt x="0" y="38450"/>
                      <a:pt x="0" y="38524"/>
                    </a:cubicBezTo>
                    <a:cubicBezTo>
                      <a:pt x="0" y="38524"/>
                      <a:pt x="0" y="38598"/>
                      <a:pt x="0" y="38598"/>
                    </a:cubicBezTo>
                    <a:cubicBezTo>
                      <a:pt x="0" y="38672"/>
                      <a:pt x="0" y="38820"/>
                      <a:pt x="0" y="38894"/>
                    </a:cubicBezTo>
                    <a:lnTo>
                      <a:pt x="0" y="38968"/>
                    </a:lnTo>
                    <a:cubicBezTo>
                      <a:pt x="0" y="38968"/>
                      <a:pt x="0" y="39116"/>
                      <a:pt x="0" y="39190"/>
                    </a:cubicBezTo>
                    <a:cubicBezTo>
                      <a:pt x="0" y="39190"/>
                      <a:pt x="0" y="39190"/>
                      <a:pt x="0" y="39264"/>
                    </a:cubicBezTo>
                    <a:cubicBezTo>
                      <a:pt x="0" y="39338"/>
                      <a:pt x="0" y="39411"/>
                      <a:pt x="74" y="39485"/>
                    </a:cubicBezTo>
                    <a:cubicBezTo>
                      <a:pt x="74" y="39485"/>
                      <a:pt x="74" y="39485"/>
                      <a:pt x="74" y="39559"/>
                    </a:cubicBezTo>
                    <a:cubicBezTo>
                      <a:pt x="148" y="39633"/>
                      <a:pt x="148" y="39781"/>
                      <a:pt x="222" y="39855"/>
                    </a:cubicBezTo>
                    <a:cubicBezTo>
                      <a:pt x="1524" y="41748"/>
                      <a:pt x="5617" y="41843"/>
                      <a:pt x="8451" y="41843"/>
                    </a:cubicBezTo>
                    <a:cubicBezTo>
                      <a:pt x="8766" y="41843"/>
                      <a:pt x="9066" y="41841"/>
                      <a:pt x="9344" y="41841"/>
                    </a:cubicBezTo>
                    <a:cubicBezTo>
                      <a:pt x="9692" y="41841"/>
                      <a:pt x="10007" y="41843"/>
                      <a:pt x="10278" y="41852"/>
                    </a:cubicBezTo>
                    <a:cubicBezTo>
                      <a:pt x="10874" y="41880"/>
                      <a:pt x="11552" y="41900"/>
                      <a:pt x="12278" y="41900"/>
                    </a:cubicBezTo>
                    <a:cubicBezTo>
                      <a:pt x="15333" y="41900"/>
                      <a:pt x="19233" y="41542"/>
                      <a:pt x="21443" y="39929"/>
                    </a:cubicBezTo>
                    <a:cubicBezTo>
                      <a:pt x="22909" y="38845"/>
                      <a:pt x="23441" y="36168"/>
                      <a:pt x="23276" y="33982"/>
                    </a:cubicBezTo>
                    <a:lnTo>
                      <a:pt x="23276" y="33982"/>
                    </a:lnTo>
                    <a:cubicBezTo>
                      <a:pt x="23281" y="33992"/>
                      <a:pt x="23286" y="34003"/>
                      <a:pt x="23292" y="34014"/>
                    </a:cubicBezTo>
                    <a:lnTo>
                      <a:pt x="23292" y="34088"/>
                    </a:lnTo>
                    <a:cubicBezTo>
                      <a:pt x="23292" y="34236"/>
                      <a:pt x="23292" y="34383"/>
                      <a:pt x="23366" y="34531"/>
                    </a:cubicBezTo>
                    <a:cubicBezTo>
                      <a:pt x="23366" y="34531"/>
                      <a:pt x="23366" y="34605"/>
                      <a:pt x="23366" y="34679"/>
                    </a:cubicBezTo>
                    <a:cubicBezTo>
                      <a:pt x="23366" y="34827"/>
                      <a:pt x="23440" y="34975"/>
                      <a:pt x="23440" y="35123"/>
                    </a:cubicBezTo>
                    <a:cubicBezTo>
                      <a:pt x="23514" y="35271"/>
                      <a:pt x="23440" y="35197"/>
                      <a:pt x="23440" y="35271"/>
                    </a:cubicBezTo>
                    <a:cubicBezTo>
                      <a:pt x="23440" y="35345"/>
                      <a:pt x="23587" y="35640"/>
                      <a:pt x="23587" y="35788"/>
                    </a:cubicBezTo>
                    <a:lnTo>
                      <a:pt x="23661" y="35936"/>
                    </a:lnTo>
                    <a:lnTo>
                      <a:pt x="23809" y="36454"/>
                    </a:lnTo>
                    <a:lnTo>
                      <a:pt x="23883" y="36676"/>
                    </a:lnTo>
                    <a:cubicBezTo>
                      <a:pt x="23957" y="36897"/>
                      <a:pt x="24031" y="37193"/>
                      <a:pt x="24105" y="37415"/>
                    </a:cubicBezTo>
                    <a:cubicBezTo>
                      <a:pt x="24179" y="37711"/>
                      <a:pt x="24327" y="38081"/>
                      <a:pt x="24401" y="38450"/>
                    </a:cubicBezTo>
                    <a:lnTo>
                      <a:pt x="24475" y="38598"/>
                    </a:lnTo>
                    <a:cubicBezTo>
                      <a:pt x="24549" y="38894"/>
                      <a:pt x="24697" y="39190"/>
                      <a:pt x="24771" y="39485"/>
                    </a:cubicBezTo>
                    <a:cubicBezTo>
                      <a:pt x="24771" y="39485"/>
                      <a:pt x="24771" y="39559"/>
                      <a:pt x="24771" y="39559"/>
                    </a:cubicBezTo>
                    <a:cubicBezTo>
                      <a:pt x="24918" y="39855"/>
                      <a:pt x="25066" y="40151"/>
                      <a:pt x="25140" y="40447"/>
                    </a:cubicBezTo>
                    <a:lnTo>
                      <a:pt x="25288" y="40595"/>
                    </a:lnTo>
                    <a:cubicBezTo>
                      <a:pt x="25362" y="40890"/>
                      <a:pt x="25510" y="41112"/>
                      <a:pt x="25658" y="41334"/>
                    </a:cubicBezTo>
                    <a:cubicBezTo>
                      <a:pt x="25732" y="41482"/>
                      <a:pt x="25806" y="41556"/>
                      <a:pt x="25954" y="41630"/>
                    </a:cubicBezTo>
                    <a:lnTo>
                      <a:pt x="26101" y="41778"/>
                    </a:lnTo>
                    <a:cubicBezTo>
                      <a:pt x="26249" y="41925"/>
                      <a:pt x="26323" y="41999"/>
                      <a:pt x="26471" y="42073"/>
                    </a:cubicBezTo>
                    <a:cubicBezTo>
                      <a:pt x="26619" y="42147"/>
                      <a:pt x="26841" y="42221"/>
                      <a:pt x="26989" y="42369"/>
                    </a:cubicBezTo>
                    <a:lnTo>
                      <a:pt x="27137" y="42369"/>
                    </a:lnTo>
                    <a:cubicBezTo>
                      <a:pt x="27358" y="42443"/>
                      <a:pt x="27506" y="42517"/>
                      <a:pt x="27728" y="42591"/>
                    </a:cubicBezTo>
                    <a:cubicBezTo>
                      <a:pt x="27950" y="42665"/>
                      <a:pt x="28172" y="42739"/>
                      <a:pt x="28468" y="42813"/>
                    </a:cubicBezTo>
                    <a:lnTo>
                      <a:pt x="28615" y="42813"/>
                    </a:lnTo>
                    <a:lnTo>
                      <a:pt x="29355" y="42961"/>
                    </a:lnTo>
                    <a:lnTo>
                      <a:pt x="29429" y="42961"/>
                    </a:lnTo>
                    <a:cubicBezTo>
                      <a:pt x="29725" y="43035"/>
                      <a:pt x="30020" y="43109"/>
                      <a:pt x="30316" y="43109"/>
                    </a:cubicBezTo>
                    <a:lnTo>
                      <a:pt x="30464" y="43109"/>
                    </a:lnTo>
                    <a:lnTo>
                      <a:pt x="31425" y="43256"/>
                    </a:lnTo>
                    <a:lnTo>
                      <a:pt x="32386" y="43330"/>
                    </a:lnTo>
                    <a:lnTo>
                      <a:pt x="32534" y="43330"/>
                    </a:lnTo>
                    <a:lnTo>
                      <a:pt x="33570" y="43404"/>
                    </a:lnTo>
                    <a:lnTo>
                      <a:pt x="37045" y="43404"/>
                    </a:lnTo>
                    <a:cubicBezTo>
                      <a:pt x="37710" y="43404"/>
                      <a:pt x="38450" y="43330"/>
                      <a:pt x="39115" y="43256"/>
                    </a:cubicBezTo>
                    <a:lnTo>
                      <a:pt x="39189" y="43256"/>
                    </a:lnTo>
                    <a:cubicBezTo>
                      <a:pt x="39559" y="43256"/>
                      <a:pt x="39854" y="43182"/>
                      <a:pt x="40150" y="43182"/>
                    </a:cubicBezTo>
                    <a:cubicBezTo>
                      <a:pt x="37267" y="42665"/>
                      <a:pt x="31129" y="42073"/>
                      <a:pt x="29946" y="40151"/>
                    </a:cubicBezTo>
                    <a:cubicBezTo>
                      <a:pt x="28394" y="37563"/>
                      <a:pt x="34827" y="36824"/>
                      <a:pt x="39633" y="36824"/>
                    </a:cubicBezTo>
                    <a:cubicBezTo>
                      <a:pt x="40594" y="36897"/>
                      <a:pt x="41555" y="37267"/>
                      <a:pt x="42368" y="37859"/>
                    </a:cubicBezTo>
                    <a:lnTo>
                      <a:pt x="43404" y="37933"/>
                    </a:lnTo>
                    <a:lnTo>
                      <a:pt x="43478" y="37933"/>
                    </a:lnTo>
                    <a:lnTo>
                      <a:pt x="44513" y="38081"/>
                    </a:lnTo>
                    <a:lnTo>
                      <a:pt x="44587" y="38081"/>
                    </a:lnTo>
                    <a:lnTo>
                      <a:pt x="46879" y="38302"/>
                    </a:lnTo>
                    <a:lnTo>
                      <a:pt x="46953" y="38302"/>
                    </a:lnTo>
                    <a:lnTo>
                      <a:pt x="48210" y="38450"/>
                    </a:lnTo>
                    <a:lnTo>
                      <a:pt x="48284" y="38450"/>
                    </a:lnTo>
                    <a:lnTo>
                      <a:pt x="49541" y="38524"/>
                    </a:lnTo>
                    <a:lnTo>
                      <a:pt x="50798" y="38672"/>
                    </a:lnTo>
                    <a:lnTo>
                      <a:pt x="50946" y="38672"/>
                    </a:lnTo>
                    <a:lnTo>
                      <a:pt x="52277" y="38746"/>
                    </a:lnTo>
                    <a:lnTo>
                      <a:pt x="53681" y="38894"/>
                    </a:lnTo>
                    <a:lnTo>
                      <a:pt x="53755" y="38894"/>
                    </a:lnTo>
                    <a:lnTo>
                      <a:pt x="55086" y="38968"/>
                    </a:lnTo>
                    <a:lnTo>
                      <a:pt x="55308" y="38968"/>
                    </a:lnTo>
                    <a:lnTo>
                      <a:pt x="58044" y="39190"/>
                    </a:lnTo>
                    <a:lnTo>
                      <a:pt x="58192" y="39190"/>
                    </a:lnTo>
                    <a:lnTo>
                      <a:pt x="59597" y="39264"/>
                    </a:lnTo>
                    <a:lnTo>
                      <a:pt x="59671" y="39264"/>
                    </a:lnTo>
                    <a:cubicBezTo>
                      <a:pt x="60632" y="39264"/>
                      <a:pt x="61593" y="39338"/>
                      <a:pt x="62554" y="39338"/>
                    </a:cubicBezTo>
                    <a:lnTo>
                      <a:pt x="62702" y="39338"/>
                    </a:lnTo>
                    <a:lnTo>
                      <a:pt x="65586" y="39411"/>
                    </a:lnTo>
                    <a:lnTo>
                      <a:pt x="71501" y="39411"/>
                    </a:lnTo>
                    <a:cubicBezTo>
                      <a:pt x="72388" y="39411"/>
                      <a:pt x="73202" y="39411"/>
                      <a:pt x="74089" y="39338"/>
                    </a:cubicBezTo>
                    <a:lnTo>
                      <a:pt x="74163" y="39338"/>
                    </a:lnTo>
                    <a:cubicBezTo>
                      <a:pt x="75346" y="39264"/>
                      <a:pt x="76529" y="39190"/>
                      <a:pt x="77638" y="39042"/>
                    </a:cubicBezTo>
                    <a:lnTo>
                      <a:pt x="77712" y="39042"/>
                    </a:lnTo>
                    <a:cubicBezTo>
                      <a:pt x="78452" y="38968"/>
                      <a:pt x="79117" y="38820"/>
                      <a:pt x="79709" y="38746"/>
                    </a:cubicBezTo>
                    <a:lnTo>
                      <a:pt x="80670" y="38524"/>
                    </a:lnTo>
                    <a:cubicBezTo>
                      <a:pt x="81187" y="38376"/>
                      <a:pt x="81705" y="38228"/>
                      <a:pt x="82223" y="38081"/>
                    </a:cubicBezTo>
                    <a:lnTo>
                      <a:pt x="82297" y="38081"/>
                    </a:lnTo>
                    <a:cubicBezTo>
                      <a:pt x="82518" y="38007"/>
                      <a:pt x="82740" y="37859"/>
                      <a:pt x="82962" y="37785"/>
                    </a:cubicBezTo>
                    <a:lnTo>
                      <a:pt x="82962" y="37785"/>
                    </a:lnTo>
                    <a:cubicBezTo>
                      <a:pt x="80702" y="38070"/>
                      <a:pt x="77976" y="38192"/>
                      <a:pt x="75176" y="38192"/>
                    </a:cubicBezTo>
                    <a:cubicBezTo>
                      <a:pt x="67808" y="38192"/>
                      <a:pt x="59921" y="37344"/>
                      <a:pt x="58635" y="36380"/>
                    </a:cubicBezTo>
                    <a:cubicBezTo>
                      <a:pt x="56269" y="34605"/>
                      <a:pt x="68026" y="35345"/>
                      <a:pt x="71945" y="34310"/>
                    </a:cubicBezTo>
                    <a:cubicBezTo>
                      <a:pt x="73645" y="33866"/>
                      <a:pt x="76233" y="32091"/>
                      <a:pt x="78600" y="30169"/>
                    </a:cubicBezTo>
                    <a:lnTo>
                      <a:pt x="78008" y="30021"/>
                    </a:lnTo>
                    <a:lnTo>
                      <a:pt x="77934" y="30021"/>
                    </a:lnTo>
                    <a:lnTo>
                      <a:pt x="77343" y="29873"/>
                    </a:lnTo>
                    <a:lnTo>
                      <a:pt x="77269" y="29873"/>
                    </a:lnTo>
                    <a:lnTo>
                      <a:pt x="76751" y="29799"/>
                    </a:lnTo>
                    <a:lnTo>
                      <a:pt x="76677" y="29799"/>
                    </a:lnTo>
                    <a:lnTo>
                      <a:pt x="76159" y="29651"/>
                    </a:lnTo>
                    <a:lnTo>
                      <a:pt x="76012" y="29651"/>
                    </a:lnTo>
                    <a:lnTo>
                      <a:pt x="75568" y="29577"/>
                    </a:lnTo>
                    <a:lnTo>
                      <a:pt x="75420" y="29577"/>
                    </a:lnTo>
                    <a:lnTo>
                      <a:pt x="74976" y="29503"/>
                    </a:lnTo>
                    <a:lnTo>
                      <a:pt x="71797" y="29503"/>
                    </a:lnTo>
                    <a:cubicBezTo>
                      <a:pt x="72980" y="29503"/>
                      <a:pt x="76012" y="16638"/>
                      <a:pt x="76307" y="15528"/>
                    </a:cubicBezTo>
                    <a:cubicBezTo>
                      <a:pt x="76307" y="15380"/>
                      <a:pt x="76381" y="15233"/>
                      <a:pt x="76455" y="15085"/>
                    </a:cubicBezTo>
                    <a:lnTo>
                      <a:pt x="76455" y="15085"/>
                    </a:lnTo>
                    <a:cubicBezTo>
                      <a:pt x="72237" y="21590"/>
                      <a:pt x="65462" y="29754"/>
                      <a:pt x="57734" y="29754"/>
                    </a:cubicBezTo>
                    <a:cubicBezTo>
                      <a:pt x="57469" y="29754"/>
                      <a:pt x="57202" y="29745"/>
                      <a:pt x="56935" y="29725"/>
                    </a:cubicBezTo>
                    <a:cubicBezTo>
                      <a:pt x="46213" y="28986"/>
                      <a:pt x="43330" y="10574"/>
                      <a:pt x="42442" y="2958"/>
                    </a:cubicBezTo>
                    <a:cubicBezTo>
                      <a:pt x="42221" y="5103"/>
                      <a:pt x="41851" y="7765"/>
                      <a:pt x="41333" y="10352"/>
                    </a:cubicBezTo>
                    <a:cubicBezTo>
                      <a:pt x="41259" y="12349"/>
                      <a:pt x="41185" y="14493"/>
                      <a:pt x="41038" y="16564"/>
                    </a:cubicBezTo>
                    <a:cubicBezTo>
                      <a:pt x="40491" y="24351"/>
                      <a:pt x="34959" y="34978"/>
                      <a:pt x="30972" y="34978"/>
                    </a:cubicBezTo>
                    <a:cubicBezTo>
                      <a:pt x="30643" y="34978"/>
                      <a:pt x="30325" y="34905"/>
                      <a:pt x="30020" y="34753"/>
                    </a:cubicBezTo>
                    <a:cubicBezTo>
                      <a:pt x="26397" y="32979"/>
                      <a:pt x="26619" y="22257"/>
                      <a:pt x="26323" y="19078"/>
                    </a:cubicBezTo>
                    <a:cubicBezTo>
                      <a:pt x="26028" y="16416"/>
                      <a:pt x="25880" y="13828"/>
                      <a:pt x="25880" y="11166"/>
                    </a:cubicBezTo>
                    <a:cubicBezTo>
                      <a:pt x="24327" y="7543"/>
                      <a:pt x="22922" y="3772"/>
                      <a:pt x="217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60"/>
              <p:cNvSpPr/>
              <p:nvPr/>
            </p:nvSpPr>
            <p:spPr>
              <a:xfrm>
                <a:off x="3286850" y="5231000"/>
                <a:ext cx="5575" cy="1875"/>
              </a:xfrm>
              <a:custGeom>
                <a:rect b="b" l="l" r="r" t="t"/>
                <a:pathLst>
                  <a:path extrusionOk="0" h="75" w="223">
                    <a:moveTo>
                      <a:pt x="223" y="1"/>
                    </a:moveTo>
                    <a:lnTo>
                      <a:pt x="1" y="75"/>
                    </a:lnTo>
                    <a:lnTo>
                      <a:pt x="149" y="75"/>
                    </a:lnTo>
                    <a:lnTo>
                      <a:pt x="223" y="1"/>
                    </a:ln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60"/>
              <p:cNvSpPr/>
              <p:nvPr/>
            </p:nvSpPr>
            <p:spPr>
              <a:xfrm>
                <a:off x="2736000" y="4367750"/>
                <a:ext cx="597100" cy="905800"/>
              </a:xfrm>
              <a:custGeom>
                <a:rect b="b" l="l" r="r" t="t"/>
                <a:pathLst>
                  <a:path extrusionOk="0" h="36232" w="23884">
                    <a:moveTo>
                      <a:pt x="17968" y="0"/>
                    </a:moveTo>
                    <a:cubicBezTo>
                      <a:pt x="17968" y="3"/>
                      <a:pt x="20038" y="13014"/>
                      <a:pt x="18855" y="18855"/>
                    </a:cubicBezTo>
                    <a:cubicBezTo>
                      <a:pt x="19151" y="22478"/>
                      <a:pt x="18855" y="25362"/>
                      <a:pt x="17672" y="25880"/>
                    </a:cubicBezTo>
                    <a:cubicBezTo>
                      <a:pt x="17551" y="25931"/>
                      <a:pt x="17415" y="25955"/>
                      <a:pt x="17266" y="25955"/>
                    </a:cubicBezTo>
                    <a:cubicBezTo>
                      <a:pt x="15679" y="25955"/>
                      <a:pt x="12547" y="23188"/>
                      <a:pt x="9169" y="19743"/>
                    </a:cubicBezTo>
                    <a:lnTo>
                      <a:pt x="9169" y="19743"/>
                    </a:lnTo>
                    <a:cubicBezTo>
                      <a:pt x="10870" y="22183"/>
                      <a:pt x="12570" y="24327"/>
                      <a:pt x="14049" y="26101"/>
                    </a:cubicBezTo>
                    <a:lnTo>
                      <a:pt x="13827" y="26101"/>
                    </a:lnTo>
                    <a:cubicBezTo>
                      <a:pt x="12472" y="25876"/>
                      <a:pt x="11159" y="25779"/>
                      <a:pt x="9824" y="25779"/>
                    </a:cubicBezTo>
                    <a:cubicBezTo>
                      <a:pt x="9411" y="25779"/>
                      <a:pt x="8996" y="25788"/>
                      <a:pt x="8577" y="25806"/>
                    </a:cubicBezTo>
                    <a:cubicBezTo>
                      <a:pt x="10722" y="27432"/>
                      <a:pt x="13014" y="28985"/>
                      <a:pt x="15380" y="30316"/>
                    </a:cubicBezTo>
                    <a:cubicBezTo>
                      <a:pt x="19306" y="32410"/>
                      <a:pt x="16689" y="33867"/>
                      <a:pt x="10500" y="33867"/>
                    </a:cubicBezTo>
                    <a:cubicBezTo>
                      <a:pt x="9695" y="33867"/>
                      <a:pt x="8831" y="33842"/>
                      <a:pt x="7912" y="33791"/>
                    </a:cubicBezTo>
                    <a:cubicBezTo>
                      <a:pt x="4215" y="33644"/>
                      <a:pt x="2145" y="31129"/>
                      <a:pt x="888" y="28763"/>
                    </a:cubicBezTo>
                    <a:cubicBezTo>
                      <a:pt x="740" y="28985"/>
                      <a:pt x="592" y="29133"/>
                      <a:pt x="518" y="29355"/>
                    </a:cubicBezTo>
                    <a:cubicBezTo>
                      <a:pt x="518" y="29429"/>
                      <a:pt x="444" y="29503"/>
                      <a:pt x="444" y="29503"/>
                    </a:cubicBezTo>
                    <a:cubicBezTo>
                      <a:pt x="370" y="29725"/>
                      <a:pt x="296" y="29872"/>
                      <a:pt x="222" y="30020"/>
                    </a:cubicBezTo>
                    <a:cubicBezTo>
                      <a:pt x="222" y="30094"/>
                      <a:pt x="222" y="30168"/>
                      <a:pt x="148" y="30242"/>
                    </a:cubicBezTo>
                    <a:cubicBezTo>
                      <a:pt x="148" y="30464"/>
                      <a:pt x="74" y="30612"/>
                      <a:pt x="74" y="30834"/>
                    </a:cubicBezTo>
                    <a:lnTo>
                      <a:pt x="74" y="31056"/>
                    </a:lnTo>
                    <a:cubicBezTo>
                      <a:pt x="0" y="31351"/>
                      <a:pt x="0" y="31647"/>
                      <a:pt x="0" y="31869"/>
                    </a:cubicBezTo>
                    <a:cubicBezTo>
                      <a:pt x="0" y="32165"/>
                      <a:pt x="0" y="32386"/>
                      <a:pt x="74" y="32608"/>
                    </a:cubicBezTo>
                    <a:cubicBezTo>
                      <a:pt x="74" y="32756"/>
                      <a:pt x="148" y="32978"/>
                      <a:pt x="222" y="33126"/>
                    </a:cubicBezTo>
                    <a:lnTo>
                      <a:pt x="222" y="33200"/>
                    </a:lnTo>
                    <a:cubicBezTo>
                      <a:pt x="1109" y="35566"/>
                      <a:pt x="4733" y="36231"/>
                      <a:pt x="8947" y="36231"/>
                    </a:cubicBezTo>
                    <a:lnTo>
                      <a:pt x="9095" y="36231"/>
                    </a:lnTo>
                    <a:cubicBezTo>
                      <a:pt x="13310" y="36084"/>
                      <a:pt x="17524" y="35566"/>
                      <a:pt x="21665" y="34753"/>
                    </a:cubicBezTo>
                    <a:cubicBezTo>
                      <a:pt x="22404" y="34457"/>
                      <a:pt x="22996" y="33865"/>
                      <a:pt x="23292" y="33126"/>
                    </a:cubicBezTo>
                    <a:cubicBezTo>
                      <a:pt x="23883" y="30908"/>
                      <a:pt x="22996" y="28320"/>
                      <a:pt x="22700" y="26101"/>
                    </a:cubicBezTo>
                    <a:cubicBezTo>
                      <a:pt x="22404" y="23957"/>
                      <a:pt x="22183" y="21739"/>
                      <a:pt x="21887" y="19521"/>
                    </a:cubicBezTo>
                    <a:cubicBezTo>
                      <a:pt x="21517" y="16711"/>
                      <a:pt x="21147" y="13975"/>
                      <a:pt x="20778" y="11239"/>
                    </a:cubicBezTo>
                    <a:cubicBezTo>
                      <a:pt x="19595" y="7542"/>
                      <a:pt x="18707" y="3771"/>
                      <a:pt x="179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60"/>
              <p:cNvSpPr/>
              <p:nvPr/>
            </p:nvSpPr>
            <p:spPr>
              <a:xfrm>
                <a:off x="1981800" y="237850"/>
                <a:ext cx="2989075" cy="4122550"/>
              </a:xfrm>
              <a:custGeom>
                <a:rect b="b" l="l" r="r" t="t"/>
                <a:pathLst>
                  <a:path extrusionOk="0" h="164902" w="119563">
                    <a:moveTo>
                      <a:pt x="97926" y="0"/>
                    </a:moveTo>
                    <a:cubicBezTo>
                      <a:pt x="88953" y="0"/>
                      <a:pt x="73498" y="38165"/>
                      <a:pt x="73498" y="38165"/>
                    </a:cubicBezTo>
                    <a:cubicBezTo>
                      <a:pt x="69590" y="36353"/>
                      <a:pt x="65429" y="35764"/>
                      <a:pt x="61670" y="35764"/>
                    </a:cubicBezTo>
                    <a:cubicBezTo>
                      <a:pt x="54689" y="35764"/>
                      <a:pt x="49097" y="37795"/>
                      <a:pt x="49097" y="37795"/>
                    </a:cubicBezTo>
                    <a:cubicBezTo>
                      <a:pt x="42841" y="25686"/>
                      <a:pt x="27772" y="3541"/>
                      <a:pt x="17643" y="3541"/>
                    </a:cubicBezTo>
                    <a:cubicBezTo>
                      <a:pt x="16639" y="3541"/>
                      <a:pt x="15683" y="3759"/>
                      <a:pt x="14789" y="4226"/>
                    </a:cubicBezTo>
                    <a:cubicBezTo>
                      <a:pt x="0" y="11842"/>
                      <a:pt x="22405" y="57168"/>
                      <a:pt x="21000" y="58203"/>
                    </a:cubicBezTo>
                    <a:cubicBezTo>
                      <a:pt x="14641" y="62935"/>
                      <a:pt x="7764" y="82678"/>
                      <a:pt x="7173" y="86375"/>
                    </a:cubicBezTo>
                    <a:cubicBezTo>
                      <a:pt x="6976" y="87818"/>
                      <a:pt x="7798" y="88243"/>
                      <a:pt x="8902" y="88243"/>
                    </a:cubicBezTo>
                    <a:cubicBezTo>
                      <a:pt x="10287" y="88243"/>
                      <a:pt x="12117" y="87574"/>
                      <a:pt x="12940" y="87410"/>
                    </a:cubicBezTo>
                    <a:lnTo>
                      <a:pt x="12940" y="87410"/>
                    </a:lnTo>
                    <a:cubicBezTo>
                      <a:pt x="8060" y="91477"/>
                      <a:pt x="6877" y="93695"/>
                      <a:pt x="10944" y="99240"/>
                    </a:cubicBezTo>
                    <a:cubicBezTo>
                      <a:pt x="16711" y="107226"/>
                      <a:pt x="26915" y="107744"/>
                      <a:pt x="26915" y="107744"/>
                    </a:cubicBezTo>
                    <a:cubicBezTo>
                      <a:pt x="26915" y="107744"/>
                      <a:pt x="19964" y="115212"/>
                      <a:pt x="21591" y="118909"/>
                    </a:cubicBezTo>
                    <a:cubicBezTo>
                      <a:pt x="22029" y="119971"/>
                      <a:pt x="22595" y="120353"/>
                      <a:pt x="23184" y="120353"/>
                    </a:cubicBezTo>
                    <a:cubicBezTo>
                      <a:pt x="24683" y="120353"/>
                      <a:pt x="26323" y="117874"/>
                      <a:pt x="26323" y="117874"/>
                    </a:cubicBezTo>
                    <a:lnTo>
                      <a:pt x="26323" y="117874"/>
                    </a:lnTo>
                    <a:cubicBezTo>
                      <a:pt x="26323" y="117874"/>
                      <a:pt x="24253" y="128521"/>
                      <a:pt x="26323" y="135398"/>
                    </a:cubicBezTo>
                    <a:cubicBezTo>
                      <a:pt x="27506" y="139391"/>
                      <a:pt x="30760" y="142496"/>
                      <a:pt x="34901" y="143383"/>
                    </a:cubicBezTo>
                    <a:cubicBezTo>
                      <a:pt x="41332" y="158316"/>
                      <a:pt x="49583" y="160135"/>
                      <a:pt x="53221" y="160135"/>
                    </a:cubicBezTo>
                    <a:cubicBezTo>
                      <a:pt x="54393" y="160135"/>
                      <a:pt x="55086" y="159946"/>
                      <a:pt x="55086" y="159946"/>
                    </a:cubicBezTo>
                    <a:cubicBezTo>
                      <a:pt x="56475" y="163369"/>
                      <a:pt x="58754" y="164902"/>
                      <a:pt x="61672" y="164902"/>
                    </a:cubicBezTo>
                    <a:cubicBezTo>
                      <a:pt x="67766" y="164902"/>
                      <a:pt x="76643" y="158216"/>
                      <a:pt x="85994" y="148116"/>
                    </a:cubicBezTo>
                    <a:cubicBezTo>
                      <a:pt x="99820" y="133254"/>
                      <a:pt x="99303" y="126303"/>
                      <a:pt x="99303" y="126303"/>
                    </a:cubicBezTo>
                    <a:lnTo>
                      <a:pt x="99303" y="126303"/>
                    </a:lnTo>
                    <a:cubicBezTo>
                      <a:pt x="99303" y="126303"/>
                      <a:pt x="100398" y="127896"/>
                      <a:pt x="102834" y="127896"/>
                    </a:cubicBezTo>
                    <a:cubicBezTo>
                      <a:pt x="103366" y="127896"/>
                      <a:pt x="103963" y="127820"/>
                      <a:pt x="104627" y="127634"/>
                    </a:cubicBezTo>
                    <a:cubicBezTo>
                      <a:pt x="108324" y="126599"/>
                      <a:pt x="104627" y="115138"/>
                      <a:pt x="104627" y="115138"/>
                    </a:cubicBezTo>
                    <a:lnTo>
                      <a:pt x="104627" y="115138"/>
                    </a:lnTo>
                    <a:cubicBezTo>
                      <a:pt x="104627" y="115138"/>
                      <a:pt x="105600" y="115216"/>
                      <a:pt x="106945" y="115216"/>
                    </a:cubicBezTo>
                    <a:cubicBezTo>
                      <a:pt x="109060" y="115216"/>
                      <a:pt x="112095" y="115023"/>
                      <a:pt x="113722" y="114029"/>
                    </a:cubicBezTo>
                    <a:cubicBezTo>
                      <a:pt x="116383" y="112476"/>
                      <a:pt x="105144" y="101828"/>
                      <a:pt x="105144" y="101828"/>
                    </a:cubicBezTo>
                    <a:lnTo>
                      <a:pt x="111060" y="97022"/>
                    </a:lnTo>
                    <a:cubicBezTo>
                      <a:pt x="119563" y="87927"/>
                      <a:pt x="112612" y="83713"/>
                      <a:pt x="112612" y="83713"/>
                    </a:cubicBezTo>
                    <a:cubicBezTo>
                      <a:pt x="112612" y="83713"/>
                      <a:pt x="116901" y="83195"/>
                      <a:pt x="117936" y="80016"/>
                    </a:cubicBezTo>
                    <a:cubicBezTo>
                      <a:pt x="119045" y="76836"/>
                      <a:pt x="105736" y="58720"/>
                      <a:pt x="105736" y="58720"/>
                    </a:cubicBezTo>
                    <a:cubicBezTo>
                      <a:pt x="107806" y="46964"/>
                      <a:pt x="111873" y="5704"/>
                      <a:pt x="99081" y="233"/>
                    </a:cubicBezTo>
                    <a:cubicBezTo>
                      <a:pt x="98710" y="76"/>
                      <a:pt x="98325" y="0"/>
                      <a:pt x="979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60"/>
              <p:cNvSpPr/>
              <p:nvPr/>
            </p:nvSpPr>
            <p:spPr>
              <a:xfrm>
                <a:off x="2499375" y="1705850"/>
                <a:ext cx="2471500" cy="2654550"/>
              </a:xfrm>
              <a:custGeom>
                <a:rect b="b" l="l" r="r" t="t"/>
                <a:pathLst>
                  <a:path extrusionOk="0" h="106182" w="98860">
                    <a:moveTo>
                      <a:pt x="85033" y="0"/>
                    </a:moveTo>
                    <a:cubicBezTo>
                      <a:pt x="85034" y="2"/>
                      <a:pt x="92945" y="13088"/>
                      <a:pt x="92723" y="16859"/>
                    </a:cubicBezTo>
                    <a:cubicBezTo>
                      <a:pt x="92622" y="18175"/>
                      <a:pt x="91326" y="18607"/>
                      <a:pt x="89666" y="18607"/>
                    </a:cubicBezTo>
                    <a:cubicBezTo>
                      <a:pt x="86472" y="18607"/>
                      <a:pt x="81928" y="17007"/>
                      <a:pt x="81927" y="17007"/>
                    </a:cubicBezTo>
                    <a:lnTo>
                      <a:pt x="81927" y="17007"/>
                    </a:lnTo>
                    <a:cubicBezTo>
                      <a:pt x="81928" y="17007"/>
                      <a:pt x="87917" y="22996"/>
                      <a:pt x="86955" y="25288"/>
                    </a:cubicBezTo>
                    <a:cubicBezTo>
                      <a:pt x="86557" y="26318"/>
                      <a:pt x="84994" y="26602"/>
                      <a:pt x="83394" y="26602"/>
                    </a:cubicBezTo>
                    <a:cubicBezTo>
                      <a:pt x="81432" y="26602"/>
                      <a:pt x="79414" y="26176"/>
                      <a:pt x="79413" y="26176"/>
                    </a:cubicBezTo>
                    <a:lnTo>
                      <a:pt x="79413" y="26176"/>
                    </a:lnTo>
                    <a:cubicBezTo>
                      <a:pt x="80596" y="27950"/>
                      <a:pt x="80818" y="30095"/>
                      <a:pt x="80079" y="32091"/>
                    </a:cubicBezTo>
                    <a:cubicBezTo>
                      <a:pt x="78748" y="35271"/>
                      <a:pt x="71650" y="35271"/>
                      <a:pt x="71650" y="35271"/>
                    </a:cubicBezTo>
                    <a:cubicBezTo>
                      <a:pt x="71650" y="35271"/>
                      <a:pt x="73498" y="38376"/>
                      <a:pt x="71502" y="39781"/>
                    </a:cubicBezTo>
                    <a:cubicBezTo>
                      <a:pt x="71086" y="40089"/>
                      <a:pt x="70564" y="40211"/>
                      <a:pt x="69998" y="40211"/>
                    </a:cubicBezTo>
                    <a:cubicBezTo>
                      <a:pt x="67849" y="40211"/>
                      <a:pt x="65069" y="38450"/>
                      <a:pt x="65069" y="38450"/>
                    </a:cubicBezTo>
                    <a:lnTo>
                      <a:pt x="65069" y="38450"/>
                    </a:lnTo>
                    <a:lnTo>
                      <a:pt x="65956" y="43404"/>
                    </a:lnTo>
                    <a:cubicBezTo>
                      <a:pt x="65956" y="43404"/>
                      <a:pt x="58784" y="51242"/>
                      <a:pt x="53608" y="52055"/>
                    </a:cubicBezTo>
                    <a:cubicBezTo>
                      <a:pt x="52732" y="52175"/>
                      <a:pt x="51850" y="52235"/>
                      <a:pt x="50970" y="52235"/>
                    </a:cubicBezTo>
                    <a:cubicBezTo>
                      <a:pt x="48583" y="52235"/>
                      <a:pt x="46211" y="51791"/>
                      <a:pt x="43996" y="50872"/>
                    </a:cubicBezTo>
                    <a:lnTo>
                      <a:pt x="43848" y="52499"/>
                    </a:lnTo>
                    <a:cubicBezTo>
                      <a:pt x="46897" y="54607"/>
                      <a:pt x="50368" y="55124"/>
                      <a:pt x="53040" y="55124"/>
                    </a:cubicBezTo>
                    <a:cubicBezTo>
                      <a:pt x="55617" y="55124"/>
                      <a:pt x="57453" y="54643"/>
                      <a:pt x="57453" y="54643"/>
                    </a:cubicBezTo>
                    <a:lnTo>
                      <a:pt x="57453" y="54643"/>
                    </a:lnTo>
                    <a:cubicBezTo>
                      <a:pt x="57453" y="54643"/>
                      <a:pt x="57009" y="60041"/>
                      <a:pt x="52647" y="68027"/>
                    </a:cubicBezTo>
                    <a:cubicBezTo>
                      <a:pt x="48629" y="75449"/>
                      <a:pt x="39594" y="82683"/>
                      <a:pt x="33860" y="82683"/>
                    </a:cubicBezTo>
                    <a:cubicBezTo>
                      <a:pt x="33367" y="82683"/>
                      <a:pt x="32899" y="82630"/>
                      <a:pt x="32461" y="82519"/>
                    </a:cubicBezTo>
                    <a:cubicBezTo>
                      <a:pt x="26842" y="81188"/>
                      <a:pt x="28024" y="73129"/>
                      <a:pt x="28025" y="73129"/>
                    </a:cubicBezTo>
                    <a:lnTo>
                      <a:pt x="28025" y="73129"/>
                    </a:lnTo>
                    <a:cubicBezTo>
                      <a:pt x="26889" y="74226"/>
                      <a:pt x="25964" y="74631"/>
                      <a:pt x="25217" y="74631"/>
                    </a:cubicBezTo>
                    <a:cubicBezTo>
                      <a:pt x="23093" y="74631"/>
                      <a:pt x="22405" y="71354"/>
                      <a:pt x="22405" y="71354"/>
                    </a:cubicBezTo>
                    <a:lnTo>
                      <a:pt x="22405" y="71354"/>
                    </a:lnTo>
                    <a:cubicBezTo>
                      <a:pt x="22062" y="76941"/>
                      <a:pt x="24123" y="77883"/>
                      <a:pt x="25551" y="77883"/>
                    </a:cubicBezTo>
                    <a:cubicBezTo>
                      <a:pt x="26278" y="77883"/>
                      <a:pt x="26841" y="77639"/>
                      <a:pt x="26841" y="77639"/>
                    </a:cubicBezTo>
                    <a:lnTo>
                      <a:pt x="26841" y="77639"/>
                    </a:lnTo>
                    <a:cubicBezTo>
                      <a:pt x="26842" y="77639"/>
                      <a:pt x="31154" y="91115"/>
                      <a:pt x="26680" y="91115"/>
                    </a:cubicBezTo>
                    <a:cubicBezTo>
                      <a:pt x="26183" y="91115"/>
                      <a:pt x="25577" y="90948"/>
                      <a:pt x="24845" y="90579"/>
                    </a:cubicBezTo>
                    <a:cubicBezTo>
                      <a:pt x="17525" y="86882"/>
                      <a:pt x="13902" y="70615"/>
                      <a:pt x="13902" y="70615"/>
                    </a:cubicBezTo>
                    <a:cubicBezTo>
                      <a:pt x="13902" y="70615"/>
                      <a:pt x="12021" y="75069"/>
                      <a:pt x="9960" y="75069"/>
                    </a:cubicBezTo>
                    <a:cubicBezTo>
                      <a:pt x="9502" y="75069"/>
                      <a:pt x="9035" y="74849"/>
                      <a:pt x="8578" y="74312"/>
                    </a:cubicBezTo>
                    <a:cubicBezTo>
                      <a:pt x="6064" y="71354"/>
                      <a:pt x="8060" y="53387"/>
                      <a:pt x="8060" y="53386"/>
                    </a:cubicBezTo>
                    <a:lnTo>
                      <a:pt x="8060" y="53386"/>
                    </a:lnTo>
                    <a:cubicBezTo>
                      <a:pt x="8060" y="53386"/>
                      <a:pt x="6017" y="55791"/>
                      <a:pt x="4407" y="55791"/>
                    </a:cubicBezTo>
                    <a:cubicBezTo>
                      <a:pt x="3831" y="55791"/>
                      <a:pt x="3310" y="55482"/>
                      <a:pt x="2959" y="54643"/>
                    </a:cubicBezTo>
                    <a:cubicBezTo>
                      <a:pt x="2811" y="54052"/>
                      <a:pt x="2885" y="53460"/>
                      <a:pt x="3106" y="52943"/>
                    </a:cubicBezTo>
                    <a:lnTo>
                      <a:pt x="3106" y="52943"/>
                    </a:lnTo>
                    <a:cubicBezTo>
                      <a:pt x="1480" y="55309"/>
                      <a:pt x="1" y="58266"/>
                      <a:pt x="888" y="60189"/>
                    </a:cubicBezTo>
                    <a:cubicBezTo>
                      <a:pt x="1326" y="61251"/>
                      <a:pt x="1892" y="61633"/>
                      <a:pt x="2481" y="61633"/>
                    </a:cubicBezTo>
                    <a:cubicBezTo>
                      <a:pt x="3980" y="61633"/>
                      <a:pt x="5620" y="59154"/>
                      <a:pt x="5620" y="59154"/>
                    </a:cubicBezTo>
                    <a:lnTo>
                      <a:pt x="5620" y="59154"/>
                    </a:lnTo>
                    <a:cubicBezTo>
                      <a:pt x="5620" y="59154"/>
                      <a:pt x="3550" y="69801"/>
                      <a:pt x="5620" y="76678"/>
                    </a:cubicBezTo>
                    <a:cubicBezTo>
                      <a:pt x="6803" y="80671"/>
                      <a:pt x="10057" y="83776"/>
                      <a:pt x="14198" y="84663"/>
                    </a:cubicBezTo>
                    <a:cubicBezTo>
                      <a:pt x="20629" y="99596"/>
                      <a:pt x="28880" y="101415"/>
                      <a:pt x="32518" y="101415"/>
                    </a:cubicBezTo>
                    <a:cubicBezTo>
                      <a:pt x="33690" y="101415"/>
                      <a:pt x="34383" y="101226"/>
                      <a:pt x="34383" y="101226"/>
                    </a:cubicBezTo>
                    <a:cubicBezTo>
                      <a:pt x="35772" y="104649"/>
                      <a:pt x="38051" y="106182"/>
                      <a:pt x="40969" y="106182"/>
                    </a:cubicBezTo>
                    <a:cubicBezTo>
                      <a:pt x="47063" y="106182"/>
                      <a:pt x="55940" y="99496"/>
                      <a:pt x="65291" y="89396"/>
                    </a:cubicBezTo>
                    <a:cubicBezTo>
                      <a:pt x="79117" y="74534"/>
                      <a:pt x="78600" y="67583"/>
                      <a:pt x="78600" y="67583"/>
                    </a:cubicBezTo>
                    <a:lnTo>
                      <a:pt x="78600" y="67583"/>
                    </a:lnTo>
                    <a:cubicBezTo>
                      <a:pt x="78600" y="67583"/>
                      <a:pt x="79695" y="69176"/>
                      <a:pt x="82131" y="69176"/>
                    </a:cubicBezTo>
                    <a:cubicBezTo>
                      <a:pt x="82663" y="69176"/>
                      <a:pt x="83260" y="69100"/>
                      <a:pt x="83924" y="68914"/>
                    </a:cubicBezTo>
                    <a:cubicBezTo>
                      <a:pt x="87621" y="67879"/>
                      <a:pt x="83924" y="56418"/>
                      <a:pt x="83924" y="56418"/>
                    </a:cubicBezTo>
                    <a:lnTo>
                      <a:pt x="83924" y="56418"/>
                    </a:lnTo>
                    <a:cubicBezTo>
                      <a:pt x="83924" y="56418"/>
                      <a:pt x="84897" y="56496"/>
                      <a:pt x="86238" y="56496"/>
                    </a:cubicBezTo>
                    <a:cubicBezTo>
                      <a:pt x="88346" y="56496"/>
                      <a:pt x="91363" y="56303"/>
                      <a:pt x="92945" y="55309"/>
                    </a:cubicBezTo>
                    <a:cubicBezTo>
                      <a:pt x="95607" y="53756"/>
                      <a:pt x="84441" y="43108"/>
                      <a:pt x="84441" y="43108"/>
                    </a:cubicBezTo>
                    <a:lnTo>
                      <a:pt x="90357" y="38302"/>
                    </a:lnTo>
                    <a:cubicBezTo>
                      <a:pt x="98860" y="29207"/>
                      <a:pt x="91909" y="24993"/>
                      <a:pt x="91909" y="24993"/>
                    </a:cubicBezTo>
                    <a:cubicBezTo>
                      <a:pt x="91909" y="24993"/>
                      <a:pt x="96198" y="24475"/>
                      <a:pt x="97233" y="21296"/>
                    </a:cubicBezTo>
                    <a:cubicBezTo>
                      <a:pt x="98342" y="18116"/>
                      <a:pt x="85034" y="2"/>
                      <a:pt x="85033" y="0"/>
                    </a:cubicBezTo>
                    <a:close/>
                  </a:path>
                </a:pathLst>
              </a:custGeom>
              <a:solidFill>
                <a:schemeClr val="accent3">
                  <a:alpha val="442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60"/>
              <p:cNvSpPr/>
              <p:nvPr/>
            </p:nvSpPr>
            <p:spPr>
              <a:xfrm>
                <a:off x="2153700" y="2267800"/>
                <a:ext cx="833725" cy="678125"/>
              </a:xfrm>
              <a:custGeom>
                <a:rect b="b" l="l" r="r" t="t"/>
                <a:pathLst>
                  <a:path extrusionOk="0" h="27125" w="33349">
                    <a:moveTo>
                      <a:pt x="1776" y="1"/>
                    </a:moveTo>
                    <a:cubicBezTo>
                      <a:pt x="1184" y="1701"/>
                      <a:pt x="666" y="3402"/>
                      <a:pt x="297" y="5177"/>
                    </a:cubicBezTo>
                    <a:cubicBezTo>
                      <a:pt x="100" y="6620"/>
                      <a:pt x="922" y="7045"/>
                      <a:pt x="2026" y="7045"/>
                    </a:cubicBezTo>
                    <a:cubicBezTo>
                      <a:pt x="3411" y="7045"/>
                      <a:pt x="5241" y="6376"/>
                      <a:pt x="6064" y="6212"/>
                    </a:cubicBezTo>
                    <a:lnTo>
                      <a:pt x="6064" y="6212"/>
                    </a:lnTo>
                    <a:cubicBezTo>
                      <a:pt x="1184" y="10279"/>
                      <a:pt x="1" y="12497"/>
                      <a:pt x="3994" y="17968"/>
                    </a:cubicBezTo>
                    <a:cubicBezTo>
                      <a:pt x="9244" y="25141"/>
                      <a:pt x="21961" y="26841"/>
                      <a:pt x="23736" y="27063"/>
                    </a:cubicBezTo>
                    <a:cubicBezTo>
                      <a:pt x="24129" y="27105"/>
                      <a:pt x="24520" y="27124"/>
                      <a:pt x="24909" y="27124"/>
                    </a:cubicBezTo>
                    <a:cubicBezTo>
                      <a:pt x="29347" y="27124"/>
                      <a:pt x="33348" y="24623"/>
                      <a:pt x="33348" y="24623"/>
                    </a:cubicBezTo>
                    <a:cubicBezTo>
                      <a:pt x="33348" y="24623"/>
                      <a:pt x="17377" y="23070"/>
                      <a:pt x="10574" y="16120"/>
                    </a:cubicBezTo>
                    <a:cubicBezTo>
                      <a:pt x="5325" y="10722"/>
                      <a:pt x="13458" y="8948"/>
                      <a:pt x="13458" y="8948"/>
                    </a:cubicBezTo>
                    <a:lnTo>
                      <a:pt x="13458" y="8948"/>
                    </a:lnTo>
                    <a:cubicBezTo>
                      <a:pt x="13458" y="8948"/>
                      <a:pt x="9852" y="9223"/>
                      <a:pt x="7198" y="9223"/>
                    </a:cubicBezTo>
                    <a:cubicBezTo>
                      <a:pt x="5724" y="9223"/>
                      <a:pt x="4543" y="9138"/>
                      <a:pt x="4437" y="8874"/>
                    </a:cubicBezTo>
                    <a:cubicBezTo>
                      <a:pt x="4216" y="8134"/>
                      <a:pt x="7913" y="6064"/>
                      <a:pt x="10131" y="5324"/>
                    </a:cubicBezTo>
                    <a:cubicBezTo>
                      <a:pt x="12423" y="4585"/>
                      <a:pt x="14715" y="1480"/>
                      <a:pt x="14715" y="1480"/>
                    </a:cubicBezTo>
                    <a:lnTo>
                      <a:pt x="14715" y="1480"/>
                    </a:lnTo>
                    <a:cubicBezTo>
                      <a:pt x="12468" y="1854"/>
                      <a:pt x="10220" y="2051"/>
                      <a:pt x="7973" y="2051"/>
                    </a:cubicBezTo>
                    <a:cubicBezTo>
                      <a:pt x="6671" y="2051"/>
                      <a:pt x="5369" y="1985"/>
                      <a:pt x="4068" y="1849"/>
                    </a:cubicBezTo>
                    <a:cubicBezTo>
                      <a:pt x="3033" y="1775"/>
                      <a:pt x="2145" y="1036"/>
                      <a:pt x="17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60"/>
              <p:cNvSpPr/>
              <p:nvPr/>
            </p:nvSpPr>
            <p:spPr>
              <a:xfrm>
                <a:off x="2588125" y="3040500"/>
                <a:ext cx="242175" cy="769350"/>
              </a:xfrm>
              <a:custGeom>
                <a:rect b="b" l="l" r="r" t="t"/>
                <a:pathLst>
                  <a:path extrusionOk="0" h="30774" w="9687">
                    <a:moveTo>
                      <a:pt x="4510" y="0"/>
                    </a:moveTo>
                    <a:lnTo>
                      <a:pt x="4510" y="0"/>
                    </a:lnTo>
                    <a:cubicBezTo>
                      <a:pt x="3845" y="666"/>
                      <a:pt x="3327" y="1479"/>
                      <a:pt x="2958" y="2366"/>
                    </a:cubicBezTo>
                    <a:cubicBezTo>
                      <a:pt x="2144" y="4215"/>
                      <a:pt x="1479" y="6211"/>
                      <a:pt x="1035" y="8208"/>
                    </a:cubicBezTo>
                    <a:cubicBezTo>
                      <a:pt x="518" y="10204"/>
                      <a:pt x="222" y="12274"/>
                      <a:pt x="74" y="14345"/>
                    </a:cubicBezTo>
                    <a:cubicBezTo>
                      <a:pt x="0" y="15232"/>
                      <a:pt x="0" y="16193"/>
                      <a:pt x="0" y="17155"/>
                    </a:cubicBezTo>
                    <a:cubicBezTo>
                      <a:pt x="74" y="18116"/>
                      <a:pt x="148" y="19077"/>
                      <a:pt x="296" y="19964"/>
                    </a:cubicBezTo>
                    <a:cubicBezTo>
                      <a:pt x="592" y="22109"/>
                      <a:pt x="1331" y="24105"/>
                      <a:pt x="2292" y="25954"/>
                    </a:cubicBezTo>
                    <a:cubicBezTo>
                      <a:pt x="3327" y="27876"/>
                      <a:pt x="4954" y="29355"/>
                      <a:pt x="6951" y="30168"/>
                    </a:cubicBezTo>
                    <a:cubicBezTo>
                      <a:pt x="7661" y="30556"/>
                      <a:pt x="8483" y="30774"/>
                      <a:pt x="9320" y="30774"/>
                    </a:cubicBezTo>
                    <a:cubicBezTo>
                      <a:pt x="9442" y="30774"/>
                      <a:pt x="9564" y="30769"/>
                      <a:pt x="9686" y="30760"/>
                    </a:cubicBezTo>
                    <a:cubicBezTo>
                      <a:pt x="9686" y="30612"/>
                      <a:pt x="8577" y="30464"/>
                      <a:pt x="7172" y="29651"/>
                    </a:cubicBezTo>
                    <a:cubicBezTo>
                      <a:pt x="5472" y="28763"/>
                      <a:pt x="4067" y="27285"/>
                      <a:pt x="3253" y="25436"/>
                    </a:cubicBezTo>
                    <a:cubicBezTo>
                      <a:pt x="2440" y="23661"/>
                      <a:pt x="1923" y="21739"/>
                      <a:pt x="1701" y="19817"/>
                    </a:cubicBezTo>
                    <a:cubicBezTo>
                      <a:pt x="1553" y="18190"/>
                      <a:pt x="1553" y="17081"/>
                      <a:pt x="1553" y="17081"/>
                    </a:cubicBezTo>
                    <a:cubicBezTo>
                      <a:pt x="1553" y="17081"/>
                      <a:pt x="1553" y="16045"/>
                      <a:pt x="1553" y="14345"/>
                    </a:cubicBezTo>
                    <a:cubicBezTo>
                      <a:pt x="1553" y="12348"/>
                      <a:pt x="1775" y="10426"/>
                      <a:pt x="2070" y="8430"/>
                    </a:cubicBezTo>
                    <a:cubicBezTo>
                      <a:pt x="2440" y="6433"/>
                      <a:pt x="2884" y="4511"/>
                      <a:pt x="3549" y="2588"/>
                    </a:cubicBezTo>
                    <a:cubicBezTo>
                      <a:pt x="3919" y="1701"/>
                      <a:pt x="4215" y="888"/>
                      <a:pt x="45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60"/>
              <p:cNvSpPr/>
              <p:nvPr/>
            </p:nvSpPr>
            <p:spPr>
              <a:xfrm>
                <a:off x="2813625" y="3633875"/>
                <a:ext cx="756075" cy="615575"/>
              </a:xfrm>
              <a:custGeom>
                <a:rect b="b" l="l" r="r" t="t"/>
                <a:pathLst>
                  <a:path extrusionOk="0" h="24623" w="30243">
                    <a:moveTo>
                      <a:pt x="297" y="0"/>
                    </a:moveTo>
                    <a:cubicBezTo>
                      <a:pt x="1" y="1183"/>
                      <a:pt x="1" y="2367"/>
                      <a:pt x="223" y="3550"/>
                    </a:cubicBezTo>
                    <a:cubicBezTo>
                      <a:pt x="592" y="6064"/>
                      <a:pt x="1406" y="8578"/>
                      <a:pt x="2663" y="10870"/>
                    </a:cubicBezTo>
                    <a:cubicBezTo>
                      <a:pt x="3920" y="13162"/>
                      <a:pt x="5399" y="15306"/>
                      <a:pt x="7099" y="17303"/>
                    </a:cubicBezTo>
                    <a:cubicBezTo>
                      <a:pt x="8504" y="18855"/>
                      <a:pt x="9539" y="19891"/>
                      <a:pt x="9539" y="19891"/>
                    </a:cubicBezTo>
                    <a:lnTo>
                      <a:pt x="10279" y="20556"/>
                    </a:lnTo>
                    <a:cubicBezTo>
                      <a:pt x="10500" y="20704"/>
                      <a:pt x="10796" y="21000"/>
                      <a:pt x="11092" y="21222"/>
                    </a:cubicBezTo>
                    <a:cubicBezTo>
                      <a:pt x="11462" y="21517"/>
                      <a:pt x="11831" y="21813"/>
                      <a:pt x="12275" y="22109"/>
                    </a:cubicBezTo>
                    <a:cubicBezTo>
                      <a:pt x="12793" y="22479"/>
                      <a:pt x="13310" y="22774"/>
                      <a:pt x="13828" y="23070"/>
                    </a:cubicBezTo>
                    <a:lnTo>
                      <a:pt x="14641" y="23514"/>
                    </a:lnTo>
                    <a:lnTo>
                      <a:pt x="15602" y="23883"/>
                    </a:lnTo>
                    <a:cubicBezTo>
                      <a:pt x="16933" y="24401"/>
                      <a:pt x="18338" y="24623"/>
                      <a:pt x="19817" y="24623"/>
                    </a:cubicBezTo>
                    <a:cubicBezTo>
                      <a:pt x="20482" y="24623"/>
                      <a:pt x="21222" y="24623"/>
                      <a:pt x="21961" y="24475"/>
                    </a:cubicBezTo>
                    <a:cubicBezTo>
                      <a:pt x="22627" y="24327"/>
                      <a:pt x="23292" y="24179"/>
                      <a:pt x="23958" y="23957"/>
                    </a:cubicBezTo>
                    <a:cubicBezTo>
                      <a:pt x="24549" y="23736"/>
                      <a:pt x="25141" y="23514"/>
                      <a:pt x="25732" y="23292"/>
                    </a:cubicBezTo>
                    <a:cubicBezTo>
                      <a:pt x="26250" y="23070"/>
                      <a:pt x="26767" y="22774"/>
                      <a:pt x="27285" y="22553"/>
                    </a:cubicBezTo>
                    <a:lnTo>
                      <a:pt x="28542" y="21813"/>
                    </a:lnTo>
                    <a:lnTo>
                      <a:pt x="29503" y="21222"/>
                    </a:lnTo>
                    <a:cubicBezTo>
                      <a:pt x="29947" y="20852"/>
                      <a:pt x="30243" y="20630"/>
                      <a:pt x="30243" y="20630"/>
                    </a:cubicBezTo>
                    <a:cubicBezTo>
                      <a:pt x="30230" y="20617"/>
                      <a:pt x="30212" y="20611"/>
                      <a:pt x="30188" y="20611"/>
                    </a:cubicBezTo>
                    <a:cubicBezTo>
                      <a:pt x="30079" y="20611"/>
                      <a:pt x="29842" y="20743"/>
                      <a:pt x="29355" y="20926"/>
                    </a:cubicBezTo>
                    <a:lnTo>
                      <a:pt x="28320" y="21443"/>
                    </a:lnTo>
                    <a:lnTo>
                      <a:pt x="27063" y="21961"/>
                    </a:lnTo>
                    <a:cubicBezTo>
                      <a:pt x="26620" y="22183"/>
                      <a:pt x="26028" y="22405"/>
                      <a:pt x="25510" y="22626"/>
                    </a:cubicBezTo>
                    <a:cubicBezTo>
                      <a:pt x="24919" y="22848"/>
                      <a:pt x="24327" y="22996"/>
                      <a:pt x="23736" y="23144"/>
                    </a:cubicBezTo>
                    <a:cubicBezTo>
                      <a:pt x="23144" y="23366"/>
                      <a:pt x="22479" y="23366"/>
                      <a:pt x="21813" y="23514"/>
                    </a:cubicBezTo>
                    <a:cubicBezTo>
                      <a:pt x="21148" y="23588"/>
                      <a:pt x="20482" y="23588"/>
                      <a:pt x="19817" y="23588"/>
                    </a:cubicBezTo>
                    <a:cubicBezTo>
                      <a:pt x="17377" y="23440"/>
                      <a:pt x="15011" y="22479"/>
                      <a:pt x="13088" y="21000"/>
                    </a:cubicBezTo>
                    <a:cubicBezTo>
                      <a:pt x="12719" y="20704"/>
                      <a:pt x="12349" y="20408"/>
                      <a:pt x="12053" y="20112"/>
                    </a:cubicBezTo>
                    <a:cubicBezTo>
                      <a:pt x="11757" y="19891"/>
                      <a:pt x="11462" y="19669"/>
                      <a:pt x="11240" y="19447"/>
                    </a:cubicBezTo>
                    <a:lnTo>
                      <a:pt x="10574" y="18782"/>
                    </a:lnTo>
                    <a:cubicBezTo>
                      <a:pt x="10574" y="18782"/>
                      <a:pt x="9539" y="17894"/>
                      <a:pt x="8134" y="16341"/>
                    </a:cubicBezTo>
                    <a:cubicBezTo>
                      <a:pt x="6434" y="14493"/>
                      <a:pt x="4881" y="12497"/>
                      <a:pt x="3624" y="10352"/>
                    </a:cubicBezTo>
                    <a:cubicBezTo>
                      <a:pt x="2293" y="8208"/>
                      <a:pt x="1332" y="5842"/>
                      <a:pt x="740" y="3402"/>
                    </a:cubicBezTo>
                    <a:cubicBezTo>
                      <a:pt x="297" y="1405"/>
                      <a:pt x="444" y="0"/>
                      <a:pt x="2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60"/>
              <p:cNvSpPr/>
              <p:nvPr/>
            </p:nvSpPr>
            <p:spPr>
              <a:xfrm>
                <a:off x="2151875" y="2101300"/>
                <a:ext cx="310575" cy="358775"/>
              </a:xfrm>
              <a:custGeom>
                <a:rect b="b" l="l" r="r" t="t"/>
                <a:pathLst>
                  <a:path extrusionOk="0" h="14351" w="12423">
                    <a:moveTo>
                      <a:pt x="4129" y="1"/>
                    </a:moveTo>
                    <a:cubicBezTo>
                      <a:pt x="4032" y="1"/>
                      <a:pt x="3670" y="722"/>
                      <a:pt x="3106" y="1781"/>
                    </a:cubicBezTo>
                    <a:cubicBezTo>
                      <a:pt x="2366" y="3038"/>
                      <a:pt x="1775" y="4442"/>
                      <a:pt x="1257" y="5847"/>
                    </a:cubicBezTo>
                    <a:cubicBezTo>
                      <a:pt x="961" y="6587"/>
                      <a:pt x="739" y="7400"/>
                      <a:pt x="518" y="8140"/>
                    </a:cubicBezTo>
                    <a:cubicBezTo>
                      <a:pt x="296" y="8879"/>
                      <a:pt x="222" y="9544"/>
                      <a:pt x="148" y="10284"/>
                    </a:cubicBezTo>
                    <a:cubicBezTo>
                      <a:pt x="74" y="10949"/>
                      <a:pt x="0" y="11393"/>
                      <a:pt x="0" y="11837"/>
                    </a:cubicBezTo>
                    <a:lnTo>
                      <a:pt x="0" y="12280"/>
                    </a:lnTo>
                    <a:lnTo>
                      <a:pt x="0" y="12428"/>
                    </a:lnTo>
                    <a:cubicBezTo>
                      <a:pt x="0" y="12502"/>
                      <a:pt x="0" y="12502"/>
                      <a:pt x="0" y="12576"/>
                    </a:cubicBezTo>
                    <a:cubicBezTo>
                      <a:pt x="0" y="12798"/>
                      <a:pt x="74" y="12946"/>
                      <a:pt x="148" y="13094"/>
                    </a:cubicBezTo>
                    <a:cubicBezTo>
                      <a:pt x="222" y="13463"/>
                      <a:pt x="444" y="13759"/>
                      <a:pt x="739" y="14055"/>
                    </a:cubicBezTo>
                    <a:cubicBezTo>
                      <a:pt x="1109" y="14277"/>
                      <a:pt x="1479" y="14351"/>
                      <a:pt x="1922" y="14351"/>
                    </a:cubicBezTo>
                    <a:cubicBezTo>
                      <a:pt x="2662" y="14277"/>
                      <a:pt x="3401" y="14203"/>
                      <a:pt x="4067" y="14055"/>
                    </a:cubicBezTo>
                    <a:cubicBezTo>
                      <a:pt x="4806" y="13907"/>
                      <a:pt x="5693" y="13833"/>
                      <a:pt x="6507" y="13537"/>
                    </a:cubicBezTo>
                    <a:cubicBezTo>
                      <a:pt x="7320" y="13315"/>
                      <a:pt x="8134" y="13020"/>
                      <a:pt x="8799" y="12724"/>
                    </a:cubicBezTo>
                    <a:cubicBezTo>
                      <a:pt x="9464" y="12428"/>
                      <a:pt x="10130" y="12132"/>
                      <a:pt x="10721" y="11837"/>
                    </a:cubicBezTo>
                    <a:cubicBezTo>
                      <a:pt x="11757" y="11171"/>
                      <a:pt x="12422" y="10654"/>
                      <a:pt x="12348" y="10580"/>
                    </a:cubicBezTo>
                    <a:cubicBezTo>
                      <a:pt x="12343" y="10566"/>
                      <a:pt x="12328" y="10559"/>
                      <a:pt x="12301" y="10559"/>
                    </a:cubicBezTo>
                    <a:cubicBezTo>
                      <a:pt x="11909" y="10559"/>
                      <a:pt x="9190" y="12022"/>
                      <a:pt x="6211" y="12576"/>
                    </a:cubicBezTo>
                    <a:cubicBezTo>
                      <a:pt x="5398" y="12650"/>
                      <a:pt x="4658" y="12798"/>
                      <a:pt x="3919" y="12872"/>
                    </a:cubicBezTo>
                    <a:cubicBezTo>
                      <a:pt x="3253" y="12946"/>
                      <a:pt x="2588" y="13020"/>
                      <a:pt x="1922" y="13020"/>
                    </a:cubicBezTo>
                    <a:cubicBezTo>
                      <a:pt x="1701" y="13020"/>
                      <a:pt x="1553" y="12946"/>
                      <a:pt x="1553" y="12946"/>
                    </a:cubicBezTo>
                    <a:cubicBezTo>
                      <a:pt x="1553" y="12872"/>
                      <a:pt x="1479" y="12798"/>
                      <a:pt x="1479" y="12798"/>
                    </a:cubicBezTo>
                    <a:cubicBezTo>
                      <a:pt x="1479" y="12650"/>
                      <a:pt x="1479" y="12576"/>
                      <a:pt x="1479" y="12502"/>
                    </a:cubicBezTo>
                    <a:cubicBezTo>
                      <a:pt x="1479" y="12428"/>
                      <a:pt x="1479" y="12428"/>
                      <a:pt x="1479" y="12354"/>
                    </a:cubicBezTo>
                    <a:lnTo>
                      <a:pt x="1479" y="12206"/>
                    </a:lnTo>
                    <a:lnTo>
                      <a:pt x="1479" y="11837"/>
                    </a:lnTo>
                    <a:lnTo>
                      <a:pt x="1479" y="10432"/>
                    </a:lnTo>
                    <a:cubicBezTo>
                      <a:pt x="1553" y="9766"/>
                      <a:pt x="1627" y="9101"/>
                      <a:pt x="1701" y="8435"/>
                    </a:cubicBezTo>
                    <a:cubicBezTo>
                      <a:pt x="1849" y="7696"/>
                      <a:pt x="1996" y="6956"/>
                      <a:pt x="2292" y="6143"/>
                    </a:cubicBezTo>
                    <a:cubicBezTo>
                      <a:pt x="3106" y="3112"/>
                      <a:pt x="4289" y="80"/>
                      <a:pt x="4141" y="6"/>
                    </a:cubicBezTo>
                    <a:cubicBezTo>
                      <a:pt x="4137" y="3"/>
                      <a:pt x="4133" y="1"/>
                      <a:pt x="41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60"/>
              <p:cNvSpPr/>
              <p:nvPr/>
            </p:nvSpPr>
            <p:spPr>
              <a:xfrm>
                <a:off x="4124225" y="2400900"/>
                <a:ext cx="403025" cy="308950"/>
              </a:xfrm>
              <a:custGeom>
                <a:rect b="b" l="l" r="r" t="t"/>
                <a:pathLst>
                  <a:path extrusionOk="0" h="12358" w="16121">
                    <a:moveTo>
                      <a:pt x="14937" y="0"/>
                    </a:moveTo>
                    <a:cubicBezTo>
                      <a:pt x="14937" y="0"/>
                      <a:pt x="14937" y="222"/>
                      <a:pt x="14937" y="592"/>
                    </a:cubicBezTo>
                    <a:cubicBezTo>
                      <a:pt x="15011" y="740"/>
                      <a:pt x="15085" y="962"/>
                      <a:pt x="15159" y="1184"/>
                    </a:cubicBezTo>
                    <a:cubicBezTo>
                      <a:pt x="15233" y="1405"/>
                      <a:pt x="15233" y="1627"/>
                      <a:pt x="15307" y="1923"/>
                    </a:cubicBezTo>
                    <a:cubicBezTo>
                      <a:pt x="15602" y="3254"/>
                      <a:pt x="15011" y="4585"/>
                      <a:pt x="13828" y="5324"/>
                    </a:cubicBezTo>
                    <a:cubicBezTo>
                      <a:pt x="12645" y="5990"/>
                      <a:pt x="11388" y="6507"/>
                      <a:pt x="9983" y="6729"/>
                    </a:cubicBezTo>
                    <a:cubicBezTo>
                      <a:pt x="9465" y="6803"/>
                      <a:pt x="8948" y="6951"/>
                      <a:pt x="8652" y="6951"/>
                    </a:cubicBezTo>
                    <a:lnTo>
                      <a:pt x="7913" y="7025"/>
                    </a:lnTo>
                    <a:lnTo>
                      <a:pt x="5916" y="7247"/>
                    </a:lnTo>
                    <a:cubicBezTo>
                      <a:pt x="6064" y="7469"/>
                      <a:pt x="6286" y="7764"/>
                      <a:pt x="6582" y="8060"/>
                    </a:cubicBezTo>
                    <a:cubicBezTo>
                      <a:pt x="6656" y="8208"/>
                      <a:pt x="6877" y="8504"/>
                      <a:pt x="6951" y="8578"/>
                    </a:cubicBezTo>
                    <a:cubicBezTo>
                      <a:pt x="7025" y="8652"/>
                      <a:pt x="7099" y="8726"/>
                      <a:pt x="7099" y="8873"/>
                    </a:cubicBezTo>
                    <a:lnTo>
                      <a:pt x="7247" y="9021"/>
                    </a:lnTo>
                    <a:cubicBezTo>
                      <a:pt x="7321" y="9317"/>
                      <a:pt x="7321" y="9687"/>
                      <a:pt x="7247" y="9983"/>
                    </a:cubicBezTo>
                    <a:cubicBezTo>
                      <a:pt x="6951" y="10352"/>
                      <a:pt x="6508" y="10722"/>
                      <a:pt x="6064" y="10944"/>
                    </a:cubicBezTo>
                    <a:cubicBezTo>
                      <a:pt x="5473" y="11166"/>
                      <a:pt x="4881" y="11387"/>
                      <a:pt x="4290" y="11461"/>
                    </a:cubicBezTo>
                    <a:cubicBezTo>
                      <a:pt x="4078" y="11492"/>
                      <a:pt x="3864" y="11506"/>
                      <a:pt x="3648" y="11506"/>
                    </a:cubicBezTo>
                    <a:cubicBezTo>
                      <a:pt x="2808" y="11506"/>
                      <a:pt x="1949" y="11282"/>
                      <a:pt x="1184" y="10870"/>
                    </a:cubicBezTo>
                    <a:cubicBezTo>
                      <a:pt x="445" y="10426"/>
                      <a:pt x="149" y="9909"/>
                      <a:pt x="75" y="9909"/>
                    </a:cubicBezTo>
                    <a:cubicBezTo>
                      <a:pt x="1" y="9909"/>
                      <a:pt x="149" y="10648"/>
                      <a:pt x="888" y="11314"/>
                    </a:cubicBezTo>
                    <a:cubicBezTo>
                      <a:pt x="1837" y="11991"/>
                      <a:pt x="2971" y="12358"/>
                      <a:pt x="4178" y="12358"/>
                    </a:cubicBezTo>
                    <a:cubicBezTo>
                      <a:pt x="4288" y="12358"/>
                      <a:pt x="4400" y="12355"/>
                      <a:pt x="4511" y="12349"/>
                    </a:cubicBezTo>
                    <a:cubicBezTo>
                      <a:pt x="5251" y="12349"/>
                      <a:pt x="5916" y="12201"/>
                      <a:pt x="6656" y="11905"/>
                    </a:cubicBezTo>
                    <a:cubicBezTo>
                      <a:pt x="7321" y="11683"/>
                      <a:pt x="7987" y="11166"/>
                      <a:pt x="8430" y="10574"/>
                    </a:cubicBezTo>
                    <a:cubicBezTo>
                      <a:pt x="8800" y="9983"/>
                      <a:pt x="8948" y="9169"/>
                      <a:pt x="8726" y="8504"/>
                    </a:cubicBezTo>
                    <a:lnTo>
                      <a:pt x="8652" y="8356"/>
                    </a:lnTo>
                    <a:lnTo>
                      <a:pt x="8948" y="8356"/>
                    </a:lnTo>
                    <a:cubicBezTo>
                      <a:pt x="9318" y="8282"/>
                      <a:pt x="9835" y="8208"/>
                      <a:pt x="10427" y="7986"/>
                    </a:cubicBezTo>
                    <a:cubicBezTo>
                      <a:pt x="11092" y="7838"/>
                      <a:pt x="11832" y="7616"/>
                      <a:pt x="12423" y="7321"/>
                    </a:cubicBezTo>
                    <a:cubicBezTo>
                      <a:pt x="13236" y="7025"/>
                      <a:pt x="13976" y="6655"/>
                      <a:pt x="14641" y="6064"/>
                    </a:cubicBezTo>
                    <a:cubicBezTo>
                      <a:pt x="15307" y="5546"/>
                      <a:pt x="15824" y="4807"/>
                      <a:pt x="16046" y="3993"/>
                    </a:cubicBezTo>
                    <a:cubicBezTo>
                      <a:pt x="16120" y="3845"/>
                      <a:pt x="16120" y="3771"/>
                      <a:pt x="16120" y="3698"/>
                    </a:cubicBezTo>
                    <a:lnTo>
                      <a:pt x="16120" y="3402"/>
                    </a:lnTo>
                    <a:lnTo>
                      <a:pt x="16120" y="2810"/>
                    </a:lnTo>
                    <a:cubicBezTo>
                      <a:pt x="16120" y="2441"/>
                      <a:pt x="16046" y="2145"/>
                      <a:pt x="15972" y="1775"/>
                    </a:cubicBezTo>
                    <a:cubicBezTo>
                      <a:pt x="15824" y="1479"/>
                      <a:pt x="15750" y="1257"/>
                      <a:pt x="15676" y="962"/>
                    </a:cubicBezTo>
                    <a:cubicBezTo>
                      <a:pt x="15529" y="814"/>
                      <a:pt x="15455" y="592"/>
                      <a:pt x="15307" y="444"/>
                    </a:cubicBezTo>
                    <a:cubicBezTo>
                      <a:pt x="15159" y="148"/>
                      <a:pt x="14937" y="0"/>
                      <a:pt x="149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60"/>
              <p:cNvSpPr/>
              <p:nvPr/>
            </p:nvSpPr>
            <p:spPr>
              <a:xfrm>
                <a:off x="4473600" y="2260400"/>
                <a:ext cx="406700" cy="562075"/>
              </a:xfrm>
              <a:custGeom>
                <a:rect b="b" l="l" r="r" t="t"/>
                <a:pathLst>
                  <a:path extrusionOk="0" h="22483" w="16268">
                    <a:moveTo>
                      <a:pt x="9613" y="1"/>
                    </a:moveTo>
                    <a:cubicBezTo>
                      <a:pt x="10205" y="592"/>
                      <a:pt x="10870" y="1184"/>
                      <a:pt x="11610" y="1702"/>
                    </a:cubicBezTo>
                    <a:cubicBezTo>
                      <a:pt x="13014" y="2811"/>
                      <a:pt x="14050" y="4290"/>
                      <a:pt x="14715" y="5990"/>
                    </a:cubicBezTo>
                    <a:cubicBezTo>
                      <a:pt x="15011" y="6877"/>
                      <a:pt x="15011" y="7765"/>
                      <a:pt x="14863" y="8652"/>
                    </a:cubicBezTo>
                    <a:cubicBezTo>
                      <a:pt x="14641" y="9391"/>
                      <a:pt x="14345" y="10205"/>
                      <a:pt x="13902" y="10870"/>
                    </a:cubicBezTo>
                    <a:cubicBezTo>
                      <a:pt x="13532" y="11610"/>
                      <a:pt x="13088" y="12275"/>
                      <a:pt x="12571" y="13015"/>
                    </a:cubicBezTo>
                    <a:cubicBezTo>
                      <a:pt x="12127" y="13680"/>
                      <a:pt x="11683" y="14346"/>
                      <a:pt x="11166" y="15011"/>
                    </a:cubicBezTo>
                    <a:cubicBezTo>
                      <a:pt x="9983" y="16490"/>
                      <a:pt x="8652" y="17747"/>
                      <a:pt x="7247" y="18930"/>
                    </a:cubicBezTo>
                    <a:cubicBezTo>
                      <a:pt x="5768" y="20113"/>
                      <a:pt x="4141" y="21000"/>
                      <a:pt x="2441" y="21666"/>
                    </a:cubicBezTo>
                    <a:cubicBezTo>
                      <a:pt x="1036" y="22183"/>
                      <a:pt x="1" y="22257"/>
                      <a:pt x="1" y="22405"/>
                    </a:cubicBezTo>
                    <a:cubicBezTo>
                      <a:pt x="289" y="22458"/>
                      <a:pt x="596" y="22482"/>
                      <a:pt x="908" y="22482"/>
                    </a:cubicBezTo>
                    <a:cubicBezTo>
                      <a:pt x="1477" y="22482"/>
                      <a:pt x="2064" y="22401"/>
                      <a:pt x="2589" y="22257"/>
                    </a:cubicBezTo>
                    <a:cubicBezTo>
                      <a:pt x="4511" y="21814"/>
                      <a:pt x="6286" y="21000"/>
                      <a:pt x="7912" y="19891"/>
                    </a:cubicBezTo>
                    <a:cubicBezTo>
                      <a:pt x="9465" y="18708"/>
                      <a:pt x="10944" y="17451"/>
                      <a:pt x="12201" y="15972"/>
                    </a:cubicBezTo>
                    <a:cubicBezTo>
                      <a:pt x="12793" y="15307"/>
                      <a:pt x="13384" y="14567"/>
                      <a:pt x="13828" y="13828"/>
                    </a:cubicBezTo>
                    <a:cubicBezTo>
                      <a:pt x="14345" y="13089"/>
                      <a:pt x="14789" y="12349"/>
                      <a:pt x="15159" y="11536"/>
                    </a:cubicBezTo>
                    <a:cubicBezTo>
                      <a:pt x="15602" y="10722"/>
                      <a:pt x="15972" y="9835"/>
                      <a:pt x="16120" y="8874"/>
                    </a:cubicBezTo>
                    <a:cubicBezTo>
                      <a:pt x="16268" y="7765"/>
                      <a:pt x="16120" y="6656"/>
                      <a:pt x="15750" y="5620"/>
                    </a:cubicBezTo>
                    <a:cubicBezTo>
                      <a:pt x="14937" y="3772"/>
                      <a:pt x="13606" y="2293"/>
                      <a:pt x="11905" y="1184"/>
                    </a:cubicBezTo>
                    <a:cubicBezTo>
                      <a:pt x="11240" y="666"/>
                      <a:pt x="10426" y="297"/>
                      <a:pt x="96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60"/>
              <p:cNvSpPr/>
              <p:nvPr/>
            </p:nvSpPr>
            <p:spPr>
              <a:xfrm>
                <a:off x="2166650" y="2436025"/>
                <a:ext cx="563825" cy="503925"/>
              </a:xfrm>
              <a:custGeom>
                <a:rect b="b" l="l" r="r" t="t"/>
                <a:pathLst>
                  <a:path extrusionOk="0" h="20157" w="22553">
                    <a:moveTo>
                      <a:pt x="3919" y="0"/>
                    </a:moveTo>
                    <a:lnTo>
                      <a:pt x="3919" y="0"/>
                    </a:lnTo>
                    <a:cubicBezTo>
                      <a:pt x="3254" y="592"/>
                      <a:pt x="2588" y="1257"/>
                      <a:pt x="2071" y="1997"/>
                    </a:cubicBezTo>
                    <a:cubicBezTo>
                      <a:pt x="1479" y="2736"/>
                      <a:pt x="962" y="3550"/>
                      <a:pt x="592" y="4437"/>
                    </a:cubicBezTo>
                    <a:cubicBezTo>
                      <a:pt x="74" y="5546"/>
                      <a:pt x="1" y="6729"/>
                      <a:pt x="296" y="7912"/>
                    </a:cubicBezTo>
                    <a:cubicBezTo>
                      <a:pt x="592" y="9021"/>
                      <a:pt x="1110" y="10056"/>
                      <a:pt x="1849" y="10944"/>
                    </a:cubicBezTo>
                    <a:cubicBezTo>
                      <a:pt x="2441" y="11683"/>
                      <a:pt x="3106" y="12423"/>
                      <a:pt x="3772" y="13088"/>
                    </a:cubicBezTo>
                    <a:cubicBezTo>
                      <a:pt x="4363" y="13606"/>
                      <a:pt x="4955" y="14049"/>
                      <a:pt x="5324" y="14345"/>
                    </a:cubicBezTo>
                    <a:lnTo>
                      <a:pt x="5916" y="14863"/>
                    </a:lnTo>
                    <a:lnTo>
                      <a:pt x="6507" y="15380"/>
                    </a:lnTo>
                    <a:lnTo>
                      <a:pt x="7173" y="15898"/>
                    </a:lnTo>
                    <a:lnTo>
                      <a:pt x="8208" y="16563"/>
                    </a:lnTo>
                    <a:cubicBezTo>
                      <a:pt x="9909" y="17598"/>
                      <a:pt x="11831" y="18412"/>
                      <a:pt x="13754" y="19003"/>
                    </a:cubicBezTo>
                    <a:lnTo>
                      <a:pt x="15380" y="19447"/>
                    </a:lnTo>
                    <a:cubicBezTo>
                      <a:pt x="15898" y="19595"/>
                      <a:pt x="16489" y="19669"/>
                      <a:pt x="17007" y="19743"/>
                    </a:cubicBezTo>
                    <a:cubicBezTo>
                      <a:pt x="17894" y="19965"/>
                      <a:pt x="18782" y="20038"/>
                      <a:pt x="19743" y="20112"/>
                    </a:cubicBezTo>
                    <a:cubicBezTo>
                      <a:pt x="20095" y="20139"/>
                      <a:pt x="20437" y="20157"/>
                      <a:pt x="20776" y="20157"/>
                    </a:cubicBezTo>
                    <a:cubicBezTo>
                      <a:pt x="21363" y="20157"/>
                      <a:pt x="21943" y="20105"/>
                      <a:pt x="22553" y="19965"/>
                    </a:cubicBezTo>
                    <a:cubicBezTo>
                      <a:pt x="21665" y="19743"/>
                      <a:pt x="20778" y="19595"/>
                      <a:pt x="19891" y="19595"/>
                    </a:cubicBezTo>
                    <a:cubicBezTo>
                      <a:pt x="19077" y="19373"/>
                      <a:pt x="18042" y="19299"/>
                      <a:pt x="17155" y="19003"/>
                    </a:cubicBezTo>
                    <a:cubicBezTo>
                      <a:pt x="16637" y="18855"/>
                      <a:pt x="16194" y="18781"/>
                      <a:pt x="15676" y="18560"/>
                    </a:cubicBezTo>
                    <a:cubicBezTo>
                      <a:pt x="15158" y="18412"/>
                      <a:pt x="14641" y="18264"/>
                      <a:pt x="14123" y="18042"/>
                    </a:cubicBezTo>
                    <a:cubicBezTo>
                      <a:pt x="12275" y="17377"/>
                      <a:pt x="10574" y="16489"/>
                      <a:pt x="8947" y="15380"/>
                    </a:cubicBezTo>
                    <a:lnTo>
                      <a:pt x="7986" y="14789"/>
                    </a:lnTo>
                    <a:lnTo>
                      <a:pt x="7395" y="14197"/>
                    </a:lnTo>
                    <a:lnTo>
                      <a:pt x="6803" y="13753"/>
                    </a:lnTo>
                    <a:lnTo>
                      <a:pt x="6212" y="13236"/>
                    </a:lnTo>
                    <a:cubicBezTo>
                      <a:pt x="5842" y="12940"/>
                      <a:pt x="5324" y="12496"/>
                      <a:pt x="4733" y="11979"/>
                    </a:cubicBezTo>
                    <a:cubicBezTo>
                      <a:pt x="3993" y="11387"/>
                      <a:pt x="3328" y="10796"/>
                      <a:pt x="2736" y="10130"/>
                    </a:cubicBezTo>
                    <a:cubicBezTo>
                      <a:pt x="2071" y="9391"/>
                      <a:pt x="1553" y="8504"/>
                      <a:pt x="1258" y="7616"/>
                    </a:cubicBezTo>
                    <a:cubicBezTo>
                      <a:pt x="962" y="6655"/>
                      <a:pt x="962" y="5694"/>
                      <a:pt x="1331" y="4733"/>
                    </a:cubicBezTo>
                    <a:cubicBezTo>
                      <a:pt x="1627" y="3919"/>
                      <a:pt x="2071" y="3106"/>
                      <a:pt x="2515" y="2366"/>
                    </a:cubicBezTo>
                    <a:cubicBezTo>
                      <a:pt x="3106" y="1627"/>
                      <a:pt x="3550" y="814"/>
                      <a:pt x="39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60"/>
              <p:cNvSpPr/>
              <p:nvPr/>
            </p:nvSpPr>
            <p:spPr>
              <a:xfrm rot="-509976">
                <a:off x="4403368" y="3040456"/>
                <a:ext cx="264345" cy="407093"/>
              </a:xfrm>
              <a:custGeom>
                <a:rect b="b" l="l" r="r" t="t"/>
                <a:pathLst>
                  <a:path extrusionOk="0" h="16284" w="10574">
                    <a:moveTo>
                      <a:pt x="7773" y="1"/>
                    </a:moveTo>
                    <a:cubicBezTo>
                      <a:pt x="7770" y="1"/>
                      <a:pt x="7767" y="1"/>
                      <a:pt x="7764" y="2"/>
                    </a:cubicBezTo>
                    <a:cubicBezTo>
                      <a:pt x="7616" y="76"/>
                      <a:pt x="8429" y="3034"/>
                      <a:pt x="8947" y="5991"/>
                    </a:cubicBezTo>
                    <a:cubicBezTo>
                      <a:pt x="9095" y="7322"/>
                      <a:pt x="9243" y="8727"/>
                      <a:pt x="9169" y="10058"/>
                    </a:cubicBezTo>
                    <a:cubicBezTo>
                      <a:pt x="9169" y="10502"/>
                      <a:pt x="9169" y="10946"/>
                      <a:pt x="9095" y="11389"/>
                    </a:cubicBezTo>
                    <a:cubicBezTo>
                      <a:pt x="9021" y="11685"/>
                      <a:pt x="9021" y="11833"/>
                      <a:pt x="9021" y="11833"/>
                    </a:cubicBezTo>
                    <a:cubicBezTo>
                      <a:pt x="9021" y="11833"/>
                      <a:pt x="9021" y="11907"/>
                      <a:pt x="9021" y="11981"/>
                    </a:cubicBezTo>
                    <a:cubicBezTo>
                      <a:pt x="8947" y="12055"/>
                      <a:pt x="8947" y="12203"/>
                      <a:pt x="8947" y="12350"/>
                    </a:cubicBezTo>
                    <a:cubicBezTo>
                      <a:pt x="8799" y="12720"/>
                      <a:pt x="8725" y="13090"/>
                      <a:pt x="8577" y="13460"/>
                    </a:cubicBezTo>
                    <a:cubicBezTo>
                      <a:pt x="8281" y="13977"/>
                      <a:pt x="7986" y="14347"/>
                      <a:pt x="7542" y="14717"/>
                    </a:cubicBezTo>
                    <a:cubicBezTo>
                      <a:pt x="6950" y="15012"/>
                      <a:pt x="6359" y="15160"/>
                      <a:pt x="5693" y="15234"/>
                    </a:cubicBezTo>
                    <a:cubicBezTo>
                      <a:pt x="4363" y="15234"/>
                      <a:pt x="3032" y="14938"/>
                      <a:pt x="1775" y="14421"/>
                    </a:cubicBezTo>
                    <a:cubicBezTo>
                      <a:pt x="816" y="14010"/>
                      <a:pt x="238" y="13599"/>
                      <a:pt x="99" y="13599"/>
                    </a:cubicBezTo>
                    <a:cubicBezTo>
                      <a:pt x="88" y="13599"/>
                      <a:pt x="79" y="13602"/>
                      <a:pt x="74" y="13607"/>
                    </a:cubicBezTo>
                    <a:cubicBezTo>
                      <a:pt x="0" y="13681"/>
                      <a:pt x="518" y="14347"/>
                      <a:pt x="1553" y="14938"/>
                    </a:cubicBezTo>
                    <a:cubicBezTo>
                      <a:pt x="2810" y="15678"/>
                      <a:pt x="4215" y="16121"/>
                      <a:pt x="5693" y="16269"/>
                    </a:cubicBezTo>
                    <a:cubicBezTo>
                      <a:pt x="5799" y="16279"/>
                      <a:pt x="5905" y="16283"/>
                      <a:pt x="6012" y="16283"/>
                    </a:cubicBezTo>
                    <a:cubicBezTo>
                      <a:pt x="6734" y="16283"/>
                      <a:pt x="7490" y="16074"/>
                      <a:pt x="8134" y="15752"/>
                    </a:cubicBezTo>
                    <a:cubicBezTo>
                      <a:pt x="8799" y="15382"/>
                      <a:pt x="9391" y="14790"/>
                      <a:pt x="9760" y="14125"/>
                    </a:cubicBezTo>
                    <a:cubicBezTo>
                      <a:pt x="9982" y="13681"/>
                      <a:pt x="10204" y="13164"/>
                      <a:pt x="10352" y="12720"/>
                    </a:cubicBezTo>
                    <a:lnTo>
                      <a:pt x="10426" y="12276"/>
                    </a:lnTo>
                    <a:lnTo>
                      <a:pt x="10426" y="12129"/>
                    </a:lnTo>
                    <a:cubicBezTo>
                      <a:pt x="10426" y="12129"/>
                      <a:pt x="10500" y="11907"/>
                      <a:pt x="10500" y="11537"/>
                    </a:cubicBezTo>
                    <a:cubicBezTo>
                      <a:pt x="10574" y="11093"/>
                      <a:pt x="10574" y="10576"/>
                      <a:pt x="10500" y="10058"/>
                    </a:cubicBezTo>
                    <a:cubicBezTo>
                      <a:pt x="10426" y="8653"/>
                      <a:pt x="10278" y="7175"/>
                      <a:pt x="9908" y="5770"/>
                    </a:cubicBezTo>
                    <a:cubicBezTo>
                      <a:pt x="9178" y="2777"/>
                      <a:pt x="8016" y="1"/>
                      <a:pt x="77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60"/>
              <p:cNvSpPr/>
              <p:nvPr/>
            </p:nvSpPr>
            <p:spPr>
              <a:xfrm>
                <a:off x="4630725" y="3045081"/>
                <a:ext cx="201525" cy="101700"/>
              </a:xfrm>
              <a:custGeom>
                <a:rect b="b" l="l" r="r" t="t"/>
                <a:pathLst>
                  <a:path extrusionOk="0" h="4068" w="8061">
                    <a:moveTo>
                      <a:pt x="7912" y="1"/>
                    </a:moveTo>
                    <a:cubicBezTo>
                      <a:pt x="7765" y="1"/>
                      <a:pt x="7617" y="297"/>
                      <a:pt x="7469" y="740"/>
                    </a:cubicBezTo>
                    <a:cubicBezTo>
                      <a:pt x="7247" y="1184"/>
                      <a:pt x="6951" y="1628"/>
                      <a:pt x="6655" y="1997"/>
                    </a:cubicBezTo>
                    <a:cubicBezTo>
                      <a:pt x="6286" y="2293"/>
                      <a:pt x="5842" y="2515"/>
                      <a:pt x="5398" y="2589"/>
                    </a:cubicBezTo>
                    <a:cubicBezTo>
                      <a:pt x="5177" y="2589"/>
                      <a:pt x="5029" y="2663"/>
                      <a:pt x="4807" y="2663"/>
                    </a:cubicBezTo>
                    <a:lnTo>
                      <a:pt x="4585" y="2663"/>
                    </a:lnTo>
                    <a:cubicBezTo>
                      <a:pt x="4437" y="2663"/>
                      <a:pt x="4289" y="2737"/>
                      <a:pt x="4141" y="2737"/>
                    </a:cubicBezTo>
                    <a:lnTo>
                      <a:pt x="2515" y="2737"/>
                    </a:lnTo>
                    <a:cubicBezTo>
                      <a:pt x="1691" y="2634"/>
                      <a:pt x="868" y="2495"/>
                      <a:pt x="418" y="2495"/>
                    </a:cubicBezTo>
                    <a:cubicBezTo>
                      <a:pt x="222" y="2495"/>
                      <a:pt x="97" y="2521"/>
                      <a:pt x="75" y="2589"/>
                    </a:cubicBezTo>
                    <a:cubicBezTo>
                      <a:pt x="1" y="2811"/>
                      <a:pt x="1110" y="3402"/>
                      <a:pt x="2367" y="3772"/>
                    </a:cubicBezTo>
                    <a:cubicBezTo>
                      <a:pt x="2958" y="3920"/>
                      <a:pt x="3550" y="4068"/>
                      <a:pt x="4141" y="4068"/>
                    </a:cubicBezTo>
                    <a:lnTo>
                      <a:pt x="4955" y="4068"/>
                    </a:lnTo>
                    <a:cubicBezTo>
                      <a:pt x="5251" y="3994"/>
                      <a:pt x="5546" y="3920"/>
                      <a:pt x="5842" y="3846"/>
                    </a:cubicBezTo>
                    <a:cubicBezTo>
                      <a:pt x="7099" y="3402"/>
                      <a:pt x="7986" y="2219"/>
                      <a:pt x="8060" y="814"/>
                    </a:cubicBezTo>
                    <a:cubicBezTo>
                      <a:pt x="8060" y="371"/>
                      <a:pt x="7986" y="1"/>
                      <a:pt x="79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60"/>
              <p:cNvSpPr/>
              <p:nvPr/>
            </p:nvSpPr>
            <p:spPr>
              <a:xfrm>
                <a:off x="3551200" y="237850"/>
                <a:ext cx="1406750" cy="2090975"/>
              </a:xfrm>
              <a:custGeom>
                <a:rect b="b" l="l" r="r" t="t"/>
                <a:pathLst>
                  <a:path extrusionOk="0" h="83639" w="56270">
                    <a:moveTo>
                      <a:pt x="35150" y="0"/>
                    </a:moveTo>
                    <a:cubicBezTo>
                      <a:pt x="26177" y="0"/>
                      <a:pt x="10722" y="38165"/>
                      <a:pt x="10722" y="38165"/>
                    </a:cubicBezTo>
                    <a:cubicBezTo>
                      <a:pt x="7690" y="36834"/>
                      <a:pt x="4511" y="36020"/>
                      <a:pt x="1183" y="35873"/>
                    </a:cubicBezTo>
                    <a:lnTo>
                      <a:pt x="1183" y="35873"/>
                    </a:lnTo>
                    <a:cubicBezTo>
                      <a:pt x="1479" y="45929"/>
                      <a:pt x="0" y="55985"/>
                      <a:pt x="1109" y="66041"/>
                    </a:cubicBezTo>
                    <a:cubicBezTo>
                      <a:pt x="1796" y="72848"/>
                      <a:pt x="5049" y="79744"/>
                      <a:pt x="11211" y="79744"/>
                    </a:cubicBezTo>
                    <a:cubicBezTo>
                      <a:pt x="13014" y="79744"/>
                      <a:pt x="15067" y="79153"/>
                      <a:pt x="17376" y="77797"/>
                    </a:cubicBezTo>
                    <a:cubicBezTo>
                      <a:pt x="20021" y="76219"/>
                      <a:pt x="21675" y="75356"/>
                      <a:pt x="23385" y="75356"/>
                    </a:cubicBezTo>
                    <a:cubicBezTo>
                      <a:pt x="24878" y="75356"/>
                      <a:pt x="26414" y="76014"/>
                      <a:pt x="28689" y="77428"/>
                    </a:cubicBezTo>
                    <a:cubicBezTo>
                      <a:pt x="30035" y="78284"/>
                      <a:pt x="35228" y="83089"/>
                      <a:pt x="38069" y="83089"/>
                    </a:cubicBezTo>
                    <a:cubicBezTo>
                      <a:pt x="38662" y="83089"/>
                      <a:pt x="39153" y="82880"/>
                      <a:pt x="39485" y="82382"/>
                    </a:cubicBezTo>
                    <a:cubicBezTo>
                      <a:pt x="40776" y="80415"/>
                      <a:pt x="39358" y="77476"/>
                      <a:pt x="40670" y="77476"/>
                    </a:cubicBezTo>
                    <a:cubicBezTo>
                      <a:pt x="40936" y="77476"/>
                      <a:pt x="41315" y="77597"/>
                      <a:pt x="41851" y="77871"/>
                    </a:cubicBezTo>
                    <a:cubicBezTo>
                      <a:pt x="43921" y="78907"/>
                      <a:pt x="47249" y="82234"/>
                      <a:pt x="50280" y="83639"/>
                    </a:cubicBezTo>
                    <a:cubicBezTo>
                      <a:pt x="51389" y="83417"/>
                      <a:pt x="54347" y="82604"/>
                      <a:pt x="55160" y="80016"/>
                    </a:cubicBezTo>
                    <a:cubicBezTo>
                      <a:pt x="56269" y="76836"/>
                      <a:pt x="42960" y="58720"/>
                      <a:pt x="42960" y="58720"/>
                    </a:cubicBezTo>
                    <a:cubicBezTo>
                      <a:pt x="45030" y="46964"/>
                      <a:pt x="49097" y="5704"/>
                      <a:pt x="36305" y="233"/>
                    </a:cubicBezTo>
                    <a:cubicBezTo>
                      <a:pt x="35934" y="76"/>
                      <a:pt x="35549" y="0"/>
                      <a:pt x="351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60"/>
              <p:cNvSpPr/>
              <p:nvPr/>
            </p:nvSpPr>
            <p:spPr>
              <a:xfrm>
                <a:off x="1981800" y="326350"/>
                <a:ext cx="1419700" cy="1978950"/>
              </a:xfrm>
              <a:custGeom>
                <a:rect b="b" l="l" r="r" t="t"/>
                <a:pathLst>
                  <a:path extrusionOk="0" h="79158" w="56788">
                    <a:moveTo>
                      <a:pt x="17643" y="1"/>
                    </a:moveTo>
                    <a:cubicBezTo>
                      <a:pt x="16639" y="1"/>
                      <a:pt x="15683" y="219"/>
                      <a:pt x="14789" y="686"/>
                    </a:cubicBezTo>
                    <a:cubicBezTo>
                      <a:pt x="0" y="8302"/>
                      <a:pt x="22405" y="53628"/>
                      <a:pt x="21000" y="54663"/>
                    </a:cubicBezTo>
                    <a:cubicBezTo>
                      <a:pt x="17377" y="57399"/>
                      <a:pt x="13532" y="64941"/>
                      <a:pt x="10870" y="71595"/>
                    </a:cubicBezTo>
                    <a:cubicBezTo>
                      <a:pt x="11542" y="71932"/>
                      <a:pt x="12275" y="72100"/>
                      <a:pt x="13000" y="72100"/>
                    </a:cubicBezTo>
                    <a:cubicBezTo>
                      <a:pt x="13870" y="72100"/>
                      <a:pt x="14728" y="71858"/>
                      <a:pt x="15454" y="71374"/>
                    </a:cubicBezTo>
                    <a:cubicBezTo>
                      <a:pt x="18002" y="69781"/>
                      <a:pt x="21319" y="66597"/>
                      <a:pt x="23039" y="66597"/>
                    </a:cubicBezTo>
                    <a:cubicBezTo>
                      <a:pt x="23316" y="66597"/>
                      <a:pt x="23551" y="66679"/>
                      <a:pt x="23735" y="66863"/>
                    </a:cubicBezTo>
                    <a:cubicBezTo>
                      <a:pt x="25066" y="68194"/>
                      <a:pt x="24549" y="77067"/>
                      <a:pt x="31425" y="78916"/>
                    </a:cubicBezTo>
                    <a:cubicBezTo>
                      <a:pt x="32043" y="79080"/>
                      <a:pt x="32663" y="79158"/>
                      <a:pt x="33282" y="79158"/>
                    </a:cubicBezTo>
                    <a:cubicBezTo>
                      <a:pt x="39624" y="79158"/>
                      <a:pt x="45877" y="70986"/>
                      <a:pt x="49245" y="63980"/>
                    </a:cubicBezTo>
                    <a:cubicBezTo>
                      <a:pt x="52720" y="56733"/>
                      <a:pt x="53682" y="38322"/>
                      <a:pt x="56787" y="32554"/>
                    </a:cubicBezTo>
                    <a:lnTo>
                      <a:pt x="56787" y="32554"/>
                    </a:lnTo>
                    <a:cubicBezTo>
                      <a:pt x="54125" y="32850"/>
                      <a:pt x="51611" y="33368"/>
                      <a:pt x="49097" y="34255"/>
                    </a:cubicBezTo>
                    <a:cubicBezTo>
                      <a:pt x="42841" y="22146"/>
                      <a:pt x="27772" y="1"/>
                      <a:pt x="176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60"/>
              <p:cNvSpPr/>
              <p:nvPr/>
            </p:nvSpPr>
            <p:spPr>
              <a:xfrm>
                <a:off x="2800700" y="1674425"/>
                <a:ext cx="140500" cy="83200"/>
              </a:xfrm>
              <a:custGeom>
                <a:rect b="b" l="l" r="r" t="t"/>
                <a:pathLst>
                  <a:path extrusionOk="0" h="3328" w="5620">
                    <a:moveTo>
                      <a:pt x="2145" y="0"/>
                    </a:moveTo>
                    <a:cubicBezTo>
                      <a:pt x="1923" y="74"/>
                      <a:pt x="1701" y="148"/>
                      <a:pt x="1479" y="296"/>
                    </a:cubicBezTo>
                    <a:cubicBezTo>
                      <a:pt x="1035" y="518"/>
                      <a:pt x="666" y="888"/>
                      <a:pt x="370" y="1331"/>
                    </a:cubicBezTo>
                    <a:cubicBezTo>
                      <a:pt x="148" y="1701"/>
                      <a:pt x="0" y="2219"/>
                      <a:pt x="0" y="2736"/>
                    </a:cubicBezTo>
                    <a:cubicBezTo>
                      <a:pt x="74" y="3106"/>
                      <a:pt x="222" y="3328"/>
                      <a:pt x="370" y="3328"/>
                    </a:cubicBezTo>
                    <a:cubicBezTo>
                      <a:pt x="518" y="3328"/>
                      <a:pt x="740" y="3106"/>
                      <a:pt x="888" y="2884"/>
                    </a:cubicBezTo>
                    <a:cubicBezTo>
                      <a:pt x="1109" y="2662"/>
                      <a:pt x="1331" y="2515"/>
                      <a:pt x="1553" y="2367"/>
                    </a:cubicBezTo>
                    <a:cubicBezTo>
                      <a:pt x="1775" y="2293"/>
                      <a:pt x="1997" y="2219"/>
                      <a:pt x="2218" y="2219"/>
                    </a:cubicBezTo>
                    <a:lnTo>
                      <a:pt x="2588" y="2219"/>
                    </a:lnTo>
                    <a:cubicBezTo>
                      <a:pt x="2588" y="2219"/>
                      <a:pt x="2662" y="2145"/>
                      <a:pt x="2884" y="2071"/>
                    </a:cubicBezTo>
                    <a:cubicBezTo>
                      <a:pt x="3180" y="1997"/>
                      <a:pt x="3475" y="1923"/>
                      <a:pt x="3845" y="1923"/>
                    </a:cubicBezTo>
                    <a:cubicBezTo>
                      <a:pt x="4092" y="1898"/>
                      <a:pt x="4338" y="1898"/>
                      <a:pt x="4563" y="1898"/>
                    </a:cubicBezTo>
                    <a:cubicBezTo>
                      <a:pt x="5012" y="1898"/>
                      <a:pt x="5373" y="1898"/>
                      <a:pt x="5472" y="1701"/>
                    </a:cubicBezTo>
                    <a:cubicBezTo>
                      <a:pt x="5620" y="1479"/>
                      <a:pt x="4954" y="814"/>
                      <a:pt x="4067" y="370"/>
                    </a:cubicBezTo>
                    <a:cubicBezTo>
                      <a:pt x="3697" y="148"/>
                      <a:pt x="3254" y="74"/>
                      <a:pt x="28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60"/>
              <p:cNvSpPr/>
              <p:nvPr/>
            </p:nvSpPr>
            <p:spPr>
              <a:xfrm>
                <a:off x="3843250" y="1707700"/>
                <a:ext cx="140525" cy="82000"/>
              </a:xfrm>
              <a:custGeom>
                <a:rect b="b" l="l" r="r" t="t"/>
                <a:pathLst>
                  <a:path extrusionOk="0" h="3280" w="5621">
                    <a:moveTo>
                      <a:pt x="2737" y="0"/>
                    </a:moveTo>
                    <a:cubicBezTo>
                      <a:pt x="2219" y="0"/>
                      <a:pt x="1702" y="74"/>
                      <a:pt x="1184" y="296"/>
                    </a:cubicBezTo>
                    <a:cubicBezTo>
                      <a:pt x="740" y="518"/>
                      <a:pt x="371" y="814"/>
                      <a:pt x="149" y="1257"/>
                    </a:cubicBezTo>
                    <a:cubicBezTo>
                      <a:pt x="1" y="1627"/>
                      <a:pt x="1" y="1849"/>
                      <a:pt x="149" y="1997"/>
                    </a:cubicBezTo>
                    <a:cubicBezTo>
                      <a:pt x="192" y="2019"/>
                      <a:pt x="242" y="2027"/>
                      <a:pt x="298" y="2027"/>
                    </a:cubicBezTo>
                    <a:cubicBezTo>
                      <a:pt x="433" y="2027"/>
                      <a:pt x="605" y="1975"/>
                      <a:pt x="814" y="1923"/>
                    </a:cubicBezTo>
                    <a:cubicBezTo>
                      <a:pt x="971" y="1871"/>
                      <a:pt x="1165" y="1818"/>
                      <a:pt x="1370" y="1818"/>
                    </a:cubicBezTo>
                    <a:cubicBezTo>
                      <a:pt x="1454" y="1818"/>
                      <a:pt x="1541" y="1827"/>
                      <a:pt x="1628" y="1849"/>
                    </a:cubicBezTo>
                    <a:cubicBezTo>
                      <a:pt x="1849" y="1849"/>
                      <a:pt x="2071" y="1923"/>
                      <a:pt x="2293" y="2071"/>
                    </a:cubicBezTo>
                    <a:lnTo>
                      <a:pt x="2589" y="2219"/>
                    </a:lnTo>
                    <a:cubicBezTo>
                      <a:pt x="2737" y="2219"/>
                      <a:pt x="2885" y="2219"/>
                      <a:pt x="2959" y="2293"/>
                    </a:cubicBezTo>
                    <a:cubicBezTo>
                      <a:pt x="3254" y="2367"/>
                      <a:pt x="3550" y="2441"/>
                      <a:pt x="3846" y="2588"/>
                    </a:cubicBezTo>
                    <a:cubicBezTo>
                      <a:pt x="4366" y="2848"/>
                      <a:pt x="4943" y="3280"/>
                      <a:pt x="5276" y="3280"/>
                    </a:cubicBezTo>
                    <a:cubicBezTo>
                      <a:pt x="5322" y="3280"/>
                      <a:pt x="5363" y="3272"/>
                      <a:pt x="5399" y="3254"/>
                    </a:cubicBezTo>
                    <a:cubicBezTo>
                      <a:pt x="5620" y="3180"/>
                      <a:pt x="5473" y="2219"/>
                      <a:pt x="4881" y="1479"/>
                    </a:cubicBezTo>
                    <a:cubicBezTo>
                      <a:pt x="4585" y="1110"/>
                      <a:pt x="4290" y="740"/>
                      <a:pt x="3920" y="444"/>
                    </a:cubicBezTo>
                    <a:cubicBezTo>
                      <a:pt x="3846" y="370"/>
                      <a:pt x="3698" y="296"/>
                      <a:pt x="3550" y="222"/>
                    </a:cubicBezTo>
                    <a:lnTo>
                      <a:pt x="3402" y="148"/>
                    </a:lnTo>
                    <a:cubicBezTo>
                      <a:pt x="3180" y="74"/>
                      <a:pt x="2959" y="0"/>
                      <a:pt x="27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60"/>
              <p:cNvSpPr/>
              <p:nvPr/>
            </p:nvSpPr>
            <p:spPr>
              <a:xfrm>
                <a:off x="2111200" y="463500"/>
                <a:ext cx="929825" cy="1159200"/>
              </a:xfrm>
              <a:custGeom>
                <a:rect b="b" l="l" r="r" t="t"/>
                <a:pathLst>
                  <a:path extrusionOk="0" h="46368" w="37193">
                    <a:moveTo>
                      <a:pt x="9865" y="1"/>
                    </a:moveTo>
                    <a:cubicBezTo>
                      <a:pt x="9180" y="1"/>
                      <a:pt x="8550" y="190"/>
                      <a:pt x="7986" y="597"/>
                    </a:cubicBezTo>
                    <a:cubicBezTo>
                      <a:pt x="0" y="6439"/>
                      <a:pt x="17007" y="46367"/>
                      <a:pt x="17007" y="46367"/>
                    </a:cubicBezTo>
                    <a:cubicBezTo>
                      <a:pt x="17155" y="45184"/>
                      <a:pt x="22404" y="43188"/>
                      <a:pt x="22404" y="43188"/>
                    </a:cubicBezTo>
                    <a:cubicBezTo>
                      <a:pt x="21369" y="41487"/>
                      <a:pt x="20556" y="39638"/>
                      <a:pt x="19964" y="37790"/>
                    </a:cubicBezTo>
                    <a:cubicBezTo>
                      <a:pt x="19734" y="36993"/>
                      <a:pt x="20068" y="36708"/>
                      <a:pt x="20665" y="36708"/>
                    </a:cubicBezTo>
                    <a:cubicBezTo>
                      <a:pt x="22174" y="36708"/>
                      <a:pt x="25362" y="38529"/>
                      <a:pt x="25362" y="38529"/>
                    </a:cubicBezTo>
                    <a:cubicBezTo>
                      <a:pt x="25362" y="38529"/>
                      <a:pt x="22700" y="34906"/>
                      <a:pt x="22478" y="31949"/>
                    </a:cubicBezTo>
                    <a:cubicBezTo>
                      <a:pt x="22422" y="30904"/>
                      <a:pt x="22757" y="30514"/>
                      <a:pt x="23289" y="30514"/>
                    </a:cubicBezTo>
                    <a:cubicBezTo>
                      <a:pt x="24864" y="30514"/>
                      <a:pt x="28172" y="33945"/>
                      <a:pt x="28172" y="33945"/>
                    </a:cubicBezTo>
                    <a:cubicBezTo>
                      <a:pt x="27211" y="32244"/>
                      <a:pt x="26619" y="30248"/>
                      <a:pt x="26619" y="28251"/>
                    </a:cubicBezTo>
                    <a:cubicBezTo>
                      <a:pt x="26578" y="27552"/>
                      <a:pt x="26916" y="27267"/>
                      <a:pt x="27493" y="27267"/>
                    </a:cubicBezTo>
                    <a:cubicBezTo>
                      <a:pt x="30030" y="27267"/>
                      <a:pt x="37193" y="32762"/>
                      <a:pt x="37193" y="32762"/>
                    </a:cubicBezTo>
                    <a:cubicBezTo>
                      <a:pt x="37193" y="32762"/>
                      <a:pt x="18864" y="1"/>
                      <a:pt x="98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60"/>
              <p:cNvSpPr/>
              <p:nvPr/>
            </p:nvSpPr>
            <p:spPr>
              <a:xfrm>
                <a:off x="2111200" y="463425"/>
                <a:ext cx="560125" cy="1159275"/>
              </a:xfrm>
              <a:custGeom>
                <a:rect b="b" l="l" r="r" t="t"/>
                <a:pathLst>
                  <a:path extrusionOk="0" h="46371" w="22405">
                    <a:moveTo>
                      <a:pt x="9864" y="0"/>
                    </a:moveTo>
                    <a:cubicBezTo>
                      <a:pt x="9179" y="0"/>
                      <a:pt x="8548" y="190"/>
                      <a:pt x="7986" y="600"/>
                    </a:cubicBezTo>
                    <a:cubicBezTo>
                      <a:pt x="0" y="6442"/>
                      <a:pt x="17007" y="46370"/>
                      <a:pt x="17007" y="46370"/>
                    </a:cubicBezTo>
                    <a:cubicBezTo>
                      <a:pt x="17155" y="45113"/>
                      <a:pt x="22404" y="43117"/>
                      <a:pt x="22404" y="43117"/>
                    </a:cubicBezTo>
                    <a:cubicBezTo>
                      <a:pt x="21369" y="41490"/>
                      <a:pt x="20556" y="39641"/>
                      <a:pt x="19964" y="37719"/>
                    </a:cubicBezTo>
                    <a:cubicBezTo>
                      <a:pt x="19731" y="36961"/>
                      <a:pt x="20096" y="36709"/>
                      <a:pt x="20733" y="36709"/>
                    </a:cubicBezTo>
                    <a:cubicBezTo>
                      <a:pt x="20903" y="36709"/>
                      <a:pt x="21092" y="36727"/>
                      <a:pt x="21295" y="36758"/>
                    </a:cubicBezTo>
                    <a:cubicBezTo>
                      <a:pt x="17155" y="25297"/>
                      <a:pt x="12053" y="8290"/>
                      <a:pt x="15602" y="2893"/>
                    </a:cubicBezTo>
                    <a:cubicBezTo>
                      <a:pt x="13508" y="1113"/>
                      <a:pt x="11526" y="0"/>
                      <a:pt x="98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60"/>
              <p:cNvSpPr/>
              <p:nvPr/>
            </p:nvSpPr>
            <p:spPr>
              <a:xfrm>
                <a:off x="3946775" y="439950"/>
                <a:ext cx="783800" cy="1171650"/>
              </a:xfrm>
              <a:custGeom>
                <a:rect b="b" l="l" r="r" t="t"/>
                <a:pathLst>
                  <a:path extrusionOk="0" h="46866" w="31352">
                    <a:moveTo>
                      <a:pt x="21116" y="0"/>
                    </a:moveTo>
                    <a:cubicBezTo>
                      <a:pt x="12223" y="0"/>
                      <a:pt x="1" y="37475"/>
                      <a:pt x="1" y="37475"/>
                    </a:cubicBezTo>
                    <a:cubicBezTo>
                      <a:pt x="1" y="37475"/>
                      <a:pt x="6657" y="29859"/>
                      <a:pt x="8989" y="29859"/>
                    </a:cubicBezTo>
                    <a:cubicBezTo>
                      <a:pt x="9404" y="29859"/>
                      <a:pt x="9683" y="30102"/>
                      <a:pt x="9761" y="30672"/>
                    </a:cubicBezTo>
                    <a:cubicBezTo>
                      <a:pt x="10131" y="32743"/>
                      <a:pt x="9909" y="34961"/>
                      <a:pt x="9095" y="36883"/>
                    </a:cubicBezTo>
                    <a:cubicBezTo>
                      <a:pt x="9095" y="36883"/>
                      <a:pt x="12106" y="32259"/>
                      <a:pt x="13602" y="32259"/>
                    </a:cubicBezTo>
                    <a:cubicBezTo>
                      <a:pt x="14054" y="32259"/>
                      <a:pt x="14368" y="32681"/>
                      <a:pt x="14419" y="33778"/>
                    </a:cubicBezTo>
                    <a:cubicBezTo>
                      <a:pt x="14567" y="36809"/>
                      <a:pt x="12718" y="40876"/>
                      <a:pt x="12718" y="40876"/>
                    </a:cubicBezTo>
                    <a:cubicBezTo>
                      <a:pt x="12718" y="40876"/>
                      <a:pt x="15889" y="38096"/>
                      <a:pt x="17237" y="38096"/>
                    </a:cubicBezTo>
                    <a:cubicBezTo>
                      <a:pt x="17648" y="38096"/>
                      <a:pt x="17889" y="38354"/>
                      <a:pt x="17820" y="39028"/>
                    </a:cubicBezTo>
                    <a:cubicBezTo>
                      <a:pt x="17599" y="41024"/>
                      <a:pt x="17229" y="42947"/>
                      <a:pt x="16563" y="44795"/>
                    </a:cubicBezTo>
                    <a:cubicBezTo>
                      <a:pt x="16563" y="44795"/>
                      <a:pt x="22035" y="45756"/>
                      <a:pt x="22479" y="46865"/>
                    </a:cubicBezTo>
                    <a:cubicBezTo>
                      <a:pt x="22479" y="46865"/>
                      <a:pt x="31352" y="4349"/>
                      <a:pt x="22405" y="282"/>
                    </a:cubicBezTo>
                    <a:cubicBezTo>
                      <a:pt x="21985" y="91"/>
                      <a:pt x="21554" y="0"/>
                      <a:pt x="211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60"/>
              <p:cNvSpPr/>
              <p:nvPr/>
            </p:nvSpPr>
            <p:spPr>
              <a:xfrm>
                <a:off x="4394125" y="441900"/>
                <a:ext cx="343175" cy="1171550"/>
              </a:xfrm>
              <a:custGeom>
                <a:rect b="b" l="l" r="r" t="t"/>
                <a:pathLst>
                  <a:path extrusionOk="0" h="46862" w="13727">
                    <a:moveTo>
                      <a:pt x="3532" y="0"/>
                    </a:moveTo>
                    <a:cubicBezTo>
                      <a:pt x="2468" y="0"/>
                      <a:pt x="1383" y="543"/>
                      <a:pt x="222" y="1387"/>
                    </a:cubicBezTo>
                    <a:cubicBezTo>
                      <a:pt x="6581" y="6859"/>
                      <a:pt x="1627" y="36214"/>
                      <a:pt x="0" y="45013"/>
                    </a:cubicBezTo>
                    <a:cubicBezTo>
                      <a:pt x="1552" y="45309"/>
                      <a:pt x="4582" y="46047"/>
                      <a:pt x="4880" y="46860"/>
                    </a:cubicBezTo>
                    <a:lnTo>
                      <a:pt x="4880" y="46860"/>
                    </a:lnTo>
                    <a:cubicBezTo>
                      <a:pt x="4860" y="46607"/>
                      <a:pt x="13726" y="4407"/>
                      <a:pt x="4806" y="278"/>
                    </a:cubicBezTo>
                    <a:cubicBezTo>
                      <a:pt x="4383" y="88"/>
                      <a:pt x="3959" y="0"/>
                      <a:pt x="3532" y="0"/>
                    </a:cubicBezTo>
                    <a:close/>
                    <a:moveTo>
                      <a:pt x="4880" y="46860"/>
                    </a:moveTo>
                    <a:cubicBezTo>
                      <a:pt x="4880" y="46861"/>
                      <a:pt x="4880" y="46861"/>
                      <a:pt x="4880" y="46861"/>
                    </a:cubicBezTo>
                    <a:lnTo>
                      <a:pt x="4880" y="46861"/>
                    </a:lnTo>
                    <a:cubicBezTo>
                      <a:pt x="4880" y="46861"/>
                      <a:pt x="4880" y="46861"/>
                      <a:pt x="4880" y="4686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60"/>
              <p:cNvSpPr/>
              <p:nvPr/>
            </p:nvSpPr>
            <p:spPr>
              <a:xfrm>
                <a:off x="3943075" y="1177175"/>
                <a:ext cx="271775" cy="279150"/>
              </a:xfrm>
              <a:custGeom>
                <a:rect b="b" l="l" r="r" t="t"/>
                <a:pathLst>
                  <a:path extrusionOk="0" h="11166" w="10871">
                    <a:moveTo>
                      <a:pt x="8504" y="0"/>
                    </a:moveTo>
                    <a:cubicBezTo>
                      <a:pt x="8282" y="74"/>
                      <a:pt x="8134" y="148"/>
                      <a:pt x="7912" y="222"/>
                    </a:cubicBezTo>
                    <a:cubicBezTo>
                      <a:pt x="7469" y="370"/>
                      <a:pt x="7099" y="666"/>
                      <a:pt x="6655" y="961"/>
                    </a:cubicBezTo>
                    <a:cubicBezTo>
                      <a:pt x="5546" y="1849"/>
                      <a:pt x="4511" y="2810"/>
                      <a:pt x="3624" y="3919"/>
                    </a:cubicBezTo>
                    <a:cubicBezTo>
                      <a:pt x="1554" y="6211"/>
                      <a:pt x="1" y="8873"/>
                      <a:pt x="75" y="8873"/>
                    </a:cubicBezTo>
                    <a:cubicBezTo>
                      <a:pt x="149" y="8873"/>
                      <a:pt x="518" y="8282"/>
                      <a:pt x="1258" y="7394"/>
                    </a:cubicBezTo>
                    <a:cubicBezTo>
                      <a:pt x="1997" y="6507"/>
                      <a:pt x="2958" y="5324"/>
                      <a:pt x="4068" y="4289"/>
                    </a:cubicBezTo>
                    <a:cubicBezTo>
                      <a:pt x="4955" y="3254"/>
                      <a:pt x="5990" y="2292"/>
                      <a:pt x="7099" y="1479"/>
                    </a:cubicBezTo>
                    <a:cubicBezTo>
                      <a:pt x="7469" y="1257"/>
                      <a:pt x="7838" y="1035"/>
                      <a:pt x="8208" y="814"/>
                    </a:cubicBezTo>
                    <a:cubicBezTo>
                      <a:pt x="8356" y="814"/>
                      <a:pt x="8504" y="740"/>
                      <a:pt x="8652" y="740"/>
                    </a:cubicBezTo>
                    <a:cubicBezTo>
                      <a:pt x="8726" y="703"/>
                      <a:pt x="8781" y="684"/>
                      <a:pt x="8837" y="684"/>
                    </a:cubicBezTo>
                    <a:cubicBezTo>
                      <a:pt x="8892" y="684"/>
                      <a:pt x="8948" y="703"/>
                      <a:pt x="9022" y="740"/>
                    </a:cubicBezTo>
                    <a:cubicBezTo>
                      <a:pt x="9391" y="814"/>
                      <a:pt x="9687" y="1035"/>
                      <a:pt x="9761" y="1331"/>
                    </a:cubicBezTo>
                    <a:cubicBezTo>
                      <a:pt x="10205" y="2292"/>
                      <a:pt x="9983" y="3845"/>
                      <a:pt x="9687" y="5324"/>
                    </a:cubicBezTo>
                    <a:cubicBezTo>
                      <a:pt x="9391" y="6655"/>
                      <a:pt x="9022" y="7986"/>
                      <a:pt x="8504" y="9317"/>
                    </a:cubicBezTo>
                    <a:cubicBezTo>
                      <a:pt x="8282" y="9908"/>
                      <a:pt x="8134" y="10500"/>
                      <a:pt x="7986" y="11165"/>
                    </a:cubicBezTo>
                    <a:cubicBezTo>
                      <a:pt x="8282" y="10574"/>
                      <a:pt x="8578" y="10056"/>
                      <a:pt x="8800" y="9391"/>
                    </a:cubicBezTo>
                    <a:cubicBezTo>
                      <a:pt x="9317" y="8134"/>
                      <a:pt x="9835" y="6803"/>
                      <a:pt x="10205" y="5472"/>
                    </a:cubicBezTo>
                    <a:cubicBezTo>
                      <a:pt x="10574" y="3919"/>
                      <a:pt x="10870" y="2366"/>
                      <a:pt x="10426" y="1109"/>
                    </a:cubicBezTo>
                    <a:cubicBezTo>
                      <a:pt x="10279" y="814"/>
                      <a:pt x="10057" y="518"/>
                      <a:pt x="9835" y="370"/>
                    </a:cubicBezTo>
                    <a:cubicBezTo>
                      <a:pt x="9613" y="148"/>
                      <a:pt x="9391" y="74"/>
                      <a:pt x="91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60"/>
              <p:cNvSpPr/>
              <p:nvPr/>
            </p:nvSpPr>
            <p:spPr>
              <a:xfrm>
                <a:off x="4170450" y="1243250"/>
                <a:ext cx="149750" cy="268525"/>
              </a:xfrm>
              <a:custGeom>
                <a:rect b="b" l="l" r="r" t="t"/>
                <a:pathLst>
                  <a:path extrusionOk="0" h="10741" w="5990">
                    <a:moveTo>
                      <a:pt x="4911" y="1"/>
                    </a:moveTo>
                    <a:cubicBezTo>
                      <a:pt x="4854" y="1"/>
                      <a:pt x="4794" y="7"/>
                      <a:pt x="4733" y="19"/>
                    </a:cubicBezTo>
                    <a:cubicBezTo>
                      <a:pt x="4437" y="93"/>
                      <a:pt x="4141" y="167"/>
                      <a:pt x="3845" y="389"/>
                    </a:cubicBezTo>
                    <a:cubicBezTo>
                      <a:pt x="3402" y="685"/>
                      <a:pt x="2958" y="1054"/>
                      <a:pt x="2588" y="1498"/>
                    </a:cubicBezTo>
                    <a:cubicBezTo>
                      <a:pt x="1553" y="2681"/>
                      <a:pt x="666" y="3938"/>
                      <a:pt x="0" y="5269"/>
                    </a:cubicBezTo>
                    <a:cubicBezTo>
                      <a:pt x="2" y="5270"/>
                      <a:pt x="4" y="5271"/>
                      <a:pt x="6" y="5271"/>
                    </a:cubicBezTo>
                    <a:cubicBezTo>
                      <a:pt x="126" y="5271"/>
                      <a:pt x="1436" y="3463"/>
                      <a:pt x="2958" y="1868"/>
                    </a:cubicBezTo>
                    <a:cubicBezTo>
                      <a:pt x="3328" y="1498"/>
                      <a:pt x="3771" y="1202"/>
                      <a:pt x="4215" y="906"/>
                    </a:cubicBezTo>
                    <a:cubicBezTo>
                      <a:pt x="4363" y="759"/>
                      <a:pt x="4585" y="685"/>
                      <a:pt x="4733" y="685"/>
                    </a:cubicBezTo>
                    <a:cubicBezTo>
                      <a:pt x="4881" y="685"/>
                      <a:pt x="4955" y="759"/>
                      <a:pt x="5028" y="832"/>
                    </a:cubicBezTo>
                    <a:cubicBezTo>
                      <a:pt x="5176" y="1054"/>
                      <a:pt x="5250" y="1350"/>
                      <a:pt x="5250" y="1646"/>
                    </a:cubicBezTo>
                    <a:lnTo>
                      <a:pt x="5250" y="2016"/>
                    </a:lnTo>
                    <a:lnTo>
                      <a:pt x="5250" y="2385"/>
                    </a:lnTo>
                    <a:cubicBezTo>
                      <a:pt x="5250" y="2681"/>
                      <a:pt x="5250" y="3051"/>
                      <a:pt x="5250" y="3347"/>
                    </a:cubicBezTo>
                    <a:cubicBezTo>
                      <a:pt x="5102" y="4382"/>
                      <a:pt x="4955" y="5417"/>
                      <a:pt x="4659" y="6378"/>
                    </a:cubicBezTo>
                    <a:cubicBezTo>
                      <a:pt x="4289" y="7487"/>
                      <a:pt x="3993" y="8522"/>
                      <a:pt x="3698" y="9336"/>
                    </a:cubicBezTo>
                    <a:cubicBezTo>
                      <a:pt x="3550" y="9779"/>
                      <a:pt x="3402" y="10297"/>
                      <a:pt x="3402" y="10741"/>
                    </a:cubicBezTo>
                    <a:cubicBezTo>
                      <a:pt x="3624" y="10371"/>
                      <a:pt x="3771" y="9927"/>
                      <a:pt x="3919" y="9484"/>
                    </a:cubicBezTo>
                    <a:cubicBezTo>
                      <a:pt x="4289" y="8670"/>
                      <a:pt x="4733" y="7635"/>
                      <a:pt x="5102" y="6526"/>
                    </a:cubicBezTo>
                    <a:cubicBezTo>
                      <a:pt x="5472" y="5565"/>
                      <a:pt x="5768" y="4530"/>
                      <a:pt x="5916" y="3494"/>
                    </a:cubicBezTo>
                    <a:cubicBezTo>
                      <a:pt x="5990" y="3125"/>
                      <a:pt x="5990" y="2755"/>
                      <a:pt x="5990" y="2385"/>
                    </a:cubicBezTo>
                    <a:lnTo>
                      <a:pt x="5990" y="2016"/>
                    </a:lnTo>
                    <a:lnTo>
                      <a:pt x="5990" y="1572"/>
                    </a:lnTo>
                    <a:cubicBezTo>
                      <a:pt x="5990" y="1202"/>
                      <a:pt x="5842" y="759"/>
                      <a:pt x="5620" y="463"/>
                    </a:cubicBezTo>
                    <a:cubicBezTo>
                      <a:pt x="5435" y="155"/>
                      <a:pt x="5199" y="1"/>
                      <a:pt x="49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60"/>
              <p:cNvSpPr/>
              <p:nvPr/>
            </p:nvSpPr>
            <p:spPr>
              <a:xfrm>
                <a:off x="4272125" y="1382825"/>
                <a:ext cx="253275" cy="289775"/>
              </a:xfrm>
              <a:custGeom>
                <a:rect b="b" l="l" r="r" t="t"/>
                <a:pathLst>
                  <a:path extrusionOk="0" h="11591" w="10131">
                    <a:moveTo>
                      <a:pt x="4070" y="1"/>
                    </a:moveTo>
                    <a:cubicBezTo>
                      <a:pt x="3899" y="1"/>
                      <a:pt x="3724" y="42"/>
                      <a:pt x="3549" y="130"/>
                    </a:cubicBezTo>
                    <a:cubicBezTo>
                      <a:pt x="3180" y="278"/>
                      <a:pt x="2884" y="425"/>
                      <a:pt x="2514" y="647"/>
                    </a:cubicBezTo>
                    <a:cubicBezTo>
                      <a:pt x="1997" y="1017"/>
                      <a:pt x="1553" y="1461"/>
                      <a:pt x="1109" y="1904"/>
                    </a:cubicBezTo>
                    <a:cubicBezTo>
                      <a:pt x="592" y="2348"/>
                      <a:pt x="222" y="2865"/>
                      <a:pt x="0" y="3531"/>
                    </a:cubicBezTo>
                    <a:cubicBezTo>
                      <a:pt x="370" y="3013"/>
                      <a:pt x="814" y="2570"/>
                      <a:pt x="1257" y="2126"/>
                    </a:cubicBezTo>
                    <a:cubicBezTo>
                      <a:pt x="1775" y="1756"/>
                      <a:pt x="2292" y="1313"/>
                      <a:pt x="2810" y="1017"/>
                    </a:cubicBezTo>
                    <a:cubicBezTo>
                      <a:pt x="3106" y="869"/>
                      <a:pt x="3402" y="721"/>
                      <a:pt x="3697" y="573"/>
                    </a:cubicBezTo>
                    <a:cubicBezTo>
                      <a:pt x="3820" y="543"/>
                      <a:pt x="3942" y="525"/>
                      <a:pt x="4060" y="525"/>
                    </a:cubicBezTo>
                    <a:cubicBezTo>
                      <a:pt x="4225" y="525"/>
                      <a:pt x="4381" y="561"/>
                      <a:pt x="4511" y="647"/>
                    </a:cubicBezTo>
                    <a:cubicBezTo>
                      <a:pt x="4806" y="1091"/>
                      <a:pt x="4880" y="1608"/>
                      <a:pt x="4732" y="2126"/>
                    </a:cubicBezTo>
                    <a:cubicBezTo>
                      <a:pt x="4659" y="2644"/>
                      <a:pt x="4585" y="3161"/>
                      <a:pt x="4437" y="3679"/>
                    </a:cubicBezTo>
                    <a:cubicBezTo>
                      <a:pt x="4215" y="4566"/>
                      <a:pt x="3993" y="5084"/>
                      <a:pt x="3993" y="5084"/>
                    </a:cubicBezTo>
                    <a:cubicBezTo>
                      <a:pt x="3993" y="5084"/>
                      <a:pt x="3919" y="5306"/>
                      <a:pt x="3771" y="5749"/>
                    </a:cubicBezTo>
                    <a:lnTo>
                      <a:pt x="3549" y="6489"/>
                    </a:lnTo>
                    <a:lnTo>
                      <a:pt x="3475" y="6784"/>
                    </a:lnTo>
                    <a:cubicBezTo>
                      <a:pt x="3402" y="6858"/>
                      <a:pt x="3402" y="6858"/>
                      <a:pt x="3328" y="7006"/>
                    </a:cubicBezTo>
                    <a:lnTo>
                      <a:pt x="2958" y="7967"/>
                    </a:lnTo>
                    <a:lnTo>
                      <a:pt x="4659" y="7967"/>
                    </a:lnTo>
                    <a:cubicBezTo>
                      <a:pt x="5102" y="7967"/>
                      <a:pt x="5546" y="8041"/>
                      <a:pt x="5989" y="8189"/>
                    </a:cubicBezTo>
                    <a:cubicBezTo>
                      <a:pt x="6877" y="8337"/>
                      <a:pt x="7690" y="8707"/>
                      <a:pt x="8430" y="9224"/>
                    </a:cubicBezTo>
                    <a:cubicBezTo>
                      <a:pt x="8947" y="9594"/>
                      <a:pt x="9465" y="10186"/>
                      <a:pt x="9760" y="10777"/>
                    </a:cubicBezTo>
                    <a:cubicBezTo>
                      <a:pt x="9982" y="11221"/>
                      <a:pt x="10056" y="11591"/>
                      <a:pt x="10130" y="11591"/>
                    </a:cubicBezTo>
                    <a:cubicBezTo>
                      <a:pt x="10130" y="11591"/>
                      <a:pt x="10130" y="11517"/>
                      <a:pt x="10056" y="11369"/>
                    </a:cubicBezTo>
                    <a:cubicBezTo>
                      <a:pt x="10056" y="11147"/>
                      <a:pt x="9982" y="10999"/>
                      <a:pt x="9908" y="10777"/>
                    </a:cubicBezTo>
                    <a:cubicBezTo>
                      <a:pt x="9686" y="10038"/>
                      <a:pt x="9243" y="9446"/>
                      <a:pt x="8651" y="9003"/>
                    </a:cubicBezTo>
                    <a:cubicBezTo>
                      <a:pt x="7912" y="8411"/>
                      <a:pt x="7025" y="7967"/>
                      <a:pt x="6137" y="7672"/>
                    </a:cubicBezTo>
                    <a:cubicBezTo>
                      <a:pt x="5694" y="7598"/>
                      <a:pt x="5176" y="7450"/>
                      <a:pt x="4732" y="7376"/>
                    </a:cubicBezTo>
                    <a:cubicBezTo>
                      <a:pt x="4511" y="7302"/>
                      <a:pt x="4215" y="7302"/>
                      <a:pt x="4067" y="7302"/>
                    </a:cubicBezTo>
                    <a:lnTo>
                      <a:pt x="3919" y="7302"/>
                    </a:lnTo>
                    <a:cubicBezTo>
                      <a:pt x="3993" y="7302"/>
                      <a:pt x="3993" y="7302"/>
                      <a:pt x="3993" y="7228"/>
                    </a:cubicBezTo>
                    <a:cubicBezTo>
                      <a:pt x="4067" y="7080"/>
                      <a:pt x="4141" y="6932"/>
                      <a:pt x="4215" y="6784"/>
                    </a:cubicBezTo>
                    <a:lnTo>
                      <a:pt x="4511" y="6045"/>
                    </a:lnTo>
                    <a:lnTo>
                      <a:pt x="4732" y="5379"/>
                    </a:lnTo>
                    <a:cubicBezTo>
                      <a:pt x="4732" y="5379"/>
                      <a:pt x="4880" y="4788"/>
                      <a:pt x="5102" y="3901"/>
                    </a:cubicBezTo>
                    <a:cubicBezTo>
                      <a:pt x="5250" y="3309"/>
                      <a:pt x="5324" y="2792"/>
                      <a:pt x="5398" y="2274"/>
                    </a:cubicBezTo>
                    <a:cubicBezTo>
                      <a:pt x="5398" y="1904"/>
                      <a:pt x="5398" y="1608"/>
                      <a:pt x="5398" y="1239"/>
                    </a:cubicBezTo>
                    <a:cubicBezTo>
                      <a:pt x="5324" y="869"/>
                      <a:pt x="5102" y="499"/>
                      <a:pt x="4806" y="278"/>
                    </a:cubicBezTo>
                    <a:cubicBezTo>
                      <a:pt x="4583" y="98"/>
                      <a:pt x="4332" y="1"/>
                      <a:pt x="40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60"/>
              <p:cNvSpPr/>
              <p:nvPr/>
            </p:nvSpPr>
            <p:spPr>
              <a:xfrm>
                <a:off x="2763725" y="1136500"/>
                <a:ext cx="292100" cy="271750"/>
              </a:xfrm>
              <a:custGeom>
                <a:rect b="b" l="l" r="r" t="t"/>
                <a:pathLst>
                  <a:path extrusionOk="0" h="10870" w="11684">
                    <a:moveTo>
                      <a:pt x="1849" y="1"/>
                    </a:moveTo>
                    <a:cubicBezTo>
                      <a:pt x="1701" y="1"/>
                      <a:pt x="1479" y="1"/>
                      <a:pt x="1331" y="74"/>
                    </a:cubicBezTo>
                    <a:cubicBezTo>
                      <a:pt x="1110" y="148"/>
                      <a:pt x="888" y="296"/>
                      <a:pt x="740" y="518"/>
                    </a:cubicBezTo>
                    <a:cubicBezTo>
                      <a:pt x="518" y="740"/>
                      <a:pt x="370" y="1036"/>
                      <a:pt x="296" y="1331"/>
                    </a:cubicBezTo>
                    <a:cubicBezTo>
                      <a:pt x="0" y="2662"/>
                      <a:pt x="592" y="4215"/>
                      <a:pt x="1184" y="5620"/>
                    </a:cubicBezTo>
                    <a:cubicBezTo>
                      <a:pt x="1701" y="6877"/>
                      <a:pt x="2367" y="8134"/>
                      <a:pt x="3106" y="9317"/>
                    </a:cubicBezTo>
                    <a:cubicBezTo>
                      <a:pt x="3402" y="9835"/>
                      <a:pt x="3771" y="10426"/>
                      <a:pt x="4215" y="10870"/>
                    </a:cubicBezTo>
                    <a:cubicBezTo>
                      <a:pt x="3993" y="10278"/>
                      <a:pt x="3697" y="9687"/>
                      <a:pt x="3402" y="9169"/>
                    </a:cubicBezTo>
                    <a:cubicBezTo>
                      <a:pt x="2736" y="7912"/>
                      <a:pt x="2145" y="6655"/>
                      <a:pt x="1627" y="5398"/>
                    </a:cubicBezTo>
                    <a:cubicBezTo>
                      <a:pt x="1110" y="3993"/>
                      <a:pt x="740" y="2441"/>
                      <a:pt x="962" y="1479"/>
                    </a:cubicBezTo>
                    <a:cubicBezTo>
                      <a:pt x="1036" y="1110"/>
                      <a:pt x="1257" y="814"/>
                      <a:pt x="1627" y="740"/>
                    </a:cubicBezTo>
                    <a:cubicBezTo>
                      <a:pt x="1664" y="703"/>
                      <a:pt x="1720" y="684"/>
                      <a:pt x="1784" y="684"/>
                    </a:cubicBezTo>
                    <a:cubicBezTo>
                      <a:pt x="1849" y="684"/>
                      <a:pt x="1923" y="703"/>
                      <a:pt x="1997" y="740"/>
                    </a:cubicBezTo>
                    <a:cubicBezTo>
                      <a:pt x="2145" y="740"/>
                      <a:pt x="2293" y="740"/>
                      <a:pt x="2440" y="814"/>
                    </a:cubicBezTo>
                    <a:cubicBezTo>
                      <a:pt x="2810" y="888"/>
                      <a:pt x="3254" y="1036"/>
                      <a:pt x="3624" y="1258"/>
                    </a:cubicBezTo>
                    <a:cubicBezTo>
                      <a:pt x="4881" y="1923"/>
                      <a:pt x="5990" y="2662"/>
                      <a:pt x="7099" y="3476"/>
                    </a:cubicBezTo>
                    <a:cubicBezTo>
                      <a:pt x="8282" y="4437"/>
                      <a:pt x="9465" y="5398"/>
                      <a:pt x="10278" y="6212"/>
                    </a:cubicBezTo>
                    <a:cubicBezTo>
                      <a:pt x="11092" y="6951"/>
                      <a:pt x="11609" y="7543"/>
                      <a:pt x="11683" y="7543"/>
                    </a:cubicBezTo>
                    <a:cubicBezTo>
                      <a:pt x="11683" y="7543"/>
                      <a:pt x="9835" y="5102"/>
                      <a:pt x="7395" y="3106"/>
                    </a:cubicBezTo>
                    <a:cubicBezTo>
                      <a:pt x="6359" y="2219"/>
                      <a:pt x="5176" y="1331"/>
                      <a:pt x="3919" y="666"/>
                    </a:cubicBezTo>
                    <a:cubicBezTo>
                      <a:pt x="3550" y="444"/>
                      <a:pt x="3106" y="222"/>
                      <a:pt x="2588" y="74"/>
                    </a:cubicBezTo>
                    <a:cubicBezTo>
                      <a:pt x="2440" y="1"/>
                      <a:pt x="2219" y="1"/>
                      <a:pt x="19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60"/>
              <p:cNvSpPr/>
              <p:nvPr/>
            </p:nvSpPr>
            <p:spPr>
              <a:xfrm>
                <a:off x="2665750" y="1223375"/>
                <a:ext cx="162700" cy="256975"/>
              </a:xfrm>
              <a:custGeom>
                <a:rect b="b" l="l" r="r" t="t"/>
                <a:pathLst>
                  <a:path extrusionOk="0" h="10279" w="6508">
                    <a:moveTo>
                      <a:pt x="1036" y="1"/>
                    </a:moveTo>
                    <a:cubicBezTo>
                      <a:pt x="666" y="1"/>
                      <a:pt x="370" y="223"/>
                      <a:pt x="222" y="518"/>
                    </a:cubicBezTo>
                    <a:cubicBezTo>
                      <a:pt x="75" y="888"/>
                      <a:pt x="1" y="1332"/>
                      <a:pt x="1" y="1701"/>
                    </a:cubicBezTo>
                    <a:lnTo>
                      <a:pt x="1" y="2145"/>
                    </a:lnTo>
                    <a:cubicBezTo>
                      <a:pt x="1" y="2145"/>
                      <a:pt x="1" y="2293"/>
                      <a:pt x="148" y="2515"/>
                    </a:cubicBezTo>
                    <a:cubicBezTo>
                      <a:pt x="148" y="2884"/>
                      <a:pt x="222" y="3180"/>
                      <a:pt x="370" y="3550"/>
                    </a:cubicBezTo>
                    <a:cubicBezTo>
                      <a:pt x="666" y="4511"/>
                      <a:pt x="1110" y="5472"/>
                      <a:pt x="1627" y="6434"/>
                    </a:cubicBezTo>
                    <a:cubicBezTo>
                      <a:pt x="2145" y="7395"/>
                      <a:pt x="2810" y="8430"/>
                      <a:pt x="3254" y="9096"/>
                    </a:cubicBezTo>
                    <a:cubicBezTo>
                      <a:pt x="3402" y="9539"/>
                      <a:pt x="3698" y="9909"/>
                      <a:pt x="3993" y="10279"/>
                    </a:cubicBezTo>
                    <a:cubicBezTo>
                      <a:pt x="3919" y="9835"/>
                      <a:pt x="3698" y="9391"/>
                      <a:pt x="3476" y="9022"/>
                    </a:cubicBezTo>
                    <a:cubicBezTo>
                      <a:pt x="3106" y="8208"/>
                      <a:pt x="2589" y="7173"/>
                      <a:pt x="2145" y="6212"/>
                    </a:cubicBezTo>
                    <a:cubicBezTo>
                      <a:pt x="1701" y="5251"/>
                      <a:pt x="1332" y="4289"/>
                      <a:pt x="1036" y="3328"/>
                    </a:cubicBezTo>
                    <a:cubicBezTo>
                      <a:pt x="962" y="3032"/>
                      <a:pt x="888" y="2663"/>
                      <a:pt x="888" y="2367"/>
                    </a:cubicBezTo>
                    <a:cubicBezTo>
                      <a:pt x="888" y="2145"/>
                      <a:pt x="814" y="1997"/>
                      <a:pt x="814" y="1997"/>
                    </a:cubicBezTo>
                    <a:lnTo>
                      <a:pt x="814" y="1627"/>
                    </a:lnTo>
                    <a:cubicBezTo>
                      <a:pt x="740" y="1332"/>
                      <a:pt x="814" y="1036"/>
                      <a:pt x="888" y="814"/>
                    </a:cubicBezTo>
                    <a:cubicBezTo>
                      <a:pt x="888" y="666"/>
                      <a:pt x="1036" y="592"/>
                      <a:pt x="1110" y="592"/>
                    </a:cubicBezTo>
                    <a:cubicBezTo>
                      <a:pt x="1332" y="592"/>
                      <a:pt x="1553" y="592"/>
                      <a:pt x="1701" y="740"/>
                    </a:cubicBezTo>
                    <a:cubicBezTo>
                      <a:pt x="2219" y="962"/>
                      <a:pt x="2662" y="1184"/>
                      <a:pt x="3106" y="1554"/>
                    </a:cubicBezTo>
                    <a:cubicBezTo>
                      <a:pt x="4842" y="2855"/>
                      <a:pt x="6365" y="4440"/>
                      <a:pt x="6500" y="4440"/>
                    </a:cubicBezTo>
                    <a:cubicBezTo>
                      <a:pt x="6503" y="4440"/>
                      <a:pt x="6506" y="4439"/>
                      <a:pt x="6507" y="4437"/>
                    </a:cubicBezTo>
                    <a:cubicBezTo>
                      <a:pt x="5694" y="3180"/>
                      <a:pt x="4585" y="2071"/>
                      <a:pt x="3402" y="1110"/>
                    </a:cubicBezTo>
                    <a:cubicBezTo>
                      <a:pt x="2958" y="740"/>
                      <a:pt x="2515" y="444"/>
                      <a:pt x="1997" y="223"/>
                    </a:cubicBezTo>
                    <a:cubicBezTo>
                      <a:pt x="1701" y="75"/>
                      <a:pt x="1332" y="1"/>
                      <a:pt x="10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60"/>
              <p:cNvSpPr/>
              <p:nvPr/>
            </p:nvSpPr>
            <p:spPr>
              <a:xfrm>
                <a:off x="2519725" y="1370625"/>
                <a:ext cx="221850" cy="309375"/>
              </a:xfrm>
              <a:custGeom>
                <a:rect b="b" l="l" r="r" t="t"/>
                <a:pathLst>
                  <a:path extrusionOk="0" h="12375" w="8874">
                    <a:moveTo>
                      <a:pt x="4508" y="0"/>
                    </a:moveTo>
                    <a:cubicBezTo>
                      <a:pt x="4167" y="0"/>
                      <a:pt x="3836" y="109"/>
                      <a:pt x="3549" y="396"/>
                    </a:cubicBezTo>
                    <a:cubicBezTo>
                      <a:pt x="3254" y="692"/>
                      <a:pt x="3180" y="1061"/>
                      <a:pt x="3180" y="1431"/>
                    </a:cubicBezTo>
                    <a:cubicBezTo>
                      <a:pt x="3180" y="1801"/>
                      <a:pt x="3180" y="2096"/>
                      <a:pt x="3254" y="2392"/>
                    </a:cubicBezTo>
                    <a:cubicBezTo>
                      <a:pt x="3402" y="2910"/>
                      <a:pt x="3549" y="3427"/>
                      <a:pt x="3771" y="3945"/>
                    </a:cubicBezTo>
                    <a:cubicBezTo>
                      <a:pt x="4141" y="4906"/>
                      <a:pt x="4363" y="5350"/>
                      <a:pt x="4363" y="5350"/>
                    </a:cubicBezTo>
                    <a:lnTo>
                      <a:pt x="4732" y="6015"/>
                    </a:lnTo>
                    <a:lnTo>
                      <a:pt x="5176" y="6755"/>
                    </a:lnTo>
                    <a:lnTo>
                      <a:pt x="5398" y="7124"/>
                    </a:lnTo>
                    <a:lnTo>
                      <a:pt x="5472" y="7198"/>
                    </a:lnTo>
                    <a:lnTo>
                      <a:pt x="5324" y="7198"/>
                    </a:lnTo>
                    <a:cubicBezTo>
                      <a:pt x="5250" y="7198"/>
                      <a:pt x="4880" y="7346"/>
                      <a:pt x="4732" y="7420"/>
                    </a:cubicBezTo>
                    <a:cubicBezTo>
                      <a:pt x="4215" y="7494"/>
                      <a:pt x="3771" y="7716"/>
                      <a:pt x="3328" y="7864"/>
                    </a:cubicBezTo>
                    <a:cubicBezTo>
                      <a:pt x="2514" y="8234"/>
                      <a:pt x="1701" y="8825"/>
                      <a:pt x="1035" y="9491"/>
                    </a:cubicBezTo>
                    <a:cubicBezTo>
                      <a:pt x="518" y="10082"/>
                      <a:pt x="222" y="10748"/>
                      <a:pt x="74" y="11487"/>
                    </a:cubicBezTo>
                    <a:cubicBezTo>
                      <a:pt x="0" y="11709"/>
                      <a:pt x="0" y="11931"/>
                      <a:pt x="0" y="12152"/>
                    </a:cubicBezTo>
                    <a:cubicBezTo>
                      <a:pt x="74" y="12300"/>
                      <a:pt x="74" y="12374"/>
                      <a:pt x="148" y="12374"/>
                    </a:cubicBezTo>
                    <a:cubicBezTo>
                      <a:pt x="222" y="12079"/>
                      <a:pt x="296" y="11783"/>
                      <a:pt x="370" y="11487"/>
                    </a:cubicBezTo>
                    <a:cubicBezTo>
                      <a:pt x="592" y="10822"/>
                      <a:pt x="961" y="10230"/>
                      <a:pt x="1479" y="9786"/>
                    </a:cubicBezTo>
                    <a:cubicBezTo>
                      <a:pt x="2145" y="9195"/>
                      <a:pt x="2884" y="8677"/>
                      <a:pt x="3697" y="8381"/>
                    </a:cubicBezTo>
                    <a:cubicBezTo>
                      <a:pt x="4141" y="8234"/>
                      <a:pt x="4511" y="8086"/>
                      <a:pt x="4954" y="7938"/>
                    </a:cubicBezTo>
                    <a:cubicBezTo>
                      <a:pt x="5176" y="7864"/>
                      <a:pt x="5398" y="7864"/>
                      <a:pt x="5620" y="7864"/>
                    </a:cubicBezTo>
                    <a:lnTo>
                      <a:pt x="6655" y="7642"/>
                    </a:lnTo>
                    <a:lnTo>
                      <a:pt x="6137" y="6829"/>
                    </a:lnTo>
                    <a:cubicBezTo>
                      <a:pt x="6063" y="6681"/>
                      <a:pt x="6063" y="6607"/>
                      <a:pt x="5989" y="6533"/>
                    </a:cubicBezTo>
                    <a:lnTo>
                      <a:pt x="5842" y="6311"/>
                    </a:lnTo>
                    <a:lnTo>
                      <a:pt x="5472" y="5646"/>
                    </a:lnTo>
                    <a:lnTo>
                      <a:pt x="5176" y="4980"/>
                    </a:lnTo>
                    <a:cubicBezTo>
                      <a:pt x="5176" y="4980"/>
                      <a:pt x="4880" y="4463"/>
                      <a:pt x="4511" y="3649"/>
                    </a:cubicBezTo>
                    <a:cubicBezTo>
                      <a:pt x="4363" y="3206"/>
                      <a:pt x="4141" y="2688"/>
                      <a:pt x="3993" y="2170"/>
                    </a:cubicBezTo>
                    <a:cubicBezTo>
                      <a:pt x="3771" y="1727"/>
                      <a:pt x="3771" y="1135"/>
                      <a:pt x="3993" y="692"/>
                    </a:cubicBezTo>
                    <a:cubicBezTo>
                      <a:pt x="4136" y="548"/>
                      <a:pt x="4310" y="467"/>
                      <a:pt x="4475" y="467"/>
                    </a:cubicBezTo>
                    <a:cubicBezTo>
                      <a:pt x="4566" y="467"/>
                      <a:pt x="4654" y="491"/>
                      <a:pt x="4732" y="544"/>
                    </a:cubicBezTo>
                    <a:cubicBezTo>
                      <a:pt x="5102" y="544"/>
                      <a:pt x="5398" y="692"/>
                      <a:pt x="5694" y="766"/>
                    </a:cubicBezTo>
                    <a:cubicBezTo>
                      <a:pt x="6285" y="1061"/>
                      <a:pt x="6803" y="1357"/>
                      <a:pt x="7320" y="1727"/>
                    </a:cubicBezTo>
                    <a:cubicBezTo>
                      <a:pt x="7838" y="2096"/>
                      <a:pt x="8356" y="2466"/>
                      <a:pt x="8799" y="2910"/>
                    </a:cubicBezTo>
                    <a:cubicBezTo>
                      <a:pt x="8873" y="2910"/>
                      <a:pt x="8430" y="2170"/>
                      <a:pt x="7542" y="1505"/>
                    </a:cubicBezTo>
                    <a:cubicBezTo>
                      <a:pt x="7025" y="1061"/>
                      <a:pt x="6433" y="692"/>
                      <a:pt x="5842" y="396"/>
                    </a:cubicBezTo>
                    <a:cubicBezTo>
                      <a:pt x="5546" y="248"/>
                      <a:pt x="5176" y="100"/>
                      <a:pt x="4806" y="26"/>
                    </a:cubicBezTo>
                    <a:cubicBezTo>
                      <a:pt x="4707" y="9"/>
                      <a:pt x="4607" y="0"/>
                      <a:pt x="45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60"/>
              <p:cNvSpPr/>
              <p:nvPr/>
            </p:nvSpPr>
            <p:spPr>
              <a:xfrm>
                <a:off x="4142725" y="1441500"/>
                <a:ext cx="1875" cy="14825"/>
              </a:xfrm>
              <a:custGeom>
                <a:rect b="b" l="l" r="r" t="t"/>
                <a:pathLst>
                  <a:path extrusionOk="0" h="593" w="75">
                    <a:moveTo>
                      <a:pt x="74" y="1"/>
                    </a:moveTo>
                    <a:lnTo>
                      <a:pt x="74" y="1"/>
                    </a:lnTo>
                    <a:cubicBezTo>
                      <a:pt x="0" y="223"/>
                      <a:pt x="0" y="371"/>
                      <a:pt x="0" y="592"/>
                    </a:cubicBezTo>
                    <a:cubicBezTo>
                      <a:pt x="0" y="371"/>
                      <a:pt x="74" y="223"/>
                      <a:pt x="74" y="1"/>
                    </a:cubicBezTo>
                    <a:close/>
                  </a:path>
                </a:pathLst>
              </a:custGeom>
              <a:solidFill>
                <a:srgbClr val="EBB2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60"/>
              <p:cNvSpPr/>
              <p:nvPr/>
            </p:nvSpPr>
            <p:spPr>
              <a:xfrm>
                <a:off x="2846900" y="1894400"/>
                <a:ext cx="160850" cy="244025"/>
              </a:xfrm>
              <a:custGeom>
                <a:rect b="b" l="l" r="r" t="t"/>
                <a:pathLst>
                  <a:path extrusionOk="0" h="9761" w="6434">
                    <a:moveTo>
                      <a:pt x="3180" y="1"/>
                    </a:moveTo>
                    <a:cubicBezTo>
                      <a:pt x="1406" y="1"/>
                      <a:pt x="1" y="2515"/>
                      <a:pt x="1" y="5546"/>
                    </a:cubicBezTo>
                    <a:cubicBezTo>
                      <a:pt x="1" y="6212"/>
                      <a:pt x="75" y="6803"/>
                      <a:pt x="223" y="7395"/>
                    </a:cubicBezTo>
                    <a:cubicBezTo>
                      <a:pt x="2145" y="7395"/>
                      <a:pt x="4068" y="8282"/>
                      <a:pt x="5251" y="9761"/>
                    </a:cubicBezTo>
                    <a:cubicBezTo>
                      <a:pt x="6064" y="8504"/>
                      <a:pt x="6434" y="7025"/>
                      <a:pt x="6434" y="5546"/>
                    </a:cubicBezTo>
                    <a:cubicBezTo>
                      <a:pt x="6434" y="2441"/>
                      <a:pt x="4955" y="1"/>
                      <a:pt x="3180" y="1"/>
                    </a:cubicBezTo>
                    <a:close/>
                  </a:path>
                </a:pathLst>
              </a:custGeom>
              <a:solidFill>
                <a:srgbClr val="783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60"/>
              <p:cNvSpPr/>
              <p:nvPr/>
            </p:nvSpPr>
            <p:spPr>
              <a:xfrm>
                <a:off x="2930100" y="1968350"/>
                <a:ext cx="53625" cy="103525"/>
              </a:xfrm>
              <a:custGeom>
                <a:rect b="b" l="l" r="r" t="t"/>
                <a:pathLst>
                  <a:path extrusionOk="0" h="4141" w="2145">
                    <a:moveTo>
                      <a:pt x="1109" y="0"/>
                    </a:moveTo>
                    <a:cubicBezTo>
                      <a:pt x="518" y="0"/>
                      <a:pt x="0" y="961"/>
                      <a:pt x="0" y="2071"/>
                    </a:cubicBezTo>
                    <a:cubicBezTo>
                      <a:pt x="0" y="3180"/>
                      <a:pt x="518" y="4141"/>
                      <a:pt x="1109" y="4141"/>
                    </a:cubicBezTo>
                    <a:cubicBezTo>
                      <a:pt x="1627" y="4141"/>
                      <a:pt x="2144" y="3180"/>
                      <a:pt x="2144" y="2071"/>
                    </a:cubicBezTo>
                    <a:cubicBezTo>
                      <a:pt x="2144" y="961"/>
                      <a:pt x="1701" y="0"/>
                      <a:pt x="11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60"/>
              <p:cNvSpPr/>
              <p:nvPr/>
            </p:nvSpPr>
            <p:spPr>
              <a:xfrm>
                <a:off x="3782250" y="1894400"/>
                <a:ext cx="160850" cy="238475"/>
              </a:xfrm>
              <a:custGeom>
                <a:rect b="b" l="l" r="r" t="t"/>
                <a:pathLst>
                  <a:path extrusionOk="0" h="9539" w="6434">
                    <a:moveTo>
                      <a:pt x="3180" y="1"/>
                    </a:moveTo>
                    <a:cubicBezTo>
                      <a:pt x="1406" y="1"/>
                      <a:pt x="1" y="2515"/>
                      <a:pt x="1" y="5546"/>
                    </a:cubicBezTo>
                    <a:cubicBezTo>
                      <a:pt x="1" y="6951"/>
                      <a:pt x="297" y="8282"/>
                      <a:pt x="962" y="9539"/>
                    </a:cubicBezTo>
                    <a:cubicBezTo>
                      <a:pt x="1036" y="9391"/>
                      <a:pt x="1110" y="9317"/>
                      <a:pt x="1184" y="9243"/>
                    </a:cubicBezTo>
                    <a:cubicBezTo>
                      <a:pt x="2589" y="7912"/>
                      <a:pt x="4363" y="7173"/>
                      <a:pt x="6286" y="7173"/>
                    </a:cubicBezTo>
                    <a:cubicBezTo>
                      <a:pt x="6360" y="6655"/>
                      <a:pt x="6360" y="6064"/>
                      <a:pt x="6434" y="5546"/>
                    </a:cubicBezTo>
                    <a:cubicBezTo>
                      <a:pt x="6434" y="2441"/>
                      <a:pt x="4955" y="1"/>
                      <a:pt x="3180" y="1"/>
                    </a:cubicBezTo>
                    <a:close/>
                  </a:path>
                </a:pathLst>
              </a:custGeom>
              <a:solidFill>
                <a:srgbClr val="783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60"/>
              <p:cNvSpPr/>
              <p:nvPr/>
            </p:nvSpPr>
            <p:spPr>
              <a:xfrm>
                <a:off x="3865450" y="1949850"/>
                <a:ext cx="53625" cy="103550"/>
              </a:xfrm>
              <a:custGeom>
                <a:rect b="b" l="l" r="r" t="t"/>
                <a:pathLst>
                  <a:path extrusionOk="0" h="4142" w="2145">
                    <a:moveTo>
                      <a:pt x="1035" y="1"/>
                    </a:moveTo>
                    <a:cubicBezTo>
                      <a:pt x="444" y="1"/>
                      <a:pt x="0" y="962"/>
                      <a:pt x="0" y="2071"/>
                    </a:cubicBezTo>
                    <a:cubicBezTo>
                      <a:pt x="0" y="3180"/>
                      <a:pt x="444" y="4141"/>
                      <a:pt x="1035" y="4141"/>
                    </a:cubicBezTo>
                    <a:cubicBezTo>
                      <a:pt x="1627" y="4141"/>
                      <a:pt x="2145" y="3180"/>
                      <a:pt x="2145" y="2071"/>
                    </a:cubicBezTo>
                    <a:cubicBezTo>
                      <a:pt x="2145" y="962"/>
                      <a:pt x="1627" y="1"/>
                      <a:pt x="10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60"/>
              <p:cNvSpPr/>
              <p:nvPr/>
            </p:nvSpPr>
            <p:spPr>
              <a:xfrm>
                <a:off x="2869100" y="2360225"/>
                <a:ext cx="79500" cy="40700"/>
              </a:xfrm>
              <a:custGeom>
                <a:rect b="b" l="l" r="r" t="t"/>
                <a:pathLst>
                  <a:path extrusionOk="0" h="1628" w="3180">
                    <a:moveTo>
                      <a:pt x="1479" y="1"/>
                    </a:moveTo>
                    <a:cubicBezTo>
                      <a:pt x="1331" y="1"/>
                      <a:pt x="1183" y="1"/>
                      <a:pt x="1109" y="75"/>
                    </a:cubicBezTo>
                    <a:cubicBezTo>
                      <a:pt x="813" y="149"/>
                      <a:pt x="592" y="297"/>
                      <a:pt x="370" y="518"/>
                    </a:cubicBezTo>
                    <a:cubicBezTo>
                      <a:pt x="148" y="740"/>
                      <a:pt x="74" y="962"/>
                      <a:pt x="0" y="1258"/>
                    </a:cubicBezTo>
                    <a:cubicBezTo>
                      <a:pt x="0" y="1480"/>
                      <a:pt x="148" y="1627"/>
                      <a:pt x="222" y="1627"/>
                    </a:cubicBezTo>
                    <a:cubicBezTo>
                      <a:pt x="518" y="1554"/>
                      <a:pt x="739" y="1480"/>
                      <a:pt x="961" y="1406"/>
                    </a:cubicBezTo>
                    <a:lnTo>
                      <a:pt x="1331" y="1406"/>
                    </a:lnTo>
                    <a:cubicBezTo>
                      <a:pt x="1405" y="1406"/>
                      <a:pt x="1479" y="1406"/>
                      <a:pt x="1479" y="1480"/>
                    </a:cubicBezTo>
                    <a:lnTo>
                      <a:pt x="1701" y="1406"/>
                    </a:lnTo>
                    <a:lnTo>
                      <a:pt x="2144" y="1406"/>
                    </a:lnTo>
                    <a:cubicBezTo>
                      <a:pt x="2514" y="1406"/>
                      <a:pt x="2958" y="1406"/>
                      <a:pt x="3106" y="1258"/>
                    </a:cubicBezTo>
                    <a:cubicBezTo>
                      <a:pt x="3180" y="1036"/>
                      <a:pt x="2884" y="666"/>
                      <a:pt x="2514" y="370"/>
                    </a:cubicBezTo>
                    <a:cubicBezTo>
                      <a:pt x="2292" y="223"/>
                      <a:pt x="2070" y="149"/>
                      <a:pt x="1849" y="75"/>
                    </a:cubicBezTo>
                    <a:lnTo>
                      <a:pt x="1479" y="1"/>
                    </a:lnTo>
                    <a:close/>
                  </a:path>
                </a:pathLst>
              </a:custGeom>
              <a:solidFill>
                <a:srgbClr val="9554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60"/>
              <p:cNvSpPr/>
              <p:nvPr/>
            </p:nvSpPr>
            <p:spPr>
              <a:xfrm>
                <a:off x="2906050" y="2325100"/>
                <a:ext cx="1014875" cy="425200"/>
              </a:xfrm>
              <a:custGeom>
                <a:rect b="b" l="l" r="r" t="t"/>
                <a:pathLst>
                  <a:path extrusionOk="0" h="17008" w="40595">
                    <a:moveTo>
                      <a:pt x="38968" y="1"/>
                    </a:moveTo>
                    <a:cubicBezTo>
                      <a:pt x="38228" y="149"/>
                      <a:pt x="37933" y="592"/>
                      <a:pt x="38080" y="740"/>
                    </a:cubicBezTo>
                    <a:cubicBezTo>
                      <a:pt x="38154" y="888"/>
                      <a:pt x="38672" y="888"/>
                      <a:pt x="38894" y="1110"/>
                    </a:cubicBezTo>
                    <a:cubicBezTo>
                      <a:pt x="38968" y="1110"/>
                      <a:pt x="39042" y="1184"/>
                      <a:pt x="39116" y="1332"/>
                    </a:cubicBezTo>
                    <a:cubicBezTo>
                      <a:pt x="38968" y="1406"/>
                      <a:pt x="38746" y="1480"/>
                      <a:pt x="38598" y="1554"/>
                    </a:cubicBezTo>
                    <a:cubicBezTo>
                      <a:pt x="37711" y="2145"/>
                      <a:pt x="36897" y="2885"/>
                      <a:pt x="36306" y="3698"/>
                    </a:cubicBezTo>
                    <a:cubicBezTo>
                      <a:pt x="35345" y="4881"/>
                      <a:pt x="34605" y="6138"/>
                      <a:pt x="33940" y="7469"/>
                    </a:cubicBezTo>
                    <a:cubicBezTo>
                      <a:pt x="33200" y="8948"/>
                      <a:pt x="32313" y="10353"/>
                      <a:pt x="31352" y="11684"/>
                    </a:cubicBezTo>
                    <a:cubicBezTo>
                      <a:pt x="30317" y="12867"/>
                      <a:pt x="29060" y="13902"/>
                      <a:pt x="27655" y="14641"/>
                    </a:cubicBezTo>
                    <a:cubicBezTo>
                      <a:pt x="26398" y="15233"/>
                      <a:pt x="25067" y="15603"/>
                      <a:pt x="23662" y="15603"/>
                    </a:cubicBezTo>
                    <a:cubicBezTo>
                      <a:pt x="22701" y="15529"/>
                      <a:pt x="21740" y="15381"/>
                      <a:pt x="20778" y="15085"/>
                    </a:cubicBezTo>
                    <a:lnTo>
                      <a:pt x="19595" y="14789"/>
                    </a:lnTo>
                    <a:cubicBezTo>
                      <a:pt x="19595" y="14789"/>
                      <a:pt x="19152" y="14715"/>
                      <a:pt x="18412" y="14567"/>
                    </a:cubicBezTo>
                    <a:cubicBezTo>
                      <a:pt x="17599" y="14419"/>
                      <a:pt x="16712" y="14346"/>
                      <a:pt x="15824" y="14346"/>
                    </a:cubicBezTo>
                    <a:cubicBezTo>
                      <a:pt x="15824" y="14198"/>
                      <a:pt x="15972" y="13976"/>
                      <a:pt x="15972" y="13754"/>
                    </a:cubicBezTo>
                    <a:cubicBezTo>
                      <a:pt x="16046" y="13162"/>
                      <a:pt x="16046" y="12571"/>
                      <a:pt x="16046" y="12571"/>
                    </a:cubicBezTo>
                    <a:cubicBezTo>
                      <a:pt x="16046" y="12571"/>
                      <a:pt x="15972" y="12053"/>
                      <a:pt x="15750" y="11462"/>
                    </a:cubicBezTo>
                    <a:cubicBezTo>
                      <a:pt x="15528" y="10870"/>
                      <a:pt x="15455" y="10353"/>
                      <a:pt x="15233" y="10353"/>
                    </a:cubicBezTo>
                    <a:cubicBezTo>
                      <a:pt x="15220" y="10348"/>
                      <a:pt x="15207" y="10346"/>
                      <a:pt x="15195" y="10346"/>
                    </a:cubicBezTo>
                    <a:cubicBezTo>
                      <a:pt x="14986" y="10346"/>
                      <a:pt x="14781" y="10908"/>
                      <a:pt x="14641" y="11536"/>
                    </a:cubicBezTo>
                    <a:cubicBezTo>
                      <a:pt x="14493" y="12127"/>
                      <a:pt x="14567" y="12719"/>
                      <a:pt x="14567" y="12719"/>
                    </a:cubicBezTo>
                    <a:cubicBezTo>
                      <a:pt x="14567" y="12719"/>
                      <a:pt x="14715" y="13310"/>
                      <a:pt x="14937" y="13902"/>
                    </a:cubicBezTo>
                    <a:cubicBezTo>
                      <a:pt x="14937" y="14050"/>
                      <a:pt x="15011" y="14198"/>
                      <a:pt x="15085" y="14346"/>
                    </a:cubicBezTo>
                    <a:cubicBezTo>
                      <a:pt x="14715" y="14419"/>
                      <a:pt x="14419" y="14419"/>
                      <a:pt x="14124" y="14493"/>
                    </a:cubicBezTo>
                    <a:cubicBezTo>
                      <a:pt x="13680" y="14493"/>
                      <a:pt x="13310" y="14567"/>
                      <a:pt x="12941" y="14641"/>
                    </a:cubicBezTo>
                    <a:cubicBezTo>
                      <a:pt x="12201" y="14789"/>
                      <a:pt x="11462" y="15011"/>
                      <a:pt x="10722" y="15085"/>
                    </a:cubicBezTo>
                    <a:cubicBezTo>
                      <a:pt x="10334" y="15140"/>
                      <a:pt x="9941" y="15168"/>
                      <a:pt x="9547" y="15168"/>
                    </a:cubicBezTo>
                    <a:cubicBezTo>
                      <a:pt x="8365" y="15168"/>
                      <a:pt x="7173" y="14919"/>
                      <a:pt x="6064" y="14419"/>
                    </a:cubicBezTo>
                    <a:cubicBezTo>
                      <a:pt x="4733" y="13680"/>
                      <a:pt x="3624" y="12497"/>
                      <a:pt x="2959" y="11018"/>
                    </a:cubicBezTo>
                    <a:cubicBezTo>
                      <a:pt x="2293" y="9761"/>
                      <a:pt x="1775" y="8430"/>
                      <a:pt x="1406" y="7099"/>
                    </a:cubicBezTo>
                    <a:cubicBezTo>
                      <a:pt x="1036" y="5916"/>
                      <a:pt x="740" y="4881"/>
                      <a:pt x="445" y="4142"/>
                    </a:cubicBezTo>
                    <a:cubicBezTo>
                      <a:pt x="371" y="3772"/>
                      <a:pt x="223" y="3402"/>
                      <a:pt x="1" y="3032"/>
                    </a:cubicBezTo>
                    <a:lnTo>
                      <a:pt x="1" y="3032"/>
                    </a:lnTo>
                    <a:cubicBezTo>
                      <a:pt x="1" y="3476"/>
                      <a:pt x="75" y="3846"/>
                      <a:pt x="149" y="4216"/>
                    </a:cubicBezTo>
                    <a:cubicBezTo>
                      <a:pt x="297" y="4955"/>
                      <a:pt x="518" y="5990"/>
                      <a:pt x="814" y="7247"/>
                    </a:cubicBezTo>
                    <a:cubicBezTo>
                      <a:pt x="1110" y="8726"/>
                      <a:pt x="1554" y="10131"/>
                      <a:pt x="2219" y="11462"/>
                    </a:cubicBezTo>
                    <a:cubicBezTo>
                      <a:pt x="2811" y="13089"/>
                      <a:pt x="4068" y="14493"/>
                      <a:pt x="5620" y="15455"/>
                    </a:cubicBezTo>
                    <a:cubicBezTo>
                      <a:pt x="6840" y="16094"/>
                      <a:pt x="8243" y="16413"/>
                      <a:pt x="9685" y="16413"/>
                    </a:cubicBezTo>
                    <a:cubicBezTo>
                      <a:pt x="10078" y="16413"/>
                      <a:pt x="10474" y="16389"/>
                      <a:pt x="10870" y="16342"/>
                    </a:cubicBezTo>
                    <a:cubicBezTo>
                      <a:pt x="11684" y="16268"/>
                      <a:pt x="12497" y="16046"/>
                      <a:pt x="13162" y="15972"/>
                    </a:cubicBezTo>
                    <a:cubicBezTo>
                      <a:pt x="13532" y="15898"/>
                      <a:pt x="13828" y="15824"/>
                      <a:pt x="14198" y="15824"/>
                    </a:cubicBezTo>
                    <a:lnTo>
                      <a:pt x="15159" y="15824"/>
                    </a:lnTo>
                    <a:cubicBezTo>
                      <a:pt x="16120" y="15824"/>
                      <a:pt x="17081" y="15898"/>
                      <a:pt x="18116" y="16120"/>
                    </a:cubicBezTo>
                    <a:cubicBezTo>
                      <a:pt x="18856" y="16268"/>
                      <a:pt x="19226" y="16342"/>
                      <a:pt x="19226" y="16342"/>
                    </a:cubicBezTo>
                    <a:lnTo>
                      <a:pt x="20409" y="16638"/>
                    </a:lnTo>
                    <a:cubicBezTo>
                      <a:pt x="21444" y="16860"/>
                      <a:pt x="22553" y="17007"/>
                      <a:pt x="23662" y="17007"/>
                    </a:cubicBezTo>
                    <a:cubicBezTo>
                      <a:pt x="25215" y="17007"/>
                      <a:pt x="26768" y="16564"/>
                      <a:pt x="28172" y="15824"/>
                    </a:cubicBezTo>
                    <a:cubicBezTo>
                      <a:pt x="29725" y="14937"/>
                      <a:pt x="31130" y="13754"/>
                      <a:pt x="32165" y="12349"/>
                    </a:cubicBezTo>
                    <a:cubicBezTo>
                      <a:pt x="33200" y="10944"/>
                      <a:pt x="34014" y="9465"/>
                      <a:pt x="34679" y="7913"/>
                    </a:cubicBezTo>
                    <a:cubicBezTo>
                      <a:pt x="35271" y="6582"/>
                      <a:pt x="35936" y="5325"/>
                      <a:pt x="36750" y="4068"/>
                    </a:cubicBezTo>
                    <a:cubicBezTo>
                      <a:pt x="37341" y="3106"/>
                      <a:pt x="38228" y="2219"/>
                      <a:pt x="39190" y="1480"/>
                    </a:cubicBezTo>
                    <a:lnTo>
                      <a:pt x="39264" y="1554"/>
                    </a:lnTo>
                    <a:cubicBezTo>
                      <a:pt x="39411" y="1702"/>
                      <a:pt x="39485" y="1849"/>
                      <a:pt x="39559" y="1997"/>
                    </a:cubicBezTo>
                    <a:cubicBezTo>
                      <a:pt x="39781" y="2293"/>
                      <a:pt x="39929" y="2737"/>
                      <a:pt x="40151" y="2737"/>
                    </a:cubicBezTo>
                    <a:cubicBezTo>
                      <a:pt x="40165" y="2741"/>
                      <a:pt x="40179" y="2744"/>
                      <a:pt x="40194" y="2744"/>
                    </a:cubicBezTo>
                    <a:cubicBezTo>
                      <a:pt x="40400" y="2744"/>
                      <a:pt x="40594" y="2255"/>
                      <a:pt x="40594" y="1702"/>
                    </a:cubicBezTo>
                    <a:cubicBezTo>
                      <a:pt x="40594" y="1480"/>
                      <a:pt x="40594" y="1184"/>
                      <a:pt x="40521" y="888"/>
                    </a:cubicBezTo>
                    <a:cubicBezTo>
                      <a:pt x="40447" y="814"/>
                      <a:pt x="40447" y="740"/>
                      <a:pt x="40373" y="666"/>
                    </a:cubicBezTo>
                    <a:lnTo>
                      <a:pt x="40299" y="518"/>
                    </a:lnTo>
                    <a:cubicBezTo>
                      <a:pt x="40225" y="445"/>
                      <a:pt x="40077" y="297"/>
                      <a:pt x="39929" y="223"/>
                    </a:cubicBezTo>
                    <a:cubicBezTo>
                      <a:pt x="39633" y="75"/>
                      <a:pt x="39337" y="1"/>
                      <a:pt x="389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60"/>
              <p:cNvSpPr/>
              <p:nvPr/>
            </p:nvSpPr>
            <p:spPr>
              <a:xfrm>
                <a:off x="2963900" y="2319450"/>
                <a:ext cx="570100" cy="280025"/>
              </a:xfrm>
              <a:custGeom>
                <a:rect b="b" l="l" r="r" t="t"/>
                <a:pathLst>
                  <a:path extrusionOk="0" h="11201" w="22804">
                    <a:moveTo>
                      <a:pt x="12203" y="1"/>
                    </a:moveTo>
                    <a:cubicBezTo>
                      <a:pt x="6127" y="1"/>
                      <a:pt x="0" y="2777"/>
                      <a:pt x="6782" y="8139"/>
                    </a:cubicBezTo>
                    <a:cubicBezTo>
                      <a:pt x="8482" y="9396"/>
                      <a:pt x="10405" y="10431"/>
                      <a:pt x="12401" y="11096"/>
                    </a:cubicBezTo>
                    <a:cubicBezTo>
                      <a:pt x="12610" y="11149"/>
                      <a:pt x="12819" y="11201"/>
                      <a:pt x="13029" y="11201"/>
                    </a:cubicBezTo>
                    <a:cubicBezTo>
                      <a:pt x="13115" y="11201"/>
                      <a:pt x="13202" y="11192"/>
                      <a:pt x="13288" y="11170"/>
                    </a:cubicBezTo>
                    <a:cubicBezTo>
                      <a:pt x="14545" y="11096"/>
                      <a:pt x="16098" y="9543"/>
                      <a:pt x="16985" y="8730"/>
                    </a:cubicBezTo>
                    <a:cubicBezTo>
                      <a:pt x="17873" y="8065"/>
                      <a:pt x="18612" y="7325"/>
                      <a:pt x="19352" y="6512"/>
                    </a:cubicBezTo>
                    <a:cubicBezTo>
                      <a:pt x="22803" y="2128"/>
                      <a:pt x="17522" y="1"/>
                      <a:pt x="122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60"/>
              <p:cNvSpPr/>
              <p:nvPr/>
            </p:nvSpPr>
            <p:spPr>
              <a:xfrm>
                <a:off x="3094600" y="2334625"/>
                <a:ext cx="347550" cy="114350"/>
              </a:xfrm>
              <a:custGeom>
                <a:rect b="b" l="l" r="r" t="t"/>
                <a:pathLst>
                  <a:path extrusionOk="0" h="4574" w="13902">
                    <a:moveTo>
                      <a:pt x="7231" y="1"/>
                    </a:moveTo>
                    <a:cubicBezTo>
                      <a:pt x="3801" y="1"/>
                      <a:pt x="320" y="1027"/>
                      <a:pt x="1" y="3021"/>
                    </a:cubicBezTo>
                    <a:cubicBezTo>
                      <a:pt x="1258" y="3982"/>
                      <a:pt x="3698" y="4574"/>
                      <a:pt x="6656" y="4574"/>
                    </a:cubicBezTo>
                    <a:cubicBezTo>
                      <a:pt x="10353" y="4574"/>
                      <a:pt x="13310" y="3613"/>
                      <a:pt x="13902" y="2282"/>
                    </a:cubicBezTo>
                    <a:cubicBezTo>
                      <a:pt x="13050" y="749"/>
                      <a:pt x="10160" y="1"/>
                      <a:pt x="72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60"/>
              <p:cNvSpPr/>
              <p:nvPr/>
            </p:nvSpPr>
            <p:spPr>
              <a:xfrm>
                <a:off x="3063175" y="2391650"/>
                <a:ext cx="417800" cy="207825"/>
              </a:xfrm>
              <a:custGeom>
                <a:rect b="b" l="l" r="r" t="t"/>
                <a:pathLst>
                  <a:path extrusionOk="0" h="8313" w="16712">
                    <a:moveTo>
                      <a:pt x="16268" y="1"/>
                    </a:moveTo>
                    <a:lnTo>
                      <a:pt x="16268" y="1"/>
                    </a:lnTo>
                    <a:cubicBezTo>
                      <a:pt x="15455" y="1849"/>
                      <a:pt x="13532" y="4215"/>
                      <a:pt x="8874" y="4437"/>
                    </a:cubicBezTo>
                    <a:cubicBezTo>
                      <a:pt x="8487" y="4472"/>
                      <a:pt x="8102" y="4490"/>
                      <a:pt x="7720" y="4490"/>
                    </a:cubicBezTo>
                    <a:cubicBezTo>
                      <a:pt x="4890" y="4490"/>
                      <a:pt x="2216" y="3534"/>
                      <a:pt x="1" y="1775"/>
                    </a:cubicBezTo>
                    <a:lnTo>
                      <a:pt x="1" y="1775"/>
                    </a:lnTo>
                    <a:cubicBezTo>
                      <a:pt x="518" y="3180"/>
                      <a:pt x="1554" y="4437"/>
                      <a:pt x="2811" y="5251"/>
                    </a:cubicBezTo>
                    <a:cubicBezTo>
                      <a:pt x="4511" y="6508"/>
                      <a:pt x="6434" y="7543"/>
                      <a:pt x="8430" y="8208"/>
                    </a:cubicBezTo>
                    <a:cubicBezTo>
                      <a:pt x="8639" y="8261"/>
                      <a:pt x="8848" y="8313"/>
                      <a:pt x="9058" y="8313"/>
                    </a:cubicBezTo>
                    <a:cubicBezTo>
                      <a:pt x="9144" y="8313"/>
                      <a:pt x="9231" y="8304"/>
                      <a:pt x="9317" y="8282"/>
                    </a:cubicBezTo>
                    <a:cubicBezTo>
                      <a:pt x="10574" y="8208"/>
                      <a:pt x="12127" y="6655"/>
                      <a:pt x="13088" y="5842"/>
                    </a:cubicBezTo>
                    <a:cubicBezTo>
                      <a:pt x="13902" y="5177"/>
                      <a:pt x="14641" y="4437"/>
                      <a:pt x="15381" y="3624"/>
                    </a:cubicBezTo>
                    <a:cubicBezTo>
                      <a:pt x="16564" y="2145"/>
                      <a:pt x="16712" y="962"/>
                      <a:pt x="162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60"/>
              <p:cNvSpPr/>
              <p:nvPr/>
            </p:nvSpPr>
            <p:spPr>
              <a:xfrm>
                <a:off x="3246200" y="2363925"/>
                <a:ext cx="110925" cy="55475"/>
              </a:xfrm>
              <a:custGeom>
                <a:rect b="b" l="l" r="r" t="t"/>
                <a:pathLst>
                  <a:path extrusionOk="0" h="2219" w="4437">
                    <a:moveTo>
                      <a:pt x="2218" y="1"/>
                    </a:moveTo>
                    <a:cubicBezTo>
                      <a:pt x="961" y="1"/>
                      <a:pt x="0" y="444"/>
                      <a:pt x="0" y="1110"/>
                    </a:cubicBezTo>
                    <a:cubicBezTo>
                      <a:pt x="0" y="1701"/>
                      <a:pt x="961" y="2219"/>
                      <a:pt x="2218" y="2219"/>
                    </a:cubicBezTo>
                    <a:cubicBezTo>
                      <a:pt x="3475" y="2219"/>
                      <a:pt x="4436" y="1701"/>
                      <a:pt x="4436" y="1110"/>
                    </a:cubicBezTo>
                    <a:cubicBezTo>
                      <a:pt x="4436" y="444"/>
                      <a:pt x="3475" y="1"/>
                      <a:pt x="22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60"/>
              <p:cNvSpPr/>
              <p:nvPr/>
            </p:nvSpPr>
            <p:spPr>
              <a:xfrm>
                <a:off x="3445825" y="2570975"/>
                <a:ext cx="48100" cy="41175"/>
              </a:xfrm>
              <a:custGeom>
                <a:rect b="b" l="l" r="r" t="t"/>
                <a:pathLst>
                  <a:path extrusionOk="0" h="1647" w="1924">
                    <a:moveTo>
                      <a:pt x="1110" y="0"/>
                    </a:moveTo>
                    <a:cubicBezTo>
                      <a:pt x="370" y="0"/>
                      <a:pt x="1" y="887"/>
                      <a:pt x="592" y="1405"/>
                    </a:cubicBezTo>
                    <a:cubicBezTo>
                      <a:pt x="759" y="1572"/>
                      <a:pt x="956" y="1646"/>
                      <a:pt x="1147" y="1646"/>
                    </a:cubicBezTo>
                    <a:cubicBezTo>
                      <a:pt x="1549" y="1646"/>
                      <a:pt x="1923" y="1315"/>
                      <a:pt x="1923" y="813"/>
                    </a:cubicBezTo>
                    <a:cubicBezTo>
                      <a:pt x="1923" y="370"/>
                      <a:pt x="1553" y="0"/>
                      <a:pt x="1110" y="0"/>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60"/>
              <p:cNvSpPr/>
              <p:nvPr/>
            </p:nvSpPr>
            <p:spPr>
              <a:xfrm>
                <a:off x="3545650" y="2536300"/>
                <a:ext cx="16650" cy="13900"/>
              </a:xfrm>
              <a:custGeom>
                <a:rect b="b" l="l" r="r" t="t"/>
                <a:pathLst>
                  <a:path extrusionOk="0" h="556" w="666">
                    <a:moveTo>
                      <a:pt x="333" y="1"/>
                    </a:moveTo>
                    <a:cubicBezTo>
                      <a:pt x="167" y="1"/>
                      <a:pt x="0" y="93"/>
                      <a:pt x="0" y="278"/>
                    </a:cubicBezTo>
                    <a:cubicBezTo>
                      <a:pt x="0" y="463"/>
                      <a:pt x="148" y="555"/>
                      <a:pt x="305" y="555"/>
                    </a:cubicBezTo>
                    <a:cubicBezTo>
                      <a:pt x="463" y="555"/>
                      <a:pt x="629" y="463"/>
                      <a:pt x="666" y="278"/>
                    </a:cubicBezTo>
                    <a:cubicBezTo>
                      <a:pt x="666" y="93"/>
                      <a:pt x="500" y="1"/>
                      <a:pt x="333" y="1"/>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60"/>
              <p:cNvSpPr/>
              <p:nvPr/>
            </p:nvSpPr>
            <p:spPr>
              <a:xfrm>
                <a:off x="3554900" y="2615325"/>
                <a:ext cx="20350" cy="20825"/>
              </a:xfrm>
              <a:custGeom>
                <a:rect b="b" l="l" r="r" t="t"/>
                <a:pathLst>
                  <a:path extrusionOk="0" h="833" w="814">
                    <a:moveTo>
                      <a:pt x="407" y="1"/>
                    </a:moveTo>
                    <a:cubicBezTo>
                      <a:pt x="203" y="1"/>
                      <a:pt x="0" y="149"/>
                      <a:pt x="0" y="444"/>
                    </a:cubicBezTo>
                    <a:cubicBezTo>
                      <a:pt x="0" y="703"/>
                      <a:pt x="203" y="833"/>
                      <a:pt x="407" y="833"/>
                    </a:cubicBezTo>
                    <a:cubicBezTo>
                      <a:pt x="610" y="833"/>
                      <a:pt x="814" y="703"/>
                      <a:pt x="814" y="444"/>
                    </a:cubicBezTo>
                    <a:cubicBezTo>
                      <a:pt x="814" y="149"/>
                      <a:pt x="610" y="1"/>
                      <a:pt x="407" y="1"/>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60"/>
              <p:cNvSpPr/>
              <p:nvPr/>
            </p:nvSpPr>
            <p:spPr>
              <a:xfrm>
                <a:off x="3037300" y="2595000"/>
                <a:ext cx="37000" cy="31875"/>
              </a:xfrm>
              <a:custGeom>
                <a:rect b="b" l="l" r="r" t="t"/>
                <a:pathLst>
                  <a:path extrusionOk="0" h="1275" w="1480">
                    <a:moveTo>
                      <a:pt x="814" y="0"/>
                    </a:moveTo>
                    <a:cubicBezTo>
                      <a:pt x="296" y="0"/>
                      <a:pt x="1" y="666"/>
                      <a:pt x="370" y="1109"/>
                    </a:cubicBezTo>
                    <a:cubicBezTo>
                      <a:pt x="508" y="1224"/>
                      <a:pt x="667" y="1275"/>
                      <a:pt x="820" y="1275"/>
                    </a:cubicBezTo>
                    <a:cubicBezTo>
                      <a:pt x="1162" y="1275"/>
                      <a:pt x="1480" y="1023"/>
                      <a:pt x="1480" y="666"/>
                    </a:cubicBezTo>
                    <a:cubicBezTo>
                      <a:pt x="1406" y="296"/>
                      <a:pt x="1184" y="0"/>
                      <a:pt x="814" y="0"/>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60"/>
              <p:cNvSpPr/>
              <p:nvPr/>
            </p:nvSpPr>
            <p:spPr>
              <a:xfrm>
                <a:off x="3092750" y="2556175"/>
                <a:ext cx="31450" cy="29600"/>
              </a:xfrm>
              <a:custGeom>
                <a:rect b="b" l="l" r="r" t="t"/>
                <a:pathLst>
                  <a:path extrusionOk="0" h="1184" w="1258">
                    <a:moveTo>
                      <a:pt x="666" y="1"/>
                    </a:moveTo>
                    <a:cubicBezTo>
                      <a:pt x="297" y="1"/>
                      <a:pt x="1" y="222"/>
                      <a:pt x="1" y="592"/>
                    </a:cubicBezTo>
                    <a:cubicBezTo>
                      <a:pt x="1" y="888"/>
                      <a:pt x="297" y="1184"/>
                      <a:pt x="666" y="1184"/>
                    </a:cubicBezTo>
                    <a:cubicBezTo>
                      <a:pt x="962" y="1184"/>
                      <a:pt x="1258" y="888"/>
                      <a:pt x="1258" y="592"/>
                    </a:cubicBezTo>
                    <a:cubicBezTo>
                      <a:pt x="1258" y="222"/>
                      <a:pt x="962" y="1"/>
                      <a:pt x="666" y="1"/>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60"/>
              <p:cNvSpPr/>
              <p:nvPr/>
            </p:nvSpPr>
            <p:spPr>
              <a:xfrm>
                <a:off x="3147650" y="2635675"/>
                <a:ext cx="17225" cy="11725"/>
              </a:xfrm>
              <a:custGeom>
                <a:rect b="b" l="l" r="r" t="t"/>
                <a:pathLst>
                  <a:path extrusionOk="0" h="469" w="689">
                    <a:moveTo>
                      <a:pt x="393" y="0"/>
                    </a:moveTo>
                    <a:cubicBezTo>
                      <a:pt x="0" y="0"/>
                      <a:pt x="374" y="468"/>
                      <a:pt x="577" y="468"/>
                    </a:cubicBezTo>
                    <a:cubicBezTo>
                      <a:pt x="641" y="468"/>
                      <a:pt x="689" y="421"/>
                      <a:pt x="689" y="296"/>
                    </a:cubicBezTo>
                    <a:cubicBezTo>
                      <a:pt x="689" y="148"/>
                      <a:pt x="541" y="0"/>
                      <a:pt x="393" y="0"/>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60"/>
              <p:cNvSpPr/>
              <p:nvPr/>
            </p:nvSpPr>
            <p:spPr>
              <a:xfrm>
                <a:off x="3055800" y="2783550"/>
                <a:ext cx="404850" cy="196075"/>
              </a:xfrm>
              <a:custGeom>
                <a:rect b="b" l="l" r="r" t="t"/>
                <a:pathLst>
                  <a:path extrusionOk="0" h="7843" w="16194">
                    <a:moveTo>
                      <a:pt x="222" y="0"/>
                    </a:moveTo>
                    <a:lnTo>
                      <a:pt x="222" y="0"/>
                    </a:lnTo>
                    <a:cubicBezTo>
                      <a:pt x="0" y="1036"/>
                      <a:pt x="148" y="2145"/>
                      <a:pt x="740" y="3032"/>
                    </a:cubicBezTo>
                    <a:cubicBezTo>
                      <a:pt x="1331" y="3993"/>
                      <a:pt x="1997" y="4880"/>
                      <a:pt x="2884" y="5620"/>
                    </a:cubicBezTo>
                    <a:cubicBezTo>
                      <a:pt x="4584" y="7037"/>
                      <a:pt x="6759" y="7843"/>
                      <a:pt x="9020" y="7843"/>
                    </a:cubicBezTo>
                    <a:cubicBezTo>
                      <a:pt x="9119" y="7843"/>
                      <a:pt x="9218" y="7841"/>
                      <a:pt x="9317" y="7838"/>
                    </a:cubicBezTo>
                    <a:cubicBezTo>
                      <a:pt x="11017" y="7764"/>
                      <a:pt x="12718" y="7394"/>
                      <a:pt x="14345" y="6729"/>
                    </a:cubicBezTo>
                    <a:cubicBezTo>
                      <a:pt x="14788" y="6507"/>
                      <a:pt x="15232" y="6285"/>
                      <a:pt x="15676" y="6064"/>
                    </a:cubicBezTo>
                    <a:lnTo>
                      <a:pt x="16193" y="5768"/>
                    </a:lnTo>
                    <a:lnTo>
                      <a:pt x="16193" y="5768"/>
                    </a:lnTo>
                    <a:cubicBezTo>
                      <a:pt x="14284" y="6346"/>
                      <a:pt x="12285" y="6653"/>
                      <a:pt x="10266" y="6653"/>
                    </a:cubicBezTo>
                    <a:cubicBezTo>
                      <a:pt x="9704" y="6653"/>
                      <a:pt x="9141" y="6629"/>
                      <a:pt x="8577" y="6581"/>
                    </a:cubicBezTo>
                    <a:cubicBezTo>
                      <a:pt x="6655" y="6433"/>
                      <a:pt x="4806" y="5620"/>
                      <a:pt x="3254" y="4363"/>
                    </a:cubicBezTo>
                    <a:cubicBezTo>
                      <a:pt x="2144" y="3550"/>
                      <a:pt x="1257" y="2514"/>
                      <a:pt x="592" y="1405"/>
                    </a:cubicBezTo>
                    <a:cubicBezTo>
                      <a:pt x="444" y="1036"/>
                      <a:pt x="370" y="740"/>
                      <a:pt x="296" y="370"/>
                    </a:cubicBezTo>
                    <a:cubicBezTo>
                      <a:pt x="222" y="148"/>
                      <a:pt x="222" y="0"/>
                      <a:pt x="2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29" name="Google Shape;3529;p60"/>
            <p:cNvSpPr/>
            <p:nvPr/>
          </p:nvSpPr>
          <p:spPr>
            <a:xfrm rot="-616">
              <a:off x="2301475" y="3888906"/>
              <a:ext cx="1189513" cy="159471"/>
            </a:xfrm>
            <a:custGeom>
              <a:rect b="b" l="l" r="r" t="t"/>
              <a:pathLst>
                <a:path extrusionOk="0" h="5648" w="85285">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30" name="Google Shape;3530;p60"/>
            <p:cNvGrpSpPr/>
            <p:nvPr/>
          </p:nvGrpSpPr>
          <p:grpSpPr>
            <a:xfrm flipH="1">
              <a:off x="2279640" y="3483224"/>
              <a:ext cx="1105200" cy="559925"/>
              <a:chOff x="4439525" y="2218375"/>
              <a:chExt cx="1105200" cy="559925"/>
            </a:xfrm>
          </p:grpSpPr>
          <p:sp>
            <p:nvSpPr>
              <p:cNvPr id="3531" name="Google Shape;3531;p60"/>
              <p:cNvSpPr/>
              <p:nvPr/>
            </p:nvSpPr>
            <p:spPr>
              <a:xfrm>
                <a:off x="4439525" y="2312950"/>
                <a:ext cx="1105200" cy="465350"/>
              </a:xfrm>
              <a:custGeom>
                <a:rect b="b" l="l" r="r" t="t"/>
                <a:pathLst>
                  <a:path extrusionOk="0" h="18614" w="44208">
                    <a:moveTo>
                      <a:pt x="22086" y="0"/>
                    </a:moveTo>
                    <a:cubicBezTo>
                      <a:pt x="11562" y="0"/>
                      <a:pt x="3043" y="1361"/>
                      <a:pt x="3043" y="3473"/>
                    </a:cubicBezTo>
                    <a:cubicBezTo>
                      <a:pt x="2972" y="3616"/>
                      <a:pt x="2900" y="3759"/>
                      <a:pt x="2900" y="3902"/>
                    </a:cubicBezTo>
                    <a:cubicBezTo>
                      <a:pt x="2828" y="4045"/>
                      <a:pt x="2757" y="4188"/>
                      <a:pt x="2757" y="4367"/>
                    </a:cubicBezTo>
                    <a:cubicBezTo>
                      <a:pt x="2685" y="4511"/>
                      <a:pt x="2649" y="4654"/>
                      <a:pt x="2649" y="4797"/>
                    </a:cubicBezTo>
                    <a:cubicBezTo>
                      <a:pt x="2542" y="4940"/>
                      <a:pt x="2506" y="5083"/>
                      <a:pt x="2506" y="5262"/>
                    </a:cubicBezTo>
                    <a:cubicBezTo>
                      <a:pt x="2435" y="5549"/>
                      <a:pt x="2327" y="5871"/>
                      <a:pt x="2256" y="6193"/>
                    </a:cubicBezTo>
                    <a:cubicBezTo>
                      <a:pt x="2148" y="6479"/>
                      <a:pt x="2077" y="6801"/>
                      <a:pt x="1969" y="7124"/>
                    </a:cubicBezTo>
                    <a:cubicBezTo>
                      <a:pt x="1898" y="7231"/>
                      <a:pt x="1862" y="7410"/>
                      <a:pt x="1862" y="7553"/>
                    </a:cubicBezTo>
                    <a:cubicBezTo>
                      <a:pt x="1755" y="7696"/>
                      <a:pt x="1719" y="7839"/>
                      <a:pt x="1719" y="8018"/>
                    </a:cubicBezTo>
                    <a:cubicBezTo>
                      <a:pt x="1647" y="8126"/>
                      <a:pt x="1576" y="8305"/>
                      <a:pt x="1576" y="8448"/>
                    </a:cubicBezTo>
                    <a:cubicBezTo>
                      <a:pt x="1504" y="8591"/>
                      <a:pt x="1468" y="8734"/>
                      <a:pt x="1432" y="8913"/>
                    </a:cubicBezTo>
                    <a:cubicBezTo>
                      <a:pt x="1361" y="9021"/>
                      <a:pt x="1325" y="9200"/>
                      <a:pt x="1325" y="9343"/>
                    </a:cubicBezTo>
                    <a:cubicBezTo>
                      <a:pt x="1253" y="9486"/>
                      <a:pt x="1182" y="9629"/>
                      <a:pt x="1182" y="9808"/>
                    </a:cubicBezTo>
                    <a:cubicBezTo>
                      <a:pt x="1110" y="9916"/>
                      <a:pt x="1075" y="10095"/>
                      <a:pt x="1039" y="10238"/>
                    </a:cubicBezTo>
                    <a:cubicBezTo>
                      <a:pt x="967" y="10381"/>
                      <a:pt x="931" y="10524"/>
                      <a:pt x="931" y="10703"/>
                    </a:cubicBezTo>
                    <a:cubicBezTo>
                      <a:pt x="860" y="10810"/>
                      <a:pt x="788" y="10989"/>
                      <a:pt x="788" y="11133"/>
                    </a:cubicBezTo>
                    <a:cubicBezTo>
                      <a:pt x="717" y="11276"/>
                      <a:pt x="681" y="11419"/>
                      <a:pt x="645" y="11598"/>
                    </a:cubicBezTo>
                    <a:cubicBezTo>
                      <a:pt x="573" y="11705"/>
                      <a:pt x="538" y="11884"/>
                      <a:pt x="538" y="12027"/>
                    </a:cubicBezTo>
                    <a:cubicBezTo>
                      <a:pt x="430" y="12171"/>
                      <a:pt x="394" y="12314"/>
                      <a:pt x="394" y="12493"/>
                    </a:cubicBezTo>
                    <a:cubicBezTo>
                      <a:pt x="323" y="12600"/>
                      <a:pt x="287" y="12779"/>
                      <a:pt x="251" y="12922"/>
                    </a:cubicBezTo>
                    <a:cubicBezTo>
                      <a:pt x="180" y="13244"/>
                      <a:pt x="72" y="13567"/>
                      <a:pt x="1" y="13925"/>
                    </a:cubicBezTo>
                    <a:cubicBezTo>
                      <a:pt x="1" y="16502"/>
                      <a:pt x="9880" y="18614"/>
                      <a:pt x="22086" y="18614"/>
                    </a:cubicBezTo>
                    <a:cubicBezTo>
                      <a:pt x="34292" y="18614"/>
                      <a:pt x="44207" y="16788"/>
                      <a:pt x="44207" y="14211"/>
                    </a:cubicBezTo>
                    <a:cubicBezTo>
                      <a:pt x="44207" y="14032"/>
                      <a:pt x="44136" y="13853"/>
                      <a:pt x="44064" y="13710"/>
                    </a:cubicBezTo>
                    <a:cubicBezTo>
                      <a:pt x="44064" y="13567"/>
                      <a:pt x="43992" y="13388"/>
                      <a:pt x="43921" y="13280"/>
                    </a:cubicBezTo>
                    <a:cubicBezTo>
                      <a:pt x="43921" y="13101"/>
                      <a:pt x="43885" y="12958"/>
                      <a:pt x="43814" y="12815"/>
                    </a:cubicBezTo>
                    <a:cubicBezTo>
                      <a:pt x="43778" y="12672"/>
                      <a:pt x="43742" y="12493"/>
                      <a:pt x="43670" y="12385"/>
                    </a:cubicBezTo>
                    <a:cubicBezTo>
                      <a:pt x="43635" y="12206"/>
                      <a:pt x="43599" y="12063"/>
                      <a:pt x="43527" y="11920"/>
                    </a:cubicBezTo>
                    <a:cubicBezTo>
                      <a:pt x="43527" y="11777"/>
                      <a:pt x="43456" y="11598"/>
                      <a:pt x="43384" y="11491"/>
                    </a:cubicBezTo>
                    <a:cubicBezTo>
                      <a:pt x="43384" y="11312"/>
                      <a:pt x="43348" y="11168"/>
                      <a:pt x="43277" y="11025"/>
                    </a:cubicBezTo>
                    <a:cubicBezTo>
                      <a:pt x="43241" y="10882"/>
                      <a:pt x="43205" y="10703"/>
                      <a:pt x="43133" y="10596"/>
                    </a:cubicBezTo>
                    <a:cubicBezTo>
                      <a:pt x="43133" y="10417"/>
                      <a:pt x="43062" y="10274"/>
                      <a:pt x="42990" y="10130"/>
                    </a:cubicBezTo>
                    <a:cubicBezTo>
                      <a:pt x="42990" y="9987"/>
                      <a:pt x="42954" y="9808"/>
                      <a:pt x="42883" y="9701"/>
                    </a:cubicBezTo>
                    <a:cubicBezTo>
                      <a:pt x="42847" y="9522"/>
                      <a:pt x="42811" y="9379"/>
                      <a:pt x="42740" y="9235"/>
                    </a:cubicBezTo>
                    <a:cubicBezTo>
                      <a:pt x="42740" y="9092"/>
                      <a:pt x="42668" y="8913"/>
                      <a:pt x="42596" y="8806"/>
                    </a:cubicBezTo>
                    <a:cubicBezTo>
                      <a:pt x="42596" y="8627"/>
                      <a:pt x="42561" y="8484"/>
                      <a:pt x="42489" y="8341"/>
                    </a:cubicBezTo>
                    <a:cubicBezTo>
                      <a:pt x="42453" y="8197"/>
                      <a:pt x="42418" y="8018"/>
                      <a:pt x="42346" y="7911"/>
                    </a:cubicBezTo>
                    <a:cubicBezTo>
                      <a:pt x="42346" y="7732"/>
                      <a:pt x="42274" y="7589"/>
                      <a:pt x="42203" y="7446"/>
                    </a:cubicBezTo>
                    <a:cubicBezTo>
                      <a:pt x="42131" y="7124"/>
                      <a:pt x="42024" y="6837"/>
                      <a:pt x="41952" y="6515"/>
                    </a:cubicBezTo>
                    <a:cubicBezTo>
                      <a:pt x="41952" y="6372"/>
                      <a:pt x="41881" y="6193"/>
                      <a:pt x="41809" y="6086"/>
                    </a:cubicBezTo>
                    <a:cubicBezTo>
                      <a:pt x="41809" y="5907"/>
                      <a:pt x="41773" y="5763"/>
                      <a:pt x="41666" y="5620"/>
                    </a:cubicBezTo>
                    <a:cubicBezTo>
                      <a:pt x="41666" y="5477"/>
                      <a:pt x="41630" y="5298"/>
                      <a:pt x="41558" y="5191"/>
                    </a:cubicBezTo>
                    <a:cubicBezTo>
                      <a:pt x="41558" y="5012"/>
                      <a:pt x="41487" y="4869"/>
                      <a:pt x="41415" y="4725"/>
                    </a:cubicBezTo>
                    <a:cubicBezTo>
                      <a:pt x="41415" y="4582"/>
                      <a:pt x="41344" y="4403"/>
                      <a:pt x="41272" y="4296"/>
                    </a:cubicBezTo>
                    <a:cubicBezTo>
                      <a:pt x="41272" y="4117"/>
                      <a:pt x="41236" y="3974"/>
                      <a:pt x="41129" y="3830"/>
                    </a:cubicBezTo>
                    <a:cubicBezTo>
                      <a:pt x="41129" y="1719"/>
                      <a:pt x="32610" y="0"/>
                      <a:pt x="220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60"/>
              <p:cNvSpPr/>
              <p:nvPr/>
            </p:nvSpPr>
            <p:spPr>
              <a:xfrm>
                <a:off x="4515600" y="2304000"/>
                <a:ext cx="953050" cy="191525"/>
              </a:xfrm>
              <a:custGeom>
                <a:rect b="b" l="l" r="r" t="t"/>
                <a:pathLst>
                  <a:path extrusionOk="0" h="7661" w="38122">
                    <a:moveTo>
                      <a:pt x="19043" y="1"/>
                    </a:moveTo>
                    <a:cubicBezTo>
                      <a:pt x="8519" y="1"/>
                      <a:pt x="0" y="1719"/>
                      <a:pt x="0" y="3831"/>
                    </a:cubicBezTo>
                    <a:cubicBezTo>
                      <a:pt x="0" y="5942"/>
                      <a:pt x="8519" y="7661"/>
                      <a:pt x="19043" y="7661"/>
                    </a:cubicBezTo>
                    <a:cubicBezTo>
                      <a:pt x="29567" y="7661"/>
                      <a:pt x="38122" y="5942"/>
                      <a:pt x="38122" y="3831"/>
                    </a:cubicBezTo>
                    <a:cubicBezTo>
                      <a:pt x="38122" y="1719"/>
                      <a:pt x="29567" y="1"/>
                      <a:pt x="190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60"/>
              <p:cNvSpPr/>
              <p:nvPr/>
            </p:nvSpPr>
            <p:spPr>
              <a:xfrm>
                <a:off x="4515600" y="2304000"/>
                <a:ext cx="953050" cy="191525"/>
              </a:xfrm>
              <a:custGeom>
                <a:rect b="b" l="l" r="r" t="t"/>
                <a:pathLst>
                  <a:path extrusionOk="0" h="7661" w="38122">
                    <a:moveTo>
                      <a:pt x="19043" y="1"/>
                    </a:moveTo>
                    <a:cubicBezTo>
                      <a:pt x="8519" y="1"/>
                      <a:pt x="0" y="1719"/>
                      <a:pt x="0" y="3831"/>
                    </a:cubicBezTo>
                    <a:cubicBezTo>
                      <a:pt x="0" y="5942"/>
                      <a:pt x="8519" y="7661"/>
                      <a:pt x="19043" y="7661"/>
                    </a:cubicBezTo>
                    <a:cubicBezTo>
                      <a:pt x="29567" y="7661"/>
                      <a:pt x="38122" y="5942"/>
                      <a:pt x="38122" y="3831"/>
                    </a:cubicBezTo>
                    <a:cubicBezTo>
                      <a:pt x="38122" y="1719"/>
                      <a:pt x="29567" y="1"/>
                      <a:pt x="190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60"/>
              <p:cNvSpPr/>
              <p:nvPr/>
            </p:nvSpPr>
            <p:spPr>
              <a:xfrm>
                <a:off x="4515600" y="2304000"/>
                <a:ext cx="866250" cy="139625"/>
              </a:xfrm>
              <a:custGeom>
                <a:rect b="b" l="l" r="r" t="t"/>
                <a:pathLst>
                  <a:path extrusionOk="0" h="5585" w="34650">
                    <a:moveTo>
                      <a:pt x="19043" y="1"/>
                    </a:moveTo>
                    <a:cubicBezTo>
                      <a:pt x="8519" y="1"/>
                      <a:pt x="0" y="1719"/>
                      <a:pt x="0" y="3831"/>
                    </a:cubicBezTo>
                    <a:cubicBezTo>
                      <a:pt x="0" y="3866"/>
                      <a:pt x="0" y="3902"/>
                      <a:pt x="0" y="3938"/>
                    </a:cubicBezTo>
                    <a:cubicBezTo>
                      <a:pt x="3437" y="4940"/>
                      <a:pt x="9164" y="5584"/>
                      <a:pt x="15607" y="5584"/>
                    </a:cubicBezTo>
                    <a:cubicBezTo>
                      <a:pt x="26130" y="5584"/>
                      <a:pt x="34650" y="3866"/>
                      <a:pt x="34650" y="1754"/>
                    </a:cubicBezTo>
                    <a:cubicBezTo>
                      <a:pt x="34650" y="1719"/>
                      <a:pt x="34650" y="1683"/>
                      <a:pt x="34650" y="1611"/>
                    </a:cubicBezTo>
                    <a:cubicBezTo>
                      <a:pt x="31213" y="645"/>
                      <a:pt x="25522" y="1"/>
                      <a:pt x="190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60"/>
              <p:cNvSpPr/>
              <p:nvPr/>
            </p:nvSpPr>
            <p:spPr>
              <a:xfrm>
                <a:off x="4580025" y="2321000"/>
                <a:ext cx="823300" cy="156625"/>
              </a:xfrm>
              <a:custGeom>
                <a:rect b="b" l="l" r="r" t="t"/>
                <a:pathLst>
                  <a:path extrusionOk="0" h="6265" w="32932">
                    <a:moveTo>
                      <a:pt x="16466" y="1"/>
                    </a:moveTo>
                    <a:cubicBezTo>
                      <a:pt x="7374" y="1"/>
                      <a:pt x="0" y="1432"/>
                      <a:pt x="0" y="3151"/>
                    </a:cubicBezTo>
                    <a:cubicBezTo>
                      <a:pt x="0" y="4869"/>
                      <a:pt x="7374" y="6265"/>
                      <a:pt x="16466" y="6265"/>
                    </a:cubicBezTo>
                    <a:cubicBezTo>
                      <a:pt x="25558" y="6265"/>
                      <a:pt x="32932" y="4869"/>
                      <a:pt x="32932" y="3151"/>
                    </a:cubicBezTo>
                    <a:cubicBezTo>
                      <a:pt x="32932" y="1397"/>
                      <a:pt x="25558" y="1"/>
                      <a:pt x="164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60"/>
              <p:cNvSpPr/>
              <p:nvPr/>
            </p:nvSpPr>
            <p:spPr>
              <a:xfrm>
                <a:off x="4720525" y="2438150"/>
                <a:ext cx="549475" cy="40375"/>
              </a:xfrm>
              <a:custGeom>
                <a:rect b="b" l="l" r="r" t="t"/>
                <a:pathLst>
                  <a:path extrusionOk="0" h="1615" w="21979">
                    <a:moveTo>
                      <a:pt x="11772" y="0"/>
                    </a:moveTo>
                    <a:cubicBezTo>
                      <a:pt x="11547" y="0"/>
                      <a:pt x="11322" y="1"/>
                      <a:pt x="11097" y="4"/>
                    </a:cubicBezTo>
                    <a:cubicBezTo>
                      <a:pt x="10866" y="1"/>
                      <a:pt x="10635" y="0"/>
                      <a:pt x="10404" y="0"/>
                    </a:cubicBezTo>
                    <a:cubicBezTo>
                      <a:pt x="6912" y="0"/>
                      <a:pt x="3425" y="256"/>
                      <a:pt x="0" y="827"/>
                    </a:cubicBezTo>
                    <a:cubicBezTo>
                      <a:pt x="3580" y="1364"/>
                      <a:pt x="7231" y="1614"/>
                      <a:pt x="10846" y="1614"/>
                    </a:cubicBezTo>
                    <a:cubicBezTo>
                      <a:pt x="14569" y="1614"/>
                      <a:pt x="18291" y="1364"/>
                      <a:pt x="21978" y="791"/>
                    </a:cubicBezTo>
                    <a:cubicBezTo>
                      <a:pt x="18588" y="254"/>
                      <a:pt x="15166" y="0"/>
                      <a:pt x="117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60"/>
              <p:cNvSpPr/>
              <p:nvPr/>
            </p:nvSpPr>
            <p:spPr>
              <a:xfrm>
                <a:off x="4754075" y="2524575"/>
                <a:ext cx="438075" cy="183925"/>
              </a:xfrm>
              <a:custGeom>
                <a:rect b="b" l="l" r="r" t="t"/>
                <a:pathLst>
                  <a:path extrusionOk="0" h="7357" w="17523">
                    <a:moveTo>
                      <a:pt x="1965" y="1"/>
                    </a:moveTo>
                    <a:cubicBezTo>
                      <a:pt x="985" y="1"/>
                      <a:pt x="1" y="663"/>
                      <a:pt x="54" y="1987"/>
                    </a:cubicBezTo>
                    <a:cubicBezTo>
                      <a:pt x="54" y="2668"/>
                      <a:pt x="412" y="3312"/>
                      <a:pt x="985" y="3670"/>
                    </a:cubicBezTo>
                    <a:cubicBezTo>
                      <a:pt x="412" y="4028"/>
                      <a:pt x="54" y="4672"/>
                      <a:pt x="54" y="5352"/>
                    </a:cubicBezTo>
                    <a:cubicBezTo>
                      <a:pt x="18" y="6426"/>
                      <a:pt x="878" y="7357"/>
                      <a:pt x="1951" y="7357"/>
                    </a:cubicBezTo>
                    <a:cubicBezTo>
                      <a:pt x="3061" y="7357"/>
                      <a:pt x="3920" y="6426"/>
                      <a:pt x="3848" y="5352"/>
                    </a:cubicBezTo>
                    <a:lnTo>
                      <a:pt x="13692" y="5352"/>
                    </a:lnTo>
                    <a:cubicBezTo>
                      <a:pt x="13692" y="6623"/>
                      <a:pt x="14641" y="7258"/>
                      <a:pt x="15589" y="7258"/>
                    </a:cubicBezTo>
                    <a:cubicBezTo>
                      <a:pt x="16538" y="7258"/>
                      <a:pt x="17486" y="6623"/>
                      <a:pt x="17486" y="5352"/>
                    </a:cubicBezTo>
                    <a:cubicBezTo>
                      <a:pt x="17522" y="4672"/>
                      <a:pt x="17164" y="4028"/>
                      <a:pt x="16591" y="3670"/>
                    </a:cubicBezTo>
                    <a:cubicBezTo>
                      <a:pt x="17164" y="3312"/>
                      <a:pt x="17522" y="2668"/>
                      <a:pt x="17522" y="1987"/>
                    </a:cubicBezTo>
                    <a:cubicBezTo>
                      <a:pt x="17522" y="914"/>
                      <a:pt x="16699" y="19"/>
                      <a:pt x="15625" y="19"/>
                    </a:cubicBezTo>
                    <a:cubicBezTo>
                      <a:pt x="13978" y="19"/>
                      <a:pt x="13477" y="2417"/>
                      <a:pt x="13477" y="2417"/>
                    </a:cubicBezTo>
                    <a:lnTo>
                      <a:pt x="3884" y="2417"/>
                    </a:lnTo>
                    <a:cubicBezTo>
                      <a:pt x="3884" y="2381"/>
                      <a:pt x="3848" y="2023"/>
                      <a:pt x="3848" y="1987"/>
                    </a:cubicBezTo>
                    <a:cubicBezTo>
                      <a:pt x="3920" y="663"/>
                      <a:pt x="2945" y="1"/>
                      <a:pt x="19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60"/>
              <p:cNvSpPr/>
              <p:nvPr/>
            </p:nvSpPr>
            <p:spPr>
              <a:xfrm>
                <a:off x="4750500" y="2530850"/>
                <a:ext cx="438950" cy="183925"/>
              </a:xfrm>
              <a:custGeom>
                <a:rect b="b" l="l" r="r" t="t"/>
                <a:pathLst>
                  <a:path extrusionOk="0" h="7357" w="17558">
                    <a:moveTo>
                      <a:pt x="1965" y="0"/>
                    </a:moveTo>
                    <a:cubicBezTo>
                      <a:pt x="985" y="0"/>
                      <a:pt x="0" y="663"/>
                      <a:pt x="54" y="1987"/>
                    </a:cubicBezTo>
                    <a:cubicBezTo>
                      <a:pt x="54" y="2667"/>
                      <a:pt x="412" y="3311"/>
                      <a:pt x="985" y="3669"/>
                    </a:cubicBezTo>
                    <a:cubicBezTo>
                      <a:pt x="412" y="4027"/>
                      <a:pt x="54" y="4672"/>
                      <a:pt x="54" y="5352"/>
                    </a:cubicBezTo>
                    <a:cubicBezTo>
                      <a:pt x="18" y="6461"/>
                      <a:pt x="877" y="7356"/>
                      <a:pt x="1951" y="7356"/>
                    </a:cubicBezTo>
                    <a:cubicBezTo>
                      <a:pt x="3025" y="7356"/>
                      <a:pt x="3920" y="6461"/>
                      <a:pt x="3848" y="5352"/>
                    </a:cubicBezTo>
                    <a:lnTo>
                      <a:pt x="13728" y="5352"/>
                    </a:lnTo>
                    <a:cubicBezTo>
                      <a:pt x="13656" y="6461"/>
                      <a:pt x="14515" y="7356"/>
                      <a:pt x="15625" y="7356"/>
                    </a:cubicBezTo>
                    <a:cubicBezTo>
                      <a:pt x="16699" y="7356"/>
                      <a:pt x="17558" y="6461"/>
                      <a:pt x="17522" y="5352"/>
                    </a:cubicBezTo>
                    <a:cubicBezTo>
                      <a:pt x="17522" y="4672"/>
                      <a:pt x="17164" y="4027"/>
                      <a:pt x="16591" y="3669"/>
                    </a:cubicBezTo>
                    <a:cubicBezTo>
                      <a:pt x="17164" y="3311"/>
                      <a:pt x="17522" y="2667"/>
                      <a:pt x="17522" y="1987"/>
                    </a:cubicBezTo>
                    <a:cubicBezTo>
                      <a:pt x="17522" y="913"/>
                      <a:pt x="16663" y="54"/>
                      <a:pt x="15625" y="18"/>
                    </a:cubicBezTo>
                    <a:cubicBezTo>
                      <a:pt x="13978" y="18"/>
                      <a:pt x="13477" y="2452"/>
                      <a:pt x="13477" y="2452"/>
                    </a:cubicBezTo>
                    <a:lnTo>
                      <a:pt x="3884" y="2452"/>
                    </a:lnTo>
                    <a:cubicBezTo>
                      <a:pt x="3884" y="2381"/>
                      <a:pt x="3848" y="2023"/>
                      <a:pt x="3848" y="1987"/>
                    </a:cubicBezTo>
                    <a:cubicBezTo>
                      <a:pt x="3920" y="663"/>
                      <a:pt x="2944" y="0"/>
                      <a:pt x="19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60"/>
              <p:cNvSpPr/>
              <p:nvPr/>
            </p:nvSpPr>
            <p:spPr>
              <a:xfrm>
                <a:off x="4751850" y="2531300"/>
                <a:ext cx="91300" cy="76975"/>
              </a:xfrm>
              <a:custGeom>
                <a:rect b="b" l="l" r="r" t="t"/>
                <a:pathLst>
                  <a:path extrusionOk="0" h="3079" w="3652">
                    <a:moveTo>
                      <a:pt x="1897" y="0"/>
                    </a:moveTo>
                    <a:cubicBezTo>
                      <a:pt x="823" y="36"/>
                      <a:pt x="0" y="895"/>
                      <a:pt x="0" y="1969"/>
                    </a:cubicBezTo>
                    <a:cubicBezTo>
                      <a:pt x="0" y="2363"/>
                      <a:pt x="107" y="2757"/>
                      <a:pt x="322" y="3079"/>
                    </a:cubicBezTo>
                    <a:cubicBezTo>
                      <a:pt x="215" y="2828"/>
                      <a:pt x="179" y="2578"/>
                      <a:pt x="179" y="2291"/>
                    </a:cubicBezTo>
                    <a:cubicBezTo>
                      <a:pt x="143" y="1217"/>
                      <a:pt x="1002" y="358"/>
                      <a:pt x="2076" y="323"/>
                    </a:cubicBezTo>
                    <a:cubicBezTo>
                      <a:pt x="2720" y="323"/>
                      <a:pt x="3293" y="645"/>
                      <a:pt x="3651" y="1182"/>
                    </a:cubicBezTo>
                    <a:cubicBezTo>
                      <a:pt x="3365" y="466"/>
                      <a:pt x="2685" y="0"/>
                      <a:pt x="18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60"/>
              <p:cNvSpPr/>
              <p:nvPr/>
            </p:nvSpPr>
            <p:spPr>
              <a:xfrm>
                <a:off x="4751850" y="2625250"/>
                <a:ext cx="27750" cy="68050"/>
              </a:xfrm>
              <a:custGeom>
                <a:rect b="b" l="l" r="r" t="t"/>
                <a:pathLst>
                  <a:path extrusionOk="0" h="2722" w="1110">
                    <a:moveTo>
                      <a:pt x="823" y="1"/>
                    </a:moveTo>
                    <a:cubicBezTo>
                      <a:pt x="322" y="359"/>
                      <a:pt x="0" y="967"/>
                      <a:pt x="0" y="1612"/>
                    </a:cubicBezTo>
                    <a:cubicBezTo>
                      <a:pt x="0" y="2005"/>
                      <a:pt x="143" y="2363"/>
                      <a:pt x="358" y="2721"/>
                    </a:cubicBezTo>
                    <a:cubicBezTo>
                      <a:pt x="251" y="2471"/>
                      <a:pt x="179" y="2184"/>
                      <a:pt x="179" y="1934"/>
                    </a:cubicBezTo>
                    <a:cubicBezTo>
                      <a:pt x="179" y="1218"/>
                      <a:pt x="537" y="574"/>
                      <a:pt x="1110" y="216"/>
                    </a:cubicBezTo>
                    <a:cubicBezTo>
                      <a:pt x="1002" y="144"/>
                      <a:pt x="895" y="72"/>
                      <a:pt x="8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60"/>
              <p:cNvSpPr/>
              <p:nvPr/>
            </p:nvSpPr>
            <p:spPr>
              <a:xfrm>
                <a:off x="4607775" y="2218375"/>
                <a:ext cx="769600" cy="329375"/>
              </a:xfrm>
              <a:custGeom>
                <a:rect b="b" l="l" r="r" t="t"/>
                <a:pathLst>
                  <a:path extrusionOk="0" h="13175" w="30784">
                    <a:moveTo>
                      <a:pt x="18928" y="0"/>
                    </a:moveTo>
                    <a:cubicBezTo>
                      <a:pt x="18128" y="0"/>
                      <a:pt x="17317" y="331"/>
                      <a:pt x="16716" y="1063"/>
                    </a:cubicBezTo>
                    <a:cubicBezTo>
                      <a:pt x="16352" y="535"/>
                      <a:pt x="15775" y="266"/>
                      <a:pt x="15202" y="266"/>
                    </a:cubicBezTo>
                    <a:cubicBezTo>
                      <a:pt x="14648" y="266"/>
                      <a:pt x="14097" y="517"/>
                      <a:pt x="13745" y="1027"/>
                    </a:cubicBezTo>
                    <a:cubicBezTo>
                      <a:pt x="13071" y="770"/>
                      <a:pt x="12383" y="648"/>
                      <a:pt x="11708" y="648"/>
                    </a:cubicBezTo>
                    <a:cubicBezTo>
                      <a:pt x="9194" y="648"/>
                      <a:pt x="6870" y="2333"/>
                      <a:pt x="6193" y="4929"/>
                    </a:cubicBezTo>
                    <a:cubicBezTo>
                      <a:pt x="5924" y="4672"/>
                      <a:pt x="5595" y="4556"/>
                      <a:pt x="5270" y="4556"/>
                    </a:cubicBezTo>
                    <a:cubicBezTo>
                      <a:pt x="4600" y="4556"/>
                      <a:pt x="3950" y="5052"/>
                      <a:pt x="3902" y="5824"/>
                    </a:cubicBezTo>
                    <a:cubicBezTo>
                      <a:pt x="3626" y="5742"/>
                      <a:pt x="3349" y="5703"/>
                      <a:pt x="3078" y="5703"/>
                    </a:cubicBezTo>
                    <a:cubicBezTo>
                      <a:pt x="1696" y="5703"/>
                      <a:pt x="460" y="6714"/>
                      <a:pt x="251" y="8150"/>
                    </a:cubicBezTo>
                    <a:cubicBezTo>
                      <a:pt x="0" y="9833"/>
                      <a:pt x="1324" y="11408"/>
                      <a:pt x="3043" y="11408"/>
                    </a:cubicBezTo>
                    <a:cubicBezTo>
                      <a:pt x="3580" y="11408"/>
                      <a:pt x="4081" y="11265"/>
                      <a:pt x="4510" y="10978"/>
                    </a:cubicBezTo>
                    <a:cubicBezTo>
                      <a:pt x="5025" y="11677"/>
                      <a:pt x="5804" y="12026"/>
                      <a:pt x="6585" y="12026"/>
                    </a:cubicBezTo>
                    <a:cubicBezTo>
                      <a:pt x="7326" y="12026"/>
                      <a:pt x="8068" y="11712"/>
                      <a:pt x="8591" y="11086"/>
                    </a:cubicBezTo>
                    <a:cubicBezTo>
                      <a:pt x="9557" y="11720"/>
                      <a:pt x="10652" y="12029"/>
                      <a:pt x="11736" y="12029"/>
                    </a:cubicBezTo>
                    <a:cubicBezTo>
                      <a:pt x="13342" y="12029"/>
                      <a:pt x="14925" y="11351"/>
                      <a:pt x="16036" y="10048"/>
                    </a:cubicBezTo>
                    <a:cubicBezTo>
                      <a:pt x="16702" y="12044"/>
                      <a:pt x="18536" y="13175"/>
                      <a:pt x="20406" y="13175"/>
                    </a:cubicBezTo>
                    <a:cubicBezTo>
                      <a:pt x="21553" y="13175"/>
                      <a:pt x="22713" y="12749"/>
                      <a:pt x="23625" y="11837"/>
                    </a:cubicBezTo>
                    <a:cubicBezTo>
                      <a:pt x="24330" y="12251"/>
                      <a:pt x="25090" y="12442"/>
                      <a:pt x="25833" y="12442"/>
                    </a:cubicBezTo>
                    <a:cubicBezTo>
                      <a:pt x="27729" y="12442"/>
                      <a:pt x="29518" y="11194"/>
                      <a:pt x="30032" y="9188"/>
                    </a:cubicBezTo>
                    <a:cubicBezTo>
                      <a:pt x="30784" y="6432"/>
                      <a:pt x="28708" y="3712"/>
                      <a:pt x="25808" y="3712"/>
                    </a:cubicBezTo>
                    <a:lnTo>
                      <a:pt x="25844" y="3676"/>
                    </a:lnTo>
                    <a:cubicBezTo>
                      <a:pt x="25235" y="3676"/>
                      <a:pt x="24663" y="3819"/>
                      <a:pt x="24126" y="4034"/>
                    </a:cubicBezTo>
                    <a:lnTo>
                      <a:pt x="24126" y="3927"/>
                    </a:lnTo>
                    <a:cubicBezTo>
                      <a:pt x="24126" y="3103"/>
                      <a:pt x="23446" y="2423"/>
                      <a:pt x="22622" y="2423"/>
                    </a:cubicBezTo>
                    <a:cubicBezTo>
                      <a:pt x="22336" y="2423"/>
                      <a:pt x="22050" y="2495"/>
                      <a:pt x="21835" y="2638"/>
                    </a:cubicBezTo>
                    <a:cubicBezTo>
                      <a:pt x="21676" y="1002"/>
                      <a:pt x="20319" y="0"/>
                      <a:pt x="18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60"/>
              <p:cNvSpPr/>
              <p:nvPr/>
            </p:nvSpPr>
            <p:spPr>
              <a:xfrm>
                <a:off x="4580882" y="2223830"/>
                <a:ext cx="788825" cy="325450"/>
              </a:xfrm>
              <a:custGeom>
                <a:rect b="b" l="l" r="r" t="t"/>
                <a:pathLst>
                  <a:path extrusionOk="0" h="13018" w="31553">
                    <a:moveTo>
                      <a:pt x="16104" y="573"/>
                    </a:moveTo>
                    <a:cubicBezTo>
                      <a:pt x="16283" y="573"/>
                      <a:pt x="16462" y="645"/>
                      <a:pt x="16605" y="788"/>
                    </a:cubicBezTo>
                    <a:cubicBezTo>
                      <a:pt x="16677" y="824"/>
                      <a:pt x="16712" y="895"/>
                      <a:pt x="16748" y="967"/>
                    </a:cubicBezTo>
                    <a:lnTo>
                      <a:pt x="16784" y="1038"/>
                    </a:lnTo>
                    <a:cubicBezTo>
                      <a:pt x="17070" y="1361"/>
                      <a:pt x="17106" y="1790"/>
                      <a:pt x="16927" y="2184"/>
                    </a:cubicBezTo>
                    <a:cubicBezTo>
                      <a:pt x="16822" y="2498"/>
                      <a:pt x="16526" y="2698"/>
                      <a:pt x="16206" y="2698"/>
                    </a:cubicBezTo>
                    <a:cubicBezTo>
                      <a:pt x="16089" y="2698"/>
                      <a:pt x="15968" y="2671"/>
                      <a:pt x="15853" y="2613"/>
                    </a:cubicBezTo>
                    <a:lnTo>
                      <a:pt x="15889" y="2578"/>
                    </a:lnTo>
                    <a:cubicBezTo>
                      <a:pt x="15495" y="2434"/>
                      <a:pt x="15245" y="2076"/>
                      <a:pt x="15209" y="1683"/>
                    </a:cubicBezTo>
                    <a:cubicBezTo>
                      <a:pt x="15173" y="1432"/>
                      <a:pt x="15245" y="1182"/>
                      <a:pt x="15460" y="1003"/>
                    </a:cubicBezTo>
                    <a:cubicBezTo>
                      <a:pt x="15495" y="931"/>
                      <a:pt x="15531" y="859"/>
                      <a:pt x="15603" y="788"/>
                    </a:cubicBezTo>
                    <a:cubicBezTo>
                      <a:pt x="15746" y="645"/>
                      <a:pt x="15925" y="573"/>
                      <a:pt x="16104" y="573"/>
                    </a:cubicBezTo>
                    <a:close/>
                    <a:moveTo>
                      <a:pt x="23621" y="2470"/>
                    </a:moveTo>
                    <a:cubicBezTo>
                      <a:pt x="23907" y="2470"/>
                      <a:pt x="24122" y="2578"/>
                      <a:pt x="24265" y="2828"/>
                    </a:cubicBezTo>
                    <a:cubicBezTo>
                      <a:pt x="24301" y="2900"/>
                      <a:pt x="24337" y="3007"/>
                      <a:pt x="24372" y="3079"/>
                    </a:cubicBezTo>
                    <a:cubicBezTo>
                      <a:pt x="24372" y="3079"/>
                      <a:pt x="24372" y="3115"/>
                      <a:pt x="24372" y="3115"/>
                    </a:cubicBezTo>
                    <a:cubicBezTo>
                      <a:pt x="24444" y="3329"/>
                      <a:pt x="24480" y="3544"/>
                      <a:pt x="24480" y="3759"/>
                    </a:cubicBezTo>
                    <a:cubicBezTo>
                      <a:pt x="24480" y="4153"/>
                      <a:pt x="24158" y="4439"/>
                      <a:pt x="23764" y="4475"/>
                    </a:cubicBezTo>
                    <a:lnTo>
                      <a:pt x="23764" y="4439"/>
                    </a:lnTo>
                    <a:lnTo>
                      <a:pt x="23621" y="4439"/>
                    </a:lnTo>
                    <a:cubicBezTo>
                      <a:pt x="23370" y="4439"/>
                      <a:pt x="23155" y="4296"/>
                      <a:pt x="23012" y="4081"/>
                    </a:cubicBezTo>
                    <a:cubicBezTo>
                      <a:pt x="22941" y="3974"/>
                      <a:pt x="22905" y="3830"/>
                      <a:pt x="22905" y="3687"/>
                    </a:cubicBezTo>
                    <a:cubicBezTo>
                      <a:pt x="22833" y="3580"/>
                      <a:pt x="22833" y="3401"/>
                      <a:pt x="22905" y="3294"/>
                    </a:cubicBezTo>
                    <a:cubicBezTo>
                      <a:pt x="22905" y="3186"/>
                      <a:pt x="22905" y="3079"/>
                      <a:pt x="22941" y="2971"/>
                    </a:cubicBezTo>
                    <a:cubicBezTo>
                      <a:pt x="23048" y="2685"/>
                      <a:pt x="23299" y="2470"/>
                      <a:pt x="23621" y="2470"/>
                    </a:cubicBezTo>
                    <a:close/>
                    <a:moveTo>
                      <a:pt x="17246" y="3100"/>
                    </a:moveTo>
                    <a:cubicBezTo>
                      <a:pt x="17366" y="3100"/>
                      <a:pt x="17491" y="3128"/>
                      <a:pt x="17607" y="3186"/>
                    </a:cubicBezTo>
                    <a:cubicBezTo>
                      <a:pt x="17750" y="3258"/>
                      <a:pt x="17894" y="3365"/>
                      <a:pt x="18001" y="3544"/>
                    </a:cubicBezTo>
                    <a:cubicBezTo>
                      <a:pt x="18286" y="4050"/>
                      <a:pt x="17899" y="4613"/>
                      <a:pt x="17361" y="4613"/>
                    </a:cubicBezTo>
                    <a:cubicBezTo>
                      <a:pt x="17290" y="4613"/>
                      <a:pt x="17217" y="4603"/>
                      <a:pt x="17142" y="4582"/>
                    </a:cubicBezTo>
                    <a:lnTo>
                      <a:pt x="17178" y="4582"/>
                    </a:lnTo>
                    <a:cubicBezTo>
                      <a:pt x="17106" y="4546"/>
                      <a:pt x="17035" y="4511"/>
                      <a:pt x="16927" y="4475"/>
                    </a:cubicBezTo>
                    <a:cubicBezTo>
                      <a:pt x="16856" y="4439"/>
                      <a:pt x="16784" y="4367"/>
                      <a:pt x="16712" y="4296"/>
                    </a:cubicBezTo>
                    <a:cubicBezTo>
                      <a:pt x="16498" y="4045"/>
                      <a:pt x="16462" y="3723"/>
                      <a:pt x="16641" y="3437"/>
                    </a:cubicBezTo>
                    <a:cubicBezTo>
                      <a:pt x="16761" y="3219"/>
                      <a:pt x="16996" y="3100"/>
                      <a:pt x="17246" y="3100"/>
                    </a:cubicBezTo>
                    <a:close/>
                    <a:moveTo>
                      <a:pt x="14804" y="3823"/>
                    </a:moveTo>
                    <a:cubicBezTo>
                      <a:pt x="15392" y="3823"/>
                      <a:pt x="15817" y="4696"/>
                      <a:pt x="15817" y="5441"/>
                    </a:cubicBezTo>
                    <a:cubicBezTo>
                      <a:pt x="15817" y="6036"/>
                      <a:pt x="15552" y="6549"/>
                      <a:pt x="14929" y="6549"/>
                    </a:cubicBezTo>
                    <a:cubicBezTo>
                      <a:pt x="14727" y="6549"/>
                      <a:pt x="14487" y="6495"/>
                      <a:pt x="14207" y="6372"/>
                    </a:cubicBezTo>
                    <a:cubicBezTo>
                      <a:pt x="13061" y="5907"/>
                      <a:pt x="13562" y="4761"/>
                      <a:pt x="14243" y="4081"/>
                    </a:cubicBezTo>
                    <a:cubicBezTo>
                      <a:pt x="14439" y="3901"/>
                      <a:pt x="14629" y="3823"/>
                      <a:pt x="14804" y="3823"/>
                    </a:cubicBezTo>
                    <a:close/>
                    <a:moveTo>
                      <a:pt x="30708" y="6694"/>
                    </a:moveTo>
                    <a:cubicBezTo>
                      <a:pt x="30714" y="6714"/>
                      <a:pt x="30720" y="6734"/>
                      <a:pt x="30725" y="6754"/>
                    </a:cubicBezTo>
                    <a:lnTo>
                      <a:pt x="30725" y="6754"/>
                    </a:lnTo>
                    <a:cubicBezTo>
                      <a:pt x="30732" y="6734"/>
                      <a:pt x="30738" y="6714"/>
                      <a:pt x="30744" y="6694"/>
                    </a:cubicBezTo>
                    <a:close/>
                    <a:moveTo>
                      <a:pt x="8838" y="5083"/>
                    </a:moveTo>
                    <a:cubicBezTo>
                      <a:pt x="9374" y="5083"/>
                      <a:pt x="9840" y="5334"/>
                      <a:pt x="10090" y="5799"/>
                    </a:cubicBezTo>
                    <a:cubicBezTo>
                      <a:pt x="10377" y="6229"/>
                      <a:pt x="10377" y="6766"/>
                      <a:pt x="10126" y="7231"/>
                    </a:cubicBezTo>
                    <a:lnTo>
                      <a:pt x="10162" y="7231"/>
                    </a:lnTo>
                    <a:cubicBezTo>
                      <a:pt x="9871" y="7601"/>
                      <a:pt x="9444" y="7815"/>
                      <a:pt x="9009" y="7815"/>
                    </a:cubicBezTo>
                    <a:cubicBezTo>
                      <a:pt x="8855" y="7815"/>
                      <a:pt x="8701" y="7788"/>
                      <a:pt x="8551" y="7732"/>
                    </a:cubicBezTo>
                    <a:cubicBezTo>
                      <a:pt x="7978" y="7517"/>
                      <a:pt x="7585" y="7016"/>
                      <a:pt x="7513" y="6408"/>
                    </a:cubicBezTo>
                    <a:cubicBezTo>
                      <a:pt x="7477" y="6157"/>
                      <a:pt x="7585" y="5871"/>
                      <a:pt x="7764" y="5692"/>
                    </a:cubicBezTo>
                    <a:cubicBezTo>
                      <a:pt x="8014" y="5334"/>
                      <a:pt x="8408" y="5119"/>
                      <a:pt x="8838" y="5083"/>
                    </a:cubicBezTo>
                    <a:close/>
                    <a:moveTo>
                      <a:pt x="21458" y="4390"/>
                    </a:moveTo>
                    <a:cubicBezTo>
                      <a:pt x="21701" y="4390"/>
                      <a:pt x="21947" y="4430"/>
                      <a:pt x="22189" y="4511"/>
                    </a:cubicBezTo>
                    <a:cubicBezTo>
                      <a:pt x="22475" y="4582"/>
                      <a:pt x="22726" y="4725"/>
                      <a:pt x="22905" y="4940"/>
                    </a:cubicBezTo>
                    <a:lnTo>
                      <a:pt x="23012" y="5012"/>
                    </a:lnTo>
                    <a:cubicBezTo>
                      <a:pt x="23585" y="5334"/>
                      <a:pt x="23979" y="5871"/>
                      <a:pt x="24158" y="6515"/>
                    </a:cubicBezTo>
                    <a:cubicBezTo>
                      <a:pt x="24337" y="7267"/>
                      <a:pt x="24158" y="8054"/>
                      <a:pt x="23585" y="8627"/>
                    </a:cubicBezTo>
                    <a:lnTo>
                      <a:pt x="23621" y="8627"/>
                    </a:lnTo>
                    <a:cubicBezTo>
                      <a:pt x="23122" y="9059"/>
                      <a:pt x="22500" y="9275"/>
                      <a:pt x="21869" y="9275"/>
                    </a:cubicBezTo>
                    <a:cubicBezTo>
                      <a:pt x="21821" y="9275"/>
                      <a:pt x="21772" y="9274"/>
                      <a:pt x="21724" y="9271"/>
                    </a:cubicBezTo>
                    <a:cubicBezTo>
                      <a:pt x="20936" y="9200"/>
                      <a:pt x="20220" y="8770"/>
                      <a:pt x="19755" y="8126"/>
                    </a:cubicBezTo>
                    <a:cubicBezTo>
                      <a:pt x="19469" y="7660"/>
                      <a:pt x="19290" y="7124"/>
                      <a:pt x="19325" y="6587"/>
                    </a:cubicBezTo>
                    <a:cubicBezTo>
                      <a:pt x="19325" y="5835"/>
                      <a:pt x="19719" y="5155"/>
                      <a:pt x="20328" y="4725"/>
                    </a:cubicBezTo>
                    <a:cubicBezTo>
                      <a:pt x="20663" y="4502"/>
                      <a:pt x="21055" y="4390"/>
                      <a:pt x="21458" y="4390"/>
                    </a:cubicBezTo>
                    <a:close/>
                    <a:moveTo>
                      <a:pt x="18717" y="0"/>
                    </a:moveTo>
                    <a:cubicBezTo>
                      <a:pt x="18216" y="179"/>
                      <a:pt x="17750" y="502"/>
                      <a:pt x="17392" y="895"/>
                    </a:cubicBezTo>
                    <a:cubicBezTo>
                      <a:pt x="17031" y="372"/>
                      <a:pt x="16470" y="112"/>
                      <a:pt x="15906" y="112"/>
                    </a:cubicBezTo>
                    <a:cubicBezTo>
                      <a:pt x="15351" y="112"/>
                      <a:pt x="14794" y="363"/>
                      <a:pt x="14421" y="859"/>
                    </a:cubicBezTo>
                    <a:cubicBezTo>
                      <a:pt x="13885" y="681"/>
                      <a:pt x="13312" y="537"/>
                      <a:pt x="12739" y="502"/>
                    </a:cubicBezTo>
                    <a:lnTo>
                      <a:pt x="12739" y="502"/>
                    </a:lnTo>
                    <a:cubicBezTo>
                      <a:pt x="13312" y="788"/>
                      <a:pt x="13706" y="1289"/>
                      <a:pt x="13849" y="1933"/>
                    </a:cubicBezTo>
                    <a:cubicBezTo>
                      <a:pt x="14028" y="3150"/>
                      <a:pt x="13240" y="4332"/>
                      <a:pt x="12059" y="4654"/>
                    </a:cubicBezTo>
                    <a:cubicBezTo>
                      <a:pt x="11773" y="4852"/>
                      <a:pt x="11432" y="4955"/>
                      <a:pt x="11087" y="4955"/>
                    </a:cubicBezTo>
                    <a:cubicBezTo>
                      <a:pt x="10871" y="4955"/>
                      <a:pt x="10655" y="4915"/>
                      <a:pt x="10448" y="4833"/>
                    </a:cubicBezTo>
                    <a:cubicBezTo>
                      <a:pt x="9482" y="4511"/>
                      <a:pt x="8551" y="3580"/>
                      <a:pt x="8623" y="2506"/>
                    </a:cubicBezTo>
                    <a:cubicBezTo>
                      <a:pt x="8623" y="2291"/>
                      <a:pt x="8694" y="2041"/>
                      <a:pt x="8766" y="1862"/>
                    </a:cubicBezTo>
                    <a:lnTo>
                      <a:pt x="8766" y="1862"/>
                    </a:lnTo>
                    <a:cubicBezTo>
                      <a:pt x="7871" y="2613"/>
                      <a:pt x="7191" y="3651"/>
                      <a:pt x="6905" y="4797"/>
                    </a:cubicBezTo>
                    <a:cubicBezTo>
                      <a:pt x="6797" y="4690"/>
                      <a:pt x="6654" y="4582"/>
                      <a:pt x="6511" y="4511"/>
                    </a:cubicBezTo>
                    <a:lnTo>
                      <a:pt x="6511" y="4511"/>
                    </a:lnTo>
                    <a:cubicBezTo>
                      <a:pt x="6797" y="5012"/>
                      <a:pt x="6475" y="5620"/>
                      <a:pt x="5902" y="5656"/>
                    </a:cubicBezTo>
                    <a:cubicBezTo>
                      <a:pt x="5401" y="5656"/>
                      <a:pt x="5043" y="5083"/>
                      <a:pt x="5294" y="4618"/>
                    </a:cubicBezTo>
                    <a:lnTo>
                      <a:pt x="5294" y="4618"/>
                    </a:lnTo>
                    <a:cubicBezTo>
                      <a:pt x="4900" y="4833"/>
                      <a:pt x="4650" y="5226"/>
                      <a:pt x="4614" y="5692"/>
                    </a:cubicBezTo>
                    <a:cubicBezTo>
                      <a:pt x="4327" y="5620"/>
                      <a:pt x="4041" y="5549"/>
                      <a:pt x="3755" y="5549"/>
                    </a:cubicBezTo>
                    <a:cubicBezTo>
                      <a:pt x="3647" y="5549"/>
                      <a:pt x="3504" y="5584"/>
                      <a:pt x="3361" y="5584"/>
                    </a:cubicBezTo>
                    <a:cubicBezTo>
                      <a:pt x="3540" y="5763"/>
                      <a:pt x="3647" y="5942"/>
                      <a:pt x="3683" y="6157"/>
                    </a:cubicBezTo>
                    <a:cubicBezTo>
                      <a:pt x="3898" y="6443"/>
                      <a:pt x="3969" y="6766"/>
                      <a:pt x="3898" y="7088"/>
                    </a:cubicBezTo>
                    <a:cubicBezTo>
                      <a:pt x="3777" y="7632"/>
                      <a:pt x="3298" y="8023"/>
                      <a:pt x="2763" y="8023"/>
                    </a:cubicBezTo>
                    <a:cubicBezTo>
                      <a:pt x="2666" y="8023"/>
                      <a:pt x="2566" y="8010"/>
                      <a:pt x="2466" y="7983"/>
                    </a:cubicBezTo>
                    <a:cubicBezTo>
                      <a:pt x="2215" y="7911"/>
                      <a:pt x="1965" y="7768"/>
                      <a:pt x="1822" y="7589"/>
                    </a:cubicBezTo>
                    <a:cubicBezTo>
                      <a:pt x="1643" y="7446"/>
                      <a:pt x="1535" y="7267"/>
                      <a:pt x="1464" y="7052"/>
                    </a:cubicBezTo>
                    <a:cubicBezTo>
                      <a:pt x="1428" y="6945"/>
                      <a:pt x="1428" y="6873"/>
                      <a:pt x="1428" y="6766"/>
                    </a:cubicBezTo>
                    <a:lnTo>
                      <a:pt x="1428" y="6766"/>
                    </a:lnTo>
                    <a:cubicBezTo>
                      <a:pt x="1" y="8804"/>
                      <a:pt x="1678" y="11269"/>
                      <a:pt x="3760" y="11269"/>
                    </a:cubicBezTo>
                    <a:cubicBezTo>
                      <a:pt x="4237" y="11269"/>
                      <a:pt x="4735" y="11140"/>
                      <a:pt x="5222" y="10846"/>
                    </a:cubicBezTo>
                    <a:cubicBezTo>
                      <a:pt x="5734" y="11522"/>
                      <a:pt x="6506" y="11862"/>
                      <a:pt x="7283" y="11862"/>
                    </a:cubicBezTo>
                    <a:cubicBezTo>
                      <a:pt x="8028" y="11862"/>
                      <a:pt x="8777" y="11549"/>
                      <a:pt x="9303" y="10918"/>
                    </a:cubicBezTo>
                    <a:cubicBezTo>
                      <a:pt x="10273" y="11555"/>
                      <a:pt x="11366" y="11864"/>
                      <a:pt x="12450" y="11864"/>
                    </a:cubicBezTo>
                    <a:cubicBezTo>
                      <a:pt x="14045" y="11864"/>
                      <a:pt x="15619" y="11194"/>
                      <a:pt x="16748" y="9916"/>
                    </a:cubicBezTo>
                    <a:cubicBezTo>
                      <a:pt x="17415" y="11895"/>
                      <a:pt x="19257" y="13017"/>
                      <a:pt x="21131" y="13017"/>
                    </a:cubicBezTo>
                    <a:cubicBezTo>
                      <a:pt x="22274" y="13017"/>
                      <a:pt x="23428" y="12600"/>
                      <a:pt x="24337" y="11705"/>
                    </a:cubicBezTo>
                    <a:cubicBezTo>
                      <a:pt x="25053" y="12120"/>
                      <a:pt x="25799" y="12306"/>
                      <a:pt x="26520" y="12306"/>
                    </a:cubicBezTo>
                    <a:cubicBezTo>
                      <a:pt x="29207" y="12306"/>
                      <a:pt x="31553" y="9724"/>
                      <a:pt x="30725" y="6754"/>
                    </a:cubicBezTo>
                    <a:lnTo>
                      <a:pt x="30725" y="6754"/>
                    </a:lnTo>
                    <a:cubicBezTo>
                      <a:pt x="30585" y="7193"/>
                      <a:pt x="30409" y="7569"/>
                      <a:pt x="30135" y="7911"/>
                    </a:cubicBezTo>
                    <a:cubicBezTo>
                      <a:pt x="29956" y="8162"/>
                      <a:pt x="29742" y="8376"/>
                      <a:pt x="29455" y="8555"/>
                    </a:cubicBezTo>
                    <a:cubicBezTo>
                      <a:pt x="28970" y="8863"/>
                      <a:pt x="28383" y="9031"/>
                      <a:pt x="27802" y="9031"/>
                    </a:cubicBezTo>
                    <a:cubicBezTo>
                      <a:pt x="27097" y="9031"/>
                      <a:pt x="26402" y="8783"/>
                      <a:pt x="25912" y="8233"/>
                    </a:cubicBezTo>
                    <a:cubicBezTo>
                      <a:pt x="25768" y="8054"/>
                      <a:pt x="25625" y="7875"/>
                      <a:pt x="25518" y="7696"/>
                    </a:cubicBezTo>
                    <a:cubicBezTo>
                      <a:pt x="25088" y="7195"/>
                      <a:pt x="24874" y="6551"/>
                      <a:pt x="24909" y="5907"/>
                    </a:cubicBezTo>
                    <a:cubicBezTo>
                      <a:pt x="24909" y="5405"/>
                      <a:pt x="25088" y="4904"/>
                      <a:pt x="25339" y="4475"/>
                    </a:cubicBezTo>
                    <a:cubicBezTo>
                      <a:pt x="25589" y="4117"/>
                      <a:pt x="25912" y="3830"/>
                      <a:pt x="26234" y="3580"/>
                    </a:cubicBezTo>
                    <a:lnTo>
                      <a:pt x="26234" y="3580"/>
                    </a:lnTo>
                    <a:cubicBezTo>
                      <a:pt x="25768" y="3616"/>
                      <a:pt x="25267" y="3723"/>
                      <a:pt x="24838" y="3902"/>
                    </a:cubicBezTo>
                    <a:lnTo>
                      <a:pt x="24838" y="3830"/>
                    </a:lnTo>
                    <a:cubicBezTo>
                      <a:pt x="24838" y="2971"/>
                      <a:pt x="24158" y="2291"/>
                      <a:pt x="23334" y="2291"/>
                    </a:cubicBezTo>
                    <a:cubicBezTo>
                      <a:pt x="23048" y="2291"/>
                      <a:pt x="22762" y="2363"/>
                      <a:pt x="22547" y="2506"/>
                    </a:cubicBezTo>
                    <a:cubicBezTo>
                      <a:pt x="22511" y="2112"/>
                      <a:pt x="22368" y="1719"/>
                      <a:pt x="22189" y="1396"/>
                    </a:cubicBezTo>
                    <a:cubicBezTo>
                      <a:pt x="22153" y="1468"/>
                      <a:pt x="22153" y="1540"/>
                      <a:pt x="22117" y="1611"/>
                    </a:cubicBezTo>
                    <a:cubicBezTo>
                      <a:pt x="22010" y="2005"/>
                      <a:pt x="21795" y="2363"/>
                      <a:pt x="21509" y="2649"/>
                    </a:cubicBezTo>
                    <a:cubicBezTo>
                      <a:pt x="21401" y="2757"/>
                      <a:pt x="21294" y="2864"/>
                      <a:pt x="21151" y="2936"/>
                    </a:cubicBezTo>
                    <a:cubicBezTo>
                      <a:pt x="20900" y="3115"/>
                      <a:pt x="20578" y="3222"/>
                      <a:pt x="20256" y="3222"/>
                    </a:cubicBezTo>
                    <a:lnTo>
                      <a:pt x="20184" y="3222"/>
                    </a:lnTo>
                    <a:cubicBezTo>
                      <a:pt x="19361" y="3222"/>
                      <a:pt x="18645" y="2757"/>
                      <a:pt x="18359" y="2005"/>
                    </a:cubicBezTo>
                    <a:cubicBezTo>
                      <a:pt x="18323" y="1933"/>
                      <a:pt x="18287" y="1826"/>
                      <a:pt x="18287" y="1754"/>
                    </a:cubicBezTo>
                    <a:cubicBezTo>
                      <a:pt x="18216" y="1468"/>
                      <a:pt x="18216" y="1146"/>
                      <a:pt x="18287" y="859"/>
                    </a:cubicBezTo>
                    <a:cubicBezTo>
                      <a:pt x="18287" y="788"/>
                      <a:pt x="18323" y="752"/>
                      <a:pt x="18323" y="681"/>
                    </a:cubicBezTo>
                    <a:cubicBezTo>
                      <a:pt x="18359" y="537"/>
                      <a:pt x="18431" y="430"/>
                      <a:pt x="18502" y="287"/>
                    </a:cubicBezTo>
                    <a:cubicBezTo>
                      <a:pt x="18574" y="215"/>
                      <a:pt x="18645" y="108"/>
                      <a:pt x="187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43" name="Google Shape;3543;p60"/>
          <p:cNvGrpSpPr/>
          <p:nvPr/>
        </p:nvGrpSpPr>
        <p:grpSpPr>
          <a:xfrm rot="804350">
            <a:off x="2744943" y="2565515"/>
            <a:ext cx="1252085" cy="1485620"/>
            <a:chOff x="3070355" y="762314"/>
            <a:chExt cx="1535125" cy="1809429"/>
          </a:xfrm>
        </p:grpSpPr>
        <p:sp>
          <p:nvSpPr>
            <p:cNvPr id="3544" name="Google Shape;3544;p60"/>
            <p:cNvSpPr/>
            <p:nvPr/>
          </p:nvSpPr>
          <p:spPr>
            <a:xfrm>
              <a:off x="3408900" y="1044775"/>
              <a:ext cx="689700" cy="689700"/>
            </a:xfrm>
            <a:prstGeom prst="ellips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45" name="Google Shape;3545;p60"/>
            <p:cNvGrpSpPr/>
            <p:nvPr/>
          </p:nvGrpSpPr>
          <p:grpSpPr>
            <a:xfrm rot="-476565">
              <a:off x="3177515" y="845692"/>
              <a:ext cx="1320805" cy="1642675"/>
              <a:chOff x="3063675" y="1566250"/>
              <a:chExt cx="596450" cy="741800"/>
            </a:xfrm>
          </p:grpSpPr>
          <p:sp>
            <p:nvSpPr>
              <p:cNvPr id="3546" name="Google Shape;3546;p60"/>
              <p:cNvSpPr/>
              <p:nvPr/>
            </p:nvSpPr>
            <p:spPr>
              <a:xfrm>
                <a:off x="3160250" y="1665900"/>
                <a:ext cx="310975" cy="266475"/>
              </a:xfrm>
              <a:custGeom>
                <a:rect b="b" l="l" r="r" t="t"/>
                <a:pathLst>
                  <a:path extrusionOk="0" h="10659" w="12439">
                    <a:moveTo>
                      <a:pt x="8533" y="2148"/>
                    </a:moveTo>
                    <a:lnTo>
                      <a:pt x="8533" y="8515"/>
                    </a:lnTo>
                    <a:lnTo>
                      <a:pt x="6623" y="8515"/>
                    </a:lnTo>
                    <a:lnTo>
                      <a:pt x="6623" y="4843"/>
                    </a:lnTo>
                    <a:lnTo>
                      <a:pt x="5137" y="4843"/>
                    </a:lnTo>
                    <a:lnTo>
                      <a:pt x="5137" y="3528"/>
                    </a:lnTo>
                    <a:cubicBezTo>
                      <a:pt x="5370" y="3528"/>
                      <a:pt x="5583" y="3506"/>
                      <a:pt x="5816" y="3464"/>
                    </a:cubicBezTo>
                    <a:cubicBezTo>
                      <a:pt x="6028" y="3421"/>
                      <a:pt x="6219" y="3337"/>
                      <a:pt x="6410" y="3230"/>
                    </a:cubicBezTo>
                    <a:cubicBezTo>
                      <a:pt x="6580" y="3124"/>
                      <a:pt x="6729" y="2976"/>
                      <a:pt x="6835" y="2806"/>
                    </a:cubicBezTo>
                    <a:cubicBezTo>
                      <a:pt x="6962" y="2594"/>
                      <a:pt x="7026" y="2381"/>
                      <a:pt x="7026" y="2148"/>
                    </a:cubicBezTo>
                    <a:close/>
                    <a:moveTo>
                      <a:pt x="7088" y="1"/>
                    </a:moveTo>
                    <a:cubicBezTo>
                      <a:pt x="5778" y="1"/>
                      <a:pt x="4441" y="488"/>
                      <a:pt x="3354" y="1575"/>
                    </a:cubicBezTo>
                    <a:cubicBezTo>
                      <a:pt x="1" y="4928"/>
                      <a:pt x="2378" y="10659"/>
                      <a:pt x="7111" y="10659"/>
                    </a:cubicBezTo>
                    <a:cubicBezTo>
                      <a:pt x="10061" y="10659"/>
                      <a:pt x="12438" y="8261"/>
                      <a:pt x="12438" y="5332"/>
                    </a:cubicBezTo>
                    <a:cubicBezTo>
                      <a:pt x="12438" y="2118"/>
                      <a:pt x="9821" y="1"/>
                      <a:pt x="708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60"/>
              <p:cNvSpPr/>
              <p:nvPr/>
            </p:nvSpPr>
            <p:spPr>
              <a:xfrm>
                <a:off x="3063675" y="1566250"/>
                <a:ext cx="596450" cy="741800"/>
              </a:xfrm>
              <a:custGeom>
                <a:rect b="b" l="l" r="r" t="t"/>
                <a:pathLst>
                  <a:path extrusionOk="0" h="29672" w="23858">
                    <a:moveTo>
                      <a:pt x="10997" y="3420"/>
                    </a:moveTo>
                    <a:cubicBezTo>
                      <a:pt x="12005" y="3420"/>
                      <a:pt x="13039" y="3684"/>
                      <a:pt x="14009" y="4266"/>
                    </a:cubicBezTo>
                    <a:cubicBezTo>
                      <a:pt x="17914" y="6622"/>
                      <a:pt x="17787" y="12353"/>
                      <a:pt x="13754" y="14496"/>
                    </a:cubicBezTo>
                    <a:lnTo>
                      <a:pt x="13712" y="14475"/>
                    </a:lnTo>
                    <a:lnTo>
                      <a:pt x="12948" y="14857"/>
                    </a:lnTo>
                    <a:cubicBezTo>
                      <a:pt x="12332" y="15091"/>
                      <a:pt x="11653" y="15197"/>
                      <a:pt x="10974" y="15197"/>
                    </a:cubicBezTo>
                    <a:cubicBezTo>
                      <a:pt x="7726" y="15197"/>
                      <a:pt x="5095" y="12565"/>
                      <a:pt x="5095" y="9318"/>
                    </a:cubicBezTo>
                    <a:cubicBezTo>
                      <a:pt x="5095" y="5881"/>
                      <a:pt x="7923" y="3420"/>
                      <a:pt x="10997" y="3420"/>
                    </a:cubicBezTo>
                    <a:close/>
                    <a:moveTo>
                      <a:pt x="7960" y="0"/>
                    </a:moveTo>
                    <a:lnTo>
                      <a:pt x="6899" y="3693"/>
                    </a:lnTo>
                    <a:lnTo>
                      <a:pt x="3078" y="3566"/>
                    </a:lnTo>
                    <a:lnTo>
                      <a:pt x="4352" y="7174"/>
                    </a:lnTo>
                    <a:lnTo>
                      <a:pt x="1210" y="9318"/>
                    </a:lnTo>
                    <a:lnTo>
                      <a:pt x="4352" y="11461"/>
                    </a:lnTo>
                    <a:lnTo>
                      <a:pt x="3057" y="15069"/>
                    </a:lnTo>
                    <a:lnTo>
                      <a:pt x="6877" y="14942"/>
                    </a:lnTo>
                    <a:lnTo>
                      <a:pt x="7259" y="16194"/>
                    </a:lnTo>
                    <a:cubicBezTo>
                      <a:pt x="5753" y="18890"/>
                      <a:pt x="2229" y="25045"/>
                      <a:pt x="1" y="27295"/>
                    </a:cubicBezTo>
                    <a:cubicBezTo>
                      <a:pt x="1656" y="27295"/>
                      <a:pt x="5859" y="24812"/>
                      <a:pt x="5859" y="24812"/>
                    </a:cubicBezTo>
                    <a:cubicBezTo>
                      <a:pt x="5859" y="24812"/>
                      <a:pt x="6835" y="26616"/>
                      <a:pt x="6665" y="29672"/>
                    </a:cubicBezTo>
                    <a:cubicBezTo>
                      <a:pt x="10295" y="26488"/>
                      <a:pt x="10910" y="18593"/>
                      <a:pt x="11016" y="16279"/>
                    </a:cubicBezTo>
                    <a:lnTo>
                      <a:pt x="11462" y="16661"/>
                    </a:lnTo>
                    <a:cubicBezTo>
                      <a:pt x="12268" y="18932"/>
                      <a:pt x="14688" y="24875"/>
                      <a:pt x="18487" y="26679"/>
                    </a:cubicBezTo>
                    <a:cubicBezTo>
                      <a:pt x="17596" y="24132"/>
                      <a:pt x="18020" y="22392"/>
                      <a:pt x="18020" y="22392"/>
                    </a:cubicBezTo>
                    <a:lnTo>
                      <a:pt x="18020" y="22392"/>
                    </a:lnTo>
                    <a:cubicBezTo>
                      <a:pt x="18021" y="22392"/>
                      <a:pt x="21315" y="23308"/>
                      <a:pt x="23150" y="23308"/>
                    </a:cubicBezTo>
                    <a:cubicBezTo>
                      <a:pt x="23423" y="23308"/>
                      <a:pt x="23664" y="23288"/>
                      <a:pt x="23857" y="23241"/>
                    </a:cubicBezTo>
                    <a:cubicBezTo>
                      <a:pt x="21416" y="21883"/>
                      <a:pt x="16959" y="17680"/>
                      <a:pt x="14879" y="15621"/>
                    </a:cubicBezTo>
                    <a:lnTo>
                      <a:pt x="15070" y="14963"/>
                    </a:lnTo>
                    <a:lnTo>
                      <a:pt x="18891" y="15069"/>
                    </a:lnTo>
                    <a:lnTo>
                      <a:pt x="17596" y="11461"/>
                    </a:lnTo>
                    <a:lnTo>
                      <a:pt x="20758" y="9318"/>
                    </a:lnTo>
                    <a:lnTo>
                      <a:pt x="17596" y="7174"/>
                    </a:lnTo>
                    <a:lnTo>
                      <a:pt x="18891" y="3566"/>
                    </a:lnTo>
                    <a:lnTo>
                      <a:pt x="15070" y="3693"/>
                    </a:lnTo>
                    <a:lnTo>
                      <a:pt x="14009" y="0"/>
                    </a:lnTo>
                    <a:lnTo>
                      <a:pt x="10995" y="2356"/>
                    </a:lnTo>
                    <a:lnTo>
                      <a:pt x="796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1" name="Shape 3551"/>
        <p:cNvGrpSpPr/>
        <p:nvPr/>
      </p:nvGrpSpPr>
      <p:grpSpPr>
        <a:xfrm>
          <a:off x="0" y="0"/>
          <a:ext cx="0" cy="0"/>
          <a:chOff x="0" y="0"/>
          <a:chExt cx="0" cy="0"/>
        </a:xfrm>
      </p:grpSpPr>
      <p:sp>
        <p:nvSpPr>
          <p:cNvPr id="3552" name="Google Shape;3552;p61"/>
          <p:cNvSpPr txBox="1"/>
          <p:nvPr>
            <p:ph type="title"/>
          </p:nvPr>
        </p:nvSpPr>
        <p:spPr>
          <a:xfrm>
            <a:off x="714175" y="542500"/>
            <a:ext cx="7715700" cy="53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CORE VALUES</a:t>
            </a:r>
            <a:endParaRPr/>
          </a:p>
        </p:txBody>
      </p:sp>
      <p:sp>
        <p:nvSpPr>
          <p:cNvPr id="3553" name="Google Shape;3553;p61"/>
          <p:cNvSpPr txBox="1"/>
          <p:nvPr>
            <p:ph idx="7" type="subTitle"/>
          </p:nvPr>
        </p:nvSpPr>
        <p:spPr>
          <a:xfrm>
            <a:off x="990000" y="2059463"/>
            <a:ext cx="1871400" cy="483000"/>
          </a:xfrm>
          <a:prstGeom prst="rect">
            <a:avLst/>
          </a:prstGeom>
        </p:spPr>
        <p:txBody>
          <a:bodyPr anchorCtr="0" anchor="t" bIns="91425" lIns="91425" spcFirstLastPara="1" rIns="91425" wrap="square" tIns="91425">
            <a:noAutofit/>
          </a:bodyPr>
          <a:lstStyle/>
          <a:p>
            <a:pPr indent="-361950" lvl="0" marL="457200" rtl="0" algn="ctr">
              <a:spcBef>
                <a:spcPts val="0"/>
              </a:spcBef>
              <a:spcAft>
                <a:spcPts val="0"/>
              </a:spcAft>
              <a:buClr>
                <a:schemeClr val="lt1"/>
              </a:buClr>
              <a:buSzPts val="2100"/>
              <a:buAutoNum type="arabicPeriod"/>
            </a:pPr>
            <a:r>
              <a:rPr lang="en" sz="2100">
                <a:solidFill>
                  <a:schemeClr val="lt1"/>
                </a:solidFill>
              </a:rPr>
              <a:t>People First</a:t>
            </a:r>
            <a:endParaRPr sz="2100">
              <a:solidFill>
                <a:schemeClr val="lt1"/>
              </a:solidFill>
            </a:endParaRPr>
          </a:p>
        </p:txBody>
      </p:sp>
      <p:sp>
        <p:nvSpPr>
          <p:cNvPr id="3554" name="Google Shape;3554;p61"/>
          <p:cNvSpPr txBox="1"/>
          <p:nvPr>
            <p:ph idx="8" type="subTitle"/>
          </p:nvPr>
        </p:nvSpPr>
        <p:spPr>
          <a:xfrm>
            <a:off x="3636306" y="1907638"/>
            <a:ext cx="1871400" cy="48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lt1"/>
                </a:solidFill>
              </a:rPr>
              <a:t>3. </a:t>
            </a:r>
            <a:r>
              <a:rPr lang="en" sz="2000">
                <a:solidFill>
                  <a:schemeClr val="lt1"/>
                </a:solidFill>
              </a:rPr>
              <a:t>Innovative Mindset</a:t>
            </a:r>
            <a:endParaRPr sz="2000">
              <a:solidFill>
                <a:schemeClr val="lt1"/>
              </a:solidFill>
            </a:endParaRPr>
          </a:p>
        </p:txBody>
      </p:sp>
      <p:sp>
        <p:nvSpPr>
          <p:cNvPr id="3555" name="Google Shape;3555;p61"/>
          <p:cNvSpPr txBox="1"/>
          <p:nvPr>
            <p:ph idx="9" type="subTitle"/>
          </p:nvPr>
        </p:nvSpPr>
        <p:spPr>
          <a:xfrm>
            <a:off x="6538875" y="2002346"/>
            <a:ext cx="1871400" cy="33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lt1"/>
                </a:solidFill>
              </a:rPr>
              <a:t>5. </a:t>
            </a:r>
            <a:r>
              <a:rPr lang="en" sz="2000">
                <a:solidFill>
                  <a:schemeClr val="lt1"/>
                </a:solidFill>
              </a:rPr>
              <a:t>Results</a:t>
            </a:r>
            <a:r>
              <a:rPr lang="en" sz="2000">
                <a:solidFill>
                  <a:schemeClr val="lt1"/>
                </a:solidFill>
              </a:rPr>
              <a:t> Driven</a:t>
            </a:r>
            <a:endParaRPr sz="2000">
              <a:solidFill>
                <a:schemeClr val="lt1"/>
              </a:solidFill>
            </a:endParaRPr>
          </a:p>
        </p:txBody>
      </p:sp>
      <p:sp>
        <p:nvSpPr>
          <p:cNvPr id="3556" name="Google Shape;3556;p61"/>
          <p:cNvSpPr txBox="1"/>
          <p:nvPr>
            <p:ph idx="13" type="subTitle"/>
          </p:nvPr>
        </p:nvSpPr>
        <p:spPr>
          <a:xfrm>
            <a:off x="942500" y="3770986"/>
            <a:ext cx="1871400" cy="48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chemeClr val="lt1"/>
                </a:solidFill>
              </a:rPr>
              <a:t>2. </a:t>
            </a:r>
            <a:r>
              <a:rPr lang="en" sz="2000">
                <a:solidFill>
                  <a:schemeClr val="lt1"/>
                </a:solidFill>
              </a:rPr>
              <a:t>Open Minded </a:t>
            </a:r>
            <a:endParaRPr sz="2000">
              <a:solidFill>
                <a:schemeClr val="lt1"/>
              </a:solidFill>
            </a:endParaRPr>
          </a:p>
        </p:txBody>
      </p:sp>
      <p:sp>
        <p:nvSpPr>
          <p:cNvPr id="3557" name="Google Shape;3557;p61"/>
          <p:cNvSpPr txBox="1"/>
          <p:nvPr>
            <p:ph idx="14" type="subTitle"/>
          </p:nvPr>
        </p:nvSpPr>
        <p:spPr>
          <a:xfrm>
            <a:off x="3740668" y="3690511"/>
            <a:ext cx="1871400" cy="48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lt1"/>
                </a:solidFill>
              </a:rPr>
              <a:t>4. </a:t>
            </a:r>
            <a:r>
              <a:rPr lang="en" sz="2000">
                <a:solidFill>
                  <a:schemeClr val="lt1"/>
                </a:solidFill>
              </a:rPr>
              <a:t>Mutual Respect</a:t>
            </a:r>
            <a:endParaRPr sz="2000">
              <a:solidFill>
                <a:schemeClr val="lt1"/>
              </a:solidFill>
            </a:endParaRPr>
          </a:p>
        </p:txBody>
      </p:sp>
      <p:sp>
        <p:nvSpPr>
          <p:cNvPr id="3558" name="Google Shape;3558;p61"/>
          <p:cNvSpPr txBox="1"/>
          <p:nvPr>
            <p:ph idx="15" type="subTitle"/>
          </p:nvPr>
        </p:nvSpPr>
        <p:spPr>
          <a:xfrm>
            <a:off x="6538842" y="3647636"/>
            <a:ext cx="1871400" cy="48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6. </a:t>
            </a:r>
            <a:r>
              <a:rPr lang="en">
                <a:solidFill>
                  <a:schemeClr val="lt1"/>
                </a:solidFill>
              </a:rPr>
              <a:t>Transparency, Equity and  Integrity</a:t>
            </a:r>
            <a:endParaRPr>
              <a:solidFill>
                <a:schemeClr val="lt1"/>
              </a:solidFill>
            </a:endParaRPr>
          </a:p>
        </p:txBody>
      </p:sp>
      <p:grpSp>
        <p:nvGrpSpPr>
          <p:cNvPr id="3559" name="Google Shape;3559;p61"/>
          <p:cNvGrpSpPr/>
          <p:nvPr/>
        </p:nvGrpSpPr>
        <p:grpSpPr>
          <a:xfrm>
            <a:off x="473547" y="249105"/>
            <a:ext cx="2163701" cy="1255236"/>
            <a:chOff x="4470176" y="3297806"/>
            <a:chExt cx="2336357" cy="1355400"/>
          </a:xfrm>
        </p:grpSpPr>
        <p:grpSp>
          <p:nvGrpSpPr>
            <p:cNvPr id="3560" name="Google Shape;3560;p61"/>
            <p:cNvGrpSpPr/>
            <p:nvPr/>
          </p:nvGrpSpPr>
          <p:grpSpPr>
            <a:xfrm rot="-4708987">
              <a:off x="6503893" y="3647909"/>
              <a:ext cx="295718" cy="255668"/>
              <a:chOff x="101940" y="1511157"/>
              <a:chExt cx="152131" cy="131514"/>
            </a:xfrm>
          </p:grpSpPr>
          <p:sp>
            <p:nvSpPr>
              <p:cNvPr id="3561" name="Google Shape;3561;p61"/>
              <p:cNvSpPr/>
              <p:nvPr/>
            </p:nvSpPr>
            <p:spPr>
              <a:xfrm>
                <a:off x="185999" y="1524684"/>
                <a:ext cx="51398" cy="42536"/>
              </a:xfrm>
              <a:custGeom>
                <a:rect b="b" l="l" r="r" t="t"/>
                <a:pathLst>
                  <a:path extrusionOk="0" h="1176" w="1421">
                    <a:moveTo>
                      <a:pt x="302" y="0"/>
                    </a:moveTo>
                    <a:cubicBezTo>
                      <a:pt x="228" y="0"/>
                      <a:pt x="167" y="22"/>
                      <a:pt x="125" y="70"/>
                    </a:cubicBezTo>
                    <a:cubicBezTo>
                      <a:pt x="1" y="212"/>
                      <a:pt x="143" y="567"/>
                      <a:pt x="462" y="851"/>
                    </a:cubicBezTo>
                    <a:cubicBezTo>
                      <a:pt x="691" y="1054"/>
                      <a:pt x="948" y="1176"/>
                      <a:pt x="1120" y="1176"/>
                    </a:cubicBezTo>
                    <a:cubicBezTo>
                      <a:pt x="1188" y="1176"/>
                      <a:pt x="1243" y="1157"/>
                      <a:pt x="1278" y="1117"/>
                    </a:cubicBezTo>
                    <a:cubicBezTo>
                      <a:pt x="1420" y="975"/>
                      <a:pt x="1260" y="620"/>
                      <a:pt x="941" y="336"/>
                    </a:cubicBezTo>
                    <a:cubicBezTo>
                      <a:pt x="717" y="124"/>
                      <a:pt x="475" y="0"/>
                      <a:pt x="3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61"/>
              <p:cNvSpPr/>
              <p:nvPr/>
            </p:nvSpPr>
            <p:spPr>
              <a:xfrm>
                <a:off x="153265" y="1519006"/>
                <a:ext cx="29551" cy="14142"/>
              </a:xfrm>
              <a:custGeom>
                <a:rect b="b" l="l" r="r" t="t"/>
                <a:pathLst>
                  <a:path extrusionOk="0" h="391" w="817">
                    <a:moveTo>
                      <a:pt x="492" y="1"/>
                    </a:moveTo>
                    <a:cubicBezTo>
                      <a:pt x="443" y="1"/>
                      <a:pt x="391" y="5"/>
                      <a:pt x="338" y="14"/>
                    </a:cubicBezTo>
                    <a:cubicBezTo>
                      <a:pt x="125" y="67"/>
                      <a:pt x="1" y="156"/>
                      <a:pt x="36" y="280"/>
                    </a:cubicBezTo>
                    <a:cubicBezTo>
                      <a:pt x="62" y="345"/>
                      <a:pt x="162" y="390"/>
                      <a:pt x="303" y="390"/>
                    </a:cubicBezTo>
                    <a:cubicBezTo>
                      <a:pt x="357" y="390"/>
                      <a:pt x="416" y="384"/>
                      <a:pt x="480" y="369"/>
                    </a:cubicBezTo>
                    <a:cubicBezTo>
                      <a:pt x="693" y="334"/>
                      <a:pt x="817" y="227"/>
                      <a:pt x="781" y="121"/>
                    </a:cubicBezTo>
                    <a:cubicBezTo>
                      <a:pt x="755" y="41"/>
                      <a:pt x="638" y="1"/>
                      <a:pt x="4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61"/>
              <p:cNvSpPr/>
              <p:nvPr/>
            </p:nvSpPr>
            <p:spPr>
              <a:xfrm>
                <a:off x="105159" y="1511157"/>
                <a:ext cx="148912" cy="130972"/>
              </a:xfrm>
              <a:custGeom>
                <a:rect b="b" l="l" r="r" t="t"/>
                <a:pathLst>
                  <a:path extrusionOk="0" h="3621" w="4117">
                    <a:moveTo>
                      <a:pt x="2053" y="0"/>
                    </a:moveTo>
                    <a:cubicBezTo>
                      <a:pt x="1344" y="0"/>
                      <a:pt x="671" y="424"/>
                      <a:pt x="390" y="1118"/>
                    </a:cubicBezTo>
                    <a:cubicBezTo>
                      <a:pt x="0" y="2041"/>
                      <a:pt x="444" y="3106"/>
                      <a:pt x="1366" y="3478"/>
                    </a:cubicBezTo>
                    <a:cubicBezTo>
                      <a:pt x="1594" y="3575"/>
                      <a:pt x="1831" y="3620"/>
                      <a:pt x="2064" y="3620"/>
                    </a:cubicBezTo>
                    <a:cubicBezTo>
                      <a:pt x="2774" y="3620"/>
                      <a:pt x="3450" y="3197"/>
                      <a:pt x="3744" y="2502"/>
                    </a:cubicBezTo>
                    <a:cubicBezTo>
                      <a:pt x="4116" y="1580"/>
                      <a:pt x="3673" y="515"/>
                      <a:pt x="2750" y="142"/>
                    </a:cubicBezTo>
                    <a:cubicBezTo>
                      <a:pt x="2522" y="46"/>
                      <a:pt x="2286" y="0"/>
                      <a:pt x="2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61"/>
              <p:cNvSpPr/>
              <p:nvPr/>
            </p:nvSpPr>
            <p:spPr>
              <a:xfrm>
                <a:off x="101940" y="1524648"/>
                <a:ext cx="143161" cy="118023"/>
              </a:xfrm>
              <a:custGeom>
                <a:rect b="b" l="l" r="r" t="t"/>
                <a:pathLst>
                  <a:path extrusionOk="0" h="3263" w="3958">
                    <a:moveTo>
                      <a:pt x="1065" y="0"/>
                    </a:moveTo>
                    <a:cubicBezTo>
                      <a:pt x="0" y="816"/>
                      <a:pt x="142" y="2466"/>
                      <a:pt x="1349" y="3070"/>
                    </a:cubicBezTo>
                    <a:cubicBezTo>
                      <a:pt x="1613" y="3202"/>
                      <a:pt x="1887" y="3263"/>
                      <a:pt x="2154" y="3263"/>
                    </a:cubicBezTo>
                    <a:cubicBezTo>
                      <a:pt x="3103" y="3263"/>
                      <a:pt x="3957" y="2494"/>
                      <a:pt x="3957" y="1455"/>
                    </a:cubicBezTo>
                    <a:cubicBezTo>
                      <a:pt x="3957" y="1384"/>
                      <a:pt x="3957" y="1313"/>
                      <a:pt x="3957" y="1260"/>
                    </a:cubicBezTo>
                    <a:cubicBezTo>
                      <a:pt x="3638" y="1491"/>
                      <a:pt x="3265" y="1615"/>
                      <a:pt x="2875" y="1615"/>
                    </a:cubicBezTo>
                    <a:cubicBezTo>
                      <a:pt x="1934" y="1615"/>
                      <a:pt x="1171" y="923"/>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61"/>
              <p:cNvSpPr/>
              <p:nvPr/>
            </p:nvSpPr>
            <p:spPr>
              <a:xfrm>
                <a:off x="121182" y="1565701"/>
                <a:ext cx="111078" cy="69663"/>
              </a:xfrm>
              <a:custGeom>
                <a:rect b="b" l="l" r="r" t="t"/>
                <a:pathLst>
                  <a:path extrusionOk="0" h="1926" w="3071">
                    <a:moveTo>
                      <a:pt x="36" y="1"/>
                    </a:moveTo>
                    <a:cubicBezTo>
                      <a:pt x="1" y="107"/>
                      <a:pt x="1" y="214"/>
                      <a:pt x="1" y="302"/>
                    </a:cubicBezTo>
                    <a:cubicBezTo>
                      <a:pt x="1" y="1323"/>
                      <a:pt x="817" y="1925"/>
                      <a:pt x="1638" y="1925"/>
                    </a:cubicBezTo>
                    <a:cubicBezTo>
                      <a:pt x="2201" y="1925"/>
                      <a:pt x="2767" y="1641"/>
                      <a:pt x="3070" y="1012"/>
                    </a:cubicBezTo>
                    <a:lnTo>
                      <a:pt x="3070" y="1012"/>
                    </a:lnTo>
                    <a:cubicBezTo>
                      <a:pt x="2733" y="1314"/>
                      <a:pt x="2307" y="1473"/>
                      <a:pt x="1846" y="1473"/>
                    </a:cubicBezTo>
                    <a:cubicBezTo>
                      <a:pt x="977" y="1473"/>
                      <a:pt x="214" y="870"/>
                      <a:pt x="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66" name="Google Shape;3566;p61"/>
            <p:cNvGrpSpPr/>
            <p:nvPr/>
          </p:nvGrpSpPr>
          <p:grpSpPr>
            <a:xfrm>
              <a:off x="4470176" y="3297806"/>
              <a:ext cx="1804236" cy="1355400"/>
              <a:chOff x="-2022624" y="2368406"/>
              <a:chExt cx="1804236" cy="1355400"/>
            </a:xfrm>
          </p:grpSpPr>
          <p:sp>
            <p:nvSpPr>
              <p:cNvPr id="3567" name="Google Shape;3567;p61"/>
              <p:cNvSpPr/>
              <p:nvPr/>
            </p:nvSpPr>
            <p:spPr>
              <a:xfrm rot="-481">
                <a:off x="-1882313" y="3599811"/>
                <a:ext cx="1523617" cy="123889"/>
              </a:xfrm>
              <a:custGeom>
                <a:rect b="b" l="l" r="r" t="t"/>
                <a:pathLst>
                  <a:path extrusionOk="0" h="5648" w="85285">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68" name="Google Shape;3568;p61"/>
              <p:cNvGrpSpPr/>
              <p:nvPr/>
            </p:nvGrpSpPr>
            <p:grpSpPr>
              <a:xfrm>
                <a:off x="-2022624" y="2368406"/>
                <a:ext cx="1804236" cy="1231297"/>
                <a:chOff x="-4935204" y="31669"/>
                <a:chExt cx="6153603" cy="4199511"/>
              </a:xfrm>
            </p:grpSpPr>
            <p:sp>
              <p:nvSpPr>
                <p:cNvPr id="3569" name="Google Shape;3569;p61"/>
                <p:cNvSpPr/>
                <p:nvPr/>
              </p:nvSpPr>
              <p:spPr>
                <a:xfrm>
                  <a:off x="766662" y="3477933"/>
                  <a:ext cx="209061" cy="106743"/>
                </a:xfrm>
                <a:custGeom>
                  <a:rect b="b" l="l" r="r" t="t"/>
                  <a:pathLst>
                    <a:path extrusionOk="0" h="5041" w="9873">
                      <a:moveTo>
                        <a:pt x="4339" y="1"/>
                      </a:moveTo>
                      <a:cubicBezTo>
                        <a:pt x="3820" y="1"/>
                        <a:pt x="3317" y="76"/>
                        <a:pt x="2867" y="151"/>
                      </a:cubicBezTo>
                      <a:cubicBezTo>
                        <a:pt x="1381" y="363"/>
                        <a:pt x="1" y="1000"/>
                        <a:pt x="107" y="1213"/>
                      </a:cubicBezTo>
                      <a:cubicBezTo>
                        <a:pt x="107" y="1425"/>
                        <a:pt x="1593" y="1319"/>
                        <a:pt x="2867" y="1425"/>
                      </a:cubicBezTo>
                      <a:cubicBezTo>
                        <a:pt x="3504" y="1425"/>
                        <a:pt x="4140" y="1531"/>
                        <a:pt x="4671" y="1637"/>
                      </a:cubicBezTo>
                      <a:cubicBezTo>
                        <a:pt x="4883" y="1743"/>
                        <a:pt x="5096" y="1849"/>
                        <a:pt x="5308" y="1956"/>
                      </a:cubicBezTo>
                      <a:cubicBezTo>
                        <a:pt x="5627" y="1956"/>
                        <a:pt x="5839" y="2062"/>
                        <a:pt x="6051" y="2168"/>
                      </a:cubicBezTo>
                      <a:cubicBezTo>
                        <a:pt x="6582" y="2380"/>
                        <a:pt x="7113" y="2699"/>
                        <a:pt x="7537" y="3123"/>
                      </a:cubicBezTo>
                      <a:cubicBezTo>
                        <a:pt x="8553" y="3936"/>
                        <a:pt x="9375" y="5041"/>
                        <a:pt x="9629" y="5041"/>
                      </a:cubicBezTo>
                      <a:cubicBezTo>
                        <a:pt x="9641" y="5041"/>
                        <a:pt x="9651" y="5038"/>
                        <a:pt x="9660" y="5034"/>
                      </a:cubicBezTo>
                      <a:cubicBezTo>
                        <a:pt x="9872" y="4822"/>
                        <a:pt x="9342" y="3548"/>
                        <a:pt x="8386" y="2274"/>
                      </a:cubicBezTo>
                      <a:cubicBezTo>
                        <a:pt x="7962" y="1637"/>
                        <a:pt x="7431" y="1213"/>
                        <a:pt x="6900" y="788"/>
                      </a:cubicBezTo>
                      <a:cubicBezTo>
                        <a:pt x="6688" y="576"/>
                        <a:pt x="6476" y="470"/>
                        <a:pt x="6263" y="363"/>
                      </a:cubicBezTo>
                      <a:lnTo>
                        <a:pt x="5945" y="257"/>
                      </a:lnTo>
                      <a:cubicBezTo>
                        <a:pt x="5627" y="151"/>
                        <a:pt x="5308" y="45"/>
                        <a:pt x="4990" y="45"/>
                      </a:cubicBezTo>
                      <a:cubicBezTo>
                        <a:pt x="4772" y="14"/>
                        <a:pt x="4554" y="1"/>
                        <a:pt x="4339" y="1"/>
                      </a:cubicBezTo>
                      <a:close/>
                    </a:path>
                  </a:pathLst>
                </a:custGeom>
                <a:solidFill>
                  <a:srgbClr val="FFD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61"/>
                <p:cNvSpPr/>
                <p:nvPr/>
              </p:nvSpPr>
              <p:spPr>
                <a:xfrm>
                  <a:off x="-4935204" y="2564665"/>
                  <a:ext cx="2117733" cy="1095679"/>
                </a:xfrm>
                <a:custGeom>
                  <a:rect b="b" l="l" r="r" t="t"/>
                  <a:pathLst>
                    <a:path extrusionOk="0" h="51744" w="100011">
                      <a:moveTo>
                        <a:pt x="51891" y="0"/>
                      </a:moveTo>
                      <a:cubicBezTo>
                        <a:pt x="50002" y="0"/>
                        <a:pt x="48895" y="62"/>
                        <a:pt x="48895" y="62"/>
                      </a:cubicBezTo>
                      <a:cubicBezTo>
                        <a:pt x="48895" y="62"/>
                        <a:pt x="50190" y="15503"/>
                        <a:pt x="45735" y="15503"/>
                      </a:cubicBezTo>
                      <a:cubicBezTo>
                        <a:pt x="45591" y="15503"/>
                        <a:pt x="45441" y="15487"/>
                        <a:pt x="45286" y="15454"/>
                      </a:cubicBezTo>
                      <a:cubicBezTo>
                        <a:pt x="40297" y="14392"/>
                        <a:pt x="32866" y="1973"/>
                        <a:pt x="32866" y="1973"/>
                      </a:cubicBezTo>
                      <a:cubicBezTo>
                        <a:pt x="32866" y="1973"/>
                        <a:pt x="29151" y="6007"/>
                        <a:pt x="24162" y="11951"/>
                      </a:cubicBezTo>
                      <a:cubicBezTo>
                        <a:pt x="19173" y="17895"/>
                        <a:pt x="5162" y="24158"/>
                        <a:pt x="2508" y="27873"/>
                      </a:cubicBezTo>
                      <a:cubicBezTo>
                        <a:pt x="0" y="31249"/>
                        <a:pt x="1612" y="35764"/>
                        <a:pt x="8299" y="35764"/>
                      </a:cubicBezTo>
                      <a:cubicBezTo>
                        <a:pt x="8970" y="35764"/>
                        <a:pt x="9694" y="35719"/>
                        <a:pt x="10469" y="35622"/>
                      </a:cubicBezTo>
                      <a:cubicBezTo>
                        <a:pt x="18855" y="34454"/>
                        <a:pt x="27877" y="23627"/>
                        <a:pt x="27877" y="23627"/>
                      </a:cubicBezTo>
                      <a:cubicBezTo>
                        <a:pt x="27877" y="23627"/>
                        <a:pt x="32760" y="43583"/>
                        <a:pt x="59297" y="50589"/>
                      </a:cubicBezTo>
                      <a:cubicBezTo>
                        <a:pt x="62327" y="51389"/>
                        <a:pt x="65193" y="51743"/>
                        <a:pt x="67892" y="51743"/>
                      </a:cubicBezTo>
                      <a:cubicBezTo>
                        <a:pt x="88828" y="51743"/>
                        <a:pt x="99739" y="30421"/>
                        <a:pt x="99739" y="30421"/>
                      </a:cubicBezTo>
                      <a:cubicBezTo>
                        <a:pt x="100011" y="2085"/>
                        <a:pt x="62836" y="0"/>
                        <a:pt x="51891" y="0"/>
                      </a:cubicBezTo>
                      <a:close/>
                    </a:path>
                  </a:pathLst>
                </a:custGeom>
                <a:solidFill>
                  <a:srgbClr val="FF99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61"/>
                <p:cNvSpPr/>
                <p:nvPr/>
              </p:nvSpPr>
              <p:spPr>
                <a:xfrm>
                  <a:off x="-4902340" y="2565088"/>
                  <a:ext cx="1326148" cy="756138"/>
                </a:xfrm>
                <a:custGeom>
                  <a:rect b="b" l="l" r="r" t="t"/>
                  <a:pathLst>
                    <a:path extrusionOk="0" h="35709" w="62628">
                      <a:moveTo>
                        <a:pt x="49921" y="1"/>
                      </a:moveTo>
                      <a:cubicBezTo>
                        <a:pt x="49057" y="1"/>
                        <a:pt x="48196" y="14"/>
                        <a:pt x="47343" y="42"/>
                      </a:cubicBezTo>
                      <a:cubicBezTo>
                        <a:pt x="47343" y="42"/>
                        <a:pt x="48638" y="15483"/>
                        <a:pt x="44183" y="15483"/>
                      </a:cubicBezTo>
                      <a:cubicBezTo>
                        <a:pt x="44039" y="15483"/>
                        <a:pt x="43889" y="15467"/>
                        <a:pt x="43734" y="15434"/>
                      </a:cubicBezTo>
                      <a:cubicBezTo>
                        <a:pt x="38851" y="14372"/>
                        <a:pt x="31420" y="1953"/>
                        <a:pt x="31420" y="1953"/>
                      </a:cubicBezTo>
                      <a:lnTo>
                        <a:pt x="31314" y="1953"/>
                      </a:lnTo>
                      <a:cubicBezTo>
                        <a:pt x="29934" y="3439"/>
                        <a:pt x="28554" y="5031"/>
                        <a:pt x="27174" y="6624"/>
                      </a:cubicBezTo>
                      <a:lnTo>
                        <a:pt x="26750" y="7048"/>
                      </a:lnTo>
                      <a:cubicBezTo>
                        <a:pt x="25476" y="8640"/>
                        <a:pt x="23990" y="10233"/>
                        <a:pt x="22716" y="11931"/>
                      </a:cubicBezTo>
                      <a:cubicBezTo>
                        <a:pt x="17621" y="17875"/>
                        <a:pt x="3610" y="24138"/>
                        <a:pt x="956" y="27853"/>
                      </a:cubicBezTo>
                      <a:cubicBezTo>
                        <a:pt x="744" y="28065"/>
                        <a:pt x="637" y="28278"/>
                        <a:pt x="531" y="28490"/>
                      </a:cubicBezTo>
                      <a:cubicBezTo>
                        <a:pt x="425" y="28596"/>
                        <a:pt x="425" y="28702"/>
                        <a:pt x="425" y="28702"/>
                      </a:cubicBezTo>
                      <a:cubicBezTo>
                        <a:pt x="319" y="28915"/>
                        <a:pt x="319" y="29021"/>
                        <a:pt x="213" y="29233"/>
                      </a:cubicBezTo>
                      <a:cubicBezTo>
                        <a:pt x="213" y="29339"/>
                        <a:pt x="213" y="29445"/>
                        <a:pt x="107" y="29445"/>
                      </a:cubicBezTo>
                      <a:cubicBezTo>
                        <a:pt x="1" y="29552"/>
                        <a:pt x="1" y="29764"/>
                        <a:pt x="1" y="29870"/>
                      </a:cubicBezTo>
                      <a:cubicBezTo>
                        <a:pt x="1" y="29976"/>
                        <a:pt x="1" y="30082"/>
                        <a:pt x="1" y="30188"/>
                      </a:cubicBezTo>
                      <a:lnTo>
                        <a:pt x="1" y="30507"/>
                      </a:lnTo>
                      <a:lnTo>
                        <a:pt x="1" y="30931"/>
                      </a:lnTo>
                      <a:lnTo>
                        <a:pt x="1" y="31144"/>
                      </a:lnTo>
                      <a:cubicBezTo>
                        <a:pt x="1" y="31462"/>
                        <a:pt x="107" y="31674"/>
                        <a:pt x="107" y="31887"/>
                      </a:cubicBezTo>
                      <a:cubicBezTo>
                        <a:pt x="213" y="32205"/>
                        <a:pt x="213" y="32418"/>
                        <a:pt x="319" y="32630"/>
                      </a:cubicBezTo>
                      <a:lnTo>
                        <a:pt x="319" y="32736"/>
                      </a:lnTo>
                      <a:cubicBezTo>
                        <a:pt x="425" y="32842"/>
                        <a:pt x="531" y="33054"/>
                        <a:pt x="637" y="33161"/>
                      </a:cubicBezTo>
                      <a:lnTo>
                        <a:pt x="637" y="33267"/>
                      </a:lnTo>
                      <a:cubicBezTo>
                        <a:pt x="850" y="33479"/>
                        <a:pt x="956" y="33585"/>
                        <a:pt x="1062" y="33691"/>
                      </a:cubicBezTo>
                      <a:cubicBezTo>
                        <a:pt x="2230" y="34859"/>
                        <a:pt x="3716" y="35602"/>
                        <a:pt x="5308" y="35708"/>
                      </a:cubicBezTo>
                      <a:cubicBezTo>
                        <a:pt x="3503" y="33373"/>
                        <a:pt x="2654" y="30401"/>
                        <a:pt x="6369" y="27535"/>
                      </a:cubicBezTo>
                      <a:cubicBezTo>
                        <a:pt x="12039" y="23263"/>
                        <a:pt x="16174" y="20753"/>
                        <a:pt x="18526" y="20753"/>
                      </a:cubicBezTo>
                      <a:cubicBezTo>
                        <a:pt x="19388" y="20753"/>
                        <a:pt x="20011" y="21091"/>
                        <a:pt x="20381" y="21803"/>
                      </a:cubicBezTo>
                      <a:cubicBezTo>
                        <a:pt x="21124" y="23713"/>
                        <a:pt x="21761" y="25836"/>
                        <a:pt x="22185" y="27853"/>
                      </a:cubicBezTo>
                      <a:cubicBezTo>
                        <a:pt x="23141" y="27004"/>
                        <a:pt x="23884" y="26155"/>
                        <a:pt x="24627" y="25518"/>
                      </a:cubicBezTo>
                      <a:lnTo>
                        <a:pt x="25051" y="24987"/>
                      </a:lnTo>
                      <a:cubicBezTo>
                        <a:pt x="25264" y="24669"/>
                        <a:pt x="25476" y="24456"/>
                        <a:pt x="25688" y="24244"/>
                      </a:cubicBezTo>
                      <a:lnTo>
                        <a:pt x="25795" y="24138"/>
                      </a:lnTo>
                      <a:lnTo>
                        <a:pt x="26007" y="23926"/>
                      </a:lnTo>
                      <a:lnTo>
                        <a:pt x="26113" y="23713"/>
                      </a:lnTo>
                      <a:lnTo>
                        <a:pt x="26219" y="23607"/>
                      </a:lnTo>
                      <a:cubicBezTo>
                        <a:pt x="26538" y="24669"/>
                        <a:pt x="26962" y="25624"/>
                        <a:pt x="27387" y="26686"/>
                      </a:cubicBezTo>
                      <a:lnTo>
                        <a:pt x="27493" y="26579"/>
                      </a:lnTo>
                      <a:cubicBezTo>
                        <a:pt x="27193" y="22482"/>
                        <a:pt x="27552" y="17820"/>
                        <a:pt x="30341" y="17820"/>
                      </a:cubicBezTo>
                      <a:cubicBezTo>
                        <a:pt x="30514" y="17820"/>
                        <a:pt x="30697" y="17838"/>
                        <a:pt x="30890" y="17875"/>
                      </a:cubicBezTo>
                      <a:cubicBezTo>
                        <a:pt x="34711" y="18724"/>
                        <a:pt x="37471" y="23183"/>
                        <a:pt x="40549" y="25518"/>
                      </a:cubicBezTo>
                      <a:cubicBezTo>
                        <a:pt x="42636" y="27065"/>
                        <a:pt x="44845" y="27783"/>
                        <a:pt x="46945" y="27783"/>
                      </a:cubicBezTo>
                      <a:cubicBezTo>
                        <a:pt x="51038" y="27783"/>
                        <a:pt x="54715" y="25054"/>
                        <a:pt x="56259" y="20423"/>
                      </a:cubicBezTo>
                      <a:lnTo>
                        <a:pt x="56259" y="20423"/>
                      </a:lnTo>
                      <a:cubicBezTo>
                        <a:pt x="55304" y="20741"/>
                        <a:pt x="54242" y="21060"/>
                        <a:pt x="53181" y="21272"/>
                      </a:cubicBezTo>
                      <a:cubicBezTo>
                        <a:pt x="58382" y="18406"/>
                        <a:pt x="62628" y="8534"/>
                        <a:pt x="59443" y="2908"/>
                      </a:cubicBezTo>
                      <a:cubicBezTo>
                        <a:pt x="58807" y="1847"/>
                        <a:pt x="57957" y="998"/>
                        <a:pt x="57002" y="255"/>
                      </a:cubicBezTo>
                      <a:cubicBezTo>
                        <a:pt x="54671" y="99"/>
                        <a:pt x="52283" y="1"/>
                        <a:pt x="49921" y="1"/>
                      </a:cubicBezTo>
                      <a:close/>
                    </a:path>
                  </a:pathLst>
                </a:custGeom>
                <a:solidFill>
                  <a:srgbClr val="FF99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61"/>
                <p:cNvSpPr/>
                <p:nvPr/>
              </p:nvSpPr>
              <p:spPr>
                <a:xfrm>
                  <a:off x="-4934759" y="2604177"/>
                  <a:ext cx="1853067" cy="1054049"/>
                </a:xfrm>
                <a:custGeom>
                  <a:rect b="b" l="l" r="r" t="t"/>
                  <a:pathLst>
                    <a:path extrusionOk="0" h="49778" w="87512">
                      <a:moveTo>
                        <a:pt x="32845" y="1"/>
                      </a:moveTo>
                      <a:cubicBezTo>
                        <a:pt x="32845" y="1"/>
                        <a:pt x="29130" y="4035"/>
                        <a:pt x="24141" y="9979"/>
                      </a:cubicBezTo>
                      <a:cubicBezTo>
                        <a:pt x="19152" y="15923"/>
                        <a:pt x="5141" y="22292"/>
                        <a:pt x="2487" y="26007"/>
                      </a:cubicBezTo>
                      <a:cubicBezTo>
                        <a:pt x="1" y="29450"/>
                        <a:pt x="1649" y="33926"/>
                        <a:pt x="8132" y="33926"/>
                      </a:cubicBezTo>
                      <a:cubicBezTo>
                        <a:pt x="8845" y="33926"/>
                        <a:pt x="9617" y="33872"/>
                        <a:pt x="10448" y="33756"/>
                      </a:cubicBezTo>
                      <a:cubicBezTo>
                        <a:pt x="18728" y="32588"/>
                        <a:pt x="27750" y="21655"/>
                        <a:pt x="27750" y="21655"/>
                      </a:cubicBezTo>
                      <a:cubicBezTo>
                        <a:pt x="27750" y="21655"/>
                        <a:pt x="32633" y="41611"/>
                        <a:pt x="59276" y="48617"/>
                      </a:cubicBezTo>
                      <a:cubicBezTo>
                        <a:pt x="62035" y="49396"/>
                        <a:pt x="64862" y="49778"/>
                        <a:pt x="67676" y="49778"/>
                      </a:cubicBezTo>
                      <a:cubicBezTo>
                        <a:pt x="74820" y="49778"/>
                        <a:pt x="81876" y="47318"/>
                        <a:pt x="87511" y="42672"/>
                      </a:cubicBezTo>
                      <a:lnTo>
                        <a:pt x="87511" y="42672"/>
                      </a:lnTo>
                      <a:cubicBezTo>
                        <a:pt x="82828" y="44334"/>
                        <a:pt x="75947" y="46259"/>
                        <a:pt x="69214" y="46259"/>
                      </a:cubicBezTo>
                      <a:cubicBezTo>
                        <a:pt x="61755" y="46259"/>
                        <a:pt x="54477" y="43896"/>
                        <a:pt x="50572" y="36197"/>
                      </a:cubicBezTo>
                      <a:cubicBezTo>
                        <a:pt x="42929" y="21337"/>
                        <a:pt x="51952" y="15923"/>
                        <a:pt x="52376" y="7856"/>
                      </a:cubicBezTo>
                      <a:lnTo>
                        <a:pt x="52376" y="7856"/>
                      </a:lnTo>
                      <a:cubicBezTo>
                        <a:pt x="51103" y="9236"/>
                        <a:pt x="49404" y="10191"/>
                        <a:pt x="47600" y="10510"/>
                      </a:cubicBezTo>
                      <a:cubicBezTo>
                        <a:pt x="47238" y="11324"/>
                        <a:pt x="46490" y="11830"/>
                        <a:pt x="45620" y="11830"/>
                      </a:cubicBezTo>
                      <a:cubicBezTo>
                        <a:pt x="45469" y="11830"/>
                        <a:pt x="45315" y="11815"/>
                        <a:pt x="45158" y="11783"/>
                      </a:cubicBezTo>
                      <a:cubicBezTo>
                        <a:pt x="40169" y="10828"/>
                        <a:pt x="32845" y="1"/>
                        <a:pt x="328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61"/>
                <p:cNvSpPr/>
                <p:nvPr/>
              </p:nvSpPr>
              <p:spPr>
                <a:xfrm>
                  <a:off x="-3124423" y="2815461"/>
                  <a:ext cx="393368" cy="732761"/>
                </a:xfrm>
                <a:custGeom>
                  <a:rect b="b" l="l" r="r" t="t"/>
                  <a:pathLst>
                    <a:path extrusionOk="0" h="34605" w="18577">
                      <a:moveTo>
                        <a:pt x="17090" y="1"/>
                      </a:moveTo>
                      <a:cubicBezTo>
                        <a:pt x="17090" y="1275"/>
                        <a:pt x="17196" y="2442"/>
                        <a:pt x="17409" y="3610"/>
                      </a:cubicBezTo>
                      <a:cubicBezTo>
                        <a:pt x="17621" y="6264"/>
                        <a:pt x="17515" y="8811"/>
                        <a:pt x="17090" y="11359"/>
                      </a:cubicBezTo>
                      <a:cubicBezTo>
                        <a:pt x="16878" y="12739"/>
                        <a:pt x="16560" y="14119"/>
                        <a:pt x="16135" y="15392"/>
                      </a:cubicBezTo>
                      <a:cubicBezTo>
                        <a:pt x="15710" y="16454"/>
                        <a:pt x="15286" y="17621"/>
                        <a:pt x="14755" y="18683"/>
                      </a:cubicBezTo>
                      <a:cubicBezTo>
                        <a:pt x="14543" y="19107"/>
                        <a:pt x="14331" y="19426"/>
                        <a:pt x="14118" y="19850"/>
                      </a:cubicBezTo>
                      <a:lnTo>
                        <a:pt x="13800" y="20275"/>
                      </a:lnTo>
                      <a:lnTo>
                        <a:pt x="13587" y="19957"/>
                      </a:lnTo>
                      <a:cubicBezTo>
                        <a:pt x="13481" y="19638"/>
                        <a:pt x="13269" y="19320"/>
                        <a:pt x="13057" y="18895"/>
                      </a:cubicBezTo>
                      <a:lnTo>
                        <a:pt x="11571" y="16135"/>
                      </a:lnTo>
                      <a:lnTo>
                        <a:pt x="11465" y="19214"/>
                      </a:lnTo>
                      <a:cubicBezTo>
                        <a:pt x="11358" y="20912"/>
                        <a:pt x="10934" y="22610"/>
                        <a:pt x="10191" y="24096"/>
                      </a:cubicBezTo>
                      <a:cubicBezTo>
                        <a:pt x="9235" y="26007"/>
                        <a:pt x="7962" y="27812"/>
                        <a:pt x="6369" y="29404"/>
                      </a:cubicBezTo>
                      <a:cubicBezTo>
                        <a:pt x="3397" y="32588"/>
                        <a:pt x="1" y="34393"/>
                        <a:pt x="107" y="34605"/>
                      </a:cubicBezTo>
                      <a:cubicBezTo>
                        <a:pt x="956" y="34393"/>
                        <a:pt x="1699" y="34074"/>
                        <a:pt x="2442" y="33544"/>
                      </a:cubicBezTo>
                      <a:cubicBezTo>
                        <a:pt x="4140" y="32588"/>
                        <a:pt x="5733" y="31421"/>
                        <a:pt x="7219" y="30147"/>
                      </a:cubicBezTo>
                      <a:cubicBezTo>
                        <a:pt x="8917" y="28661"/>
                        <a:pt x="10403" y="26750"/>
                        <a:pt x="11571" y="24733"/>
                      </a:cubicBezTo>
                      <a:cubicBezTo>
                        <a:pt x="12108" y="23779"/>
                        <a:pt x="12510" y="22791"/>
                        <a:pt x="12779" y="21769"/>
                      </a:cubicBezTo>
                      <a:lnTo>
                        <a:pt x="12779" y="21769"/>
                      </a:lnTo>
                      <a:lnTo>
                        <a:pt x="12844" y="21867"/>
                      </a:lnTo>
                      <a:cubicBezTo>
                        <a:pt x="13057" y="22080"/>
                        <a:pt x="13269" y="22292"/>
                        <a:pt x="13481" y="22504"/>
                      </a:cubicBezTo>
                      <a:lnTo>
                        <a:pt x="13587" y="22716"/>
                      </a:lnTo>
                      <a:lnTo>
                        <a:pt x="14012" y="23141"/>
                      </a:lnTo>
                      <a:lnTo>
                        <a:pt x="14012" y="23247"/>
                      </a:lnTo>
                      <a:cubicBezTo>
                        <a:pt x="14118" y="23247"/>
                        <a:pt x="14118" y="23141"/>
                        <a:pt x="14118" y="23141"/>
                      </a:cubicBezTo>
                      <a:cubicBezTo>
                        <a:pt x="14224" y="23035"/>
                        <a:pt x="14224" y="22929"/>
                        <a:pt x="14331" y="22823"/>
                      </a:cubicBezTo>
                      <a:lnTo>
                        <a:pt x="14755" y="22186"/>
                      </a:lnTo>
                      <a:cubicBezTo>
                        <a:pt x="15074" y="21761"/>
                        <a:pt x="15392" y="21230"/>
                        <a:pt x="15710" y="20806"/>
                      </a:cubicBezTo>
                      <a:cubicBezTo>
                        <a:pt x="16029" y="20381"/>
                        <a:pt x="16241" y="19957"/>
                        <a:pt x="16453" y="19426"/>
                      </a:cubicBezTo>
                      <a:cubicBezTo>
                        <a:pt x="16984" y="18258"/>
                        <a:pt x="17409" y="17091"/>
                        <a:pt x="17833" y="15923"/>
                      </a:cubicBezTo>
                      <a:cubicBezTo>
                        <a:pt x="18046" y="14437"/>
                        <a:pt x="18258" y="12951"/>
                        <a:pt x="18364" y="11465"/>
                      </a:cubicBezTo>
                      <a:cubicBezTo>
                        <a:pt x="18576" y="8811"/>
                        <a:pt x="18470" y="6157"/>
                        <a:pt x="18046" y="3504"/>
                      </a:cubicBezTo>
                      <a:cubicBezTo>
                        <a:pt x="17940" y="2336"/>
                        <a:pt x="17621" y="1168"/>
                        <a:pt x="17090" y="1"/>
                      </a:cubicBezTo>
                      <a:close/>
                    </a:path>
                  </a:pathLst>
                </a:custGeom>
                <a:solidFill>
                  <a:srgbClr val="FFD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61"/>
                <p:cNvSpPr/>
                <p:nvPr/>
              </p:nvSpPr>
              <p:spPr>
                <a:xfrm>
                  <a:off x="-4403351" y="2576650"/>
                  <a:ext cx="202306" cy="286032"/>
                </a:xfrm>
                <a:custGeom>
                  <a:rect b="b" l="l" r="r" t="t"/>
                  <a:pathLst>
                    <a:path extrusionOk="0" h="13508" w="9554">
                      <a:moveTo>
                        <a:pt x="8333" y="1"/>
                      </a:moveTo>
                      <a:cubicBezTo>
                        <a:pt x="8306" y="1"/>
                        <a:pt x="8280" y="27"/>
                        <a:pt x="8280" y="27"/>
                      </a:cubicBezTo>
                      <a:lnTo>
                        <a:pt x="7537" y="770"/>
                      </a:lnTo>
                      <a:lnTo>
                        <a:pt x="6582" y="1513"/>
                      </a:lnTo>
                      <a:lnTo>
                        <a:pt x="6157" y="1938"/>
                      </a:lnTo>
                      <a:lnTo>
                        <a:pt x="5839" y="2256"/>
                      </a:lnTo>
                      <a:cubicBezTo>
                        <a:pt x="4883" y="3318"/>
                        <a:pt x="3928" y="4379"/>
                        <a:pt x="3185" y="5547"/>
                      </a:cubicBezTo>
                      <a:cubicBezTo>
                        <a:pt x="1380" y="8094"/>
                        <a:pt x="0" y="10748"/>
                        <a:pt x="213" y="10854"/>
                      </a:cubicBezTo>
                      <a:cubicBezTo>
                        <a:pt x="221" y="10863"/>
                        <a:pt x="233" y="10867"/>
                        <a:pt x="247" y="10867"/>
                      </a:cubicBezTo>
                      <a:cubicBezTo>
                        <a:pt x="573" y="10867"/>
                        <a:pt x="2308" y="8530"/>
                        <a:pt x="4140" y="6290"/>
                      </a:cubicBezTo>
                      <a:cubicBezTo>
                        <a:pt x="5096" y="5335"/>
                        <a:pt x="5945" y="4379"/>
                        <a:pt x="7006" y="3424"/>
                      </a:cubicBezTo>
                      <a:lnTo>
                        <a:pt x="7325" y="3105"/>
                      </a:lnTo>
                      <a:cubicBezTo>
                        <a:pt x="7325" y="3318"/>
                        <a:pt x="7431" y="3424"/>
                        <a:pt x="7431" y="3530"/>
                      </a:cubicBezTo>
                      <a:cubicBezTo>
                        <a:pt x="7749" y="4804"/>
                        <a:pt x="8068" y="6184"/>
                        <a:pt x="8280" y="7458"/>
                      </a:cubicBezTo>
                      <a:cubicBezTo>
                        <a:pt x="8705" y="10430"/>
                        <a:pt x="8917" y="13508"/>
                        <a:pt x="9235" y="13508"/>
                      </a:cubicBezTo>
                      <a:cubicBezTo>
                        <a:pt x="9341" y="13508"/>
                        <a:pt x="9554" y="10430"/>
                        <a:pt x="9554" y="7351"/>
                      </a:cubicBezTo>
                      <a:cubicBezTo>
                        <a:pt x="9554" y="5971"/>
                        <a:pt x="9341" y="4592"/>
                        <a:pt x="9129" y="3105"/>
                      </a:cubicBezTo>
                      <a:cubicBezTo>
                        <a:pt x="9023" y="2999"/>
                        <a:pt x="9023" y="2999"/>
                        <a:pt x="9023" y="2787"/>
                      </a:cubicBezTo>
                      <a:cubicBezTo>
                        <a:pt x="8917" y="2469"/>
                        <a:pt x="8811" y="2256"/>
                        <a:pt x="8811" y="2044"/>
                      </a:cubicBezTo>
                      <a:cubicBezTo>
                        <a:pt x="8705" y="1619"/>
                        <a:pt x="8598" y="1195"/>
                        <a:pt x="8598" y="876"/>
                      </a:cubicBezTo>
                      <a:cubicBezTo>
                        <a:pt x="8492" y="558"/>
                        <a:pt x="8386" y="346"/>
                        <a:pt x="8386" y="133"/>
                      </a:cubicBezTo>
                      <a:cubicBezTo>
                        <a:pt x="8386" y="27"/>
                        <a:pt x="8360" y="1"/>
                        <a:pt x="8333" y="1"/>
                      </a:cubicBezTo>
                      <a:close/>
                    </a:path>
                  </a:pathLst>
                </a:custGeom>
                <a:solidFill>
                  <a:srgbClr val="FFD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61"/>
                <p:cNvSpPr/>
                <p:nvPr/>
              </p:nvSpPr>
              <p:spPr>
                <a:xfrm>
                  <a:off x="-4237021" y="2590710"/>
                  <a:ext cx="501255" cy="274237"/>
                </a:xfrm>
                <a:custGeom>
                  <a:rect b="b" l="l" r="r" t="t"/>
                  <a:pathLst>
                    <a:path extrusionOk="0" h="12951" w="23672">
                      <a:moveTo>
                        <a:pt x="23671" y="0"/>
                      </a:moveTo>
                      <a:cubicBezTo>
                        <a:pt x="23141" y="743"/>
                        <a:pt x="22716" y="1592"/>
                        <a:pt x="22398" y="2441"/>
                      </a:cubicBezTo>
                      <a:cubicBezTo>
                        <a:pt x="21548" y="4246"/>
                        <a:pt x="20487" y="6051"/>
                        <a:pt x="19213" y="7537"/>
                      </a:cubicBezTo>
                      <a:cubicBezTo>
                        <a:pt x="18045" y="9023"/>
                        <a:pt x="16453" y="10190"/>
                        <a:pt x="14649" y="10827"/>
                      </a:cubicBezTo>
                      <a:cubicBezTo>
                        <a:pt x="14012" y="11039"/>
                        <a:pt x="13375" y="11146"/>
                        <a:pt x="12738" y="11146"/>
                      </a:cubicBezTo>
                      <a:lnTo>
                        <a:pt x="11464" y="11146"/>
                      </a:lnTo>
                      <a:cubicBezTo>
                        <a:pt x="10827" y="11039"/>
                        <a:pt x="10191" y="10933"/>
                        <a:pt x="9660" y="10721"/>
                      </a:cubicBezTo>
                      <a:cubicBezTo>
                        <a:pt x="7855" y="9978"/>
                        <a:pt x="6263" y="8704"/>
                        <a:pt x="5095" y="7324"/>
                      </a:cubicBezTo>
                      <a:cubicBezTo>
                        <a:pt x="4352" y="6475"/>
                        <a:pt x="3716" y="5626"/>
                        <a:pt x="3079" y="4777"/>
                      </a:cubicBezTo>
                      <a:lnTo>
                        <a:pt x="2654" y="4140"/>
                      </a:lnTo>
                      <a:lnTo>
                        <a:pt x="2123" y="3185"/>
                      </a:lnTo>
                      <a:lnTo>
                        <a:pt x="1699" y="2441"/>
                      </a:lnTo>
                      <a:lnTo>
                        <a:pt x="1593" y="2335"/>
                      </a:lnTo>
                      <a:lnTo>
                        <a:pt x="1593" y="2441"/>
                      </a:lnTo>
                      <a:lnTo>
                        <a:pt x="1380" y="2654"/>
                      </a:lnTo>
                      <a:lnTo>
                        <a:pt x="1168" y="2972"/>
                      </a:lnTo>
                      <a:cubicBezTo>
                        <a:pt x="850" y="3397"/>
                        <a:pt x="637" y="3821"/>
                        <a:pt x="425" y="4352"/>
                      </a:cubicBezTo>
                      <a:cubicBezTo>
                        <a:pt x="319" y="4671"/>
                        <a:pt x="213" y="4989"/>
                        <a:pt x="213" y="5201"/>
                      </a:cubicBezTo>
                      <a:cubicBezTo>
                        <a:pt x="107" y="5626"/>
                        <a:pt x="0" y="5944"/>
                        <a:pt x="107" y="5944"/>
                      </a:cubicBezTo>
                      <a:cubicBezTo>
                        <a:pt x="107" y="5944"/>
                        <a:pt x="319" y="5732"/>
                        <a:pt x="531" y="5307"/>
                      </a:cubicBezTo>
                      <a:lnTo>
                        <a:pt x="850" y="4564"/>
                      </a:lnTo>
                      <a:cubicBezTo>
                        <a:pt x="1062" y="4352"/>
                        <a:pt x="1168" y="4140"/>
                        <a:pt x="1380" y="3928"/>
                      </a:cubicBezTo>
                      <a:lnTo>
                        <a:pt x="1593" y="3821"/>
                      </a:lnTo>
                      <a:lnTo>
                        <a:pt x="1805" y="4140"/>
                      </a:lnTo>
                      <a:cubicBezTo>
                        <a:pt x="1805" y="4352"/>
                        <a:pt x="1911" y="4458"/>
                        <a:pt x="1911" y="4564"/>
                      </a:cubicBezTo>
                      <a:lnTo>
                        <a:pt x="2336" y="5307"/>
                      </a:lnTo>
                      <a:cubicBezTo>
                        <a:pt x="2866" y="6263"/>
                        <a:pt x="3397" y="7112"/>
                        <a:pt x="4140" y="8067"/>
                      </a:cubicBezTo>
                      <a:cubicBezTo>
                        <a:pt x="5414" y="9766"/>
                        <a:pt x="7112" y="11252"/>
                        <a:pt x="9023" y="12207"/>
                      </a:cubicBezTo>
                      <a:cubicBezTo>
                        <a:pt x="9766" y="12419"/>
                        <a:pt x="10509" y="12632"/>
                        <a:pt x="11252" y="12844"/>
                      </a:cubicBezTo>
                      <a:cubicBezTo>
                        <a:pt x="11464" y="12844"/>
                        <a:pt x="11783" y="12844"/>
                        <a:pt x="12101" y="12950"/>
                      </a:cubicBezTo>
                      <a:lnTo>
                        <a:pt x="12950" y="12950"/>
                      </a:lnTo>
                      <a:cubicBezTo>
                        <a:pt x="13693" y="12844"/>
                        <a:pt x="14436" y="12632"/>
                        <a:pt x="15073" y="12419"/>
                      </a:cubicBezTo>
                      <a:cubicBezTo>
                        <a:pt x="17196" y="11570"/>
                        <a:pt x="18895" y="10190"/>
                        <a:pt x="20168" y="8386"/>
                      </a:cubicBezTo>
                      <a:cubicBezTo>
                        <a:pt x="21973" y="5838"/>
                        <a:pt x="23141" y="2972"/>
                        <a:pt x="23671" y="0"/>
                      </a:cubicBezTo>
                      <a:close/>
                    </a:path>
                  </a:pathLst>
                </a:custGeom>
                <a:solidFill>
                  <a:srgbClr val="FFD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61"/>
                <p:cNvSpPr/>
                <p:nvPr/>
              </p:nvSpPr>
              <p:spPr>
                <a:xfrm>
                  <a:off x="-4365151" y="2880659"/>
                  <a:ext cx="391123" cy="665319"/>
                </a:xfrm>
                <a:custGeom>
                  <a:rect b="b" l="l" r="r" t="t"/>
                  <a:pathLst>
                    <a:path extrusionOk="0" h="31420" w="18471">
                      <a:moveTo>
                        <a:pt x="956" y="0"/>
                      </a:moveTo>
                      <a:cubicBezTo>
                        <a:pt x="956" y="0"/>
                        <a:pt x="850" y="212"/>
                        <a:pt x="638" y="743"/>
                      </a:cubicBezTo>
                      <a:cubicBezTo>
                        <a:pt x="426" y="1486"/>
                        <a:pt x="319" y="2123"/>
                        <a:pt x="213" y="2866"/>
                      </a:cubicBezTo>
                      <a:cubicBezTo>
                        <a:pt x="213" y="3291"/>
                        <a:pt x="1" y="3821"/>
                        <a:pt x="107" y="4352"/>
                      </a:cubicBezTo>
                      <a:cubicBezTo>
                        <a:pt x="213" y="4883"/>
                        <a:pt x="213" y="5414"/>
                        <a:pt x="213" y="5944"/>
                      </a:cubicBezTo>
                      <a:cubicBezTo>
                        <a:pt x="213" y="6581"/>
                        <a:pt x="319" y="7112"/>
                        <a:pt x="426" y="7749"/>
                      </a:cubicBezTo>
                      <a:cubicBezTo>
                        <a:pt x="532" y="8280"/>
                        <a:pt x="638" y="8917"/>
                        <a:pt x="744" y="9447"/>
                      </a:cubicBezTo>
                      <a:cubicBezTo>
                        <a:pt x="1275" y="11570"/>
                        <a:pt x="2018" y="13693"/>
                        <a:pt x="3079" y="15710"/>
                      </a:cubicBezTo>
                      <a:cubicBezTo>
                        <a:pt x="3928" y="17302"/>
                        <a:pt x="4459" y="18364"/>
                        <a:pt x="4459" y="18364"/>
                      </a:cubicBezTo>
                      <a:lnTo>
                        <a:pt x="4990" y="19001"/>
                      </a:lnTo>
                      <a:cubicBezTo>
                        <a:pt x="5308" y="19425"/>
                        <a:pt x="5733" y="20062"/>
                        <a:pt x="6264" y="20805"/>
                      </a:cubicBezTo>
                      <a:cubicBezTo>
                        <a:pt x="7644" y="22503"/>
                        <a:pt x="9130" y="24202"/>
                        <a:pt x="10722" y="25688"/>
                      </a:cubicBezTo>
                      <a:cubicBezTo>
                        <a:pt x="12208" y="27174"/>
                        <a:pt x="13906" y="28660"/>
                        <a:pt x="15711" y="29934"/>
                      </a:cubicBezTo>
                      <a:cubicBezTo>
                        <a:pt x="16454" y="30571"/>
                        <a:pt x="17409" y="30995"/>
                        <a:pt x="18365" y="31420"/>
                      </a:cubicBezTo>
                      <a:cubicBezTo>
                        <a:pt x="18471" y="31208"/>
                        <a:pt x="17515" y="30465"/>
                        <a:pt x="16029" y="29191"/>
                      </a:cubicBezTo>
                      <a:cubicBezTo>
                        <a:pt x="14437" y="27811"/>
                        <a:pt x="12951" y="26325"/>
                        <a:pt x="11571" y="24733"/>
                      </a:cubicBezTo>
                      <a:cubicBezTo>
                        <a:pt x="10085" y="23140"/>
                        <a:pt x="8811" y="21442"/>
                        <a:pt x="7537" y="19637"/>
                      </a:cubicBezTo>
                      <a:cubicBezTo>
                        <a:pt x="7007" y="19001"/>
                        <a:pt x="6688" y="18364"/>
                        <a:pt x="6370" y="17939"/>
                      </a:cubicBezTo>
                      <a:lnTo>
                        <a:pt x="5945" y="17302"/>
                      </a:lnTo>
                      <a:cubicBezTo>
                        <a:pt x="5945" y="17302"/>
                        <a:pt x="5308" y="16347"/>
                        <a:pt x="4459" y="14861"/>
                      </a:cubicBezTo>
                      <a:cubicBezTo>
                        <a:pt x="3398" y="12950"/>
                        <a:pt x="2548" y="11040"/>
                        <a:pt x="1912" y="9023"/>
                      </a:cubicBezTo>
                      <a:cubicBezTo>
                        <a:pt x="1699" y="8492"/>
                        <a:pt x="1593" y="7961"/>
                        <a:pt x="1381" y="7430"/>
                      </a:cubicBezTo>
                      <a:cubicBezTo>
                        <a:pt x="1275" y="6900"/>
                        <a:pt x="1169" y="6369"/>
                        <a:pt x="1062" y="5838"/>
                      </a:cubicBezTo>
                      <a:cubicBezTo>
                        <a:pt x="1062" y="5308"/>
                        <a:pt x="956" y="4777"/>
                        <a:pt x="850" y="4246"/>
                      </a:cubicBezTo>
                      <a:lnTo>
                        <a:pt x="850" y="2972"/>
                      </a:lnTo>
                      <a:cubicBezTo>
                        <a:pt x="850" y="2229"/>
                        <a:pt x="956" y="1486"/>
                        <a:pt x="956" y="849"/>
                      </a:cubicBezTo>
                      <a:cubicBezTo>
                        <a:pt x="1062" y="319"/>
                        <a:pt x="1062" y="0"/>
                        <a:pt x="956" y="0"/>
                      </a:cubicBezTo>
                      <a:close/>
                    </a:path>
                  </a:pathLst>
                </a:custGeom>
                <a:solidFill>
                  <a:srgbClr val="FFD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61"/>
                <p:cNvSpPr/>
                <p:nvPr/>
              </p:nvSpPr>
              <p:spPr>
                <a:xfrm>
                  <a:off x="-4911318" y="3118899"/>
                  <a:ext cx="278727" cy="143884"/>
                </a:xfrm>
                <a:custGeom>
                  <a:rect b="b" l="l" r="r" t="t"/>
                  <a:pathLst>
                    <a:path extrusionOk="0" h="6795" w="13163">
                      <a:moveTo>
                        <a:pt x="13056" y="1"/>
                      </a:moveTo>
                      <a:cubicBezTo>
                        <a:pt x="12950" y="1"/>
                        <a:pt x="12632" y="319"/>
                        <a:pt x="12101" y="744"/>
                      </a:cubicBezTo>
                      <a:cubicBezTo>
                        <a:pt x="11464" y="1381"/>
                        <a:pt x="10827" y="1911"/>
                        <a:pt x="10190" y="2442"/>
                      </a:cubicBezTo>
                      <a:cubicBezTo>
                        <a:pt x="9447" y="2867"/>
                        <a:pt x="8810" y="3291"/>
                        <a:pt x="8067" y="3716"/>
                      </a:cubicBezTo>
                      <a:cubicBezTo>
                        <a:pt x="7430" y="4034"/>
                        <a:pt x="7006" y="4247"/>
                        <a:pt x="7006" y="4247"/>
                      </a:cubicBezTo>
                      <a:lnTo>
                        <a:pt x="6050" y="4671"/>
                      </a:lnTo>
                      <a:cubicBezTo>
                        <a:pt x="5307" y="4990"/>
                        <a:pt x="4458" y="5308"/>
                        <a:pt x="3715" y="5520"/>
                      </a:cubicBezTo>
                      <a:cubicBezTo>
                        <a:pt x="2866" y="5733"/>
                        <a:pt x="2123" y="5839"/>
                        <a:pt x="1274" y="5945"/>
                      </a:cubicBezTo>
                      <a:cubicBezTo>
                        <a:pt x="531" y="5945"/>
                        <a:pt x="106" y="5945"/>
                        <a:pt x="106" y="6051"/>
                      </a:cubicBezTo>
                      <a:cubicBezTo>
                        <a:pt x="0" y="6157"/>
                        <a:pt x="425" y="6476"/>
                        <a:pt x="1168" y="6582"/>
                      </a:cubicBezTo>
                      <a:cubicBezTo>
                        <a:pt x="2123" y="6794"/>
                        <a:pt x="2972" y="6794"/>
                        <a:pt x="3927" y="6794"/>
                      </a:cubicBezTo>
                      <a:cubicBezTo>
                        <a:pt x="4883" y="6688"/>
                        <a:pt x="5732" y="6476"/>
                        <a:pt x="6581" y="6264"/>
                      </a:cubicBezTo>
                      <a:cubicBezTo>
                        <a:pt x="7324" y="5945"/>
                        <a:pt x="7749" y="5839"/>
                        <a:pt x="7749" y="5839"/>
                      </a:cubicBezTo>
                      <a:cubicBezTo>
                        <a:pt x="7749" y="5839"/>
                        <a:pt x="8280" y="5520"/>
                        <a:pt x="8810" y="5096"/>
                      </a:cubicBezTo>
                      <a:cubicBezTo>
                        <a:pt x="9659" y="4671"/>
                        <a:pt x="10296" y="4034"/>
                        <a:pt x="11039" y="3398"/>
                      </a:cubicBezTo>
                      <a:cubicBezTo>
                        <a:pt x="11676" y="2761"/>
                        <a:pt x="12207" y="2018"/>
                        <a:pt x="12632" y="1168"/>
                      </a:cubicBezTo>
                      <a:cubicBezTo>
                        <a:pt x="13056" y="532"/>
                        <a:pt x="13162" y="107"/>
                        <a:pt x="13056" y="1"/>
                      </a:cubicBezTo>
                      <a:close/>
                    </a:path>
                  </a:pathLst>
                </a:custGeom>
                <a:solidFill>
                  <a:srgbClr val="FFD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61"/>
                <p:cNvSpPr/>
                <p:nvPr/>
              </p:nvSpPr>
              <p:spPr>
                <a:xfrm>
                  <a:off x="-4771965" y="3183313"/>
                  <a:ext cx="233772" cy="126669"/>
                </a:xfrm>
                <a:custGeom>
                  <a:rect b="b" l="l" r="r" t="t"/>
                  <a:pathLst>
                    <a:path extrusionOk="0" h="5982" w="11040">
                      <a:moveTo>
                        <a:pt x="10837" y="0"/>
                      </a:moveTo>
                      <a:cubicBezTo>
                        <a:pt x="10456" y="0"/>
                        <a:pt x="9085" y="656"/>
                        <a:pt x="7961" y="1311"/>
                      </a:cubicBezTo>
                      <a:cubicBezTo>
                        <a:pt x="6581" y="2054"/>
                        <a:pt x="5308" y="2797"/>
                        <a:pt x="5308" y="2797"/>
                      </a:cubicBezTo>
                      <a:cubicBezTo>
                        <a:pt x="5308" y="2797"/>
                        <a:pt x="4989" y="3009"/>
                        <a:pt x="4458" y="3328"/>
                      </a:cubicBezTo>
                      <a:cubicBezTo>
                        <a:pt x="4246" y="3434"/>
                        <a:pt x="4034" y="3646"/>
                        <a:pt x="3715" y="3858"/>
                      </a:cubicBezTo>
                      <a:lnTo>
                        <a:pt x="2760" y="4389"/>
                      </a:lnTo>
                      <a:cubicBezTo>
                        <a:pt x="2442" y="4601"/>
                        <a:pt x="2017" y="4708"/>
                        <a:pt x="1805" y="4920"/>
                      </a:cubicBezTo>
                      <a:cubicBezTo>
                        <a:pt x="1486" y="5026"/>
                        <a:pt x="1168" y="5132"/>
                        <a:pt x="849" y="5238"/>
                      </a:cubicBezTo>
                      <a:cubicBezTo>
                        <a:pt x="319" y="5451"/>
                        <a:pt x="0" y="5557"/>
                        <a:pt x="0" y="5769"/>
                      </a:cubicBezTo>
                      <a:cubicBezTo>
                        <a:pt x="0" y="5981"/>
                        <a:pt x="425" y="5981"/>
                        <a:pt x="955" y="5981"/>
                      </a:cubicBezTo>
                      <a:cubicBezTo>
                        <a:pt x="1380" y="5981"/>
                        <a:pt x="1699" y="5875"/>
                        <a:pt x="2017" y="5875"/>
                      </a:cubicBezTo>
                      <a:cubicBezTo>
                        <a:pt x="2442" y="5769"/>
                        <a:pt x="2866" y="5663"/>
                        <a:pt x="3185" y="5557"/>
                      </a:cubicBezTo>
                      <a:lnTo>
                        <a:pt x="4352" y="5132"/>
                      </a:lnTo>
                      <a:cubicBezTo>
                        <a:pt x="4671" y="5026"/>
                        <a:pt x="4989" y="4814"/>
                        <a:pt x="5308" y="4708"/>
                      </a:cubicBezTo>
                      <a:cubicBezTo>
                        <a:pt x="5838" y="4495"/>
                        <a:pt x="6157" y="4283"/>
                        <a:pt x="6157" y="4283"/>
                      </a:cubicBezTo>
                      <a:cubicBezTo>
                        <a:pt x="6263" y="4283"/>
                        <a:pt x="7537" y="3328"/>
                        <a:pt x="8704" y="2372"/>
                      </a:cubicBezTo>
                      <a:cubicBezTo>
                        <a:pt x="9978" y="1311"/>
                        <a:pt x="11040" y="249"/>
                        <a:pt x="10933" y="37"/>
                      </a:cubicBezTo>
                      <a:cubicBezTo>
                        <a:pt x="10921" y="12"/>
                        <a:pt x="10888" y="0"/>
                        <a:pt x="10837" y="0"/>
                      </a:cubicBezTo>
                      <a:close/>
                    </a:path>
                  </a:pathLst>
                </a:custGeom>
                <a:solidFill>
                  <a:srgbClr val="FFD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61"/>
                <p:cNvSpPr/>
                <p:nvPr/>
              </p:nvSpPr>
              <p:spPr>
                <a:xfrm>
                  <a:off x="-4902340" y="2606443"/>
                  <a:ext cx="1074420" cy="714783"/>
                </a:xfrm>
                <a:custGeom>
                  <a:rect b="b" l="l" r="r" t="t"/>
                  <a:pathLst>
                    <a:path extrusionOk="0" h="33756" w="50740">
                      <a:moveTo>
                        <a:pt x="31314" y="0"/>
                      </a:moveTo>
                      <a:cubicBezTo>
                        <a:pt x="31314" y="0"/>
                        <a:pt x="27599" y="4140"/>
                        <a:pt x="22610" y="10084"/>
                      </a:cubicBezTo>
                      <a:cubicBezTo>
                        <a:pt x="17621" y="16028"/>
                        <a:pt x="3610" y="22185"/>
                        <a:pt x="956" y="25900"/>
                      </a:cubicBezTo>
                      <a:cubicBezTo>
                        <a:pt x="744" y="26112"/>
                        <a:pt x="637" y="26325"/>
                        <a:pt x="531" y="26537"/>
                      </a:cubicBezTo>
                      <a:cubicBezTo>
                        <a:pt x="425" y="26643"/>
                        <a:pt x="425" y="26749"/>
                        <a:pt x="425" y="26749"/>
                      </a:cubicBezTo>
                      <a:cubicBezTo>
                        <a:pt x="319" y="26962"/>
                        <a:pt x="319" y="27068"/>
                        <a:pt x="213" y="27280"/>
                      </a:cubicBezTo>
                      <a:cubicBezTo>
                        <a:pt x="213" y="27386"/>
                        <a:pt x="213" y="27492"/>
                        <a:pt x="107" y="27492"/>
                      </a:cubicBezTo>
                      <a:cubicBezTo>
                        <a:pt x="1" y="27599"/>
                        <a:pt x="1" y="27811"/>
                        <a:pt x="1" y="27917"/>
                      </a:cubicBezTo>
                      <a:cubicBezTo>
                        <a:pt x="1" y="28023"/>
                        <a:pt x="1" y="28129"/>
                        <a:pt x="1" y="28235"/>
                      </a:cubicBezTo>
                      <a:lnTo>
                        <a:pt x="1" y="28554"/>
                      </a:lnTo>
                      <a:lnTo>
                        <a:pt x="1" y="28978"/>
                      </a:lnTo>
                      <a:lnTo>
                        <a:pt x="1" y="29191"/>
                      </a:lnTo>
                      <a:cubicBezTo>
                        <a:pt x="1" y="29509"/>
                        <a:pt x="107" y="29721"/>
                        <a:pt x="107" y="29934"/>
                      </a:cubicBezTo>
                      <a:cubicBezTo>
                        <a:pt x="213" y="30252"/>
                        <a:pt x="213" y="30465"/>
                        <a:pt x="319" y="30677"/>
                      </a:cubicBezTo>
                      <a:lnTo>
                        <a:pt x="319" y="30783"/>
                      </a:lnTo>
                      <a:cubicBezTo>
                        <a:pt x="425" y="30889"/>
                        <a:pt x="531" y="31101"/>
                        <a:pt x="637" y="31208"/>
                      </a:cubicBezTo>
                      <a:lnTo>
                        <a:pt x="637" y="31314"/>
                      </a:lnTo>
                      <a:cubicBezTo>
                        <a:pt x="850" y="31526"/>
                        <a:pt x="956" y="31632"/>
                        <a:pt x="1062" y="31738"/>
                      </a:cubicBezTo>
                      <a:cubicBezTo>
                        <a:pt x="2230" y="32906"/>
                        <a:pt x="3716" y="33543"/>
                        <a:pt x="5308" y="33755"/>
                      </a:cubicBezTo>
                      <a:cubicBezTo>
                        <a:pt x="3503" y="31420"/>
                        <a:pt x="2548" y="28448"/>
                        <a:pt x="6369" y="25582"/>
                      </a:cubicBezTo>
                      <a:cubicBezTo>
                        <a:pt x="12039" y="21310"/>
                        <a:pt x="16174" y="18800"/>
                        <a:pt x="18484" y="18800"/>
                      </a:cubicBezTo>
                      <a:cubicBezTo>
                        <a:pt x="19331" y="18800"/>
                        <a:pt x="19933" y="19138"/>
                        <a:pt x="20275" y="19850"/>
                      </a:cubicBezTo>
                      <a:cubicBezTo>
                        <a:pt x="21124" y="21760"/>
                        <a:pt x="21761" y="23883"/>
                        <a:pt x="22185" y="25900"/>
                      </a:cubicBezTo>
                      <a:cubicBezTo>
                        <a:pt x="23141" y="25051"/>
                        <a:pt x="23884" y="24202"/>
                        <a:pt x="24627" y="23565"/>
                      </a:cubicBezTo>
                      <a:lnTo>
                        <a:pt x="25051" y="23034"/>
                      </a:lnTo>
                      <a:cubicBezTo>
                        <a:pt x="25264" y="22716"/>
                        <a:pt x="25476" y="22503"/>
                        <a:pt x="25688" y="22291"/>
                      </a:cubicBezTo>
                      <a:lnTo>
                        <a:pt x="25795" y="22185"/>
                      </a:lnTo>
                      <a:lnTo>
                        <a:pt x="26007" y="21973"/>
                      </a:lnTo>
                      <a:lnTo>
                        <a:pt x="26113" y="21760"/>
                      </a:lnTo>
                      <a:lnTo>
                        <a:pt x="26219" y="21654"/>
                      </a:lnTo>
                      <a:cubicBezTo>
                        <a:pt x="26431" y="22716"/>
                        <a:pt x="26856" y="23777"/>
                        <a:pt x="27281" y="24733"/>
                      </a:cubicBezTo>
                      <a:lnTo>
                        <a:pt x="27493" y="24626"/>
                      </a:lnTo>
                      <a:cubicBezTo>
                        <a:pt x="27193" y="20529"/>
                        <a:pt x="27552" y="15867"/>
                        <a:pt x="30341" y="15867"/>
                      </a:cubicBezTo>
                      <a:cubicBezTo>
                        <a:pt x="30514" y="15867"/>
                        <a:pt x="30697" y="15885"/>
                        <a:pt x="30890" y="15922"/>
                      </a:cubicBezTo>
                      <a:cubicBezTo>
                        <a:pt x="34711" y="16771"/>
                        <a:pt x="37471" y="21230"/>
                        <a:pt x="40549" y="23565"/>
                      </a:cubicBezTo>
                      <a:cubicBezTo>
                        <a:pt x="42141" y="24733"/>
                        <a:pt x="43946" y="25369"/>
                        <a:pt x="45963" y="25688"/>
                      </a:cubicBezTo>
                      <a:cubicBezTo>
                        <a:pt x="45750" y="18045"/>
                        <a:pt x="50527" y="13587"/>
                        <a:pt x="50739" y="7749"/>
                      </a:cubicBezTo>
                      <a:lnTo>
                        <a:pt x="50739" y="7749"/>
                      </a:lnTo>
                      <a:cubicBezTo>
                        <a:pt x="50421" y="8067"/>
                        <a:pt x="50102" y="8386"/>
                        <a:pt x="49784" y="8704"/>
                      </a:cubicBezTo>
                      <a:cubicBezTo>
                        <a:pt x="48829" y="10827"/>
                        <a:pt x="47555" y="12526"/>
                        <a:pt x="45750" y="12738"/>
                      </a:cubicBezTo>
                      <a:cubicBezTo>
                        <a:pt x="45380" y="13294"/>
                        <a:pt x="44685" y="13607"/>
                        <a:pt x="44021" y="13607"/>
                      </a:cubicBezTo>
                      <a:cubicBezTo>
                        <a:pt x="43924" y="13607"/>
                        <a:pt x="43828" y="13601"/>
                        <a:pt x="43734" y="13587"/>
                      </a:cubicBezTo>
                      <a:cubicBezTo>
                        <a:pt x="38745" y="12526"/>
                        <a:pt x="31314" y="0"/>
                        <a:pt x="313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61"/>
                <p:cNvSpPr/>
                <p:nvPr/>
              </p:nvSpPr>
              <p:spPr>
                <a:xfrm>
                  <a:off x="-3176112" y="3170164"/>
                  <a:ext cx="292215" cy="206922"/>
                </a:xfrm>
                <a:custGeom>
                  <a:rect b="b" l="l" r="r" t="t"/>
                  <a:pathLst>
                    <a:path extrusionOk="0" h="9772" w="13800">
                      <a:moveTo>
                        <a:pt x="12271" y="0"/>
                      </a:moveTo>
                      <a:cubicBezTo>
                        <a:pt x="11431" y="0"/>
                        <a:pt x="10258" y="525"/>
                        <a:pt x="9235" y="1401"/>
                      </a:cubicBezTo>
                      <a:cubicBezTo>
                        <a:pt x="7643" y="2781"/>
                        <a:pt x="6900" y="4373"/>
                        <a:pt x="7537" y="5116"/>
                      </a:cubicBezTo>
                      <a:cubicBezTo>
                        <a:pt x="7746" y="5360"/>
                        <a:pt x="8080" y="5478"/>
                        <a:pt x="8488" y="5478"/>
                      </a:cubicBezTo>
                      <a:cubicBezTo>
                        <a:pt x="9323" y="5478"/>
                        <a:pt x="10465" y="4982"/>
                        <a:pt x="11464" y="4055"/>
                      </a:cubicBezTo>
                      <a:cubicBezTo>
                        <a:pt x="13056" y="2781"/>
                        <a:pt x="13799" y="1083"/>
                        <a:pt x="13162" y="340"/>
                      </a:cubicBezTo>
                      <a:cubicBezTo>
                        <a:pt x="12964" y="108"/>
                        <a:pt x="12652" y="0"/>
                        <a:pt x="12271" y="0"/>
                      </a:cubicBezTo>
                      <a:close/>
                      <a:moveTo>
                        <a:pt x="4282" y="6164"/>
                      </a:moveTo>
                      <a:cubicBezTo>
                        <a:pt x="3697" y="6164"/>
                        <a:pt x="2928" y="6381"/>
                        <a:pt x="2123" y="6815"/>
                      </a:cubicBezTo>
                      <a:cubicBezTo>
                        <a:pt x="849" y="7558"/>
                        <a:pt x="0" y="8725"/>
                        <a:pt x="425" y="9362"/>
                      </a:cubicBezTo>
                      <a:cubicBezTo>
                        <a:pt x="561" y="9635"/>
                        <a:pt x="893" y="9772"/>
                        <a:pt x="1335" y="9772"/>
                      </a:cubicBezTo>
                      <a:cubicBezTo>
                        <a:pt x="1926" y="9772"/>
                        <a:pt x="2714" y="9529"/>
                        <a:pt x="3503" y="9044"/>
                      </a:cubicBezTo>
                      <a:cubicBezTo>
                        <a:pt x="4777" y="8301"/>
                        <a:pt x="5626" y="7133"/>
                        <a:pt x="5201" y="6496"/>
                      </a:cubicBezTo>
                      <a:cubicBezTo>
                        <a:pt x="5024" y="6275"/>
                        <a:pt x="4700" y="6164"/>
                        <a:pt x="4282" y="6164"/>
                      </a:cubicBezTo>
                      <a:close/>
                    </a:path>
                  </a:pathLst>
                </a:custGeom>
                <a:solidFill>
                  <a:srgbClr val="FF99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61"/>
                <p:cNvSpPr/>
                <p:nvPr/>
              </p:nvSpPr>
              <p:spPr>
                <a:xfrm>
                  <a:off x="-737387" y="3091943"/>
                  <a:ext cx="1955787" cy="620173"/>
                </a:xfrm>
                <a:custGeom>
                  <a:rect b="b" l="l" r="r" t="t"/>
                  <a:pathLst>
                    <a:path extrusionOk="0" h="29288" w="92363">
                      <a:moveTo>
                        <a:pt x="35985" y="0"/>
                      </a:moveTo>
                      <a:lnTo>
                        <a:pt x="35985" y="0"/>
                      </a:lnTo>
                      <a:cubicBezTo>
                        <a:pt x="35985" y="1"/>
                        <a:pt x="43415" y="10615"/>
                        <a:pt x="34180" y="13481"/>
                      </a:cubicBezTo>
                      <a:cubicBezTo>
                        <a:pt x="33388" y="13745"/>
                        <a:pt x="32451" y="13865"/>
                        <a:pt x="31404" y="13865"/>
                      </a:cubicBezTo>
                      <a:cubicBezTo>
                        <a:pt x="21086" y="13865"/>
                        <a:pt x="4" y="2231"/>
                        <a:pt x="1" y="2229"/>
                      </a:cubicBezTo>
                      <a:lnTo>
                        <a:pt x="1" y="2229"/>
                      </a:lnTo>
                      <a:cubicBezTo>
                        <a:pt x="2017" y="3397"/>
                        <a:pt x="16666" y="24308"/>
                        <a:pt x="39912" y="27811"/>
                      </a:cubicBezTo>
                      <a:cubicBezTo>
                        <a:pt x="45273" y="28639"/>
                        <a:pt x="51116" y="29288"/>
                        <a:pt x="56966" y="29288"/>
                      </a:cubicBezTo>
                      <a:cubicBezTo>
                        <a:pt x="65363" y="29288"/>
                        <a:pt x="73772" y="27950"/>
                        <a:pt x="80779" y="23883"/>
                      </a:cubicBezTo>
                      <a:cubicBezTo>
                        <a:pt x="92362" y="17142"/>
                        <a:pt x="78044" y="14987"/>
                        <a:pt x="70486" y="14987"/>
                      </a:cubicBezTo>
                      <a:cubicBezTo>
                        <a:pt x="69595" y="14987"/>
                        <a:pt x="68797" y="15017"/>
                        <a:pt x="68147" y="15073"/>
                      </a:cubicBezTo>
                      <a:cubicBezTo>
                        <a:pt x="67618" y="15121"/>
                        <a:pt x="67083" y="15144"/>
                        <a:pt x="66544" y="15144"/>
                      </a:cubicBezTo>
                      <a:cubicBezTo>
                        <a:pt x="52702" y="15144"/>
                        <a:pt x="35986" y="1"/>
                        <a:pt x="359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61"/>
                <p:cNvSpPr/>
                <p:nvPr/>
              </p:nvSpPr>
              <p:spPr>
                <a:xfrm>
                  <a:off x="786536" y="3525734"/>
                  <a:ext cx="202327" cy="83366"/>
                </a:xfrm>
                <a:custGeom>
                  <a:rect b="b" l="l" r="r" t="t"/>
                  <a:pathLst>
                    <a:path extrusionOk="0" h="3937" w="9555">
                      <a:moveTo>
                        <a:pt x="2655" y="1"/>
                      </a:moveTo>
                      <a:cubicBezTo>
                        <a:pt x="1275" y="213"/>
                        <a:pt x="1" y="531"/>
                        <a:pt x="1" y="850"/>
                      </a:cubicBezTo>
                      <a:cubicBezTo>
                        <a:pt x="1" y="1062"/>
                        <a:pt x="1275" y="1168"/>
                        <a:pt x="2655" y="1274"/>
                      </a:cubicBezTo>
                      <a:cubicBezTo>
                        <a:pt x="3185" y="1380"/>
                        <a:pt x="3822" y="1487"/>
                        <a:pt x="4353" y="1593"/>
                      </a:cubicBezTo>
                      <a:lnTo>
                        <a:pt x="5096" y="1805"/>
                      </a:lnTo>
                      <a:cubicBezTo>
                        <a:pt x="5096" y="1805"/>
                        <a:pt x="5308" y="1911"/>
                        <a:pt x="5839" y="2017"/>
                      </a:cubicBezTo>
                      <a:cubicBezTo>
                        <a:pt x="6051" y="2017"/>
                        <a:pt x="6264" y="2123"/>
                        <a:pt x="6582" y="2230"/>
                      </a:cubicBezTo>
                      <a:cubicBezTo>
                        <a:pt x="6794" y="2336"/>
                        <a:pt x="7113" y="2442"/>
                        <a:pt x="7325" y="2548"/>
                      </a:cubicBezTo>
                      <a:cubicBezTo>
                        <a:pt x="8331" y="3051"/>
                        <a:pt x="9242" y="3936"/>
                        <a:pt x="9515" y="3936"/>
                      </a:cubicBezTo>
                      <a:cubicBezTo>
                        <a:pt x="9530" y="3936"/>
                        <a:pt x="9543" y="3934"/>
                        <a:pt x="9554" y="3928"/>
                      </a:cubicBezTo>
                      <a:cubicBezTo>
                        <a:pt x="9554" y="3822"/>
                        <a:pt x="9448" y="3503"/>
                        <a:pt x="9236" y="3079"/>
                      </a:cubicBezTo>
                      <a:cubicBezTo>
                        <a:pt x="8917" y="2548"/>
                        <a:pt x="8493" y="2017"/>
                        <a:pt x="8068" y="1593"/>
                      </a:cubicBezTo>
                      <a:cubicBezTo>
                        <a:pt x="7750" y="1380"/>
                        <a:pt x="7537" y="1168"/>
                        <a:pt x="7219" y="956"/>
                      </a:cubicBezTo>
                      <a:cubicBezTo>
                        <a:pt x="6900" y="744"/>
                        <a:pt x="6688" y="531"/>
                        <a:pt x="6370" y="531"/>
                      </a:cubicBezTo>
                      <a:lnTo>
                        <a:pt x="5520" y="107"/>
                      </a:lnTo>
                      <a:lnTo>
                        <a:pt x="4565" y="1"/>
                      </a:lnTo>
                      <a:close/>
                    </a:path>
                  </a:pathLst>
                </a:custGeom>
                <a:solidFill>
                  <a:srgbClr val="FFD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61"/>
                <p:cNvSpPr/>
                <p:nvPr/>
              </p:nvSpPr>
              <p:spPr>
                <a:xfrm>
                  <a:off x="157193" y="3165992"/>
                  <a:ext cx="930557" cy="379985"/>
                </a:xfrm>
                <a:custGeom>
                  <a:rect b="b" l="l" r="r" t="t"/>
                  <a:pathLst>
                    <a:path extrusionOk="0" h="17945" w="43946">
                      <a:moveTo>
                        <a:pt x="15" y="0"/>
                      </a:moveTo>
                      <a:cubicBezTo>
                        <a:pt x="9" y="0"/>
                        <a:pt x="4" y="2"/>
                        <a:pt x="0" y="6"/>
                      </a:cubicBezTo>
                      <a:cubicBezTo>
                        <a:pt x="425" y="1280"/>
                        <a:pt x="1168" y="2447"/>
                        <a:pt x="2230" y="3296"/>
                      </a:cubicBezTo>
                      <a:cubicBezTo>
                        <a:pt x="4352" y="5313"/>
                        <a:pt x="6794" y="7012"/>
                        <a:pt x="9448" y="8179"/>
                      </a:cubicBezTo>
                      <a:cubicBezTo>
                        <a:pt x="12101" y="9347"/>
                        <a:pt x="14967" y="10302"/>
                        <a:pt x="17833" y="11045"/>
                      </a:cubicBezTo>
                      <a:cubicBezTo>
                        <a:pt x="19107" y="11258"/>
                        <a:pt x="20381" y="11576"/>
                        <a:pt x="21761" y="11682"/>
                      </a:cubicBezTo>
                      <a:cubicBezTo>
                        <a:pt x="22079" y="11682"/>
                        <a:pt x="22504" y="11682"/>
                        <a:pt x="22928" y="11788"/>
                      </a:cubicBezTo>
                      <a:lnTo>
                        <a:pt x="25794" y="11788"/>
                      </a:lnTo>
                      <a:cubicBezTo>
                        <a:pt x="27227" y="11682"/>
                        <a:pt x="28660" y="11629"/>
                        <a:pt x="30093" y="11629"/>
                      </a:cubicBezTo>
                      <a:cubicBezTo>
                        <a:pt x="31526" y="11629"/>
                        <a:pt x="32959" y="11682"/>
                        <a:pt x="34392" y="11788"/>
                      </a:cubicBezTo>
                      <a:cubicBezTo>
                        <a:pt x="35878" y="11894"/>
                        <a:pt x="37258" y="12107"/>
                        <a:pt x="38744" y="12637"/>
                      </a:cubicBezTo>
                      <a:cubicBezTo>
                        <a:pt x="39912" y="12956"/>
                        <a:pt x="41080" y="13699"/>
                        <a:pt x="42035" y="14548"/>
                      </a:cubicBezTo>
                      <a:cubicBezTo>
                        <a:pt x="42672" y="15291"/>
                        <a:pt x="43096" y="16034"/>
                        <a:pt x="43415" y="16883"/>
                      </a:cubicBezTo>
                      <a:cubicBezTo>
                        <a:pt x="43627" y="17520"/>
                        <a:pt x="43733" y="17945"/>
                        <a:pt x="43839" y="17945"/>
                      </a:cubicBezTo>
                      <a:cubicBezTo>
                        <a:pt x="43946" y="17520"/>
                        <a:pt x="43839" y="17202"/>
                        <a:pt x="43839" y="16883"/>
                      </a:cubicBezTo>
                      <a:cubicBezTo>
                        <a:pt x="43627" y="15822"/>
                        <a:pt x="43096" y="14973"/>
                        <a:pt x="42460" y="14230"/>
                      </a:cubicBezTo>
                      <a:cubicBezTo>
                        <a:pt x="41504" y="13062"/>
                        <a:pt x="40337" y="12213"/>
                        <a:pt x="39063" y="11788"/>
                      </a:cubicBezTo>
                      <a:cubicBezTo>
                        <a:pt x="37577" y="11151"/>
                        <a:pt x="36091" y="10727"/>
                        <a:pt x="34498" y="10515"/>
                      </a:cubicBezTo>
                      <a:cubicBezTo>
                        <a:pt x="31526" y="10196"/>
                        <a:pt x="28660" y="10090"/>
                        <a:pt x="25794" y="10090"/>
                      </a:cubicBezTo>
                      <a:cubicBezTo>
                        <a:pt x="25157" y="10037"/>
                        <a:pt x="24600" y="10037"/>
                        <a:pt x="24123" y="10037"/>
                      </a:cubicBezTo>
                      <a:cubicBezTo>
                        <a:pt x="23645" y="10037"/>
                        <a:pt x="23247" y="10037"/>
                        <a:pt x="22928" y="9984"/>
                      </a:cubicBezTo>
                      <a:cubicBezTo>
                        <a:pt x="22291" y="9878"/>
                        <a:pt x="21867" y="9878"/>
                        <a:pt x="21867" y="9878"/>
                      </a:cubicBezTo>
                      <a:cubicBezTo>
                        <a:pt x="20593" y="9771"/>
                        <a:pt x="19319" y="9665"/>
                        <a:pt x="18152" y="9453"/>
                      </a:cubicBezTo>
                      <a:cubicBezTo>
                        <a:pt x="15286" y="8816"/>
                        <a:pt x="12632" y="8073"/>
                        <a:pt x="9978" y="7012"/>
                      </a:cubicBezTo>
                      <a:cubicBezTo>
                        <a:pt x="7325" y="5950"/>
                        <a:pt x="4883" y="4570"/>
                        <a:pt x="2654" y="2766"/>
                      </a:cubicBezTo>
                      <a:cubicBezTo>
                        <a:pt x="915" y="1334"/>
                        <a:pt x="162" y="0"/>
                        <a:pt x="1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61"/>
                <p:cNvSpPr/>
                <p:nvPr/>
              </p:nvSpPr>
              <p:spPr>
                <a:xfrm>
                  <a:off x="-148489" y="3613399"/>
                  <a:ext cx="638363" cy="95055"/>
                </a:xfrm>
                <a:custGeom>
                  <a:rect b="b" l="l" r="r" t="t"/>
                  <a:pathLst>
                    <a:path extrusionOk="0" h="4489" w="30147">
                      <a:moveTo>
                        <a:pt x="637" y="0"/>
                      </a:moveTo>
                      <a:cubicBezTo>
                        <a:pt x="213" y="106"/>
                        <a:pt x="0" y="106"/>
                        <a:pt x="0" y="213"/>
                      </a:cubicBezTo>
                      <a:cubicBezTo>
                        <a:pt x="0" y="213"/>
                        <a:pt x="319" y="319"/>
                        <a:pt x="637" y="425"/>
                      </a:cubicBezTo>
                      <a:cubicBezTo>
                        <a:pt x="1062" y="425"/>
                        <a:pt x="1699" y="531"/>
                        <a:pt x="2336" y="743"/>
                      </a:cubicBezTo>
                      <a:cubicBezTo>
                        <a:pt x="4034" y="1062"/>
                        <a:pt x="5732" y="1593"/>
                        <a:pt x="7324" y="2123"/>
                      </a:cubicBezTo>
                      <a:cubicBezTo>
                        <a:pt x="9023" y="2654"/>
                        <a:pt x="10721" y="3079"/>
                        <a:pt x="12420" y="3397"/>
                      </a:cubicBezTo>
                      <a:lnTo>
                        <a:pt x="14224" y="3715"/>
                      </a:lnTo>
                      <a:lnTo>
                        <a:pt x="14861" y="3822"/>
                      </a:lnTo>
                      <a:lnTo>
                        <a:pt x="17196" y="4140"/>
                      </a:lnTo>
                      <a:cubicBezTo>
                        <a:pt x="18682" y="4246"/>
                        <a:pt x="20593" y="4458"/>
                        <a:pt x="22504" y="4458"/>
                      </a:cubicBezTo>
                      <a:lnTo>
                        <a:pt x="25370" y="4458"/>
                      </a:lnTo>
                      <a:cubicBezTo>
                        <a:pt x="25539" y="4480"/>
                        <a:pt x="25709" y="4488"/>
                        <a:pt x="25878" y="4488"/>
                      </a:cubicBezTo>
                      <a:cubicBezTo>
                        <a:pt x="26554" y="4488"/>
                        <a:pt x="27217" y="4352"/>
                        <a:pt x="27811" y="4352"/>
                      </a:cubicBezTo>
                      <a:cubicBezTo>
                        <a:pt x="27947" y="4372"/>
                        <a:pt x="28087" y="4381"/>
                        <a:pt x="28229" y="4381"/>
                      </a:cubicBezTo>
                      <a:cubicBezTo>
                        <a:pt x="28862" y="4381"/>
                        <a:pt x="29540" y="4207"/>
                        <a:pt x="30146" y="4034"/>
                      </a:cubicBezTo>
                      <a:cubicBezTo>
                        <a:pt x="29602" y="3878"/>
                        <a:pt x="29002" y="3780"/>
                        <a:pt x="28385" y="3780"/>
                      </a:cubicBezTo>
                      <a:cubicBezTo>
                        <a:pt x="28160" y="3780"/>
                        <a:pt x="27932" y="3793"/>
                        <a:pt x="27705" y="3822"/>
                      </a:cubicBezTo>
                      <a:cubicBezTo>
                        <a:pt x="27068" y="3715"/>
                        <a:pt x="26219" y="3715"/>
                        <a:pt x="25370" y="3609"/>
                      </a:cubicBezTo>
                      <a:lnTo>
                        <a:pt x="22504" y="3291"/>
                      </a:lnTo>
                      <a:cubicBezTo>
                        <a:pt x="18788" y="2866"/>
                        <a:pt x="15073" y="2123"/>
                        <a:pt x="15073" y="2123"/>
                      </a:cubicBezTo>
                      <a:lnTo>
                        <a:pt x="12738" y="1911"/>
                      </a:lnTo>
                      <a:cubicBezTo>
                        <a:pt x="11358" y="1699"/>
                        <a:pt x="9554" y="1380"/>
                        <a:pt x="7643" y="956"/>
                      </a:cubicBezTo>
                      <a:cubicBezTo>
                        <a:pt x="5945" y="531"/>
                        <a:pt x="4246" y="213"/>
                        <a:pt x="2442" y="0"/>
                      </a:cubicBezTo>
                      <a:close/>
                    </a:path>
                  </a:pathLst>
                </a:custGeom>
                <a:solidFill>
                  <a:srgbClr val="FFD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61"/>
                <p:cNvSpPr/>
                <p:nvPr/>
              </p:nvSpPr>
              <p:spPr>
                <a:xfrm>
                  <a:off x="-458681" y="3130143"/>
                  <a:ext cx="1562164" cy="582440"/>
                </a:xfrm>
                <a:custGeom>
                  <a:rect b="b" l="l" r="r" t="t"/>
                  <a:pathLst>
                    <a:path extrusionOk="0" h="27506" w="73774">
                      <a:moveTo>
                        <a:pt x="23884" y="1"/>
                      </a:moveTo>
                      <a:cubicBezTo>
                        <a:pt x="25583" y="3079"/>
                        <a:pt x="27918" y="9554"/>
                        <a:pt x="21018" y="11783"/>
                      </a:cubicBezTo>
                      <a:cubicBezTo>
                        <a:pt x="20219" y="12064"/>
                        <a:pt x="19271" y="12191"/>
                        <a:pt x="18209" y="12191"/>
                      </a:cubicBezTo>
                      <a:cubicBezTo>
                        <a:pt x="14050" y="12191"/>
                        <a:pt x="8150" y="10245"/>
                        <a:pt x="2655" y="7962"/>
                      </a:cubicBezTo>
                      <a:cubicBezTo>
                        <a:pt x="2336" y="8280"/>
                        <a:pt x="2124" y="8598"/>
                        <a:pt x="1912" y="8917"/>
                      </a:cubicBezTo>
                      <a:cubicBezTo>
                        <a:pt x="956" y="10297"/>
                        <a:pt x="319" y="11783"/>
                        <a:pt x="1" y="13375"/>
                      </a:cubicBezTo>
                      <a:cubicBezTo>
                        <a:pt x="6688" y="18895"/>
                        <a:pt x="15817" y="24415"/>
                        <a:pt x="26750" y="26113"/>
                      </a:cubicBezTo>
                      <a:cubicBezTo>
                        <a:pt x="32004" y="26888"/>
                        <a:pt x="37764" y="27506"/>
                        <a:pt x="43549" y="27506"/>
                      </a:cubicBezTo>
                      <a:cubicBezTo>
                        <a:pt x="52024" y="27506"/>
                        <a:pt x="60552" y="26180"/>
                        <a:pt x="67617" y="22079"/>
                      </a:cubicBezTo>
                      <a:cubicBezTo>
                        <a:pt x="73774" y="18576"/>
                        <a:pt x="72606" y="16241"/>
                        <a:pt x="69209" y="14967"/>
                      </a:cubicBezTo>
                      <a:lnTo>
                        <a:pt x="69209" y="14967"/>
                      </a:lnTo>
                      <a:cubicBezTo>
                        <a:pt x="65585" y="18881"/>
                        <a:pt x="58750" y="20398"/>
                        <a:pt x="51898" y="20398"/>
                      </a:cubicBezTo>
                      <a:cubicBezTo>
                        <a:pt x="43696" y="20398"/>
                        <a:pt x="35470" y="18226"/>
                        <a:pt x="32694" y="15392"/>
                      </a:cubicBezTo>
                      <a:cubicBezTo>
                        <a:pt x="29616" y="12208"/>
                        <a:pt x="34180" y="10403"/>
                        <a:pt x="39169" y="9342"/>
                      </a:cubicBezTo>
                      <a:cubicBezTo>
                        <a:pt x="34074" y="6794"/>
                        <a:pt x="29298" y="3610"/>
                        <a:pt x="24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61"/>
                <p:cNvSpPr/>
                <p:nvPr/>
              </p:nvSpPr>
              <p:spPr>
                <a:xfrm>
                  <a:off x="-4252754" y="1623393"/>
                  <a:ext cx="733057" cy="714741"/>
                </a:xfrm>
                <a:custGeom>
                  <a:rect b="b" l="l" r="r" t="t"/>
                  <a:pathLst>
                    <a:path extrusionOk="0" h="33754" w="34619">
                      <a:moveTo>
                        <a:pt x="21431" y="247"/>
                      </a:moveTo>
                      <a:cubicBezTo>
                        <a:pt x="21435" y="248"/>
                        <a:pt x="21438" y="250"/>
                        <a:pt x="21442" y="251"/>
                      </a:cubicBezTo>
                      <a:cubicBezTo>
                        <a:pt x="21438" y="250"/>
                        <a:pt x="21435" y="248"/>
                        <a:pt x="21431" y="247"/>
                      </a:cubicBezTo>
                      <a:close/>
                      <a:moveTo>
                        <a:pt x="19874" y="1"/>
                      </a:moveTo>
                      <a:cubicBezTo>
                        <a:pt x="15481" y="1"/>
                        <a:pt x="10850" y="5461"/>
                        <a:pt x="11040" y="9061"/>
                      </a:cubicBezTo>
                      <a:lnTo>
                        <a:pt x="11146" y="15112"/>
                      </a:lnTo>
                      <a:cubicBezTo>
                        <a:pt x="11146" y="15112"/>
                        <a:pt x="0" y="27531"/>
                        <a:pt x="15498" y="32944"/>
                      </a:cubicBezTo>
                      <a:cubicBezTo>
                        <a:pt x="16768" y="33412"/>
                        <a:pt x="19216" y="33754"/>
                        <a:pt x="21893" y="33754"/>
                      </a:cubicBezTo>
                      <a:cubicBezTo>
                        <a:pt x="27716" y="33754"/>
                        <a:pt x="34618" y="32136"/>
                        <a:pt x="32800" y="26682"/>
                      </a:cubicBezTo>
                      <a:cubicBezTo>
                        <a:pt x="32375" y="25302"/>
                        <a:pt x="29403" y="24665"/>
                        <a:pt x="27280" y="23710"/>
                      </a:cubicBezTo>
                      <a:cubicBezTo>
                        <a:pt x="26750" y="23391"/>
                        <a:pt x="26325" y="23179"/>
                        <a:pt x="25900" y="22860"/>
                      </a:cubicBezTo>
                      <a:cubicBezTo>
                        <a:pt x="23990" y="21056"/>
                        <a:pt x="22504" y="18933"/>
                        <a:pt x="21548" y="16491"/>
                      </a:cubicBezTo>
                      <a:cubicBezTo>
                        <a:pt x="20714" y="14718"/>
                        <a:pt x="19982" y="237"/>
                        <a:pt x="21367" y="237"/>
                      </a:cubicBezTo>
                      <a:cubicBezTo>
                        <a:pt x="21388" y="237"/>
                        <a:pt x="21409" y="240"/>
                        <a:pt x="21431" y="247"/>
                      </a:cubicBezTo>
                      <a:lnTo>
                        <a:pt x="21431" y="247"/>
                      </a:lnTo>
                      <a:cubicBezTo>
                        <a:pt x="20921" y="79"/>
                        <a:pt x="20399" y="1"/>
                        <a:pt x="198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61"/>
                <p:cNvSpPr/>
                <p:nvPr/>
              </p:nvSpPr>
              <p:spPr>
                <a:xfrm>
                  <a:off x="-4032492" y="1606221"/>
                  <a:ext cx="303459" cy="454056"/>
                </a:xfrm>
                <a:custGeom>
                  <a:rect b="b" l="l" r="r" t="t"/>
                  <a:pathLst>
                    <a:path extrusionOk="0" h="21443" w="14331">
                      <a:moveTo>
                        <a:pt x="11465" y="0"/>
                      </a:moveTo>
                      <a:lnTo>
                        <a:pt x="9554" y="213"/>
                      </a:lnTo>
                      <a:lnTo>
                        <a:pt x="9023" y="213"/>
                      </a:lnTo>
                      <a:cubicBezTo>
                        <a:pt x="8811" y="213"/>
                        <a:pt x="8705" y="319"/>
                        <a:pt x="8493" y="319"/>
                      </a:cubicBezTo>
                      <a:cubicBezTo>
                        <a:pt x="7856" y="425"/>
                        <a:pt x="7113" y="637"/>
                        <a:pt x="6476" y="956"/>
                      </a:cubicBezTo>
                      <a:cubicBezTo>
                        <a:pt x="6157" y="1062"/>
                        <a:pt x="5839" y="1168"/>
                        <a:pt x="5520" y="1380"/>
                      </a:cubicBezTo>
                      <a:lnTo>
                        <a:pt x="4565" y="1911"/>
                      </a:lnTo>
                      <a:cubicBezTo>
                        <a:pt x="3398" y="2760"/>
                        <a:pt x="2336" y="3822"/>
                        <a:pt x="1593" y="5095"/>
                      </a:cubicBezTo>
                      <a:cubicBezTo>
                        <a:pt x="744" y="6475"/>
                        <a:pt x="319" y="7855"/>
                        <a:pt x="107" y="9448"/>
                      </a:cubicBezTo>
                      <a:cubicBezTo>
                        <a:pt x="1" y="10934"/>
                        <a:pt x="107" y="12526"/>
                        <a:pt x="532" y="14012"/>
                      </a:cubicBezTo>
                      <a:cubicBezTo>
                        <a:pt x="1062" y="15498"/>
                        <a:pt x="1805" y="16878"/>
                        <a:pt x="2761" y="18152"/>
                      </a:cubicBezTo>
                      <a:lnTo>
                        <a:pt x="2336" y="17090"/>
                      </a:lnTo>
                      <a:cubicBezTo>
                        <a:pt x="1805" y="16135"/>
                        <a:pt x="1487" y="15073"/>
                        <a:pt x="1275" y="14012"/>
                      </a:cubicBezTo>
                      <a:cubicBezTo>
                        <a:pt x="956" y="12314"/>
                        <a:pt x="956" y="10721"/>
                        <a:pt x="1275" y="9129"/>
                      </a:cubicBezTo>
                      <a:cubicBezTo>
                        <a:pt x="1805" y="7218"/>
                        <a:pt x="2761" y="5414"/>
                        <a:pt x="4247" y="4034"/>
                      </a:cubicBezTo>
                      <a:cubicBezTo>
                        <a:pt x="5096" y="3397"/>
                        <a:pt x="6051" y="2866"/>
                        <a:pt x="7113" y="2442"/>
                      </a:cubicBezTo>
                      <a:cubicBezTo>
                        <a:pt x="7325" y="2336"/>
                        <a:pt x="7537" y="2229"/>
                        <a:pt x="7856" y="2123"/>
                      </a:cubicBezTo>
                      <a:lnTo>
                        <a:pt x="8705" y="2017"/>
                      </a:lnTo>
                      <a:cubicBezTo>
                        <a:pt x="8917" y="1911"/>
                        <a:pt x="9236" y="1805"/>
                        <a:pt x="9554" y="1805"/>
                      </a:cubicBezTo>
                      <a:lnTo>
                        <a:pt x="9766" y="1805"/>
                      </a:lnTo>
                      <a:lnTo>
                        <a:pt x="9766" y="2229"/>
                      </a:lnTo>
                      <a:cubicBezTo>
                        <a:pt x="9660" y="2866"/>
                        <a:pt x="9554" y="3609"/>
                        <a:pt x="9448" y="4140"/>
                      </a:cubicBezTo>
                      <a:cubicBezTo>
                        <a:pt x="9342" y="5414"/>
                        <a:pt x="9236" y="6688"/>
                        <a:pt x="9342" y="8068"/>
                      </a:cubicBezTo>
                      <a:cubicBezTo>
                        <a:pt x="9342" y="10615"/>
                        <a:pt x="9766" y="13163"/>
                        <a:pt x="10616" y="15498"/>
                      </a:cubicBezTo>
                      <a:cubicBezTo>
                        <a:pt x="11465" y="17727"/>
                        <a:pt x="12632" y="19744"/>
                        <a:pt x="14331" y="21442"/>
                      </a:cubicBezTo>
                      <a:lnTo>
                        <a:pt x="13800" y="20699"/>
                      </a:lnTo>
                      <a:cubicBezTo>
                        <a:pt x="13375" y="19956"/>
                        <a:pt x="12951" y="19213"/>
                        <a:pt x="12632" y="18470"/>
                      </a:cubicBezTo>
                      <a:cubicBezTo>
                        <a:pt x="11252" y="15604"/>
                        <a:pt x="10616" y="12420"/>
                        <a:pt x="10616" y="9341"/>
                      </a:cubicBezTo>
                      <a:cubicBezTo>
                        <a:pt x="10616" y="7112"/>
                        <a:pt x="10722" y="4989"/>
                        <a:pt x="11146" y="2760"/>
                      </a:cubicBezTo>
                      <a:lnTo>
                        <a:pt x="11146" y="2336"/>
                      </a:lnTo>
                      <a:lnTo>
                        <a:pt x="11146" y="1699"/>
                      </a:lnTo>
                      <a:cubicBezTo>
                        <a:pt x="11252" y="1168"/>
                        <a:pt x="11465" y="531"/>
                        <a:pt x="114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61"/>
                <p:cNvSpPr/>
                <p:nvPr/>
              </p:nvSpPr>
              <p:spPr>
                <a:xfrm>
                  <a:off x="-4117891" y="1923147"/>
                  <a:ext cx="114641" cy="361881"/>
                </a:xfrm>
                <a:custGeom>
                  <a:rect b="b" l="l" r="r" t="t"/>
                  <a:pathLst>
                    <a:path extrusionOk="0" h="17090" w="5414">
                      <a:moveTo>
                        <a:pt x="4989" y="0"/>
                      </a:moveTo>
                      <a:cubicBezTo>
                        <a:pt x="4989" y="0"/>
                        <a:pt x="4564" y="319"/>
                        <a:pt x="3715" y="956"/>
                      </a:cubicBezTo>
                      <a:cubicBezTo>
                        <a:pt x="2654" y="1911"/>
                        <a:pt x="1699" y="3079"/>
                        <a:pt x="1062" y="4458"/>
                      </a:cubicBezTo>
                      <a:cubicBezTo>
                        <a:pt x="106" y="6475"/>
                        <a:pt x="0" y="8810"/>
                        <a:pt x="743" y="10933"/>
                      </a:cubicBezTo>
                      <a:cubicBezTo>
                        <a:pt x="1592" y="13481"/>
                        <a:pt x="3185" y="15604"/>
                        <a:pt x="5414" y="17090"/>
                      </a:cubicBezTo>
                      <a:lnTo>
                        <a:pt x="5095" y="16665"/>
                      </a:lnTo>
                      <a:cubicBezTo>
                        <a:pt x="4777" y="16347"/>
                        <a:pt x="4565" y="15922"/>
                        <a:pt x="4246" y="15498"/>
                      </a:cubicBezTo>
                      <a:cubicBezTo>
                        <a:pt x="3397" y="14118"/>
                        <a:pt x="2760" y="12738"/>
                        <a:pt x="2335" y="11252"/>
                      </a:cubicBezTo>
                      <a:cubicBezTo>
                        <a:pt x="2229" y="10827"/>
                        <a:pt x="2123" y="10297"/>
                        <a:pt x="2017" y="9872"/>
                      </a:cubicBezTo>
                      <a:cubicBezTo>
                        <a:pt x="1911" y="9447"/>
                        <a:pt x="1911" y="8917"/>
                        <a:pt x="1911" y="8492"/>
                      </a:cubicBezTo>
                      <a:cubicBezTo>
                        <a:pt x="1911" y="7431"/>
                        <a:pt x="2017" y="6475"/>
                        <a:pt x="2335" y="5520"/>
                      </a:cubicBezTo>
                      <a:cubicBezTo>
                        <a:pt x="2866" y="3503"/>
                        <a:pt x="3822" y="1699"/>
                        <a:pt x="49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61"/>
                <p:cNvSpPr/>
                <p:nvPr/>
              </p:nvSpPr>
              <p:spPr>
                <a:xfrm>
                  <a:off x="-4239266" y="1803127"/>
                  <a:ext cx="4146976" cy="2127664"/>
                </a:xfrm>
                <a:custGeom>
                  <a:rect b="b" l="l" r="r" t="t"/>
                  <a:pathLst>
                    <a:path extrusionOk="0" h="100480" w="195843">
                      <a:moveTo>
                        <a:pt x="101092" y="1"/>
                      </a:moveTo>
                      <a:cubicBezTo>
                        <a:pt x="99844" y="1"/>
                        <a:pt x="98767" y="335"/>
                        <a:pt x="98293" y="1316"/>
                      </a:cubicBezTo>
                      <a:cubicBezTo>
                        <a:pt x="96807" y="4394"/>
                        <a:pt x="101478" y="7048"/>
                        <a:pt x="101478" y="7048"/>
                      </a:cubicBezTo>
                      <a:cubicBezTo>
                        <a:pt x="101478" y="7048"/>
                        <a:pt x="100631" y="6897"/>
                        <a:pt x="99566" y="6897"/>
                      </a:cubicBezTo>
                      <a:cubicBezTo>
                        <a:pt x="97808" y="6897"/>
                        <a:pt x="95453" y="7308"/>
                        <a:pt x="95321" y="9490"/>
                      </a:cubicBezTo>
                      <a:lnTo>
                        <a:pt x="95109" y="13099"/>
                      </a:lnTo>
                      <a:cubicBezTo>
                        <a:pt x="95109" y="13099"/>
                        <a:pt x="87492" y="15637"/>
                        <a:pt x="79652" y="15637"/>
                      </a:cubicBezTo>
                      <a:cubicBezTo>
                        <a:pt x="76386" y="15637"/>
                        <a:pt x="73080" y="15197"/>
                        <a:pt x="70270" y="13948"/>
                      </a:cubicBezTo>
                      <a:cubicBezTo>
                        <a:pt x="63524" y="11024"/>
                        <a:pt x="52648" y="6460"/>
                        <a:pt x="42728" y="6460"/>
                      </a:cubicBezTo>
                      <a:cubicBezTo>
                        <a:pt x="38601" y="6460"/>
                        <a:pt x="34638" y="7250"/>
                        <a:pt x="31208" y="9277"/>
                      </a:cubicBezTo>
                      <a:cubicBezTo>
                        <a:pt x="19425" y="16177"/>
                        <a:pt x="106" y="45898"/>
                        <a:pt x="956" y="49507"/>
                      </a:cubicBezTo>
                      <a:cubicBezTo>
                        <a:pt x="1228" y="50630"/>
                        <a:pt x="1892" y="51011"/>
                        <a:pt x="2669" y="51011"/>
                      </a:cubicBezTo>
                      <a:cubicBezTo>
                        <a:pt x="4318" y="51011"/>
                        <a:pt x="6475" y="49295"/>
                        <a:pt x="6475" y="49295"/>
                      </a:cubicBezTo>
                      <a:lnTo>
                        <a:pt x="6475" y="49295"/>
                      </a:lnTo>
                      <a:cubicBezTo>
                        <a:pt x="6475" y="49295"/>
                        <a:pt x="0" y="59910"/>
                        <a:pt x="2335" y="62351"/>
                      </a:cubicBezTo>
                      <a:cubicBezTo>
                        <a:pt x="3281" y="63337"/>
                        <a:pt x="4321" y="63639"/>
                        <a:pt x="5241" y="63639"/>
                      </a:cubicBezTo>
                      <a:cubicBezTo>
                        <a:pt x="6699" y="63639"/>
                        <a:pt x="7855" y="62882"/>
                        <a:pt x="7855" y="62882"/>
                      </a:cubicBezTo>
                      <a:cubicBezTo>
                        <a:pt x="11358" y="68932"/>
                        <a:pt x="14861" y="74983"/>
                        <a:pt x="18895" y="80608"/>
                      </a:cubicBezTo>
                      <a:cubicBezTo>
                        <a:pt x="24202" y="88145"/>
                        <a:pt x="32057" y="92072"/>
                        <a:pt x="40867" y="93665"/>
                      </a:cubicBezTo>
                      <a:cubicBezTo>
                        <a:pt x="42743" y="94020"/>
                        <a:pt x="44450" y="94186"/>
                        <a:pt x="46027" y="94186"/>
                      </a:cubicBezTo>
                      <a:cubicBezTo>
                        <a:pt x="54356" y="94186"/>
                        <a:pt x="59080" y="89543"/>
                        <a:pt x="66130" y="83474"/>
                      </a:cubicBezTo>
                      <a:cubicBezTo>
                        <a:pt x="75877" y="90770"/>
                        <a:pt x="85826" y="93079"/>
                        <a:pt x="96129" y="93079"/>
                      </a:cubicBezTo>
                      <a:cubicBezTo>
                        <a:pt x="104115" y="93079"/>
                        <a:pt x="112314" y="91691"/>
                        <a:pt x="120796" y="90162"/>
                      </a:cubicBezTo>
                      <a:cubicBezTo>
                        <a:pt x="126805" y="89097"/>
                        <a:pt x="131016" y="86397"/>
                        <a:pt x="135614" y="86397"/>
                      </a:cubicBezTo>
                      <a:cubicBezTo>
                        <a:pt x="137433" y="86397"/>
                        <a:pt x="139313" y="86819"/>
                        <a:pt x="141389" y="87933"/>
                      </a:cubicBezTo>
                      <a:cubicBezTo>
                        <a:pt x="147893" y="91546"/>
                        <a:pt x="161022" y="100480"/>
                        <a:pt x="168866" y="100480"/>
                      </a:cubicBezTo>
                      <a:cubicBezTo>
                        <a:pt x="169088" y="100480"/>
                        <a:pt x="169305" y="100473"/>
                        <a:pt x="169518" y="100458"/>
                      </a:cubicBezTo>
                      <a:cubicBezTo>
                        <a:pt x="177798" y="99927"/>
                        <a:pt x="177161" y="91860"/>
                        <a:pt x="183636" y="86659"/>
                      </a:cubicBezTo>
                      <a:cubicBezTo>
                        <a:pt x="195843" y="76999"/>
                        <a:pt x="183742" y="64686"/>
                        <a:pt x="176630" y="56088"/>
                      </a:cubicBezTo>
                      <a:cubicBezTo>
                        <a:pt x="159965" y="35708"/>
                        <a:pt x="141389" y="13099"/>
                        <a:pt x="115914" y="3545"/>
                      </a:cubicBezTo>
                      <a:cubicBezTo>
                        <a:pt x="113154" y="2378"/>
                        <a:pt x="110182" y="1635"/>
                        <a:pt x="107210" y="1528"/>
                      </a:cubicBezTo>
                      <a:cubicBezTo>
                        <a:pt x="107210" y="1528"/>
                        <a:pt x="103760" y="1"/>
                        <a:pt x="1010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61"/>
                <p:cNvSpPr/>
                <p:nvPr/>
              </p:nvSpPr>
              <p:spPr>
                <a:xfrm>
                  <a:off x="-4239266" y="2685108"/>
                  <a:ext cx="438322" cy="726006"/>
                </a:xfrm>
                <a:custGeom>
                  <a:rect b="b" l="l" r="r" t="t"/>
                  <a:pathLst>
                    <a:path extrusionOk="0" h="34286" w="20700">
                      <a:moveTo>
                        <a:pt x="13906" y="0"/>
                      </a:moveTo>
                      <a:lnTo>
                        <a:pt x="13906" y="0"/>
                      </a:lnTo>
                      <a:cubicBezTo>
                        <a:pt x="13905" y="1"/>
                        <a:pt x="9421" y="4485"/>
                        <a:pt x="5217" y="4485"/>
                      </a:cubicBezTo>
                      <a:cubicBezTo>
                        <a:pt x="5034" y="4485"/>
                        <a:pt x="4852" y="4476"/>
                        <a:pt x="4671" y="4458"/>
                      </a:cubicBezTo>
                      <a:cubicBezTo>
                        <a:pt x="3609" y="4352"/>
                        <a:pt x="3078" y="3503"/>
                        <a:pt x="2972" y="2442"/>
                      </a:cubicBezTo>
                      <a:cubicBezTo>
                        <a:pt x="1592" y="5095"/>
                        <a:pt x="743" y="7112"/>
                        <a:pt x="956" y="7855"/>
                      </a:cubicBezTo>
                      <a:cubicBezTo>
                        <a:pt x="1194" y="9013"/>
                        <a:pt x="1847" y="9406"/>
                        <a:pt x="2625" y="9406"/>
                      </a:cubicBezTo>
                      <a:cubicBezTo>
                        <a:pt x="4271" y="9406"/>
                        <a:pt x="6475" y="7643"/>
                        <a:pt x="6475" y="7643"/>
                      </a:cubicBezTo>
                      <a:lnTo>
                        <a:pt x="6475" y="7643"/>
                      </a:lnTo>
                      <a:cubicBezTo>
                        <a:pt x="6475" y="7643"/>
                        <a:pt x="0" y="18258"/>
                        <a:pt x="2335" y="20699"/>
                      </a:cubicBezTo>
                      <a:cubicBezTo>
                        <a:pt x="3281" y="21685"/>
                        <a:pt x="4321" y="21987"/>
                        <a:pt x="5241" y="21987"/>
                      </a:cubicBezTo>
                      <a:cubicBezTo>
                        <a:pt x="6699" y="21987"/>
                        <a:pt x="7855" y="21230"/>
                        <a:pt x="7855" y="21230"/>
                      </a:cubicBezTo>
                      <a:cubicBezTo>
                        <a:pt x="10403" y="25582"/>
                        <a:pt x="12950" y="30040"/>
                        <a:pt x="15710" y="34286"/>
                      </a:cubicBezTo>
                      <a:cubicBezTo>
                        <a:pt x="20699" y="29615"/>
                        <a:pt x="18364" y="20275"/>
                        <a:pt x="15922" y="19744"/>
                      </a:cubicBezTo>
                      <a:cubicBezTo>
                        <a:pt x="13056" y="19213"/>
                        <a:pt x="15922" y="12738"/>
                        <a:pt x="15922" y="12738"/>
                      </a:cubicBezTo>
                      <a:lnTo>
                        <a:pt x="15922" y="12738"/>
                      </a:lnTo>
                      <a:cubicBezTo>
                        <a:pt x="15922" y="12738"/>
                        <a:pt x="11959" y="17046"/>
                        <a:pt x="7914" y="17046"/>
                      </a:cubicBezTo>
                      <a:cubicBezTo>
                        <a:pt x="7469" y="17046"/>
                        <a:pt x="7023" y="16993"/>
                        <a:pt x="6581" y="16878"/>
                      </a:cubicBezTo>
                      <a:cubicBezTo>
                        <a:pt x="2123" y="15816"/>
                        <a:pt x="13905" y="1"/>
                        <a:pt x="13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61"/>
                <p:cNvSpPr/>
                <p:nvPr/>
              </p:nvSpPr>
              <p:spPr>
                <a:xfrm>
                  <a:off x="-3607679" y="3606644"/>
                  <a:ext cx="2266" cy="4531"/>
                </a:xfrm>
                <a:custGeom>
                  <a:rect b="b" l="l" r="r" t="t"/>
                  <a:pathLst>
                    <a:path extrusionOk="0" h="214" w="107">
                      <a:moveTo>
                        <a:pt x="107" y="1"/>
                      </a:moveTo>
                      <a:cubicBezTo>
                        <a:pt x="107" y="1"/>
                        <a:pt x="1" y="107"/>
                        <a:pt x="1" y="213"/>
                      </a:cubicBezTo>
                      <a:cubicBezTo>
                        <a:pt x="107" y="107"/>
                        <a:pt x="107" y="1"/>
                        <a:pt x="1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61"/>
                <p:cNvSpPr/>
                <p:nvPr/>
              </p:nvSpPr>
              <p:spPr>
                <a:xfrm>
                  <a:off x="-2178134" y="1775917"/>
                  <a:ext cx="227017" cy="246138"/>
                </a:xfrm>
                <a:custGeom>
                  <a:rect b="b" l="l" r="r" t="t"/>
                  <a:pathLst>
                    <a:path extrusionOk="0" h="11624" w="10721">
                      <a:moveTo>
                        <a:pt x="4033" y="1"/>
                      </a:moveTo>
                      <a:cubicBezTo>
                        <a:pt x="3529" y="1"/>
                        <a:pt x="3025" y="54"/>
                        <a:pt x="2547" y="160"/>
                      </a:cubicBezTo>
                      <a:cubicBezTo>
                        <a:pt x="1804" y="372"/>
                        <a:pt x="1167" y="797"/>
                        <a:pt x="743" y="1327"/>
                      </a:cubicBezTo>
                      <a:cubicBezTo>
                        <a:pt x="345" y="1923"/>
                        <a:pt x="41" y="2705"/>
                        <a:pt x="91" y="3499"/>
                      </a:cubicBezTo>
                      <a:lnTo>
                        <a:pt x="91" y="3499"/>
                      </a:lnTo>
                      <a:cubicBezTo>
                        <a:pt x="0" y="3811"/>
                        <a:pt x="5" y="4204"/>
                        <a:pt x="106" y="4406"/>
                      </a:cubicBezTo>
                      <a:cubicBezTo>
                        <a:pt x="106" y="4724"/>
                        <a:pt x="212" y="5043"/>
                        <a:pt x="424" y="5361"/>
                      </a:cubicBezTo>
                      <a:cubicBezTo>
                        <a:pt x="637" y="5786"/>
                        <a:pt x="1061" y="6316"/>
                        <a:pt x="1486" y="6635"/>
                      </a:cubicBezTo>
                      <a:cubicBezTo>
                        <a:pt x="2229" y="7378"/>
                        <a:pt x="3184" y="8121"/>
                        <a:pt x="4140" y="8652"/>
                      </a:cubicBezTo>
                      <a:cubicBezTo>
                        <a:pt x="5201" y="9182"/>
                        <a:pt x="6263" y="9713"/>
                        <a:pt x="7324" y="10138"/>
                      </a:cubicBezTo>
                      <a:cubicBezTo>
                        <a:pt x="8492" y="10668"/>
                        <a:pt x="9659" y="11093"/>
                        <a:pt x="10721" y="11624"/>
                      </a:cubicBezTo>
                      <a:cubicBezTo>
                        <a:pt x="10721" y="11624"/>
                        <a:pt x="10615" y="11518"/>
                        <a:pt x="10508" y="11411"/>
                      </a:cubicBezTo>
                      <a:cubicBezTo>
                        <a:pt x="10402" y="11305"/>
                        <a:pt x="10190" y="11093"/>
                        <a:pt x="9872" y="10881"/>
                      </a:cubicBezTo>
                      <a:cubicBezTo>
                        <a:pt x="9341" y="10456"/>
                        <a:pt x="8492" y="9925"/>
                        <a:pt x="7430" y="9182"/>
                      </a:cubicBezTo>
                      <a:cubicBezTo>
                        <a:pt x="6369" y="8545"/>
                        <a:pt x="5201" y="7802"/>
                        <a:pt x="4033" y="6847"/>
                      </a:cubicBezTo>
                      <a:cubicBezTo>
                        <a:pt x="3397" y="6422"/>
                        <a:pt x="2866" y="5892"/>
                        <a:pt x="2335" y="5255"/>
                      </a:cubicBezTo>
                      <a:cubicBezTo>
                        <a:pt x="1804" y="4830"/>
                        <a:pt x="1592" y="4300"/>
                        <a:pt x="1592" y="3663"/>
                      </a:cubicBezTo>
                      <a:lnTo>
                        <a:pt x="1592" y="3556"/>
                      </a:lnTo>
                      <a:cubicBezTo>
                        <a:pt x="1486" y="2920"/>
                        <a:pt x="1698" y="2389"/>
                        <a:pt x="2017" y="1964"/>
                      </a:cubicBezTo>
                      <a:cubicBezTo>
                        <a:pt x="2441" y="1540"/>
                        <a:pt x="2972" y="1221"/>
                        <a:pt x="3609" y="1115"/>
                      </a:cubicBezTo>
                      <a:cubicBezTo>
                        <a:pt x="4246" y="903"/>
                        <a:pt x="4989" y="903"/>
                        <a:pt x="5732" y="903"/>
                      </a:cubicBezTo>
                      <a:cubicBezTo>
                        <a:pt x="6475" y="903"/>
                        <a:pt x="7112" y="1009"/>
                        <a:pt x="7855" y="1327"/>
                      </a:cubicBezTo>
                      <a:lnTo>
                        <a:pt x="7749" y="1115"/>
                      </a:lnTo>
                      <a:cubicBezTo>
                        <a:pt x="7536" y="1009"/>
                        <a:pt x="7430" y="903"/>
                        <a:pt x="7324" y="903"/>
                      </a:cubicBezTo>
                      <a:cubicBezTo>
                        <a:pt x="6793" y="584"/>
                        <a:pt x="6156" y="266"/>
                        <a:pt x="5519" y="160"/>
                      </a:cubicBezTo>
                      <a:cubicBezTo>
                        <a:pt x="5042" y="54"/>
                        <a:pt x="4538" y="1"/>
                        <a:pt x="40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61"/>
                <p:cNvSpPr/>
                <p:nvPr/>
              </p:nvSpPr>
              <p:spPr>
                <a:xfrm>
                  <a:off x="-2236598" y="1920055"/>
                  <a:ext cx="175350" cy="277329"/>
                </a:xfrm>
                <a:custGeom>
                  <a:rect b="b" l="l" r="r" t="t"/>
                  <a:pathLst>
                    <a:path extrusionOk="0" h="13097" w="8281">
                      <a:moveTo>
                        <a:pt x="4671" y="0"/>
                      </a:moveTo>
                      <a:cubicBezTo>
                        <a:pt x="4035" y="0"/>
                        <a:pt x="3398" y="120"/>
                        <a:pt x="2761" y="359"/>
                      </a:cubicBezTo>
                      <a:cubicBezTo>
                        <a:pt x="1805" y="889"/>
                        <a:pt x="1062" y="1632"/>
                        <a:pt x="744" y="2694"/>
                      </a:cubicBezTo>
                      <a:cubicBezTo>
                        <a:pt x="319" y="3649"/>
                        <a:pt x="1" y="4817"/>
                        <a:pt x="1" y="5878"/>
                      </a:cubicBezTo>
                      <a:cubicBezTo>
                        <a:pt x="1" y="8320"/>
                        <a:pt x="213" y="10655"/>
                        <a:pt x="638" y="13096"/>
                      </a:cubicBezTo>
                      <a:cubicBezTo>
                        <a:pt x="744" y="12459"/>
                        <a:pt x="850" y="11822"/>
                        <a:pt x="956" y="11186"/>
                      </a:cubicBezTo>
                      <a:cubicBezTo>
                        <a:pt x="1062" y="10018"/>
                        <a:pt x="1169" y="8426"/>
                        <a:pt x="1381" y="6727"/>
                      </a:cubicBezTo>
                      <a:cubicBezTo>
                        <a:pt x="1593" y="5029"/>
                        <a:pt x="1912" y="3012"/>
                        <a:pt x="3079" y="1951"/>
                      </a:cubicBezTo>
                      <a:cubicBezTo>
                        <a:pt x="3822" y="1420"/>
                        <a:pt x="4565" y="1102"/>
                        <a:pt x="5521" y="1102"/>
                      </a:cubicBezTo>
                      <a:cubicBezTo>
                        <a:pt x="6370" y="1102"/>
                        <a:pt x="7325" y="1102"/>
                        <a:pt x="8280" y="1208"/>
                      </a:cubicBezTo>
                      <a:lnTo>
                        <a:pt x="7962" y="995"/>
                      </a:lnTo>
                      <a:cubicBezTo>
                        <a:pt x="7644" y="783"/>
                        <a:pt x="7325" y="677"/>
                        <a:pt x="7007" y="571"/>
                      </a:cubicBezTo>
                      <a:cubicBezTo>
                        <a:pt x="6370" y="252"/>
                        <a:pt x="5839" y="146"/>
                        <a:pt x="5308" y="40"/>
                      </a:cubicBezTo>
                      <a:cubicBezTo>
                        <a:pt x="5096" y="14"/>
                        <a:pt x="4884" y="0"/>
                        <a:pt x="46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61"/>
                <p:cNvSpPr/>
                <p:nvPr/>
              </p:nvSpPr>
              <p:spPr>
                <a:xfrm>
                  <a:off x="-1631967" y="3064035"/>
                  <a:ext cx="213550" cy="194238"/>
                </a:xfrm>
                <a:custGeom>
                  <a:rect b="b" l="l" r="r" t="t"/>
                  <a:pathLst>
                    <a:path extrusionOk="0" h="9173" w="10085">
                      <a:moveTo>
                        <a:pt x="5092" y="0"/>
                      </a:moveTo>
                      <a:cubicBezTo>
                        <a:pt x="5017" y="0"/>
                        <a:pt x="4946" y="13"/>
                        <a:pt x="4884" y="44"/>
                      </a:cubicBezTo>
                      <a:cubicBezTo>
                        <a:pt x="4671" y="44"/>
                        <a:pt x="4459" y="257"/>
                        <a:pt x="4353" y="469"/>
                      </a:cubicBezTo>
                      <a:cubicBezTo>
                        <a:pt x="4353" y="476"/>
                        <a:pt x="4355" y="479"/>
                        <a:pt x="4360" y="479"/>
                      </a:cubicBezTo>
                      <a:cubicBezTo>
                        <a:pt x="4401" y="479"/>
                        <a:pt x="4598" y="269"/>
                        <a:pt x="4899" y="269"/>
                      </a:cubicBezTo>
                      <a:cubicBezTo>
                        <a:pt x="5101" y="269"/>
                        <a:pt x="5349" y="364"/>
                        <a:pt x="5627" y="681"/>
                      </a:cubicBezTo>
                      <a:cubicBezTo>
                        <a:pt x="6051" y="1212"/>
                        <a:pt x="6370" y="1849"/>
                        <a:pt x="6688" y="2486"/>
                      </a:cubicBezTo>
                      <a:cubicBezTo>
                        <a:pt x="6900" y="2804"/>
                        <a:pt x="7219" y="3335"/>
                        <a:pt x="7113" y="3335"/>
                      </a:cubicBezTo>
                      <a:cubicBezTo>
                        <a:pt x="7113" y="3375"/>
                        <a:pt x="7113" y="3441"/>
                        <a:pt x="7113" y="3441"/>
                      </a:cubicBezTo>
                      <a:lnTo>
                        <a:pt x="6900" y="3441"/>
                      </a:lnTo>
                      <a:lnTo>
                        <a:pt x="6263" y="3335"/>
                      </a:lnTo>
                      <a:lnTo>
                        <a:pt x="5627" y="3229"/>
                      </a:lnTo>
                      <a:lnTo>
                        <a:pt x="5308" y="3229"/>
                      </a:lnTo>
                      <a:lnTo>
                        <a:pt x="4671" y="3016"/>
                      </a:lnTo>
                      <a:cubicBezTo>
                        <a:pt x="4565" y="3016"/>
                        <a:pt x="4459" y="3016"/>
                        <a:pt x="4353" y="2910"/>
                      </a:cubicBezTo>
                      <a:lnTo>
                        <a:pt x="3928" y="2698"/>
                      </a:lnTo>
                      <a:lnTo>
                        <a:pt x="3079" y="2273"/>
                      </a:lnTo>
                      <a:lnTo>
                        <a:pt x="1593" y="1636"/>
                      </a:lnTo>
                      <a:lnTo>
                        <a:pt x="1593" y="1636"/>
                      </a:lnTo>
                      <a:cubicBezTo>
                        <a:pt x="2018" y="2380"/>
                        <a:pt x="2442" y="3123"/>
                        <a:pt x="2867" y="3866"/>
                      </a:cubicBezTo>
                      <a:cubicBezTo>
                        <a:pt x="3079" y="4290"/>
                        <a:pt x="3291" y="4609"/>
                        <a:pt x="3504" y="5033"/>
                      </a:cubicBezTo>
                      <a:lnTo>
                        <a:pt x="3610" y="5352"/>
                      </a:lnTo>
                      <a:lnTo>
                        <a:pt x="3610" y="5458"/>
                      </a:lnTo>
                      <a:lnTo>
                        <a:pt x="3822" y="5776"/>
                      </a:lnTo>
                      <a:cubicBezTo>
                        <a:pt x="3928" y="6201"/>
                        <a:pt x="4140" y="6625"/>
                        <a:pt x="4247" y="7050"/>
                      </a:cubicBezTo>
                      <a:cubicBezTo>
                        <a:pt x="4353" y="7262"/>
                        <a:pt x="4459" y="7475"/>
                        <a:pt x="4565" y="7687"/>
                      </a:cubicBezTo>
                      <a:lnTo>
                        <a:pt x="4671" y="8005"/>
                      </a:lnTo>
                      <a:lnTo>
                        <a:pt x="4671" y="8218"/>
                      </a:lnTo>
                      <a:lnTo>
                        <a:pt x="4247" y="8218"/>
                      </a:lnTo>
                      <a:cubicBezTo>
                        <a:pt x="3822" y="8430"/>
                        <a:pt x="3397" y="8430"/>
                        <a:pt x="2867" y="8430"/>
                      </a:cubicBezTo>
                      <a:cubicBezTo>
                        <a:pt x="1911" y="8324"/>
                        <a:pt x="956" y="8005"/>
                        <a:pt x="1" y="7687"/>
                      </a:cubicBezTo>
                      <a:lnTo>
                        <a:pt x="1" y="7687"/>
                      </a:lnTo>
                      <a:lnTo>
                        <a:pt x="850" y="8111"/>
                      </a:lnTo>
                      <a:cubicBezTo>
                        <a:pt x="1487" y="8642"/>
                        <a:pt x="2336" y="8961"/>
                        <a:pt x="3185" y="9173"/>
                      </a:cubicBezTo>
                      <a:lnTo>
                        <a:pt x="4459" y="9173"/>
                      </a:lnTo>
                      <a:cubicBezTo>
                        <a:pt x="4671" y="9173"/>
                        <a:pt x="4990" y="9067"/>
                        <a:pt x="5202" y="8961"/>
                      </a:cubicBezTo>
                      <a:lnTo>
                        <a:pt x="5945" y="8748"/>
                      </a:lnTo>
                      <a:lnTo>
                        <a:pt x="6051" y="8748"/>
                      </a:lnTo>
                      <a:cubicBezTo>
                        <a:pt x="6051" y="8748"/>
                        <a:pt x="6051" y="8642"/>
                        <a:pt x="6051" y="8642"/>
                      </a:cubicBezTo>
                      <a:lnTo>
                        <a:pt x="6051" y="8430"/>
                      </a:lnTo>
                      <a:lnTo>
                        <a:pt x="5839" y="8111"/>
                      </a:lnTo>
                      <a:cubicBezTo>
                        <a:pt x="5839" y="7899"/>
                        <a:pt x="5733" y="7581"/>
                        <a:pt x="5627" y="7368"/>
                      </a:cubicBezTo>
                      <a:cubicBezTo>
                        <a:pt x="5627" y="7156"/>
                        <a:pt x="5627" y="7050"/>
                        <a:pt x="5520" y="6944"/>
                      </a:cubicBezTo>
                      <a:cubicBezTo>
                        <a:pt x="5414" y="6201"/>
                        <a:pt x="5202" y="5458"/>
                        <a:pt x="4884" y="4821"/>
                      </a:cubicBezTo>
                      <a:cubicBezTo>
                        <a:pt x="4777" y="4609"/>
                        <a:pt x="4884" y="4715"/>
                        <a:pt x="4884" y="4609"/>
                      </a:cubicBezTo>
                      <a:lnTo>
                        <a:pt x="5096" y="4609"/>
                      </a:lnTo>
                      <a:lnTo>
                        <a:pt x="5733" y="4715"/>
                      </a:lnTo>
                      <a:lnTo>
                        <a:pt x="6370" y="4821"/>
                      </a:lnTo>
                      <a:lnTo>
                        <a:pt x="6688" y="4821"/>
                      </a:lnTo>
                      <a:lnTo>
                        <a:pt x="7325" y="4927"/>
                      </a:lnTo>
                      <a:cubicBezTo>
                        <a:pt x="8280" y="5139"/>
                        <a:pt x="9236" y="5352"/>
                        <a:pt x="10085" y="5670"/>
                      </a:cubicBezTo>
                      <a:lnTo>
                        <a:pt x="9660" y="4927"/>
                      </a:lnTo>
                      <a:lnTo>
                        <a:pt x="9129" y="4184"/>
                      </a:lnTo>
                      <a:lnTo>
                        <a:pt x="8174" y="2910"/>
                      </a:lnTo>
                      <a:lnTo>
                        <a:pt x="7962" y="2592"/>
                      </a:lnTo>
                      <a:lnTo>
                        <a:pt x="7856" y="2380"/>
                      </a:lnTo>
                      <a:lnTo>
                        <a:pt x="7537" y="2061"/>
                      </a:lnTo>
                      <a:cubicBezTo>
                        <a:pt x="7431" y="1849"/>
                        <a:pt x="7219" y="1530"/>
                        <a:pt x="7006" y="1318"/>
                      </a:cubicBezTo>
                      <a:cubicBezTo>
                        <a:pt x="6582" y="893"/>
                        <a:pt x="6157" y="469"/>
                        <a:pt x="5627" y="150"/>
                      </a:cubicBezTo>
                      <a:cubicBezTo>
                        <a:pt x="5476" y="75"/>
                        <a:pt x="5273" y="0"/>
                        <a:pt x="50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61"/>
                <p:cNvSpPr/>
                <p:nvPr/>
              </p:nvSpPr>
              <p:spPr>
                <a:xfrm>
                  <a:off x="-3171622" y="2134431"/>
                  <a:ext cx="330436" cy="186573"/>
                </a:xfrm>
                <a:custGeom>
                  <a:rect b="b" l="l" r="r" t="t"/>
                  <a:pathLst>
                    <a:path extrusionOk="0" h="8811" w="15605">
                      <a:moveTo>
                        <a:pt x="425" y="0"/>
                      </a:moveTo>
                      <a:lnTo>
                        <a:pt x="425" y="106"/>
                      </a:lnTo>
                      <a:lnTo>
                        <a:pt x="425" y="319"/>
                      </a:lnTo>
                      <a:lnTo>
                        <a:pt x="213" y="1168"/>
                      </a:lnTo>
                      <a:cubicBezTo>
                        <a:pt x="107" y="1486"/>
                        <a:pt x="0" y="1911"/>
                        <a:pt x="107" y="2335"/>
                      </a:cubicBezTo>
                      <a:cubicBezTo>
                        <a:pt x="213" y="3821"/>
                        <a:pt x="956" y="5201"/>
                        <a:pt x="2017" y="6157"/>
                      </a:cubicBezTo>
                      <a:lnTo>
                        <a:pt x="1911" y="5838"/>
                      </a:lnTo>
                      <a:cubicBezTo>
                        <a:pt x="1805" y="5732"/>
                        <a:pt x="1593" y="5414"/>
                        <a:pt x="1380" y="5095"/>
                      </a:cubicBezTo>
                      <a:cubicBezTo>
                        <a:pt x="956" y="4034"/>
                        <a:pt x="743" y="2972"/>
                        <a:pt x="956" y="1911"/>
                      </a:cubicBezTo>
                      <a:cubicBezTo>
                        <a:pt x="956" y="1805"/>
                        <a:pt x="956" y="1592"/>
                        <a:pt x="1062" y="1486"/>
                      </a:cubicBezTo>
                      <a:lnTo>
                        <a:pt x="1168" y="1274"/>
                      </a:lnTo>
                      <a:lnTo>
                        <a:pt x="1380" y="1274"/>
                      </a:lnTo>
                      <a:lnTo>
                        <a:pt x="1487" y="1592"/>
                      </a:lnTo>
                      <a:cubicBezTo>
                        <a:pt x="1805" y="1698"/>
                        <a:pt x="2123" y="1911"/>
                        <a:pt x="2548" y="2123"/>
                      </a:cubicBezTo>
                      <a:lnTo>
                        <a:pt x="3609" y="2760"/>
                      </a:lnTo>
                      <a:cubicBezTo>
                        <a:pt x="5202" y="3715"/>
                        <a:pt x="6688" y="4989"/>
                        <a:pt x="8280" y="6157"/>
                      </a:cubicBezTo>
                      <a:lnTo>
                        <a:pt x="12101" y="8810"/>
                      </a:lnTo>
                      <a:lnTo>
                        <a:pt x="9448" y="4989"/>
                      </a:lnTo>
                      <a:cubicBezTo>
                        <a:pt x="9235" y="4671"/>
                        <a:pt x="9023" y="4352"/>
                        <a:pt x="8811" y="4034"/>
                      </a:cubicBezTo>
                      <a:cubicBezTo>
                        <a:pt x="8705" y="3821"/>
                        <a:pt x="8705" y="3715"/>
                        <a:pt x="8705" y="3609"/>
                      </a:cubicBezTo>
                      <a:cubicBezTo>
                        <a:pt x="8598" y="3503"/>
                        <a:pt x="8598" y="3503"/>
                        <a:pt x="8705" y="3397"/>
                      </a:cubicBezTo>
                      <a:cubicBezTo>
                        <a:pt x="8705" y="3397"/>
                        <a:pt x="9023" y="3185"/>
                        <a:pt x="9448" y="3185"/>
                      </a:cubicBezTo>
                      <a:lnTo>
                        <a:pt x="10721" y="3185"/>
                      </a:lnTo>
                      <a:cubicBezTo>
                        <a:pt x="11571" y="3397"/>
                        <a:pt x="12420" y="3503"/>
                        <a:pt x="13269" y="3821"/>
                      </a:cubicBezTo>
                      <a:cubicBezTo>
                        <a:pt x="14118" y="4034"/>
                        <a:pt x="14861" y="4352"/>
                        <a:pt x="15604" y="4777"/>
                      </a:cubicBezTo>
                      <a:cubicBezTo>
                        <a:pt x="15392" y="4564"/>
                        <a:pt x="15286" y="4352"/>
                        <a:pt x="15073" y="4140"/>
                      </a:cubicBezTo>
                      <a:cubicBezTo>
                        <a:pt x="14437" y="3715"/>
                        <a:pt x="13800" y="3291"/>
                        <a:pt x="13163" y="3078"/>
                      </a:cubicBezTo>
                      <a:cubicBezTo>
                        <a:pt x="12101" y="2441"/>
                        <a:pt x="10934" y="2123"/>
                        <a:pt x="9766" y="1911"/>
                      </a:cubicBezTo>
                      <a:lnTo>
                        <a:pt x="8492" y="1911"/>
                      </a:lnTo>
                      <a:cubicBezTo>
                        <a:pt x="8174" y="2017"/>
                        <a:pt x="7962" y="2123"/>
                        <a:pt x="7749" y="2335"/>
                      </a:cubicBezTo>
                      <a:cubicBezTo>
                        <a:pt x="7431" y="2548"/>
                        <a:pt x="7218" y="2866"/>
                        <a:pt x="7218" y="3185"/>
                      </a:cubicBezTo>
                      <a:cubicBezTo>
                        <a:pt x="7217" y="3191"/>
                        <a:pt x="7216" y="3198"/>
                        <a:pt x="7215" y="3205"/>
                      </a:cubicBezTo>
                      <a:lnTo>
                        <a:pt x="7215" y="3205"/>
                      </a:lnTo>
                      <a:cubicBezTo>
                        <a:pt x="5919" y="2312"/>
                        <a:pt x="4521" y="1536"/>
                        <a:pt x="3079" y="849"/>
                      </a:cubicBezTo>
                      <a:lnTo>
                        <a:pt x="2123" y="425"/>
                      </a:lnTo>
                      <a:lnTo>
                        <a:pt x="1593" y="319"/>
                      </a:lnTo>
                      <a:lnTo>
                        <a:pt x="850" y="106"/>
                      </a:lnTo>
                      <a:lnTo>
                        <a:pt x="4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61"/>
                <p:cNvSpPr/>
                <p:nvPr/>
              </p:nvSpPr>
              <p:spPr>
                <a:xfrm>
                  <a:off x="-4221288" y="1947858"/>
                  <a:ext cx="768716" cy="953934"/>
                </a:xfrm>
                <a:custGeom>
                  <a:rect b="b" l="l" r="r" t="t"/>
                  <a:pathLst>
                    <a:path extrusionOk="0" h="45050" w="36303">
                      <a:moveTo>
                        <a:pt x="36303" y="1"/>
                      </a:moveTo>
                      <a:lnTo>
                        <a:pt x="35241" y="213"/>
                      </a:lnTo>
                      <a:cubicBezTo>
                        <a:pt x="34923" y="319"/>
                        <a:pt x="34498" y="425"/>
                        <a:pt x="33968" y="532"/>
                      </a:cubicBezTo>
                      <a:lnTo>
                        <a:pt x="32269" y="1062"/>
                      </a:lnTo>
                      <a:cubicBezTo>
                        <a:pt x="28554" y="2442"/>
                        <a:pt x="25264" y="4565"/>
                        <a:pt x="22504" y="7325"/>
                      </a:cubicBezTo>
                      <a:cubicBezTo>
                        <a:pt x="18895" y="10722"/>
                        <a:pt x="15392" y="15392"/>
                        <a:pt x="11358" y="20700"/>
                      </a:cubicBezTo>
                      <a:cubicBezTo>
                        <a:pt x="9448" y="23353"/>
                        <a:pt x="7218" y="26007"/>
                        <a:pt x="5202" y="29085"/>
                      </a:cubicBezTo>
                      <a:cubicBezTo>
                        <a:pt x="4140" y="30678"/>
                        <a:pt x="3185" y="32270"/>
                        <a:pt x="2336" y="33968"/>
                      </a:cubicBezTo>
                      <a:cubicBezTo>
                        <a:pt x="1486" y="35773"/>
                        <a:pt x="850" y="37683"/>
                        <a:pt x="425" y="39594"/>
                      </a:cubicBezTo>
                      <a:cubicBezTo>
                        <a:pt x="107" y="40762"/>
                        <a:pt x="0" y="41929"/>
                        <a:pt x="107" y="43203"/>
                      </a:cubicBezTo>
                      <a:cubicBezTo>
                        <a:pt x="107" y="43521"/>
                        <a:pt x="213" y="43840"/>
                        <a:pt x="319" y="44158"/>
                      </a:cubicBezTo>
                      <a:cubicBezTo>
                        <a:pt x="531" y="44477"/>
                        <a:pt x="743" y="44689"/>
                        <a:pt x="1062" y="44901"/>
                      </a:cubicBezTo>
                      <a:cubicBezTo>
                        <a:pt x="1348" y="44997"/>
                        <a:pt x="1656" y="45049"/>
                        <a:pt x="1966" y="45049"/>
                      </a:cubicBezTo>
                      <a:cubicBezTo>
                        <a:pt x="2345" y="45049"/>
                        <a:pt x="2728" y="44970"/>
                        <a:pt x="3079" y="44795"/>
                      </a:cubicBezTo>
                      <a:cubicBezTo>
                        <a:pt x="4140" y="44264"/>
                        <a:pt x="5202" y="43628"/>
                        <a:pt x="6157" y="42778"/>
                      </a:cubicBezTo>
                      <a:cubicBezTo>
                        <a:pt x="7006" y="42035"/>
                        <a:pt x="7961" y="41186"/>
                        <a:pt x="8811" y="40337"/>
                      </a:cubicBezTo>
                      <a:lnTo>
                        <a:pt x="8811" y="40337"/>
                      </a:lnTo>
                      <a:lnTo>
                        <a:pt x="7961" y="40974"/>
                      </a:lnTo>
                      <a:cubicBezTo>
                        <a:pt x="7431" y="41398"/>
                        <a:pt x="6688" y="42035"/>
                        <a:pt x="5732" y="42778"/>
                      </a:cubicBezTo>
                      <a:cubicBezTo>
                        <a:pt x="5095" y="43097"/>
                        <a:pt x="4565" y="43415"/>
                        <a:pt x="3928" y="43734"/>
                      </a:cubicBezTo>
                      <a:cubicBezTo>
                        <a:pt x="3291" y="44158"/>
                        <a:pt x="2548" y="44371"/>
                        <a:pt x="1805" y="44371"/>
                      </a:cubicBezTo>
                      <a:cubicBezTo>
                        <a:pt x="1486" y="44371"/>
                        <a:pt x="1168" y="44264"/>
                        <a:pt x="1062" y="43946"/>
                      </a:cubicBezTo>
                      <a:cubicBezTo>
                        <a:pt x="850" y="43521"/>
                        <a:pt x="850" y="43097"/>
                        <a:pt x="850" y="42778"/>
                      </a:cubicBezTo>
                      <a:cubicBezTo>
                        <a:pt x="956" y="41717"/>
                        <a:pt x="1062" y="40762"/>
                        <a:pt x="1380" y="39806"/>
                      </a:cubicBezTo>
                      <a:cubicBezTo>
                        <a:pt x="2229" y="36410"/>
                        <a:pt x="4459" y="32800"/>
                        <a:pt x="7006" y="29191"/>
                      </a:cubicBezTo>
                      <a:cubicBezTo>
                        <a:pt x="8280" y="27387"/>
                        <a:pt x="9660" y="25582"/>
                        <a:pt x="11146" y="23778"/>
                      </a:cubicBezTo>
                      <a:lnTo>
                        <a:pt x="15498" y="18046"/>
                      </a:lnTo>
                      <a:cubicBezTo>
                        <a:pt x="18258" y="14012"/>
                        <a:pt x="21442" y="10403"/>
                        <a:pt x="24839" y="7007"/>
                      </a:cubicBezTo>
                      <a:cubicBezTo>
                        <a:pt x="26431" y="5308"/>
                        <a:pt x="28342" y="3928"/>
                        <a:pt x="30253" y="2761"/>
                      </a:cubicBezTo>
                      <a:cubicBezTo>
                        <a:pt x="32163" y="1593"/>
                        <a:pt x="34180" y="744"/>
                        <a:pt x="363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61"/>
                <p:cNvSpPr/>
                <p:nvPr/>
              </p:nvSpPr>
              <p:spPr>
                <a:xfrm>
                  <a:off x="-4221288" y="2921103"/>
                  <a:ext cx="245016" cy="251771"/>
                </a:xfrm>
                <a:custGeom>
                  <a:rect b="b" l="l" r="r" t="t"/>
                  <a:pathLst>
                    <a:path extrusionOk="0" h="11890" w="11571">
                      <a:moveTo>
                        <a:pt x="4140" y="1"/>
                      </a:moveTo>
                      <a:lnTo>
                        <a:pt x="4140" y="1"/>
                      </a:lnTo>
                      <a:cubicBezTo>
                        <a:pt x="3716" y="425"/>
                        <a:pt x="3291" y="850"/>
                        <a:pt x="2973" y="1381"/>
                      </a:cubicBezTo>
                      <a:cubicBezTo>
                        <a:pt x="1911" y="2654"/>
                        <a:pt x="1168" y="4034"/>
                        <a:pt x="637" y="5627"/>
                      </a:cubicBezTo>
                      <a:cubicBezTo>
                        <a:pt x="425" y="6051"/>
                        <a:pt x="213" y="6688"/>
                        <a:pt x="213" y="7219"/>
                      </a:cubicBezTo>
                      <a:cubicBezTo>
                        <a:pt x="0" y="7856"/>
                        <a:pt x="0" y="8493"/>
                        <a:pt x="213" y="9236"/>
                      </a:cubicBezTo>
                      <a:cubicBezTo>
                        <a:pt x="213" y="9554"/>
                        <a:pt x="425" y="9873"/>
                        <a:pt x="637" y="10297"/>
                      </a:cubicBezTo>
                      <a:cubicBezTo>
                        <a:pt x="850" y="10509"/>
                        <a:pt x="1168" y="10828"/>
                        <a:pt x="1380" y="11040"/>
                      </a:cubicBezTo>
                      <a:cubicBezTo>
                        <a:pt x="2017" y="11571"/>
                        <a:pt x="2866" y="11889"/>
                        <a:pt x="3609" y="11889"/>
                      </a:cubicBezTo>
                      <a:cubicBezTo>
                        <a:pt x="4459" y="11889"/>
                        <a:pt x="5202" y="11677"/>
                        <a:pt x="5839" y="11359"/>
                      </a:cubicBezTo>
                      <a:cubicBezTo>
                        <a:pt x="6582" y="11040"/>
                        <a:pt x="7218" y="10722"/>
                        <a:pt x="7749" y="10297"/>
                      </a:cubicBezTo>
                      <a:cubicBezTo>
                        <a:pt x="9023" y="9554"/>
                        <a:pt x="10191" y="8599"/>
                        <a:pt x="11571" y="7856"/>
                      </a:cubicBezTo>
                      <a:lnTo>
                        <a:pt x="11571" y="7856"/>
                      </a:lnTo>
                      <a:lnTo>
                        <a:pt x="10934" y="7962"/>
                      </a:lnTo>
                      <a:cubicBezTo>
                        <a:pt x="10403" y="8174"/>
                        <a:pt x="9872" y="8280"/>
                        <a:pt x="9341" y="8599"/>
                      </a:cubicBezTo>
                      <a:lnTo>
                        <a:pt x="7218" y="9554"/>
                      </a:lnTo>
                      <a:cubicBezTo>
                        <a:pt x="6369" y="9979"/>
                        <a:pt x="5414" y="10297"/>
                        <a:pt x="4459" y="10403"/>
                      </a:cubicBezTo>
                      <a:cubicBezTo>
                        <a:pt x="4334" y="10434"/>
                        <a:pt x="4210" y="10447"/>
                        <a:pt x="4086" y="10447"/>
                      </a:cubicBezTo>
                      <a:cubicBezTo>
                        <a:pt x="3785" y="10447"/>
                        <a:pt x="3485" y="10372"/>
                        <a:pt x="3185" y="10297"/>
                      </a:cubicBezTo>
                      <a:cubicBezTo>
                        <a:pt x="2973" y="10191"/>
                        <a:pt x="2760" y="10085"/>
                        <a:pt x="2654" y="9979"/>
                      </a:cubicBezTo>
                      <a:lnTo>
                        <a:pt x="2336" y="9766"/>
                      </a:lnTo>
                      <a:lnTo>
                        <a:pt x="2123" y="9448"/>
                      </a:lnTo>
                      <a:cubicBezTo>
                        <a:pt x="1593" y="8599"/>
                        <a:pt x="1486" y="7537"/>
                        <a:pt x="1805" y="6582"/>
                      </a:cubicBezTo>
                      <a:cubicBezTo>
                        <a:pt x="2123" y="5414"/>
                        <a:pt x="2442" y="4353"/>
                        <a:pt x="2866" y="3185"/>
                      </a:cubicBezTo>
                      <a:cubicBezTo>
                        <a:pt x="3185" y="2124"/>
                        <a:pt x="3609" y="1062"/>
                        <a:pt x="41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61"/>
                <p:cNvSpPr/>
                <p:nvPr/>
              </p:nvSpPr>
              <p:spPr>
                <a:xfrm>
                  <a:off x="-2814252" y="3439446"/>
                  <a:ext cx="4531" cy="25622"/>
                </a:xfrm>
                <a:custGeom>
                  <a:rect b="b" l="l" r="r" t="t"/>
                  <a:pathLst>
                    <a:path extrusionOk="0" h="1210" w="214">
                      <a:moveTo>
                        <a:pt x="166" y="0"/>
                      </a:moveTo>
                      <a:cubicBezTo>
                        <a:pt x="152" y="0"/>
                        <a:pt x="132" y="47"/>
                        <a:pt x="107" y="148"/>
                      </a:cubicBezTo>
                      <a:cubicBezTo>
                        <a:pt x="1" y="467"/>
                        <a:pt x="1" y="891"/>
                        <a:pt x="213" y="1210"/>
                      </a:cubicBezTo>
                      <a:cubicBezTo>
                        <a:pt x="213" y="482"/>
                        <a:pt x="213" y="0"/>
                        <a:pt x="1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61"/>
                <p:cNvSpPr/>
                <p:nvPr/>
              </p:nvSpPr>
              <p:spPr>
                <a:xfrm>
                  <a:off x="-2818741" y="3282984"/>
                  <a:ext cx="1539677" cy="490604"/>
                </a:xfrm>
                <a:custGeom>
                  <a:rect b="b" l="l" r="r" t="t"/>
                  <a:pathLst>
                    <a:path extrusionOk="0" h="23169" w="72712">
                      <a:moveTo>
                        <a:pt x="2336" y="1"/>
                      </a:moveTo>
                      <a:lnTo>
                        <a:pt x="2336" y="1"/>
                      </a:lnTo>
                      <a:cubicBezTo>
                        <a:pt x="2336" y="1"/>
                        <a:pt x="4459" y="6263"/>
                        <a:pt x="3185" y="7962"/>
                      </a:cubicBezTo>
                      <a:cubicBezTo>
                        <a:pt x="2650" y="8735"/>
                        <a:pt x="1981" y="9075"/>
                        <a:pt x="1422" y="9075"/>
                      </a:cubicBezTo>
                      <a:cubicBezTo>
                        <a:pt x="983" y="9075"/>
                        <a:pt x="612" y="8866"/>
                        <a:pt x="425" y="8492"/>
                      </a:cubicBezTo>
                      <a:cubicBezTo>
                        <a:pt x="425" y="9872"/>
                        <a:pt x="213" y="12101"/>
                        <a:pt x="1" y="14224"/>
                      </a:cubicBezTo>
                      <a:cubicBezTo>
                        <a:pt x="9436" y="21006"/>
                        <a:pt x="19068" y="23168"/>
                        <a:pt x="29042" y="23168"/>
                      </a:cubicBezTo>
                      <a:cubicBezTo>
                        <a:pt x="37021" y="23168"/>
                        <a:pt x="45220" y="21784"/>
                        <a:pt x="53711" y="20275"/>
                      </a:cubicBezTo>
                      <a:cubicBezTo>
                        <a:pt x="59703" y="19208"/>
                        <a:pt x="63854" y="16491"/>
                        <a:pt x="68470" y="16491"/>
                      </a:cubicBezTo>
                      <a:cubicBezTo>
                        <a:pt x="69825" y="16491"/>
                        <a:pt x="71219" y="16725"/>
                        <a:pt x="72712" y="17303"/>
                      </a:cubicBezTo>
                      <a:cubicBezTo>
                        <a:pt x="69846" y="13269"/>
                        <a:pt x="64751" y="6582"/>
                        <a:pt x="64751" y="6582"/>
                      </a:cubicBezTo>
                      <a:cubicBezTo>
                        <a:pt x="64751" y="6582"/>
                        <a:pt x="62097" y="9448"/>
                        <a:pt x="55091" y="10721"/>
                      </a:cubicBezTo>
                      <a:cubicBezTo>
                        <a:pt x="54651" y="10795"/>
                        <a:pt x="54193" y="10829"/>
                        <a:pt x="53720" y="10829"/>
                      </a:cubicBezTo>
                      <a:cubicBezTo>
                        <a:pt x="46677" y="10829"/>
                        <a:pt x="36516" y="3185"/>
                        <a:pt x="36516" y="3185"/>
                      </a:cubicBezTo>
                      <a:cubicBezTo>
                        <a:pt x="36516" y="3185"/>
                        <a:pt x="36303" y="5414"/>
                        <a:pt x="36091" y="7962"/>
                      </a:cubicBezTo>
                      <a:cubicBezTo>
                        <a:pt x="36037" y="8372"/>
                        <a:pt x="35864" y="8542"/>
                        <a:pt x="35613" y="8542"/>
                      </a:cubicBezTo>
                      <a:cubicBezTo>
                        <a:pt x="34369" y="8542"/>
                        <a:pt x="31208" y="4353"/>
                        <a:pt x="31208" y="4353"/>
                      </a:cubicBezTo>
                      <a:lnTo>
                        <a:pt x="31208" y="4353"/>
                      </a:lnTo>
                      <a:cubicBezTo>
                        <a:pt x="31208" y="4353"/>
                        <a:pt x="31951" y="6794"/>
                        <a:pt x="27918" y="9766"/>
                      </a:cubicBezTo>
                      <a:cubicBezTo>
                        <a:pt x="27488" y="10091"/>
                        <a:pt x="26957" y="10236"/>
                        <a:pt x="26351" y="10236"/>
                      </a:cubicBezTo>
                      <a:cubicBezTo>
                        <a:pt x="21422" y="10236"/>
                        <a:pt x="11571" y="638"/>
                        <a:pt x="11571" y="637"/>
                      </a:cubicBezTo>
                      <a:lnTo>
                        <a:pt x="11571" y="637"/>
                      </a:lnTo>
                      <a:cubicBezTo>
                        <a:pt x="11571" y="638"/>
                        <a:pt x="13906" y="5626"/>
                        <a:pt x="12420" y="7856"/>
                      </a:cubicBezTo>
                      <a:cubicBezTo>
                        <a:pt x="12259" y="8097"/>
                        <a:pt x="12024" y="8205"/>
                        <a:pt x="11731" y="8205"/>
                      </a:cubicBezTo>
                      <a:cubicBezTo>
                        <a:pt x="9317" y="8205"/>
                        <a:pt x="2999" y="853"/>
                        <a:pt x="23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61"/>
                <p:cNvSpPr/>
                <p:nvPr/>
              </p:nvSpPr>
              <p:spPr>
                <a:xfrm>
                  <a:off x="-1869000" y="31669"/>
                  <a:ext cx="2199278" cy="819345"/>
                </a:xfrm>
                <a:custGeom>
                  <a:rect b="b" l="l" r="r" t="t"/>
                  <a:pathLst>
                    <a:path extrusionOk="0" h="38694" w="103862">
                      <a:moveTo>
                        <a:pt x="31338" y="0"/>
                      </a:moveTo>
                      <a:cubicBezTo>
                        <a:pt x="1" y="0"/>
                        <a:pt x="39642" y="27336"/>
                        <a:pt x="39642" y="27336"/>
                      </a:cubicBezTo>
                      <a:lnTo>
                        <a:pt x="103862" y="38694"/>
                      </a:lnTo>
                      <a:lnTo>
                        <a:pt x="103862" y="38694"/>
                      </a:lnTo>
                      <a:cubicBezTo>
                        <a:pt x="103862" y="38694"/>
                        <a:pt x="67984" y="1542"/>
                        <a:pt x="33910" y="56"/>
                      </a:cubicBezTo>
                      <a:cubicBezTo>
                        <a:pt x="33004" y="19"/>
                        <a:pt x="32147" y="0"/>
                        <a:pt x="3133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61"/>
                <p:cNvSpPr/>
                <p:nvPr/>
              </p:nvSpPr>
              <p:spPr>
                <a:xfrm>
                  <a:off x="-1470127" y="35099"/>
                  <a:ext cx="1800404" cy="815915"/>
                </a:xfrm>
                <a:custGeom>
                  <a:rect b="b" l="l" r="r" t="t"/>
                  <a:pathLst>
                    <a:path extrusionOk="0" h="38532" w="85025">
                      <a:moveTo>
                        <a:pt x="9448" y="0"/>
                      </a:moveTo>
                      <a:cubicBezTo>
                        <a:pt x="9129" y="0"/>
                        <a:pt x="8704" y="0"/>
                        <a:pt x="8386" y="106"/>
                      </a:cubicBezTo>
                      <a:lnTo>
                        <a:pt x="8280" y="106"/>
                      </a:lnTo>
                      <a:lnTo>
                        <a:pt x="7325" y="212"/>
                      </a:lnTo>
                      <a:lnTo>
                        <a:pt x="7112" y="212"/>
                      </a:lnTo>
                      <a:lnTo>
                        <a:pt x="6369" y="319"/>
                      </a:lnTo>
                      <a:lnTo>
                        <a:pt x="6157" y="319"/>
                      </a:lnTo>
                      <a:cubicBezTo>
                        <a:pt x="5945" y="425"/>
                        <a:pt x="5626" y="425"/>
                        <a:pt x="5414" y="531"/>
                      </a:cubicBezTo>
                      <a:lnTo>
                        <a:pt x="5308" y="531"/>
                      </a:lnTo>
                      <a:lnTo>
                        <a:pt x="4671" y="849"/>
                      </a:lnTo>
                      <a:lnTo>
                        <a:pt x="4565" y="849"/>
                      </a:lnTo>
                      <a:lnTo>
                        <a:pt x="3928" y="1062"/>
                      </a:lnTo>
                      <a:lnTo>
                        <a:pt x="3822" y="1062"/>
                      </a:lnTo>
                      <a:lnTo>
                        <a:pt x="3291" y="1274"/>
                      </a:lnTo>
                      <a:lnTo>
                        <a:pt x="3185" y="1274"/>
                      </a:lnTo>
                      <a:lnTo>
                        <a:pt x="2654" y="1486"/>
                      </a:lnTo>
                      <a:lnTo>
                        <a:pt x="2548" y="1486"/>
                      </a:lnTo>
                      <a:lnTo>
                        <a:pt x="2123" y="1805"/>
                      </a:lnTo>
                      <a:cubicBezTo>
                        <a:pt x="637" y="2866"/>
                        <a:pt x="0" y="4777"/>
                        <a:pt x="743" y="6581"/>
                      </a:cubicBezTo>
                      <a:cubicBezTo>
                        <a:pt x="743" y="6687"/>
                        <a:pt x="743" y="6900"/>
                        <a:pt x="850" y="7006"/>
                      </a:cubicBezTo>
                      <a:cubicBezTo>
                        <a:pt x="850" y="7218"/>
                        <a:pt x="956" y="7430"/>
                        <a:pt x="1062" y="7537"/>
                      </a:cubicBezTo>
                      <a:cubicBezTo>
                        <a:pt x="1062" y="7749"/>
                        <a:pt x="1168" y="7961"/>
                        <a:pt x="1274" y="8067"/>
                      </a:cubicBezTo>
                      <a:lnTo>
                        <a:pt x="1486" y="8598"/>
                      </a:lnTo>
                      <a:lnTo>
                        <a:pt x="1805" y="9235"/>
                      </a:lnTo>
                      <a:lnTo>
                        <a:pt x="2123" y="9766"/>
                      </a:lnTo>
                      <a:cubicBezTo>
                        <a:pt x="3822" y="12207"/>
                        <a:pt x="5732" y="14436"/>
                        <a:pt x="7855" y="16453"/>
                      </a:cubicBezTo>
                      <a:lnTo>
                        <a:pt x="8492" y="17090"/>
                      </a:lnTo>
                      <a:lnTo>
                        <a:pt x="9129" y="17621"/>
                      </a:lnTo>
                      <a:lnTo>
                        <a:pt x="9766" y="18151"/>
                      </a:lnTo>
                      <a:cubicBezTo>
                        <a:pt x="9978" y="18258"/>
                        <a:pt x="10191" y="18470"/>
                        <a:pt x="10403" y="18576"/>
                      </a:cubicBezTo>
                      <a:lnTo>
                        <a:pt x="10403" y="18682"/>
                      </a:lnTo>
                      <a:lnTo>
                        <a:pt x="11040" y="19213"/>
                      </a:lnTo>
                      <a:lnTo>
                        <a:pt x="11677" y="19744"/>
                      </a:lnTo>
                      <a:lnTo>
                        <a:pt x="12207" y="20274"/>
                      </a:lnTo>
                      <a:cubicBezTo>
                        <a:pt x="13906" y="21548"/>
                        <a:pt x="15498" y="22928"/>
                        <a:pt x="16878" y="23990"/>
                      </a:cubicBezTo>
                      <a:lnTo>
                        <a:pt x="17302" y="24308"/>
                      </a:lnTo>
                      <a:lnTo>
                        <a:pt x="17409" y="24308"/>
                      </a:lnTo>
                      <a:lnTo>
                        <a:pt x="17939" y="25157"/>
                      </a:lnTo>
                      <a:lnTo>
                        <a:pt x="18045" y="25157"/>
                      </a:lnTo>
                      <a:lnTo>
                        <a:pt x="18364" y="25476"/>
                      </a:lnTo>
                      <a:lnTo>
                        <a:pt x="18576" y="25582"/>
                      </a:lnTo>
                      <a:lnTo>
                        <a:pt x="18789" y="25688"/>
                      </a:lnTo>
                      <a:lnTo>
                        <a:pt x="18895" y="25794"/>
                      </a:lnTo>
                      <a:lnTo>
                        <a:pt x="19213" y="26006"/>
                      </a:lnTo>
                      <a:lnTo>
                        <a:pt x="19319" y="26112"/>
                      </a:lnTo>
                      <a:lnTo>
                        <a:pt x="19532" y="26325"/>
                      </a:lnTo>
                      <a:lnTo>
                        <a:pt x="19638" y="26325"/>
                      </a:lnTo>
                      <a:cubicBezTo>
                        <a:pt x="19744" y="26431"/>
                        <a:pt x="19744" y="26431"/>
                        <a:pt x="19850" y="26537"/>
                      </a:cubicBezTo>
                      <a:lnTo>
                        <a:pt x="19956" y="26643"/>
                      </a:lnTo>
                      <a:lnTo>
                        <a:pt x="20168" y="26749"/>
                      </a:lnTo>
                      <a:lnTo>
                        <a:pt x="20275" y="26749"/>
                      </a:lnTo>
                      <a:lnTo>
                        <a:pt x="20381" y="26856"/>
                      </a:lnTo>
                      <a:lnTo>
                        <a:pt x="20487" y="26962"/>
                      </a:lnTo>
                      <a:lnTo>
                        <a:pt x="20593" y="26962"/>
                      </a:lnTo>
                      <a:lnTo>
                        <a:pt x="20699" y="27068"/>
                      </a:lnTo>
                      <a:lnTo>
                        <a:pt x="21018" y="27068"/>
                      </a:lnTo>
                      <a:lnTo>
                        <a:pt x="22398" y="27492"/>
                      </a:lnTo>
                      <a:lnTo>
                        <a:pt x="23459" y="27599"/>
                      </a:lnTo>
                      <a:lnTo>
                        <a:pt x="23671" y="27599"/>
                      </a:lnTo>
                      <a:lnTo>
                        <a:pt x="85025" y="38532"/>
                      </a:lnTo>
                      <a:cubicBezTo>
                        <a:pt x="83857" y="38319"/>
                        <a:pt x="80991" y="34817"/>
                        <a:pt x="80036" y="33755"/>
                      </a:cubicBezTo>
                      <a:cubicBezTo>
                        <a:pt x="73242" y="27492"/>
                        <a:pt x="66024" y="21867"/>
                        <a:pt x="58382" y="16665"/>
                      </a:cubicBezTo>
                      <a:lnTo>
                        <a:pt x="58382" y="16665"/>
                      </a:lnTo>
                      <a:cubicBezTo>
                        <a:pt x="59788" y="20886"/>
                        <a:pt x="54235" y="22703"/>
                        <a:pt x="49554" y="22703"/>
                      </a:cubicBezTo>
                      <a:cubicBezTo>
                        <a:pt x="48937" y="22703"/>
                        <a:pt x="48336" y="22671"/>
                        <a:pt x="47767" y="22610"/>
                      </a:cubicBezTo>
                      <a:cubicBezTo>
                        <a:pt x="44795" y="22185"/>
                        <a:pt x="41929" y="21442"/>
                        <a:pt x="39169" y="20487"/>
                      </a:cubicBezTo>
                      <a:cubicBezTo>
                        <a:pt x="30996" y="17833"/>
                        <a:pt x="20911" y="13905"/>
                        <a:pt x="14543" y="7961"/>
                      </a:cubicBezTo>
                      <a:cubicBezTo>
                        <a:pt x="13800" y="7324"/>
                        <a:pt x="8811" y="0"/>
                        <a:pt x="94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61"/>
                <p:cNvSpPr/>
                <p:nvPr/>
              </p:nvSpPr>
              <p:spPr>
                <a:xfrm>
                  <a:off x="-2045536" y="480452"/>
                  <a:ext cx="2879292" cy="3152343"/>
                </a:xfrm>
                <a:custGeom>
                  <a:rect b="b" l="l" r="r" t="t"/>
                  <a:pathLst>
                    <a:path extrusionOk="0" h="148871" w="135976">
                      <a:moveTo>
                        <a:pt x="69010" y="0"/>
                      </a:moveTo>
                      <a:cubicBezTo>
                        <a:pt x="64594" y="0"/>
                        <a:pt x="60177" y="617"/>
                        <a:pt x="55940" y="1896"/>
                      </a:cubicBezTo>
                      <a:cubicBezTo>
                        <a:pt x="46599" y="4656"/>
                        <a:pt x="37577" y="11980"/>
                        <a:pt x="30146" y="17924"/>
                      </a:cubicBezTo>
                      <a:cubicBezTo>
                        <a:pt x="22928" y="23656"/>
                        <a:pt x="15180" y="29601"/>
                        <a:pt x="10297" y="37349"/>
                      </a:cubicBezTo>
                      <a:cubicBezTo>
                        <a:pt x="8068" y="40958"/>
                        <a:pt x="1168" y="49981"/>
                        <a:pt x="2867" y="54545"/>
                      </a:cubicBezTo>
                      <a:cubicBezTo>
                        <a:pt x="3822" y="56987"/>
                        <a:pt x="5732" y="58897"/>
                        <a:pt x="8174" y="59959"/>
                      </a:cubicBezTo>
                      <a:cubicBezTo>
                        <a:pt x="8174" y="59959"/>
                        <a:pt x="1" y="65372"/>
                        <a:pt x="10615" y="75881"/>
                      </a:cubicBezTo>
                      <a:lnTo>
                        <a:pt x="17939" y="81401"/>
                      </a:lnTo>
                      <a:cubicBezTo>
                        <a:pt x="17939" y="81401"/>
                        <a:pt x="4883" y="94669"/>
                        <a:pt x="8174" y="96580"/>
                      </a:cubicBezTo>
                      <a:cubicBezTo>
                        <a:pt x="9772" y="97456"/>
                        <a:pt x="12397" y="97682"/>
                        <a:pt x="14674" y="97682"/>
                      </a:cubicBezTo>
                      <a:cubicBezTo>
                        <a:pt x="17086" y="97682"/>
                        <a:pt x="19107" y="97429"/>
                        <a:pt x="19107" y="97429"/>
                      </a:cubicBezTo>
                      <a:lnTo>
                        <a:pt x="19107" y="97429"/>
                      </a:lnTo>
                      <a:cubicBezTo>
                        <a:pt x="18258" y="100613"/>
                        <a:pt x="16878" y="104965"/>
                        <a:pt x="17515" y="108256"/>
                      </a:cubicBezTo>
                      <a:cubicBezTo>
                        <a:pt x="18175" y="111556"/>
                        <a:pt x="19539" y="112428"/>
                        <a:pt x="21351" y="112428"/>
                      </a:cubicBezTo>
                      <a:cubicBezTo>
                        <a:pt x="23329" y="112428"/>
                        <a:pt x="25840" y="111390"/>
                        <a:pt x="28554" y="111334"/>
                      </a:cubicBezTo>
                      <a:cubicBezTo>
                        <a:pt x="28987" y="111330"/>
                        <a:pt x="29418" y="111328"/>
                        <a:pt x="29846" y="111328"/>
                      </a:cubicBezTo>
                      <a:cubicBezTo>
                        <a:pt x="39812" y="111328"/>
                        <a:pt x="48498" y="112622"/>
                        <a:pt x="55622" y="120357"/>
                      </a:cubicBezTo>
                      <a:cubicBezTo>
                        <a:pt x="59762" y="124815"/>
                        <a:pt x="62203" y="130653"/>
                        <a:pt x="66024" y="135324"/>
                      </a:cubicBezTo>
                      <a:cubicBezTo>
                        <a:pt x="71129" y="141746"/>
                        <a:pt x="75787" y="148871"/>
                        <a:pt x="83218" y="148871"/>
                      </a:cubicBezTo>
                      <a:cubicBezTo>
                        <a:pt x="85367" y="148871"/>
                        <a:pt x="87748" y="148275"/>
                        <a:pt x="90438" y="146894"/>
                      </a:cubicBezTo>
                      <a:cubicBezTo>
                        <a:pt x="93835" y="144983"/>
                        <a:pt x="96807" y="142329"/>
                        <a:pt x="98930" y="138933"/>
                      </a:cubicBezTo>
                      <a:cubicBezTo>
                        <a:pt x="99779" y="137659"/>
                        <a:pt x="103495" y="128530"/>
                        <a:pt x="104344" y="128318"/>
                      </a:cubicBezTo>
                      <a:cubicBezTo>
                        <a:pt x="109227" y="127044"/>
                        <a:pt x="113048" y="123223"/>
                        <a:pt x="114322" y="118340"/>
                      </a:cubicBezTo>
                      <a:cubicBezTo>
                        <a:pt x="116551" y="109955"/>
                        <a:pt x="113579" y="97111"/>
                        <a:pt x="113579" y="97111"/>
                      </a:cubicBezTo>
                      <a:lnTo>
                        <a:pt x="113579" y="97111"/>
                      </a:lnTo>
                      <a:cubicBezTo>
                        <a:pt x="113579" y="97111"/>
                        <a:pt x="115620" y="99958"/>
                        <a:pt x="117410" y="99958"/>
                      </a:cubicBezTo>
                      <a:cubicBezTo>
                        <a:pt x="118136" y="99958"/>
                        <a:pt x="118821" y="99489"/>
                        <a:pt x="119311" y="98172"/>
                      </a:cubicBezTo>
                      <a:cubicBezTo>
                        <a:pt x="121115" y="93608"/>
                        <a:pt x="112411" y="84904"/>
                        <a:pt x="112411" y="84904"/>
                      </a:cubicBezTo>
                      <a:cubicBezTo>
                        <a:pt x="112411" y="84904"/>
                        <a:pt x="124618" y="83842"/>
                        <a:pt x="131305" y="73970"/>
                      </a:cubicBezTo>
                      <a:cubicBezTo>
                        <a:pt x="135976" y="67177"/>
                        <a:pt x="134384" y="64523"/>
                        <a:pt x="128439" y="59853"/>
                      </a:cubicBezTo>
                      <a:lnTo>
                        <a:pt x="128439" y="59853"/>
                      </a:lnTo>
                      <a:cubicBezTo>
                        <a:pt x="129359" y="60025"/>
                        <a:pt x="131494" y="60727"/>
                        <a:pt x="133139" y="60727"/>
                      </a:cubicBezTo>
                      <a:cubicBezTo>
                        <a:pt x="134531" y="60727"/>
                        <a:pt x="135573" y="60224"/>
                        <a:pt x="135233" y="58473"/>
                      </a:cubicBezTo>
                      <a:cubicBezTo>
                        <a:pt x="133747" y="50087"/>
                        <a:pt x="128970" y="41277"/>
                        <a:pt x="124724" y="34165"/>
                      </a:cubicBezTo>
                      <a:cubicBezTo>
                        <a:pt x="122601" y="30874"/>
                        <a:pt x="119948" y="28008"/>
                        <a:pt x="116869" y="25779"/>
                      </a:cubicBezTo>
                      <a:cubicBezTo>
                        <a:pt x="116020" y="25036"/>
                        <a:pt x="115065" y="24293"/>
                        <a:pt x="114109" y="23550"/>
                      </a:cubicBezTo>
                      <a:cubicBezTo>
                        <a:pt x="109333" y="19517"/>
                        <a:pt x="105193" y="14634"/>
                        <a:pt x="99886" y="11343"/>
                      </a:cubicBezTo>
                      <a:cubicBezTo>
                        <a:pt x="92031" y="6460"/>
                        <a:pt x="82796" y="1047"/>
                        <a:pt x="73349" y="198"/>
                      </a:cubicBezTo>
                      <a:cubicBezTo>
                        <a:pt x="71907" y="67"/>
                        <a:pt x="70459" y="0"/>
                        <a:pt x="690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61"/>
                <p:cNvSpPr/>
                <p:nvPr/>
              </p:nvSpPr>
              <p:spPr>
                <a:xfrm>
                  <a:off x="-1993848" y="1185897"/>
                  <a:ext cx="2488211" cy="2444950"/>
                </a:xfrm>
                <a:custGeom>
                  <a:rect b="b" l="l" r="r" t="t"/>
                  <a:pathLst>
                    <a:path extrusionOk="0" h="115464" w="117507">
                      <a:moveTo>
                        <a:pt x="10828" y="1"/>
                      </a:moveTo>
                      <a:lnTo>
                        <a:pt x="10828" y="1"/>
                      </a:lnTo>
                      <a:cubicBezTo>
                        <a:pt x="9767" y="1275"/>
                        <a:pt x="8705" y="2654"/>
                        <a:pt x="7856" y="4034"/>
                      </a:cubicBezTo>
                      <a:cubicBezTo>
                        <a:pt x="7325" y="4990"/>
                        <a:pt x="6582" y="6157"/>
                        <a:pt x="5627" y="7537"/>
                      </a:cubicBezTo>
                      <a:cubicBezTo>
                        <a:pt x="3822" y="10509"/>
                        <a:pt x="2018" y="13588"/>
                        <a:pt x="850" y="16241"/>
                      </a:cubicBezTo>
                      <a:cubicBezTo>
                        <a:pt x="107" y="17834"/>
                        <a:pt x="1" y="19532"/>
                        <a:pt x="426" y="21230"/>
                      </a:cubicBezTo>
                      <a:cubicBezTo>
                        <a:pt x="1169" y="23141"/>
                        <a:pt x="2548" y="24733"/>
                        <a:pt x="4247" y="25901"/>
                      </a:cubicBezTo>
                      <a:cubicBezTo>
                        <a:pt x="4778" y="26007"/>
                        <a:pt x="5308" y="26113"/>
                        <a:pt x="5839" y="26113"/>
                      </a:cubicBezTo>
                      <a:cubicBezTo>
                        <a:pt x="5733" y="26219"/>
                        <a:pt x="5521" y="26432"/>
                        <a:pt x="5414" y="26538"/>
                      </a:cubicBezTo>
                      <a:lnTo>
                        <a:pt x="5733" y="26644"/>
                      </a:lnTo>
                      <a:cubicBezTo>
                        <a:pt x="4459" y="27599"/>
                        <a:pt x="3504" y="28873"/>
                        <a:pt x="3079" y="30359"/>
                      </a:cubicBezTo>
                      <a:cubicBezTo>
                        <a:pt x="2442" y="33013"/>
                        <a:pt x="3185" y="37046"/>
                        <a:pt x="8387" y="42141"/>
                      </a:cubicBezTo>
                      <a:lnTo>
                        <a:pt x="15605" y="47661"/>
                      </a:lnTo>
                      <a:lnTo>
                        <a:pt x="15286" y="47980"/>
                      </a:lnTo>
                      <a:lnTo>
                        <a:pt x="15498" y="48192"/>
                      </a:lnTo>
                      <a:cubicBezTo>
                        <a:pt x="15498" y="48192"/>
                        <a:pt x="6901" y="57002"/>
                        <a:pt x="5414" y="61248"/>
                      </a:cubicBezTo>
                      <a:cubicBezTo>
                        <a:pt x="5308" y="61991"/>
                        <a:pt x="5414" y="62522"/>
                        <a:pt x="5839" y="62734"/>
                      </a:cubicBezTo>
                      <a:cubicBezTo>
                        <a:pt x="7534" y="63664"/>
                        <a:pt x="10412" y="63889"/>
                        <a:pt x="12805" y="63889"/>
                      </a:cubicBezTo>
                      <a:cubicBezTo>
                        <a:pt x="15057" y="63889"/>
                        <a:pt x="16878" y="63689"/>
                        <a:pt x="16878" y="63689"/>
                      </a:cubicBezTo>
                      <a:lnTo>
                        <a:pt x="16878" y="63689"/>
                      </a:lnTo>
                      <a:cubicBezTo>
                        <a:pt x="16878" y="63689"/>
                        <a:pt x="16878" y="63796"/>
                        <a:pt x="16666" y="64114"/>
                      </a:cubicBezTo>
                      <a:cubicBezTo>
                        <a:pt x="16135" y="66131"/>
                        <a:pt x="14437" y="73137"/>
                        <a:pt x="15605" y="76746"/>
                      </a:cubicBezTo>
                      <a:cubicBezTo>
                        <a:pt x="15817" y="77276"/>
                        <a:pt x="16242" y="77913"/>
                        <a:pt x="16666" y="78338"/>
                      </a:cubicBezTo>
                      <a:cubicBezTo>
                        <a:pt x="16878" y="78550"/>
                        <a:pt x="17091" y="78656"/>
                        <a:pt x="17409" y="78656"/>
                      </a:cubicBezTo>
                      <a:cubicBezTo>
                        <a:pt x="18159" y="78848"/>
                        <a:pt x="18834" y="78928"/>
                        <a:pt x="19438" y="78928"/>
                      </a:cubicBezTo>
                      <a:cubicBezTo>
                        <a:pt x="22517" y="78928"/>
                        <a:pt x="23778" y="76852"/>
                        <a:pt x="23778" y="76852"/>
                      </a:cubicBezTo>
                      <a:cubicBezTo>
                        <a:pt x="23778" y="76852"/>
                        <a:pt x="24098" y="76779"/>
                        <a:pt x="24739" y="76779"/>
                      </a:cubicBezTo>
                      <a:cubicBezTo>
                        <a:pt x="25828" y="76779"/>
                        <a:pt x="27843" y="76989"/>
                        <a:pt x="30784" y="78125"/>
                      </a:cubicBezTo>
                      <a:cubicBezTo>
                        <a:pt x="39382" y="78338"/>
                        <a:pt x="46812" y="80142"/>
                        <a:pt x="53181" y="87042"/>
                      </a:cubicBezTo>
                      <a:cubicBezTo>
                        <a:pt x="57427" y="91500"/>
                        <a:pt x="59762" y="97338"/>
                        <a:pt x="63583" y="102009"/>
                      </a:cubicBezTo>
                      <a:cubicBezTo>
                        <a:pt x="68254" y="107847"/>
                        <a:pt x="72500" y="114216"/>
                        <a:pt x="78763" y="115383"/>
                      </a:cubicBezTo>
                      <a:cubicBezTo>
                        <a:pt x="79075" y="115418"/>
                        <a:pt x="79571" y="115464"/>
                        <a:pt x="80216" y="115464"/>
                      </a:cubicBezTo>
                      <a:cubicBezTo>
                        <a:pt x="83525" y="115464"/>
                        <a:pt x="90766" y="114257"/>
                        <a:pt x="97338" y="104132"/>
                      </a:cubicBezTo>
                      <a:cubicBezTo>
                        <a:pt x="98718" y="101266"/>
                        <a:pt x="101160" y="95640"/>
                        <a:pt x="101903" y="95109"/>
                      </a:cubicBezTo>
                      <a:cubicBezTo>
                        <a:pt x="102009" y="94897"/>
                        <a:pt x="102115" y="94791"/>
                        <a:pt x="102115" y="94578"/>
                      </a:cubicBezTo>
                      <a:cubicBezTo>
                        <a:pt x="106998" y="93305"/>
                        <a:pt x="110713" y="89483"/>
                        <a:pt x="111987" y="84707"/>
                      </a:cubicBezTo>
                      <a:cubicBezTo>
                        <a:pt x="114110" y="76321"/>
                        <a:pt x="111138" y="63903"/>
                        <a:pt x="111138" y="63902"/>
                      </a:cubicBezTo>
                      <a:lnTo>
                        <a:pt x="111138" y="63902"/>
                      </a:lnTo>
                      <a:cubicBezTo>
                        <a:pt x="111138" y="63902"/>
                        <a:pt x="111244" y="64114"/>
                        <a:pt x="111456" y="64326"/>
                      </a:cubicBezTo>
                      <a:cubicBezTo>
                        <a:pt x="111350" y="63690"/>
                        <a:pt x="111350" y="63371"/>
                        <a:pt x="111350" y="63371"/>
                      </a:cubicBezTo>
                      <a:lnTo>
                        <a:pt x="111350" y="63371"/>
                      </a:lnTo>
                      <a:cubicBezTo>
                        <a:pt x="111350" y="63371"/>
                        <a:pt x="113392" y="66218"/>
                        <a:pt x="115181" y="66218"/>
                      </a:cubicBezTo>
                      <a:cubicBezTo>
                        <a:pt x="115907" y="66218"/>
                        <a:pt x="116592" y="65750"/>
                        <a:pt x="117082" y="64432"/>
                      </a:cubicBezTo>
                      <a:cubicBezTo>
                        <a:pt x="117507" y="62203"/>
                        <a:pt x="116127" y="59443"/>
                        <a:pt x="114322" y="56896"/>
                      </a:cubicBezTo>
                      <a:lnTo>
                        <a:pt x="114322" y="56896"/>
                      </a:lnTo>
                      <a:cubicBezTo>
                        <a:pt x="114428" y="57214"/>
                        <a:pt x="114322" y="57533"/>
                        <a:pt x="114216" y="57851"/>
                      </a:cubicBezTo>
                      <a:cubicBezTo>
                        <a:pt x="113803" y="58944"/>
                        <a:pt x="113143" y="59338"/>
                        <a:pt x="112406" y="59338"/>
                      </a:cubicBezTo>
                      <a:cubicBezTo>
                        <a:pt x="110493" y="59338"/>
                        <a:pt x="108060" y="56684"/>
                        <a:pt x="108059" y="56684"/>
                      </a:cubicBezTo>
                      <a:lnTo>
                        <a:pt x="108059" y="56684"/>
                      </a:lnTo>
                      <a:cubicBezTo>
                        <a:pt x="108060" y="56685"/>
                        <a:pt x="111244" y="78232"/>
                        <a:pt x="108378" y="81841"/>
                      </a:cubicBezTo>
                      <a:cubicBezTo>
                        <a:pt x="107816" y="82544"/>
                        <a:pt x="107227" y="82828"/>
                        <a:pt x="106641" y="82828"/>
                      </a:cubicBezTo>
                      <a:cubicBezTo>
                        <a:pt x="104133" y="82828"/>
                        <a:pt x="101691" y="77595"/>
                        <a:pt x="101691" y="77595"/>
                      </a:cubicBezTo>
                      <a:cubicBezTo>
                        <a:pt x="101691" y="77595"/>
                        <a:pt x="98082" y="97338"/>
                        <a:pt x="89484" y="102115"/>
                      </a:cubicBezTo>
                      <a:cubicBezTo>
                        <a:pt x="88548" y="102640"/>
                        <a:pt x="87779" y="102874"/>
                        <a:pt x="87152" y="102874"/>
                      </a:cubicBezTo>
                      <a:cubicBezTo>
                        <a:pt x="81945" y="102874"/>
                        <a:pt x="86511" y="86724"/>
                        <a:pt x="86511" y="86723"/>
                      </a:cubicBezTo>
                      <a:lnTo>
                        <a:pt x="86511" y="86723"/>
                      </a:lnTo>
                      <a:cubicBezTo>
                        <a:pt x="86512" y="86723"/>
                        <a:pt x="87118" y="86957"/>
                        <a:pt x="87913" y="86957"/>
                      </a:cubicBezTo>
                      <a:cubicBezTo>
                        <a:pt x="89629" y="86957"/>
                        <a:pt x="92226" y="85867"/>
                        <a:pt x="91500" y="78975"/>
                      </a:cubicBezTo>
                      <a:lnTo>
                        <a:pt x="91500" y="78975"/>
                      </a:lnTo>
                      <a:cubicBezTo>
                        <a:pt x="91500" y="78975"/>
                        <a:pt x="90848" y="83005"/>
                        <a:pt x="88260" y="83005"/>
                      </a:cubicBezTo>
                      <a:cubicBezTo>
                        <a:pt x="87384" y="83005"/>
                        <a:pt x="86287" y="82544"/>
                        <a:pt x="84919" y="81310"/>
                      </a:cubicBezTo>
                      <a:lnTo>
                        <a:pt x="84919" y="81310"/>
                      </a:lnTo>
                      <a:cubicBezTo>
                        <a:pt x="84919" y="81310"/>
                        <a:pt x="86617" y="90969"/>
                        <a:pt x="79930" y="92774"/>
                      </a:cubicBezTo>
                      <a:cubicBezTo>
                        <a:pt x="79329" y="92948"/>
                        <a:pt x="78676" y="93032"/>
                        <a:pt x="77982" y="93032"/>
                      </a:cubicBezTo>
                      <a:cubicBezTo>
                        <a:pt x="71080" y="93032"/>
                        <a:pt x="60097" y="84799"/>
                        <a:pt x="54985" y="76215"/>
                      </a:cubicBezTo>
                      <a:cubicBezTo>
                        <a:pt x="49360" y="66874"/>
                        <a:pt x="48617" y="60293"/>
                        <a:pt x="48617" y="60293"/>
                      </a:cubicBezTo>
                      <a:lnTo>
                        <a:pt x="48617" y="60293"/>
                      </a:lnTo>
                      <a:cubicBezTo>
                        <a:pt x="48617" y="60293"/>
                        <a:pt x="50504" y="60721"/>
                        <a:pt x="53217" y="60721"/>
                      </a:cubicBezTo>
                      <a:cubicBezTo>
                        <a:pt x="56541" y="60721"/>
                        <a:pt x="61106" y="60078"/>
                        <a:pt x="64963" y="57214"/>
                      </a:cubicBezTo>
                      <a:lnTo>
                        <a:pt x="64645" y="55304"/>
                      </a:lnTo>
                      <a:cubicBezTo>
                        <a:pt x="61765" y="56574"/>
                        <a:pt x="58682" y="57236"/>
                        <a:pt x="55559" y="57236"/>
                      </a:cubicBezTo>
                      <a:cubicBezTo>
                        <a:pt x="54768" y="57236"/>
                        <a:pt x="53974" y="57194"/>
                        <a:pt x="53181" y="57108"/>
                      </a:cubicBezTo>
                      <a:cubicBezTo>
                        <a:pt x="46918" y="56365"/>
                        <a:pt x="37896" y="47236"/>
                        <a:pt x="37896" y="47236"/>
                      </a:cubicBezTo>
                      <a:lnTo>
                        <a:pt x="38851" y="41292"/>
                      </a:lnTo>
                      <a:lnTo>
                        <a:pt x="38851" y="41292"/>
                      </a:lnTo>
                      <a:cubicBezTo>
                        <a:pt x="38851" y="41292"/>
                        <a:pt x="35413" y="43561"/>
                        <a:pt x="32798" y="43561"/>
                      </a:cubicBezTo>
                      <a:cubicBezTo>
                        <a:pt x="32164" y="43561"/>
                        <a:pt x="31579" y="43428"/>
                        <a:pt x="31102" y="43097"/>
                      </a:cubicBezTo>
                      <a:cubicBezTo>
                        <a:pt x="28555" y="41505"/>
                        <a:pt x="30678" y="37683"/>
                        <a:pt x="30678" y="37683"/>
                      </a:cubicBezTo>
                      <a:lnTo>
                        <a:pt x="30678" y="37683"/>
                      </a:lnTo>
                      <a:cubicBezTo>
                        <a:pt x="30678" y="37683"/>
                        <a:pt x="30504" y="37690"/>
                        <a:pt x="30202" y="37690"/>
                      </a:cubicBezTo>
                      <a:cubicBezTo>
                        <a:pt x="28388" y="37690"/>
                        <a:pt x="21928" y="37456"/>
                        <a:pt x="20381" y="34180"/>
                      </a:cubicBezTo>
                      <a:cubicBezTo>
                        <a:pt x="19426" y="31951"/>
                        <a:pt x="19638" y="29298"/>
                        <a:pt x="21018" y="27175"/>
                      </a:cubicBezTo>
                      <a:lnTo>
                        <a:pt x="21018" y="27175"/>
                      </a:lnTo>
                      <a:cubicBezTo>
                        <a:pt x="21018" y="27175"/>
                        <a:pt x="18374" y="27774"/>
                        <a:pt x="15890" y="27774"/>
                      </a:cubicBezTo>
                      <a:cubicBezTo>
                        <a:pt x="14063" y="27774"/>
                        <a:pt x="12323" y="27450"/>
                        <a:pt x="11783" y="26325"/>
                      </a:cubicBezTo>
                      <a:cubicBezTo>
                        <a:pt x="10616" y="23672"/>
                        <a:pt x="17515" y="16136"/>
                        <a:pt x="17515" y="16135"/>
                      </a:cubicBezTo>
                      <a:lnTo>
                        <a:pt x="17515" y="16135"/>
                      </a:lnTo>
                      <a:cubicBezTo>
                        <a:pt x="17515" y="16135"/>
                        <a:pt x="11698" y="18403"/>
                        <a:pt x="7825" y="18403"/>
                      </a:cubicBezTo>
                      <a:cubicBezTo>
                        <a:pt x="6014" y="18403"/>
                        <a:pt x="4628" y="17907"/>
                        <a:pt x="4459" y="16454"/>
                      </a:cubicBezTo>
                      <a:cubicBezTo>
                        <a:pt x="4247" y="13269"/>
                        <a:pt x="8174" y="5096"/>
                        <a:pt x="10828" y="1"/>
                      </a:cubicBezTo>
                      <a:close/>
                    </a:path>
                  </a:pathLst>
                </a:custGeom>
                <a:solidFill>
                  <a:schemeClr val="accent3">
                    <a:alpha val="442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604" name="Google Shape;3604;p61"/>
                <p:cNvSpPr/>
                <p:nvPr/>
              </p:nvSpPr>
              <p:spPr>
                <a:xfrm>
                  <a:off x="-4647" y="1590488"/>
                  <a:ext cx="836158" cy="710993"/>
                </a:xfrm>
                <a:custGeom>
                  <a:rect b="b" l="l" r="r" t="t"/>
                  <a:pathLst>
                    <a:path extrusionOk="0" h="33577" w="39488">
                      <a:moveTo>
                        <a:pt x="36940" y="0"/>
                      </a:moveTo>
                      <a:cubicBezTo>
                        <a:pt x="36516" y="1274"/>
                        <a:pt x="35454" y="2123"/>
                        <a:pt x="34287" y="2336"/>
                      </a:cubicBezTo>
                      <a:cubicBezTo>
                        <a:pt x="32110" y="2601"/>
                        <a:pt x="29961" y="2734"/>
                        <a:pt x="27825" y="2734"/>
                      </a:cubicBezTo>
                      <a:cubicBezTo>
                        <a:pt x="25689" y="2734"/>
                        <a:pt x="23566" y="2601"/>
                        <a:pt x="21443" y="2336"/>
                      </a:cubicBezTo>
                      <a:lnTo>
                        <a:pt x="21443" y="2336"/>
                      </a:lnTo>
                      <a:cubicBezTo>
                        <a:pt x="21443" y="2336"/>
                        <a:pt x="24309" y="5945"/>
                        <a:pt x="27068" y="6794"/>
                      </a:cubicBezTo>
                      <a:cubicBezTo>
                        <a:pt x="29828" y="7643"/>
                        <a:pt x="34287" y="9872"/>
                        <a:pt x="34074" y="10721"/>
                      </a:cubicBezTo>
                      <a:cubicBezTo>
                        <a:pt x="33906" y="11227"/>
                        <a:pt x="30851" y="11346"/>
                        <a:pt x="28014" y="11346"/>
                      </a:cubicBezTo>
                      <a:cubicBezTo>
                        <a:pt x="25492" y="11346"/>
                        <a:pt x="23141" y="11252"/>
                        <a:pt x="23141" y="11252"/>
                      </a:cubicBezTo>
                      <a:lnTo>
                        <a:pt x="23141" y="11252"/>
                      </a:lnTo>
                      <a:cubicBezTo>
                        <a:pt x="23141" y="11252"/>
                        <a:pt x="33119" y="13163"/>
                        <a:pt x="26962" y="19744"/>
                      </a:cubicBezTo>
                      <a:cubicBezTo>
                        <a:pt x="19107" y="28342"/>
                        <a:pt x="1" y="30995"/>
                        <a:pt x="1" y="30995"/>
                      </a:cubicBezTo>
                      <a:cubicBezTo>
                        <a:pt x="1" y="30995"/>
                        <a:pt x="4581" y="33577"/>
                        <a:pt x="9610" y="33577"/>
                      </a:cubicBezTo>
                      <a:cubicBezTo>
                        <a:pt x="10259" y="33577"/>
                        <a:pt x="10916" y="33534"/>
                        <a:pt x="11571" y="33437"/>
                      </a:cubicBezTo>
                      <a:cubicBezTo>
                        <a:pt x="13694" y="33225"/>
                        <a:pt x="28979" y="30571"/>
                        <a:pt x="34923" y="21761"/>
                      </a:cubicBezTo>
                      <a:cubicBezTo>
                        <a:pt x="39488" y="14967"/>
                        <a:pt x="38002" y="12313"/>
                        <a:pt x="31951" y="7643"/>
                      </a:cubicBezTo>
                      <a:lnTo>
                        <a:pt x="31951" y="7643"/>
                      </a:lnTo>
                      <a:cubicBezTo>
                        <a:pt x="32917" y="7813"/>
                        <a:pt x="35038" y="8501"/>
                        <a:pt x="36688" y="8501"/>
                      </a:cubicBezTo>
                      <a:cubicBezTo>
                        <a:pt x="38120" y="8501"/>
                        <a:pt x="39196" y="7982"/>
                        <a:pt x="38851" y="6157"/>
                      </a:cubicBezTo>
                      <a:cubicBezTo>
                        <a:pt x="38320" y="4034"/>
                        <a:pt x="37683" y="2017"/>
                        <a:pt x="36940" y="0"/>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61"/>
                <p:cNvSpPr/>
                <p:nvPr/>
              </p:nvSpPr>
              <p:spPr>
                <a:xfrm>
                  <a:off x="-1128489" y="2289114"/>
                  <a:ext cx="472033" cy="139014"/>
                </a:xfrm>
                <a:custGeom>
                  <a:rect b="b" l="l" r="r" t="t"/>
                  <a:pathLst>
                    <a:path extrusionOk="0" h="6565" w="22292">
                      <a:moveTo>
                        <a:pt x="259" y="0"/>
                      </a:moveTo>
                      <a:cubicBezTo>
                        <a:pt x="235" y="0"/>
                        <a:pt x="220" y="6"/>
                        <a:pt x="213" y="19"/>
                      </a:cubicBezTo>
                      <a:cubicBezTo>
                        <a:pt x="1" y="232"/>
                        <a:pt x="2336" y="2142"/>
                        <a:pt x="4990" y="3628"/>
                      </a:cubicBezTo>
                      <a:cubicBezTo>
                        <a:pt x="6157" y="4371"/>
                        <a:pt x="7431" y="4902"/>
                        <a:pt x="8705" y="5433"/>
                      </a:cubicBezTo>
                      <a:cubicBezTo>
                        <a:pt x="9236" y="5645"/>
                        <a:pt x="9766" y="5751"/>
                        <a:pt x="10085" y="5857"/>
                      </a:cubicBezTo>
                      <a:lnTo>
                        <a:pt x="10616" y="6070"/>
                      </a:lnTo>
                      <a:lnTo>
                        <a:pt x="12420" y="6388"/>
                      </a:lnTo>
                      <a:cubicBezTo>
                        <a:pt x="13291" y="6513"/>
                        <a:pt x="14125" y="6564"/>
                        <a:pt x="14944" y="6564"/>
                      </a:cubicBezTo>
                      <a:cubicBezTo>
                        <a:pt x="15523" y="6564"/>
                        <a:pt x="16094" y="6538"/>
                        <a:pt x="16666" y="6494"/>
                      </a:cubicBezTo>
                      <a:cubicBezTo>
                        <a:pt x="18046" y="6388"/>
                        <a:pt x="19426" y="5964"/>
                        <a:pt x="20700" y="5327"/>
                      </a:cubicBezTo>
                      <a:cubicBezTo>
                        <a:pt x="21761" y="4902"/>
                        <a:pt x="22292" y="4371"/>
                        <a:pt x="22292" y="4265"/>
                      </a:cubicBezTo>
                      <a:cubicBezTo>
                        <a:pt x="22273" y="4246"/>
                        <a:pt x="22238" y="4238"/>
                        <a:pt x="22186" y="4238"/>
                      </a:cubicBezTo>
                      <a:cubicBezTo>
                        <a:pt x="21947" y="4238"/>
                        <a:pt x="21361" y="4428"/>
                        <a:pt x="20487" y="4690"/>
                      </a:cubicBezTo>
                      <a:cubicBezTo>
                        <a:pt x="19214" y="5008"/>
                        <a:pt x="17940" y="5221"/>
                        <a:pt x="16560" y="5221"/>
                      </a:cubicBezTo>
                      <a:cubicBezTo>
                        <a:pt x="15286" y="5221"/>
                        <a:pt x="14012" y="5008"/>
                        <a:pt x="12739" y="4796"/>
                      </a:cubicBezTo>
                      <a:cubicBezTo>
                        <a:pt x="12208" y="4690"/>
                        <a:pt x="11783" y="4477"/>
                        <a:pt x="11465" y="4477"/>
                      </a:cubicBezTo>
                      <a:lnTo>
                        <a:pt x="11040" y="4265"/>
                      </a:lnTo>
                      <a:lnTo>
                        <a:pt x="10509" y="4159"/>
                      </a:lnTo>
                      <a:cubicBezTo>
                        <a:pt x="10297" y="4159"/>
                        <a:pt x="9766" y="4053"/>
                        <a:pt x="9342" y="3841"/>
                      </a:cubicBezTo>
                      <a:cubicBezTo>
                        <a:pt x="8068" y="3522"/>
                        <a:pt x="6794" y="3098"/>
                        <a:pt x="5521" y="2567"/>
                      </a:cubicBezTo>
                      <a:cubicBezTo>
                        <a:pt x="3029" y="1471"/>
                        <a:pt x="631" y="0"/>
                        <a:pt x="259" y="0"/>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61"/>
                <p:cNvSpPr/>
                <p:nvPr/>
              </p:nvSpPr>
              <p:spPr>
                <a:xfrm>
                  <a:off x="-1953382" y="1675886"/>
                  <a:ext cx="429323" cy="564398"/>
                </a:xfrm>
                <a:custGeom>
                  <a:rect b="b" l="l" r="r" t="t"/>
                  <a:pathLst>
                    <a:path extrusionOk="0" h="26654" w="20275">
                      <a:moveTo>
                        <a:pt x="7749" y="1"/>
                      </a:moveTo>
                      <a:lnTo>
                        <a:pt x="7749" y="1"/>
                      </a:lnTo>
                      <a:cubicBezTo>
                        <a:pt x="6688" y="319"/>
                        <a:pt x="5733" y="850"/>
                        <a:pt x="4990" y="1487"/>
                      </a:cubicBezTo>
                      <a:cubicBezTo>
                        <a:pt x="2973" y="2867"/>
                        <a:pt x="1487" y="4778"/>
                        <a:pt x="531" y="7007"/>
                      </a:cubicBezTo>
                      <a:cubicBezTo>
                        <a:pt x="107" y="8280"/>
                        <a:pt x="1" y="9660"/>
                        <a:pt x="213" y="10934"/>
                      </a:cubicBezTo>
                      <a:cubicBezTo>
                        <a:pt x="531" y="12102"/>
                        <a:pt x="956" y="13163"/>
                        <a:pt x="1487" y="14225"/>
                      </a:cubicBezTo>
                      <a:cubicBezTo>
                        <a:pt x="2017" y="15074"/>
                        <a:pt x="2548" y="16029"/>
                        <a:pt x="3185" y="16878"/>
                      </a:cubicBezTo>
                      <a:cubicBezTo>
                        <a:pt x="3822" y="17728"/>
                        <a:pt x="4565" y="18471"/>
                        <a:pt x="5308" y="19320"/>
                      </a:cubicBezTo>
                      <a:cubicBezTo>
                        <a:pt x="6900" y="21018"/>
                        <a:pt x="8705" y="22504"/>
                        <a:pt x="10722" y="23778"/>
                      </a:cubicBezTo>
                      <a:cubicBezTo>
                        <a:pt x="12632" y="25052"/>
                        <a:pt x="14861" y="25901"/>
                        <a:pt x="17090" y="26432"/>
                      </a:cubicBezTo>
                      <a:cubicBezTo>
                        <a:pt x="17746" y="26563"/>
                        <a:pt x="18402" y="26654"/>
                        <a:pt x="19058" y="26654"/>
                      </a:cubicBezTo>
                      <a:cubicBezTo>
                        <a:pt x="19464" y="26654"/>
                        <a:pt x="19869" y="26619"/>
                        <a:pt x="20275" y="26538"/>
                      </a:cubicBezTo>
                      <a:cubicBezTo>
                        <a:pt x="20275" y="26326"/>
                        <a:pt x="19001" y="26326"/>
                        <a:pt x="17303" y="25795"/>
                      </a:cubicBezTo>
                      <a:cubicBezTo>
                        <a:pt x="15180" y="25052"/>
                        <a:pt x="13163" y="23990"/>
                        <a:pt x="11358" y="22717"/>
                      </a:cubicBezTo>
                      <a:cubicBezTo>
                        <a:pt x="9554" y="21337"/>
                        <a:pt x="7962" y="19851"/>
                        <a:pt x="6476" y="18152"/>
                      </a:cubicBezTo>
                      <a:cubicBezTo>
                        <a:pt x="5839" y="17409"/>
                        <a:pt x="5202" y="16560"/>
                        <a:pt x="4671" y="15817"/>
                      </a:cubicBezTo>
                      <a:cubicBezTo>
                        <a:pt x="4034" y="14968"/>
                        <a:pt x="3503" y="14119"/>
                        <a:pt x="2973" y="13269"/>
                      </a:cubicBezTo>
                      <a:cubicBezTo>
                        <a:pt x="2442" y="12420"/>
                        <a:pt x="2017" y="11571"/>
                        <a:pt x="1805" y="10616"/>
                      </a:cubicBezTo>
                      <a:cubicBezTo>
                        <a:pt x="1487" y="9554"/>
                        <a:pt x="1487" y="8493"/>
                        <a:pt x="1805" y="7325"/>
                      </a:cubicBezTo>
                      <a:cubicBezTo>
                        <a:pt x="2442" y="5308"/>
                        <a:pt x="3716" y="3504"/>
                        <a:pt x="5414" y="2018"/>
                      </a:cubicBezTo>
                      <a:cubicBezTo>
                        <a:pt x="6263" y="1381"/>
                        <a:pt x="7006" y="744"/>
                        <a:pt x="77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61"/>
                <p:cNvSpPr/>
                <p:nvPr/>
              </p:nvSpPr>
              <p:spPr>
                <a:xfrm>
                  <a:off x="-1881451" y="2485068"/>
                  <a:ext cx="209061" cy="98908"/>
                </a:xfrm>
                <a:custGeom>
                  <a:rect b="b" l="l" r="r" t="t"/>
                  <a:pathLst>
                    <a:path extrusionOk="0" h="4671" w="9873">
                      <a:moveTo>
                        <a:pt x="213" y="0"/>
                      </a:moveTo>
                      <a:cubicBezTo>
                        <a:pt x="106" y="0"/>
                        <a:pt x="0" y="425"/>
                        <a:pt x="0" y="955"/>
                      </a:cubicBezTo>
                      <a:cubicBezTo>
                        <a:pt x="106" y="1699"/>
                        <a:pt x="425" y="2442"/>
                        <a:pt x="849" y="3078"/>
                      </a:cubicBezTo>
                      <a:cubicBezTo>
                        <a:pt x="1380" y="3715"/>
                        <a:pt x="2017" y="4140"/>
                        <a:pt x="2866" y="4458"/>
                      </a:cubicBezTo>
                      <a:cubicBezTo>
                        <a:pt x="3185" y="4564"/>
                        <a:pt x="3503" y="4671"/>
                        <a:pt x="3822" y="4671"/>
                      </a:cubicBezTo>
                      <a:lnTo>
                        <a:pt x="4989" y="4671"/>
                      </a:lnTo>
                      <a:cubicBezTo>
                        <a:pt x="5626" y="4564"/>
                        <a:pt x="6369" y="4458"/>
                        <a:pt x="7112" y="4246"/>
                      </a:cubicBezTo>
                      <a:cubicBezTo>
                        <a:pt x="8492" y="3715"/>
                        <a:pt x="9872" y="2972"/>
                        <a:pt x="9766" y="2760"/>
                      </a:cubicBezTo>
                      <a:cubicBezTo>
                        <a:pt x="9715" y="2709"/>
                        <a:pt x="9596" y="2689"/>
                        <a:pt x="9426" y="2689"/>
                      </a:cubicBezTo>
                      <a:cubicBezTo>
                        <a:pt x="8890" y="2689"/>
                        <a:pt x="7842" y="2892"/>
                        <a:pt x="6794" y="2972"/>
                      </a:cubicBezTo>
                      <a:cubicBezTo>
                        <a:pt x="6475" y="3025"/>
                        <a:pt x="6157" y="3052"/>
                        <a:pt x="5838" y="3052"/>
                      </a:cubicBezTo>
                      <a:cubicBezTo>
                        <a:pt x="5520" y="3052"/>
                        <a:pt x="5202" y="3025"/>
                        <a:pt x="4883" y="2972"/>
                      </a:cubicBezTo>
                      <a:lnTo>
                        <a:pt x="4034" y="2972"/>
                      </a:lnTo>
                      <a:cubicBezTo>
                        <a:pt x="4034" y="2972"/>
                        <a:pt x="3715" y="2972"/>
                        <a:pt x="3291" y="2866"/>
                      </a:cubicBezTo>
                      <a:cubicBezTo>
                        <a:pt x="2760" y="2760"/>
                        <a:pt x="2229" y="2548"/>
                        <a:pt x="1805" y="2229"/>
                      </a:cubicBezTo>
                      <a:cubicBezTo>
                        <a:pt x="1380" y="1805"/>
                        <a:pt x="956" y="1380"/>
                        <a:pt x="743" y="849"/>
                      </a:cubicBezTo>
                      <a:cubicBezTo>
                        <a:pt x="531" y="319"/>
                        <a:pt x="319" y="0"/>
                        <a:pt x="2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61"/>
                <p:cNvSpPr/>
                <p:nvPr/>
              </p:nvSpPr>
              <p:spPr>
                <a:xfrm>
                  <a:off x="-492392" y="484623"/>
                  <a:ext cx="1240749" cy="1165726"/>
                </a:xfrm>
                <a:custGeom>
                  <a:rect b="b" l="l" r="r" t="t"/>
                  <a:pathLst>
                    <a:path extrusionOk="0" h="55052" w="58595">
                      <a:moveTo>
                        <a:pt x="1" y="1"/>
                      </a:moveTo>
                      <a:cubicBezTo>
                        <a:pt x="4034" y="6794"/>
                        <a:pt x="5945" y="28979"/>
                        <a:pt x="10403" y="37471"/>
                      </a:cubicBezTo>
                      <a:cubicBezTo>
                        <a:pt x="14785" y="45663"/>
                        <a:pt x="22500" y="55051"/>
                        <a:pt x="30021" y="55051"/>
                      </a:cubicBezTo>
                      <a:cubicBezTo>
                        <a:pt x="30881" y="55051"/>
                        <a:pt x="31738" y="54928"/>
                        <a:pt x="32588" y="54667"/>
                      </a:cubicBezTo>
                      <a:cubicBezTo>
                        <a:pt x="40868" y="52119"/>
                        <a:pt x="39806" y="41611"/>
                        <a:pt x="41292" y="39912"/>
                      </a:cubicBezTo>
                      <a:cubicBezTo>
                        <a:pt x="41521" y="39683"/>
                        <a:pt x="41820" y="39582"/>
                        <a:pt x="42175" y="39582"/>
                      </a:cubicBezTo>
                      <a:cubicBezTo>
                        <a:pt x="44290" y="39582"/>
                        <a:pt x="48392" y="43190"/>
                        <a:pt x="51482" y="45007"/>
                      </a:cubicBezTo>
                      <a:cubicBezTo>
                        <a:pt x="52332" y="45485"/>
                        <a:pt x="53287" y="45724"/>
                        <a:pt x="54242" y="45724"/>
                      </a:cubicBezTo>
                      <a:cubicBezTo>
                        <a:pt x="55198" y="45724"/>
                        <a:pt x="56153" y="45485"/>
                        <a:pt x="57002" y="45007"/>
                      </a:cubicBezTo>
                      <a:cubicBezTo>
                        <a:pt x="58594" y="44264"/>
                        <a:pt x="46281" y="25901"/>
                        <a:pt x="45326" y="24627"/>
                      </a:cubicBezTo>
                      <a:cubicBezTo>
                        <a:pt x="38638" y="16135"/>
                        <a:pt x="27811" y="9023"/>
                        <a:pt x="18046" y="4671"/>
                      </a:cubicBezTo>
                      <a:cubicBezTo>
                        <a:pt x="14968" y="3185"/>
                        <a:pt x="11783" y="2017"/>
                        <a:pt x="8492" y="1062"/>
                      </a:cubicBezTo>
                      <a:cubicBezTo>
                        <a:pt x="7006" y="638"/>
                        <a:pt x="2124" y="213"/>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61"/>
                <p:cNvSpPr/>
                <p:nvPr/>
              </p:nvSpPr>
              <p:spPr>
                <a:xfrm>
                  <a:off x="-2403" y="1008344"/>
                  <a:ext cx="143884" cy="83175"/>
                </a:xfrm>
                <a:custGeom>
                  <a:rect b="b" l="l" r="r" t="t"/>
                  <a:pathLst>
                    <a:path extrusionOk="0" h="3928" w="6795">
                      <a:moveTo>
                        <a:pt x="3291" y="0"/>
                      </a:moveTo>
                      <a:cubicBezTo>
                        <a:pt x="2761" y="106"/>
                        <a:pt x="2230" y="319"/>
                        <a:pt x="1805" y="531"/>
                      </a:cubicBezTo>
                      <a:cubicBezTo>
                        <a:pt x="744" y="1062"/>
                        <a:pt x="1" y="1911"/>
                        <a:pt x="213" y="2229"/>
                      </a:cubicBezTo>
                      <a:cubicBezTo>
                        <a:pt x="319" y="2388"/>
                        <a:pt x="611" y="2415"/>
                        <a:pt x="983" y="2415"/>
                      </a:cubicBezTo>
                      <a:cubicBezTo>
                        <a:pt x="1169" y="2415"/>
                        <a:pt x="1374" y="2408"/>
                        <a:pt x="1586" y="2408"/>
                      </a:cubicBezTo>
                      <a:cubicBezTo>
                        <a:pt x="1799" y="2408"/>
                        <a:pt x="2018" y="2415"/>
                        <a:pt x="2230" y="2441"/>
                      </a:cubicBezTo>
                      <a:cubicBezTo>
                        <a:pt x="2548" y="2441"/>
                        <a:pt x="2973" y="2441"/>
                        <a:pt x="3291" y="2548"/>
                      </a:cubicBezTo>
                      <a:cubicBezTo>
                        <a:pt x="3517" y="2623"/>
                        <a:pt x="3636" y="2698"/>
                        <a:pt x="3686" y="2698"/>
                      </a:cubicBezTo>
                      <a:cubicBezTo>
                        <a:pt x="3707" y="2698"/>
                        <a:pt x="3716" y="2685"/>
                        <a:pt x="3716" y="2654"/>
                      </a:cubicBezTo>
                      <a:lnTo>
                        <a:pt x="4141" y="2654"/>
                      </a:lnTo>
                      <a:cubicBezTo>
                        <a:pt x="4353" y="2654"/>
                        <a:pt x="4671" y="2760"/>
                        <a:pt x="4884" y="2866"/>
                      </a:cubicBezTo>
                      <a:cubicBezTo>
                        <a:pt x="5202" y="2972"/>
                        <a:pt x="5521" y="3185"/>
                        <a:pt x="5733" y="3503"/>
                      </a:cubicBezTo>
                      <a:cubicBezTo>
                        <a:pt x="5945" y="3715"/>
                        <a:pt x="6157" y="3928"/>
                        <a:pt x="6370" y="3928"/>
                      </a:cubicBezTo>
                      <a:cubicBezTo>
                        <a:pt x="6582" y="3928"/>
                        <a:pt x="6688" y="3609"/>
                        <a:pt x="6794" y="3185"/>
                      </a:cubicBezTo>
                      <a:cubicBezTo>
                        <a:pt x="6794" y="2654"/>
                        <a:pt x="6582" y="2017"/>
                        <a:pt x="6264" y="1592"/>
                      </a:cubicBezTo>
                      <a:cubicBezTo>
                        <a:pt x="5945" y="1062"/>
                        <a:pt x="5414" y="637"/>
                        <a:pt x="4884" y="319"/>
                      </a:cubicBezTo>
                      <a:cubicBezTo>
                        <a:pt x="4671" y="212"/>
                        <a:pt x="4353" y="106"/>
                        <a:pt x="41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61"/>
                <p:cNvSpPr/>
                <p:nvPr/>
              </p:nvSpPr>
              <p:spPr>
                <a:xfrm>
                  <a:off x="-1061047" y="1079429"/>
                  <a:ext cx="139374" cy="88766"/>
                </a:xfrm>
                <a:custGeom>
                  <a:rect b="b" l="l" r="r" t="t"/>
                  <a:pathLst>
                    <a:path extrusionOk="0" h="4192" w="6582">
                      <a:moveTo>
                        <a:pt x="3767" y="0"/>
                      </a:moveTo>
                      <a:cubicBezTo>
                        <a:pt x="3609" y="0"/>
                        <a:pt x="3450" y="13"/>
                        <a:pt x="3291" y="40"/>
                      </a:cubicBezTo>
                      <a:cubicBezTo>
                        <a:pt x="2972" y="40"/>
                        <a:pt x="2760" y="146"/>
                        <a:pt x="2442" y="252"/>
                      </a:cubicBezTo>
                      <a:lnTo>
                        <a:pt x="2229" y="358"/>
                      </a:lnTo>
                      <a:cubicBezTo>
                        <a:pt x="2123" y="464"/>
                        <a:pt x="1911" y="571"/>
                        <a:pt x="1805" y="677"/>
                      </a:cubicBezTo>
                      <a:cubicBezTo>
                        <a:pt x="1380" y="995"/>
                        <a:pt x="1062" y="1420"/>
                        <a:pt x="743" y="1844"/>
                      </a:cubicBezTo>
                      <a:cubicBezTo>
                        <a:pt x="106" y="2906"/>
                        <a:pt x="0" y="4073"/>
                        <a:pt x="213" y="4180"/>
                      </a:cubicBezTo>
                      <a:cubicBezTo>
                        <a:pt x="245" y="4188"/>
                        <a:pt x="278" y="4191"/>
                        <a:pt x="312" y="4191"/>
                      </a:cubicBezTo>
                      <a:cubicBezTo>
                        <a:pt x="735" y="4191"/>
                        <a:pt x="1338" y="3625"/>
                        <a:pt x="2123" y="3330"/>
                      </a:cubicBezTo>
                      <a:cubicBezTo>
                        <a:pt x="2442" y="3118"/>
                        <a:pt x="2760" y="3012"/>
                        <a:pt x="3079" y="2906"/>
                      </a:cubicBezTo>
                      <a:cubicBezTo>
                        <a:pt x="3185" y="2800"/>
                        <a:pt x="3397" y="2800"/>
                        <a:pt x="3503" y="2800"/>
                      </a:cubicBezTo>
                      <a:lnTo>
                        <a:pt x="3822" y="2481"/>
                      </a:lnTo>
                      <a:cubicBezTo>
                        <a:pt x="4140" y="2375"/>
                        <a:pt x="4352" y="2269"/>
                        <a:pt x="4671" y="2269"/>
                      </a:cubicBezTo>
                      <a:cubicBezTo>
                        <a:pt x="4830" y="2216"/>
                        <a:pt x="4989" y="2189"/>
                        <a:pt x="5148" y="2189"/>
                      </a:cubicBezTo>
                      <a:cubicBezTo>
                        <a:pt x="5308" y="2189"/>
                        <a:pt x="5467" y="2216"/>
                        <a:pt x="5626" y="2269"/>
                      </a:cubicBezTo>
                      <a:cubicBezTo>
                        <a:pt x="5810" y="2330"/>
                        <a:pt x="5994" y="2392"/>
                        <a:pt x="6157" y="2392"/>
                      </a:cubicBezTo>
                      <a:cubicBezTo>
                        <a:pt x="6277" y="2392"/>
                        <a:pt x="6386" y="2359"/>
                        <a:pt x="6475" y="2269"/>
                      </a:cubicBezTo>
                      <a:cubicBezTo>
                        <a:pt x="6581" y="2163"/>
                        <a:pt x="6581" y="1950"/>
                        <a:pt x="6475" y="1526"/>
                      </a:cubicBezTo>
                      <a:cubicBezTo>
                        <a:pt x="6157" y="995"/>
                        <a:pt x="5626" y="571"/>
                        <a:pt x="5095" y="358"/>
                      </a:cubicBezTo>
                      <a:cubicBezTo>
                        <a:pt x="4697" y="119"/>
                        <a:pt x="4240" y="0"/>
                        <a:pt x="37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61"/>
                <p:cNvSpPr/>
                <p:nvPr/>
              </p:nvSpPr>
              <p:spPr>
                <a:xfrm>
                  <a:off x="-60824" y="1235298"/>
                  <a:ext cx="166330" cy="251813"/>
                </a:xfrm>
                <a:custGeom>
                  <a:rect b="b" l="l" r="r" t="t"/>
                  <a:pathLst>
                    <a:path extrusionOk="0" h="11892" w="7855">
                      <a:moveTo>
                        <a:pt x="3932" y="0"/>
                      </a:moveTo>
                      <a:cubicBezTo>
                        <a:pt x="3895" y="0"/>
                        <a:pt x="3858" y="1"/>
                        <a:pt x="3821" y="3"/>
                      </a:cubicBezTo>
                      <a:cubicBezTo>
                        <a:pt x="1698" y="109"/>
                        <a:pt x="0" y="3187"/>
                        <a:pt x="212" y="6903"/>
                      </a:cubicBezTo>
                      <a:cubicBezTo>
                        <a:pt x="212" y="8601"/>
                        <a:pt x="743" y="10405"/>
                        <a:pt x="1698" y="11892"/>
                      </a:cubicBezTo>
                      <a:cubicBezTo>
                        <a:pt x="3078" y="9981"/>
                        <a:pt x="5307" y="8919"/>
                        <a:pt x="7749" y="8813"/>
                      </a:cubicBezTo>
                      <a:cubicBezTo>
                        <a:pt x="7855" y="8070"/>
                        <a:pt x="7855" y="7327"/>
                        <a:pt x="7855" y="6584"/>
                      </a:cubicBezTo>
                      <a:cubicBezTo>
                        <a:pt x="7751" y="2933"/>
                        <a:pt x="6006" y="0"/>
                        <a:pt x="3932" y="0"/>
                      </a:cubicBezTo>
                      <a:close/>
                    </a:path>
                  </a:pathLst>
                </a:custGeom>
                <a:solidFill>
                  <a:srgbClr val="8A2C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61"/>
                <p:cNvSpPr/>
                <p:nvPr/>
              </p:nvSpPr>
              <p:spPr>
                <a:xfrm>
                  <a:off x="-33869" y="1311782"/>
                  <a:ext cx="53975" cy="105642"/>
                </a:xfrm>
                <a:custGeom>
                  <a:rect b="b" l="l" r="r" t="t"/>
                  <a:pathLst>
                    <a:path extrusionOk="0" h="4989" w="2549">
                      <a:moveTo>
                        <a:pt x="1168" y="0"/>
                      </a:moveTo>
                      <a:cubicBezTo>
                        <a:pt x="532" y="106"/>
                        <a:pt x="1" y="1168"/>
                        <a:pt x="1" y="2548"/>
                      </a:cubicBezTo>
                      <a:cubicBezTo>
                        <a:pt x="1" y="3928"/>
                        <a:pt x="638" y="4989"/>
                        <a:pt x="1275" y="4989"/>
                      </a:cubicBezTo>
                      <a:cubicBezTo>
                        <a:pt x="2018" y="4989"/>
                        <a:pt x="2548" y="3821"/>
                        <a:pt x="2548" y="2441"/>
                      </a:cubicBezTo>
                      <a:cubicBezTo>
                        <a:pt x="2442" y="1062"/>
                        <a:pt x="1805" y="0"/>
                        <a:pt x="1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61"/>
                <p:cNvSpPr/>
                <p:nvPr/>
              </p:nvSpPr>
              <p:spPr>
                <a:xfrm>
                  <a:off x="-1013848" y="1269009"/>
                  <a:ext cx="168595" cy="242835"/>
                </a:xfrm>
                <a:custGeom>
                  <a:rect b="b" l="l" r="r" t="t"/>
                  <a:pathLst>
                    <a:path extrusionOk="0" h="11468" w="7962">
                      <a:moveTo>
                        <a:pt x="3826" y="0"/>
                      </a:moveTo>
                      <a:cubicBezTo>
                        <a:pt x="3789" y="0"/>
                        <a:pt x="3752" y="1"/>
                        <a:pt x="3716" y="3"/>
                      </a:cubicBezTo>
                      <a:cubicBezTo>
                        <a:pt x="1593" y="109"/>
                        <a:pt x="0" y="3188"/>
                        <a:pt x="107" y="6903"/>
                      </a:cubicBezTo>
                      <a:cubicBezTo>
                        <a:pt x="107" y="7540"/>
                        <a:pt x="213" y="8177"/>
                        <a:pt x="319" y="8813"/>
                      </a:cubicBezTo>
                      <a:cubicBezTo>
                        <a:pt x="450" y="8808"/>
                        <a:pt x="580" y="8805"/>
                        <a:pt x="711" y="8805"/>
                      </a:cubicBezTo>
                      <a:cubicBezTo>
                        <a:pt x="2902" y="8805"/>
                        <a:pt x="4972" y="9640"/>
                        <a:pt x="6475" y="11043"/>
                      </a:cubicBezTo>
                      <a:lnTo>
                        <a:pt x="6900" y="11467"/>
                      </a:lnTo>
                      <a:cubicBezTo>
                        <a:pt x="7537" y="9981"/>
                        <a:pt x="7961" y="8283"/>
                        <a:pt x="7855" y="6691"/>
                      </a:cubicBezTo>
                      <a:cubicBezTo>
                        <a:pt x="7751" y="2936"/>
                        <a:pt x="5904" y="0"/>
                        <a:pt x="3826" y="0"/>
                      </a:cubicBezTo>
                      <a:close/>
                    </a:path>
                  </a:pathLst>
                </a:custGeom>
                <a:solidFill>
                  <a:srgbClr val="8A2C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61"/>
                <p:cNvSpPr/>
                <p:nvPr/>
              </p:nvSpPr>
              <p:spPr>
                <a:xfrm>
                  <a:off x="-989136" y="1327515"/>
                  <a:ext cx="53975" cy="105663"/>
                </a:xfrm>
                <a:custGeom>
                  <a:rect b="b" l="l" r="r" t="t"/>
                  <a:pathLst>
                    <a:path extrusionOk="0" h="4990" w="2549">
                      <a:moveTo>
                        <a:pt x="1169" y="0"/>
                      </a:moveTo>
                      <a:cubicBezTo>
                        <a:pt x="532" y="0"/>
                        <a:pt x="1" y="1274"/>
                        <a:pt x="1" y="2548"/>
                      </a:cubicBezTo>
                      <a:cubicBezTo>
                        <a:pt x="1" y="3928"/>
                        <a:pt x="638" y="4989"/>
                        <a:pt x="1381" y="4989"/>
                      </a:cubicBezTo>
                      <a:cubicBezTo>
                        <a:pt x="2018" y="4989"/>
                        <a:pt x="2549" y="3821"/>
                        <a:pt x="2549" y="2441"/>
                      </a:cubicBezTo>
                      <a:cubicBezTo>
                        <a:pt x="2549" y="1062"/>
                        <a:pt x="1912" y="0"/>
                        <a:pt x="11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61"/>
                <p:cNvSpPr/>
                <p:nvPr/>
              </p:nvSpPr>
              <p:spPr>
                <a:xfrm>
                  <a:off x="-2650167" y="374259"/>
                  <a:ext cx="1456522" cy="679061"/>
                </a:xfrm>
                <a:custGeom>
                  <a:rect b="b" l="l" r="r" t="t"/>
                  <a:pathLst>
                    <a:path extrusionOk="0" h="32069" w="68785">
                      <a:moveTo>
                        <a:pt x="63412" y="18805"/>
                      </a:moveTo>
                      <a:cubicBezTo>
                        <a:pt x="63649" y="18874"/>
                        <a:pt x="63796" y="18906"/>
                        <a:pt x="63796" y="18906"/>
                      </a:cubicBezTo>
                      <a:cubicBezTo>
                        <a:pt x="63796" y="18906"/>
                        <a:pt x="63660" y="18869"/>
                        <a:pt x="63412" y="18805"/>
                      </a:cubicBezTo>
                      <a:close/>
                      <a:moveTo>
                        <a:pt x="19820" y="0"/>
                      </a:moveTo>
                      <a:cubicBezTo>
                        <a:pt x="15704" y="0"/>
                        <a:pt x="12367" y="737"/>
                        <a:pt x="10403" y="2559"/>
                      </a:cubicBezTo>
                      <a:cubicBezTo>
                        <a:pt x="1" y="12006"/>
                        <a:pt x="46706" y="32068"/>
                        <a:pt x="46706" y="32068"/>
                      </a:cubicBezTo>
                      <a:lnTo>
                        <a:pt x="53818" y="28353"/>
                      </a:lnTo>
                      <a:cubicBezTo>
                        <a:pt x="53818" y="28353"/>
                        <a:pt x="45857" y="27079"/>
                        <a:pt x="48298" y="24425"/>
                      </a:cubicBezTo>
                      <a:cubicBezTo>
                        <a:pt x="49630" y="23036"/>
                        <a:pt x="52572" y="22720"/>
                        <a:pt x="54972" y="22720"/>
                      </a:cubicBezTo>
                      <a:cubicBezTo>
                        <a:pt x="56971" y="22720"/>
                        <a:pt x="58594" y="22939"/>
                        <a:pt x="58594" y="22939"/>
                      </a:cubicBezTo>
                      <a:cubicBezTo>
                        <a:pt x="58594" y="22939"/>
                        <a:pt x="44901" y="20816"/>
                        <a:pt x="47767" y="18481"/>
                      </a:cubicBezTo>
                      <a:cubicBezTo>
                        <a:pt x="48866" y="17577"/>
                        <a:pt x="50780" y="17262"/>
                        <a:pt x="52912" y="17262"/>
                      </a:cubicBezTo>
                      <a:cubicBezTo>
                        <a:pt x="57053" y="17262"/>
                        <a:pt x="62013" y="18448"/>
                        <a:pt x="63412" y="18805"/>
                      </a:cubicBezTo>
                      <a:lnTo>
                        <a:pt x="63412" y="18805"/>
                      </a:lnTo>
                      <a:cubicBezTo>
                        <a:pt x="62286" y="18480"/>
                        <a:pt x="59134" y="17328"/>
                        <a:pt x="60187" y="14872"/>
                      </a:cubicBezTo>
                      <a:cubicBezTo>
                        <a:pt x="60823" y="13598"/>
                        <a:pt x="68785" y="13280"/>
                        <a:pt x="68785" y="13280"/>
                      </a:cubicBezTo>
                      <a:cubicBezTo>
                        <a:pt x="68785" y="13280"/>
                        <a:pt x="37289" y="0"/>
                        <a:pt x="19820" y="0"/>
                      </a:cubicBezTo>
                      <a:close/>
                    </a:path>
                  </a:pathLst>
                </a:custGeom>
                <a:solidFill>
                  <a:srgbClr val="FFD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61"/>
                <p:cNvSpPr/>
                <p:nvPr/>
              </p:nvSpPr>
              <p:spPr>
                <a:xfrm>
                  <a:off x="-2650167" y="374259"/>
                  <a:ext cx="1456522" cy="679061"/>
                </a:xfrm>
                <a:custGeom>
                  <a:rect b="b" l="l" r="r" t="t"/>
                  <a:pathLst>
                    <a:path extrusionOk="0" h="32069" w="68785">
                      <a:moveTo>
                        <a:pt x="63412" y="18805"/>
                      </a:moveTo>
                      <a:cubicBezTo>
                        <a:pt x="63649" y="18874"/>
                        <a:pt x="63796" y="18906"/>
                        <a:pt x="63796" y="18906"/>
                      </a:cubicBezTo>
                      <a:cubicBezTo>
                        <a:pt x="63796" y="18906"/>
                        <a:pt x="63660" y="18869"/>
                        <a:pt x="63412" y="18805"/>
                      </a:cubicBezTo>
                      <a:close/>
                      <a:moveTo>
                        <a:pt x="19820" y="0"/>
                      </a:moveTo>
                      <a:cubicBezTo>
                        <a:pt x="15704" y="0"/>
                        <a:pt x="12367" y="737"/>
                        <a:pt x="10403" y="2559"/>
                      </a:cubicBezTo>
                      <a:cubicBezTo>
                        <a:pt x="1" y="12006"/>
                        <a:pt x="46706" y="32068"/>
                        <a:pt x="46706" y="32068"/>
                      </a:cubicBezTo>
                      <a:lnTo>
                        <a:pt x="53818" y="28353"/>
                      </a:lnTo>
                      <a:cubicBezTo>
                        <a:pt x="53818" y="28353"/>
                        <a:pt x="45857" y="27079"/>
                        <a:pt x="48298" y="24425"/>
                      </a:cubicBezTo>
                      <a:cubicBezTo>
                        <a:pt x="49630" y="23036"/>
                        <a:pt x="52572" y="22720"/>
                        <a:pt x="54972" y="22720"/>
                      </a:cubicBezTo>
                      <a:cubicBezTo>
                        <a:pt x="56971" y="22720"/>
                        <a:pt x="58594" y="22939"/>
                        <a:pt x="58594" y="22939"/>
                      </a:cubicBezTo>
                      <a:cubicBezTo>
                        <a:pt x="58594" y="22939"/>
                        <a:pt x="44901" y="20816"/>
                        <a:pt x="47767" y="18481"/>
                      </a:cubicBezTo>
                      <a:cubicBezTo>
                        <a:pt x="48866" y="17577"/>
                        <a:pt x="50780" y="17262"/>
                        <a:pt x="52912" y="17262"/>
                      </a:cubicBezTo>
                      <a:cubicBezTo>
                        <a:pt x="57053" y="17262"/>
                        <a:pt x="62013" y="18448"/>
                        <a:pt x="63412" y="18805"/>
                      </a:cubicBezTo>
                      <a:lnTo>
                        <a:pt x="63412" y="18805"/>
                      </a:lnTo>
                      <a:cubicBezTo>
                        <a:pt x="62286" y="18480"/>
                        <a:pt x="59134" y="17328"/>
                        <a:pt x="60187" y="14872"/>
                      </a:cubicBezTo>
                      <a:cubicBezTo>
                        <a:pt x="60823" y="13598"/>
                        <a:pt x="68785" y="13280"/>
                        <a:pt x="68785" y="13280"/>
                      </a:cubicBezTo>
                      <a:cubicBezTo>
                        <a:pt x="68785" y="13280"/>
                        <a:pt x="37289" y="0"/>
                        <a:pt x="198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61"/>
                <p:cNvSpPr/>
                <p:nvPr/>
              </p:nvSpPr>
              <p:spPr>
                <a:xfrm>
                  <a:off x="-2281553" y="376758"/>
                  <a:ext cx="1087908" cy="498989"/>
                </a:xfrm>
                <a:custGeom>
                  <a:rect b="b" l="l" r="r" t="t"/>
                  <a:pathLst>
                    <a:path extrusionOk="0" h="23565" w="51377">
                      <a:moveTo>
                        <a:pt x="2540" y="1"/>
                      </a:moveTo>
                      <a:cubicBezTo>
                        <a:pt x="1655" y="1"/>
                        <a:pt x="807" y="34"/>
                        <a:pt x="1" y="106"/>
                      </a:cubicBezTo>
                      <a:cubicBezTo>
                        <a:pt x="532" y="7748"/>
                        <a:pt x="21761" y="18682"/>
                        <a:pt x="32164" y="23564"/>
                      </a:cubicBezTo>
                      <a:cubicBezTo>
                        <a:pt x="32482" y="23352"/>
                        <a:pt x="32907" y="23246"/>
                        <a:pt x="33225" y="23140"/>
                      </a:cubicBezTo>
                      <a:lnTo>
                        <a:pt x="33438" y="23140"/>
                      </a:lnTo>
                      <a:cubicBezTo>
                        <a:pt x="33650" y="23140"/>
                        <a:pt x="33756" y="23034"/>
                        <a:pt x="33968" y="23034"/>
                      </a:cubicBezTo>
                      <a:lnTo>
                        <a:pt x="34181" y="23034"/>
                      </a:lnTo>
                      <a:lnTo>
                        <a:pt x="34711" y="22928"/>
                      </a:lnTo>
                      <a:lnTo>
                        <a:pt x="41292" y="22928"/>
                      </a:lnTo>
                      <a:cubicBezTo>
                        <a:pt x="41292" y="22928"/>
                        <a:pt x="30678" y="21229"/>
                        <a:pt x="30041" y="19212"/>
                      </a:cubicBezTo>
                      <a:cubicBezTo>
                        <a:pt x="29722" y="18894"/>
                        <a:pt x="29829" y="18575"/>
                        <a:pt x="30359" y="18363"/>
                      </a:cubicBezTo>
                      <a:cubicBezTo>
                        <a:pt x="31477" y="17461"/>
                        <a:pt x="33404" y="17148"/>
                        <a:pt x="35545" y="17148"/>
                      </a:cubicBezTo>
                      <a:cubicBezTo>
                        <a:pt x="39703" y="17148"/>
                        <a:pt x="44668" y="18331"/>
                        <a:pt x="46069" y="18682"/>
                      </a:cubicBezTo>
                      <a:cubicBezTo>
                        <a:pt x="44902" y="18363"/>
                        <a:pt x="41717" y="17196"/>
                        <a:pt x="42885" y="14754"/>
                      </a:cubicBezTo>
                      <a:cubicBezTo>
                        <a:pt x="43415" y="13480"/>
                        <a:pt x="51377" y="13162"/>
                        <a:pt x="51377" y="13162"/>
                      </a:cubicBezTo>
                      <a:lnTo>
                        <a:pt x="51270" y="13162"/>
                      </a:lnTo>
                      <a:lnTo>
                        <a:pt x="50952" y="13056"/>
                      </a:lnTo>
                      <a:lnTo>
                        <a:pt x="49890" y="12631"/>
                      </a:lnTo>
                      <a:cubicBezTo>
                        <a:pt x="49678" y="12525"/>
                        <a:pt x="49360" y="12419"/>
                        <a:pt x="49147" y="12313"/>
                      </a:cubicBezTo>
                      <a:lnTo>
                        <a:pt x="45751" y="11039"/>
                      </a:lnTo>
                      <a:lnTo>
                        <a:pt x="44477" y="10508"/>
                      </a:lnTo>
                      <a:cubicBezTo>
                        <a:pt x="34179" y="6548"/>
                        <a:pt x="14829" y="1"/>
                        <a:pt x="25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61"/>
                <p:cNvSpPr/>
                <p:nvPr/>
              </p:nvSpPr>
              <p:spPr>
                <a:xfrm>
                  <a:off x="-1377973" y="648624"/>
                  <a:ext cx="177595" cy="125970"/>
                </a:xfrm>
                <a:custGeom>
                  <a:rect b="b" l="l" r="r" t="t"/>
                  <a:pathLst>
                    <a:path extrusionOk="0" h="5949" w="8387">
                      <a:moveTo>
                        <a:pt x="5741" y="0"/>
                      </a:moveTo>
                      <a:cubicBezTo>
                        <a:pt x="5268" y="0"/>
                        <a:pt x="4804" y="35"/>
                        <a:pt x="4352" y="111"/>
                      </a:cubicBezTo>
                      <a:cubicBezTo>
                        <a:pt x="3291" y="217"/>
                        <a:pt x="2230" y="535"/>
                        <a:pt x="1380" y="1066"/>
                      </a:cubicBezTo>
                      <a:cubicBezTo>
                        <a:pt x="1168" y="1172"/>
                        <a:pt x="1062" y="1384"/>
                        <a:pt x="956" y="1491"/>
                      </a:cubicBezTo>
                      <a:cubicBezTo>
                        <a:pt x="850" y="1597"/>
                        <a:pt x="743" y="1703"/>
                        <a:pt x="637" y="1915"/>
                      </a:cubicBezTo>
                      <a:cubicBezTo>
                        <a:pt x="425" y="2021"/>
                        <a:pt x="425" y="2234"/>
                        <a:pt x="425" y="2234"/>
                      </a:cubicBezTo>
                      <a:cubicBezTo>
                        <a:pt x="425" y="2234"/>
                        <a:pt x="319" y="2340"/>
                        <a:pt x="213" y="2552"/>
                      </a:cubicBezTo>
                      <a:cubicBezTo>
                        <a:pt x="107" y="2764"/>
                        <a:pt x="107" y="2870"/>
                        <a:pt x="107" y="3083"/>
                      </a:cubicBezTo>
                      <a:cubicBezTo>
                        <a:pt x="0" y="3295"/>
                        <a:pt x="0" y="3507"/>
                        <a:pt x="107" y="3720"/>
                      </a:cubicBezTo>
                      <a:cubicBezTo>
                        <a:pt x="107" y="4038"/>
                        <a:pt x="213" y="4357"/>
                        <a:pt x="319" y="4569"/>
                      </a:cubicBezTo>
                      <a:cubicBezTo>
                        <a:pt x="531" y="4781"/>
                        <a:pt x="743" y="4993"/>
                        <a:pt x="956" y="5206"/>
                      </a:cubicBezTo>
                      <a:cubicBezTo>
                        <a:pt x="1486" y="5524"/>
                        <a:pt x="2017" y="5736"/>
                        <a:pt x="2548" y="5843"/>
                      </a:cubicBezTo>
                      <a:cubicBezTo>
                        <a:pt x="3008" y="5913"/>
                        <a:pt x="3468" y="5949"/>
                        <a:pt x="3924" y="5949"/>
                      </a:cubicBezTo>
                      <a:cubicBezTo>
                        <a:pt x="4836" y="5949"/>
                        <a:pt x="5732" y="5807"/>
                        <a:pt x="6582" y="5524"/>
                      </a:cubicBezTo>
                      <a:cubicBezTo>
                        <a:pt x="6582" y="5312"/>
                        <a:pt x="4565" y="5418"/>
                        <a:pt x="2760" y="4887"/>
                      </a:cubicBezTo>
                      <a:cubicBezTo>
                        <a:pt x="1911" y="4569"/>
                        <a:pt x="1168" y="4038"/>
                        <a:pt x="1274" y="3613"/>
                      </a:cubicBezTo>
                      <a:cubicBezTo>
                        <a:pt x="1380" y="3295"/>
                        <a:pt x="1486" y="3083"/>
                        <a:pt x="1593" y="2870"/>
                      </a:cubicBezTo>
                      <a:cubicBezTo>
                        <a:pt x="1593" y="2870"/>
                        <a:pt x="1699" y="2764"/>
                        <a:pt x="1805" y="2552"/>
                      </a:cubicBezTo>
                      <a:lnTo>
                        <a:pt x="1911" y="2340"/>
                      </a:lnTo>
                      <a:cubicBezTo>
                        <a:pt x="2017" y="2234"/>
                        <a:pt x="2123" y="2127"/>
                        <a:pt x="2230" y="2021"/>
                      </a:cubicBezTo>
                      <a:cubicBezTo>
                        <a:pt x="2866" y="1491"/>
                        <a:pt x="3609" y="1172"/>
                        <a:pt x="4459" y="1066"/>
                      </a:cubicBezTo>
                      <a:cubicBezTo>
                        <a:pt x="5732" y="854"/>
                        <a:pt x="7112" y="641"/>
                        <a:pt x="8386" y="323"/>
                      </a:cubicBezTo>
                      <a:cubicBezTo>
                        <a:pt x="7495" y="117"/>
                        <a:pt x="6604" y="0"/>
                        <a:pt x="57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61"/>
                <p:cNvSpPr/>
                <p:nvPr/>
              </p:nvSpPr>
              <p:spPr>
                <a:xfrm>
                  <a:off x="-1638701" y="726675"/>
                  <a:ext cx="292215" cy="155806"/>
                </a:xfrm>
                <a:custGeom>
                  <a:rect b="b" l="l" r="r" t="t"/>
                  <a:pathLst>
                    <a:path extrusionOk="0" h="7358" w="13800">
                      <a:moveTo>
                        <a:pt x="3756" y="0"/>
                      </a:moveTo>
                      <a:cubicBezTo>
                        <a:pt x="3054" y="0"/>
                        <a:pt x="2358" y="52"/>
                        <a:pt x="1699" y="140"/>
                      </a:cubicBezTo>
                      <a:cubicBezTo>
                        <a:pt x="1274" y="246"/>
                        <a:pt x="956" y="458"/>
                        <a:pt x="637" y="777"/>
                      </a:cubicBezTo>
                      <a:cubicBezTo>
                        <a:pt x="319" y="989"/>
                        <a:pt x="213" y="1307"/>
                        <a:pt x="106" y="1626"/>
                      </a:cubicBezTo>
                      <a:cubicBezTo>
                        <a:pt x="0" y="1838"/>
                        <a:pt x="0" y="2157"/>
                        <a:pt x="106" y="2369"/>
                      </a:cubicBezTo>
                      <a:cubicBezTo>
                        <a:pt x="106" y="2475"/>
                        <a:pt x="106" y="2581"/>
                        <a:pt x="106" y="2581"/>
                      </a:cubicBezTo>
                      <a:lnTo>
                        <a:pt x="319" y="2793"/>
                      </a:lnTo>
                      <a:cubicBezTo>
                        <a:pt x="319" y="3006"/>
                        <a:pt x="531" y="3218"/>
                        <a:pt x="637" y="3324"/>
                      </a:cubicBezTo>
                      <a:cubicBezTo>
                        <a:pt x="1062" y="3749"/>
                        <a:pt x="1592" y="4067"/>
                        <a:pt x="2123" y="4280"/>
                      </a:cubicBezTo>
                      <a:cubicBezTo>
                        <a:pt x="3715" y="4916"/>
                        <a:pt x="5202" y="5447"/>
                        <a:pt x="6900" y="5872"/>
                      </a:cubicBezTo>
                      <a:cubicBezTo>
                        <a:pt x="8598" y="6296"/>
                        <a:pt x="10297" y="6615"/>
                        <a:pt x="11570" y="6933"/>
                      </a:cubicBezTo>
                      <a:cubicBezTo>
                        <a:pt x="12313" y="7146"/>
                        <a:pt x="13056" y="7252"/>
                        <a:pt x="13799" y="7358"/>
                      </a:cubicBezTo>
                      <a:cubicBezTo>
                        <a:pt x="13163" y="6933"/>
                        <a:pt x="12420" y="6615"/>
                        <a:pt x="11783" y="6403"/>
                      </a:cubicBezTo>
                      <a:cubicBezTo>
                        <a:pt x="10509" y="5978"/>
                        <a:pt x="8811" y="5447"/>
                        <a:pt x="7112" y="4916"/>
                      </a:cubicBezTo>
                      <a:cubicBezTo>
                        <a:pt x="5520" y="4492"/>
                        <a:pt x="4140" y="3961"/>
                        <a:pt x="2654" y="3218"/>
                      </a:cubicBezTo>
                      <a:cubicBezTo>
                        <a:pt x="2229" y="3006"/>
                        <a:pt x="1911" y="2687"/>
                        <a:pt x="1592" y="2369"/>
                      </a:cubicBezTo>
                      <a:cubicBezTo>
                        <a:pt x="1486" y="2263"/>
                        <a:pt x="1380" y="2263"/>
                        <a:pt x="1380" y="2157"/>
                      </a:cubicBezTo>
                      <a:cubicBezTo>
                        <a:pt x="1380" y="2050"/>
                        <a:pt x="1380" y="2050"/>
                        <a:pt x="1380" y="2050"/>
                      </a:cubicBezTo>
                      <a:cubicBezTo>
                        <a:pt x="1380" y="2050"/>
                        <a:pt x="1274" y="2050"/>
                        <a:pt x="1380" y="1944"/>
                      </a:cubicBezTo>
                      <a:cubicBezTo>
                        <a:pt x="1380" y="1732"/>
                        <a:pt x="1486" y="1520"/>
                        <a:pt x="2017" y="1307"/>
                      </a:cubicBezTo>
                      <a:cubicBezTo>
                        <a:pt x="2760" y="1148"/>
                        <a:pt x="3530" y="1069"/>
                        <a:pt x="4299" y="1069"/>
                      </a:cubicBezTo>
                      <a:cubicBezTo>
                        <a:pt x="5069" y="1069"/>
                        <a:pt x="5838" y="1148"/>
                        <a:pt x="6581" y="1307"/>
                      </a:cubicBezTo>
                      <a:cubicBezTo>
                        <a:pt x="8280" y="1414"/>
                        <a:pt x="10084" y="1732"/>
                        <a:pt x="11358" y="1944"/>
                      </a:cubicBezTo>
                      <a:cubicBezTo>
                        <a:pt x="11883" y="2019"/>
                        <a:pt x="12409" y="2094"/>
                        <a:pt x="12934" y="2094"/>
                      </a:cubicBezTo>
                      <a:cubicBezTo>
                        <a:pt x="13152" y="2094"/>
                        <a:pt x="13370" y="2082"/>
                        <a:pt x="13587" y="2050"/>
                      </a:cubicBezTo>
                      <a:cubicBezTo>
                        <a:pt x="12950" y="1732"/>
                        <a:pt x="12207" y="1520"/>
                        <a:pt x="11464" y="1414"/>
                      </a:cubicBezTo>
                      <a:cubicBezTo>
                        <a:pt x="10190" y="1095"/>
                        <a:pt x="8492" y="671"/>
                        <a:pt x="6688" y="352"/>
                      </a:cubicBezTo>
                      <a:cubicBezTo>
                        <a:pt x="5755" y="103"/>
                        <a:pt x="4749" y="0"/>
                        <a:pt x="37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61"/>
                <p:cNvSpPr/>
                <p:nvPr/>
              </p:nvSpPr>
              <p:spPr>
                <a:xfrm>
                  <a:off x="-1681411" y="847817"/>
                  <a:ext cx="249505" cy="252702"/>
                </a:xfrm>
                <a:custGeom>
                  <a:rect b="b" l="l" r="r" t="t"/>
                  <a:pathLst>
                    <a:path extrusionOk="0" h="11934" w="11783">
                      <a:moveTo>
                        <a:pt x="7346" y="1"/>
                      </a:moveTo>
                      <a:cubicBezTo>
                        <a:pt x="6783" y="1"/>
                        <a:pt x="6258" y="76"/>
                        <a:pt x="5732" y="151"/>
                      </a:cubicBezTo>
                      <a:cubicBezTo>
                        <a:pt x="5308" y="257"/>
                        <a:pt x="4883" y="469"/>
                        <a:pt x="4459" y="575"/>
                      </a:cubicBezTo>
                      <a:cubicBezTo>
                        <a:pt x="4034" y="894"/>
                        <a:pt x="3716" y="1106"/>
                        <a:pt x="3397" y="1425"/>
                      </a:cubicBezTo>
                      <a:cubicBezTo>
                        <a:pt x="2973" y="1743"/>
                        <a:pt x="2654" y="2061"/>
                        <a:pt x="2442" y="2486"/>
                      </a:cubicBezTo>
                      <a:cubicBezTo>
                        <a:pt x="2336" y="2804"/>
                        <a:pt x="2230" y="3123"/>
                        <a:pt x="2336" y="3335"/>
                      </a:cubicBezTo>
                      <a:cubicBezTo>
                        <a:pt x="2336" y="3654"/>
                        <a:pt x="2442" y="3972"/>
                        <a:pt x="2548" y="4184"/>
                      </a:cubicBezTo>
                      <a:cubicBezTo>
                        <a:pt x="2866" y="4609"/>
                        <a:pt x="3185" y="4927"/>
                        <a:pt x="3609" y="5140"/>
                      </a:cubicBezTo>
                      <a:cubicBezTo>
                        <a:pt x="3928" y="5246"/>
                        <a:pt x="4246" y="5458"/>
                        <a:pt x="4565" y="5564"/>
                      </a:cubicBezTo>
                      <a:cubicBezTo>
                        <a:pt x="5202" y="5883"/>
                        <a:pt x="5626" y="6095"/>
                        <a:pt x="6051" y="6201"/>
                      </a:cubicBezTo>
                      <a:lnTo>
                        <a:pt x="6582" y="6413"/>
                      </a:lnTo>
                      <a:lnTo>
                        <a:pt x="6763" y="6474"/>
                      </a:lnTo>
                      <a:lnTo>
                        <a:pt x="6762" y="6474"/>
                      </a:lnTo>
                      <a:cubicBezTo>
                        <a:pt x="5154" y="6775"/>
                        <a:pt x="3624" y="7463"/>
                        <a:pt x="2336" y="8536"/>
                      </a:cubicBezTo>
                      <a:cubicBezTo>
                        <a:pt x="1487" y="9067"/>
                        <a:pt x="850" y="9916"/>
                        <a:pt x="319" y="10766"/>
                      </a:cubicBezTo>
                      <a:cubicBezTo>
                        <a:pt x="107" y="11084"/>
                        <a:pt x="0" y="11509"/>
                        <a:pt x="107" y="11933"/>
                      </a:cubicBezTo>
                      <a:cubicBezTo>
                        <a:pt x="213" y="11933"/>
                        <a:pt x="319" y="11509"/>
                        <a:pt x="637" y="10978"/>
                      </a:cubicBezTo>
                      <a:cubicBezTo>
                        <a:pt x="1274" y="10235"/>
                        <a:pt x="1911" y="9598"/>
                        <a:pt x="2760" y="9173"/>
                      </a:cubicBezTo>
                      <a:cubicBezTo>
                        <a:pt x="3716" y="8430"/>
                        <a:pt x="4777" y="8006"/>
                        <a:pt x="5945" y="7687"/>
                      </a:cubicBezTo>
                      <a:cubicBezTo>
                        <a:pt x="6562" y="7482"/>
                        <a:pt x="7223" y="7365"/>
                        <a:pt x="7871" y="7365"/>
                      </a:cubicBezTo>
                      <a:cubicBezTo>
                        <a:pt x="8227" y="7365"/>
                        <a:pt x="8578" y="7400"/>
                        <a:pt x="8917" y="7475"/>
                      </a:cubicBezTo>
                      <a:lnTo>
                        <a:pt x="11783" y="8006"/>
                      </a:lnTo>
                      <a:lnTo>
                        <a:pt x="11783" y="8006"/>
                      </a:lnTo>
                      <a:lnTo>
                        <a:pt x="9448" y="6413"/>
                      </a:lnTo>
                      <a:cubicBezTo>
                        <a:pt x="8917" y="5989"/>
                        <a:pt x="8280" y="5670"/>
                        <a:pt x="7749" y="5458"/>
                      </a:cubicBezTo>
                      <a:lnTo>
                        <a:pt x="7112" y="5140"/>
                      </a:lnTo>
                      <a:lnTo>
                        <a:pt x="6475" y="4927"/>
                      </a:lnTo>
                      <a:cubicBezTo>
                        <a:pt x="6157" y="4821"/>
                        <a:pt x="5732" y="4715"/>
                        <a:pt x="5096" y="4503"/>
                      </a:cubicBezTo>
                      <a:cubicBezTo>
                        <a:pt x="4565" y="4291"/>
                        <a:pt x="4034" y="3972"/>
                        <a:pt x="3503" y="3547"/>
                      </a:cubicBezTo>
                      <a:cubicBezTo>
                        <a:pt x="3397" y="3335"/>
                        <a:pt x="3291" y="3123"/>
                        <a:pt x="3503" y="2911"/>
                      </a:cubicBezTo>
                      <a:cubicBezTo>
                        <a:pt x="3609" y="2592"/>
                        <a:pt x="3822" y="2274"/>
                        <a:pt x="4034" y="2061"/>
                      </a:cubicBezTo>
                      <a:cubicBezTo>
                        <a:pt x="5096" y="1000"/>
                        <a:pt x="6582" y="469"/>
                        <a:pt x="8068" y="469"/>
                      </a:cubicBezTo>
                      <a:cubicBezTo>
                        <a:pt x="8705" y="469"/>
                        <a:pt x="9448" y="363"/>
                        <a:pt x="10085" y="257"/>
                      </a:cubicBezTo>
                      <a:cubicBezTo>
                        <a:pt x="9618" y="102"/>
                        <a:pt x="9095" y="3"/>
                        <a:pt x="8598" y="3"/>
                      </a:cubicBezTo>
                      <a:cubicBezTo>
                        <a:pt x="8417" y="3"/>
                        <a:pt x="8238" y="16"/>
                        <a:pt x="8068" y="45"/>
                      </a:cubicBezTo>
                      <a:cubicBezTo>
                        <a:pt x="7819" y="14"/>
                        <a:pt x="7579" y="1"/>
                        <a:pt x="73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61"/>
                <p:cNvSpPr/>
                <p:nvPr/>
              </p:nvSpPr>
              <p:spPr>
                <a:xfrm>
                  <a:off x="-1883695" y="956635"/>
                  <a:ext cx="366391" cy="179839"/>
                </a:xfrm>
                <a:custGeom>
                  <a:rect b="b" l="l" r="r" t="t"/>
                  <a:pathLst>
                    <a:path extrusionOk="0" h="8493" w="17303">
                      <a:moveTo>
                        <a:pt x="13269" y="1"/>
                      </a:moveTo>
                      <a:cubicBezTo>
                        <a:pt x="9765" y="2178"/>
                        <a:pt x="5671" y="3343"/>
                        <a:pt x="1512" y="3343"/>
                      </a:cubicBezTo>
                      <a:cubicBezTo>
                        <a:pt x="1009" y="3343"/>
                        <a:pt x="504" y="3326"/>
                        <a:pt x="0" y="3291"/>
                      </a:cubicBezTo>
                      <a:lnTo>
                        <a:pt x="0" y="3291"/>
                      </a:lnTo>
                      <a:cubicBezTo>
                        <a:pt x="2866" y="4777"/>
                        <a:pt x="5520" y="6051"/>
                        <a:pt x="7855" y="7006"/>
                      </a:cubicBezTo>
                      <a:lnTo>
                        <a:pt x="6900" y="8493"/>
                      </a:lnTo>
                      <a:cubicBezTo>
                        <a:pt x="10190" y="5627"/>
                        <a:pt x="13587" y="2867"/>
                        <a:pt x="17302" y="319"/>
                      </a:cubicBezTo>
                      <a:lnTo>
                        <a:pt x="1326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61"/>
                <p:cNvSpPr/>
                <p:nvPr/>
              </p:nvSpPr>
              <p:spPr>
                <a:xfrm>
                  <a:off x="-1553302" y="385736"/>
                  <a:ext cx="609141" cy="269727"/>
                </a:xfrm>
                <a:custGeom>
                  <a:rect b="b" l="l" r="r" t="t"/>
                  <a:pathLst>
                    <a:path extrusionOk="0" h="12738" w="28767">
                      <a:moveTo>
                        <a:pt x="9979" y="0"/>
                      </a:moveTo>
                      <a:cubicBezTo>
                        <a:pt x="10297" y="531"/>
                        <a:pt x="10616" y="1062"/>
                        <a:pt x="10828" y="1699"/>
                      </a:cubicBezTo>
                      <a:cubicBezTo>
                        <a:pt x="12680" y="5749"/>
                        <a:pt x="9579" y="6614"/>
                        <a:pt x="6220" y="6614"/>
                      </a:cubicBezTo>
                      <a:cubicBezTo>
                        <a:pt x="3718" y="6614"/>
                        <a:pt x="1074" y="6134"/>
                        <a:pt x="226" y="6134"/>
                      </a:cubicBezTo>
                      <a:cubicBezTo>
                        <a:pt x="124" y="6134"/>
                        <a:pt x="48" y="6141"/>
                        <a:pt x="1" y="6157"/>
                      </a:cubicBezTo>
                      <a:lnTo>
                        <a:pt x="16666" y="12738"/>
                      </a:lnTo>
                      <a:lnTo>
                        <a:pt x="28767" y="6794"/>
                      </a:lnTo>
                      <a:cubicBezTo>
                        <a:pt x="28767" y="6794"/>
                        <a:pt x="20806" y="3503"/>
                        <a:pt x="99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61"/>
                <p:cNvSpPr/>
                <p:nvPr/>
              </p:nvSpPr>
              <p:spPr>
                <a:xfrm>
                  <a:off x="-1357751" y="376737"/>
                  <a:ext cx="1045198" cy="150618"/>
                </a:xfrm>
                <a:custGeom>
                  <a:rect b="b" l="l" r="r" t="t"/>
                  <a:pathLst>
                    <a:path extrusionOk="0" h="7113" w="49360">
                      <a:moveTo>
                        <a:pt x="1" y="1"/>
                      </a:moveTo>
                      <a:lnTo>
                        <a:pt x="1" y="1"/>
                      </a:lnTo>
                      <a:cubicBezTo>
                        <a:pt x="319" y="213"/>
                        <a:pt x="638" y="425"/>
                        <a:pt x="956" y="637"/>
                      </a:cubicBezTo>
                      <a:cubicBezTo>
                        <a:pt x="1275" y="850"/>
                        <a:pt x="1593" y="1062"/>
                        <a:pt x="2018" y="1274"/>
                      </a:cubicBezTo>
                      <a:cubicBezTo>
                        <a:pt x="2442" y="1487"/>
                        <a:pt x="2973" y="1699"/>
                        <a:pt x="3397" y="1911"/>
                      </a:cubicBezTo>
                      <a:cubicBezTo>
                        <a:pt x="5733" y="2760"/>
                        <a:pt x="8811" y="3397"/>
                        <a:pt x="11889" y="4247"/>
                      </a:cubicBezTo>
                      <a:lnTo>
                        <a:pt x="20275" y="6688"/>
                      </a:lnTo>
                      <a:lnTo>
                        <a:pt x="21867" y="7112"/>
                      </a:lnTo>
                      <a:lnTo>
                        <a:pt x="22504" y="7112"/>
                      </a:lnTo>
                      <a:lnTo>
                        <a:pt x="22823" y="7006"/>
                      </a:lnTo>
                      <a:lnTo>
                        <a:pt x="23353" y="6794"/>
                      </a:lnTo>
                      <a:lnTo>
                        <a:pt x="24415" y="6476"/>
                      </a:lnTo>
                      <a:cubicBezTo>
                        <a:pt x="24415" y="6476"/>
                        <a:pt x="25901" y="5945"/>
                        <a:pt x="28236" y="5414"/>
                      </a:cubicBezTo>
                      <a:cubicBezTo>
                        <a:pt x="29510" y="4990"/>
                        <a:pt x="30784" y="4777"/>
                        <a:pt x="32164" y="4565"/>
                      </a:cubicBezTo>
                      <a:cubicBezTo>
                        <a:pt x="32659" y="4565"/>
                        <a:pt x="33154" y="4518"/>
                        <a:pt x="33681" y="4518"/>
                      </a:cubicBezTo>
                      <a:cubicBezTo>
                        <a:pt x="33944" y="4518"/>
                        <a:pt x="34216" y="4530"/>
                        <a:pt x="34499" y="4565"/>
                      </a:cubicBezTo>
                      <a:lnTo>
                        <a:pt x="36834" y="4565"/>
                      </a:lnTo>
                      <a:cubicBezTo>
                        <a:pt x="39700" y="4777"/>
                        <a:pt x="42672" y="5308"/>
                        <a:pt x="45432" y="5945"/>
                      </a:cubicBezTo>
                      <a:lnTo>
                        <a:pt x="48298" y="6582"/>
                      </a:lnTo>
                      <a:cubicBezTo>
                        <a:pt x="48616" y="6688"/>
                        <a:pt x="49041" y="6688"/>
                        <a:pt x="49359" y="6794"/>
                      </a:cubicBezTo>
                      <a:cubicBezTo>
                        <a:pt x="49041" y="6582"/>
                        <a:pt x="48723" y="6476"/>
                        <a:pt x="48298" y="6369"/>
                      </a:cubicBezTo>
                      <a:cubicBezTo>
                        <a:pt x="47661" y="6157"/>
                        <a:pt x="46706" y="5945"/>
                        <a:pt x="45538" y="5626"/>
                      </a:cubicBezTo>
                      <a:cubicBezTo>
                        <a:pt x="42672" y="4883"/>
                        <a:pt x="39806" y="4353"/>
                        <a:pt x="36834" y="4034"/>
                      </a:cubicBezTo>
                      <a:cubicBezTo>
                        <a:pt x="36091" y="3928"/>
                        <a:pt x="35242" y="3928"/>
                        <a:pt x="34499" y="3928"/>
                      </a:cubicBezTo>
                      <a:lnTo>
                        <a:pt x="32164" y="3928"/>
                      </a:lnTo>
                      <a:cubicBezTo>
                        <a:pt x="30784" y="4034"/>
                        <a:pt x="29404" y="4247"/>
                        <a:pt x="28024" y="4671"/>
                      </a:cubicBezTo>
                      <a:cubicBezTo>
                        <a:pt x="25689" y="5202"/>
                        <a:pt x="24202" y="5733"/>
                        <a:pt x="24202" y="5733"/>
                      </a:cubicBezTo>
                      <a:lnTo>
                        <a:pt x="23141" y="6051"/>
                      </a:lnTo>
                      <a:lnTo>
                        <a:pt x="22186" y="6369"/>
                      </a:lnTo>
                      <a:lnTo>
                        <a:pt x="20593" y="5945"/>
                      </a:lnTo>
                      <a:lnTo>
                        <a:pt x="12102" y="3610"/>
                      </a:lnTo>
                      <a:cubicBezTo>
                        <a:pt x="9023" y="2973"/>
                        <a:pt x="5839" y="2336"/>
                        <a:pt x="3610" y="1593"/>
                      </a:cubicBezTo>
                      <a:cubicBezTo>
                        <a:pt x="2442" y="1168"/>
                        <a:pt x="1168" y="637"/>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61"/>
                <p:cNvSpPr/>
                <p:nvPr/>
              </p:nvSpPr>
              <p:spPr>
                <a:xfrm>
                  <a:off x="-800319" y="1705108"/>
                  <a:ext cx="764227" cy="503012"/>
                </a:xfrm>
                <a:custGeom>
                  <a:rect b="b" l="l" r="r" t="t"/>
                  <a:pathLst>
                    <a:path extrusionOk="0" h="23755" w="36091">
                      <a:moveTo>
                        <a:pt x="0" y="1"/>
                      </a:moveTo>
                      <a:lnTo>
                        <a:pt x="0" y="1"/>
                      </a:lnTo>
                      <a:cubicBezTo>
                        <a:pt x="2223" y="15837"/>
                        <a:pt x="12202" y="23755"/>
                        <a:pt x="21620" y="23755"/>
                      </a:cubicBezTo>
                      <a:cubicBezTo>
                        <a:pt x="22997" y="23755"/>
                        <a:pt x="24361" y="23586"/>
                        <a:pt x="25688" y="23247"/>
                      </a:cubicBezTo>
                      <a:cubicBezTo>
                        <a:pt x="36091" y="20594"/>
                        <a:pt x="32588" y="14225"/>
                        <a:pt x="32588" y="14225"/>
                      </a:cubicBezTo>
                      <a:cubicBezTo>
                        <a:pt x="31877" y="13483"/>
                        <a:pt x="30771" y="13209"/>
                        <a:pt x="29439" y="13209"/>
                      </a:cubicBezTo>
                      <a:cubicBezTo>
                        <a:pt x="26196" y="13209"/>
                        <a:pt x="21613" y="14835"/>
                        <a:pt x="18152" y="15286"/>
                      </a:cubicBezTo>
                      <a:cubicBezTo>
                        <a:pt x="17595" y="15369"/>
                        <a:pt x="17043" y="15408"/>
                        <a:pt x="16499" y="15408"/>
                      </a:cubicBezTo>
                      <a:cubicBezTo>
                        <a:pt x="12162" y="15408"/>
                        <a:pt x="8338" y="12914"/>
                        <a:pt x="7112" y="10085"/>
                      </a:cubicBezTo>
                      <a:cubicBezTo>
                        <a:pt x="5839" y="7007"/>
                        <a:pt x="1" y="1"/>
                        <a:pt x="0" y="1"/>
                      </a:cubicBezTo>
                      <a:close/>
                    </a:path>
                  </a:pathLst>
                </a:custGeom>
                <a:solidFill>
                  <a:srgbClr val="691A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61"/>
                <p:cNvSpPr/>
                <p:nvPr/>
              </p:nvSpPr>
              <p:spPr>
                <a:xfrm>
                  <a:off x="89751" y="1606771"/>
                  <a:ext cx="80952" cy="39936"/>
                </a:xfrm>
                <a:custGeom>
                  <a:rect b="b" l="l" r="r" t="t"/>
                  <a:pathLst>
                    <a:path extrusionOk="0" h="1886" w="3823">
                      <a:moveTo>
                        <a:pt x="2230" y="1"/>
                      </a:moveTo>
                      <a:cubicBezTo>
                        <a:pt x="2150" y="1"/>
                        <a:pt x="2071" y="27"/>
                        <a:pt x="2018" y="81"/>
                      </a:cubicBezTo>
                      <a:cubicBezTo>
                        <a:pt x="1805" y="81"/>
                        <a:pt x="1699" y="81"/>
                        <a:pt x="1593" y="187"/>
                      </a:cubicBezTo>
                      <a:cubicBezTo>
                        <a:pt x="1275" y="293"/>
                        <a:pt x="1062" y="399"/>
                        <a:pt x="850" y="611"/>
                      </a:cubicBezTo>
                      <a:cubicBezTo>
                        <a:pt x="319" y="1036"/>
                        <a:pt x="1" y="1460"/>
                        <a:pt x="213" y="1673"/>
                      </a:cubicBezTo>
                      <a:cubicBezTo>
                        <a:pt x="266" y="1779"/>
                        <a:pt x="426" y="1805"/>
                        <a:pt x="638" y="1805"/>
                      </a:cubicBezTo>
                      <a:cubicBezTo>
                        <a:pt x="850" y="1805"/>
                        <a:pt x="1116" y="1779"/>
                        <a:pt x="1381" y="1779"/>
                      </a:cubicBezTo>
                      <a:lnTo>
                        <a:pt x="2124" y="1779"/>
                      </a:lnTo>
                      <a:cubicBezTo>
                        <a:pt x="2124" y="1673"/>
                        <a:pt x="2230" y="1673"/>
                        <a:pt x="2230" y="1673"/>
                      </a:cubicBezTo>
                      <a:cubicBezTo>
                        <a:pt x="2336" y="1673"/>
                        <a:pt x="2549" y="1567"/>
                        <a:pt x="2655" y="1567"/>
                      </a:cubicBezTo>
                      <a:cubicBezTo>
                        <a:pt x="2973" y="1673"/>
                        <a:pt x="3292" y="1779"/>
                        <a:pt x="3610" y="1885"/>
                      </a:cubicBezTo>
                      <a:cubicBezTo>
                        <a:pt x="3716" y="1885"/>
                        <a:pt x="3822" y="1673"/>
                        <a:pt x="3822" y="1354"/>
                      </a:cubicBezTo>
                      <a:cubicBezTo>
                        <a:pt x="3716" y="1036"/>
                        <a:pt x="3610" y="717"/>
                        <a:pt x="3292" y="505"/>
                      </a:cubicBezTo>
                      <a:cubicBezTo>
                        <a:pt x="3079" y="293"/>
                        <a:pt x="2761" y="81"/>
                        <a:pt x="2442" y="81"/>
                      </a:cubicBezTo>
                      <a:cubicBezTo>
                        <a:pt x="2389" y="27"/>
                        <a:pt x="2310" y="1"/>
                        <a:pt x="22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61"/>
                <p:cNvSpPr/>
                <p:nvPr/>
              </p:nvSpPr>
              <p:spPr>
                <a:xfrm>
                  <a:off x="-885739" y="1642176"/>
                  <a:ext cx="1022731" cy="404951"/>
                </a:xfrm>
                <a:custGeom>
                  <a:rect b="b" l="l" r="r" t="t"/>
                  <a:pathLst>
                    <a:path extrusionOk="0" h="19124" w="48299">
                      <a:moveTo>
                        <a:pt x="1805" y="1"/>
                      </a:moveTo>
                      <a:cubicBezTo>
                        <a:pt x="1381" y="1"/>
                        <a:pt x="956" y="107"/>
                        <a:pt x="638" y="319"/>
                      </a:cubicBezTo>
                      <a:cubicBezTo>
                        <a:pt x="532" y="425"/>
                        <a:pt x="319" y="531"/>
                        <a:pt x="213" y="744"/>
                      </a:cubicBezTo>
                      <a:lnTo>
                        <a:pt x="213" y="850"/>
                      </a:lnTo>
                      <a:cubicBezTo>
                        <a:pt x="213" y="956"/>
                        <a:pt x="107" y="1062"/>
                        <a:pt x="107" y="1168"/>
                      </a:cubicBezTo>
                      <a:cubicBezTo>
                        <a:pt x="1" y="1487"/>
                        <a:pt x="1" y="1911"/>
                        <a:pt x="1" y="2230"/>
                      </a:cubicBezTo>
                      <a:cubicBezTo>
                        <a:pt x="99" y="2819"/>
                        <a:pt x="379" y="3409"/>
                        <a:pt x="589" y="3409"/>
                      </a:cubicBezTo>
                      <a:cubicBezTo>
                        <a:pt x="606" y="3409"/>
                        <a:pt x="622" y="3405"/>
                        <a:pt x="638" y="3397"/>
                      </a:cubicBezTo>
                      <a:cubicBezTo>
                        <a:pt x="850" y="3397"/>
                        <a:pt x="1062" y="2867"/>
                        <a:pt x="1275" y="2442"/>
                      </a:cubicBezTo>
                      <a:cubicBezTo>
                        <a:pt x="1381" y="2230"/>
                        <a:pt x="1487" y="2018"/>
                        <a:pt x="1593" y="1911"/>
                      </a:cubicBezTo>
                      <a:lnTo>
                        <a:pt x="1699" y="1805"/>
                      </a:lnTo>
                      <a:cubicBezTo>
                        <a:pt x="2973" y="2548"/>
                        <a:pt x="4034" y="3504"/>
                        <a:pt x="4884" y="4671"/>
                      </a:cubicBezTo>
                      <a:cubicBezTo>
                        <a:pt x="5945" y="6051"/>
                        <a:pt x="6900" y="7537"/>
                        <a:pt x="7643" y="9023"/>
                      </a:cubicBezTo>
                      <a:cubicBezTo>
                        <a:pt x="8599" y="10828"/>
                        <a:pt x="9660" y="12632"/>
                        <a:pt x="10934" y="14225"/>
                      </a:cubicBezTo>
                      <a:cubicBezTo>
                        <a:pt x="12314" y="15817"/>
                        <a:pt x="14012" y="17091"/>
                        <a:pt x="16029" y="18046"/>
                      </a:cubicBezTo>
                      <a:cubicBezTo>
                        <a:pt x="17554" y="18713"/>
                        <a:pt x="19165" y="19123"/>
                        <a:pt x="20861" y="19123"/>
                      </a:cubicBezTo>
                      <a:cubicBezTo>
                        <a:pt x="21054" y="19123"/>
                        <a:pt x="21248" y="19118"/>
                        <a:pt x="21443" y="19107"/>
                      </a:cubicBezTo>
                      <a:cubicBezTo>
                        <a:pt x="22716" y="19001"/>
                        <a:pt x="24096" y="18789"/>
                        <a:pt x="25264" y="18364"/>
                      </a:cubicBezTo>
                      <a:lnTo>
                        <a:pt x="26644" y="17940"/>
                      </a:lnTo>
                      <a:lnTo>
                        <a:pt x="27918" y="17621"/>
                      </a:lnTo>
                      <a:cubicBezTo>
                        <a:pt x="29085" y="17303"/>
                        <a:pt x="30253" y="17091"/>
                        <a:pt x="31421" y="16984"/>
                      </a:cubicBezTo>
                      <a:lnTo>
                        <a:pt x="33756" y="16984"/>
                      </a:lnTo>
                      <a:cubicBezTo>
                        <a:pt x="34605" y="17091"/>
                        <a:pt x="35560" y="17197"/>
                        <a:pt x="36622" y="17197"/>
                      </a:cubicBezTo>
                      <a:cubicBezTo>
                        <a:pt x="36896" y="17224"/>
                        <a:pt x="37170" y="17237"/>
                        <a:pt x="37444" y="17237"/>
                      </a:cubicBezTo>
                      <a:cubicBezTo>
                        <a:pt x="39290" y="17237"/>
                        <a:pt x="41115" y="16635"/>
                        <a:pt x="42778" y="15711"/>
                      </a:cubicBezTo>
                      <a:cubicBezTo>
                        <a:pt x="44477" y="14437"/>
                        <a:pt x="45751" y="12632"/>
                        <a:pt x="46387" y="10616"/>
                      </a:cubicBezTo>
                      <a:cubicBezTo>
                        <a:pt x="47024" y="8917"/>
                        <a:pt x="47343" y="7219"/>
                        <a:pt x="47661" y="5414"/>
                      </a:cubicBezTo>
                      <a:cubicBezTo>
                        <a:pt x="47873" y="3928"/>
                        <a:pt x="47980" y="2654"/>
                        <a:pt x="48086" y="1805"/>
                      </a:cubicBezTo>
                      <a:cubicBezTo>
                        <a:pt x="48192" y="1275"/>
                        <a:pt x="48298" y="850"/>
                        <a:pt x="48192" y="319"/>
                      </a:cubicBezTo>
                      <a:lnTo>
                        <a:pt x="48192" y="319"/>
                      </a:lnTo>
                      <a:cubicBezTo>
                        <a:pt x="47980" y="744"/>
                        <a:pt x="47873" y="1168"/>
                        <a:pt x="47767" y="1699"/>
                      </a:cubicBezTo>
                      <a:cubicBezTo>
                        <a:pt x="47555" y="2548"/>
                        <a:pt x="47237" y="3822"/>
                        <a:pt x="46918" y="5308"/>
                      </a:cubicBezTo>
                      <a:cubicBezTo>
                        <a:pt x="46600" y="7007"/>
                        <a:pt x="46069" y="8599"/>
                        <a:pt x="45432" y="10297"/>
                      </a:cubicBezTo>
                      <a:cubicBezTo>
                        <a:pt x="44795" y="11995"/>
                        <a:pt x="43521" y="13482"/>
                        <a:pt x="41929" y="14543"/>
                      </a:cubicBezTo>
                      <a:cubicBezTo>
                        <a:pt x="40522" y="15246"/>
                        <a:pt x="38970" y="15659"/>
                        <a:pt x="37452" y="15659"/>
                      </a:cubicBezTo>
                      <a:cubicBezTo>
                        <a:pt x="37138" y="15659"/>
                        <a:pt x="36825" y="15641"/>
                        <a:pt x="36516" y="15604"/>
                      </a:cubicBezTo>
                      <a:cubicBezTo>
                        <a:pt x="35666" y="15604"/>
                        <a:pt x="34817" y="15392"/>
                        <a:pt x="33862" y="15286"/>
                      </a:cubicBezTo>
                      <a:cubicBezTo>
                        <a:pt x="33437" y="15180"/>
                        <a:pt x="33013" y="15180"/>
                        <a:pt x="32482" y="15180"/>
                      </a:cubicBezTo>
                      <a:lnTo>
                        <a:pt x="31314" y="15180"/>
                      </a:lnTo>
                      <a:cubicBezTo>
                        <a:pt x="31421" y="14968"/>
                        <a:pt x="31527" y="14755"/>
                        <a:pt x="31527" y="14543"/>
                      </a:cubicBezTo>
                      <a:cubicBezTo>
                        <a:pt x="31739" y="13906"/>
                        <a:pt x="31845" y="13163"/>
                        <a:pt x="31845" y="13163"/>
                      </a:cubicBezTo>
                      <a:cubicBezTo>
                        <a:pt x="31845" y="13163"/>
                        <a:pt x="31845" y="12420"/>
                        <a:pt x="31633" y="11783"/>
                      </a:cubicBezTo>
                      <a:cubicBezTo>
                        <a:pt x="31434" y="11088"/>
                        <a:pt x="31143" y="10393"/>
                        <a:pt x="30845" y="10393"/>
                      </a:cubicBezTo>
                      <a:cubicBezTo>
                        <a:pt x="30825" y="10393"/>
                        <a:pt x="30804" y="10396"/>
                        <a:pt x="30784" y="10403"/>
                      </a:cubicBezTo>
                      <a:cubicBezTo>
                        <a:pt x="30571" y="10509"/>
                        <a:pt x="30465" y="11146"/>
                        <a:pt x="30359" y="11889"/>
                      </a:cubicBezTo>
                      <a:cubicBezTo>
                        <a:pt x="30147" y="12526"/>
                        <a:pt x="30041" y="13163"/>
                        <a:pt x="30041" y="13163"/>
                      </a:cubicBezTo>
                      <a:cubicBezTo>
                        <a:pt x="30041" y="13163"/>
                        <a:pt x="30147" y="13906"/>
                        <a:pt x="30253" y="14649"/>
                      </a:cubicBezTo>
                      <a:lnTo>
                        <a:pt x="30465" y="15286"/>
                      </a:lnTo>
                      <a:cubicBezTo>
                        <a:pt x="29404" y="15392"/>
                        <a:pt x="28448" y="15604"/>
                        <a:pt x="27387" y="15817"/>
                      </a:cubicBezTo>
                      <a:lnTo>
                        <a:pt x="26007" y="16135"/>
                      </a:lnTo>
                      <a:lnTo>
                        <a:pt x="24733" y="16666"/>
                      </a:lnTo>
                      <a:cubicBezTo>
                        <a:pt x="23566" y="16984"/>
                        <a:pt x="22504" y="17303"/>
                        <a:pt x="21337" y="17409"/>
                      </a:cubicBezTo>
                      <a:cubicBezTo>
                        <a:pt x="21121" y="17422"/>
                        <a:pt x="20907" y="17429"/>
                        <a:pt x="20694" y="17429"/>
                      </a:cubicBezTo>
                      <a:cubicBezTo>
                        <a:pt x="19235" y="17429"/>
                        <a:pt x="17857" y="17116"/>
                        <a:pt x="16560" y="16560"/>
                      </a:cubicBezTo>
                      <a:cubicBezTo>
                        <a:pt x="14755" y="15817"/>
                        <a:pt x="13163" y="14755"/>
                        <a:pt x="11889" y="13375"/>
                      </a:cubicBezTo>
                      <a:cubicBezTo>
                        <a:pt x="10509" y="11783"/>
                        <a:pt x="9448" y="10191"/>
                        <a:pt x="8493" y="8493"/>
                      </a:cubicBezTo>
                      <a:cubicBezTo>
                        <a:pt x="7537" y="7007"/>
                        <a:pt x="6476" y="5520"/>
                        <a:pt x="5308" y="4141"/>
                      </a:cubicBezTo>
                      <a:cubicBezTo>
                        <a:pt x="4459" y="3185"/>
                        <a:pt x="3504" y="2442"/>
                        <a:pt x="2336" y="1805"/>
                      </a:cubicBezTo>
                      <a:cubicBezTo>
                        <a:pt x="2230" y="1699"/>
                        <a:pt x="2018" y="1593"/>
                        <a:pt x="1805" y="1593"/>
                      </a:cubicBezTo>
                      <a:cubicBezTo>
                        <a:pt x="1805" y="1381"/>
                        <a:pt x="1911" y="1381"/>
                        <a:pt x="2018" y="1275"/>
                      </a:cubicBezTo>
                      <a:cubicBezTo>
                        <a:pt x="2230" y="956"/>
                        <a:pt x="2867" y="956"/>
                        <a:pt x="2973" y="850"/>
                      </a:cubicBezTo>
                      <a:cubicBezTo>
                        <a:pt x="3079" y="638"/>
                        <a:pt x="2654" y="1"/>
                        <a:pt x="18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61"/>
                <p:cNvSpPr/>
                <p:nvPr/>
              </p:nvSpPr>
              <p:spPr>
                <a:xfrm>
                  <a:off x="-504970" y="1592690"/>
                  <a:ext cx="569142" cy="287768"/>
                </a:xfrm>
                <a:custGeom>
                  <a:rect b="b" l="l" r="r" t="t"/>
                  <a:pathLst>
                    <a:path extrusionOk="0" h="13590" w="26878">
                      <a:moveTo>
                        <a:pt x="14358" y="1"/>
                      </a:moveTo>
                      <a:cubicBezTo>
                        <a:pt x="7559" y="1"/>
                        <a:pt x="0" y="3062"/>
                        <a:pt x="4841" y="8494"/>
                      </a:cubicBezTo>
                      <a:cubicBezTo>
                        <a:pt x="5796" y="9344"/>
                        <a:pt x="6751" y="10193"/>
                        <a:pt x="7813" y="10936"/>
                      </a:cubicBezTo>
                      <a:cubicBezTo>
                        <a:pt x="8980" y="11785"/>
                        <a:pt x="10997" y="13589"/>
                        <a:pt x="12483" y="13589"/>
                      </a:cubicBezTo>
                      <a:cubicBezTo>
                        <a:pt x="12802" y="13589"/>
                        <a:pt x="13120" y="13483"/>
                        <a:pt x="13545" y="13377"/>
                      </a:cubicBezTo>
                      <a:cubicBezTo>
                        <a:pt x="15774" y="12422"/>
                        <a:pt x="18003" y="11042"/>
                        <a:pt x="19914" y="9344"/>
                      </a:cubicBezTo>
                      <a:cubicBezTo>
                        <a:pt x="26878" y="2903"/>
                        <a:pt x="20978" y="1"/>
                        <a:pt x="143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61"/>
                <p:cNvSpPr/>
                <p:nvPr/>
              </p:nvSpPr>
              <p:spPr>
                <a:xfrm>
                  <a:off x="-402483" y="1607491"/>
                  <a:ext cx="348413" cy="116928"/>
                </a:xfrm>
                <a:custGeom>
                  <a:rect b="b" l="l" r="r" t="t"/>
                  <a:pathLst>
                    <a:path extrusionOk="0" h="5522" w="16454">
                      <a:moveTo>
                        <a:pt x="9069" y="1"/>
                      </a:moveTo>
                      <a:cubicBezTo>
                        <a:pt x="5169" y="1"/>
                        <a:pt x="997" y="1178"/>
                        <a:pt x="1" y="3337"/>
                      </a:cubicBezTo>
                      <a:cubicBezTo>
                        <a:pt x="739" y="4630"/>
                        <a:pt x="3568" y="5521"/>
                        <a:pt x="7157" y="5521"/>
                      </a:cubicBezTo>
                      <a:cubicBezTo>
                        <a:pt x="7693" y="5521"/>
                        <a:pt x="8245" y="5501"/>
                        <a:pt x="8811" y="5460"/>
                      </a:cubicBezTo>
                      <a:cubicBezTo>
                        <a:pt x="12208" y="5248"/>
                        <a:pt x="15180" y="4292"/>
                        <a:pt x="16454" y="3125"/>
                      </a:cubicBezTo>
                      <a:cubicBezTo>
                        <a:pt x="15996" y="992"/>
                        <a:pt x="12648" y="1"/>
                        <a:pt x="90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61"/>
                <p:cNvSpPr/>
                <p:nvPr/>
              </p:nvSpPr>
              <p:spPr>
                <a:xfrm>
                  <a:off x="-440683" y="1678152"/>
                  <a:ext cx="422568" cy="200061"/>
                </a:xfrm>
                <a:custGeom>
                  <a:rect b="b" l="l" r="r" t="t"/>
                  <a:pathLst>
                    <a:path extrusionOk="0" h="9448" w="19956">
                      <a:moveTo>
                        <a:pt x="531" y="0"/>
                      </a:moveTo>
                      <a:lnTo>
                        <a:pt x="531" y="0"/>
                      </a:lnTo>
                      <a:cubicBezTo>
                        <a:pt x="0" y="1274"/>
                        <a:pt x="319" y="2654"/>
                        <a:pt x="1805" y="4352"/>
                      </a:cubicBezTo>
                      <a:cubicBezTo>
                        <a:pt x="2760" y="5201"/>
                        <a:pt x="3715" y="6051"/>
                        <a:pt x="4777" y="6794"/>
                      </a:cubicBezTo>
                      <a:cubicBezTo>
                        <a:pt x="5944" y="7643"/>
                        <a:pt x="7961" y="9447"/>
                        <a:pt x="9447" y="9447"/>
                      </a:cubicBezTo>
                      <a:cubicBezTo>
                        <a:pt x="9766" y="9447"/>
                        <a:pt x="10084" y="9341"/>
                        <a:pt x="10403" y="9235"/>
                      </a:cubicBezTo>
                      <a:cubicBezTo>
                        <a:pt x="12738" y="8280"/>
                        <a:pt x="14967" y="6900"/>
                        <a:pt x="16878" y="5308"/>
                      </a:cubicBezTo>
                      <a:cubicBezTo>
                        <a:pt x="18258" y="4140"/>
                        <a:pt x="19319" y="2548"/>
                        <a:pt x="19956" y="849"/>
                      </a:cubicBezTo>
                      <a:lnTo>
                        <a:pt x="19956" y="849"/>
                      </a:lnTo>
                      <a:cubicBezTo>
                        <a:pt x="17186" y="3311"/>
                        <a:pt x="13722" y="4782"/>
                        <a:pt x="10043" y="4782"/>
                      </a:cubicBezTo>
                      <a:cubicBezTo>
                        <a:pt x="9915" y="4782"/>
                        <a:pt x="9788" y="4780"/>
                        <a:pt x="9660" y="4777"/>
                      </a:cubicBezTo>
                      <a:cubicBezTo>
                        <a:pt x="9554" y="4779"/>
                        <a:pt x="9450" y="4780"/>
                        <a:pt x="9347" y="4780"/>
                      </a:cubicBezTo>
                      <a:cubicBezTo>
                        <a:pt x="3943" y="4780"/>
                        <a:pt x="1572" y="2083"/>
                        <a:pt x="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61"/>
                <p:cNvSpPr/>
                <p:nvPr/>
              </p:nvSpPr>
              <p:spPr>
                <a:xfrm>
                  <a:off x="-319308" y="1639656"/>
                  <a:ext cx="114641" cy="56770"/>
                </a:xfrm>
                <a:custGeom>
                  <a:rect b="b" l="l" r="r" t="t"/>
                  <a:pathLst>
                    <a:path extrusionOk="0" h="2681" w="5414">
                      <a:moveTo>
                        <a:pt x="3006" y="0"/>
                      </a:moveTo>
                      <a:cubicBezTo>
                        <a:pt x="2891" y="0"/>
                        <a:pt x="2773" y="4"/>
                        <a:pt x="2654" y="14"/>
                      </a:cubicBezTo>
                      <a:cubicBezTo>
                        <a:pt x="1168" y="120"/>
                        <a:pt x="0" y="757"/>
                        <a:pt x="106" y="1500"/>
                      </a:cubicBezTo>
                      <a:cubicBezTo>
                        <a:pt x="106" y="2179"/>
                        <a:pt x="1171" y="2681"/>
                        <a:pt x="2408" y="2681"/>
                      </a:cubicBezTo>
                      <a:cubicBezTo>
                        <a:pt x="2524" y="2681"/>
                        <a:pt x="2642" y="2676"/>
                        <a:pt x="2760" y="2667"/>
                      </a:cubicBezTo>
                      <a:cubicBezTo>
                        <a:pt x="4246" y="2561"/>
                        <a:pt x="5414" y="1818"/>
                        <a:pt x="5307" y="1075"/>
                      </a:cubicBezTo>
                      <a:cubicBezTo>
                        <a:pt x="5210" y="493"/>
                        <a:pt x="4228" y="0"/>
                        <a:pt x="30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61"/>
                <p:cNvSpPr/>
                <p:nvPr/>
              </p:nvSpPr>
              <p:spPr>
                <a:xfrm>
                  <a:off x="-371017" y="2058010"/>
                  <a:ext cx="296725" cy="328170"/>
                </a:xfrm>
                <a:custGeom>
                  <a:rect b="b" l="l" r="r" t="t"/>
                  <a:pathLst>
                    <a:path extrusionOk="0" h="15498" w="14013">
                      <a:moveTo>
                        <a:pt x="13800" y="0"/>
                      </a:moveTo>
                      <a:cubicBezTo>
                        <a:pt x="13694" y="0"/>
                        <a:pt x="13481" y="637"/>
                        <a:pt x="13269" y="1698"/>
                      </a:cubicBezTo>
                      <a:cubicBezTo>
                        <a:pt x="13057" y="2866"/>
                        <a:pt x="12632" y="4034"/>
                        <a:pt x="12102" y="5201"/>
                      </a:cubicBezTo>
                      <a:cubicBezTo>
                        <a:pt x="11677" y="6263"/>
                        <a:pt x="10934" y="7324"/>
                        <a:pt x="10191" y="8280"/>
                      </a:cubicBezTo>
                      <a:cubicBezTo>
                        <a:pt x="9872" y="8704"/>
                        <a:pt x="9554" y="9023"/>
                        <a:pt x="9448" y="9235"/>
                      </a:cubicBezTo>
                      <a:cubicBezTo>
                        <a:pt x="9342" y="9341"/>
                        <a:pt x="9236" y="9447"/>
                        <a:pt x="9129" y="9447"/>
                      </a:cubicBezTo>
                      <a:lnTo>
                        <a:pt x="8811" y="9872"/>
                      </a:lnTo>
                      <a:cubicBezTo>
                        <a:pt x="8492" y="10084"/>
                        <a:pt x="8280" y="10403"/>
                        <a:pt x="7962" y="10615"/>
                      </a:cubicBezTo>
                      <a:cubicBezTo>
                        <a:pt x="7006" y="11464"/>
                        <a:pt x="6051" y="12207"/>
                        <a:pt x="4990" y="12844"/>
                      </a:cubicBezTo>
                      <a:cubicBezTo>
                        <a:pt x="2654" y="14330"/>
                        <a:pt x="1" y="15285"/>
                        <a:pt x="1" y="15498"/>
                      </a:cubicBezTo>
                      <a:cubicBezTo>
                        <a:pt x="1911" y="15391"/>
                        <a:pt x="3822" y="14861"/>
                        <a:pt x="5520" y="13905"/>
                      </a:cubicBezTo>
                      <a:cubicBezTo>
                        <a:pt x="6688" y="13375"/>
                        <a:pt x="7856" y="12632"/>
                        <a:pt x="8917" y="11889"/>
                      </a:cubicBezTo>
                      <a:cubicBezTo>
                        <a:pt x="9236" y="11570"/>
                        <a:pt x="9554" y="11358"/>
                        <a:pt x="9872" y="11039"/>
                      </a:cubicBezTo>
                      <a:lnTo>
                        <a:pt x="10297" y="10721"/>
                      </a:lnTo>
                      <a:cubicBezTo>
                        <a:pt x="10403" y="10509"/>
                        <a:pt x="10509" y="10403"/>
                        <a:pt x="10615" y="10296"/>
                      </a:cubicBezTo>
                      <a:cubicBezTo>
                        <a:pt x="10828" y="10084"/>
                        <a:pt x="11146" y="9660"/>
                        <a:pt x="11465" y="9235"/>
                      </a:cubicBezTo>
                      <a:cubicBezTo>
                        <a:pt x="12208" y="8067"/>
                        <a:pt x="12845" y="6900"/>
                        <a:pt x="13269" y="5626"/>
                      </a:cubicBezTo>
                      <a:cubicBezTo>
                        <a:pt x="13588" y="4352"/>
                        <a:pt x="13906" y="3078"/>
                        <a:pt x="13906" y="1698"/>
                      </a:cubicBezTo>
                      <a:cubicBezTo>
                        <a:pt x="14012" y="637"/>
                        <a:pt x="13906" y="0"/>
                        <a:pt x="13800" y="0"/>
                      </a:cubicBezTo>
                      <a:close/>
                    </a:path>
                  </a:pathLst>
                </a:custGeom>
                <a:solidFill>
                  <a:srgbClr val="AA5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61"/>
                <p:cNvSpPr/>
                <p:nvPr/>
              </p:nvSpPr>
              <p:spPr>
                <a:xfrm>
                  <a:off x="-437316" y="1866948"/>
                  <a:ext cx="43853" cy="43853"/>
                </a:xfrm>
                <a:custGeom>
                  <a:rect b="b" l="l" r="r" t="t"/>
                  <a:pathLst>
                    <a:path extrusionOk="0" h="2071" w="2071">
                      <a:moveTo>
                        <a:pt x="1009" y="1"/>
                      </a:moveTo>
                      <a:cubicBezTo>
                        <a:pt x="478" y="1"/>
                        <a:pt x="53" y="425"/>
                        <a:pt x="53" y="956"/>
                      </a:cubicBezTo>
                      <a:cubicBezTo>
                        <a:pt x="0" y="1699"/>
                        <a:pt x="531" y="2070"/>
                        <a:pt x="1049" y="2070"/>
                      </a:cubicBezTo>
                      <a:cubicBezTo>
                        <a:pt x="1566" y="2070"/>
                        <a:pt x="2070" y="1699"/>
                        <a:pt x="1964" y="956"/>
                      </a:cubicBezTo>
                      <a:cubicBezTo>
                        <a:pt x="1964" y="425"/>
                        <a:pt x="1539" y="1"/>
                        <a:pt x="10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61"/>
                <p:cNvSpPr/>
                <p:nvPr/>
              </p:nvSpPr>
              <p:spPr>
                <a:xfrm>
                  <a:off x="-503636" y="1833238"/>
                  <a:ext cx="15754" cy="15754"/>
                </a:xfrm>
                <a:custGeom>
                  <a:rect b="b" l="l" r="r" t="t"/>
                  <a:pathLst>
                    <a:path extrusionOk="0" h="744" w="744">
                      <a:moveTo>
                        <a:pt x="372" y="0"/>
                      </a:moveTo>
                      <a:cubicBezTo>
                        <a:pt x="187" y="0"/>
                        <a:pt x="1" y="106"/>
                        <a:pt x="1" y="319"/>
                      </a:cubicBezTo>
                      <a:lnTo>
                        <a:pt x="1" y="425"/>
                      </a:lnTo>
                      <a:cubicBezTo>
                        <a:pt x="1" y="637"/>
                        <a:pt x="107" y="743"/>
                        <a:pt x="319" y="743"/>
                      </a:cubicBezTo>
                      <a:cubicBezTo>
                        <a:pt x="532" y="743"/>
                        <a:pt x="744" y="531"/>
                        <a:pt x="744" y="319"/>
                      </a:cubicBezTo>
                      <a:cubicBezTo>
                        <a:pt x="744" y="106"/>
                        <a:pt x="558" y="0"/>
                        <a:pt x="3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61"/>
                <p:cNvSpPr/>
                <p:nvPr/>
              </p:nvSpPr>
              <p:spPr>
                <a:xfrm>
                  <a:off x="-517103" y="1916964"/>
                  <a:ext cx="22488" cy="16876"/>
                </a:xfrm>
                <a:custGeom>
                  <a:rect b="b" l="l" r="r" t="t"/>
                  <a:pathLst>
                    <a:path extrusionOk="0" h="797" w="1062">
                      <a:moveTo>
                        <a:pt x="531" y="0"/>
                      </a:moveTo>
                      <a:cubicBezTo>
                        <a:pt x="292" y="0"/>
                        <a:pt x="53" y="133"/>
                        <a:pt x="0" y="398"/>
                      </a:cubicBezTo>
                      <a:cubicBezTo>
                        <a:pt x="53" y="664"/>
                        <a:pt x="292" y="796"/>
                        <a:pt x="531" y="796"/>
                      </a:cubicBezTo>
                      <a:cubicBezTo>
                        <a:pt x="770" y="796"/>
                        <a:pt x="1008" y="664"/>
                        <a:pt x="1062" y="398"/>
                      </a:cubicBezTo>
                      <a:cubicBezTo>
                        <a:pt x="1008" y="133"/>
                        <a:pt x="770" y="0"/>
                        <a:pt x="5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61"/>
                <p:cNvSpPr/>
                <p:nvPr/>
              </p:nvSpPr>
              <p:spPr>
                <a:xfrm>
                  <a:off x="-11381" y="1876498"/>
                  <a:ext cx="29243" cy="30937"/>
                </a:xfrm>
                <a:custGeom>
                  <a:rect b="b" l="l" r="r" t="t"/>
                  <a:pathLst>
                    <a:path extrusionOk="0" h="1461" w="1381">
                      <a:moveTo>
                        <a:pt x="690" y="1"/>
                      </a:moveTo>
                      <a:cubicBezTo>
                        <a:pt x="345" y="1"/>
                        <a:pt x="0" y="239"/>
                        <a:pt x="0" y="717"/>
                      </a:cubicBezTo>
                      <a:cubicBezTo>
                        <a:pt x="0" y="1142"/>
                        <a:pt x="319" y="1460"/>
                        <a:pt x="743" y="1460"/>
                      </a:cubicBezTo>
                      <a:cubicBezTo>
                        <a:pt x="1062" y="1460"/>
                        <a:pt x="1380" y="1142"/>
                        <a:pt x="1380" y="717"/>
                      </a:cubicBezTo>
                      <a:cubicBezTo>
                        <a:pt x="1380" y="239"/>
                        <a:pt x="1035" y="1"/>
                        <a:pt x="6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61"/>
                <p:cNvSpPr/>
                <p:nvPr/>
              </p:nvSpPr>
              <p:spPr>
                <a:xfrm>
                  <a:off x="-65335" y="1837727"/>
                  <a:ext cx="34706" cy="23758"/>
                </a:xfrm>
                <a:custGeom>
                  <a:rect b="b" l="l" r="r" t="t"/>
                  <a:pathLst>
                    <a:path extrusionOk="0" h="1122" w="1639">
                      <a:moveTo>
                        <a:pt x="744" y="1"/>
                      </a:moveTo>
                      <a:cubicBezTo>
                        <a:pt x="319" y="1"/>
                        <a:pt x="1" y="319"/>
                        <a:pt x="1" y="744"/>
                      </a:cubicBezTo>
                      <a:cubicBezTo>
                        <a:pt x="1" y="1017"/>
                        <a:pt x="105" y="1122"/>
                        <a:pt x="251" y="1122"/>
                      </a:cubicBezTo>
                      <a:cubicBezTo>
                        <a:pt x="726" y="1122"/>
                        <a:pt x="1638" y="1"/>
                        <a:pt x="7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61"/>
                <p:cNvSpPr/>
                <p:nvPr/>
              </p:nvSpPr>
              <p:spPr>
                <a:xfrm>
                  <a:off x="-103534" y="1920902"/>
                  <a:ext cx="17321" cy="12409"/>
                </a:xfrm>
                <a:custGeom>
                  <a:rect b="b" l="l" r="r" t="t"/>
                  <a:pathLst>
                    <a:path extrusionOk="0" h="586" w="818">
                      <a:moveTo>
                        <a:pt x="319" y="0"/>
                      </a:moveTo>
                      <a:cubicBezTo>
                        <a:pt x="213" y="0"/>
                        <a:pt x="0" y="212"/>
                        <a:pt x="0" y="425"/>
                      </a:cubicBezTo>
                      <a:cubicBezTo>
                        <a:pt x="0" y="540"/>
                        <a:pt x="45" y="585"/>
                        <a:pt x="110" y="585"/>
                      </a:cubicBezTo>
                      <a:cubicBezTo>
                        <a:pt x="340" y="585"/>
                        <a:pt x="817" y="0"/>
                        <a:pt x="3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61"/>
                <p:cNvSpPr/>
                <p:nvPr/>
              </p:nvSpPr>
              <p:spPr>
                <a:xfrm>
                  <a:off x="-1355512" y="3584054"/>
                  <a:ext cx="1956443" cy="620155"/>
                </a:xfrm>
                <a:custGeom>
                  <a:rect b="b" l="l" r="r" t="t"/>
                  <a:pathLst>
                    <a:path extrusionOk="0" h="29869" w="92394">
                      <a:moveTo>
                        <a:pt x="1" y="0"/>
                      </a:moveTo>
                      <a:cubicBezTo>
                        <a:pt x="1" y="0"/>
                        <a:pt x="2" y="1"/>
                        <a:pt x="4" y="2"/>
                      </a:cubicBezTo>
                      <a:lnTo>
                        <a:pt x="4" y="2"/>
                      </a:lnTo>
                      <a:cubicBezTo>
                        <a:pt x="3" y="1"/>
                        <a:pt x="2" y="1"/>
                        <a:pt x="1" y="0"/>
                      </a:cubicBezTo>
                      <a:close/>
                      <a:moveTo>
                        <a:pt x="4" y="2"/>
                      </a:moveTo>
                      <a:cubicBezTo>
                        <a:pt x="1926" y="1190"/>
                        <a:pt x="15510" y="22824"/>
                        <a:pt x="38533" y="27492"/>
                      </a:cubicBezTo>
                      <a:cubicBezTo>
                        <a:pt x="44840" y="28796"/>
                        <a:pt x="51916" y="29868"/>
                        <a:pt x="58930" y="29868"/>
                      </a:cubicBezTo>
                      <a:cubicBezTo>
                        <a:pt x="66198" y="29868"/>
                        <a:pt x="73400" y="28717"/>
                        <a:pt x="79612" y="25476"/>
                      </a:cubicBezTo>
                      <a:cubicBezTo>
                        <a:pt x="92393" y="18829"/>
                        <a:pt x="74936" y="16123"/>
                        <a:pt x="68134" y="16123"/>
                      </a:cubicBezTo>
                      <a:cubicBezTo>
                        <a:pt x="67875" y="16123"/>
                        <a:pt x="67631" y="16127"/>
                        <a:pt x="67405" y="16135"/>
                      </a:cubicBezTo>
                      <a:cubicBezTo>
                        <a:pt x="67175" y="16143"/>
                        <a:pt x="66946" y="16147"/>
                        <a:pt x="66717" y="16147"/>
                      </a:cubicBezTo>
                      <a:cubicBezTo>
                        <a:pt x="52910" y="16147"/>
                        <a:pt x="41611" y="638"/>
                        <a:pt x="41611" y="637"/>
                      </a:cubicBezTo>
                      <a:lnTo>
                        <a:pt x="41611" y="637"/>
                      </a:lnTo>
                      <a:cubicBezTo>
                        <a:pt x="41611" y="638"/>
                        <a:pt x="42884" y="10403"/>
                        <a:pt x="33544" y="12950"/>
                      </a:cubicBezTo>
                      <a:cubicBezTo>
                        <a:pt x="32926" y="13116"/>
                        <a:pt x="32227" y="13193"/>
                        <a:pt x="31461" y="13193"/>
                      </a:cubicBezTo>
                      <a:cubicBezTo>
                        <a:pt x="21508" y="13193"/>
                        <a:pt x="293" y="180"/>
                        <a:pt x="4" y="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61"/>
                <p:cNvSpPr/>
                <p:nvPr/>
              </p:nvSpPr>
              <p:spPr>
                <a:xfrm>
                  <a:off x="-1060889" y="2927433"/>
                  <a:ext cx="1391158" cy="1173825"/>
                </a:xfrm>
                <a:custGeom>
                  <a:rect b="b" l="l" r="r" t="t"/>
                  <a:pathLst>
                    <a:path extrusionOk="0" h="52438" w="70483">
                      <a:moveTo>
                        <a:pt x="1" y="1"/>
                      </a:moveTo>
                      <a:cubicBezTo>
                        <a:pt x="1" y="1"/>
                        <a:pt x="744" y="1"/>
                        <a:pt x="2018" y="319"/>
                      </a:cubicBezTo>
                      <a:cubicBezTo>
                        <a:pt x="3716" y="744"/>
                        <a:pt x="5308" y="1487"/>
                        <a:pt x="6794" y="2548"/>
                      </a:cubicBezTo>
                      <a:cubicBezTo>
                        <a:pt x="10403" y="5096"/>
                        <a:pt x="14118" y="9766"/>
                        <a:pt x="17197" y="14861"/>
                      </a:cubicBezTo>
                      <a:cubicBezTo>
                        <a:pt x="18789" y="17303"/>
                        <a:pt x="20275" y="19956"/>
                        <a:pt x="21655" y="22292"/>
                      </a:cubicBezTo>
                      <a:cubicBezTo>
                        <a:pt x="22292" y="23565"/>
                        <a:pt x="22929" y="24733"/>
                        <a:pt x="23672" y="25795"/>
                      </a:cubicBezTo>
                      <a:cubicBezTo>
                        <a:pt x="23990" y="26325"/>
                        <a:pt x="24309" y="26856"/>
                        <a:pt x="24627" y="27387"/>
                      </a:cubicBezTo>
                      <a:lnTo>
                        <a:pt x="25795" y="28767"/>
                      </a:lnTo>
                      <a:cubicBezTo>
                        <a:pt x="26432" y="29616"/>
                        <a:pt x="27068" y="30359"/>
                        <a:pt x="27811" y="31102"/>
                      </a:cubicBezTo>
                      <a:cubicBezTo>
                        <a:pt x="28342" y="31739"/>
                        <a:pt x="28873" y="32270"/>
                        <a:pt x="29510" y="32800"/>
                      </a:cubicBezTo>
                      <a:lnTo>
                        <a:pt x="30677" y="33862"/>
                      </a:lnTo>
                      <a:cubicBezTo>
                        <a:pt x="30784" y="33968"/>
                        <a:pt x="30890" y="34074"/>
                        <a:pt x="31102" y="34180"/>
                      </a:cubicBezTo>
                      <a:lnTo>
                        <a:pt x="32694" y="35454"/>
                      </a:lnTo>
                      <a:cubicBezTo>
                        <a:pt x="33225" y="35879"/>
                        <a:pt x="33862" y="36303"/>
                        <a:pt x="34711" y="36728"/>
                      </a:cubicBezTo>
                      <a:lnTo>
                        <a:pt x="35879" y="37577"/>
                      </a:lnTo>
                      <a:lnTo>
                        <a:pt x="37259" y="38426"/>
                      </a:lnTo>
                      <a:cubicBezTo>
                        <a:pt x="39488" y="39700"/>
                        <a:pt x="41823" y="40868"/>
                        <a:pt x="44158" y="41823"/>
                      </a:cubicBezTo>
                      <a:cubicBezTo>
                        <a:pt x="45538" y="42354"/>
                        <a:pt x="47024" y="42778"/>
                        <a:pt x="48404" y="42990"/>
                      </a:cubicBezTo>
                      <a:cubicBezTo>
                        <a:pt x="49890" y="43203"/>
                        <a:pt x="51376" y="43309"/>
                        <a:pt x="52968" y="43415"/>
                      </a:cubicBezTo>
                      <a:cubicBezTo>
                        <a:pt x="53476" y="43396"/>
                        <a:pt x="53984" y="43387"/>
                        <a:pt x="54491" y="43387"/>
                      </a:cubicBezTo>
                      <a:cubicBezTo>
                        <a:pt x="56850" y="43387"/>
                        <a:pt x="59208" y="43578"/>
                        <a:pt x="61566" y="43840"/>
                      </a:cubicBezTo>
                      <a:cubicBezTo>
                        <a:pt x="62946" y="44052"/>
                        <a:pt x="64220" y="44477"/>
                        <a:pt x="65388" y="44901"/>
                      </a:cubicBezTo>
                      <a:cubicBezTo>
                        <a:pt x="66449" y="45432"/>
                        <a:pt x="67405" y="46175"/>
                        <a:pt x="68148" y="47024"/>
                      </a:cubicBezTo>
                      <a:cubicBezTo>
                        <a:pt x="68891" y="47767"/>
                        <a:pt x="69421" y="48510"/>
                        <a:pt x="69846" y="49465"/>
                      </a:cubicBezTo>
                      <a:cubicBezTo>
                        <a:pt x="70271" y="50102"/>
                        <a:pt x="70271" y="50845"/>
                        <a:pt x="69846" y="51482"/>
                      </a:cubicBezTo>
                      <a:cubicBezTo>
                        <a:pt x="69528" y="51801"/>
                        <a:pt x="69103" y="52013"/>
                        <a:pt x="68678" y="52225"/>
                      </a:cubicBezTo>
                      <a:cubicBezTo>
                        <a:pt x="68466" y="52225"/>
                        <a:pt x="68254" y="52225"/>
                        <a:pt x="68148" y="52331"/>
                      </a:cubicBezTo>
                      <a:cubicBezTo>
                        <a:pt x="68148" y="52331"/>
                        <a:pt x="68360" y="52331"/>
                        <a:pt x="68572" y="52438"/>
                      </a:cubicBezTo>
                      <a:cubicBezTo>
                        <a:pt x="69103" y="52331"/>
                        <a:pt x="69634" y="52119"/>
                        <a:pt x="69952" y="51695"/>
                      </a:cubicBezTo>
                      <a:cubicBezTo>
                        <a:pt x="70271" y="51482"/>
                        <a:pt x="70483" y="51058"/>
                        <a:pt x="70483" y="50633"/>
                      </a:cubicBezTo>
                      <a:cubicBezTo>
                        <a:pt x="70483" y="50209"/>
                        <a:pt x="70377" y="49784"/>
                        <a:pt x="70164" y="49359"/>
                      </a:cubicBezTo>
                      <a:cubicBezTo>
                        <a:pt x="69846" y="48404"/>
                        <a:pt x="69209" y="47449"/>
                        <a:pt x="68572" y="46706"/>
                      </a:cubicBezTo>
                      <a:cubicBezTo>
                        <a:pt x="68148" y="46281"/>
                        <a:pt x="67723" y="45856"/>
                        <a:pt x="67192" y="45432"/>
                      </a:cubicBezTo>
                      <a:cubicBezTo>
                        <a:pt x="66768" y="45007"/>
                        <a:pt x="66131" y="44689"/>
                        <a:pt x="65600" y="44370"/>
                      </a:cubicBezTo>
                      <a:cubicBezTo>
                        <a:pt x="64326" y="43840"/>
                        <a:pt x="63053" y="43415"/>
                        <a:pt x="61673" y="43203"/>
                      </a:cubicBezTo>
                      <a:cubicBezTo>
                        <a:pt x="58807" y="42778"/>
                        <a:pt x="55834" y="42566"/>
                        <a:pt x="52862" y="42460"/>
                      </a:cubicBezTo>
                      <a:cubicBezTo>
                        <a:pt x="51482" y="42460"/>
                        <a:pt x="49996" y="42247"/>
                        <a:pt x="48510" y="42035"/>
                      </a:cubicBezTo>
                      <a:cubicBezTo>
                        <a:pt x="47237" y="41823"/>
                        <a:pt x="45857" y="41398"/>
                        <a:pt x="44583" y="40868"/>
                      </a:cubicBezTo>
                      <a:cubicBezTo>
                        <a:pt x="42248" y="39806"/>
                        <a:pt x="40018" y="38745"/>
                        <a:pt x="37895" y="37365"/>
                      </a:cubicBezTo>
                      <a:lnTo>
                        <a:pt x="36516" y="36622"/>
                      </a:lnTo>
                      <a:lnTo>
                        <a:pt x="35348" y="35772"/>
                      </a:lnTo>
                      <a:cubicBezTo>
                        <a:pt x="34605" y="35242"/>
                        <a:pt x="33968" y="34817"/>
                        <a:pt x="33437" y="34393"/>
                      </a:cubicBezTo>
                      <a:lnTo>
                        <a:pt x="31845" y="33225"/>
                      </a:lnTo>
                      <a:cubicBezTo>
                        <a:pt x="31845" y="33225"/>
                        <a:pt x="31739" y="33119"/>
                        <a:pt x="31527" y="32906"/>
                      </a:cubicBezTo>
                      <a:cubicBezTo>
                        <a:pt x="31208" y="32588"/>
                        <a:pt x="30890" y="32270"/>
                        <a:pt x="30359" y="31845"/>
                      </a:cubicBezTo>
                      <a:cubicBezTo>
                        <a:pt x="29828" y="31420"/>
                        <a:pt x="29191" y="30890"/>
                        <a:pt x="28661" y="30253"/>
                      </a:cubicBezTo>
                      <a:cubicBezTo>
                        <a:pt x="28024" y="29616"/>
                        <a:pt x="27281" y="28873"/>
                        <a:pt x="26750" y="28024"/>
                      </a:cubicBezTo>
                      <a:lnTo>
                        <a:pt x="25582" y="26750"/>
                      </a:lnTo>
                      <a:cubicBezTo>
                        <a:pt x="25264" y="26325"/>
                        <a:pt x="24945" y="25795"/>
                        <a:pt x="24627" y="25264"/>
                      </a:cubicBezTo>
                      <a:cubicBezTo>
                        <a:pt x="23990" y="24202"/>
                        <a:pt x="23247" y="23035"/>
                        <a:pt x="22504" y="21761"/>
                      </a:cubicBezTo>
                      <a:cubicBezTo>
                        <a:pt x="21124" y="19426"/>
                        <a:pt x="19638" y="16878"/>
                        <a:pt x="17940" y="14331"/>
                      </a:cubicBezTo>
                      <a:cubicBezTo>
                        <a:pt x="14755" y="9342"/>
                        <a:pt x="10934" y="4565"/>
                        <a:pt x="7006" y="2124"/>
                      </a:cubicBezTo>
                      <a:cubicBezTo>
                        <a:pt x="5520" y="1168"/>
                        <a:pt x="3822" y="425"/>
                        <a:pt x="2018" y="107"/>
                      </a:cubicBezTo>
                      <a:cubicBezTo>
                        <a:pt x="1487" y="1"/>
                        <a:pt x="1062" y="1"/>
                        <a:pt x="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61"/>
                <p:cNvSpPr/>
                <p:nvPr/>
              </p:nvSpPr>
              <p:spPr>
                <a:xfrm rot="-782811">
                  <a:off x="51547" y="3958753"/>
                  <a:ext cx="236028" cy="100598"/>
                </a:xfrm>
                <a:custGeom>
                  <a:rect b="b" l="l" r="r" t="t"/>
                  <a:pathLst>
                    <a:path extrusionOk="0" h="4751" w="11147">
                      <a:moveTo>
                        <a:pt x="4300" y="1"/>
                      </a:moveTo>
                      <a:cubicBezTo>
                        <a:pt x="3902" y="1"/>
                        <a:pt x="3503" y="27"/>
                        <a:pt x="3079" y="80"/>
                      </a:cubicBezTo>
                      <a:cubicBezTo>
                        <a:pt x="2017" y="80"/>
                        <a:pt x="956" y="399"/>
                        <a:pt x="1" y="1036"/>
                      </a:cubicBezTo>
                      <a:cubicBezTo>
                        <a:pt x="17" y="1052"/>
                        <a:pt x="64" y="1058"/>
                        <a:pt x="138" y="1058"/>
                      </a:cubicBezTo>
                      <a:cubicBezTo>
                        <a:pt x="426" y="1058"/>
                        <a:pt x="1119" y="961"/>
                        <a:pt x="1937" y="961"/>
                      </a:cubicBezTo>
                      <a:cubicBezTo>
                        <a:pt x="2301" y="961"/>
                        <a:pt x="2690" y="980"/>
                        <a:pt x="3079" y="1036"/>
                      </a:cubicBezTo>
                      <a:cubicBezTo>
                        <a:pt x="3822" y="1036"/>
                        <a:pt x="4459" y="1142"/>
                        <a:pt x="5202" y="1354"/>
                      </a:cubicBezTo>
                      <a:lnTo>
                        <a:pt x="6051" y="1566"/>
                      </a:lnTo>
                      <a:lnTo>
                        <a:pt x="6369" y="1673"/>
                      </a:lnTo>
                      <a:cubicBezTo>
                        <a:pt x="6582" y="1673"/>
                        <a:pt x="6794" y="1779"/>
                        <a:pt x="7006" y="1885"/>
                      </a:cubicBezTo>
                      <a:cubicBezTo>
                        <a:pt x="7643" y="1991"/>
                        <a:pt x="8280" y="2309"/>
                        <a:pt x="8811" y="2734"/>
                      </a:cubicBezTo>
                      <a:cubicBezTo>
                        <a:pt x="9448" y="3053"/>
                        <a:pt x="9872" y="3477"/>
                        <a:pt x="10403" y="4008"/>
                      </a:cubicBezTo>
                      <a:cubicBezTo>
                        <a:pt x="10722" y="4432"/>
                        <a:pt x="10934" y="4751"/>
                        <a:pt x="11040" y="4751"/>
                      </a:cubicBezTo>
                      <a:cubicBezTo>
                        <a:pt x="11146" y="4751"/>
                        <a:pt x="11040" y="4326"/>
                        <a:pt x="10828" y="3689"/>
                      </a:cubicBezTo>
                      <a:cubicBezTo>
                        <a:pt x="10509" y="2946"/>
                        <a:pt x="10085" y="2416"/>
                        <a:pt x="9448" y="1885"/>
                      </a:cubicBezTo>
                      <a:cubicBezTo>
                        <a:pt x="8811" y="1354"/>
                        <a:pt x="8174" y="930"/>
                        <a:pt x="7537" y="611"/>
                      </a:cubicBezTo>
                      <a:cubicBezTo>
                        <a:pt x="7219" y="505"/>
                        <a:pt x="7006" y="399"/>
                        <a:pt x="6794" y="293"/>
                      </a:cubicBezTo>
                      <a:lnTo>
                        <a:pt x="6476" y="187"/>
                      </a:lnTo>
                      <a:lnTo>
                        <a:pt x="5520" y="80"/>
                      </a:lnTo>
                      <a:cubicBezTo>
                        <a:pt x="5096" y="27"/>
                        <a:pt x="4698" y="1"/>
                        <a:pt x="4300" y="1"/>
                      </a:cubicBezTo>
                      <a:close/>
                    </a:path>
                  </a:pathLst>
                </a:custGeom>
                <a:solidFill>
                  <a:srgbClr val="FFD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61"/>
                <p:cNvSpPr/>
                <p:nvPr/>
              </p:nvSpPr>
              <p:spPr>
                <a:xfrm>
                  <a:off x="76284" y="4076411"/>
                  <a:ext cx="186573" cy="92175"/>
                </a:xfrm>
                <a:custGeom>
                  <a:rect b="b" l="l" r="r" t="t"/>
                  <a:pathLst>
                    <a:path extrusionOk="0" h="4353" w="8811">
                      <a:moveTo>
                        <a:pt x="2654" y="1"/>
                      </a:moveTo>
                      <a:cubicBezTo>
                        <a:pt x="1274" y="1"/>
                        <a:pt x="0" y="213"/>
                        <a:pt x="0" y="425"/>
                      </a:cubicBezTo>
                      <a:cubicBezTo>
                        <a:pt x="0" y="531"/>
                        <a:pt x="1274" y="638"/>
                        <a:pt x="2548" y="956"/>
                      </a:cubicBezTo>
                      <a:cubicBezTo>
                        <a:pt x="3291" y="1062"/>
                        <a:pt x="4034" y="1381"/>
                        <a:pt x="4883" y="1699"/>
                      </a:cubicBezTo>
                      <a:cubicBezTo>
                        <a:pt x="5626" y="1805"/>
                        <a:pt x="6263" y="2124"/>
                        <a:pt x="7006" y="2654"/>
                      </a:cubicBezTo>
                      <a:cubicBezTo>
                        <a:pt x="7430" y="2867"/>
                        <a:pt x="7855" y="3291"/>
                        <a:pt x="8173" y="3716"/>
                      </a:cubicBezTo>
                      <a:cubicBezTo>
                        <a:pt x="8386" y="4034"/>
                        <a:pt x="8598" y="4353"/>
                        <a:pt x="8704" y="4353"/>
                      </a:cubicBezTo>
                      <a:cubicBezTo>
                        <a:pt x="8810" y="4353"/>
                        <a:pt x="8810" y="3928"/>
                        <a:pt x="8598" y="3397"/>
                      </a:cubicBezTo>
                      <a:cubicBezTo>
                        <a:pt x="8386" y="2867"/>
                        <a:pt x="8067" y="2336"/>
                        <a:pt x="7537" y="1805"/>
                      </a:cubicBezTo>
                      <a:cubicBezTo>
                        <a:pt x="7112" y="1381"/>
                        <a:pt x="6581" y="1062"/>
                        <a:pt x="6051" y="744"/>
                      </a:cubicBezTo>
                      <a:lnTo>
                        <a:pt x="5307" y="319"/>
                      </a:lnTo>
                      <a:lnTo>
                        <a:pt x="4989" y="319"/>
                      </a:lnTo>
                      <a:cubicBezTo>
                        <a:pt x="4883" y="319"/>
                        <a:pt x="4671" y="213"/>
                        <a:pt x="4458" y="213"/>
                      </a:cubicBezTo>
                      <a:cubicBezTo>
                        <a:pt x="3821" y="107"/>
                        <a:pt x="3185" y="1"/>
                        <a:pt x="2654" y="1"/>
                      </a:cubicBezTo>
                      <a:close/>
                    </a:path>
                  </a:pathLst>
                </a:custGeom>
                <a:solidFill>
                  <a:srgbClr val="FFD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61"/>
                <p:cNvSpPr/>
                <p:nvPr/>
              </p:nvSpPr>
              <p:spPr>
                <a:xfrm rot="203871">
                  <a:off x="-1416190" y="3489932"/>
                  <a:ext cx="721529" cy="586667"/>
                </a:xfrm>
                <a:custGeom>
                  <a:rect b="b" l="l" r="r" t="t"/>
                  <a:pathLst>
                    <a:path extrusionOk="0" h="27706" w="34075">
                      <a:moveTo>
                        <a:pt x="1" y="1"/>
                      </a:moveTo>
                      <a:lnTo>
                        <a:pt x="1" y="1"/>
                      </a:lnTo>
                      <a:cubicBezTo>
                        <a:pt x="425" y="1168"/>
                        <a:pt x="956" y="2230"/>
                        <a:pt x="1593" y="3185"/>
                      </a:cubicBezTo>
                      <a:cubicBezTo>
                        <a:pt x="2867" y="5520"/>
                        <a:pt x="4247" y="7643"/>
                        <a:pt x="5945" y="9660"/>
                      </a:cubicBezTo>
                      <a:cubicBezTo>
                        <a:pt x="7537" y="11677"/>
                        <a:pt x="9342" y="13588"/>
                        <a:pt x="11253" y="15392"/>
                      </a:cubicBezTo>
                      <a:cubicBezTo>
                        <a:pt x="11996" y="16135"/>
                        <a:pt x="12633" y="16666"/>
                        <a:pt x="13163" y="17090"/>
                      </a:cubicBezTo>
                      <a:lnTo>
                        <a:pt x="13906" y="17727"/>
                      </a:lnTo>
                      <a:cubicBezTo>
                        <a:pt x="13906" y="17727"/>
                        <a:pt x="14968" y="18683"/>
                        <a:pt x="16772" y="19850"/>
                      </a:cubicBezTo>
                      <a:cubicBezTo>
                        <a:pt x="18895" y="21336"/>
                        <a:pt x="21124" y="22716"/>
                        <a:pt x="23460" y="23884"/>
                      </a:cubicBezTo>
                      <a:cubicBezTo>
                        <a:pt x="25795" y="25051"/>
                        <a:pt x="28236" y="26007"/>
                        <a:pt x="30678" y="26750"/>
                      </a:cubicBezTo>
                      <a:cubicBezTo>
                        <a:pt x="31739" y="27174"/>
                        <a:pt x="32907" y="27493"/>
                        <a:pt x="34074" y="27705"/>
                      </a:cubicBezTo>
                      <a:cubicBezTo>
                        <a:pt x="33013" y="27174"/>
                        <a:pt x="31951" y="26644"/>
                        <a:pt x="30890" y="26325"/>
                      </a:cubicBezTo>
                      <a:cubicBezTo>
                        <a:pt x="28449" y="25370"/>
                        <a:pt x="26113" y="24202"/>
                        <a:pt x="23884" y="23035"/>
                      </a:cubicBezTo>
                      <a:cubicBezTo>
                        <a:pt x="21655" y="21761"/>
                        <a:pt x="19532" y="20381"/>
                        <a:pt x="17409" y="18895"/>
                      </a:cubicBezTo>
                      <a:cubicBezTo>
                        <a:pt x="15711" y="17621"/>
                        <a:pt x="14649" y="16772"/>
                        <a:pt x="14649" y="16772"/>
                      </a:cubicBezTo>
                      <a:lnTo>
                        <a:pt x="13906" y="16135"/>
                      </a:lnTo>
                      <a:cubicBezTo>
                        <a:pt x="13482" y="15710"/>
                        <a:pt x="12739" y="15180"/>
                        <a:pt x="11996" y="14543"/>
                      </a:cubicBezTo>
                      <a:cubicBezTo>
                        <a:pt x="10085" y="12844"/>
                        <a:pt x="8280" y="11040"/>
                        <a:pt x="6582" y="9023"/>
                      </a:cubicBezTo>
                      <a:cubicBezTo>
                        <a:pt x="4990" y="7113"/>
                        <a:pt x="3398" y="5096"/>
                        <a:pt x="2018" y="2973"/>
                      </a:cubicBezTo>
                      <a:cubicBezTo>
                        <a:pt x="1381" y="1911"/>
                        <a:pt x="744" y="956"/>
                        <a:pt x="1" y="1"/>
                      </a:cubicBezTo>
                      <a:close/>
                    </a:path>
                  </a:pathLst>
                </a:custGeom>
                <a:solidFill>
                  <a:srgbClr val="FFD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61"/>
                <p:cNvSpPr/>
                <p:nvPr/>
              </p:nvSpPr>
              <p:spPr>
                <a:xfrm>
                  <a:off x="-1377977" y="3548263"/>
                  <a:ext cx="1881254" cy="665284"/>
                </a:xfrm>
                <a:custGeom>
                  <a:rect b="b" l="l" r="r" t="t"/>
                  <a:pathLst>
                    <a:path extrusionOk="0" h="29830" w="87786">
                      <a:moveTo>
                        <a:pt x="1" y="0"/>
                      </a:moveTo>
                      <a:cubicBezTo>
                        <a:pt x="1" y="0"/>
                        <a:pt x="15" y="9"/>
                        <a:pt x="43" y="26"/>
                      </a:cubicBezTo>
                      <a:lnTo>
                        <a:pt x="43" y="26"/>
                      </a:lnTo>
                      <a:cubicBezTo>
                        <a:pt x="29" y="16"/>
                        <a:pt x="14" y="8"/>
                        <a:pt x="1" y="0"/>
                      </a:cubicBezTo>
                      <a:close/>
                      <a:moveTo>
                        <a:pt x="43" y="26"/>
                      </a:moveTo>
                      <a:cubicBezTo>
                        <a:pt x="2104" y="1368"/>
                        <a:pt x="15662" y="22750"/>
                        <a:pt x="38533" y="27492"/>
                      </a:cubicBezTo>
                      <a:cubicBezTo>
                        <a:pt x="44852" y="28787"/>
                        <a:pt x="51879" y="29830"/>
                        <a:pt x="58837" y="29830"/>
                      </a:cubicBezTo>
                      <a:cubicBezTo>
                        <a:pt x="66137" y="29830"/>
                        <a:pt x="73362" y="28682"/>
                        <a:pt x="79612" y="25476"/>
                      </a:cubicBezTo>
                      <a:cubicBezTo>
                        <a:pt x="87785" y="21230"/>
                        <a:pt x="83539" y="18576"/>
                        <a:pt x="77701" y="17196"/>
                      </a:cubicBezTo>
                      <a:cubicBezTo>
                        <a:pt x="76852" y="20274"/>
                        <a:pt x="71014" y="24202"/>
                        <a:pt x="56047" y="24945"/>
                      </a:cubicBezTo>
                      <a:cubicBezTo>
                        <a:pt x="55597" y="24970"/>
                        <a:pt x="55142" y="24982"/>
                        <a:pt x="54682" y="24982"/>
                      </a:cubicBezTo>
                      <a:cubicBezTo>
                        <a:pt x="41361" y="24982"/>
                        <a:pt x="24004" y="14790"/>
                        <a:pt x="12102" y="6581"/>
                      </a:cubicBezTo>
                      <a:cubicBezTo>
                        <a:pt x="5758" y="3460"/>
                        <a:pt x="561" y="338"/>
                        <a:pt x="43" y="2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61"/>
                <p:cNvSpPr/>
                <p:nvPr/>
              </p:nvSpPr>
              <p:spPr>
                <a:xfrm>
                  <a:off x="-4756381" y="3057301"/>
                  <a:ext cx="1960149" cy="1173878"/>
                </a:xfrm>
                <a:custGeom>
                  <a:rect b="b" l="l" r="r" t="t"/>
                  <a:pathLst>
                    <a:path extrusionOk="0" h="55437" w="92569">
                      <a:moveTo>
                        <a:pt x="64998" y="1"/>
                      </a:moveTo>
                      <a:cubicBezTo>
                        <a:pt x="49650" y="1"/>
                        <a:pt x="34187" y="6943"/>
                        <a:pt x="34187" y="6943"/>
                      </a:cubicBezTo>
                      <a:cubicBezTo>
                        <a:pt x="34187" y="6943"/>
                        <a:pt x="41299" y="21804"/>
                        <a:pt x="36310" y="22653"/>
                      </a:cubicBezTo>
                      <a:cubicBezTo>
                        <a:pt x="36112" y="22683"/>
                        <a:pt x="35905" y="22697"/>
                        <a:pt x="35689" y="22697"/>
                      </a:cubicBezTo>
                      <a:cubicBezTo>
                        <a:pt x="30440" y="22697"/>
                        <a:pt x="19963" y="14374"/>
                        <a:pt x="19963" y="14374"/>
                      </a:cubicBezTo>
                      <a:cubicBezTo>
                        <a:pt x="19963" y="14374"/>
                        <a:pt x="17840" y="19575"/>
                        <a:pt x="15399" y="26899"/>
                      </a:cubicBezTo>
                      <a:cubicBezTo>
                        <a:pt x="12851" y="34117"/>
                        <a:pt x="1812" y="44944"/>
                        <a:pt x="750" y="49402"/>
                      </a:cubicBezTo>
                      <a:cubicBezTo>
                        <a:pt x="0" y="52552"/>
                        <a:pt x="1740" y="55437"/>
                        <a:pt x="5446" y="55437"/>
                      </a:cubicBezTo>
                      <a:cubicBezTo>
                        <a:pt x="6986" y="55437"/>
                        <a:pt x="8865" y="54939"/>
                        <a:pt x="11047" y="53755"/>
                      </a:cubicBezTo>
                      <a:cubicBezTo>
                        <a:pt x="18371" y="49721"/>
                        <a:pt x="22935" y="36346"/>
                        <a:pt x="22935" y="36346"/>
                      </a:cubicBezTo>
                      <a:cubicBezTo>
                        <a:pt x="22935" y="36346"/>
                        <a:pt x="32846" y="50581"/>
                        <a:pt x="55737" y="50581"/>
                      </a:cubicBezTo>
                      <a:cubicBezTo>
                        <a:pt x="57693" y="50581"/>
                        <a:pt x="59744" y="50477"/>
                        <a:pt x="61891" y="50252"/>
                      </a:cubicBezTo>
                      <a:cubicBezTo>
                        <a:pt x="89171" y="47386"/>
                        <a:pt x="92568" y="17027"/>
                        <a:pt x="92568" y="17027"/>
                      </a:cubicBezTo>
                      <a:cubicBezTo>
                        <a:pt x="87648" y="3801"/>
                        <a:pt x="76355" y="1"/>
                        <a:pt x="649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61"/>
                <p:cNvSpPr/>
                <p:nvPr/>
              </p:nvSpPr>
              <p:spPr>
                <a:xfrm>
                  <a:off x="-4742744" y="3132387"/>
                  <a:ext cx="1076643" cy="1095086"/>
                </a:xfrm>
                <a:custGeom>
                  <a:rect b="b" l="l" r="r" t="t"/>
                  <a:pathLst>
                    <a:path extrusionOk="0" h="51716" w="50845">
                      <a:moveTo>
                        <a:pt x="42672" y="1"/>
                      </a:moveTo>
                      <a:cubicBezTo>
                        <a:pt x="39593" y="956"/>
                        <a:pt x="36515" y="2017"/>
                        <a:pt x="33543" y="3291"/>
                      </a:cubicBezTo>
                      <a:cubicBezTo>
                        <a:pt x="33543" y="3291"/>
                        <a:pt x="40655" y="18152"/>
                        <a:pt x="35666" y="19001"/>
                      </a:cubicBezTo>
                      <a:cubicBezTo>
                        <a:pt x="35468" y="19031"/>
                        <a:pt x="35261" y="19045"/>
                        <a:pt x="35045" y="19045"/>
                      </a:cubicBezTo>
                      <a:cubicBezTo>
                        <a:pt x="29796" y="19045"/>
                        <a:pt x="19319" y="10722"/>
                        <a:pt x="19319" y="10722"/>
                      </a:cubicBezTo>
                      <a:lnTo>
                        <a:pt x="19319" y="10828"/>
                      </a:lnTo>
                      <a:cubicBezTo>
                        <a:pt x="18576" y="12738"/>
                        <a:pt x="17833" y="14755"/>
                        <a:pt x="17090" y="16666"/>
                      </a:cubicBezTo>
                      <a:lnTo>
                        <a:pt x="16878" y="17197"/>
                      </a:lnTo>
                      <a:cubicBezTo>
                        <a:pt x="16135" y="19213"/>
                        <a:pt x="15498" y="21230"/>
                        <a:pt x="14755" y="23141"/>
                      </a:cubicBezTo>
                      <a:cubicBezTo>
                        <a:pt x="12207" y="30571"/>
                        <a:pt x="1168" y="41292"/>
                        <a:pt x="106" y="45750"/>
                      </a:cubicBezTo>
                      <a:cubicBezTo>
                        <a:pt x="106" y="45963"/>
                        <a:pt x="0" y="46281"/>
                        <a:pt x="0" y="46493"/>
                      </a:cubicBezTo>
                      <a:cubicBezTo>
                        <a:pt x="0" y="46600"/>
                        <a:pt x="0" y="46706"/>
                        <a:pt x="0" y="46706"/>
                      </a:cubicBezTo>
                      <a:lnTo>
                        <a:pt x="0" y="47236"/>
                      </a:lnTo>
                      <a:lnTo>
                        <a:pt x="0" y="47555"/>
                      </a:lnTo>
                      <a:lnTo>
                        <a:pt x="0" y="47979"/>
                      </a:lnTo>
                      <a:lnTo>
                        <a:pt x="0" y="48192"/>
                      </a:lnTo>
                      <a:cubicBezTo>
                        <a:pt x="0" y="48404"/>
                        <a:pt x="106" y="48510"/>
                        <a:pt x="106" y="48616"/>
                      </a:cubicBezTo>
                      <a:cubicBezTo>
                        <a:pt x="106" y="48722"/>
                        <a:pt x="212" y="48829"/>
                        <a:pt x="212" y="48935"/>
                      </a:cubicBezTo>
                      <a:cubicBezTo>
                        <a:pt x="212" y="49041"/>
                        <a:pt x="319" y="49147"/>
                        <a:pt x="319" y="49253"/>
                      </a:cubicBezTo>
                      <a:cubicBezTo>
                        <a:pt x="425" y="49466"/>
                        <a:pt x="531" y="49678"/>
                        <a:pt x="743" y="49890"/>
                      </a:cubicBezTo>
                      <a:cubicBezTo>
                        <a:pt x="849" y="50102"/>
                        <a:pt x="955" y="50209"/>
                        <a:pt x="1168" y="50421"/>
                      </a:cubicBezTo>
                      <a:lnTo>
                        <a:pt x="1274" y="50527"/>
                      </a:lnTo>
                      <a:lnTo>
                        <a:pt x="1698" y="50845"/>
                      </a:lnTo>
                      <a:lnTo>
                        <a:pt x="1698" y="50952"/>
                      </a:lnTo>
                      <a:cubicBezTo>
                        <a:pt x="1911" y="51058"/>
                        <a:pt x="2123" y="51164"/>
                        <a:pt x="2229" y="51164"/>
                      </a:cubicBezTo>
                      <a:cubicBezTo>
                        <a:pt x="3073" y="51525"/>
                        <a:pt x="3985" y="51716"/>
                        <a:pt x="4907" y="51716"/>
                      </a:cubicBezTo>
                      <a:cubicBezTo>
                        <a:pt x="5610" y="51716"/>
                        <a:pt x="6318" y="51606"/>
                        <a:pt x="7006" y="51376"/>
                      </a:cubicBezTo>
                      <a:cubicBezTo>
                        <a:pt x="4458" y="49996"/>
                        <a:pt x="2548" y="47555"/>
                        <a:pt x="5095" y="43415"/>
                      </a:cubicBezTo>
                      <a:cubicBezTo>
                        <a:pt x="9331" y="36621"/>
                        <a:pt x="12539" y="32614"/>
                        <a:pt x="14782" y="32614"/>
                      </a:cubicBezTo>
                      <a:cubicBezTo>
                        <a:pt x="15237" y="32614"/>
                        <a:pt x="15652" y="32779"/>
                        <a:pt x="16028" y="33119"/>
                      </a:cubicBezTo>
                      <a:cubicBezTo>
                        <a:pt x="17514" y="34711"/>
                        <a:pt x="18788" y="36409"/>
                        <a:pt x="19956" y="38320"/>
                      </a:cubicBezTo>
                      <a:cubicBezTo>
                        <a:pt x="20487" y="37152"/>
                        <a:pt x="20911" y="36091"/>
                        <a:pt x="21336" y="35136"/>
                      </a:cubicBezTo>
                      <a:lnTo>
                        <a:pt x="21548" y="34499"/>
                      </a:lnTo>
                      <a:lnTo>
                        <a:pt x="21973" y="33543"/>
                      </a:lnTo>
                      <a:lnTo>
                        <a:pt x="21973" y="33437"/>
                      </a:lnTo>
                      <a:cubicBezTo>
                        <a:pt x="21973" y="33437"/>
                        <a:pt x="21973" y="33331"/>
                        <a:pt x="22079" y="33225"/>
                      </a:cubicBezTo>
                      <a:cubicBezTo>
                        <a:pt x="22079" y="33225"/>
                        <a:pt x="22079" y="33225"/>
                        <a:pt x="22079" y="33119"/>
                      </a:cubicBezTo>
                      <a:lnTo>
                        <a:pt x="22079" y="33013"/>
                      </a:lnTo>
                      <a:lnTo>
                        <a:pt x="22079" y="32906"/>
                      </a:lnTo>
                      <a:lnTo>
                        <a:pt x="22079" y="32800"/>
                      </a:lnTo>
                      <a:cubicBezTo>
                        <a:pt x="22716" y="33650"/>
                        <a:pt x="23459" y="34499"/>
                        <a:pt x="24202" y="35348"/>
                      </a:cubicBezTo>
                      <a:lnTo>
                        <a:pt x="24414" y="35242"/>
                      </a:lnTo>
                      <a:cubicBezTo>
                        <a:pt x="22716" y="31208"/>
                        <a:pt x="21336" y="26325"/>
                        <a:pt x="24520" y="25795"/>
                      </a:cubicBezTo>
                      <a:cubicBezTo>
                        <a:pt x="24862" y="25739"/>
                        <a:pt x="25207" y="25713"/>
                        <a:pt x="25554" y="25713"/>
                      </a:cubicBezTo>
                      <a:cubicBezTo>
                        <a:pt x="29183" y="25713"/>
                        <a:pt x="33008" y="28532"/>
                        <a:pt x="36303" y="29404"/>
                      </a:cubicBezTo>
                      <a:cubicBezTo>
                        <a:pt x="37482" y="29762"/>
                        <a:pt x="38623" y="29932"/>
                        <a:pt x="39705" y="29932"/>
                      </a:cubicBezTo>
                      <a:cubicBezTo>
                        <a:pt x="45347" y="29932"/>
                        <a:pt x="49414" y="25341"/>
                        <a:pt x="49147" y="19107"/>
                      </a:cubicBezTo>
                      <a:lnTo>
                        <a:pt x="49147" y="19107"/>
                      </a:lnTo>
                      <a:cubicBezTo>
                        <a:pt x="48404" y="19850"/>
                        <a:pt x="47554" y="20487"/>
                        <a:pt x="46705" y="21018"/>
                      </a:cubicBezTo>
                      <a:cubicBezTo>
                        <a:pt x="50420" y="16454"/>
                        <a:pt x="50845" y="5733"/>
                        <a:pt x="45962" y="1699"/>
                      </a:cubicBezTo>
                      <a:cubicBezTo>
                        <a:pt x="45007" y="956"/>
                        <a:pt x="43839" y="319"/>
                        <a:pt x="426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61"/>
                <p:cNvSpPr/>
                <p:nvPr/>
              </p:nvSpPr>
              <p:spPr>
                <a:xfrm>
                  <a:off x="-4756359" y="3361649"/>
                  <a:ext cx="1827508" cy="868281"/>
                </a:xfrm>
                <a:custGeom>
                  <a:rect b="b" l="l" r="r" t="t"/>
                  <a:pathLst>
                    <a:path extrusionOk="0" h="41005" w="86305">
                      <a:moveTo>
                        <a:pt x="19962" y="1"/>
                      </a:moveTo>
                      <a:cubicBezTo>
                        <a:pt x="19962" y="1"/>
                        <a:pt x="17945" y="5096"/>
                        <a:pt x="15291" y="12420"/>
                      </a:cubicBezTo>
                      <a:cubicBezTo>
                        <a:pt x="12744" y="19744"/>
                        <a:pt x="1811" y="30571"/>
                        <a:pt x="749" y="34923"/>
                      </a:cubicBezTo>
                      <a:cubicBezTo>
                        <a:pt x="0" y="38069"/>
                        <a:pt x="1736" y="41004"/>
                        <a:pt x="5396" y="41004"/>
                      </a:cubicBezTo>
                      <a:cubicBezTo>
                        <a:pt x="6923" y="41004"/>
                        <a:pt x="8784" y="40494"/>
                        <a:pt x="10939" y="39275"/>
                      </a:cubicBezTo>
                      <a:cubicBezTo>
                        <a:pt x="18370" y="35242"/>
                        <a:pt x="22934" y="21867"/>
                        <a:pt x="22934" y="21867"/>
                      </a:cubicBezTo>
                      <a:cubicBezTo>
                        <a:pt x="22934" y="21867"/>
                        <a:pt x="32854" y="36206"/>
                        <a:pt x="55770" y="36206"/>
                      </a:cubicBezTo>
                      <a:cubicBezTo>
                        <a:pt x="57716" y="36206"/>
                        <a:pt x="59755" y="36103"/>
                        <a:pt x="61890" y="35879"/>
                      </a:cubicBezTo>
                      <a:cubicBezTo>
                        <a:pt x="72081" y="34923"/>
                        <a:pt x="81103" y="29085"/>
                        <a:pt x="86304" y="20275"/>
                      </a:cubicBezTo>
                      <a:lnTo>
                        <a:pt x="86304" y="20275"/>
                      </a:lnTo>
                      <a:cubicBezTo>
                        <a:pt x="80663" y="25026"/>
                        <a:pt x="70765" y="31956"/>
                        <a:pt x="61149" y="31956"/>
                      </a:cubicBezTo>
                      <a:cubicBezTo>
                        <a:pt x="57013" y="31956"/>
                        <a:pt x="52930" y="30675"/>
                        <a:pt x="49259" y="27387"/>
                      </a:cubicBezTo>
                      <a:cubicBezTo>
                        <a:pt x="36840" y="16135"/>
                        <a:pt x="43421" y="7962"/>
                        <a:pt x="40873" y="213"/>
                      </a:cubicBezTo>
                      <a:lnTo>
                        <a:pt x="40873" y="213"/>
                      </a:lnTo>
                      <a:cubicBezTo>
                        <a:pt x="40236" y="2018"/>
                        <a:pt x="39069" y="3504"/>
                        <a:pt x="37476" y="4459"/>
                      </a:cubicBezTo>
                      <a:cubicBezTo>
                        <a:pt x="37476" y="5520"/>
                        <a:pt x="36627" y="6370"/>
                        <a:pt x="35672" y="6582"/>
                      </a:cubicBezTo>
                      <a:cubicBezTo>
                        <a:pt x="35396" y="6628"/>
                        <a:pt x="35105" y="6650"/>
                        <a:pt x="34800" y="6650"/>
                      </a:cubicBezTo>
                      <a:cubicBezTo>
                        <a:pt x="29460" y="6650"/>
                        <a:pt x="19962" y="1"/>
                        <a:pt x="199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61"/>
                <p:cNvSpPr/>
                <p:nvPr/>
              </p:nvSpPr>
              <p:spPr>
                <a:xfrm>
                  <a:off x="-2958094" y="3031256"/>
                  <a:ext cx="213550" cy="811426"/>
                </a:xfrm>
                <a:custGeom>
                  <a:rect b="b" l="l" r="r" t="t"/>
                  <a:pathLst>
                    <a:path extrusionOk="0" h="38320" w="10085">
                      <a:moveTo>
                        <a:pt x="3822" y="0"/>
                      </a:moveTo>
                      <a:lnTo>
                        <a:pt x="3822" y="0"/>
                      </a:lnTo>
                      <a:cubicBezTo>
                        <a:pt x="4246" y="1168"/>
                        <a:pt x="4671" y="2229"/>
                        <a:pt x="5308" y="3291"/>
                      </a:cubicBezTo>
                      <a:cubicBezTo>
                        <a:pt x="6369" y="5626"/>
                        <a:pt x="7219" y="8173"/>
                        <a:pt x="7749" y="10721"/>
                      </a:cubicBezTo>
                      <a:cubicBezTo>
                        <a:pt x="8068" y="11995"/>
                        <a:pt x="8174" y="13375"/>
                        <a:pt x="8280" y="14755"/>
                      </a:cubicBezTo>
                      <a:cubicBezTo>
                        <a:pt x="8280" y="15922"/>
                        <a:pt x="8280" y="17090"/>
                        <a:pt x="8174" y="18364"/>
                      </a:cubicBezTo>
                      <a:cubicBezTo>
                        <a:pt x="8068" y="18788"/>
                        <a:pt x="7962" y="19213"/>
                        <a:pt x="7855" y="19637"/>
                      </a:cubicBezTo>
                      <a:cubicBezTo>
                        <a:pt x="7749" y="20168"/>
                        <a:pt x="7749" y="20168"/>
                        <a:pt x="7749" y="20168"/>
                      </a:cubicBezTo>
                      <a:lnTo>
                        <a:pt x="7537" y="19850"/>
                      </a:lnTo>
                      <a:cubicBezTo>
                        <a:pt x="7219" y="19637"/>
                        <a:pt x="7006" y="19425"/>
                        <a:pt x="6582" y="19107"/>
                      </a:cubicBezTo>
                      <a:lnTo>
                        <a:pt x="4246" y="16984"/>
                      </a:lnTo>
                      <a:lnTo>
                        <a:pt x="5202" y="19956"/>
                      </a:lnTo>
                      <a:cubicBezTo>
                        <a:pt x="5732" y="21548"/>
                        <a:pt x="5945" y="23246"/>
                        <a:pt x="5839" y="24945"/>
                      </a:cubicBezTo>
                      <a:cubicBezTo>
                        <a:pt x="5626" y="27174"/>
                        <a:pt x="4989" y="29297"/>
                        <a:pt x="4140" y="31207"/>
                      </a:cubicBezTo>
                      <a:cubicBezTo>
                        <a:pt x="2442" y="35241"/>
                        <a:pt x="0" y="38213"/>
                        <a:pt x="107" y="38319"/>
                      </a:cubicBezTo>
                      <a:cubicBezTo>
                        <a:pt x="744" y="37895"/>
                        <a:pt x="1380" y="37364"/>
                        <a:pt x="1805" y="36727"/>
                      </a:cubicBezTo>
                      <a:cubicBezTo>
                        <a:pt x="3079" y="35135"/>
                        <a:pt x="4246" y="33543"/>
                        <a:pt x="5096" y="31738"/>
                      </a:cubicBezTo>
                      <a:cubicBezTo>
                        <a:pt x="6263" y="29721"/>
                        <a:pt x="6900" y="27492"/>
                        <a:pt x="7325" y="25157"/>
                      </a:cubicBezTo>
                      <a:cubicBezTo>
                        <a:pt x="7446" y="24070"/>
                        <a:pt x="7463" y="22982"/>
                        <a:pt x="7358" y="21914"/>
                      </a:cubicBezTo>
                      <a:lnTo>
                        <a:pt x="7358" y="21914"/>
                      </a:lnTo>
                      <a:lnTo>
                        <a:pt x="7431" y="21973"/>
                      </a:lnTo>
                      <a:cubicBezTo>
                        <a:pt x="7749" y="22079"/>
                        <a:pt x="7962" y="22291"/>
                        <a:pt x="8280" y="22397"/>
                      </a:cubicBezTo>
                      <a:lnTo>
                        <a:pt x="8492" y="22609"/>
                      </a:lnTo>
                      <a:lnTo>
                        <a:pt x="8917" y="22822"/>
                      </a:lnTo>
                      <a:lnTo>
                        <a:pt x="9023" y="22822"/>
                      </a:lnTo>
                      <a:lnTo>
                        <a:pt x="9023" y="22716"/>
                      </a:lnTo>
                      <a:lnTo>
                        <a:pt x="9129" y="22397"/>
                      </a:lnTo>
                      <a:cubicBezTo>
                        <a:pt x="9235" y="22185"/>
                        <a:pt x="9235" y="21866"/>
                        <a:pt x="9341" y="21654"/>
                      </a:cubicBezTo>
                      <a:cubicBezTo>
                        <a:pt x="9554" y="21017"/>
                        <a:pt x="9660" y="20487"/>
                        <a:pt x="9766" y="19956"/>
                      </a:cubicBezTo>
                      <a:cubicBezTo>
                        <a:pt x="9766" y="19425"/>
                        <a:pt x="9978" y="19000"/>
                        <a:pt x="9978" y="18364"/>
                      </a:cubicBezTo>
                      <a:cubicBezTo>
                        <a:pt x="10085" y="17090"/>
                        <a:pt x="10085" y="15816"/>
                        <a:pt x="9978" y="14542"/>
                      </a:cubicBezTo>
                      <a:cubicBezTo>
                        <a:pt x="9766" y="13162"/>
                        <a:pt x="9448" y="11782"/>
                        <a:pt x="9023" y="10403"/>
                      </a:cubicBezTo>
                      <a:cubicBezTo>
                        <a:pt x="8280" y="7749"/>
                        <a:pt x="7219" y="5307"/>
                        <a:pt x="5839" y="2972"/>
                      </a:cubicBezTo>
                      <a:cubicBezTo>
                        <a:pt x="5308" y="1911"/>
                        <a:pt x="4671" y="849"/>
                        <a:pt x="3822" y="0"/>
                      </a:cubicBezTo>
                      <a:close/>
                    </a:path>
                  </a:pathLst>
                </a:custGeom>
                <a:solidFill>
                  <a:srgbClr val="FF99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61"/>
                <p:cNvSpPr/>
                <p:nvPr/>
              </p:nvSpPr>
              <p:spPr>
                <a:xfrm>
                  <a:off x="-4419084" y="3325948"/>
                  <a:ext cx="209061" cy="278536"/>
                </a:xfrm>
                <a:custGeom>
                  <a:rect b="b" l="l" r="r" t="t"/>
                  <a:pathLst>
                    <a:path extrusionOk="0" h="13154" w="9873">
                      <a:moveTo>
                        <a:pt x="4065" y="0"/>
                      </a:moveTo>
                      <a:cubicBezTo>
                        <a:pt x="4034" y="0"/>
                        <a:pt x="4034" y="95"/>
                        <a:pt x="4034" y="95"/>
                      </a:cubicBezTo>
                      <a:lnTo>
                        <a:pt x="3503" y="1050"/>
                      </a:lnTo>
                      <a:lnTo>
                        <a:pt x="2973" y="2111"/>
                      </a:lnTo>
                      <a:cubicBezTo>
                        <a:pt x="2866" y="2324"/>
                        <a:pt x="2760" y="2536"/>
                        <a:pt x="2654" y="2642"/>
                      </a:cubicBezTo>
                      <a:lnTo>
                        <a:pt x="2442" y="3067"/>
                      </a:lnTo>
                      <a:cubicBezTo>
                        <a:pt x="1911" y="4447"/>
                        <a:pt x="1486" y="5720"/>
                        <a:pt x="1168" y="7100"/>
                      </a:cubicBezTo>
                      <a:cubicBezTo>
                        <a:pt x="425" y="10072"/>
                        <a:pt x="0" y="13151"/>
                        <a:pt x="319" y="13151"/>
                      </a:cubicBezTo>
                      <a:cubicBezTo>
                        <a:pt x="323" y="13153"/>
                        <a:pt x="326" y="13153"/>
                        <a:pt x="330" y="13153"/>
                      </a:cubicBezTo>
                      <a:cubicBezTo>
                        <a:pt x="561" y="13153"/>
                        <a:pt x="1397" y="10237"/>
                        <a:pt x="2336" y="7525"/>
                      </a:cubicBezTo>
                      <a:cubicBezTo>
                        <a:pt x="2866" y="6251"/>
                        <a:pt x="3397" y="4977"/>
                        <a:pt x="3928" y="3810"/>
                      </a:cubicBezTo>
                      <a:cubicBezTo>
                        <a:pt x="4034" y="3597"/>
                        <a:pt x="4140" y="3385"/>
                        <a:pt x="4140" y="3385"/>
                      </a:cubicBezTo>
                      <a:lnTo>
                        <a:pt x="4352" y="3704"/>
                      </a:lnTo>
                      <a:cubicBezTo>
                        <a:pt x="5202" y="4765"/>
                        <a:pt x="5945" y="5933"/>
                        <a:pt x="6582" y="7100"/>
                      </a:cubicBezTo>
                      <a:cubicBezTo>
                        <a:pt x="8040" y="9704"/>
                        <a:pt x="9294" y="12411"/>
                        <a:pt x="9541" y="12411"/>
                      </a:cubicBezTo>
                      <a:cubicBezTo>
                        <a:pt x="9545" y="12411"/>
                        <a:pt x="9550" y="12410"/>
                        <a:pt x="9554" y="12408"/>
                      </a:cubicBezTo>
                      <a:cubicBezTo>
                        <a:pt x="9872" y="12302"/>
                        <a:pt x="8917" y="9436"/>
                        <a:pt x="7855" y="6463"/>
                      </a:cubicBezTo>
                      <a:cubicBezTo>
                        <a:pt x="7218" y="5190"/>
                        <a:pt x="6582" y="3916"/>
                        <a:pt x="5839" y="2748"/>
                      </a:cubicBezTo>
                      <a:lnTo>
                        <a:pt x="5626" y="2324"/>
                      </a:lnTo>
                      <a:cubicBezTo>
                        <a:pt x="5520" y="2111"/>
                        <a:pt x="5308" y="1899"/>
                        <a:pt x="5202" y="1793"/>
                      </a:cubicBezTo>
                      <a:lnTo>
                        <a:pt x="4565" y="731"/>
                      </a:lnTo>
                      <a:lnTo>
                        <a:pt x="4140" y="95"/>
                      </a:lnTo>
                      <a:cubicBezTo>
                        <a:pt x="4105" y="24"/>
                        <a:pt x="4081" y="0"/>
                        <a:pt x="4065" y="0"/>
                      </a:cubicBezTo>
                      <a:close/>
                    </a:path>
                  </a:pathLst>
                </a:custGeom>
                <a:solidFill>
                  <a:srgbClr val="FFD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61"/>
                <p:cNvSpPr/>
                <p:nvPr/>
              </p:nvSpPr>
              <p:spPr>
                <a:xfrm>
                  <a:off x="-4736010" y="3979769"/>
                  <a:ext cx="218039" cy="221279"/>
                </a:xfrm>
                <a:custGeom>
                  <a:rect b="b" l="l" r="r" t="t"/>
                  <a:pathLst>
                    <a:path extrusionOk="0" h="10450" w="10297">
                      <a:moveTo>
                        <a:pt x="10085" y="0"/>
                      </a:moveTo>
                      <a:cubicBezTo>
                        <a:pt x="9978" y="0"/>
                        <a:pt x="9766" y="425"/>
                        <a:pt x="9554" y="1168"/>
                      </a:cubicBezTo>
                      <a:cubicBezTo>
                        <a:pt x="9129" y="1911"/>
                        <a:pt x="8705" y="2654"/>
                        <a:pt x="8280" y="3397"/>
                      </a:cubicBezTo>
                      <a:cubicBezTo>
                        <a:pt x="7855" y="4034"/>
                        <a:pt x="7325" y="4671"/>
                        <a:pt x="6688" y="5308"/>
                      </a:cubicBezTo>
                      <a:cubicBezTo>
                        <a:pt x="6476" y="5626"/>
                        <a:pt x="6157" y="5838"/>
                        <a:pt x="5945" y="6051"/>
                      </a:cubicBezTo>
                      <a:cubicBezTo>
                        <a:pt x="5945" y="6051"/>
                        <a:pt x="5626" y="6475"/>
                        <a:pt x="5202" y="6900"/>
                      </a:cubicBezTo>
                      <a:cubicBezTo>
                        <a:pt x="4565" y="7537"/>
                        <a:pt x="3928" y="8068"/>
                        <a:pt x="3291" y="8492"/>
                      </a:cubicBezTo>
                      <a:cubicBezTo>
                        <a:pt x="2548" y="9023"/>
                        <a:pt x="1911" y="9448"/>
                        <a:pt x="1062" y="9766"/>
                      </a:cubicBezTo>
                      <a:cubicBezTo>
                        <a:pt x="531" y="10084"/>
                        <a:pt x="1" y="10297"/>
                        <a:pt x="1" y="10403"/>
                      </a:cubicBezTo>
                      <a:cubicBezTo>
                        <a:pt x="1" y="10403"/>
                        <a:pt x="236" y="10450"/>
                        <a:pt x="614" y="10450"/>
                      </a:cubicBezTo>
                      <a:cubicBezTo>
                        <a:pt x="803" y="10450"/>
                        <a:pt x="1027" y="10438"/>
                        <a:pt x="1274" y="10403"/>
                      </a:cubicBezTo>
                      <a:cubicBezTo>
                        <a:pt x="2230" y="10297"/>
                        <a:pt x="3079" y="9978"/>
                        <a:pt x="3928" y="9660"/>
                      </a:cubicBezTo>
                      <a:cubicBezTo>
                        <a:pt x="4777" y="9235"/>
                        <a:pt x="5520" y="8704"/>
                        <a:pt x="6263" y="8174"/>
                      </a:cubicBezTo>
                      <a:cubicBezTo>
                        <a:pt x="6900" y="7643"/>
                        <a:pt x="7219" y="7325"/>
                        <a:pt x="7219" y="7325"/>
                      </a:cubicBezTo>
                      <a:cubicBezTo>
                        <a:pt x="7219" y="7325"/>
                        <a:pt x="7537" y="6900"/>
                        <a:pt x="8068" y="6369"/>
                      </a:cubicBezTo>
                      <a:cubicBezTo>
                        <a:pt x="8492" y="5626"/>
                        <a:pt x="9023" y="4777"/>
                        <a:pt x="9342" y="3928"/>
                      </a:cubicBezTo>
                      <a:cubicBezTo>
                        <a:pt x="9766" y="3079"/>
                        <a:pt x="9978" y="2229"/>
                        <a:pt x="10085" y="1274"/>
                      </a:cubicBezTo>
                      <a:cubicBezTo>
                        <a:pt x="10297" y="531"/>
                        <a:pt x="10191" y="0"/>
                        <a:pt x="10085" y="0"/>
                      </a:cubicBezTo>
                      <a:close/>
                    </a:path>
                  </a:pathLst>
                </a:custGeom>
                <a:solidFill>
                  <a:srgbClr val="FFD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61"/>
                <p:cNvSpPr/>
                <p:nvPr/>
              </p:nvSpPr>
              <p:spPr>
                <a:xfrm>
                  <a:off x="-4585414" y="4006597"/>
                  <a:ext cx="177595" cy="197055"/>
                </a:xfrm>
                <a:custGeom>
                  <a:rect b="b" l="l" r="r" t="t"/>
                  <a:pathLst>
                    <a:path extrusionOk="0" h="9306" w="8387">
                      <a:moveTo>
                        <a:pt x="8248" y="0"/>
                      </a:moveTo>
                      <a:cubicBezTo>
                        <a:pt x="7977" y="0"/>
                        <a:pt x="6961" y="1118"/>
                        <a:pt x="5945" y="2236"/>
                      </a:cubicBezTo>
                      <a:cubicBezTo>
                        <a:pt x="4989" y="3404"/>
                        <a:pt x="4034" y="4571"/>
                        <a:pt x="4034" y="4571"/>
                      </a:cubicBezTo>
                      <a:lnTo>
                        <a:pt x="3397" y="5421"/>
                      </a:lnTo>
                      <a:cubicBezTo>
                        <a:pt x="3291" y="5633"/>
                        <a:pt x="3079" y="5845"/>
                        <a:pt x="2866" y="6164"/>
                      </a:cubicBezTo>
                      <a:lnTo>
                        <a:pt x="2123" y="7013"/>
                      </a:lnTo>
                      <a:cubicBezTo>
                        <a:pt x="1911" y="7331"/>
                        <a:pt x="1699" y="7544"/>
                        <a:pt x="1380" y="7862"/>
                      </a:cubicBezTo>
                      <a:cubicBezTo>
                        <a:pt x="1168" y="8074"/>
                        <a:pt x="956" y="8287"/>
                        <a:pt x="743" y="8499"/>
                      </a:cubicBezTo>
                      <a:cubicBezTo>
                        <a:pt x="319" y="8817"/>
                        <a:pt x="0" y="9136"/>
                        <a:pt x="107" y="9242"/>
                      </a:cubicBezTo>
                      <a:cubicBezTo>
                        <a:pt x="107" y="9281"/>
                        <a:pt x="163" y="9305"/>
                        <a:pt x="262" y="9305"/>
                      </a:cubicBezTo>
                      <a:cubicBezTo>
                        <a:pt x="432" y="9305"/>
                        <a:pt x="725" y="9232"/>
                        <a:pt x="1062" y="9030"/>
                      </a:cubicBezTo>
                      <a:cubicBezTo>
                        <a:pt x="1380" y="8924"/>
                        <a:pt x="1699" y="8817"/>
                        <a:pt x="2017" y="8605"/>
                      </a:cubicBezTo>
                      <a:cubicBezTo>
                        <a:pt x="2336" y="8393"/>
                        <a:pt x="2654" y="8181"/>
                        <a:pt x="2973" y="7968"/>
                      </a:cubicBezTo>
                      <a:lnTo>
                        <a:pt x="3928" y="7119"/>
                      </a:lnTo>
                      <a:cubicBezTo>
                        <a:pt x="4246" y="6907"/>
                        <a:pt x="4459" y="6588"/>
                        <a:pt x="4671" y="6376"/>
                      </a:cubicBezTo>
                      <a:cubicBezTo>
                        <a:pt x="5096" y="5951"/>
                        <a:pt x="5414" y="5739"/>
                        <a:pt x="5414" y="5739"/>
                      </a:cubicBezTo>
                      <a:cubicBezTo>
                        <a:pt x="5414" y="5739"/>
                        <a:pt x="6263" y="4359"/>
                        <a:pt x="7006" y="2979"/>
                      </a:cubicBezTo>
                      <a:cubicBezTo>
                        <a:pt x="7749" y="1599"/>
                        <a:pt x="8386" y="113"/>
                        <a:pt x="8280" y="7"/>
                      </a:cubicBezTo>
                      <a:cubicBezTo>
                        <a:pt x="8271" y="3"/>
                        <a:pt x="8260" y="0"/>
                        <a:pt x="8248" y="0"/>
                      </a:cubicBezTo>
                      <a:close/>
                    </a:path>
                  </a:pathLst>
                </a:custGeom>
                <a:solidFill>
                  <a:srgbClr val="FFD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61"/>
                <p:cNvSpPr/>
                <p:nvPr/>
              </p:nvSpPr>
              <p:spPr>
                <a:xfrm>
                  <a:off x="-4742744" y="3361649"/>
                  <a:ext cx="892336" cy="868090"/>
                </a:xfrm>
                <a:custGeom>
                  <a:rect b="b" l="l" r="r" t="t"/>
                  <a:pathLst>
                    <a:path extrusionOk="0" h="40996" w="42141">
                      <a:moveTo>
                        <a:pt x="19319" y="1"/>
                      </a:moveTo>
                      <a:cubicBezTo>
                        <a:pt x="19319" y="1"/>
                        <a:pt x="17302" y="5096"/>
                        <a:pt x="14648" y="12420"/>
                      </a:cubicBezTo>
                      <a:cubicBezTo>
                        <a:pt x="12101" y="19744"/>
                        <a:pt x="1168" y="30571"/>
                        <a:pt x="106" y="34923"/>
                      </a:cubicBezTo>
                      <a:cubicBezTo>
                        <a:pt x="0" y="35242"/>
                        <a:pt x="0" y="35454"/>
                        <a:pt x="0" y="35666"/>
                      </a:cubicBezTo>
                      <a:cubicBezTo>
                        <a:pt x="0" y="35773"/>
                        <a:pt x="0" y="35879"/>
                        <a:pt x="0" y="35985"/>
                      </a:cubicBezTo>
                      <a:lnTo>
                        <a:pt x="0" y="36516"/>
                      </a:lnTo>
                      <a:lnTo>
                        <a:pt x="0" y="36728"/>
                      </a:lnTo>
                      <a:lnTo>
                        <a:pt x="0" y="37152"/>
                      </a:lnTo>
                      <a:lnTo>
                        <a:pt x="0" y="37471"/>
                      </a:lnTo>
                      <a:cubicBezTo>
                        <a:pt x="0" y="37577"/>
                        <a:pt x="0" y="37683"/>
                        <a:pt x="106" y="37789"/>
                      </a:cubicBezTo>
                      <a:cubicBezTo>
                        <a:pt x="106" y="37895"/>
                        <a:pt x="106" y="38002"/>
                        <a:pt x="106" y="38108"/>
                      </a:cubicBezTo>
                      <a:cubicBezTo>
                        <a:pt x="212" y="38214"/>
                        <a:pt x="212" y="38320"/>
                        <a:pt x="319" y="38426"/>
                      </a:cubicBezTo>
                      <a:cubicBezTo>
                        <a:pt x="425" y="38639"/>
                        <a:pt x="531" y="38851"/>
                        <a:pt x="637" y="39063"/>
                      </a:cubicBezTo>
                      <a:cubicBezTo>
                        <a:pt x="743" y="39275"/>
                        <a:pt x="955" y="39488"/>
                        <a:pt x="1168" y="39594"/>
                      </a:cubicBezTo>
                      <a:lnTo>
                        <a:pt x="1168" y="39700"/>
                      </a:lnTo>
                      <a:lnTo>
                        <a:pt x="1592" y="40018"/>
                      </a:lnTo>
                      <a:lnTo>
                        <a:pt x="1698" y="40125"/>
                      </a:lnTo>
                      <a:cubicBezTo>
                        <a:pt x="1911" y="40231"/>
                        <a:pt x="2017" y="40337"/>
                        <a:pt x="2229" y="40443"/>
                      </a:cubicBezTo>
                      <a:cubicBezTo>
                        <a:pt x="3073" y="40805"/>
                        <a:pt x="3985" y="40995"/>
                        <a:pt x="4888" y="40995"/>
                      </a:cubicBezTo>
                      <a:cubicBezTo>
                        <a:pt x="5575" y="40995"/>
                        <a:pt x="6257" y="40885"/>
                        <a:pt x="6900" y="40655"/>
                      </a:cubicBezTo>
                      <a:cubicBezTo>
                        <a:pt x="4352" y="39169"/>
                        <a:pt x="2548" y="36728"/>
                        <a:pt x="4989" y="32694"/>
                      </a:cubicBezTo>
                      <a:cubicBezTo>
                        <a:pt x="9282" y="25861"/>
                        <a:pt x="12490" y="21847"/>
                        <a:pt x="14733" y="21847"/>
                      </a:cubicBezTo>
                      <a:cubicBezTo>
                        <a:pt x="15208" y="21847"/>
                        <a:pt x="15639" y="22027"/>
                        <a:pt x="16028" y="22398"/>
                      </a:cubicBezTo>
                      <a:cubicBezTo>
                        <a:pt x="17514" y="23884"/>
                        <a:pt x="18788" y="25582"/>
                        <a:pt x="19956" y="27493"/>
                      </a:cubicBezTo>
                      <a:cubicBezTo>
                        <a:pt x="20487" y="26325"/>
                        <a:pt x="20911" y="25264"/>
                        <a:pt x="21336" y="24309"/>
                      </a:cubicBezTo>
                      <a:lnTo>
                        <a:pt x="21548" y="23672"/>
                      </a:lnTo>
                      <a:lnTo>
                        <a:pt x="21973" y="22716"/>
                      </a:lnTo>
                      <a:lnTo>
                        <a:pt x="21973" y="22610"/>
                      </a:lnTo>
                      <a:cubicBezTo>
                        <a:pt x="21973" y="22610"/>
                        <a:pt x="21973" y="22504"/>
                        <a:pt x="22079" y="22398"/>
                      </a:cubicBezTo>
                      <a:cubicBezTo>
                        <a:pt x="22079" y="22398"/>
                        <a:pt x="22079" y="22398"/>
                        <a:pt x="22079" y="22292"/>
                      </a:cubicBezTo>
                      <a:lnTo>
                        <a:pt x="22079" y="22186"/>
                      </a:lnTo>
                      <a:lnTo>
                        <a:pt x="22079" y="22079"/>
                      </a:lnTo>
                      <a:lnTo>
                        <a:pt x="22079" y="21973"/>
                      </a:lnTo>
                      <a:cubicBezTo>
                        <a:pt x="22716" y="22929"/>
                        <a:pt x="23459" y="23672"/>
                        <a:pt x="24202" y="24521"/>
                      </a:cubicBezTo>
                      <a:lnTo>
                        <a:pt x="24414" y="24415"/>
                      </a:lnTo>
                      <a:cubicBezTo>
                        <a:pt x="22716" y="20381"/>
                        <a:pt x="21336" y="15498"/>
                        <a:pt x="24520" y="14968"/>
                      </a:cubicBezTo>
                      <a:cubicBezTo>
                        <a:pt x="24862" y="14912"/>
                        <a:pt x="25207" y="14886"/>
                        <a:pt x="25554" y="14886"/>
                      </a:cubicBezTo>
                      <a:cubicBezTo>
                        <a:pt x="29183" y="14886"/>
                        <a:pt x="33008" y="17705"/>
                        <a:pt x="36303" y="18577"/>
                      </a:cubicBezTo>
                      <a:cubicBezTo>
                        <a:pt x="37301" y="18910"/>
                        <a:pt x="38329" y="19068"/>
                        <a:pt x="39356" y="19068"/>
                      </a:cubicBezTo>
                      <a:cubicBezTo>
                        <a:pt x="40293" y="19068"/>
                        <a:pt x="41229" y="18936"/>
                        <a:pt x="42141" y="18683"/>
                      </a:cubicBezTo>
                      <a:cubicBezTo>
                        <a:pt x="39169" y="11677"/>
                        <a:pt x="42141" y="5839"/>
                        <a:pt x="40230" y="213"/>
                      </a:cubicBezTo>
                      <a:lnTo>
                        <a:pt x="40230" y="213"/>
                      </a:lnTo>
                      <a:cubicBezTo>
                        <a:pt x="40124" y="638"/>
                        <a:pt x="39912" y="1062"/>
                        <a:pt x="39699" y="1593"/>
                      </a:cubicBezTo>
                      <a:cubicBezTo>
                        <a:pt x="39487" y="3928"/>
                        <a:pt x="38956" y="5945"/>
                        <a:pt x="37258" y="6688"/>
                      </a:cubicBezTo>
                      <a:cubicBezTo>
                        <a:pt x="37046" y="7431"/>
                        <a:pt x="36409" y="8068"/>
                        <a:pt x="35666" y="8174"/>
                      </a:cubicBezTo>
                      <a:cubicBezTo>
                        <a:pt x="35442" y="8212"/>
                        <a:pt x="35204" y="8231"/>
                        <a:pt x="34956" y="8231"/>
                      </a:cubicBezTo>
                      <a:cubicBezTo>
                        <a:pt x="29679" y="8231"/>
                        <a:pt x="19319" y="1"/>
                        <a:pt x="193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61"/>
                <p:cNvSpPr/>
                <p:nvPr/>
              </p:nvSpPr>
              <p:spPr>
                <a:xfrm>
                  <a:off x="-2818741" y="3282984"/>
                  <a:ext cx="1499232" cy="491916"/>
                </a:xfrm>
                <a:custGeom>
                  <a:rect b="b" l="l" r="r" t="t"/>
                  <a:pathLst>
                    <a:path extrusionOk="0" h="23231" w="70802">
                      <a:moveTo>
                        <a:pt x="2442" y="1"/>
                      </a:moveTo>
                      <a:cubicBezTo>
                        <a:pt x="2442" y="1"/>
                        <a:pt x="4565" y="6263"/>
                        <a:pt x="3185" y="7962"/>
                      </a:cubicBezTo>
                      <a:cubicBezTo>
                        <a:pt x="2634" y="8758"/>
                        <a:pt x="1942" y="9094"/>
                        <a:pt x="1373" y="9094"/>
                      </a:cubicBezTo>
                      <a:cubicBezTo>
                        <a:pt x="956" y="9094"/>
                        <a:pt x="605" y="8913"/>
                        <a:pt x="425" y="8599"/>
                      </a:cubicBezTo>
                      <a:cubicBezTo>
                        <a:pt x="425" y="9872"/>
                        <a:pt x="213" y="12101"/>
                        <a:pt x="1" y="14224"/>
                      </a:cubicBezTo>
                      <a:cubicBezTo>
                        <a:pt x="9500" y="21052"/>
                        <a:pt x="19198" y="23230"/>
                        <a:pt x="29244" y="23230"/>
                      </a:cubicBezTo>
                      <a:cubicBezTo>
                        <a:pt x="37160" y="23230"/>
                        <a:pt x="45291" y="21878"/>
                        <a:pt x="53711" y="20381"/>
                      </a:cubicBezTo>
                      <a:cubicBezTo>
                        <a:pt x="59718" y="19198"/>
                        <a:pt x="63853" y="16532"/>
                        <a:pt x="68456" y="16532"/>
                      </a:cubicBezTo>
                      <a:cubicBezTo>
                        <a:pt x="69221" y="16532"/>
                        <a:pt x="69999" y="16605"/>
                        <a:pt x="70801" y="16772"/>
                      </a:cubicBezTo>
                      <a:lnTo>
                        <a:pt x="68148" y="11146"/>
                      </a:lnTo>
                      <a:lnTo>
                        <a:pt x="67935" y="10934"/>
                      </a:lnTo>
                      <a:cubicBezTo>
                        <a:pt x="67298" y="11252"/>
                        <a:pt x="58064" y="16347"/>
                        <a:pt x="34286" y="18683"/>
                      </a:cubicBezTo>
                      <a:cubicBezTo>
                        <a:pt x="31214" y="18998"/>
                        <a:pt x="28454" y="19136"/>
                        <a:pt x="25978" y="19136"/>
                      </a:cubicBezTo>
                      <a:cubicBezTo>
                        <a:pt x="8438" y="19136"/>
                        <a:pt x="5096" y="12208"/>
                        <a:pt x="5096" y="12208"/>
                      </a:cubicBezTo>
                      <a:cubicBezTo>
                        <a:pt x="5096" y="12208"/>
                        <a:pt x="5945" y="10615"/>
                        <a:pt x="7113" y="8705"/>
                      </a:cubicBezTo>
                      <a:cubicBezTo>
                        <a:pt x="7537" y="8068"/>
                        <a:pt x="6900" y="6157"/>
                        <a:pt x="5945" y="3928"/>
                      </a:cubicBezTo>
                      <a:cubicBezTo>
                        <a:pt x="4671" y="2654"/>
                        <a:pt x="3504" y="1380"/>
                        <a:pt x="24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61"/>
                <p:cNvSpPr/>
                <p:nvPr/>
              </p:nvSpPr>
              <p:spPr>
                <a:xfrm>
                  <a:off x="-1236376" y="1902903"/>
                  <a:ext cx="858646" cy="535685"/>
                </a:xfrm>
                <a:custGeom>
                  <a:rect b="b" l="l" r="r" t="t"/>
                  <a:pathLst>
                    <a:path extrusionOk="0" h="25298" w="40550">
                      <a:moveTo>
                        <a:pt x="25052" y="1"/>
                      </a:moveTo>
                      <a:cubicBezTo>
                        <a:pt x="21761" y="1"/>
                        <a:pt x="10722" y="5308"/>
                        <a:pt x="5414" y="10722"/>
                      </a:cubicBezTo>
                      <a:cubicBezTo>
                        <a:pt x="1" y="16135"/>
                        <a:pt x="744" y="20487"/>
                        <a:pt x="5733" y="24096"/>
                      </a:cubicBezTo>
                      <a:cubicBezTo>
                        <a:pt x="6935" y="24948"/>
                        <a:pt x="8357" y="25298"/>
                        <a:pt x="9901" y="25298"/>
                      </a:cubicBezTo>
                      <a:cubicBezTo>
                        <a:pt x="14898" y="25298"/>
                        <a:pt x="21178" y="21640"/>
                        <a:pt x="25476" y="19532"/>
                      </a:cubicBezTo>
                      <a:cubicBezTo>
                        <a:pt x="30359" y="17303"/>
                        <a:pt x="35348" y="15498"/>
                        <a:pt x="40549" y="13906"/>
                      </a:cubicBezTo>
                      <a:cubicBezTo>
                        <a:pt x="40549" y="13906"/>
                        <a:pt x="34923" y="6157"/>
                        <a:pt x="30147" y="6157"/>
                      </a:cubicBezTo>
                      <a:cubicBezTo>
                        <a:pt x="30147" y="6157"/>
                        <a:pt x="28342" y="107"/>
                        <a:pt x="250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61"/>
                <p:cNvSpPr/>
                <p:nvPr/>
              </p:nvSpPr>
              <p:spPr>
                <a:xfrm>
                  <a:off x="-1243101" y="1905928"/>
                  <a:ext cx="858646" cy="535685"/>
                </a:xfrm>
                <a:custGeom>
                  <a:rect b="b" l="l" r="r" t="t"/>
                  <a:pathLst>
                    <a:path extrusionOk="0" h="25298" w="40550">
                      <a:moveTo>
                        <a:pt x="25052" y="1"/>
                      </a:moveTo>
                      <a:cubicBezTo>
                        <a:pt x="24839" y="107"/>
                        <a:pt x="24627" y="107"/>
                        <a:pt x="24309" y="107"/>
                      </a:cubicBezTo>
                      <a:cubicBezTo>
                        <a:pt x="25158" y="1169"/>
                        <a:pt x="26962" y="1912"/>
                        <a:pt x="26962" y="3398"/>
                      </a:cubicBezTo>
                      <a:cubicBezTo>
                        <a:pt x="26962" y="5839"/>
                        <a:pt x="23884" y="7113"/>
                        <a:pt x="22186" y="8387"/>
                      </a:cubicBezTo>
                      <a:cubicBezTo>
                        <a:pt x="20700" y="9554"/>
                        <a:pt x="19213" y="10616"/>
                        <a:pt x="17515" y="11465"/>
                      </a:cubicBezTo>
                      <a:cubicBezTo>
                        <a:pt x="17515" y="11465"/>
                        <a:pt x="20806" y="9873"/>
                        <a:pt x="24945" y="8068"/>
                      </a:cubicBezTo>
                      <a:cubicBezTo>
                        <a:pt x="25618" y="7799"/>
                        <a:pt x="26404" y="7679"/>
                        <a:pt x="27234" y="7679"/>
                      </a:cubicBezTo>
                      <a:cubicBezTo>
                        <a:pt x="31648" y="7679"/>
                        <a:pt x="37296" y="11069"/>
                        <a:pt x="33543" y="13482"/>
                      </a:cubicBezTo>
                      <a:cubicBezTo>
                        <a:pt x="30063" y="15719"/>
                        <a:pt x="21471" y="21839"/>
                        <a:pt x="13880" y="21839"/>
                      </a:cubicBezTo>
                      <a:cubicBezTo>
                        <a:pt x="11748" y="21839"/>
                        <a:pt x="9694" y="21356"/>
                        <a:pt x="7856" y="20169"/>
                      </a:cubicBezTo>
                      <a:cubicBezTo>
                        <a:pt x="3610" y="17409"/>
                        <a:pt x="4247" y="13482"/>
                        <a:pt x="5945" y="10191"/>
                      </a:cubicBezTo>
                      <a:lnTo>
                        <a:pt x="5945" y="10191"/>
                      </a:lnTo>
                      <a:lnTo>
                        <a:pt x="5414" y="10722"/>
                      </a:lnTo>
                      <a:cubicBezTo>
                        <a:pt x="1" y="16029"/>
                        <a:pt x="744" y="20487"/>
                        <a:pt x="5733" y="24096"/>
                      </a:cubicBezTo>
                      <a:cubicBezTo>
                        <a:pt x="6935" y="24948"/>
                        <a:pt x="8357" y="25298"/>
                        <a:pt x="9901" y="25298"/>
                      </a:cubicBezTo>
                      <a:cubicBezTo>
                        <a:pt x="14898" y="25298"/>
                        <a:pt x="21178" y="21640"/>
                        <a:pt x="25476" y="19532"/>
                      </a:cubicBezTo>
                      <a:cubicBezTo>
                        <a:pt x="30359" y="17303"/>
                        <a:pt x="35348" y="15498"/>
                        <a:pt x="40549" y="13906"/>
                      </a:cubicBezTo>
                      <a:cubicBezTo>
                        <a:pt x="40549" y="13906"/>
                        <a:pt x="34923" y="6157"/>
                        <a:pt x="30147" y="6157"/>
                      </a:cubicBezTo>
                      <a:cubicBezTo>
                        <a:pt x="30147" y="6157"/>
                        <a:pt x="28342" y="107"/>
                        <a:pt x="250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61"/>
                <p:cNvSpPr/>
                <p:nvPr/>
              </p:nvSpPr>
              <p:spPr>
                <a:xfrm>
                  <a:off x="-903716" y="2033828"/>
                  <a:ext cx="516988" cy="170289"/>
                </a:xfrm>
                <a:custGeom>
                  <a:rect b="b" l="l" r="r" t="t"/>
                  <a:pathLst>
                    <a:path extrusionOk="0" h="8042" w="24415">
                      <a:moveTo>
                        <a:pt x="14967" y="1"/>
                      </a:moveTo>
                      <a:cubicBezTo>
                        <a:pt x="14676" y="1"/>
                        <a:pt x="14384" y="28"/>
                        <a:pt x="14118" y="81"/>
                      </a:cubicBezTo>
                      <a:lnTo>
                        <a:pt x="13481" y="81"/>
                      </a:lnTo>
                      <a:cubicBezTo>
                        <a:pt x="13163" y="81"/>
                        <a:pt x="12951" y="81"/>
                        <a:pt x="12738" y="187"/>
                      </a:cubicBezTo>
                      <a:lnTo>
                        <a:pt x="11995" y="293"/>
                      </a:lnTo>
                      <a:lnTo>
                        <a:pt x="11146" y="505"/>
                      </a:lnTo>
                      <a:cubicBezTo>
                        <a:pt x="9342" y="1036"/>
                        <a:pt x="7749" y="1673"/>
                        <a:pt x="6157" y="2522"/>
                      </a:cubicBezTo>
                      <a:cubicBezTo>
                        <a:pt x="4671" y="3371"/>
                        <a:pt x="3185" y="4327"/>
                        <a:pt x="1805" y="5282"/>
                      </a:cubicBezTo>
                      <a:cubicBezTo>
                        <a:pt x="1168" y="5706"/>
                        <a:pt x="531" y="6237"/>
                        <a:pt x="1" y="6768"/>
                      </a:cubicBezTo>
                      <a:cubicBezTo>
                        <a:pt x="3" y="6770"/>
                        <a:pt x="7" y="6772"/>
                        <a:pt x="13" y="6772"/>
                      </a:cubicBezTo>
                      <a:cubicBezTo>
                        <a:pt x="256" y="6772"/>
                        <a:pt x="3265" y="4710"/>
                        <a:pt x="6476" y="3053"/>
                      </a:cubicBezTo>
                      <a:cubicBezTo>
                        <a:pt x="7962" y="2310"/>
                        <a:pt x="9554" y="1673"/>
                        <a:pt x="11146" y="1248"/>
                      </a:cubicBezTo>
                      <a:lnTo>
                        <a:pt x="11995" y="1036"/>
                      </a:lnTo>
                      <a:lnTo>
                        <a:pt x="12738" y="930"/>
                      </a:lnTo>
                      <a:cubicBezTo>
                        <a:pt x="12951" y="930"/>
                        <a:pt x="13163" y="930"/>
                        <a:pt x="13375" y="824"/>
                      </a:cubicBezTo>
                      <a:lnTo>
                        <a:pt x="15498" y="824"/>
                      </a:lnTo>
                      <a:lnTo>
                        <a:pt x="16560" y="1036"/>
                      </a:lnTo>
                      <a:cubicBezTo>
                        <a:pt x="16984" y="1142"/>
                        <a:pt x="17303" y="1248"/>
                        <a:pt x="17727" y="1354"/>
                      </a:cubicBezTo>
                      <a:cubicBezTo>
                        <a:pt x="18470" y="1673"/>
                        <a:pt x="19213" y="2097"/>
                        <a:pt x="19956" y="2628"/>
                      </a:cubicBezTo>
                      <a:cubicBezTo>
                        <a:pt x="21230" y="3583"/>
                        <a:pt x="22398" y="4751"/>
                        <a:pt x="23353" y="6131"/>
                      </a:cubicBezTo>
                      <a:cubicBezTo>
                        <a:pt x="23778" y="6662"/>
                        <a:pt x="24096" y="7405"/>
                        <a:pt x="24308" y="8042"/>
                      </a:cubicBezTo>
                      <a:cubicBezTo>
                        <a:pt x="24415" y="7829"/>
                        <a:pt x="24415" y="7617"/>
                        <a:pt x="24308" y="7405"/>
                      </a:cubicBezTo>
                      <a:cubicBezTo>
                        <a:pt x="24202" y="6874"/>
                        <a:pt x="23990" y="6343"/>
                        <a:pt x="23672" y="5919"/>
                      </a:cubicBezTo>
                      <a:cubicBezTo>
                        <a:pt x="22822" y="4433"/>
                        <a:pt x="21655" y="3159"/>
                        <a:pt x="20381" y="2204"/>
                      </a:cubicBezTo>
                      <a:cubicBezTo>
                        <a:pt x="19744" y="1567"/>
                        <a:pt x="19001" y="1036"/>
                        <a:pt x="18152" y="611"/>
                      </a:cubicBezTo>
                      <a:cubicBezTo>
                        <a:pt x="17727" y="505"/>
                        <a:pt x="17303" y="399"/>
                        <a:pt x="16984" y="293"/>
                      </a:cubicBezTo>
                      <a:cubicBezTo>
                        <a:pt x="16560" y="187"/>
                        <a:pt x="16135" y="81"/>
                        <a:pt x="15817" y="81"/>
                      </a:cubicBezTo>
                      <a:cubicBezTo>
                        <a:pt x="15551" y="28"/>
                        <a:pt x="15259" y="1"/>
                        <a:pt x="149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61"/>
                <p:cNvSpPr/>
                <p:nvPr/>
              </p:nvSpPr>
              <p:spPr>
                <a:xfrm>
                  <a:off x="-1101512" y="1898414"/>
                  <a:ext cx="508009" cy="213762"/>
                </a:xfrm>
                <a:custGeom>
                  <a:rect b="b" l="l" r="r" t="t"/>
                  <a:pathLst>
                    <a:path extrusionOk="0" h="10095" w="23991">
                      <a:moveTo>
                        <a:pt x="18789" y="1"/>
                      </a:moveTo>
                      <a:cubicBezTo>
                        <a:pt x="18258" y="1"/>
                        <a:pt x="17833" y="1"/>
                        <a:pt x="17303" y="107"/>
                      </a:cubicBezTo>
                      <a:cubicBezTo>
                        <a:pt x="16560" y="213"/>
                        <a:pt x="15710" y="425"/>
                        <a:pt x="14967" y="744"/>
                      </a:cubicBezTo>
                      <a:cubicBezTo>
                        <a:pt x="13588" y="1168"/>
                        <a:pt x="12738" y="1593"/>
                        <a:pt x="12738" y="1593"/>
                      </a:cubicBezTo>
                      <a:lnTo>
                        <a:pt x="12101" y="1911"/>
                      </a:lnTo>
                      <a:lnTo>
                        <a:pt x="10509" y="2654"/>
                      </a:lnTo>
                      <a:cubicBezTo>
                        <a:pt x="9235" y="3291"/>
                        <a:pt x="7643" y="4247"/>
                        <a:pt x="5945" y="5308"/>
                      </a:cubicBezTo>
                      <a:cubicBezTo>
                        <a:pt x="4459" y="6263"/>
                        <a:pt x="3079" y="7219"/>
                        <a:pt x="1699" y="8386"/>
                      </a:cubicBezTo>
                      <a:cubicBezTo>
                        <a:pt x="1062" y="8811"/>
                        <a:pt x="425" y="9448"/>
                        <a:pt x="1" y="10085"/>
                      </a:cubicBezTo>
                      <a:cubicBezTo>
                        <a:pt x="1" y="10091"/>
                        <a:pt x="4" y="10095"/>
                        <a:pt x="10" y="10095"/>
                      </a:cubicBezTo>
                      <a:cubicBezTo>
                        <a:pt x="98" y="10095"/>
                        <a:pt x="812" y="9400"/>
                        <a:pt x="1805" y="8705"/>
                      </a:cubicBezTo>
                      <a:cubicBezTo>
                        <a:pt x="3291" y="7643"/>
                        <a:pt x="4671" y="6688"/>
                        <a:pt x="6263" y="5839"/>
                      </a:cubicBezTo>
                      <a:cubicBezTo>
                        <a:pt x="7856" y="4883"/>
                        <a:pt x="9554" y="4034"/>
                        <a:pt x="10828" y="3503"/>
                      </a:cubicBezTo>
                      <a:lnTo>
                        <a:pt x="12420" y="2760"/>
                      </a:lnTo>
                      <a:lnTo>
                        <a:pt x="12951" y="2442"/>
                      </a:lnTo>
                      <a:cubicBezTo>
                        <a:pt x="12951" y="2442"/>
                        <a:pt x="13800" y="2124"/>
                        <a:pt x="15180" y="1593"/>
                      </a:cubicBezTo>
                      <a:cubicBezTo>
                        <a:pt x="15923" y="1274"/>
                        <a:pt x="16666" y="1062"/>
                        <a:pt x="17409" y="850"/>
                      </a:cubicBezTo>
                      <a:cubicBezTo>
                        <a:pt x="17833" y="744"/>
                        <a:pt x="18258" y="744"/>
                        <a:pt x="18683" y="744"/>
                      </a:cubicBezTo>
                      <a:lnTo>
                        <a:pt x="19320" y="744"/>
                      </a:lnTo>
                      <a:cubicBezTo>
                        <a:pt x="19532" y="744"/>
                        <a:pt x="19744" y="744"/>
                        <a:pt x="19956" y="850"/>
                      </a:cubicBezTo>
                      <a:cubicBezTo>
                        <a:pt x="20699" y="1168"/>
                        <a:pt x="21442" y="1699"/>
                        <a:pt x="21867" y="2442"/>
                      </a:cubicBezTo>
                      <a:cubicBezTo>
                        <a:pt x="22292" y="3079"/>
                        <a:pt x="22610" y="3822"/>
                        <a:pt x="22929" y="4565"/>
                      </a:cubicBezTo>
                      <a:cubicBezTo>
                        <a:pt x="23141" y="5308"/>
                        <a:pt x="23459" y="5945"/>
                        <a:pt x="23990" y="6582"/>
                      </a:cubicBezTo>
                      <a:cubicBezTo>
                        <a:pt x="23990" y="6582"/>
                        <a:pt x="23672" y="5733"/>
                        <a:pt x="23247" y="4353"/>
                      </a:cubicBezTo>
                      <a:cubicBezTo>
                        <a:pt x="22929" y="3610"/>
                        <a:pt x="22610" y="2867"/>
                        <a:pt x="22292" y="2230"/>
                      </a:cubicBezTo>
                      <a:cubicBezTo>
                        <a:pt x="21867" y="1274"/>
                        <a:pt x="21124" y="637"/>
                        <a:pt x="20275" y="213"/>
                      </a:cubicBezTo>
                      <a:cubicBezTo>
                        <a:pt x="19956" y="213"/>
                        <a:pt x="19744" y="107"/>
                        <a:pt x="195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61"/>
                <p:cNvSpPr/>
                <p:nvPr/>
              </p:nvSpPr>
              <p:spPr>
                <a:xfrm>
                  <a:off x="-1189177" y="2249051"/>
                  <a:ext cx="638363" cy="196165"/>
                </a:xfrm>
                <a:custGeom>
                  <a:rect b="b" l="l" r="r" t="t"/>
                  <a:pathLst>
                    <a:path extrusionOk="0" h="9264" w="30147">
                      <a:moveTo>
                        <a:pt x="30147" y="1"/>
                      </a:moveTo>
                      <a:cubicBezTo>
                        <a:pt x="29298" y="213"/>
                        <a:pt x="28448" y="425"/>
                        <a:pt x="27599" y="850"/>
                      </a:cubicBezTo>
                      <a:cubicBezTo>
                        <a:pt x="25795" y="1487"/>
                        <a:pt x="23990" y="2230"/>
                        <a:pt x="22186" y="3185"/>
                      </a:cubicBezTo>
                      <a:cubicBezTo>
                        <a:pt x="20275" y="4140"/>
                        <a:pt x="18364" y="5202"/>
                        <a:pt x="16878" y="5839"/>
                      </a:cubicBezTo>
                      <a:lnTo>
                        <a:pt x="14543" y="6900"/>
                      </a:lnTo>
                      <a:lnTo>
                        <a:pt x="14331" y="7006"/>
                      </a:lnTo>
                      <a:lnTo>
                        <a:pt x="13800" y="7219"/>
                      </a:lnTo>
                      <a:cubicBezTo>
                        <a:pt x="13057" y="7537"/>
                        <a:pt x="12420" y="7749"/>
                        <a:pt x="11783" y="7962"/>
                      </a:cubicBezTo>
                      <a:cubicBezTo>
                        <a:pt x="10828" y="8174"/>
                        <a:pt x="9873" y="8386"/>
                        <a:pt x="8917" y="8492"/>
                      </a:cubicBezTo>
                      <a:cubicBezTo>
                        <a:pt x="8568" y="8531"/>
                        <a:pt x="8204" y="8556"/>
                        <a:pt x="7831" y="8556"/>
                      </a:cubicBezTo>
                      <a:cubicBezTo>
                        <a:pt x="7185" y="8556"/>
                        <a:pt x="6512" y="8482"/>
                        <a:pt x="5839" y="8280"/>
                      </a:cubicBezTo>
                      <a:cubicBezTo>
                        <a:pt x="4990" y="7962"/>
                        <a:pt x="4141" y="7643"/>
                        <a:pt x="3398" y="7113"/>
                      </a:cubicBezTo>
                      <a:cubicBezTo>
                        <a:pt x="2655" y="6688"/>
                        <a:pt x="2018" y="6157"/>
                        <a:pt x="1381" y="5733"/>
                      </a:cubicBezTo>
                      <a:cubicBezTo>
                        <a:pt x="1062" y="5308"/>
                        <a:pt x="638" y="4883"/>
                        <a:pt x="319" y="4459"/>
                      </a:cubicBezTo>
                      <a:cubicBezTo>
                        <a:pt x="107" y="4140"/>
                        <a:pt x="1" y="3928"/>
                        <a:pt x="1" y="3928"/>
                      </a:cubicBezTo>
                      <a:cubicBezTo>
                        <a:pt x="1" y="4140"/>
                        <a:pt x="1" y="4353"/>
                        <a:pt x="1" y="4565"/>
                      </a:cubicBezTo>
                      <a:cubicBezTo>
                        <a:pt x="319" y="5096"/>
                        <a:pt x="638" y="5520"/>
                        <a:pt x="1062" y="5945"/>
                      </a:cubicBezTo>
                      <a:cubicBezTo>
                        <a:pt x="1593" y="6476"/>
                        <a:pt x="2230" y="7006"/>
                        <a:pt x="2973" y="7537"/>
                      </a:cubicBezTo>
                      <a:cubicBezTo>
                        <a:pt x="3716" y="8068"/>
                        <a:pt x="4671" y="8492"/>
                        <a:pt x="5627" y="8811"/>
                      </a:cubicBezTo>
                      <a:cubicBezTo>
                        <a:pt x="6500" y="9073"/>
                        <a:pt x="7445" y="9263"/>
                        <a:pt x="8344" y="9263"/>
                      </a:cubicBezTo>
                      <a:cubicBezTo>
                        <a:pt x="8538" y="9263"/>
                        <a:pt x="8729" y="9254"/>
                        <a:pt x="8917" y="9235"/>
                      </a:cubicBezTo>
                      <a:cubicBezTo>
                        <a:pt x="9979" y="9129"/>
                        <a:pt x="10934" y="8917"/>
                        <a:pt x="11889" y="8705"/>
                      </a:cubicBezTo>
                      <a:cubicBezTo>
                        <a:pt x="12845" y="8492"/>
                        <a:pt x="13482" y="8174"/>
                        <a:pt x="14012" y="8068"/>
                      </a:cubicBezTo>
                      <a:lnTo>
                        <a:pt x="14649" y="7856"/>
                      </a:lnTo>
                      <a:lnTo>
                        <a:pt x="14755" y="7749"/>
                      </a:lnTo>
                      <a:cubicBezTo>
                        <a:pt x="14755" y="7749"/>
                        <a:pt x="18683" y="5839"/>
                        <a:pt x="22398" y="3716"/>
                      </a:cubicBezTo>
                      <a:cubicBezTo>
                        <a:pt x="24415" y="2760"/>
                        <a:pt x="26219" y="1699"/>
                        <a:pt x="27705" y="1168"/>
                      </a:cubicBezTo>
                      <a:cubicBezTo>
                        <a:pt x="28555" y="850"/>
                        <a:pt x="29404" y="425"/>
                        <a:pt x="301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61"/>
                <p:cNvSpPr/>
                <p:nvPr/>
              </p:nvSpPr>
              <p:spPr>
                <a:xfrm>
                  <a:off x="-1703899" y="2467069"/>
                  <a:ext cx="271993" cy="414183"/>
                </a:xfrm>
                <a:custGeom>
                  <a:rect b="b" l="l" r="r" t="t"/>
                  <a:pathLst>
                    <a:path extrusionOk="0" h="19560" w="12845">
                      <a:moveTo>
                        <a:pt x="2867" y="1"/>
                      </a:moveTo>
                      <a:cubicBezTo>
                        <a:pt x="1699" y="2230"/>
                        <a:pt x="956" y="4671"/>
                        <a:pt x="532" y="7113"/>
                      </a:cubicBezTo>
                      <a:cubicBezTo>
                        <a:pt x="213" y="8811"/>
                        <a:pt x="1" y="10510"/>
                        <a:pt x="1" y="12314"/>
                      </a:cubicBezTo>
                      <a:cubicBezTo>
                        <a:pt x="1" y="12845"/>
                        <a:pt x="107" y="13482"/>
                        <a:pt x="107" y="14119"/>
                      </a:cubicBezTo>
                      <a:lnTo>
                        <a:pt x="213" y="14755"/>
                      </a:lnTo>
                      <a:lnTo>
                        <a:pt x="213" y="14968"/>
                      </a:lnTo>
                      <a:cubicBezTo>
                        <a:pt x="213" y="15074"/>
                        <a:pt x="319" y="15180"/>
                        <a:pt x="426" y="15392"/>
                      </a:cubicBezTo>
                      <a:cubicBezTo>
                        <a:pt x="532" y="16029"/>
                        <a:pt x="850" y="16560"/>
                        <a:pt x="1169" y="17091"/>
                      </a:cubicBezTo>
                      <a:cubicBezTo>
                        <a:pt x="1593" y="17940"/>
                        <a:pt x="2336" y="18577"/>
                        <a:pt x="3185" y="19001"/>
                      </a:cubicBezTo>
                      <a:cubicBezTo>
                        <a:pt x="3889" y="19353"/>
                        <a:pt x="4738" y="19559"/>
                        <a:pt x="5612" y="19559"/>
                      </a:cubicBezTo>
                      <a:cubicBezTo>
                        <a:pt x="5793" y="19559"/>
                        <a:pt x="5975" y="19550"/>
                        <a:pt x="6158" y="19532"/>
                      </a:cubicBezTo>
                      <a:cubicBezTo>
                        <a:pt x="7962" y="19320"/>
                        <a:pt x="9660" y="18683"/>
                        <a:pt x="11147" y="17728"/>
                      </a:cubicBezTo>
                      <a:cubicBezTo>
                        <a:pt x="12314" y="16985"/>
                        <a:pt x="12845" y="16135"/>
                        <a:pt x="12845" y="16135"/>
                      </a:cubicBezTo>
                      <a:cubicBezTo>
                        <a:pt x="12836" y="16126"/>
                        <a:pt x="12822" y="16122"/>
                        <a:pt x="12803" y="16122"/>
                      </a:cubicBezTo>
                      <a:cubicBezTo>
                        <a:pt x="12605" y="16122"/>
                        <a:pt x="11885" y="16606"/>
                        <a:pt x="10722" y="17091"/>
                      </a:cubicBezTo>
                      <a:cubicBezTo>
                        <a:pt x="9342" y="17834"/>
                        <a:pt x="7750" y="18152"/>
                        <a:pt x="6051" y="18258"/>
                      </a:cubicBezTo>
                      <a:cubicBezTo>
                        <a:pt x="5308" y="18258"/>
                        <a:pt x="4565" y="18046"/>
                        <a:pt x="3822" y="17728"/>
                      </a:cubicBezTo>
                      <a:cubicBezTo>
                        <a:pt x="3292" y="17409"/>
                        <a:pt x="2867" y="16878"/>
                        <a:pt x="2549" y="16348"/>
                      </a:cubicBezTo>
                      <a:cubicBezTo>
                        <a:pt x="2336" y="15923"/>
                        <a:pt x="2124" y="15392"/>
                        <a:pt x="2018" y="14968"/>
                      </a:cubicBezTo>
                      <a:cubicBezTo>
                        <a:pt x="2018" y="14862"/>
                        <a:pt x="1912" y="14755"/>
                        <a:pt x="1912" y="14543"/>
                      </a:cubicBezTo>
                      <a:cubicBezTo>
                        <a:pt x="1912" y="14543"/>
                        <a:pt x="1912" y="14437"/>
                        <a:pt x="1912" y="14437"/>
                      </a:cubicBezTo>
                      <a:cubicBezTo>
                        <a:pt x="1912" y="14437"/>
                        <a:pt x="1912" y="14225"/>
                        <a:pt x="1805" y="13800"/>
                      </a:cubicBezTo>
                      <a:cubicBezTo>
                        <a:pt x="1699" y="13376"/>
                        <a:pt x="1593" y="12845"/>
                        <a:pt x="1593" y="12314"/>
                      </a:cubicBezTo>
                      <a:cubicBezTo>
                        <a:pt x="1487" y="10616"/>
                        <a:pt x="1593" y="9024"/>
                        <a:pt x="1805" y="7325"/>
                      </a:cubicBezTo>
                      <a:cubicBezTo>
                        <a:pt x="2230" y="3610"/>
                        <a:pt x="3079" y="1"/>
                        <a:pt x="28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61"/>
                <p:cNvSpPr/>
                <p:nvPr/>
              </p:nvSpPr>
              <p:spPr>
                <a:xfrm rot="524831">
                  <a:off x="731398" y="3458725"/>
                  <a:ext cx="236024" cy="100597"/>
                </a:xfrm>
                <a:custGeom>
                  <a:rect b="b" l="l" r="r" t="t"/>
                  <a:pathLst>
                    <a:path extrusionOk="0" h="4751" w="11147">
                      <a:moveTo>
                        <a:pt x="4300" y="1"/>
                      </a:moveTo>
                      <a:cubicBezTo>
                        <a:pt x="3902" y="1"/>
                        <a:pt x="3503" y="27"/>
                        <a:pt x="3079" y="80"/>
                      </a:cubicBezTo>
                      <a:cubicBezTo>
                        <a:pt x="2017" y="80"/>
                        <a:pt x="956" y="399"/>
                        <a:pt x="1" y="1036"/>
                      </a:cubicBezTo>
                      <a:cubicBezTo>
                        <a:pt x="17" y="1052"/>
                        <a:pt x="64" y="1058"/>
                        <a:pt x="138" y="1058"/>
                      </a:cubicBezTo>
                      <a:cubicBezTo>
                        <a:pt x="426" y="1058"/>
                        <a:pt x="1119" y="961"/>
                        <a:pt x="1937" y="961"/>
                      </a:cubicBezTo>
                      <a:cubicBezTo>
                        <a:pt x="2301" y="961"/>
                        <a:pt x="2690" y="980"/>
                        <a:pt x="3079" y="1036"/>
                      </a:cubicBezTo>
                      <a:cubicBezTo>
                        <a:pt x="3822" y="1036"/>
                        <a:pt x="4459" y="1142"/>
                        <a:pt x="5202" y="1354"/>
                      </a:cubicBezTo>
                      <a:lnTo>
                        <a:pt x="6051" y="1566"/>
                      </a:lnTo>
                      <a:lnTo>
                        <a:pt x="6369" y="1673"/>
                      </a:lnTo>
                      <a:cubicBezTo>
                        <a:pt x="6582" y="1673"/>
                        <a:pt x="6794" y="1779"/>
                        <a:pt x="7006" y="1885"/>
                      </a:cubicBezTo>
                      <a:cubicBezTo>
                        <a:pt x="7643" y="1991"/>
                        <a:pt x="8280" y="2309"/>
                        <a:pt x="8811" y="2734"/>
                      </a:cubicBezTo>
                      <a:cubicBezTo>
                        <a:pt x="9448" y="3053"/>
                        <a:pt x="9872" y="3477"/>
                        <a:pt x="10403" y="4008"/>
                      </a:cubicBezTo>
                      <a:cubicBezTo>
                        <a:pt x="10722" y="4432"/>
                        <a:pt x="10934" y="4751"/>
                        <a:pt x="11040" y="4751"/>
                      </a:cubicBezTo>
                      <a:cubicBezTo>
                        <a:pt x="11146" y="4751"/>
                        <a:pt x="11040" y="4326"/>
                        <a:pt x="10828" y="3689"/>
                      </a:cubicBezTo>
                      <a:cubicBezTo>
                        <a:pt x="10509" y="2946"/>
                        <a:pt x="10085" y="2416"/>
                        <a:pt x="9448" y="1885"/>
                      </a:cubicBezTo>
                      <a:cubicBezTo>
                        <a:pt x="8811" y="1354"/>
                        <a:pt x="8174" y="930"/>
                        <a:pt x="7537" y="611"/>
                      </a:cubicBezTo>
                      <a:cubicBezTo>
                        <a:pt x="7219" y="505"/>
                        <a:pt x="7006" y="399"/>
                        <a:pt x="6794" y="293"/>
                      </a:cubicBezTo>
                      <a:lnTo>
                        <a:pt x="6476" y="187"/>
                      </a:lnTo>
                      <a:lnTo>
                        <a:pt x="5520" y="80"/>
                      </a:lnTo>
                      <a:cubicBezTo>
                        <a:pt x="5096" y="27"/>
                        <a:pt x="4698" y="1"/>
                        <a:pt x="4300" y="1"/>
                      </a:cubicBezTo>
                      <a:close/>
                    </a:path>
                  </a:pathLst>
                </a:custGeom>
                <a:solidFill>
                  <a:srgbClr val="FFD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3" name="Shape 3663"/>
        <p:cNvGrpSpPr/>
        <p:nvPr/>
      </p:nvGrpSpPr>
      <p:grpSpPr>
        <a:xfrm>
          <a:off x="0" y="0"/>
          <a:ext cx="0" cy="0"/>
          <a:chOff x="0" y="0"/>
          <a:chExt cx="0" cy="0"/>
        </a:xfrm>
      </p:grpSpPr>
      <p:sp>
        <p:nvSpPr>
          <p:cNvPr id="3664" name="Google Shape;3664;p62"/>
          <p:cNvSpPr txBox="1"/>
          <p:nvPr>
            <p:ph type="title"/>
          </p:nvPr>
        </p:nvSpPr>
        <p:spPr>
          <a:xfrm>
            <a:off x="714175" y="542500"/>
            <a:ext cx="7715700" cy="53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WORKING PRINCIPLES</a:t>
            </a:r>
            <a:endParaRPr/>
          </a:p>
        </p:txBody>
      </p:sp>
      <p:sp>
        <p:nvSpPr>
          <p:cNvPr id="3665" name="Google Shape;3665;p62"/>
          <p:cNvSpPr txBox="1"/>
          <p:nvPr>
            <p:ph idx="1" type="subTitle"/>
          </p:nvPr>
        </p:nvSpPr>
        <p:spPr>
          <a:xfrm>
            <a:off x="429475" y="2271938"/>
            <a:ext cx="1871400" cy="67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lt1"/>
                </a:solidFill>
              </a:rPr>
              <a:t>with the spirit of aligning to accomplish collective team goals and objectives</a:t>
            </a:r>
            <a:endParaRPr sz="1100">
              <a:solidFill>
                <a:schemeClr val="lt1"/>
              </a:solidFill>
            </a:endParaRPr>
          </a:p>
          <a:p>
            <a:pPr indent="0" lvl="0" marL="0" rtl="0" algn="ctr">
              <a:spcBef>
                <a:spcPts val="0"/>
              </a:spcBef>
              <a:spcAft>
                <a:spcPts val="0"/>
              </a:spcAft>
              <a:buNone/>
            </a:pPr>
            <a:r>
              <a:t/>
            </a:r>
            <a:endParaRPr sz="1100"/>
          </a:p>
        </p:txBody>
      </p:sp>
      <p:sp>
        <p:nvSpPr>
          <p:cNvPr id="3666" name="Google Shape;3666;p62"/>
          <p:cNvSpPr txBox="1"/>
          <p:nvPr>
            <p:ph idx="5" type="subTitle"/>
          </p:nvPr>
        </p:nvSpPr>
        <p:spPr>
          <a:xfrm>
            <a:off x="1248744" y="4224825"/>
            <a:ext cx="1871400" cy="67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lt1"/>
                </a:solidFill>
              </a:rPr>
              <a:t>and be willing to share ideas with </a:t>
            </a:r>
            <a:r>
              <a:rPr lang="en" sz="1100">
                <a:solidFill>
                  <a:schemeClr val="lt1"/>
                </a:solidFill>
              </a:rPr>
              <a:t>the </a:t>
            </a:r>
            <a:r>
              <a:rPr lang="en" sz="1100">
                <a:solidFill>
                  <a:schemeClr val="lt1"/>
                </a:solidFill>
              </a:rPr>
              <a:t>team</a:t>
            </a:r>
            <a:endParaRPr sz="1100">
              <a:solidFill>
                <a:schemeClr val="lt1"/>
              </a:solidFill>
            </a:endParaRPr>
          </a:p>
          <a:p>
            <a:pPr indent="0" lvl="0" marL="0" rtl="0" algn="ctr">
              <a:spcBef>
                <a:spcPts val="0"/>
              </a:spcBef>
              <a:spcAft>
                <a:spcPts val="0"/>
              </a:spcAft>
              <a:buNone/>
            </a:pPr>
            <a:r>
              <a:t/>
            </a:r>
            <a:endParaRPr sz="1300"/>
          </a:p>
        </p:txBody>
      </p:sp>
      <p:sp>
        <p:nvSpPr>
          <p:cNvPr id="3667" name="Google Shape;3667;p62"/>
          <p:cNvSpPr txBox="1"/>
          <p:nvPr>
            <p:ph idx="7" type="subTitle"/>
          </p:nvPr>
        </p:nvSpPr>
        <p:spPr>
          <a:xfrm>
            <a:off x="429475" y="1932225"/>
            <a:ext cx="1871400" cy="48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COLLABORATE</a:t>
            </a:r>
            <a:endParaRPr>
              <a:solidFill>
                <a:schemeClr val="lt1"/>
              </a:solidFill>
            </a:endParaRPr>
          </a:p>
        </p:txBody>
      </p:sp>
      <p:sp>
        <p:nvSpPr>
          <p:cNvPr id="3668" name="Google Shape;3668;p62"/>
          <p:cNvSpPr txBox="1"/>
          <p:nvPr>
            <p:ph idx="8" type="subTitle"/>
          </p:nvPr>
        </p:nvSpPr>
        <p:spPr>
          <a:xfrm>
            <a:off x="2475043" y="1859663"/>
            <a:ext cx="1871400" cy="48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CONTINUOUSLY</a:t>
            </a:r>
            <a:r>
              <a:rPr lang="en">
                <a:solidFill>
                  <a:schemeClr val="lt1"/>
                </a:solidFill>
              </a:rPr>
              <a:t> LEARN &amp; IMPROVE</a:t>
            </a:r>
            <a:endParaRPr>
              <a:solidFill>
                <a:schemeClr val="lt1"/>
              </a:solidFill>
            </a:endParaRPr>
          </a:p>
        </p:txBody>
      </p:sp>
      <p:sp>
        <p:nvSpPr>
          <p:cNvPr id="3669" name="Google Shape;3669;p62"/>
          <p:cNvSpPr txBox="1"/>
          <p:nvPr>
            <p:ph idx="9" type="subTitle"/>
          </p:nvPr>
        </p:nvSpPr>
        <p:spPr>
          <a:xfrm>
            <a:off x="4453577" y="1856949"/>
            <a:ext cx="2366700" cy="44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ACTIVE &amp; </a:t>
            </a:r>
            <a:r>
              <a:rPr lang="en">
                <a:solidFill>
                  <a:schemeClr val="lt1"/>
                </a:solidFill>
              </a:rPr>
              <a:t>EMPATHETIC</a:t>
            </a:r>
            <a:r>
              <a:rPr lang="en">
                <a:solidFill>
                  <a:schemeClr val="lt1"/>
                </a:solidFill>
              </a:rPr>
              <a:t> LISTENING</a:t>
            </a:r>
            <a:endParaRPr>
              <a:solidFill>
                <a:schemeClr val="lt1"/>
              </a:solidFill>
            </a:endParaRPr>
          </a:p>
        </p:txBody>
      </p:sp>
      <p:sp>
        <p:nvSpPr>
          <p:cNvPr id="3670" name="Google Shape;3670;p62"/>
          <p:cNvSpPr txBox="1"/>
          <p:nvPr>
            <p:ph idx="13" type="subTitle"/>
          </p:nvPr>
        </p:nvSpPr>
        <p:spPr>
          <a:xfrm>
            <a:off x="6852600" y="1821311"/>
            <a:ext cx="1871400" cy="48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EMBRACE </a:t>
            </a:r>
            <a:endParaRPr>
              <a:solidFill>
                <a:schemeClr val="lt1"/>
              </a:solidFill>
            </a:endParaRPr>
          </a:p>
          <a:p>
            <a:pPr indent="0" lvl="0" marL="0" rtl="0" algn="ctr">
              <a:spcBef>
                <a:spcPts val="0"/>
              </a:spcBef>
              <a:spcAft>
                <a:spcPts val="0"/>
              </a:spcAft>
              <a:buNone/>
            </a:pPr>
            <a:r>
              <a:rPr lang="en">
                <a:solidFill>
                  <a:schemeClr val="lt1"/>
                </a:solidFill>
              </a:rPr>
              <a:t>VARYING IDEAS</a:t>
            </a:r>
            <a:endParaRPr>
              <a:solidFill>
                <a:schemeClr val="lt1"/>
              </a:solidFill>
            </a:endParaRPr>
          </a:p>
        </p:txBody>
      </p:sp>
      <p:sp>
        <p:nvSpPr>
          <p:cNvPr id="3671" name="Google Shape;3671;p62"/>
          <p:cNvSpPr txBox="1"/>
          <p:nvPr>
            <p:ph idx="14" type="subTitle"/>
          </p:nvPr>
        </p:nvSpPr>
        <p:spPr>
          <a:xfrm>
            <a:off x="1248731" y="3889436"/>
            <a:ext cx="1871400" cy="48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BE HONEST</a:t>
            </a:r>
            <a:endParaRPr>
              <a:solidFill>
                <a:schemeClr val="lt1"/>
              </a:solidFill>
            </a:endParaRPr>
          </a:p>
        </p:txBody>
      </p:sp>
      <p:sp>
        <p:nvSpPr>
          <p:cNvPr id="3672" name="Google Shape;3672;p62"/>
          <p:cNvSpPr txBox="1"/>
          <p:nvPr>
            <p:ph idx="15" type="subTitle"/>
          </p:nvPr>
        </p:nvSpPr>
        <p:spPr>
          <a:xfrm>
            <a:off x="3636304" y="3909248"/>
            <a:ext cx="1871400" cy="48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SHARE FEEDBACK</a:t>
            </a:r>
            <a:endParaRPr>
              <a:solidFill>
                <a:schemeClr val="lt1"/>
              </a:solidFill>
            </a:endParaRPr>
          </a:p>
        </p:txBody>
      </p:sp>
      <p:sp>
        <p:nvSpPr>
          <p:cNvPr id="3673" name="Google Shape;3673;p62"/>
          <p:cNvSpPr/>
          <p:nvPr/>
        </p:nvSpPr>
        <p:spPr>
          <a:xfrm flipH="1" rot="1463">
            <a:off x="165576" y="5016310"/>
            <a:ext cx="501049" cy="104756"/>
          </a:xfrm>
          <a:custGeom>
            <a:rect b="b" l="l" r="r" t="t"/>
            <a:pathLst>
              <a:path extrusionOk="0" h="5648" w="85285">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74" name="Google Shape;3674;p62"/>
          <p:cNvGrpSpPr/>
          <p:nvPr/>
        </p:nvGrpSpPr>
        <p:grpSpPr>
          <a:xfrm flipH="1" rot="93178">
            <a:off x="1028397" y="1265585"/>
            <a:ext cx="660487" cy="650713"/>
            <a:chOff x="5035900" y="886783"/>
            <a:chExt cx="932285" cy="925219"/>
          </a:xfrm>
        </p:grpSpPr>
        <p:sp>
          <p:nvSpPr>
            <p:cNvPr id="3675" name="Google Shape;3675;p62"/>
            <p:cNvSpPr/>
            <p:nvPr/>
          </p:nvSpPr>
          <p:spPr>
            <a:xfrm rot="-2674444">
              <a:off x="5146155" y="1048543"/>
              <a:ext cx="711776" cy="601698"/>
            </a:xfrm>
            <a:custGeom>
              <a:rect b="b" l="l" r="r" t="t"/>
              <a:pathLst>
                <a:path extrusionOk="0" h="41702" w="48277">
                  <a:moveTo>
                    <a:pt x="23889" y="1"/>
                  </a:moveTo>
                  <a:cubicBezTo>
                    <a:pt x="18759" y="1"/>
                    <a:pt x="13579" y="1575"/>
                    <a:pt x="9646" y="4640"/>
                  </a:cubicBezTo>
                  <a:cubicBezTo>
                    <a:pt x="820" y="11536"/>
                    <a:pt x="1" y="25957"/>
                    <a:pt x="7042" y="34300"/>
                  </a:cubicBezTo>
                  <a:cubicBezTo>
                    <a:pt x="6367" y="35843"/>
                    <a:pt x="5788" y="37387"/>
                    <a:pt x="5306" y="38978"/>
                  </a:cubicBezTo>
                  <a:cubicBezTo>
                    <a:pt x="5209" y="39267"/>
                    <a:pt x="5209" y="39605"/>
                    <a:pt x="5306" y="39894"/>
                  </a:cubicBezTo>
                  <a:cubicBezTo>
                    <a:pt x="5442" y="40222"/>
                    <a:pt x="5764" y="40333"/>
                    <a:pt x="6122" y="40333"/>
                  </a:cubicBezTo>
                  <a:cubicBezTo>
                    <a:pt x="6397" y="40333"/>
                    <a:pt x="6694" y="40268"/>
                    <a:pt x="6945" y="40184"/>
                  </a:cubicBezTo>
                  <a:cubicBezTo>
                    <a:pt x="8585" y="39702"/>
                    <a:pt x="10225" y="39075"/>
                    <a:pt x="11768" y="38351"/>
                  </a:cubicBezTo>
                  <a:cubicBezTo>
                    <a:pt x="15526" y="40579"/>
                    <a:pt x="19748" y="41702"/>
                    <a:pt x="23983" y="41702"/>
                  </a:cubicBezTo>
                  <a:cubicBezTo>
                    <a:pt x="27357" y="41702"/>
                    <a:pt x="30740" y="40990"/>
                    <a:pt x="33905" y="39557"/>
                  </a:cubicBezTo>
                  <a:cubicBezTo>
                    <a:pt x="36413" y="38399"/>
                    <a:pt x="38631" y="36663"/>
                    <a:pt x="40415" y="34493"/>
                  </a:cubicBezTo>
                  <a:cubicBezTo>
                    <a:pt x="48277" y="24799"/>
                    <a:pt x="45817" y="7919"/>
                    <a:pt x="33712" y="2132"/>
                  </a:cubicBezTo>
                  <a:cubicBezTo>
                    <a:pt x="30718" y="703"/>
                    <a:pt x="27315" y="1"/>
                    <a:pt x="238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F171C"/>
                </a:solidFill>
              </a:endParaRPr>
            </a:p>
          </p:txBody>
        </p:sp>
        <p:sp>
          <p:nvSpPr>
            <p:cNvPr id="3676" name="Google Shape;3676;p62"/>
            <p:cNvSpPr/>
            <p:nvPr/>
          </p:nvSpPr>
          <p:spPr>
            <a:xfrm>
              <a:off x="5323224" y="1193191"/>
              <a:ext cx="322883" cy="307058"/>
            </a:xfrm>
            <a:custGeom>
              <a:rect b="b" l="l" r="r" t="t"/>
              <a:pathLst>
                <a:path extrusionOk="0" h="21053" w="22138">
                  <a:moveTo>
                    <a:pt x="16803" y="0"/>
                  </a:moveTo>
                  <a:cubicBezTo>
                    <a:pt x="15460" y="0"/>
                    <a:pt x="14121" y="737"/>
                    <a:pt x="13312" y="2033"/>
                  </a:cubicBezTo>
                  <a:cubicBezTo>
                    <a:pt x="12106" y="4058"/>
                    <a:pt x="11431" y="6325"/>
                    <a:pt x="11334" y="8640"/>
                  </a:cubicBezTo>
                  <a:cubicBezTo>
                    <a:pt x="9723" y="6768"/>
                    <a:pt x="6422" y="3755"/>
                    <a:pt x="3595" y="3755"/>
                  </a:cubicBezTo>
                  <a:cubicBezTo>
                    <a:pt x="3291" y="3755"/>
                    <a:pt x="2992" y="3790"/>
                    <a:pt x="2702" y="3865"/>
                  </a:cubicBezTo>
                  <a:cubicBezTo>
                    <a:pt x="1" y="4541"/>
                    <a:pt x="435" y="9026"/>
                    <a:pt x="1255" y="10955"/>
                  </a:cubicBezTo>
                  <a:cubicBezTo>
                    <a:pt x="3377" y="16115"/>
                    <a:pt x="8875" y="19057"/>
                    <a:pt x="14180" y="20890"/>
                  </a:cubicBezTo>
                  <a:cubicBezTo>
                    <a:pt x="14433" y="20998"/>
                    <a:pt x="14713" y="21053"/>
                    <a:pt x="15000" y="21053"/>
                  </a:cubicBezTo>
                  <a:cubicBezTo>
                    <a:pt x="15096" y="21053"/>
                    <a:pt x="15193" y="21047"/>
                    <a:pt x="15289" y="21034"/>
                  </a:cubicBezTo>
                  <a:cubicBezTo>
                    <a:pt x="15627" y="20938"/>
                    <a:pt x="15916" y="20697"/>
                    <a:pt x="16157" y="20456"/>
                  </a:cubicBezTo>
                  <a:cubicBezTo>
                    <a:pt x="19726" y="16549"/>
                    <a:pt x="22137" y="11292"/>
                    <a:pt x="21414" y="6036"/>
                  </a:cubicBezTo>
                  <a:cubicBezTo>
                    <a:pt x="21269" y="4396"/>
                    <a:pt x="20690" y="2804"/>
                    <a:pt x="19726" y="1454"/>
                  </a:cubicBezTo>
                  <a:cubicBezTo>
                    <a:pt x="18919" y="456"/>
                    <a:pt x="17860" y="0"/>
                    <a:pt x="168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F171C"/>
                </a:solidFill>
              </a:endParaRPr>
            </a:p>
          </p:txBody>
        </p:sp>
      </p:grpSp>
      <p:grpSp>
        <p:nvGrpSpPr>
          <p:cNvPr id="3677" name="Google Shape;3677;p62"/>
          <p:cNvGrpSpPr/>
          <p:nvPr/>
        </p:nvGrpSpPr>
        <p:grpSpPr>
          <a:xfrm>
            <a:off x="3080593" y="1209634"/>
            <a:ext cx="660297" cy="650038"/>
            <a:chOff x="4238568" y="993108"/>
            <a:chExt cx="660297" cy="650038"/>
          </a:xfrm>
        </p:grpSpPr>
        <p:sp>
          <p:nvSpPr>
            <p:cNvPr id="3678" name="Google Shape;3678;p62"/>
            <p:cNvSpPr/>
            <p:nvPr/>
          </p:nvSpPr>
          <p:spPr>
            <a:xfrm flipH="1" rot="2650011">
              <a:off x="4319277" y="1104267"/>
              <a:ext cx="498880" cy="427720"/>
            </a:xfrm>
            <a:custGeom>
              <a:rect b="b" l="l" r="r" t="t"/>
              <a:pathLst>
                <a:path extrusionOk="0" h="41702" w="48277">
                  <a:moveTo>
                    <a:pt x="23889" y="1"/>
                  </a:moveTo>
                  <a:cubicBezTo>
                    <a:pt x="18759" y="1"/>
                    <a:pt x="13579" y="1575"/>
                    <a:pt x="9646" y="4640"/>
                  </a:cubicBezTo>
                  <a:cubicBezTo>
                    <a:pt x="820" y="11536"/>
                    <a:pt x="1" y="25957"/>
                    <a:pt x="7042" y="34300"/>
                  </a:cubicBezTo>
                  <a:cubicBezTo>
                    <a:pt x="6367" y="35843"/>
                    <a:pt x="5788" y="37387"/>
                    <a:pt x="5306" y="38978"/>
                  </a:cubicBezTo>
                  <a:cubicBezTo>
                    <a:pt x="5209" y="39267"/>
                    <a:pt x="5209" y="39605"/>
                    <a:pt x="5306" y="39894"/>
                  </a:cubicBezTo>
                  <a:cubicBezTo>
                    <a:pt x="5442" y="40222"/>
                    <a:pt x="5764" y="40333"/>
                    <a:pt x="6122" y="40333"/>
                  </a:cubicBezTo>
                  <a:cubicBezTo>
                    <a:pt x="6397" y="40333"/>
                    <a:pt x="6694" y="40268"/>
                    <a:pt x="6945" y="40184"/>
                  </a:cubicBezTo>
                  <a:cubicBezTo>
                    <a:pt x="8585" y="39702"/>
                    <a:pt x="10225" y="39075"/>
                    <a:pt x="11768" y="38351"/>
                  </a:cubicBezTo>
                  <a:cubicBezTo>
                    <a:pt x="15526" y="40579"/>
                    <a:pt x="19748" y="41702"/>
                    <a:pt x="23983" y="41702"/>
                  </a:cubicBezTo>
                  <a:cubicBezTo>
                    <a:pt x="27357" y="41702"/>
                    <a:pt x="30740" y="40990"/>
                    <a:pt x="33905" y="39557"/>
                  </a:cubicBezTo>
                  <a:cubicBezTo>
                    <a:pt x="36413" y="38399"/>
                    <a:pt x="38631" y="36663"/>
                    <a:pt x="40415" y="34493"/>
                  </a:cubicBezTo>
                  <a:cubicBezTo>
                    <a:pt x="48277" y="24799"/>
                    <a:pt x="45817" y="7919"/>
                    <a:pt x="33712" y="2132"/>
                  </a:cubicBezTo>
                  <a:cubicBezTo>
                    <a:pt x="30718" y="703"/>
                    <a:pt x="27315" y="1"/>
                    <a:pt x="238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F171C"/>
                </a:solidFill>
              </a:endParaRPr>
            </a:p>
          </p:txBody>
        </p:sp>
        <p:sp>
          <p:nvSpPr>
            <p:cNvPr id="3679" name="Google Shape;3679;p62"/>
            <p:cNvSpPr/>
            <p:nvPr/>
          </p:nvSpPr>
          <p:spPr>
            <a:xfrm>
              <a:off x="4416426" y="1181862"/>
              <a:ext cx="304622" cy="272568"/>
            </a:xfrm>
            <a:custGeom>
              <a:rect b="b" l="l" r="r" t="t"/>
              <a:pathLst>
                <a:path extrusionOk="0" h="24949" w="27883">
                  <a:moveTo>
                    <a:pt x="5770" y="0"/>
                  </a:moveTo>
                  <a:cubicBezTo>
                    <a:pt x="4448" y="120"/>
                    <a:pt x="3206" y="1322"/>
                    <a:pt x="3366" y="2644"/>
                  </a:cubicBezTo>
                  <a:cubicBezTo>
                    <a:pt x="3526" y="3285"/>
                    <a:pt x="3727" y="3926"/>
                    <a:pt x="4007" y="4527"/>
                  </a:cubicBezTo>
                  <a:cubicBezTo>
                    <a:pt x="4167" y="5128"/>
                    <a:pt x="4047" y="5969"/>
                    <a:pt x="3486" y="6250"/>
                  </a:cubicBezTo>
                  <a:cubicBezTo>
                    <a:pt x="3315" y="6329"/>
                    <a:pt x="3144" y="6357"/>
                    <a:pt x="2973" y="6357"/>
                  </a:cubicBezTo>
                  <a:cubicBezTo>
                    <a:pt x="2576" y="6357"/>
                    <a:pt x="2178" y="6206"/>
                    <a:pt x="1780" y="6206"/>
                  </a:cubicBezTo>
                  <a:cubicBezTo>
                    <a:pt x="1748" y="6206"/>
                    <a:pt x="1716" y="6207"/>
                    <a:pt x="1684" y="6209"/>
                  </a:cubicBezTo>
                  <a:cubicBezTo>
                    <a:pt x="682" y="6250"/>
                    <a:pt x="1" y="7331"/>
                    <a:pt x="121" y="8293"/>
                  </a:cubicBezTo>
                  <a:cubicBezTo>
                    <a:pt x="321" y="9254"/>
                    <a:pt x="1002" y="10055"/>
                    <a:pt x="1924" y="10416"/>
                  </a:cubicBezTo>
                  <a:cubicBezTo>
                    <a:pt x="2931" y="10762"/>
                    <a:pt x="3963" y="10935"/>
                    <a:pt x="5000" y="10935"/>
                  </a:cubicBezTo>
                  <a:cubicBezTo>
                    <a:pt x="5283" y="10935"/>
                    <a:pt x="5567" y="10922"/>
                    <a:pt x="5850" y="10897"/>
                  </a:cubicBezTo>
                  <a:cubicBezTo>
                    <a:pt x="6010" y="10897"/>
                    <a:pt x="6170" y="10856"/>
                    <a:pt x="6371" y="10816"/>
                  </a:cubicBezTo>
                  <a:lnTo>
                    <a:pt x="18148" y="19670"/>
                  </a:lnTo>
                  <a:cubicBezTo>
                    <a:pt x="18268" y="20871"/>
                    <a:pt x="18589" y="22073"/>
                    <a:pt x="19150" y="23115"/>
                  </a:cubicBezTo>
                  <a:cubicBezTo>
                    <a:pt x="19470" y="23836"/>
                    <a:pt x="20031" y="24397"/>
                    <a:pt x="20712" y="24757"/>
                  </a:cubicBezTo>
                  <a:cubicBezTo>
                    <a:pt x="20955" y="24886"/>
                    <a:pt x="21217" y="24948"/>
                    <a:pt x="21479" y="24948"/>
                  </a:cubicBezTo>
                  <a:cubicBezTo>
                    <a:pt x="21951" y="24948"/>
                    <a:pt x="22420" y="24744"/>
                    <a:pt x="22755" y="24357"/>
                  </a:cubicBezTo>
                  <a:cubicBezTo>
                    <a:pt x="23356" y="23556"/>
                    <a:pt x="22915" y="22314"/>
                    <a:pt x="23436" y="21432"/>
                  </a:cubicBezTo>
                  <a:cubicBezTo>
                    <a:pt x="24077" y="20431"/>
                    <a:pt x="25559" y="20511"/>
                    <a:pt x="26561" y="19870"/>
                  </a:cubicBezTo>
                  <a:cubicBezTo>
                    <a:pt x="27522" y="19149"/>
                    <a:pt x="27883" y="17907"/>
                    <a:pt x="27522" y="16785"/>
                  </a:cubicBezTo>
                  <a:cubicBezTo>
                    <a:pt x="27082" y="15664"/>
                    <a:pt x="26160" y="14822"/>
                    <a:pt x="24999" y="14542"/>
                  </a:cubicBezTo>
                  <a:cubicBezTo>
                    <a:pt x="24553" y="14430"/>
                    <a:pt x="24094" y="14376"/>
                    <a:pt x="23635" y="14376"/>
                  </a:cubicBezTo>
                  <a:cubicBezTo>
                    <a:pt x="22940" y="14376"/>
                    <a:pt x="22245" y="14501"/>
                    <a:pt x="21593" y="14742"/>
                  </a:cubicBezTo>
                  <a:cubicBezTo>
                    <a:pt x="21433" y="14782"/>
                    <a:pt x="21273" y="14862"/>
                    <a:pt x="21113" y="14903"/>
                  </a:cubicBezTo>
                  <a:lnTo>
                    <a:pt x="9736" y="6330"/>
                  </a:lnTo>
                  <a:cubicBezTo>
                    <a:pt x="9936" y="4807"/>
                    <a:pt x="9696" y="3285"/>
                    <a:pt x="9015" y="1923"/>
                  </a:cubicBezTo>
                  <a:cubicBezTo>
                    <a:pt x="8374" y="721"/>
                    <a:pt x="7092" y="0"/>
                    <a:pt x="57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0" name="Google Shape;3680;p62"/>
          <p:cNvGrpSpPr/>
          <p:nvPr/>
        </p:nvGrpSpPr>
        <p:grpSpPr>
          <a:xfrm>
            <a:off x="5248693" y="1186809"/>
            <a:ext cx="660297" cy="650038"/>
            <a:chOff x="4023668" y="2733033"/>
            <a:chExt cx="660297" cy="650038"/>
          </a:xfrm>
        </p:grpSpPr>
        <p:sp>
          <p:nvSpPr>
            <p:cNvPr id="3681" name="Google Shape;3681;p62"/>
            <p:cNvSpPr/>
            <p:nvPr/>
          </p:nvSpPr>
          <p:spPr>
            <a:xfrm flipH="1" rot="2650011">
              <a:off x="4104377" y="2844192"/>
              <a:ext cx="498880" cy="427720"/>
            </a:xfrm>
            <a:custGeom>
              <a:rect b="b" l="l" r="r" t="t"/>
              <a:pathLst>
                <a:path extrusionOk="0" h="41702" w="48277">
                  <a:moveTo>
                    <a:pt x="23889" y="1"/>
                  </a:moveTo>
                  <a:cubicBezTo>
                    <a:pt x="18759" y="1"/>
                    <a:pt x="13579" y="1575"/>
                    <a:pt x="9646" y="4640"/>
                  </a:cubicBezTo>
                  <a:cubicBezTo>
                    <a:pt x="820" y="11536"/>
                    <a:pt x="1" y="25957"/>
                    <a:pt x="7042" y="34300"/>
                  </a:cubicBezTo>
                  <a:cubicBezTo>
                    <a:pt x="6367" y="35843"/>
                    <a:pt x="5788" y="37387"/>
                    <a:pt x="5306" y="38978"/>
                  </a:cubicBezTo>
                  <a:cubicBezTo>
                    <a:pt x="5209" y="39267"/>
                    <a:pt x="5209" y="39605"/>
                    <a:pt x="5306" y="39894"/>
                  </a:cubicBezTo>
                  <a:cubicBezTo>
                    <a:pt x="5442" y="40222"/>
                    <a:pt x="5764" y="40333"/>
                    <a:pt x="6122" y="40333"/>
                  </a:cubicBezTo>
                  <a:cubicBezTo>
                    <a:pt x="6397" y="40333"/>
                    <a:pt x="6694" y="40268"/>
                    <a:pt x="6945" y="40184"/>
                  </a:cubicBezTo>
                  <a:cubicBezTo>
                    <a:pt x="8585" y="39702"/>
                    <a:pt x="10225" y="39075"/>
                    <a:pt x="11768" y="38351"/>
                  </a:cubicBezTo>
                  <a:cubicBezTo>
                    <a:pt x="15526" y="40579"/>
                    <a:pt x="19748" y="41702"/>
                    <a:pt x="23983" y="41702"/>
                  </a:cubicBezTo>
                  <a:cubicBezTo>
                    <a:pt x="27357" y="41702"/>
                    <a:pt x="30740" y="40990"/>
                    <a:pt x="33905" y="39557"/>
                  </a:cubicBezTo>
                  <a:cubicBezTo>
                    <a:pt x="36413" y="38399"/>
                    <a:pt x="38631" y="36663"/>
                    <a:pt x="40415" y="34493"/>
                  </a:cubicBezTo>
                  <a:cubicBezTo>
                    <a:pt x="48277" y="24799"/>
                    <a:pt x="45817" y="7919"/>
                    <a:pt x="33712" y="2132"/>
                  </a:cubicBezTo>
                  <a:cubicBezTo>
                    <a:pt x="30718" y="703"/>
                    <a:pt x="27315" y="1"/>
                    <a:pt x="238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F171C"/>
                </a:solidFill>
              </a:endParaRPr>
            </a:p>
          </p:txBody>
        </p:sp>
        <p:grpSp>
          <p:nvGrpSpPr>
            <p:cNvPr id="3682" name="Google Shape;3682;p62"/>
            <p:cNvGrpSpPr/>
            <p:nvPr/>
          </p:nvGrpSpPr>
          <p:grpSpPr>
            <a:xfrm flipH="1" rot="-2289177">
              <a:off x="4221193" y="2925078"/>
              <a:ext cx="265264" cy="265948"/>
              <a:chOff x="-7272428" y="6805077"/>
              <a:chExt cx="705425" cy="631150"/>
            </a:xfrm>
          </p:grpSpPr>
          <p:sp>
            <p:nvSpPr>
              <p:cNvPr id="3683" name="Google Shape;3683;p62"/>
              <p:cNvSpPr/>
              <p:nvPr/>
            </p:nvSpPr>
            <p:spPr>
              <a:xfrm>
                <a:off x="-7192428" y="7080452"/>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62"/>
              <p:cNvSpPr/>
              <p:nvPr/>
            </p:nvSpPr>
            <p:spPr>
              <a:xfrm>
                <a:off x="-7272428" y="6955002"/>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62"/>
              <p:cNvSpPr/>
              <p:nvPr/>
            </p:nvSpPr>
            <p:spPr>
              <a:xfrm>
                <a:off x="-7056053" y="6805077"/>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62"/>
              <p:cNvSpPr/>
              <p:nvPr/>
            </p:nvSpPr>
            <p:spPr>
              <a:xfrm>
                <a:off x="-6850553" y="6834977"/>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62"/>
              <p:cNvSpPr/>
              <p:nvPr/>
            </p:nvSpPr>
            <p:spPr>
              <a:xfrm>
                <a:off x="-6734178" y="7023577"/>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88" name="Google Shape;3688;p62"/>
          <p:cNvGrpSpPr/>
          <p:nvPr/>
        </p:nvGrpSpPr>
        <p:grpSpPr>
          <a:xfrm>
            <a:off x="7443443" y="1194067"/>
            <a:ext cx="660297" cy="650038"/>
            <a:chOff x="4023668" y="2733033"/>
            <a:chExt cx="660297" cy="650038"/>
          </a:xfrm>
        </p:grpSpPr>
        <p:sp>
          <p:nvSpPr>
            <p:cNvPr id="3689" name="Google Shape;3689;p62"/>
            <p:cNvSpPr/>
            <p:nvPr/>
          </p:nvSpPr>
          <p:spPr>
            <a:xfrm flipH="1" rot="2650011">
              <a:off x="4104377" y="2844192"/>
              <a:ext cx="498880" cy="427720"/>
            </a:xfrm>
            <a:custGeom>
              <a:rect b="b" l="l" r="r" t="t"/>
              <a:pathLst>
                <a:path extrusionOk="0" h="41702" w="48277">
                  <a:moveTo>
                    <a:pt x="23889" y="1"/>
                  </a:moveTo>
                  <a:cubicBezTo>
                    <a:pt x="18759" y="1"/>
                    <a:pt x="13579" y="1575"/>
                    <a:pt x="9646" y="4640"/>
                  </a:cubicBezTo>
                  <a:cubicBezTo>
                    <a:pt x="820" y="11536"/>
                    <a:pt x="1" y="25957"/>
                    <a:pt x="7042" y="34300"/>
                  </a:cubicBezTo>
                  <a:cubicBezTo>
                    <a:pt x="6367" y="35843"/>
                    <a:pt x="5788" y="37387"/>
                    <a:pt x="5306" y="38978"/>
                  </a:cubicBezTo>
                  <a:cubicBezTo>
                    <a:pt x="5209" y="39267"/>
                    <a:pt x="5209" y="39605"/>
                    <a:pt x="5306" y="39894"/>
                  </a:cubicBezTo>
                  <a:cubicBezTo>
                    <a:pt x="5442" y="40222"/>
                    <a:pt x="5764" y="40333"/>
                    <a:pt x="6122" y="40333"/>
                  </a:cubicBezTo>
                  <a:cubicBezTo>
                    <a:pt x="6397" y="40333"/>
                    <a:pt x="6694" y="40268"/>
                    <a:pt x="6945" y="40184"/>
                  </a:cubicBezTo>
                  <a:cubicBezTo>
                    <a:pt x="8585" y="39702"/>
                    <a:pt x="10225" y="39075"/>
                    <a:pt x="11768" y="38351"/>
                  </a:cubicBezTo>
                  <a:cubicBezTo>
                    <a:pt x="15526" y="40579"/>
                    <a:pt x="19748" y="41702"/>
                    <a:pt x="23983" y="41702"/>
                  </a:cubicBezTo>
                  <a:cubicBezTo>
                    <a:pt x="27357" y="41702"/>
                    <a:pt x="30740" y="40990"/>
                    <a:pt x="33905" y="39557"/>
                  </a:cubicBezTo>
                  <a:cubicBezTo>
                    <a:pt x="36413" y="38399"/>
                    <a:pt x="38631" y="36663"/>
                    <a:pt x="40415" y="34493"/>
                  </a:cubicBezTo>
                  <a:cubicBezTo>
                    <a:pt x="48277" y="24799"/>
                    <a:pt x="45817" y="7919"/>
                    <a:pt x="33712" y="2132"/>
                  </a:cubicBezTo>
                  <a:cubicBezTo>
                    <a:pt x="30718" y="703"/>
                    <a:pt x="27315" y="1"/>
                    <a:pt x="238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F171C"/>
                </a:solidFill>
              </a:endParaRPr>
            </a:p>
          </p:txBody>
        </p:sp>
        <p:grpSp>
          <p:nvGrpSpPr>
            <p:cNvPr id="3690" name="Google Shape;3690;p62"/>
            <p:cNvGrpSpPr/>
            <p:nvPr/>
          </p:nvGrpSpPr>
          <p:grpSpPr>
            <a:xfrm flipH="1" rot="-2289177">
              <a:off x="4221193" y="2925078"/>
              <a:ext cx="265264" cy="265948"/>
              <a:chOff x="-7272428" y="6805077"/>
              <a:chExt cx="705425" cy="631150"/>
            </a:xfrm>
          </p:grpSpPr>
          <p:sp>
            <p:nvSpPr>
              <p:cNvPr id="3691" name="Google Shape;3691;p62"/>
              <p:cNvSpPr/>
              <p:nvPr/>
            </p:nvSpPr>
            <p:spPr>
              <a:xfrm>
                <a:off x="-7192428" y="7080452"/>
                <a:ext cx="496450" cy="355775"/>
              </a:xfrm>
              <a:custGeom>
                <a:rect b="b" l="l" r="r" t="t"/>
                <a:pathLst>
                  <a:path extrusionOk="0" h="14231" w="19858">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62"/>
              <p:cNvSpPr/>
              <p:nvPr/>
            </p:nvSpPr>
            <p:spPr>
              <a:xfrm>
                <a:off x="-7272428" y="6955002"/>
                <a:ext cx="189125" cy="170100"/>
              </a:xfrm>
              <a:custGeom>
                <a:rect b="b" l="l" r="r" t="t"/>
                <a:pathLst>
                  <a:path extrusionOk="0" h="6804" w="7565">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62"/>
              <p:cNvSpPr/>
              <p:nvPr/>
            </p:nvSpPr>
            <p:spPr>
              <a:xfrm>
                <a:off x="-7056053" y="6805077"/>
                <a:ext cx="170975" cy="203825"/>
              </a:xfrm>
              <a:custGeom>
                <a:rect b="b" l="l" r="r" t="t"/>
                <a:pathLst>
                  <a:path extrusionOk="0" h="8153" w="6839">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62"/>
              <p:cNvSpPr/>
              <p:nvPr/>
            </p:nvSpPr>
            <p:spPr>
              <a:xfrm>
                <a:off x="-6850553" y="6834977"/>
                <a:ext cx="163675" cy="195625"/>
              </a:xfrm>
              <a:custGeom>
                <a:rect b="b" l="l" r="r" t="t"/>
                <a:pathLst>
                  <a:path extrusionOk="0" h="7825" w="6547">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62"/>
              <p:cNvSpPr/>
              <p:nvPr/>
            </p:nvSpPr>
            <p:spPr>
              <a:xfrm>
                <a:off x="-6734178" y="7023577"/>
                <a:ext cx="167175" cy="158800"/>
              </a:xfrm>
              <a:custGeom>
                <a:rect b="b" l="l" r="r" t="t"/>
                <a:pathLst>
                  <a:path extrusionOk="0" h="6352" w="6687">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96" name="Google Shape;3696;p62"/>
          <p:cNvGrpSpPr/>
          <p:nvPr/>
        </p:nvGrpSpPr>
        <p:grpSpPr>
          <a:xfrm>
            <a:off x="4268631" y="3248692"/>
            <a:ext cx="660297" cy="650038"/>
            <a:chOff x="4238568" y="993108"/>
            <a:chExt cx="660297" cy="650038"/>
          </a:xfrm>
        </p:grpSpPr>
        <p:sp>
          <p:nvSpPr>
            <p:cNvPr id="3697" name="Google Shape;3697;p62"/>
            <p:cNvSpPr/>
            <p:nvPr/>
          </p:nvSpPr>
          <p:spPr>
            <a:xfrm flipH="1" rot="2650011">
              <a:off x="4319277" y="1104267"/>
              <a:ext cx="498880" cy="427720"/>
            </a:xfrm>
            <a:custGeom>
              <a:rect b="b" l="l" r="r" t="t"/>
              <a:pathLst>
                <a:path extrusionOk="0" h="41702" w="48277">
                  <a:moveTo>
                    <a:pt x="23889" y="1"/>
                  </a:moveTo>
                  <a:cubicBezTo>
                    <a:pt x="18759" y="1"/>
                    <a:pt x="13579" y="1575"/>
                    <a:pt x="9646" y="4640"/>
                  </a:cubicBezTo>
                  <a:cubicBezTo>
                    <a:pt x="820" y="11536"/>
                    <a:pt x="1" y="25957"/>
                    <a:pt x="7042" y="34300"/>
                  </a:cubicBezTo>
                  <a:cubicBezTo>
                    <a:pt x="6367" y="35843"/>
                    <a:pt x="5788" y="37387"/>
                    <a:pt x="5306" y="38978"/>
                  </a:cubicBezTo>
                  <a:cubicBezTo>
                    <a:pt x="5209" y="39267"/>
                    <a:pt x="5209" y="39605"/>
                    <a:pt x="5306" y="39894"/>
                  </a:cubicBezTo>
                  <a:cubicBezTo>
                    <a:pt x="5442" y="40222"/>
                    <a:pt x="5764" y="40333"/>
                    <a:pt x="6122" y="40333"/>
                  </a:cubicBezTo>
                  <a:cubicBezTo>
                    <a:pt x="6397" y="40333"/>
                    <a:pt x="6694" y="40268"/>
                    <a:pt x="6945" y="40184"/>
                  </a:cubicBezTo>
                  <a:cubicBezTo>
                    <a:pt x="8585" y="39702"/>
                    <a:pt x="10225" y="39075"/>
                    <a:pt x="11768" y="38351"/>
                  </a:cubicBezTo>
                  <a:cubicBezTo>
                    <a:pt x="15526" y="40579"/>
                    <a:pt x="19748" y="41702"/>
                    <a:pt x="23983" y="41702"/>
                  </a:cubicBezTo>
                  <a:cubicBezTo>
                    <a:pt x="27357" y="41702"/>
                    <a:pt x="30740" y="40990"/>
                    <a:pt x="33905" y="39557"/>
                  </a:cubicBezTo>
                  <a:cubicBezTo>
                    <a:pt x="36413" y="38399"/>
                    <a:pt x="38631" y="36663"/>
                    <a:pt x="40415" y="34493"/>
                  </a:cubicBezTo>
                  <a:cubicBezTo>
                    <a:pt x="48277" y="24799"/>
                    <a:pt x="45817" y="7919"/>
                    <a:pt x="33712" y="2132"/>
                  </a:cubicBezTo>
                  <a:cubicBezTo>
                    <a:pt x="30718" y="703"/>
                    <a:pt x="27315" y="1"/>
                    <a:pt x="238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F171C"/>
                </a:solidFill>
              </a:endParaRPr>
            </a:p>
          </p:txBody>
        </p:sp>
        <p:sp>
          <p:nvSpPr>
            <p:cNvPr id="3698" name="Google Shape;3698;p62"/>
            <p:cNvSpPr/>
            <p:nvPr/>
          </p:nvSpPr>
          <p:spPr>
            <a:xfrm>
              <a:off x="4416426" y="1181862"/>
              <a:ext cx="304622" cy="272568"/>
            </a:xfrm>
            <a:custGeom>
              <a:rect b="b" l="l" r="r" t="t"/>
              <a:pathLst>
                <a:path extrusionOk="0" h="24949" w="27883">
                  <a:moveTo>
                    <a:pt x="5770" y="0"/>
                  </a:moveTo>
                  <a:cubicBezTo>
                    <a:pt x="4448" y="120"/>
                    <a:pt x="3206" y="1322"/>
                    <a:pt x="3366" y="2644"/>
                  </a:cubicBezTo>
                  <a:cubicBezTo>
                    <a:pt x="3526" y="3285"/>
                    <a:pt x="3727" y="3926"/>
                    <a:pt x="4007" y="4527"/>
                  </a:cubicBezTo>
                  <a:cubicBezTo>
                    <a:pt x="4167" y="5128"/>
                    <a:pt x="4047" y="5969"/>
                    <a:pt x="3486" y="6250"/>
                  </a:cubicBezTo>
                  <a:cubicBezTo>
                    <a:pt x="3315" y="6329"/>
                    <a:pt x="3144" y="6357"/>
                    <a:pt x="2973" y="6357"/>
                  </a:cubicBezTo>
                  <a:cubicBezTo>
                    <a:pt x="2576" y="6357"/>
                    <a:pt x="2178" y="6206"/>
                    <a:pt x="1780" y="6206"/>
                  </a:cubicBezTo>
                  <a:cubicBezTo>
                    <a:pt x="1748" y="6206"/>
                    <a:pt x="1716" y="6207"/>
                    <a:pt x="1684" y="6209"/>
                  </a:cubicBezTo>
                  <a:cubicBezTo>
                    <a:pt x="682" y="6250"/>
                    <a:pt x="1" y="7331"/>
                    <a:pt x="121" y="8293"/>
                  </a:cubicBezTo>
                  <a:cubicBezTo>
                    <a:pt x="321" y="9254"/>
                    <a:pt x="1002" y="10055"/>
                    <a:pt x="1924" y="10416"/>
                  </a:cubicBezTo>
                  <a:cubicBezTo>
                    <a:pt x="2931" y="10762"/>
                    <a:pt x="3963" y="10935"/>
                    <a:pt x="5000" y="10935"/>
                  </a:cubicBezTo>
                  <a:cubicBezTo>
                    <a:pt x="5283" y="10935"/>
                    <a:pt x="5567" y="10922"/>
                    <a:pt x="5850" y="10897"/>
                  </a:cubicBezTo>
                  <a:cubicBezTo>
                    <a:pt x="6010" y="10897"/>
                    <a:pt x="6170" y="10856"/>
                    <a:pt x="6371" y="10816"/>
                  </a:cubicBezTo>
                  <a:lnTo>
                    <a:pt x="18148" y="19670"/>
                  </a:lnTo>
                  <a:cubicBezTo>
                    <a:pt x="18268" y="20871"/>
                    <a:pt x="18589" y="22073"/>
                    <a:pt x="19150" y="23115"/>
                  </a:cubicBezTo>
                  <a:cubicBezTo>
                    <a:pt x="19470" y="23836"/>
                    <a:pt x="20031" y="24397"/>
                    <a:pt x="20712" y="24757"/>
                  </a:cubicBezTo>
                  <a:cubicBezTo>
                    <a:pt x="20955" y="24886"/>
                    <a:pt x="21217" y="24948"/>
                    <a:pt x="21479" y="24948"/>
                  </a:cubicBezTo>
                  <a:cubicBezTo>
                    <a:pt x="21951" y="24948"/>
                    <a:pt x="22420" y="24744"/>
                    <a:pt x="22755" y="24357"/>
                  </a:cubicBezTo>
                  <a:cubicBezTo>
                    <a:pt x="23356" y="23556"/>
                    <a:pt x="22915" y="22314"/>
                    <a:pt x="23436" y="21432"/>
                  </a:cubicBezTo>
                  <a:cubicBezTo>
                    <a:pt x="24077" y="20431"/>
                    <a:pt x="25559" y="20511"/>
                    <a:pt x="26561" y="19870"/>
                  </a:cubicBezTo>
                  <a:cubicBezTo>
                    <a:pt x="27522" y="19149"/>
                    <a:pt x="27883" y="17907"/>
                    <a:pt x="27522" y="16785"/>
                  </a:cubicBezTo>
                  <a:cubicBezTo>
                    <a:pt x="27082" y="15664"/>
                    <a:pt x="26160" y="14822"/>
                    <a:pt x="24999" y="14542"/>
                  </a:cubicBezTo>
                  <a:cubicBezTo>
                    <a:pt x="24553" y="14430"/>
                    <a:pt x="24094" y="14376"/>
                    <a:pt x="23635" y="14376"/>
                  </a:cubicBezTo>
                  <a:cubicBezTo>
                    <a:pt x="22940" y="14376"/>
                    <a:pt x="22245" y="14501"/>
                    <a:pt x="21593" y="14742"/>
                  </a:cubicBezTo>
                  <a:cubicBezTo>
                    <a:pt x="21433" y="14782"/>
                    <a:pt x="21273" y="14862"/>
                    <a:pt x="21113" y="14903"/>
                  </a:cubicBezTo>
                  <a:lnTo>
                    <a:pt x="9736" y="6330"/>
                  </a:lnTo>
                  <a:cubicBezTo>
                    <a:pt x="9936" y="4807"/>
                    <a:pt x="9696" y="3285"/>
                    <a:pt x="9015" y="1923"/>
                  </a:cubicBezTo>
                  <a:cubicBezTo>
                    <a:pt x="8374" y="721"/>
                    <a:pt x="7092" y="0"/>
                    <a:pt x="57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9" name="Google Shape;3699;p62"/>
          <p:cNvGrpSpPr/>
          <p:nvPr/>
        </p:nvGrpSpPr>
        <p:grpSpPr>
          <a:xfrm flipH="1" rot="93178">
            <a:off x="1850909" y="3228542"/>
            <a:ext cx="660487" cy="650713"/>
            <a:chOff x="5035900" y="886783"/>
            <a:chExt cx="932285" cy="925219"/>
          </a:xfrm>
        </p:grpSpPr>
        <p:sp>
          <p:nvSpPr>
            <p:cNvPr id="3700" name="Google Shape;3700;p62"/>
            <p:cNvSpPr/>
            <p:nvPr/>
          </p:nvSpPr>
          <p:spPr>
            <a:xfrm rot="-2674444">
              <a:off x="5146155" y="1048543"/>
              <a:ext cx="711776" cy="601698"/>
            </a:xfrm>
            <a:custGeom>
              <a:rect b="b" l="l" r="r" t="t"/>
              <a:pathLst>
                <a:path extrusionOk="0" h="41702" w="48277">
                  <a:moveTo>
                    <a:pt x="23889" y="1"/>
                  </a:moveTo>
                  <a:cubicBezTo>
                    <a:pt x="18759" y="1"/>
                    <a:pt x="13579" y="1575"/>
                    <a:pt x="9646" y="4640"/>
                  </a:cubicBezTo>
                  <a:cubicBezTo>
                    <a:pt x="820" y="11536"/>
                    <a:pt x="1" y="25957"/>
                    <a:pt x="7042" y="34300"/>
                  </a:cubicBezTo>
                  <a:cubicBezTo>
                    <a:pt x="6367" y="35843"/>
                    <a:pt x="5788" y="37387"/>
                    <a:pt x="5306" y="38978"/>
                  </a:cubicBezTo>
                  <a:cubicBezTo>
                    <a:pt x="5209" y="39267"/>
                    <a:pt x="5209" y="39605"/>
                    <a:pt x="5306" y="39894"/>
                  </a:cubicBezTo>
                  <a:cubicBezTo>
                    <a:pt x="5442" y="40222"/>
                    <a:pt x="5764" y="40333"/>
                    <a:pt x="6122" y="40333"/>
                  </a:cubicBezTo>
                  <a:cubicBezTo>
                    <a:pt x="6397" y="40333"/>
                    <a:pt x="6694" y="40268"/>
                    <a:pt x="6945" y="40184"/>
                  </a:cubicBezTo>
                  <a:cubicBezTo>
                    <a:pt x="8585" y="39702"/>
                    <a:pt x="10225" y="39075"/>
                    <a:pt x="11768" y="38351"/>
                  </a:cubicBezTo>
                  <a:cubicBezTo>
                    <a:pt x="15526" y="40579"/>
                    <a:pt x="19748" y="41702"/>
                    <a:pt x="23983" y="41702"/>
                  </a:cubicBezTo>
                  <a:cubicBezTo>
                    <a:pt x="27357" y="41702"/>
                    <a:pt x="30740" y="40990"/>
                    <a:pt x="33905" y="39557"/>
                  </a:cubicBezTo>
                  <a:cubicBezTo>
                    <a:pt x="36413" y="38399"/>
                    <a:pt x="38631" y="36663"/>
                    <a:pt x="40415" y="34493"/>
                  </a:cubicBezTo>
                  <a:cubicBezTo>
                    <a:pt x="48277" y="24799"/>
                    <a:pt x="45817" y="7919"/>
                    <a:pt x="33712" y="2132"/>
                  </a:cubicBezTo>
                  <a:cubicBezTo>
                    <a:pt x="30718" y="703"/>
                    <a:pt x="27315" y="1"/>
                    <a:pt x="238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F171C"/>
                </a:solidFill>
              </a:endParaRPr>
            </a:p>
          </p:txBody>
        </p:sp>
        <p:sp>
          <p:nvSpPr>
            <p:cNvPr id="3701" name="Google Shape;3701;p62"/>
            <p:cNvSpPr/>
            <p:nvPr/>
          </p:nvSpPr>
          <p:spPr>
            <a:xfrm>
              <a:off x="5323224" y="1193191"/>
              <a:ext cx="322883" cy="307058"/>
            </a:xfrm>
            <a:custGeom>
              <a:rect b="b" l="l" r="r" t="t"/>
              <a:pathLst>
                <a:path extrusionOk="0" h="21053" w="22138">
                  <a:moveTo>
                    <a:pt x="16803" y="0"/>
                  </a:moveTo>
                  <a:cubicBezTo>
                    <a:pt x="15460" y="0"/>
                    <a:pt x="14121" y="737"/>
                    <a:pt x="13312" y="2033"/>
                  </a:cubicBezTo>
                  <a:cubicBezTo>
                    <a:pt x="12106" y="4058"/>
                    <a:pt x="11431" y="6325"/>
                    <a:pt x="11334" y="8640"/>
                  </a:cubicBezTo>
                  <a:cubicBezTo>
                    <a:pt x="9723" y="6768"/>
                    <a:pt x="6422" y="3755"/>
                    <a:pt x="3595" y="3755"/>
                  </a:cubicBezTo>
                  <a:cubicBezTo>
                    <a:pt x="3291" y="3755"/>
                    <a:pt x="2992" y="3790"/>
                    <a:pt x="2702" y="3865"/>
                  </a:cubicBezTo>
                  <a:cubicBezTo>
                    <a:pt x="1" y="4541"/>
                    <a:pt x="435" y="9026"/>
                    <a:pt x="1255" y="10955"/>
                  </a:cubicBezTo>
                  <a:cubicBezTo>
                    <a:pt x="3377" y="16115"/>
                    <a:pt x="8875" y="19057"/>
                    <a:pt x="14180" y="20890"/>
                  </a:cubicBezTo>
                  <a:cubicBezTo>
                    <a:pt x="14433" y="20998"/>
                    <a:pt x="14713" y="21053"/>
                    <a:pt x="15000" y="21053"/>
                  </a:cubicBezTo>
                  <a:cubicBezTo>
                    <a:pt x="15096" y="21053"/>
                    <a:pt x="15193" y="21047"/>
                    <a:pt x="15289" y="21034"/>
                  </a:cubicBezTo>
                  <a:cubicBezTo>
                    <a:pt x="15627" y="20938"/>
                    <a:pt x="15916" y="20697"/>
                    <a:pt x="16157" y="20456"/>
                  </a:cubicBezTo>
                  <a:cubicBezTo>
                    <a:pt x="19726" y="16549"/>
                    <a:pt x="22137" y="11292"/>
                    <a:pt x="21414" y="6036"/>
                  </a:cubicBezTo>
                  <a:cubicBezTo>
                    <a:pt x="21269" y="4396"/>
                    <a:pt x="20690" y="2804"/>
                    <a:pt x="19726" y="1454"/>
                  </a:cubicBezTo>
                  <a:cubicBezTo>
                    <a:pt x="18919" y="456"/>
                    <a:pt x="17860" y="0"/>
                    <a:pt x="168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F171C"/>
                </a:solidFill>
              </a:endParaRPr>
            </a:p>
          </p:txBody>
        </p:sp>
      </p:grpSp>
      <p:grpSp>
        <p:nvGrpSpPr>
          <p:cNvPr id="3702" name="Google Shape;3702;p62"/>
          <p:cNvGrpSpPr/>
          <p:nvPr/>
        </p:nvGrpSpPr>
        <p:grpSpPr>
          <a:xfrm>
            <a:off x="6836778" y="195513"/>
            <a:ext cx="1573483" cy="882184"/>
            <a:chOff x="6836778" y="195513"/>
            <a:chExt cx="1573483" cy="882184"/>
          </a:xfrm>
        </p:grpSpPr>
        <p:sp>
          <p:nvSpPr>
            <p:cNvPr id="3703" name="Google Shape;3703;p62"/>
            <p:cNvSpPr/>
            <p:nvPr/>
          </p:nvSpPr>
          <p:spPr>
            <a:xfrm flipH="1" rot="900">
              <a:off x="7133350" y="927394"/>
              <a:ext cx="1167820" cy="150150"/>
            </a:xfrm>
            <a:custGeom>
              <a:rect b="b" l="l" r="r" t="t"/>
              <a:pathLst>
                <a:path extrusionOk="0" h="5648" w="85285">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04" name="Google Shape;3704;p62"/>
            <p:cNvGrpSpPr/>
            <p:nvPr/>
          </p:nvGrpSpPr>
          <p:grpSpPr>
            <a:xfrm flipH="1">
              <a:off x="6836778" y="195513"/>
              <a:ext cx="1573483" cy="831237"/>
              <a:chOff x="870875" y="3668750"/>
              <a:chExt cx="3041950" cy="1792125"/>
            </a:xfrm>
          </p:grpSpPr>
          <p:sp>
            <p:nvSpPr>
              <p:cNvPr id="3705" name="Google Shape;3705;p62"/>
              <p:cNvSpPr/>
              <p:nvPr/>
            </p:nvSpPr>
            <p:spPr>
              <a:xfrm>
                <a:off x="3173025" y="3881350"/>
                <a:ext cx="685975" cy="993825"/>
              </a:xfrm>
              <a:custGeom>
                <a:rect b="b" l="l" r="r" t="t"/>
                <a:pathLst>
                  <a:path extrusionOk="0" h="39753" w="27439">
                    <a:moveTo>
                      <a:pt x="9189" y="0"/>
                    </a:moveTo>
                    <a:cubicBezTo>
                      <a:pt x="7660" y="0"/>
                      <a:pt x="6070" y="352"/>
                      <a:pt x="4437" y="1150"/>
                    </a:cubicBezTo>
                    <a:cubicBezTo>
                      <a:pt x="3231" y="1753"/>
                      <a:pt x="1" y="22256"/>
                      <a:pt x="130" y="24625"/>
                    </a:cubicBezTo>
                    <a:cubicBezTo>
                      <a:pt x="216" y="25788"/>
                      <a:pt x="2370" y="29707"/>
                      <a:pt x="5643" y="33325"/>
                    </a:cubicBezTo>
                    <a:cubicBezTo>
                      <a:pt x="7194" y="35048"/>
                      <a:pt x="9003" y="36599"/>
                      <a:pt x="10985" y="37848"/>
                    </a:cubicBezTo>
                    <a:cubicBezTo>
                      <a:pt x="12883" y="39022"/>
                      <a:pt x="14920" y="39753"/>
                      <a:pt x="17007" y="39753"/>
                    </a:cubicBezTo>
                    <a:cubicBezTo>
                      <a:pt x="17524" y="39753"/>
                      <a:pt x="18044" y="39708"/>
                      <a:pt x="18565" y="39614"/>
                    </a:cubicBezTo>
                    <a:cubicBezTo>
                      <a:pt x="24639" y="38494"/>
                      <a:pt x="27137" y="29320"/>
                      <a:pt x="27309" y="22729"/>
                    </a:cubicBezTo>
                    <a:cubicBezTo>
                      <a:pt x="27438" y="20963"/>
                      <a:pt x="27266" y="19197"/>
                      <a:pt x="26835" y="17474"/>
                    </a:cubicBezTo>
                    <a:cubicBezTo>
                      <a:pt x="26491" y="16268"/>
                      <a:pt x="26017" y="15105"/>
                      <a:pt x="25457" y="13986"/>
                    </a:cubicBezTo>
                    <a:cubicBezTo>
                      <a:pt x="22704" y="8373"/>
                      <a:pt x="16658" y="0"/>
                      <a:pt x="91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62"/>
              <p:cNvSpPr/>
              <p:nvPr/>
            </p:nvSpPr>
            <p:spPr>
              <a:xfrm>
                <a:off x="3238725" y="4019925"/>
                <a:ext cx="620275" cy="807625"/>
              </a:xfrm>
              <a:custGeom>
                <a:rect b="b" l="l" r="r" t="t"/>
                <a:pathLst>
                  <a:path extrusionOk="0" h="32305" w="24811">
                    <a:moveTo>
                      <a:pt x="2722" y="0"/>
                    </a:moveTo>
                    <a:cubicBezTo>
                      <a:pt x="376" y="0"/>
                      <a:pt x="170" y="17024"/>
                      <a:pt x="87" y="20374"/>
                    </a:cubicBezTo>
                    <a:cubicBezTo>
                      <a:pt x="0" y="23777"/>
                      <a:pt x="1680" y="24423"/>
                      <a:pt x="2369" y="24595"/>
                    </a:cubicBezTo>
                    <a:cubicBezTo>
                      <a:pt x="2757" y="24681"/>
                      <a:pt x="2929" y="26275"/>
                      <a:pt x="3015" y="27782"/>
                    </a:cubicBezTo>
                    <a:cubicBezTo>
                      <a:pt x="4566" y="29505"/>
                      <a:pt x="6375" y="31056"/>
                      <a:pt x="8357" y="32305"/>
                    </a:cubicBezTo>
                    <a:cubicBezTo>
                      <a:pt x="8658" y="31745"/>
                      <a:pt x="9046" y="31142"/>
                      <a:pt x="9261" y="30841"/>
                    </a:cubicBezTo>
                    <a:cubicBezTo>
                      <a:pt x="9309" y="30773"/>
                      <a:pt x="9372" y="30745"/>
                      <a:pt x="9449" y="30745"/>
                    </a:cubicBezTo>
                    <a:cubicBezTo>
                      <a:pt x="9841" y="30745"/>
                      <a:pt x="10609" y="31467"/>
                      <a:pt x="11778" y="31467"/>
                    </a:cubicBezTo>
                    <a:cubicBezTo>
                      <a:pt x="12444" y="31467"/>
                      <a:pt x="13241" y="31232"/>
                      <a:pt x="14171" y="30496"/>
                    </a:cubicBezTo>
                    <a:cubicBezTo>
                      <a:pt x="17100" y="28213"/>
                      <a:pt x="16540" y="16842"/>
                      <a:pt x="16885" y="16411"/>
                    </a:cubicBezTo>
                    <a:cubicBezTo>
                      <a:pt x="17165" y="16002"/>
                      <a:pt x="17606" y="15797"/>
                      <a:pt x="18048" y="15797"/>
                    </a:cubicBezTo>
                    <a:cubicBezTo>
                      <a:pt x="18489" y="15797"/>
                      <a:pt x="18931" y="16002"/>
                      <a:pt x="19211" y="16411"/>
                    </a:cubicBezTo>
                    <a:cubicBezTo>
                      <a:pt x="19591" y="16861"/>
                      <a:pt x="20034" y="17047"/>
                      <a:pt x="20467" y="17047"/>
                    </a:cubicBezTo>
                    <a:cubicBezTo>
                      <a:pt x="21113" y="17047"/>
                      <a:pt x="21736" y="16634"/>
                      <a:pt x="22097" y="16066"/>
                    </a:cubicBezTo>
                    <a:cubicBezTo>
                      <a:pt x="22381" y="15600"/>
                      <a:pt x="22550" y="15353"/>
                      <a:pt x="22708" y="15353"/>
                    </a:cubicBezTo>
                    <a:cubicBezTo>
                      <a:pt x="22886" y="15353"/>
                      <a:pt x="23050" y="15664"/>
                      <a:pt x="23346" y="16325"/>
                    </a:cubicBezTo>
                    <a:cubicBezTo>
                      <a:pt x="23561" y="16842"/>
                      <a:pt x="24121" y="17186"/>
                      <a:pt x="24681" y="17186"/>
                    </a:cubicBezTo>
                    <a:cubicBezTo>
                      <a:pt x="24810" y="15420"/>
                      <a:pt x="24638" y="13654"/>
                      <a:pt x="24250" y="11931"/>
                    </a:cubicBezTo>
                    <a:cubicBezTo>
                      <a:pt x="23863" y="10725"/>
                      <a:pt x="23389" y="9562"/>
                      <a:pt x="22829" y="8443"/>
                    </a:cubicBezTo>
                    <a:lnTo>
                      <a:pt x="22700" y="8400"/>
                    </a:lnTo>
                    <a:cubicBezTo>
                      <a:pt x="22086" y="8081"/>
                      <a:pt x="21460" y="7943"/>
                      <a:pt x="20836" y="7943"/>
                    </a:cubicBezTo>
                    <a:cubicBezTo>
                      <a:pt x="16993" y="7943"/>
                      <a:pt x="13208" y="13150"/>
                      <a:pt x="12578" y="13224"/>
                    </a:cubicBezTo>
                    <a:cubicBezTo>
                      <a:pt x="12575" y="13224"/>
                      <a:pt x="12573" y="13224"/>
                      <a:pt x="12570" y="13224"/>
                    </a:cubicBezTo>
                    <a:cubicBezTo>
                      <a:pt x="11843" y="13224"/>
                      <a:pt x="5462" y="1073"/>
                      <a:pt x="2929" y="43"/>
                    </a:cubicBezTo>
                    <a:cubicBezTo>
                      <a:pt x="2858" y="14"/>
                      <a:pt x="2789" y="0"/>
                      <a:pt x="27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62"/>
              <p:cNvSpPr/>
              <p:nvPr/>
            </p:nvSpPr>
            <p:spPr>
              <a:xfrm>
                <a:off x="3143200" y="3841875"/>
                <a:ext cx="769625" cy="579800"/>
              </a:xfrm>
              <a:custGeom>
                <a:rect b="b" l="l" r="r" t="t"/>
                <a:pathLst>
                  <a:path extrusionOk="0" h="23192" w="30785">
                    <a:moveTo>
                      <a:pt x="11951" y="0"/>
                    </a:moveTo>
                    <a:cubicBezTo>
                      <a:pt x="9589" y="0"/>
                      <a:pt x="7387" y="794"/>
                      <a:pt x="5717" y="2686"/>
                    </a:cubicBezTo>
                    <a:cubicBezTo>
                      <a:pt x="4381" y="4279"/>
                      <a:pt x="3305" y="6002"/>
                      <a:pt x="2529" y="7855"/>
                    </a:cubicBezTo>
                    <a:cubicBezTo>
                      <a:pt x="324" y="12927"/>
                      <a:pt x="0" y="18501"/>
                      <a:pt x="3245" y="18501"/>
                    </a:cubicBezTo>
                    <a:cubicBezTo>
                      <a:pt x="3803" y="18501"/>
                      <a:pt x="4466" y="18337"/>
                      <a:pt x="5243" y="17977"/>
                    </a:cubicBezTo>
                    <a:cubicBezTo>
                      <a:pt x="7682" y="16847"/>
                      <a:pt x="9795" y="16402"/>
                      <a:pt x="11548" y="16402"/>
                    </a:cubicBezTo>
                    <a:cubicBezTo>
                      <a:pt x="14811" y="16402"/>
                      <a:pt x="16829" y="17943"/>
                      <a:pt x="17389" y="19484"/>
                    </a:cubicBezTo>
                    <a:cubicBezTo>
                      <a:pt x="17389" y="19484"/>
                      <a:pt x="18865" y="22502"/>
                      <a:pt x="20129" y="22502"/>
                    </a:cubicBezTo>
                    <a:cubicBezTo>
                      <a:pt x="20298" y="22502"/>
                      <a:pt x="20463" y="22449"/>
                      <a:pt x="20620" y="22327"/>
                    </a:cubicBezTo>
                    <a:cubicBezTo>
                      <a:pt x="21725" y="21471"/>
                      <a:pt x="22034" y="19907"/>
                      <a:pt x="22351" y="19907"/>
                    </a:cubicBezTo>
                    <a:cubicBezTo>
                      <a:pt x="22417" y="19907"/>
                      <a:pt x="22484" y="19975"/>
                      <a:pt x="22558" y="20130"/>
                    </a:cubicBezTo>
                    <a:cubicBezTo>
                      <a:pt x="22973" y="20959"/>
                      <a:pt x="23826" y="22507"/>
                      <a:pt x="24965" y="22507"/>
                    </a:cubicBezTo>
                    <a:cubicBezTo>
                      <a:pt x="25009" y="22507"/>
                      <a:pt x="25054" y="22504"/>
                      <a:pt x="25099" y="22499"/>
                    </a:cubicBezTo>
                    <a:cubicBezTo>
                      <a:pt x="26084" y="22390"/>
                      <a:pt x="26019" y="20674"/>
                      <a:pt x="26263" y="20674"/>
                    </a:cubicBezTo>
                    <a:cubicBezTo>
                      <a:pt x="26308" y="20674"/>
                      <a:pt x="26362" y="20731"/>
                      <a:pt x="26435" y="20863"/>
                    </a:cubicBezTo>
                    <a:cubicBezTo>
                      <a:pt x="26765" y="21557"/>
                      <a:pt x="27985" y="23191"/>
                      <a:pt x="29001" y="23191"/>
                    </a:cubicBezTo>
                    <a:cubicBezTo>
                      <a:pt x="29309" y="23191"/>
                      <a:pt x="29597" y="23042"/>
                      <a:pt x="29837" y="22672"/>
                    </a:cubicBezTo>
                    <a:cubicBezTo>
                      <a:pt x="30785" y="21164"/>
                      <a:pt x="30010" y="15220"/>
                      <a:pt x="26607" y="9405"/>
                    </a:cubicBezTo>
                    <a:cubicBezTo>
                      <a:pt x="26305" y="8845"/>
                      <a:pt x="25961" y="8328"/>
                      <a:pt x="25616" y="7811"/>
                    </a:cubicBezTo>
                    <a:cubicBezTo>
                      <a:pt x="22690" y="3568"/>
                      <a:pt x="16959" y="0"/>
                      <a:pt x="119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62"/>
              <p:cNvSpPr/>
              <p:nvPr/>
            </p:nvSpPr>
            <p:spPr>
              <a:xfrm>
                <a:off x="3778200" y="4466025"/>
                <a:ext cx="107725" cy="101450"/>
              </a:xfrm>
              <a:custGeom>
                <a:rect b="b" l="l" r="r" t="t"/>
                <a:pathLst>
                  <a:path extrusionOk="0" h="4058" w="4309">
                    <a:moveTo>
                      <a:pt x="1975" y="0"/>
                    </a:moveTo>
                    <a:cubicBezTo>
                      <a:pt x="1517" y="0"/>
                      <a:pt x="1056" y="115"/>
                      <a:pt x="647" y="333"/>
                    </a:cubicBezTo>
                    <a:cubicBezTo>
                      <a:pt x="1" y="807"/>
                      <a:pt x="690" y="2056"/>
                      <a:pt x="1379" y="2961"/>
                    </a:cubicBezTo>
                    <a:cubicBezTo>
                      <a:pt x="1681" y="3391"/>
                      <a:pt x="2068" y="3736"/>
                      <a:pt x="2456" y="4037"/>
                    </a:cubicBezTo>
                    <a:cubicBezTo>
                      <a:pt x="2491" y="4051"/>
                      <a:pt x="2527" y="4058"/>
                      <a:pt x="2565" y="4058"/>
                    </a:cubicBezTo>
                    <a:cubicBezTo>
                      <a:pt x="3229" y="4058"/>
                      <a:pt x="4308" y="2007"/>
                      <a:pt x="4308" y="1151"/>
                    </a:cubicBezTo>
                    <a:cubicBezTo>
                      <a:pt x="4308" y="678"/>
                      <a:pt x="3619" y="290"/>
                      <a:pt x="2758" y="118"/>
                    </a:cubicBezTo>
                    <a:cubicBezTo>
                      <a:pt x="2505" y="39"/>
                      <a:pt x="2240" y="0"/>
                      <a:pt x="19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62"/>
              <p:cNvSpPr/>
              <p:nvPr/>
            </p:nvSpPr>
            <p:spPr>
              <a:xfrm>
                <a:off x="3779275" y="4466025"/>
                <a:ext cx="75425" cy="74025"/>
              </a:xfrm>
              <a:custGeom>
                <a:rect b="b" l="l" r="r" t="t"/>
                <a:pathLst>
                  <a:path extrusionOk="0" h="2961" w="3017">
                    <a:moveTo>
                      <a:pt x="1956" y="0"/>
                    </a:moveTo>
                    <a:cubicBezTo>
                      <a:pt x="1500" y="0"/>
                      <a:pt x="1056" y="115"/>
                      <a:pt x="647" y="333"/>
                    </a:cubicBezTo>
                    <a:cubicBezTo>
                      <a:pt x="1" y="807"/>
                      <a:pt x="647" y="2056"/>
                      <a:pt x="1379" y="2961"/>
                    </a:cubicBezTo>
                    <a:cubicBezTo>
                      <a:pt x="2327" y="2831"/>
                      <a:pt x="3016" y="2013"/>
                      <a:pt x="3016" y="1065"/>
                    </a:cubicBezTo>
                    <a:cubicBezTo>
                      <a:pt x="3016" y="721"/>
                      <a:pt x="2930" y="419"/>
                      <a:pt x="2758" y="118"/>
                    </a:cubicBezTo>
                    <a:cubicBezTo>
                      <a:pt x="2489" y="39"/>
                      <a:pt x="2220" y="0"/>
                      <a:pt x="19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62"/>
              <p:cNvSpPr/>
              <p:nvPr/>
            </p:nvSpPr>
            <p:spPr>
              <a:xfrm>
                <a:off x="3205350" y="3842675"/>
                <a:ext cx="642125" cy="361125"/>
              </a:xfrm>
              <a:custGeom>
                <a:rect b="b" l="l" r="r" t="t"/>
                <a:pathLst>
                  <a:path extrusionOk="0" h="14445" w="25685">
                    <a:moveTo>
                      <a:pt x="9449" y="1"/>
                    </a:moveTo>
                    <a:cubicBezTo>
                      <a:pt x="7076" y="1"/>
                      <a:pt x="4864" y="798"/>
                      <a:pt x="3188" y="2697"/>
                    </a:cubicBezTo>
                    <a:cubicBezTo>
                      <a:pt x="1852" y="4247"/>
                      <a:pt x="819" y="6013"/>
                      <a:pt x="0" y="7866"/>
                    </a:cubicBezTo>
                    <a:cubicBezTo>
                      <a:pt x="0" y="10967"/>
                      <a:pt x="1809" y="12690"/>
                      <a:pt x="3274" y="13250"/>
                    </a:cubicBezTo>
                    <a:cubicBezTo>
                      <a:pt x="3589" y="13376"/>
                      <a:pt x="4010" y="13429"/>
                      <a:pt x="4504" y="13429"/>
                    </a:cubicBezTo>
                    <a:cubicBezTo>
                      <a:pt x="7085" y="13429"/>
                      <a:pt x="11669" y="11989"/>
                      <a:pt x="13664" y="11989"/>
                    </a:cubicBezTo>
                    <a:cubicBezTo>
                      <a:pt x="14161" y="11989"/>
                      <a:pt x="14497" y="12079"/>
                      <a:pt x="14602" y="12302"/>
                    </a:cubicBezTo>
                    <a:cubicBezTo>
                      <a:pt x="15254" y="13804"/>
                      <a:pt x="16640" y="14444"/>
                      <a:pt x="17949" y="14444"/>
                    </a:cubicBezTo>
                    <a:cubicBezTo>
                      <a:pt x="19495" y="14444"/>
                      <a:pt x="20934" y="13552"/>
                      <a:pt x="20934" y="12130"/>
                    </a:cubicBezTo>
                    <a:cubicBezTo>
                      <a:pt x="20934" y="11615"/>
                      <a:pt x="21036" y="11415"/>
                      <a:pt x="21211" y="11415"/>
                    </a:cubicBezTo>
                    <a:cubicBezTo>
                      <a:pt x="21460" y="11415"/>
                      <a:pt x="21856" y="11821"/>
                      <a:pt x="22312" y="12302"/>
                    </a:cubicBezTo>
                    <a:cubicBezTo>
                      <a:pt x="22628" y="12643"/>
                      <a:pt x="23085" y="12815"/>
                      <a:pt x="23528" y="12815"/>
                    </a:cubicBezTo>
                    <a:cubicBezTo>
                      <a:pt x="24653" y="12815"/>
                      <a:pt x="25685" y="11703"/>
                      <a:pt x="24078" y="9416"/>
                    </a:cubicBezTo>
                    <a:cubicBezTo>
                      <a:pt x="23776" y="8856"/>
                      <a:pt x="23432" y="8339"/>
                      <a:pt x="23087" y="7779"/>
                    </a:cubicBezTo>
                    <a:cubicBezTo>
                      <a:pt x="20166" y="3543"/>
                      <a:pt x="14451" y="1"/>
                      <a:pt x="94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62"/>
              <p:cNvSpPr/>
              <p:nvPr/>
            </p:nvSpPr>
            <p:spPr>
              <a:xfrm>
                <a:off x="1713950" y="5041825"/>
                <a:ext cx="471675" cy="350475"/>
              </a:xfrm>
              <a:custGeom>
                <a:rect b="b" l="l" r="r" t="t"/>
                <a:pathLst>
                  <a:path extrusionOk="0" h="14019" w="18867">
                    <a:moveTo>
                      <a:pt x="9821" y="1"/>
                    </a:moveTo>
                    <a:lnTo>
                      <a:pt x="4351" y="6461"/>
                    </a:lnTo>
                    <a:lnTo>
                      <a:pt x="0" y="11587"/>
                    </a:lnTo>
                    <a:lnTo>
                      <a:pt x="388" y="11846"/>
                    </a:lnTo>
                    <a:lnTo>
                      <a:pt x="3015" y="13353"/>
                    </a:lnTo>
                    <a:lnTo>
                      <a:pt x="3877" y="13827"/>
                    </a:lnTo>
                    <a:cubicBezTo>
                      <a:pt x="3877" y="13827"/>
                      <a:pt x="9601" y="14018"/>
                      <a:pt x="13736" y="14018"/>
                    </a:cubicBezTo>
                    <a:cubicBezTo>
                      <a:pt x="15803" y="14018"/>
                      <a:pt x="17474" y="13971"/>
                      <a:pt x="17832" y="13827"/>
                    </a:cubicBezTo>
                    <a:cubicBezTo>
                      <a:pt x="18866" y="13396"/>
                      <a:pt x="14387" y="12061"/>
                      <a:pt x="13224" y="12061"/>
                    </a:cubicBezTo>
                    <a:cubicBezTo>
                      <a:pt x="12793" y="12061"/>
                      <a:pt x="12965" y="10726"/>
                      <a:pt x="13353" y="9003"/>
                    </a:cubicBezTo>
                    <a:cubicBezTo>
                      <a:pt x="14085" y="5772"/>
                      <a:pt x="15593" y="1077"/>
                      <a:pt x="15593" y="1077"/>
                    </a:cubicBezTo>
                    <a:lnTo>
                      <a:pt x="982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62"/>
              <p:cNvSpPr/>
              <p:nvPr/>
            </p:nvSpPr>
            <p:spPr>
              <a:xfrm>
                <a:off x="1724725" y="5041825"/>
                <a:ext cx="379050" cy="332775"/>
              </a:xfrm>
              <a:custGeom>
                <a:rect b="b" l="l" r="r" t="t"/>
                <a:pathLst>
                  <a:path extrusionOk="0" h="13311" w="15162">
                    <a:moveTo>
                      <a:pt x="9390" y="1"/>
                    </a:moveTo>
                    <a:lnTo>
                      <a:pt x="3920" y="6461"/>
                    </a:lnTo>
                    <a:lnTo>
                      <a:pt x="0" y="11803"/>
                    </a:lnTo>
                    <a:lnTo>
                      <a:pt x="2584" y="13310"/>
                    </a:lnTo>
                    <a:cubicBezTo>
                      <a:pt x="3187" y="13095"/>
                      <a:pt x="3747" y="12793"/>
                      <a:pt x="4264" y="12362"/>
                    </a:cubicBezTo>
                    <a:cubicBezTo>
                      <a:pt x="6851" y="10423"/>
                      <a:pt x="6694" y="8752"/>
                      <a:pt x="8214" y="8752"/>
                    </a:cubicBezTo>
                    <a:cubicBezTo>
                      <a:pt x="8618" y="8752"/>
                      <a:pt x="9140" y="8870"/>
                      <a:pt x="9864" y="9132"/>
                    </a:cubicBezTo>
                    <a:cubicBezTo>
                      <a:pt x="10478" y="9360"/>
                      <a:pt x="11000" y="9453"/>
                      <a:pt x="11443" y="9453"/>
                    </a:cubicBezTo>
                    <a:cubicBezTo>
                      <a:pt x="12087" y="9453"/>
                      <a:pt x="12565" y="9258"/>
                      <a:pt x="12922" y="9003"/>
                    </a:cubicBezTo>
                    <a:cubicBezTo>
                      <a:pt x="13654" y="5772"/>
                      <a:pt x="15162" y="1077"/>
                      <a:pt x="15162" y="1077"/>
                    </a:cubicBezTo>
                    <a:lnTo>
                      <a:pt x="93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62"/>
              <p:cNvSpPr/>
              <p:nvPr/>
            </p:nvSpPr>
            <p:spPr>
              <a:xfrm>
                <a:off x="2826300" y="5015975"/>
                <a:ext cx="316600" cy="355700"/>
              </a:xfrm>
              <a:custGeom>
                <a:rect b="b" l="l" r="r" t="t"/>
                <a:pathLst>
                  <a:path extrusionOk="0" h="14228" w="12664">
                    <a:moveTo>
                      <a:pt x="8529" y="1"/>
                    </a:moveTo>
                    <a:lnTo>
                      <a:pt x="8529" y="1"/>
                    </a:lnTo>
                    <a:cubicBezTo>
                      <a:pt x="6634" y="776"/>
                      <a:pt x="4954" y="1982"/>
                      <a:pt x="3619" y="3533"/>
                    </a:cubicBezTo>
                    <a:cubicBezTo>
                      <a:pt x="1207" y="6505"/>
                      <a:pt x="1" y="10295"/>
                      <a:pt x="216" y="14129"/>
                    </a:cubicBezTo>
                    <a:cubicBezTo>
                      <a:pt x="216" y="14129"/>
                      <a:pt x="2111" y="14172"/>
                      <a:pt x="4437" y="14215"/>
                    </a:cubicBezTo>
                    <a:cubicBezTo>
                      <a:pt x="5007" y="14222"/>
                      <a:pt x="5599" y="14227"/>
                      <a:pt x="6191" y="14227"/>
                    </a:cubicBezTo>
                    <a:cubicBezTo>
                      <a:pt x="8995" y="14227"/>
                      <a:pt x="11776" y="14117"/>
                      <a:pt x="12061" y="13655"/>
                    </a:cubicBezTo>
                    <a:cubicBezTo>
                      <a:pt x="12664" y="12793"/>
                      <a:pt x="8830" y="12061"/>
                      <a:pt x="7926" y="11889"/>
                    </a:cubicBezTo>
                    <a:cubicBezTo>
                      <a:pt x="7624" y="11846"/>
                      <a:pt x="7624" y="10898"/>
                      <a:pt x="7624" y="9563"/>
                    </a:cubicBezTo>
                    <a:cubicBezTo>
                      <a:pt x="7754" y="6117"/>
                      <a:pt x="8529" y="1"/>
                      <a:pt x="85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62"/>
              <p:cNvSpPr/>
              <p:nvPr/>
            </p:nvSpPr>
            <p:spPr>
              <a:xfrm>
                <a:off x="2829525" y="5017050"/>
                <a:ext cx="210000" cy="355375"/>
              </a:xfrm>
              <a:custGeom>
                <a:rect b="b" l="l" r="r" t="t"/>
                <a:pathLst>
                  <a:path extrusionOk="0" h="14215" w="8400">
                    <a:moveTo>
                      <a:pt x="8400" y="1"/>
                    </a:moveTo>
                    <a:lnTo>
                      <a:pt x="8400" y="1"/>
                    </a:lnTo>
                    <a:cubicBezTo>
                      <a:pt x="6505" y="733"/>
                      <a:pt x="4825" y="1939"/>
                      <a:pt x="3490" y="3490"/>
                    </a:cubicBezTo>
                    <a:lnTo>
                      <a:pt x="173" y="11458"/>
                    </a:lnTo>
                    <a:cubicBezTo>
                      <a:pt x="44" y="12320"/>
                      <a:pt x="1" y="13224"/>
                      <a:pt x="87" y="14086"/>
                    </a:cubicBezTo>
                    <a:cubicBezTo>
                      <a:pt x="87" y="14086"/>
                      <a:pt x="1982" y="14172"/>
                      <a:pt x="4308" y="14215"/>
                    </a:cubicBezTo>
                    <a:cubicBezTo>
                      <a:pt x="4610" y="12492"/>
                      <a:pt x="5083" y="10252"/>
                      <a:pt x="5428" y="9520"/>
                    </a:cubicBezTo>
                    <a:cubicBezTo>
                      <a:pt x="5615" y="9146"/>
                      <a:pt x="5831" y="9020"/>
                      <a:pt x="6068" y="9020"/>
                    </a:cubicBezTo>
                    <a:cubicBezTo>
                      <a:pt x="6486" y="9020"/>
                      <a:pt x="6973" y="9410"/>
                      <a:pt x="7495" y="9520"/>
                    </a:cubicBezTo>
                    <a:cubicBezTo>
                      <a:pt x="7625" y="6074"/>
                      <a:pt x="8400" y="1"/>
                      <a:pt x="84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62"/>
              <p:cNvSpPr/>
              <p:nvPr/>
            </p:nvSpPr>
            <p:spPr>
              <a:xfrm>
                <a:off x="870875" y="3871675"/>
                <a:ext cx="809725" cy="1257150"/>
              </a:xfrm>
              <a:custGeom>
                <a:rect b="b" l="l" r="r" t="t"/>
                <a:pathLst>
                  <a:path extrusionOk="0" h="50286" w="32389">
                    <a:moveTo>
                      <a:pt x="29930" y="1"/>
                    </a:moveTo>
                    <a:cubicBezTo>
                      <a:pt x="29570" y="1"/>
                      <a:pt x="29213" y="11"/>
                      <a:pt x="28856" y="29"/>
                    </a:cubicBezTo>
                    <a:lnTo>
                      <a:pt x="28511" y="29"/>
                    </a:lnTo>
                    <a:cubicBezTo>
                      <a:pt x="27779" y="72"/>
                      <a:pt x="27004" y="159"/>
                      <a:pt x="26142" y="288"/>
                    </a:cubicBezTo>
                    <a:lnTo>
                      <a:pt x="25841" y="331"/>
                    </a:lnTo>
                    <a:cubicBezTo>
                      <a:pt x="25626" y="374"/>
                      <a:pt x="25410" y="417"/>
                      <a:pt x="25152" y="460"/>
                    </a:cubicBezTo>
                    <a:cubicBezTo>
                      <a:pt x="25023" y="460"/>
                      <a:pt x="24980" y="503"/>
                      <a:pt x="24764" y="546"/>
                    </a:cubicBezTo>
                    <a:cubicBezTo>
                      <a:pt x="24592" y="589"/>
                      <a:pt x="24377" y="632"/>
                      <a:pt x="24161" y="675"/>
                    </a:cubicBezTo>
                    <a:lnTo>
                      <a:pt x="23644" y="805"/>
                    </a:lnTo>
                    <a:lnTo>
                      <a:pt x="22912" y="1020"/>
                    </a:lnTo>
                    <a:cubicBezTo>
                      <a:pt x="22697" y="1063"/>
                      <a:pt x="22567" y="1149"/>
                      <a:pt x="22309" y="1235"/>
                    </a:cubicBezTo>
                    <a:cubicBezTo>
                      <a:pt x="22051" y="1321"/>
                      <a:pt x="21835" y="1408"/>
                      <a:pt x="21577" y="1494"/>
                    </a:cubicBezTo>
                    <a:lnTo>
                      <a:pt x="21017" y="1709"/>
                    </a:lnTo>
                    <a:cubicBezTo>
                      <a:pt x="20715" y="1795"/>
                      <a:pt x="20457" y="1924"/>
                      <a:pt x="20198" y="2054"/>
                    </a:cubicBezTo>
                    <a:lnTo>
                      <a:pt x="19423" y="2398"/>
                    </a:lnTo>
                    <a:cubicBezTo>
                      <a:pt x="18949" y="2657"/>
                      <a:pt x="18432" y="2915"/>
                      <a:pt x="17959" y="3217"/>
                    </a:cubicBezTo>
                    <a:cubicBezTo>
                      <a:pt x="17657" y="3389"/>
                      <a:pt x="17399" y="3561"/>
                      <a:pt x="17140" y="3734"/>
                    </a:cubicBezTo>
                    <a:cubicBezTo>
                      <a:pt x="17011" y="3820"/>
                      <a:pt x="16882" y="3863"/>
                      <a:pt x="16796" y="3949"/>
                    </a:cubicBezTo>
                    <a:cubicBezTo>
                      <a:pt x="16537" y="4121"/>
                      <a:pt x="16279" y="4294"/>
                      <a:pt x="15977" y="4509"/>
                    </a:cubicBezTo>
                    <a:lnTo>
                      <a:pt x="15633" y="4767"/>
                    </a:lnTo>
                    <a:cubicBezTo>
                      <a:pt x="15417" y="4983"/>
                      <a:pt x="15116" y="5198"/>
                      <a:pt x="14857" y="5413"/>
                    </a:cubicBezTo>
                    <a:cubicBezTo>
                      <a:pt x="7279" y="11806"/>
                      <a:pt x="5693" y="20238"/>
                      <a:pt x="6786" y="20238"/>
                    </a:cubicBezTo>
                    <a:cubicBezTo>
                      <a:pt x="6805" y="20238"/>
                      <a:pt x="6825" y="20236"/>
                      <a:pt x="6846" y="20231"/>
                    </a:cubicBezTo>
                    <a:cubicBezTo>
                      <a:pt x="6972" y="20203"/>
                      <a:pt x="7082" y="20189"/>
                      <a:pt x="7174" y="20189"/>
                    </a:cubicBezTo>
                    <a:cubicBezTo>
                      <a:pt x="7966" y="20189"/>
                      <a:pt x="7503" y="21271"/>
                      <a:pt x="5381" y="25012"/>
                    </a:cubicBezTo>
                    <a:cubicBezTo>
                      <a:pt x="4563" y="26648"/>
                      <a:pt x="3960" y="28371"/>
                      <a:pt x="3529" y="30180"/>
                    </a:cubicBezTo>
                    <a:cubicBezTo>
                      <a:pt x="1521" y="37836"/>
                      <a:pt x="1" y="50286"/>
                      <a:pt x="4650" y="50286"/>
                    </a:cubicBezTo>
                    <a:cubicBezTo>
                      <a:pt x="4788" y="50286"/>
                      <a:pt x="4931" y="50275"/>
                      <a:pt x="5080" y="50252"/>
                    </a:cubicBezTo>
                    <a:cubicBezTo>
                      <a:pt x="5424" y="50166"/>
                      <a:pt x="5769" y="50080"/>
                      <a:pt x="6114" y="49951"/>
                    </a:cubicBezTo>
                    <a:cubicBezTo>
                      <a:pt x="11469" y="47767"/>
                      <a:pt x="11466" y="35616"/>
                      <a:pt x="12247" y="35616"/>
                    </a:cubicBezTo>
                    <a:cubicBezTo>
                      <a:pt x="12283" y="35616"/>
                      <a:pt x="12320" y="35641"/>
                      <a:pt x="12359" y="35694"/>
                    </a:cubicBezTo>
                    <a:cubicBezTo>
                      <a:pt x="12752" y="36224"/>
                      <a:pt x="13154" y="36576"/>
                      <a:pt x="13516" y="36576"/>
                    </a:cubicBezTo>
                    <a:cubicBezTo>
                      <a:pt x="13948" y="36576"/>
                      <a:pt x="14322" y="36077"/>
                      <a:pt x="14556" y="34789"/>
                    </a:cubicBezTo>
                    <a:cubicBezTo>
                      <a:pt x="14599" y="34574"/>
                      <a:pt x="14642" y="34229"/>
                      <a:pt x="14728" y="33755"/>
                    </a:cubicBezTo>
                    <a:cubicBezTo>
                      <a:pt x="15331" y="29965"/>
                      <a:pt x="16882" y="19455"/>
                      <a:pt x="21404" y="17560"/>
                    </a:cubicBezTo>
                    <a:cubicBezTo>
                      <a:pt x="26444" y="15492"/>
                      <a:pt x="32388" y="72"/>
                      <a:pt x="31484" y="72"/>
                    </a:cubicBezTo>
                    <a:cubicBezTo>
                      <a:pt x="30954" y="22"/>
                      <a:pt x="30439" y="1"/>
                      <a:pt x="299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62"/>
              <p:cNvSpPr/>
              <p:nvPr/>
            </p:nvSpPr>
            <p:spPr>
              <a:xfrm>
                <a:off x="960175" y="3871675"/>
                <a:ext cx="720425" cy="862525"/>
              </a:xfrm>
              <a:custGeom>
                <a:rect b="b" l="l" r="r" t="t"/>
                <a:pathLst>
                  <a:path extrusionOk="0" h="34501" w="28817">
                    <a:moveTo>
                      <a:pt x="26358" y="1"/>
                    </a:moveTo>
                    <a:cubicBezTo>
                      <a:pt x="25998" y="1"/>
                      <a:pt x="25641" y="11"/>
                      <a:pt x="25284" y="29"/>
                    </a:cubicBezTo>
                    <a:lnTo>
                      <a:pt x="24939" y="29"/>
                    </a:lnTo>
                    <a:cubicBezTo>
                      <a:pt x="24207" y="72"/>
                      <a:pt x="23432" y="159"/>
                      <a:pt x="22570" y="288"/>
                    </a:cubicBezTo>
                    <a:lnTo>
                      <a:pt x="22269" y="331"/>
                    </a:lnTo>
                    <a:cubicBezTo>
                      <a:pt x="22054" y="374"/>
                      <a:pt x="21838" y="417"/>
                      <a:pt x="21580" y="460"/>
                    </a:cubicBezTo>
                    <a:cubicBezTo>
                      <a:pt x="21451" y="460"/>
                      <a:pt x="21408" y="503"/>
                      <a:pt x="21192" y="546"/>
                    </a:cubicBezTo>
                    <a:cubicBezTo>
                      <a:pt x="21020" y="589"/>
                      <a:pt x="20805" y="632"/>
                      <a:pt x="20589" y="675"/>
                    </a:cubicBezTo>
                    <a:lnTo>
                      <a:pt x="20072" y="805"/>
                    </a:lnTo>
                    <a:lnTo>
                      <a:pt x="19340" y="1020"/>
                    </a:lnTo>
                    <a:cubicBezTo>
                      <a:pt x="19125" y="1063"/>
                      <a:pt x="18995" y="1149"/>
                      <a:pt x="18737" y="1235"/>
                    </a:cubicBezTo>
                    <a:cubicBezTo>
                      <a:pt x="18479" y="1321"/>
                      <a:pt x="18263" y="1408"/>
                      <a:pt x="18005" y="1494"/>
                    </a:cubicBezTo>
                    <a:lnTo>
                      <a:pt x="17445" y="1709"/>
                    </a:lnTo>
                    <a:cubicBezTo>
                      <a:pt x="17143" y="1795"/>
                      <a:pt x="16885" y="1924"/>
                      <a:pt x="16626" y="2054"/>
                    </a:cubicBezTo>
                    <a:lnTo>
                      <a:pt x="15851" y="2398"/>
                    </a:lnTo>
                    <a:cubicBezTo>
                      <a:pt x="15377" y="2657"/>
                      <a:pt x="14860" y="2915"/>
                      <a:pt x="14387" y="3217"/>
                    </a:cubicBezTo>
                    <a:cubicBezTo>
                      <a:pt x="14085" y="3389"/>
                      <a:pt x="13827" y="3561"/>
                      <a:pt x="13568" y="3734"/>
                    </a:cubicBezTo>
                    <a:cubicBezTo>
                      <a:pt x="13439" y="3820"/>
                      <a:pt x="13310" y="3863"/>
                      <a:pt x="13224" y="3949"/>
                    </a:cubicBezTo>
                    <a:cubicBezTo>
                      <a:pt x="12965" y="4121"/>
                      <a:pt x="12707" y="4294"/>
                      <a:pt x="12405" y="4509"/>
                    </a:cubicBezTo>
                    <a:lnTo>
                      <a:pt x="12061" y="4767"/>
                    </a:lnTo>
                    <a:cubicBezTo>
                      <a:pt x="11845" y="4983"/>
                      <a:pt x="11544" y="5198"/>
                      <a:pt x="11285" y="5413"/>
                    </a:cubicBezTo>
                    <a:cubicBezTo>
                      <a:pt x="3707" y="11806"/>
                      <a:pt x="2121" y="20238"/>
                      <a:pt x="3214" y="20238"/>
                    </a:cubicBezTo>
                    <a:cubicBezTo>
                      <a:pt x="3233" y="20238"/>
                      <a:pt x="3253" y="20236"/>
                      <a:pt x="3274" y="20231"/>
                    </a:cubicBezTo>
                    <a:cubicBezTo>
                      <a:pt x="3400" y="20203"/>
                      <a:pt x="3510" y="20189"/>
                      <a:pt x="3602" y="20189"/>
                    </a:cubicBezTo>
                    <a:cubicBezTo>
                      <a:pt x="4394" y="20189"/>
                      <a:pt x="3931" y="21271"/>
                      <a:pt x="1809" y="25012"/>
                    </a:cubicBezTo>
                    <a:cubicBezTo>
                      <a:pt x="991" y="26648"/>
                      <a:pt x="388" y="28414"/>
                      <a:pt x="0" y="30180"/>
                    </a:cubicBezTo>
                    <a:cubicBezTo>
                      <a:pt x="209" y="30341"/>
                      <a:pt x="435" y="30436"/>
                      <a:pt x="669" y="30436"/>
                    </a:cubicBezTo>
                    <a:cubicBezTo>
                      <a:pt x="1062" y="30436"/>
                      <a:pt x="1474" y="30167"/>
                      <a:pt x="1852" y="29491"/>
                    </a:cubicBezTo>
                    <a:cubicBezTo>
                      <a:pt x="2758" y="27778"/>
                      <a:pt x="3705" y="27025"/>
                      <a:pt x="4314" y="27025"/>
                    </a:cubicBezTo>
                    <a:cubicBezTo>
                      <a:pt x="4778" y="27025"/>
                      <a:pt x="5047" y="27461"/>
                      <a:pt x="4954" y="28242"/>
                    </a:cubicBezTo>
                    <a:cubicBezTo>
                      <a:pt x="4574" y="31167"/>
                      <a:pt x="5385" y="32602"/>
                      <a:pt x="6376" y="32602"/>
                    </a:cubicBezTo>
                    <a:cubicBezTo>
                      <a:pt x="6845" y="32602"/>
                      <a:pt x="7354" y="32281"/>
                      <a:pt x="7797" y="31645"/>
                    </a:cubicBezTo>
                    <a:cubicBezTo>
                      <a:pt x="8392" y="30772"/>
                      <a:pt x="8862" y="30331"/>
                      <a:pt x="9122" y="30331"/>
                    </a:cubicBezTo>
                    <a:cubicBezTo>
                      <a:pt x="9389" y="30331"/>
                      <a:pt x="9436" y="30794"/>
                      <a:pt x="9175" y="31731"/>
                    </a:cubicBezTo>
                    <a:cubicBezTo>
                      <a:pt x="9089" y="32032"/>
                      <a:pt x="9046" y="32377"/>
                      <a:pt x="9003" y="32679"/>
                    </a:cubicBezTo>
                    <a:cubicBezTo>
                      <a:pt x="8944" y="33580"/>
                      <a:pt x="9141" y="34501"/>
                      <a:pt x="9819" y="34501"/>
                    </a:cubicBezTo>
                    <a:cubicBezTo>
                      <a:pt x="10145" y="34501"/>
                      <a:pt x="10582" y="34287"/>
                      <a:pt x="11156" y="33755"/>
                    </a:cubicBezTo>
                    <a:cubicBezTo>
                      <a:pt x="11759" y="29965"/>
                      <a:pt x="13310" y="19455"/>
                      <a:pt x="17832" y="17560"/>
                    </a:cubicBezTo>
                    <a:cubicBezTo>
                      <a:pt x="22872" y="15492"/>
                      <a:pt x="28816" y="72"/>
                      <a:pt x="27912" y="72"/>
                    </a:cubicBezTo>
                    <a:cubicBezTo>
                      <a:pt x="27382" y="22"/>
                      <a:pt x="26867" y="1"/>
                      <a:pt x="2635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62"/>
              <p:cNvSpPr/>
              <p:nvPr/>
            </p:nvSpPr>
            <p:spPr>
              <a:xfrm>
                <a:off x="1023700" y="3870900"/>
                <a:ext cx="656900" cy="1249550"/>
              </a:xfrm>
              <a:custGeom>
                <a:rect b="b" l="l" r="r" t="t"/>
                <a:pathLst>
                  <a:path extrusionOk="0" h="49982" w="26276">
                    <a:moveTo>
                      <a:pt x="23462" y="0"/>
                    </a:moveTo>
                    <a:cubicBezTo>
                      <a:pt x="23225" y="0"/>
                      <a:pt x="22985" y="6"/>
                      <a:pt x="22743" y="17"/>
                    </a:cubicBezTo>
                    <a:lnTo>
                      <a:pt x="22398" y="17"/>
                    </a:lnTo>
                    <a:cubicBezTo>
                      <a:pt x="21709" y="60"/>
                      <a:pt x="20934" y="146"/>
                      <a:pt x="20029" y="276"/>
                    </a:cubicBezTo>
                    <a:lnTo>
                      <a:pt x="19771" y="319"/>
                    </a:lnTo>
                    <a:cubicBezTo>
                      <a:pt x="10467" y="9278"/>
                      <a:pt x="8615" y="26206"/>
                      <a:pt x="7194" y="32020"/>
                    </a:cubicBezTo>
                    <a:cubicBezTo>
                      <a:pt x="7082" y="32579"/>
                      <a:pt x="6842" y="32719"/>
                      <a:pt x="6584" y="32719"/>
                    </a:cubicBezTo>
                    <a:cubicBezTo>
                      <a:pt x="6544" y="32719"/>
                      <a:pt x="6503" y="32715"/>
                      <a:pt x="6462" y="32710"/>
                    </a:cubicBezTo>
                    <a:cubicBezTo>
                      <a:pt x="6142" y="32656"/>
                      <a:pt x="5779" y="32464"/>
                      <a:pt x="5418" y="32464"/>
                    </a:cubicBezTo>
                    <a:cubicBezTo>
                      <a:pt x="4901" y="32464"/>
                      <a:pt x="4387" y="32856"/>
                      <a:pt x="4006" y="34605"/>
                    </a:cubicBezTo>
                    <a:cubicBezTo>
                      <a:pt x="3059" y="39300"/>
                      <a:pt x="2327" y="44598"/>
                      <a:pt x="1" y="49982"/>
                    </a:cubicBezTo>
                    <a:cubicBezTo>
                      <a:pt x="5356" y="47798"/>
                      <a:pt x="5353" y="35647"/>
                      <a:pt x="6134" y="35647"/>
                    </a:cubicBezTo>
                    <a:cubicBezTo>
                      <a:pt x="6170" y="35647"/>
                      <a:pt x="6207" y="35672"/>
                      <a:pt x="6246" y="35725"/>
                    </a:cubicBezTo>
                    <a:cubicBezTo>
                      <a:pt x="6639" y="36255"/>
                      <a:pt x="7041" y="36607"/>
                      <a:pt x="7403" y="36607"/>
                    </a:cubicBezTo>
                    <a:cubicBezTo>
                      <a:pt x="7835" y="36607"/>
                      <a:pt x="8209" y="36108"/>
                      <a:pt x="8443" y="34820"/>
                    </a:cubicBezTo>
                    <a:cubicBezTo>
                      <a:pt x="8486" y="34605"/>
                      <a:pt x="8529" y="34260"/>
                      <a:pt x="8615" y="33786"/>
                    </a:cubicBezTo>
                    <a:cubicBezTo>
                      <a:pt x="9218" y="29996"/>
                      <a:pt x="10769" y="19486"/>
                      <a:pt x="15291" y="17591"/>
                    </a:cubicBezTo>
                    <a:cubicBezTo>
                      <a:pt x="20331" y="15523"/>
                      <a:pt x="26275" y="103"/>
                      <a:pt x="25371" y="103"/>
                    </a:cubicBezTo>
                    <a:cubicBezTo>
                      <a:pt x="24740" y="40"/>
                      <a:pt x="24109" y="0"/>
                      <a:pt x="23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62"/>
              <p:cNvSpPr/>
              <p:nvPr/>
            </p:nvSpPr>
            <p:spPr>
              <a:xfrm>
                <a:off x="1308650" y="3668775"/>
                <a:ext cx="1907475" cy="1792100"/>
              </a:xfrm>
              <a:custGeom>
                <a:rect b="b" l="l" r="r" t="t"/>
                <a:pathLst>
                  <a:path extrusionOk="0" h="71684" w="76299">
                    <a:moveTo>
                      <a:pt x="39260" y="1"/>
                    </a:moveTo>
                    <a:cubicBezTo>
                      <a:pt x="39181" y="1"/>
                      <a:pt x="39108" y="2"/>
                      <a:pt x="39041" y="4"/>
                    </a:cubicBezTo>
                    <a:cubicBezTo>
                      <a:pt x="35035" y="177"/>
                      <a:pt x="33571" y="737"/>
                      <a:pt x="34303" y="1814"/>
                    </a:cubicBezTo>
                    <a:cubicBezTo>
                      <a:pt x="34489" y="2076"/>
                      <a:pt x="34397" y="2144"/>
                      <a:pt x="33970" y="2144"/>
                    </a:cubicBezTo>
                    <a:cubicBezTo>
                      <a:pt x="33509" y="2144"/>
                      <a:pt x="32655" y="2064"/>
                      <a:pt x="31335" y="2064"/>
                    </a:cubicBezTo>
                    <a:cubicBezTo>
                      <a:pt x="29069" y="2064"/>
                      <a:pt x="25429" y="2300"/>
                      <a:pt x="20046" y="3580"/>
                    </a:cubicBezTo>
                    <a:cubicBezTo>
                      <a:pt x="11647" y="5518"/>
                      <a:pt x="6693" y="11677"/>
                      <a:pt x="3764" y="20076"/>
                    </a:cubicBezTo>
                    <a:cubicBezTo>
                      <a:pt x="2687" y="23264"/>
                      <a:pt x="1869" y="26537"/>
                      <a:pt x="1352" y="29854"/>
                    </a:cubicBezTo>
                    <a:cubicBezTo>
                      <a:pt x="921" y="32180"/>
                      <a:pt x="663" y="34549"/>
                      <a:pt x="491" y="36918"/>
                    </a:cubicBezTo>
                    <a:cubicBezTo>
                      <a:pt x="0" y="45011"/>
                      <a:pt x="1488" y="49187"/>
                      <a:pt x="2267" y="49187"/>
                    </a:cubicBezTo>
                    <a:cubicBezTo>
                      <a:pt x="2309" y="49187"/>
                      <a:pt x="2349" y="49175"/>
                      <a:pt x="2386" y="49151"/>
                    </a:cubicBezTo>
                    <a:cubicBezTo>
                      <a:pt x="2530" y="49050"/>
                      <a:pt x="2646" y="49000"/>
                      <a:pt x="2741" y="49000"/>
                    </a:cubicBezTo>
                    <a:cubicBezTo>
                      <a:pt x="3216" y="49000"/>
                      <a:pt x="3169" y="50250"/>
                      <a:pt x="3420" y="52726"/>
                    </a:cubicBezTo>
                    <a:cubicBezTo>
                      <a:pt x="3721" y="55698"/>
                      <a:pt x="5487" y="55396"/>
                      <a:pt x="6219" y="56129"/>
                    </a:cubicBezTo>
                    <a:cubicBezTo>
                      <a:pt x="6995" y="56861"/>
                      <a:pt x="5789" y="68146"/>
                      <a:pt x="7124" y="69223"/>
                    </a:cubicBezTo>
                    <a:cubicBezTo>
                      <a:pt x="7757" y="69713"/>
                      <a:pt x="11295" y="69903"/>
                      <a:pt x="14918" y="69903"/>
                    </a:cubicBezTo>
                    <a:cubicBezTo>
                      <a:pt x="18938" y="69903"/>
                      <a:pt x="23063" y="69669"/>
                      <a:pt x="23449" y="69352"/>
                    </a:cubicBezTo>
                    <a:cubicBezTo>
                      <a:pt x="24224" y="68749"/>
                      <a:pt x="19615" y="67112"/>
                      <a:pt x="18711" y="66983"/>
                    </a:cubicBezTo>
                    <a:cubicBezTo>
                      <a:pt x="17806" y="66811"/>
                      <a:pt x="23879" y="60307"/>
                      <a:pt x="24784" y="59402"/>
                    </a:cubicBezTo>
                    <a:cubicBezTo>
                      <a:pt x="24901" y="59285"/>
                      <a:pt x="24979" y="59233"/>
                      <a:pt x="25032" y="59233"/>
                    </a:cubicBezTo>
                    <a:cubicBezTo>
                      <a:pt x="25383" y="59233"/>
                      <a:pt x="24527" y="61603"/>
                      <a:pt x="25990" y="62503"/>
                    </a:cubicBezTo>
                    <a:cubicBezTo>
                      <a:pt x="26138" y="62601"/>
                      <a:pt x="26282" y="62645"/>
                      <a:pt x="26422" y="62645"/>
                    </a:cubicBezTo>
                    <a:cubicBezTo>
                      <a:pt x="27831" y="62645"/>
                      <a:pt x="28832" y="58130"/>
                      <a:pt x="29263" y="57464"/>
                    </a:cubicBezTo>
                    <a:cubicBezTo>
                      <a:pt x="29308" y="57388"/>
                      <a:pt x="29360" y="57353"/>
                      <a:pt x="29417" y="57353"/>
                    </a:cubicBezTo>
                    <a:cubicBezTo>
                      <a:pt x="29914" y="57353"/>
                      <a:pt x="30885" y="59889"/>
                      <a:pt x="32235" y="60005"/>
                    </a:cubicBezTo>
                    <a:cubicBezTo>
                      <a:pt x="32280" y="60009"/>
                      <a:pt x="32323" y="60011"/>
                      <a:pt x="32366" y="60011"/>
                    </a:cubicBezTo>
                    <a:cubicBezTo>
                      <a:pt x="33744" y="60011"/>
                      <a:pt x="34463" y="58043"/>
                      <a:pt x="35466" y="57292"/>
                    </a:cubicBezTo>
                    <a:cubicBezTo>
                      <a:pt x="35601" y="57200"/>
                      <a:pt x="35723" y="57159"/>
                      <a:pt x="35839" y="57159"/>
                    </a:cubicBezTo>
                    <a:cubicBezTo>
                      <a:pt x="36648" y="57159"/>
                      <a:pt x="37158" y="59117"/>
                      <a:pt x="39644" y="59230"/>
                    </a:cubicBezTo>
                    <a:cubicBezTo>
                      <a:pt x="39738" y="59236"/>
                      <a:pt x="39832" y="59238"/>
                      <a:pt x="39925" y="59238"/>
                    </a:cubicBezTo>
                    <a:cubicBezTo>
                      <a:pt x="42137" y="59238"/>
                      <a:pt x="44271" y="57718"/>
                      <a:pt x="45102" y="57718"/>
                    </a:cubicBezTo>
                    <a:cubicBezTo>
                      <a:pt x="45302" y="57718"/>
                      <a:pt x="45426" y="57806"/>
                      <a:pt x="45459" y="58024"/>
                    </a:cubicBezTo>
                    <a:cubicBezTo>
                      <a:pt x="45521" y="58607"/>
                      <a:pt x="45866" y="58838"/>
                      <a:pt x="46307" y="58838"/>
                    </a:cubicBezTo>
                    <a:cubicBezTo>
                      <a:pt x="46778" y="58838"/>
                      <a:pt x="47361" y="58574"/>
                      <a:pt x="47828" y="58196"/>
                    </a:cubicBezTo>
                    <a:cubicBezTo>
                      <a:pt x="47901" y="58134"/>
                      <a:pt x="47961" y="58105"/>
                      <a:pt x="48011" y="58105"/>
                    </a:cubicBezTo>
                    <a:cubicBezTo>
                      <a:pt x="48541" y="58105"/>
                      <a:pt x="47774" y="61499"/>
                      <a:pt x="47655" y="63666"/>
                    </a:cubicBezTo>
                    <a:cubicBezTo>
                      <a:pt x="47583" y="65020"/>
                      <a:pt x="47918" y="65465"/>
                      <a:pt x="48309" y="65465"/>
                    </a:cubicBezTo>
                    <a:cubicBezTo>
                      <a:pt x="48615" y="65465"/>
                      <a:pt x="48955" y="65194"/>
                      <a:pt x="49163" y="64872"/>
                    </a:cubicBezTo>
                    <a:cubicBezTo>
                      <a:pt x="49194" y="64820"/>
                      <a:pt x="49219" y="64796"/>
                      <a:pt x="49240" y="64796"/>
                    </a:cubicBezTo>
                    <a:cubicBezTo>
                      <a:pt x="49513" y="64796"/>
                      <a:pt x="49012" y="68994"/>
                      <a:pt x="49292" y="70515"/>
                    </a:cubicBezTo>
                    <a:cubicBezTo>
                      <a:pt x="49447" y="71354"/>
                      <a:pt x="54053" y="71684"/>
                      <a:pt x="58643" y="71684"/>
                    </a:cubicBezTo>
                    <a:cubicBezTo>
                      <a:pt x="63005" y="71684"/>
                      <a:pt x="67353" y="71386"/>
                      <a:pt x="67857" y="70946"/>
                    </a:cubicBezTo>
                    <a:cubicBezTo>
                      <a:pt x="68890" y="70084"/>
                      <a:pt x="63248" y="69352"/>
                      <a:pt x="62817" y="69352"/>
                    </a:cubicBezTo>
                    <a:cubicBezTo>
                      <a:pt x="62343" y="69352"/>
                      <a:pt x="65488" y="61168"/>
                      <a:pt x="65918" y="60436"/>
                    </a:cubicBezTo>
                    <a:cubicBezTo>
                      <a:pt x="66008" y="60283"/>
                      <a:pt x="66092" y="60221"/>
                      <a:pt x="66174" y="60221"/>
                    </a:cubicBezTo>
                    <a:cubicBezTo>
                      <a:pt x="66488" y="60221"/>
                      <a:pt x="66776" y="61129"/>
                      <a:pt x="67254" y="61470"/>
                    </a:cubicBezTo>
                    <a:cubicBezTo>
                      <a:pt x="67281" y="61489"/>
                      <a:pt x="67307" y="61498"/>
                      <a:pt x="67333" y="61498"/>
                    </a:cubicBezTo>
                    <a:cubicBezTo>
                      <a:pt x="67880" y="61498"/>
                      <a:pt x="68130" y="57300"/>
                      <a:pt x="68460" y="56559"/>
                    </a:cubicBezTo>
                    <a:cubicBezTo>
                      <a:pt x="68502" y="56455"/>
                      <a:pt x="68550" y="56411"/>
                      <a:pt x="68604" y="56411"/>
                    </a:cubicBezTo>
                    <a:cubicBezTo>
                      <a:pt x="68906" y="56411"/>
                      <a:pt x="69394" y="57793"/>
                      <a:pt x="70198" y="57793"/>
                    </a:cubicBezTo>
                    <a:cubicBezTo>
                      <a:pt x="70263" y="57793"/>
                      <a:pt x="70329" y="57785"/>
                      <a:pt x="70398" y="57765"/>
                    </a:cubicBezTo>
                    <a:cubicBezTo>
                      <a:pt x="71044" y="57550"/>
                      <a:pt x="72379" y="48462"/>
                      <a:pt x="73198" y="42216"/>
                    </a:cubicBezTo>
                    <a:cubicBezTo>
                      <a:pt x="73241" y="42044"/>
                      <a:pt x="73284" y="41871"/>
                      <a:pt x="73284" y="41656"/>
                    </a:cubicBezTo>
                    <a:cubicBezTo>
                      <a:pt x="73671" y="38684"/>
                      <a:pt x="73930" y="36530"/>
                      <a:pt x="73930" y="36530"/>
                    </a:cubicBezTo>
                    <a:cubicBezTo>
                      <a:pt x="73930" y="36530"/>
                      <a:pt x="74188" y="35454"/>
                      <a:pt x="74490" y="33688"/>
                    </a:cubicBezTo>
                    <a:cubicBezTo>
                      <a:pt x="74964" y="30888"/>
                      <a:pt x="75653" y="26322"/>
                      <a:pt x="75954" y="21842"/>
                    </a:cubicBezTo>
                    <a:cubicBezTo>
                      <a:pt x="76299" y="16545"/>
                      <a:pt x="76127" y="11333"/>
                      <a:pt x="74404" y="9222"/>
                    </a:cubicBezTo>
                    <a:cubicBezTo>
                      <a:pt x="73671" y="8404"/>
                      <a:pt x="72767" y="7758"/>
                      <a:pt x="71776" y="7327"/>
                    </a:cubicBezTo>
                    <a:cubicBezTo>
                      <a:pt x="63833" y="3229"/>
                      <a:pt x="43334" y="1"/>
                      <a:pt x="392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62"/>
              <p:cNvSpPr/>
              <p:nvPr/>
            </p:nvSpPr>
            <p:spPr>
              <a:xfrm>
                <a:off x="2032675" y="4909375"/>
                <a:ext cx="74950" cy="202475"/>
              </a:xfrm>
              <a:custGeom>
                <a:rect b="b" l="l" r="r" t="t"/>
                <a:pathLst>
                  <a:path extrusionOk="0" h="8099" w="2998">
                    <a:moveTo>
                      <a:pt x="2682" y="0"/>
                    </a:moveTo>
                    <a:cubicBezTo>
                      <a:pt x="2565" y="0"/>
                      <a:pt x="2450" y="69"/>
                      <a:pt x="2413" y="216"/>
                    </a:cubicBezTo>
                    <a:cubicBezTo>
                      <a:pt x="1810" y="2800"/>
                      <a:pt x="1035" y="5299"/>
                      <a:pt x="44" y="7754"/>
                    </a:cubicBezTo>
                    <a:cubicBezTo>
                      <a:pt x="1" y="7883"/>
                      <a:pt x="87" y="8055"/>
                      <a:pt x="216" y="8098"/>
                    </a:cubicBezTo>
                    <a:lnTo>
                      <a:pt x="302" y="8098"/>
                    </a:lnTo>
                    <a:cubicBezTo>
                      <a:pt x="432" y="8098"/>
                      <a:pt x="518" y="8055"/>
                      <a:pt x="561" y="7969"/>
                    </a:cubicBezTo>
                    <a:cubicBezTo>
                      <a:pt x="1551" y="5471"/>
                      <a:pt x="2370" y="2930"/>
                      <a:pt x="2973" y="345"/>
                    </a:cubicBezTo>
                    <a:cubicBezTo>
                      <a:pt x="2998" y="123"/>
                      <a:pt x="2839" y="0"/>
                      <a:pt x="2682" y="0"/>
                    </a:cubicBezTo>
                    <a:close/>
                  </a:path>
                </a:pathLst>
              </a:custGeom>
              <a:solidFill>
                <a:srgbClr val="C18B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62"/>
              <p:cNvSpPr/>
              <p:nvPr/>
            </p:nvSpPr>
            <p:spPr>
              <a:xfrm>
                <a:off x="1323050" y="3668750"/>
                <a:ext cx="1852175" cy="1101675"/>
              </a:xfrm>
              <a:custGeom>
                <a:rect b="b" l="l" r="r" t="t"/>
                <a:pathLst>
                  <a:path extrusionOk="0" h="44067" w="74087">
                    <a:moveTo>
                      <a:pt x="38807" y="1"/>
                    </a:moveTo>
                    <a:cubicBezTo>
                      <a:pt x="38713" y="1"/>
                      <a:pt x="38628" y="2"/>
                      <a:pt x="38551" y="5"/>
                    </a:cubicBezTo>
                    <a:cubicBezTo>
                      <a:pt x="34502" y="178"/>
                      <a:pt x="33038" y="781"/>
                      <a:pt x="33770" y="1815"/>
                    </a:cubicBezTo>
                    <a:cubicBezTo>
                      <a:pt x="33961" y="2084"/>
                      <a:pt x="33862" y="2151"/>
                      <a:pt x="33410" y="2151"/>
                    </a:cubicBezTo>
                    <a:cubicBezTo>
                      <a:pt x="32953" y="2151"/>
                      <a:pt x="32134" y="2082"/>
                      <a:pt x="30886" y="2082"/>
                    </a:cubicBezTo>
                    <a:cubicBezTo>
                      <a:pt x="28629" y="2082"/>
                      <a:pt x="24970" y="2309"/>
                      <a:pt x="19513" y="3581"/>
                    </a:cubicBezTo>
                    <a:cubicBezTo>
                      <a:pt x="11114" y="5519"/>
                      <a:pt x="6160" y="11678"/>
                      <a:pt x="3231" y="20077"/>
                    </a:cubicBezTo>
                    <a:cubicBezTo>
                      <a:pt x="2155" y="23265"/>
                      <a:pt x="1336" y="26538"/>
                      <a:pt x="819" y="29855"/>
                    </a:cubicBezTo>
                    <a:cubicBezTo>
                      <a:pt x="432" y="32181"/>
                      <a:pt x="130" y="34550"/>
                      <a:pt x="1" y="36919"/>
                    </a:cubicBezTo>
                    <a:cubicBezTo>
                      <a:pt x="185" y="40201"/>
                      <a:pt x="717" y="42410"/>
                      <a:pt x="1299" y="42410"/>
                    </a:cubicBezTo>
                    <a:cubicBezTo>
                      <a:pt x="1396" y="42410"/>
                      <a:pt x="1495" y="42347"/>
                      <a:pt x="1595" y="42217"/>
                    </a:cubicBezTo>
                    <a:cubicBezTo>
                      <a:pt x="2725" y="40763"/>
                      <a:pt x="3977" y="39310"/>
                      <a:pt x="4623" y="39310"/>
                    </a:cubicBezTo>
                    <a:cubicBezTo>
                      <a:pt x="4838" y="39310"/>
                      <a:pt x="4987" y="39471"/>
                      <a:pt x="5040" y="39848"/>
                    </a:cubicBezTo>
                    <a:cubicBezTo>
                      <a:pt x="5185" y="41117"/>
                      <a:pt x="7346" y="44066"/>
                      <a:pt x="9440" y="44066"/>
                    </a:cubicBezTo>
                    <a:cubicBezTo>
                      <a:pt x="9832" y="44066"/>
                      <a:pt x="10223" y="43963"/>
                      <a:pt x="10597" y="43725"/>
                    </a:cubicBezTo>
                    <a:cubicBezTo>
                      <a:pt x="12655" y="42415"/>
                      <a:pt x="13250" y="39643"/>
                      <a:pt x="13794" y="39643"/>
                    </a:cubicBezTo>
                    <a:cubicBezTo>
                      <a:pt x="13877" y="39643"/>
                      <a:pt x="13958" y="39707"/>
                      <a:pt x="14043" y="39848"/>
                    </a:cubicBezTo>
                    <a:cubicBezTo>
                      <a:pt x="14578" y="40740"/>
                      <a:pt x="14966" y="42964"/>
                      <a:pt x="15573" y="42964"/>
                    </a:cubicBezTo>
                    <a:cubicBezTo>
                      <a:pt x="15698" y="42964"/>
                      <a:pt x="15833" y="42869"/>
                      <a:pt x="15981" y="42648"/>
                    </a:cubicBezTo>
                    <a:cubicBezTo>
                      <a:pt x="16723" y="41534"/>
                      <a:pt x="17306" y="39460"/>
                      <a:pt x="18004" y="39460"/>
                    </a:cubicBezTo>
                    <a:cubicBezTo>
                      <a:pt x="18116" y="39460"/>
                      <a:pt x="18231" y="39514"/>
                      <a:pt x="18350" y="39633"/>
                    </a:cubicBezTo>
                    <a:cubicBezTo>
                      <a:pt x="19107" y="40390"/>
                      <a:pt x="20198" y="41647"/>
                      <a:pt x="22762" y="41647"/>
                    </a:cubicBezTo>
                    <a:cubicBezTo>
                      <a:pt x="23115" y="41647"/>
                      <a:pt x="23495" y="41623"/>
                      <a:pt x="23906" y="41571"/>
                    </a:cubicBezTo>
                    <a:cubicBezTo>
                      <a:pt x="26886" y="41198"/>
                      <a:pt x="26645" y="38089"/>
                      <a:pt x="27221" y="38089"/>
                    </a:cubicBezTo>
                    <a:cubicBezTo>
                      <a:pt x="27311" y="38089"/>
                      <a:pt x="27422" y="38165"/>
                      <a:pt x="27567" y="38340"/>
                    </a:cubicBezTo>
                    <a:cubicBezTo>
                      <a:pt x="28447" y="39396"/>
                      <a:pt x="29039" y="40451"/>
                      <a:pt x="29813" y="40451"/>
                    </a:cubicBezTo>
                    <a:cubicBezTo>
                      <a:pt x="29987" y="40451"/>
                      <a:pt x="30170" y="40397"/>
                      <a:pt x="30367" y="40279"/>
                    </a:cubicBezTo>
                    <a:cubicBezTo>
                      <a:pt x="31297" y="39721"/>
                      <a:pt x="31360" y="37749"/>
                      <a:pt x="31914" y="37749"/>
                    </a:cubicBezTo>
                    <a:cubicBezTo>
                      <a:pt x="32002" y="37749"/>
                      <a:pt x="32102" y="37798"/>
                      <a:pt x="32219" y="37910"/>
                    </a:cubicBezTo>
                    <a:cubicBezTo>
                      <a:pt x="33032" y="38683"/>
                      <a:pt x="35025" y="41021"/>
                      <a:pt x="36952" y="41021"/>
                    </a:cubicBezTo>
                    <a:cubicBezTo>
                      <a:pt x="37171" y="41021"/>
                      <a:pt x="37388" y="40991"/>
                      <a:pt x="37603" y="40925"/>
                    </a:cubicBezTo>
                    <a:cubicBezTo>
                      <a:pt x="39537" y="40345"/>
                      <a:pt x="39735" y="38029"/>
                      <a:pt x="40222" y="38029"/>
                    </a:cubicBezTo>
                    <a:cubicBezTo>
                      <a:pt x="40278" y="38029"/>
                      <a:pt x="40337" y="38059"/>
                      <a:pt x="40403" y="38125"/>
                    </a:cubicBezTo>
                    <a:cubicBezTo>
                      <a:pt x="40949" y="38671"/>
                      <a:pt x="41649" y="40479"/>
                      <a:pt x="42113" y="40479"/>
                    </a:cubicBezTo>
                    <a:cubicBezTo>
                      <a:pt x="42198" y="40479"/>
                      <a:pt x="42275" y="40419"/>
                      <a:pt x="42341" y="40279"/>
                    </a:cubicBezTo>
                    <a:cubicBezTo>
                      <a:pt x="42722" y="39517"/>
                      <a:pt x="42766" y="36904"/>
                      <a:pt x="43516" y="36904"/>
                    </a:cubicBezTo>
                    <a:cubicBezTo>
                      <a:pt x="43614" y="36904"/>
                      <a:pt x="43724" y="36948"/>
                      <a:pt x="43849" y="37048"/>
                    </a:cubicBezTo>
                    <a:cubicBezTo>
                      <a:pt x="44837" y="37839"/>
                      <a:pt x="45644" y="39900"/>
                      <a:pt x="46270" y="39900"/>
                    </a:cubicBezTo>
                    <a:cubicBezTo>
                      <a:pt x="46326" y="39900"/>
                      <a:pt x="46380" y="39883"/>
                      <a:pt x="46433" y="39848"/>
                    </a:cubicBezTo>
                    <a:cubicBezTo>
                      <a:pt x="47003" y="39468"/>
                      <a:pt x="47070" y="37583"/>
                      <a:pt x="47639" y="37583"/>
                    </a:cubicBezTo>
                    <a:cubicBezTo>
                      <a:pt x="47715" y="37583"/>
                      <a:pt x="47801" y="37618"/>
                      <a:pt x="47898" y="37694"/>
                    </a:cubicBezTo>
                    <a:cubicBezTo>
                      <a:pt x="48665" y="38269"/>
                      <a:pt x="49943" y="41062"/>
                      <a:pt x="51278" y="41062"/>
                    </a:cubicBezTo>
                    <a:cubicBezTo>
                      <a:pt x="51443" y="41062"/>
                      <a:pt x="51609" y="41020"/>
                      <a:pt x="51774" y="40925"/>
                    </a:cubicBezTo>
                    <a:cubicBezTo>
                      <a:pt x="53040" y="40202"/>
                      <a:pt x="54002" y="37839"/>
                      <a:pt x="54788" y="37839"/>
                    </a:cubicBezTo>
                    <a:cubicBezTo>
                      <a:pt x="54938" y="37839"/>
                      <a:pt x="55082" y="37925"/>
                      <a:pt x="55220" y="38125"/>
                    </a:cubicBezTo>
                    <a:cubicBezTo>
                      <a:pt x="55964" y="39241"/>
                      <a:pt x="57671" y="40838"/>
                      <a:pt x="60729" y="40838"/>
                    </a:cubicBezTo>
                    <a:cubicBezTo>
                      <a:pt x="61213" y="40838"/>
                      <a:pt x="61731" y="40798"/>
                      <a:pt x="62284" y="40709"/>
                    </a:cubicBezTo>
                    <a:cubicBezTo>
                      <a:pt x="65716" y="40168"/>
                      <a:pt x="66876" y="37838"/>
                      <a:pt x="67542" y="37838"/>
                    </a:cubicBezTo>
                    <a:cubicBezTo>
                      <a:pt x="67670" y="37838"/>
                      <a:pt x="67779" y="37924"/>
                      <a:pt x="67884" y="38125"/>
                    </a:cubicBezTo>
                    <a:cubicBezTo>
                      <a:pt x="68411" y="39255"/>
                      <a:pt x="68806" y="41043"/>
                      <a:pt x="69329" y="41043"/>
                    </a:cubicBezTo>
                    <a:cubicBezTo>
                      <a:pt x="69404" y="41043"/>
                      <a:pt x="69482" y="41006"/>
                      <a:pt x="69563" y="40925"/>
                    </a:cubicBezTo>
                    <a:cubicBezTo>
                      <a:pt x="70193" y="40335"/>
                      <a:pt x="70104" y="37839"/>
                      <a:pt x="70510" y="37839"/>
                    </a:cubicBezTo>
                    <a:cubicBezTo>
                      <a:pt x="70549" y="37839"/>
                      <a:pt x="70592" y="37861"/>
                      <a:pt x="70640" y="37910"/>
                    </a:cubicBezTo>
                    <a:cubicBezTo>
                      <a:pt x="71211" y="38480"/>
                      <a:pt x="71473" y="42254"/>
                      <a:pt x="72486" y="42254"/>
                    </a:cubicBezTo>
                    <a:cubicBezTo>
                      <a:pt x="72543" y="42254"/>
                      <a:pt x="72603" y="42242"/>
                      <a:pt x="72665" y="42217"/>
                    </a:cubicBezTo>
                    <a:cubicBezTo>
                      <a:pt x="72794" y="42174"/>
                      <a:pt x="72923" y="42088"/>
                      <a:pt x="73009" y="42002"/>
                    </a:cubicBezTo>
                    <a:cubicBezTo>
                      <a:pt x="74000" y="41011"/>
                      <a:pt x="73957" y="37479"/>
                      <a:pt x="73914" y="33689"/>
                    </a:cubicBezTo>
                    <a:cubicBezTo>
                      <a:pt x="73871" y="31578"/>
                      <a:pt x="73785" y="29381"/>
                      <a:pt x="73871" y="27615"/>
                    </a:cubicBezTo>
                    <a:cubicBezTo>
                      <a:pt x="73957" y="26237"/>
                      <a:pt x="73957" y="24299"/>
                      <a:pt x="74000" y="22188"/>
                    </a:cubicBezTo>
                    <a:cubicBezTo>
                      <a:pt x="74086" y="16804"/>
                      <a:pt x="74000" y="10343"/>
                      <a:pt x="73871" y="9223"/>
                    </a:cubicBezTo>
                    <a:cubicBezTo>
                      <a:pt x="69942" y="4280"/>
                      <a:pt x="43597" y="1"/>
                      <a:pt x="388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62"/>
              <p:cNvSpPr/>
              <p:nvPr/>
            </p:nvSpPr>
            <p:spPr>
              <a:xfrm>
                <a:off x="1403825" y="3668750"/>
                <a:ext cx="1812300" cy="571250"/>
              </a:xfrm>
              <a:custGeom>
                <a:rect b="b" l="l" r="r" t="t"/>
                <a:pathLst>
                  <a:path extrusionOk="0" h="22850" w="72492">
                    <a:moveTo>
                      <a:pt x="35533" y="1"/>
                    </a:moveTo>
                    <a:cubicBezTo>
                      <a:pt x="35439" y="1"/>
                      <a:pt x="35354" y="2"/>
                      <a:pt x="35277" y="5"/>
                    </a:cubicBezTo>
                    <a:cubicBezTo>
                      <a:pt x="31271" y="178"/>
                      <a:pt x="29764" y="738"/>
                      <a:pt x="30539" y="1771"/>
                    </a:cubicBezTo>
                    <a:cubicBezTo>
                      <a:pt x="30733" y="2057"/>
                      <a:pt x="30624" y="2128"/>
                      <a:pt x="30147" y="2128"/>
                    </a:cubicBezTo>
                    <a:cubicBezTo>
                      <a:pt x="29681" y="2128"/>
                      <a:pt x="28866" y="2061"/>
                      <a:pt x="27639" y="2061"/>
                    </a:cubicBezTo>
                    <a:cubicBezTo>
                      <a:pt x="25377" y="2061"/>
                      <a:pt x="21719" y="2288"/>
                      <a:pt x="16282" y="3581"/>
                    </a:cubicBezTo>
                    <a:cubicBezTo>
                      <a:pt x="7840" y="5519"/>
                      <a:pt x="2886" y="11678"/>
                      <a:pt x="0" y="20077"/>
                    </a:cubicBezTo>
                    <a:cubicBezTo>
                      <a:pt x="149" y="20127"/>
                      <a:pt x="295" y="20150"/>
                      <a:pt x="439" y="20150"/>
                    </a:cubicBezTo>
                    <a:cubicBezTo>
                      <a:pt x="2191" y="20150"/>
                      <a:pt x="3624" y="16776"/>
                      <a:pt x="4318" y="16776"/>
                    </a:cubicBezTo>
                    <a:cubicBezTo>
                      <a:pt x="4463" y="16776"/>
                      <a:pt x="4576" y="16923"/>
                      <a:pt x="4652" y="17278"/>
                    </a:cubicBezTo>
                    <a:cubicBezTo>
                      <a:pt x="5023" y="18997"/>
                      <a:pt x="6001" y="21324"/>
                      <a:pt x="7007" y="21324"/>
                    </a:cubicBezTo>
                    <a:cubicBezTo>
                      <a:pt x="7287" y="21324"/>
                      <a:pt x="7568" y="21145"/>
                      <a:pt x="7840" y="20724"/>
                    </a:cubicBezTo>
                    <a:cubicBezTo>
                      <a:pt x="8804" y="19139"/>
                      <a:pt x="9603" y="16178"/>
                      <a:pt x="10259" y="16178"/>
                    </a:cubicBezTo>
                    <a:cubicBezTo>
                      <a:pt x="10423" y="16178"/>
                      <a:pt x="10579" y="16364"/>
                      <a:pt x="10725" y="16804"/>
                    </a:cubicBezTo>
                    <a:cubicBezTo>
                      <a:pt x="11409" y="18742"/>
                      <a:pt x="16016" y="21619"/>
                      <a:pt x="20286" y="21619"/>
                    </a:cubicBezTo>
                    <a:cubicBezTo>
                      <a:pt x="20856" y="21619"/>
                      <a:pt x="21420" y="21567"/>
                      <a:pt x="21967" y="21456"/>
                    </a:cubicBezTo>
                    <a:cubicBezTo>
                      <a:pt x="25998" y="20589"/>
                      <a:pt x="27262" y="17318"/>
                      <a:pt x="28005" y="17318"/>
                    </a:cubicBezTo>
                    <a:cubicBezTo>
                      <a:pt x="28111" y="17318"/>
                      <a:pt x="28207" y="17385"/>
                      <a:pt x="28299" y="17536"/>
                    </a:cubicBezTo>
                    <a:cubicBezTo>
                      <a:pt x="28899" y="18524"/>
                      <a:pt x="29181" y="20842"/>
                      <a:pt x="29927" y="20842"/>
                    </a:cubicBezTo>
                    <a:cubicBezTo>
                      <a:pt x="30091" y="20842"/>
                      <a:pt x="30278" y="20730"/>
                      <a:pt x="30496" y="20465"/>
                    </a:cubicBezTo>
                    <a:cubicBezTo>
                      <a:pt x="31521" y="19221"/>
                      <a:pt x="31519" y="17106"/>
                      <a:pt x="32235" y="17106"/>
                    </a:cubicBezTo>
                    <a:cubicBezTo>
                      <a:pt x="32362" y="17106"/>
                      <a:pt x="32511" y="17172"/>
                      <a:pt x="32693" y="17321"/>
                    </a:cubicBezTo>
                    <a:cubicBezTo>
                      <a:pt x="33755" y="18156"/>
                      <a:pt x="38828" y="21664"/>
                      <a:pt x="42170" y="21664"/>
                    </a:cubicBezTo>
                    <a:cubicBezTo>
                      <a:pt x="42622" y="21664"/>
                      <a:pt x="43043" y="21600"/>
                      <a:pt x="43418" y="21456"/>
                    </a:cubicBezTo>
                    <a:cubicBezTo>
                      <a:pt x="46279" y="20334"/>
                      <a:pt x="45982" y="17685"/>
                      <a:pt x="46764" y="17685"/>
                    </a:cubicBezTo>
                    <a:cubicBezTo>
                      <a:pt x="46853" y="17685"/>
                      <a:pt x="46956" y="17720"/>
                      <a:pt x="47079" y="17795"/>
                    </a:cubicBezTo>
                    <a:cubicBezTo>
                      <a:pt x="48114" y="18423"/>
                      <a:pt x="49180" y="20668"/>
                      <a:pt x="49924" y="20668"/>
                    </a:cubicBezTo>
                    <a:cubicBezTo>
                      <a:pt x="50048" y="20668"/>
                      <a:pt x="50162" y="20606"/>
                      <a:pt x="50266" y="20465"/>
                    </a:cubicBezTo>
                    <a:cubicBezTo>
                      <a:pt x="50923" y="19576"/>
                      <a:pt x="50401" y="17717"/>
                      <a:pt x="51500" y="17717"/>
                    </a:cubicBezTo>
                    <a:cubicBezTo>
                      <a:pt x="51626" y="17717"/>
                      <a:pt x="51773" y="17741"/>
                      <a:pt x="51946" y="17795"/>
                    </a:cubicBezTo>
                    <a:cubicBezTo>
                      <a:pt x="53602" y="18250"/>
                      <a:pt x="54104" y="21212"/>
                      <a:pt x="55250" y="21212"/>
                    </a:cubicBezTo>
                    <a:cubicBezTo>
                      <a:pt x="55296" y="21212"/>
                      <a:pt x="55343" y="21207"/>
                      <a:pt x="55392" y="21197"/>
                    </a:cubicBezTo>
                    <a:cubicBezTo>
                      <a:pt x="56445" y="20972"/>
                      <a:pt x="56776" y="18347"/>
                      <a:pt x="57474" y="18347"/>
                    </a:cubicBezTo>
                    <a:cubicBezTo>
                      <a:pt x="57575" y="18347"/>
                      <a:pt x="57684" y="18402"/>
                      <a:pt x="57804" y="18527"/>
                    </a:cubicBezTo>
                    <a:cubicBezTo>
                      <a:pt x="58795" y="19474"/>
                      <a:pt x="59527" y="22188"/>
                      <a:pt x="61939" y="22188"/>
                    </a:cubicBezTo>
                    <a:cubicBezTo>
                      <a:pt x="64060" y="22188"/>
                      <a:pt x="65989" y="18715"/>
                      <a:pt x="66779" y="18715"/>
                    </a:cubicBezTo>
                    <a:cubicBezTo>
                      <a:pt x="66904" y="18715"/>
                      <a:pt x="67000" y="18802"/>
                      <a:pt x="67065" y="19001"/>
                    </a:cubicBezTo>
                    <a:cubicBezTo>
                      <a:pt x="67514" y="20274"/>
                      <a:pt x="67931" y="22849"/>
                      <a:pt x="68825" y="22849"/>
                    </a:cubicBezTo>
                    <a:cubicBezTo>
                      <a:pt x="68959" y="22849"/>
                      <a:pt x="69104" y="22791"/>
                      <a:pt x="69261" y="22662"/>
                    </a:cubicBezTo>
                    <a:cubicBezTo>
                      <a:pt x="69735" y="22403"/>
                      <a:pt x="70252" y="22231"/>
                      <a:pt x="70769" y="22188"/>
                    </a:cubicBezTo>
                    <a:cubicBezTo>
                      <a:pt x="71243" y="22102"/>
                      <a:pt x="71673" y="22016"/>
                      <a:pt x="72147" y="21843"/>
                    </a:cubicBezTo>
                    <a:cubicBezTo>
                      <a:pt x="72492" y="16546"/>
                      <a:pt x="72320" y="11334"/>
                      <a:pt x="70597" y="9223"/>
                    </a:cubicBezTo>
                    <a:cubicBezTo>
                      <a:pt x="66668" y="4280"/>
                      <a:pt x="40323" y="1"/>
                      <a:pt x="355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62"/>
              <p:cNvSpPr/>
              <p:nvPr/>
            </p:nvSpPr>
            <p:spPr>
              <a:xfrm>
                <a:off x="3049200" y="3850850"/>
                <a:ext cx="166925" cy="859350"/>
              </a:xfrm>
              <a:custGeom>
                <a:rect b="b" l="l" r="r" t="t"/>
                <a:pathLst>
                  <a:path extrusionOk="0" h="34374" w="6677">
                    <a:moveTo>
                      <a:pt x="2154" y="1"/>
                    </a:moveTo>
                    <a:cubicBezTo>
                      <a:pt x="1422" y="4222"/>
                      <a:pt x="1" y="13440"/>
                      <a:pt x="1" y="20590"/>
                    </a:cubicBezTo>
                    <a:cubicBezTo>
                      <a:pt x="1" y="27481"/>
                      <a:pt x="1982" y="32693"/>
                      <a:pt x="3662" y="34373"/>
                    </a:cubicBezTo>
                    <a:cubicBezTo>
                      <a:pt x="4049" y="31401"/>
                      <a:pt x="4308" y="29247"/>
                      <a:pt x="4308" y="29247"/>
                    </a:cubicBezTo>
                    <a:cubicBezTo>
                      <a:pt x="4308" y="29247"/>
                      <a:pt x="4566" y="28171"/>
                      <a:pt x="4868" y="26405"/>
                    </a:cubicBezTo>
                    <a:cubicBezTo>
                      <a:pt x="5342" y="23605"/>
                      <a:pt x="6031" y="19039"/>
                      <a:pt x="6332" y="14559"/>
                    </a:cubicBezTo>
                    <a:cubicBezTo>
                      <a:pt x="6677" y="9262"/>
                      <a:pt x="6505" y="4050"/>
                      <a:pt x="4782" y="1939"/>
                    </a:cubicBezTo>
                    <a:cubicBezTo>
                      <a:pt x="4049" y="1121"/>
                      <a:pt x="3145" y="475"/>
                      <a:pt x="21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62"/>
              <p:cNvSpPr/>
              <p:nvPr/>
            </p:nvSpPr>
            <p:spPr>
              <a:xfrm>
                <a:off x="3101975" y="3862125"/>
                <a:ext cx="172300" cy="782525"/>
              </a:xfrm>
              <a:custGeom>
                <a:rect b="b" l="l" r="r" t="t"/>
                <a:pathLst>
                  <a:path extrusionOk="0" h="31301" w="6892">
                    <a:moveTo>
                      <a:pt x="2303" y="1"/>
                    </a:moveTo>
                    <a:cubicBezTo>
                      <a:pt x="2050" y="1"/>
                      <a:pt x="1835" y="72"/>
                      <a:pt x="1680" y="239"/>
                    </a:cubicBezTo>
                    <a:cubicBezTo>
                      <a:pt x="775" y="1316"/>
                      <a:pt x="0" y="16865"/>
                      <a:pt x="302" y="22982"/>
                    </a:cubicBezTo>
                    <a:cubicBezTo>
                      <a:pt x="345" y="24188"/>
                      <a:pt x="431" y="25221"/>
                      <a:pt x="517" y="26126"/>
                    </a:cubicBezTo>
                    <a:cubicBezTo>
                      <a:pt x="819" y="29787"/>
                      <a:pt x="1465" y="31165"/>
                      <a:pt x="2498" y="31295"/>
                    </a:cubicBezTo>
                    <a:cubicBezTo>
                      <a:pt x="2532" y="31299"/>
                      <a:pt x="2567" y="31301"/>
                      <a:pt x="2602" y="31301"/>
                    </a:cubicBezTo>
                    <a:cubicBezTo>
                      <a:pt x="3637" y="31301"/>
                      <a:pt x="5160" y="29505"/>
                      <a:pt x="4910" y="28796"/>
                    </a:cubicBezTo>
                    <a:cubicBezTo>
                      <a:pt x="4609" y="28021"/>
                      <a:pt x="5384" y="15056"/>
                      <a:pt x="5686" y="10620"/>
                    </a:cubicBezTo>
                    <a:cubicBezTo>
                      <a:pt x="6030" y="5623"/>
                      <a:pt x="6892" y="2694"/>
                      <a:pt x="6418" y="2306"/>
                    </a:cubicBezTo>
                    <a:cubicBezTo>
                      <a:pt x="5858" y="1833"/>
                      <a:pt x="5298" y="1402"/>
                      <a:pt x="4695" y="1014"/>
                    </a:cubicBezTo>
                    <a:cubicBezTo>
                      <a:pt x="3886" y="485"/>
                      <a:pt x="2963" y="1"/>
                      <a:pt x="23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62"/>
              <p:cNvSpPr/>
              <p:nvPr/>
            </p:nvSpPr>
            <p:spPr>
              <a:xfrm>
                <a:off x="3114900" y="3887475"/>
                <a:ext cx="159375" cy="757175"/>
              </a:xfrm>
              <a:custGeom>
                <a:rect b="b" l="l" r="r" t="t"/>
                <a:pathLst>
                  <a:path extrusionOk="0" h="30287" w="6375">
                    <a:moveTo>
                      <a:pt x="4178" y="0"/>
                    </a:moveTo>
                    <a:cubicBezTo>
                      <a:pt x="3317" y="4006"/>
                      <a:pt x="2757" y="8055"/>
                      <a:pt x="2455" y="12104"/>
                    </a:cubicBezTo>
                    <a:cubicBezTo>
                      <a:pt x="1938" y="19125"/>
                      <a:pt x="2240" y="24207"/>
                      <a:pt x="2197" y="24896"/>
                    </a:cubicBezTo>
                    <a:cubicBezTo>
                      <a:pt x="2197" y="25138"/>
                      <a:pt x="1804" y="25217"/>
                      <a:pt x="1292" y="25217"/>
                    </a:cubicBezTo>
                    <a:cubicBezTo>
                      <a:pt x="890" y="25217"/>
                      <a:pt x="416" y="25169"/>
                      <a:pt x="0" y="25112"/>
                    </a:cubicBezTo>
                    <a:lnTo>
                      <a:pt x="0" y="25112"/>
                    </a:lnTo>
                    <a:cubicBezTo>
                      <a:pt x="302" y="28773"/>
                      <a:pt x="948" y="30151"/>
                      <a:pt x="1981" y="30281"/>
                    </a:cubicBezTo>
                    <a:cubicBezTo>
                      <a:pt x="2015" y="30285"/>
                      <a:pt x="2050" y="30287"/>
                      <a:pt x="2085" y="30287"/>
                    </a:cubicBezTo>
                    <a:cubicBezTo>
                      <a:pt x="3120" y="30287"/>
                      <a:pt x="4643" y="28491"/>
                      <a:pt x="4393" y="27782"/>
                    </a:cubicBezTo>
                    <a:cubicBezTo>
                      <a:pt x="4092" y="27007"/>
                      <a:pt x="4867" y="14042"/>
                      <a:pt x="5169" y="9606"/>
                    </a:cubicBezTo>
                    <a:cubicBezTo>
                      <a:pt x="5513" y="4609"/>
                      <a:pt x="6375" y="1680"/>
                      <a:pt x="5901" y="1292"/>
                    </a:cubicBezTo>
                    <a:cubicBezTo>
                      <a:pt x="5341" y="819"/>
                      <a:pt x="4781" y="388"/>
                      <a:pt x="41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62"/>
              <p:cNvSpPr/>
              <p:nvPr/>
            </p:nvSpPr>
            <p:spPr>
              <a:xfrm>
                <a:off x="3257175" y="4008525"/>
                <a:ext cx="362775" cy="815050"/>
              </a:xfrm>
              <a:custGeom>
                <a:rect b="b" l="l" r="r" t="t"/>
                <a:pathLst>
                  <a:path extrusionOk="0" h="32602" w="14511">
                    <a:moveTo>
                      <a:pt x="4612" y="1"/>
                    </a:moveTo>
                    <a:cubicBezTo>
                      <a:pt x="3335" y="1"/>
                      <a:pt x="2371" y="129"/>
                      <a:pt x="2234" y="456"/>
                    </a:cubicBezTo>
                    <a:cubicBezTo>
                      <a:pt x="1674" y="1705"/>
                      <a:pt x="382" y="10578"/>
                      <a:pt x="124" y="16910"/>
                    </a:cubicBezTo>
                    <a:cubicBezTo>
                      <a:pt x="1" y="20475"/>
                      <a:pt x="190" y="23221"/>
                      <a:pt x="1061" y="23221"/>
                    </a:cubicBezTo>
                    <a:cubicBezTo>
                      <a:pt x="1106" y="23221"/>
                      <a:pt x="1152" y="23214"/>
                      <a:pt x="1201" y="23199"/>
                    </a:cubicBezTo>
                    <a:cubicBezTo>
                      <a:pt x="3130" y="22696"/>
                      <a:pt x="3140" y="21620"/>
                      <a:pt x="3099" y="21326"/>
                    </a:cubicBezTo>
                    <a:lnTo>
                      <a:pt x="3099" y="21326"/>
                    </a:lnTo>
                    <a:cubicBezTo>
                      <a:pt x="3109" y="21361"/>
                      <a:pt x="3139" y="21397"/>
                      <a:pt x="3139" y="21433"/>
                    </a:cubicBezTo>
                    <a:cubicBezTo>
                      <a:pt x="3435" y="22193"/>
                      <a:pt x="2405" y="32601"/>
                      <a:pt x="5166" y="32601"/>
                    </a:cubicBezTo>
                    <a:cubicBezTo>
                      <a:pt x="5221" y="32601"/>
                      <a:pt x="5278" y="32597"/>
                      <a:pt x="5336" y="32589"/>
                    </a:cubicBezTo>
                    <a:cubicBezTo>
                      <a:pt x="8036" y="32197"/>
                      <a:pt x="7536" y="28463"/>
                      <a:pt x="8101" y="28463"/>
                    </a:cubicBezTo>
                    <a:cubicBezTo>
                      <a:pt x="8158" y="28463"/>
                      <a:pt x="8225" y="28500"/>
                      <a:pt x="8308" y="28583"/>
                    </a:cubicBezTo>
                    <a:cubicBezTo>
                      <a:pt x="9029" y="29304"/>
                      <a:pt x="9257" y="31421"/>
                      <a:pt x="10673" y="31421"/>
                    </a:cubicBezTo>
                    <a:cubicBezTo>
                      <a:pt x="11033" y="31421"/>
                      <a:pt x="11470" y="31284"/>
                      <a:pt x="12012" y="30952"/>
                    </a:cubicBezTo>
                    <a:cubicBezTo>
                      <a:pt x="13993" y="29746"/>
                      <a:pt x="14510" y="23673"/>
                      <a:pt x="14424" y="18073"/>
                    </a:cubicBezTo>
                    <a:cubicBezTo>
                      <a:pt x="14381" y="16092"/>
                      <a:pt x="14295" y="14153"/>
                      <a:pt x="14123" y="12560"/>
                    </a:cubicBezTo>
                    <a:cubicBezTo>
                      <a:pt x="13563" y="6314"/>
                      <a:pt x="12787" y="1878"/>
                      <a:pt x="12098" y="1102"/>
                    </a:cubicBezTo>
                    <a:cubicBezTo>
                      <a:pt x="11597" y="602"/>
                      <a:pt x="7373" y="1"/>
                      <a:pt x="46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62"/>
              <p:cNvSpPr/>
              <p:nvPr/>
            </p:nvSpPr>
            <p:spPr>
              <a:xfrm>
                <a:off x="3260250" y="4008525"/>
                <a:ext cx="357525" cy="455325"/>
              </a:xfrm>
              <a:custGeom>
                <a:rect b="b" l="l" r="r" t="t"/>
                <a:pathLst>
                  <a:path extrusionOk="0" h="18213" w="14301">
                    <a:moveTo>
                      <a:pt x="4498" y="1"/>
                    </a:moveTo>
                    <a:cubicBezTo>
                      <a:pt x="3216" y="1"/>
                      <a:pt x="2248" y="129"/>
                      <a:pt x="2111" y="456"/>
                    </a:cubicBezTo>
                    <a:cubicBezTo>
                      <a:pt x="1595" y="1705"/>
                      <a:pt x="259" y="10578"/>
                      <a:pt x="1" y="16867"/>
                    </a:cubicBezTo>
                    <a:cubicBezTo>
                      <a:pt x="60" y="16882"/>
                      <a:pt x="120" y="16890"/>
                      <a:pt x="182" y="16890"/>
                    </a:cubicBezTo>
                    <a:cubicBezTo>
                      <a:pt x="1003" y="16890"/>
                      <a:pt x="2051" y="15632"/>
                      <a:pt x="2440" y="15632"/>
                    </a:cubicBezTo>
                    <a:cubicBezTo>
                      <a:pt x="2515" y="15632"/>
                      <a:pt x="2566" y="15679"/>
                      <a:pt x="2585" y="15790"/>
                    </a:cubicBezTo>
                    <a:cubicBezTo>
                      <a:pt x="2706" y="16473"/>
                      <a:pt x="2826" y="17268"/>
                      <a:pt x="3714" y="17268"/>
                    </a:cubicBezTo>
                    <a:cubicBezTo>
                      <a:pt x="3779" y="17268"/>
                      <a:pt x="3847" y="17264"/>
                      <a:pt x="3920" y="17255"/>
                    </a:cubicBezTo>
                    <a:cubicBezTo>
                      <a:pt x="4909" y="17176"/>
                      <a:pt x="5208" y="16152"/>
                      <a:pt x="5617" y="16152"/>
                    </a:cubicBezTo>
                    <a:cubicBezTo>
                      <a:pt x="5654" y="16152"/>
                      <a:pt x="5691" y="16160"/>
                      <a:pt x="5730" y="16178"/>
                    </a:cubicBezTo>
                    <a:cubicBezTo>
                      <a:pt x="6133" y="16398"/>
                      <a:pt x="7256" y="18212"/>
                      <a:pt x="8272" y="18212"/>
                    </a:cubicBezTo>
                    <a:cubicBezTo>
                      <a:pt x="8448" y="18212"/>
                      <a:pt x="8622" y="18158"/>
                      <a:pt x="8788" y="18030"/>
                    </a:cubicBezTo>
                    <a:cubicBezTo>
                      <a:pt x="9706" y="17296"/>
                      <a:pt x="10029" y="15435"/>
                      <a:pt x="10478" y="15435"/>
                    </a:cubicBezTo>
                    <a:cubicBezTo>
                      <a:pt x="10555" y="15435"/>
                      <a:pt x="10637" y="15491"/>
                      <a:pt x="10726" y="15618"/>
                    </a:cubicBezTo>
                    <a:cubicBezTo>
                      <a:pt x="11242" y="16319"/>
                      <a:pt x="11569" y="17777"/>
                      <a:pt x="12031" y="17777"/>
                    </a:cubicBezTo>
                    <a:cubicBezTo>
                      <a:pt x="12108" y="17777"/>
                      <a:pt x="12190" y="17735"/>
                      <a:pt x="12277" y="17642"/>
                    </a:cubicBezTo>
                    <a:cubicBezTo>
                      <a:pt x="12822" y="17133"/>
                      <a:pt x="12907" y="15426"/>
                      <a:pt x="13128" y="15426"/>
                    </a:cubicBezTo>
                    <a:cubicBezTo>
                      <a:pt x="13168" y="15426"/>
                      <a:pt x="13214" y="15484"/>
                      <a:pt x="13267" y="15618"/>
                    </a:cubicBezTo>
                    <a:cubicBezTo>
                      <a:pt x="13569" y="16307"/>
                      <a:pt x="14043" y="18030"/>
                      <a:pt x="14301" y="18073"/>
                    </a:cubicBezTo>
                    <a:cubicBezTo>
                      <a:pt x="14301" y="16092"/>
                      <a:pt x="14172" y="14197"/>
                      <a:pt x="14043" y="12560"/>
                    </a:cubicBezTo>
                    <a:cubicBezTo>
                      <a:pt x="13440" y="6314"/>
                      <a:pt x="12707" y="1835"/>
                      <a:pt x="11975" y="1102"/>
                    </a:cubicBezTo>
                    <a:cubicBezTo>
                      <a:pt x="11504" y="602"/>
                      <a:pt x="7268" y="1"/>
                      <a:pt x="44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727" name="Google Shape;3727;p62"/>
          <p:cNvSpPr txBox="1"/>
          <p:nvPr>
            <p:ph idx="2" type="subTitle"/>
          </p:nvPr>
        </p:nvSpPr>
        <p:spPr>
          <a:xfrm>
            <a:off x="2415825" y="2506613"/>
            <a:ext cx="21240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lt1"/>
                </a:solidFill>
              </a:rPr>
              <a:t>by taking bold risks and failing forward </a:t>
            </a:r>
            <a:endParaRPr sz="1100">
              <a:solidFill>
                <a:schemeClr val="lt1"/>
              </a:solidFill>
            </a:endParaRPr>
          </a:p>
        </p:txBody>
      </p:sp>
      <p:sp>
        <p:nvSpPr>
          <p:cNvPr id="3728" name="Google Shape;3728;p62"/>
          <p:cNvSpPr txBox="1"/>
          <p:nvPr>
            <p:ph idx="3" type="subTitle"/>
          </p:nvPr>
        </p:nvSpPr>
        <p:spPr>
          <a:xfrm>
            <a:off x="4701237" y="2474363"/>
            <a:ext cx="1871400" cy="67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lt1"/>
                </a:solidFill>
              </a:rPr>
              <a:t>t</a:t>
            </a:r>
            <a:r>
              <a:rPr lang="en" sz="1100">
                <a:solidFill>
                  <a:schemeClr val="lt1"/>
                </a:solidFill>
              </a:rPr>
              <a:t>o fellow team members and other stakeholders</a:t>
            </a:r>
            <a:endParaRPr sz="1100">
              <a:solidFill>
                <a:schemeClr val="lt1"/>
              </a:solidFill>
            </a:endParaRPr>
          </a:p>
        </p:txBody>
      </p:sp>
      <p:sp>
        <p:nvSpPr>
          <p:cNvPr id="3729" name="Google Shape;3729;p62"/>
          <p:cNvSpPr txBox="1"/>
          <p:nvPr>
            <p:ph idx="4" type="subTitle"/>
          </p:nvPr>
        </p:nvSpPr>
        <p:spPr>
          <a:xfrm>
            <a:off x="6572625" y="2458825"/>
            <a:ext cx="2418000" cy="67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lt1"/>
                </a:solidFill>
              </a:rPr>
              <a:t>having all voices heard, and take all into serious consideration before making a decision</a:t>
            </a:r>
            <a:endParaRPr sz="1100">
              <a:solidFill>
                <a:schemeClr val="lt1"/>
              </a:solidFill>
            </a:endParaRPr>
          </a:p>
          <a:p>
            <a:pPr indent="0" lvl="0" marL="0" rtl="0" algn="ctr">
              <a:spcBef>
                <a:spcPts val="0"/>
              </a:spcBef>
              <a:spcAft>
                <a:spcPts val="0"/>
              </a:spcAft>
              <a:buNone/>
            </a:pPr>
            <a:r>
              <a:t/>
            </a:r>
            <a:endParaRPr sz="1300"/>
          </a:p>
        </p:txBody>
      </p:sp>
      <p:sp>
        <p:nvSpPr>
          <p:cNvPr id="3730" name="Google Shape;3730;p62"/>
          <p:cNvSpPr txBox="1"/>
          <p:nvPr>
            <p:ph idx="6" type="subTitle"/>
          </p:nvPr>
        </p:nvSpPr>
        <p:spPr>
          <a:xfrm>
            <a:off x="3636299" y="4237063"/>
            <a:ext cx="1871400" cy="67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lt1"/>
                </a:solidFill>
              </a:rPr>
              <a:t>From professor and TA to whole team</a:t>
            </a:r>
            <a:endParaRPr sz="1100">
              <a:solidFill>
                <a:schemeClr val="lt1"/>
              </a:solidFill>
            </a:endParaRPr>
          </a:p>
        </p:txBody>
      </p:sp>
      <p:sp>
        <p:nvSpPr>
          <p:cNvPr id="3731" name="Google Shape;3731;p62"/>
          <p:cNvSpPr txBox="1"/>
          <p:nvPr>
            <p:ph idx="15" type="subTitle"/>
          </p:nvPr>
        </p:nvSpPr>
        <p:spPr>
          <a:xfrm>
            <a:off x="6077429" y="3879723"/>
            <a:ext cx="1871400" cy="48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BE FLEXIBLE</a:t>
            </a:r>
            <a:endParaRPr>
              <a:solidFill>
                <a:schemeClr val="lt1"/>
              </a:solidFill>
            </a:endParaRPr>
          </a:p>
        </p:txBody>
      </p:sp>
      <p:sp>
        <p:nvSpPr>
          <p:cNvPr id="3732" name="Google Shape;3732;p62"/>
          <p:cNvSpPr/>
          <p:nvPr/>
        </p:nvSpPr>
        <p:spPr>
          <a:xfrm flipH="1" rot="2650011">
            <a:off x="6763690" y="3331038"/>
            <a:ext cx="498880" cy="427720"/>
          </a:xfrm>
          <a:custGeom>
            <a:rect b="b" l="l" r="r" t="t"/>
            <a:pathLst>
              <a:path extrusionOk="0" h="41702" w="48277">
                <a:moveTo>
                  <a:pt x="23889" y="1"/>
                </a:moveTo>
                <a:cubicBezTo>
                  <a:pt x="18759" y="1"/>
                  <a:pt x="13579" y="1575"/>
                  <a:pt x="9646" y="4640"/>
                </a:cubicBezTo>
                <a:cubicBezTo>
                  <a:pt x="820" y="11536"/>
                  <a:pt x="1" y="25957"/>
                  <a:pt x="7042" y="34300"/>
                </a:cubicBezTo>
                <a:cubicBezTo>
                  <a:pt x="6367" y="35843"/>
                  <a:pt x="5788" y="37387"/>
                  <a:pt x="5306" y="38978"/>
                </a:cubicBezTo>
                <a:cubicBezTo>
                  <a:pt x="5209" y="39267"/>
                  <a:pt x="5209" y="39605"/>
                  <a:pt x="5306" y="39894"/>
                </a:cubicBezTo>
                <a:cubicBezTo>
                  <a:pt x="5442" y="40222"/>
                  <a:pt x="5764" y="40333"/>
                  <a:pt x="6122" y="40333"/>
                </a:cubicBezTo>
                <a:cubicBezTo>
                  <a:pt x="6397" y="40333"/>
                  <a:pt x="6694" y="40268"/>
                  <a:pt x="6945" y="40184"/>
                </a:cubicBezTo>
                <a:cubicBezTo>
                  <a:pt x="8585" y="39702"/>
                  <a:pt x="10225" y="39075"/>
                  <a:pt x="11768" y="38351"/>
                </a:cubicBezTo>
                <a:cubicBezTo>
                  <a:pt x="15526" y="40579"/>
                  <a:pt x="19748" y="41702"/>
                  <a:pt x="23983" y="41702"/>
                </a:cubicBezTo>
                <a:cubicBezTo>
                  <a:pt x="27357" y="41702"/>
                  <a:pt x="30740" y="40990"/>
                  <a:pt x="33905" y="39557"/>
                </a:cubicBezTo>
                <a:cubicBezTo>
                  <a:pt x="36413" y="38399"/>
                  <a:pt x="38631" y="36663"/>
                  <a:pt x="40415" y="34493"/>
                </a:cubicBezTo>
                <a:cubicBezTo>
                  <a:pt x="48277" y="24799"/>
                  <a:pt x="45817" y="7919"/>
                  <a:pt x="33712" y="2132"/>
                </a:cubicBezTo>
                <a:cubicBezTo>
                  <a:pt x="30718" y="703"/>
                  <a:pt x="27315" y="1"/>
                  <a:pt x="238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F171C"/>
              </a:solidFill>
            </a:endParaRPr>
          </a:p>
        </p:txBody>
      </p:sp>
      <p:sp>
        <p:nvSpPr>
          <p:cNvPr id="3733" name="Google Shape;3733;p62"/>
          <p:cNvSpPr/>
          <p:nvPr/>
        </p:nvSpPr>
        <p:spPr>
          <a:xfrm flipH="1" rot="93159">
            <a:off x="6898752" y="3433482"/>
            <a:ext cx="228770" cy="215979"/>
          </a:xfrm>
          <a:custGeom>
            <a:rect b="b" l="l" r="r" t="t"/>
            <a:pathLst>
              <a:path extrusionOk="0" h="21053" w="22138">
                <a:moveTo>
                  <a:pt x="16803" y="0"/>
                </a:moveTo>
                <a:cubicBezTo>
                  <a:pt x="15460" y="0"/>
                  <a:pt x="14121" y="737"/>
                  <a:pt x="13312" y="2033"/>
                </a:cubicBezTo>
                <a:cubicBezTo>
                  <a:pt x="12106" y="4058"/>
                  <a:pt x="11431" y="6325"/>
                  <a:pt x="11334" y="8640"/>
                </a:cubicBezTo>
                <a:cubicBezTo>
                  <a:pt x="9723" y="6768"/>
                  <a:pt x="6422" y="3755"/>
                  <a:pt x="3595" y="3755"/>
                </a:cubicBezTo>
                <a:cubicBezTo>
                  <a:pt x="3291" y="3755"/>
                  <a:pt x="2992" y="3790"/>
                  <a:pt x="2702" y="3865"/>
                </a:cubicBezTo>
                <a:cubicBezTo>
                  <a:pt x="1" y="4541"/>
                  <a:pt x="435" y="9026"/>
                  <a:pt x="1255" y="10955"/>
                </a:cubicBezTo>
                <a:cubicBezTo>
                  <a:pt x="3377" y="16115"/>
                  <a:pt x="8875" y="19057"/>
                  <a:pt x="14180" y="20890"/>
                </a:cubicBezTo>
                <a:cubicBezTo>
                  <a:pt x="14433" y="20998"/>
                  <a:pt x="14713" y="21053"/>
                  <a:pt x="15000" y="21053"/>
                </a:cubicBezTo>
                <a:cubicBezTo>
                  <a:pt x="15096" y="21053"/>
                  <a:pt x="15193" y="21047"/>
                  <a:pt x="15289" y="21034"/>
                </a:cubicBezTo>
                <a:cubicBezTo>
                  <a:pt x="15627" y="20938"/>
                  <a:pt x="15916" y="20697"/>
                  <a:pt x="16157" y="20456"/>
                </a:cubicBezTo>
                <a:cubicBezTo>
                  <a:pt x="19726" y="16549"/>
                  <a:pt x="22137" y="11292"/>
                  <a:pt x="21414" y="6036"/>
                </a:cubicBezTo>
                <a:cubicBezTo>
                  <a:pt x="21269" y="4396"/>
                  <a:pt x="20690" y="2804"/>
                  <a:pt x="19726" y="1454"/>
                </a:cubicBezTo>
                <a:cubicBezTo>
                  <a:pt x="18919" y="456"/>
                  <a:pt x="17860" y="0"/>
                  <a:pt x="168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F171C"/>
              </a:solidFill>
            </a:endParaRPr>
          </a:p>
        </p:txBody>
      </p:sp>
      <p:sp>
        <p:nvSpPr>
          <p:cNvPr id="3734" name="Google Shape;3734;p62"/>
          <p:cNvSpPr txBox="1"/>
          <p:nvPr>
            <p:ph idx="6" type="subTitle"/>
          </p:nvPr>
        </p:nvSpPr>
        <p:spPr>
          <a:xfrm>
            <a:off x="6077449" y="4215813"/>
            <a:ext cx="1871400" cy="67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lt1"/>
                </a:solidFill>
              </a:rPr>
              <a:t>to </a:t>
            </a:r>
            <a:r>
              <a:rPr lang="en" sz="1100">
                <a:solidFill>
                  <a:schemeClr val="lt1"/>
                </a:solidFill>
              </a:rPr>
              <a:t>team setbacks and adapt to accomplish objective at hand</a:t>
            </a:r>
            <a:endParaRPr sz="11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8" name="Shape 3738"/>
        <p:cNvGrpSpPr/>
        <p:nvPr/>
      </p:nvGrpSpPr>
      <p:grpSpPr>
        <a:xfrm>
          <a:off x="0" y="0"/>
          <a:ext cx="0" cy="0"/>
          <a:chOff x="0" y="0"/>
          <a:chExt cx="0" cy="0"/>
        </a:xfrm>
      </p:grpSpPr>
      <p:sp>
        <p:nvSpPr>
          <p:cNvPr id="3739" name="Google Shape;3739;p63"/>
          <p:cNvSpPr txBox="1"/>
          <p:nvPr>
            <p:ph type="title"/>
          </p:nvPr>
        </p:nvSpPr>
        <p:spPr>
          <a:xfrm>
            <a:off x="1099500" y="906754"/>
            <a:ext cx="6945600" cy="42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Objective #1: Improve team collaboration and communication </a:t>
            </a:r>
            <a:endParaRPr/>
          </a:p>
          <a:p>
            <a:pPr indent="0" lvl="0" marL="0" rtl="0" algn="l">
              <a:spcBef>
                <a:spcPts val="0"/>
              </a:spcBef>
              <a:spcAft>
                <a:spcPts val="0"/>
              </a:spcAft>
              <a:buNone/>
            </a:pPr>
            <a:r>
              <a:t/>
            </a:r>
            <a:endParaRPr/>
          </a:p>
        </p:txBody>
      </p:sp>
      <p:sp>
        <p:nvSpPr>
          <p:cNvPr id="3740" name="Google Shape;3740;p63"/>
          <p:cNvSpPr txBox="1"/>
          <p:nvPr>
            <p:ph idx="1" type="subTitle"/>
          </p:nvPr>
        </p:nvSpPr>
        <p:spPr>
          <a:xfrm>
            <a:off x="1099800" y="1343648"/>
            <a:ext cx="6945600" cy="4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sp>
        <p:nvSpPr>
          <p:cNvPr id="3741" name="Google Shape;3741;p63"/>
          <p:cNvSpPr txBox="1"/>
          <p:nvPr>
            <p:ph idx="2" type="title"/>
          </p:nvPr>
        </p:nvSpPr>
        <p:spPr>
          <a:xfrm>
            <a:off x="1339725" y="1974000"/>
            <a:ext cx="6558900" cy="4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Key Results:</a:t>
            </a:r>
            <a:endParaRPr>
              <a:solidFill>
                <a:schemeClr val="lt1"/>
              </a:solidFill>
            </a:endParaRPr>
          </a:p>
          <a:p>
            <a:pPr indent="-387350" lvl="0" marL="457200" rtl="0" algn="l">
              <a:spcBef>
                <a:spcPts val="0"/>
              </a:spcBef>
              <a:spcAft>
                <a:spcPts val="0"/>
              </a:spcAft>
              <a:buClr>
                <a:schemeClr val="lt1"/>
              </a:buClr>
              <a:buSzPts val="2500"/>
              <a:buAutoNum type="arabicPeriod"/>
            </a:pPr>
            <a:r>
              <a:rPr lang="en">
                <a:solidFill>
                  <a:schemeClr val="lt1"/>
                </a:solidFill>
              </a:rPr>
              <a:t>Achieve a 90% satisfaction rate in the internal team collaboration survey by the end of the quarter.</a:t>
            </a:r>
            <a:endParaRPr>
              <a:solidFill>
                <a:schemeClr val="lt1"/>
              </a:solidFill>
            </a:endParaRPr>
          </a:p>
          <a:p>
            <a:pPr indent="-387350" lvl="0" marL="457200" rtl="0" algn="l">
              <a:spcBef>
                <a:spcPts val="0"/>
              </a:spcBef>
              <a:spcAft>
                <a:spcPts val="0"/>
              </a:spcAft>
              <a:buClr>
                <a:schemeClr val="lt1"/>
              </a:buClr>
              <a:buSzPts val="2500"/>
              <a:buAutoNum type="arabicPeriod"/>
            </a:pPr>
            <a:r>
              <a:rPr lang="en">
                <a:solidFill>
                  <a:schemeClr val="lt1"/>
                </a:solidFill>
              </a:rPr>
              <a:t>Implement a weekly knowledge-sharing team session with at least 75% team attendance for the term. </a:t>
            </a:r>
            <a:endParaRPr>
              <a:solidFill>
                <a:schemeClr val="lt1"/>
              </a:solidFill>
            </a:endParaRPr>
          </a:p>
          <a:p>
            <a:pPr indent="-387350" lvl="0" marL="457200" rtl="0" algn="l">
              <a:spcBef>
                <a:spcPts val="0"/>
              </a:spcBef>
              <a:spcAft>
                <a:spcPts val="0"/>
              </a:spcAft>
              <a:buClr>
                <a:schemeClr val="lt1"/>
              </a:buClr>
              <a:buSzPts val="2500"/>
              <a:buAutoNum type="arabicPeriod"/>
            </a:pPr>
            <a:r>
              <a:rPr lang="en">
                <a:solidFill>
                  <a:schemeClr val="lt1"/>
                </a:solidFill>
              </a:rPr>
              <a:t>Ensuring 100% compliance in responding to a question or purposeful statement within 24 hours of the post</a:t>
            </a:r>
            <a:endParaRPr>
              <a:solidFill>
                <a:schemeClr val="lt1"/>
              </a:solidFill>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9"/>
                                        </p:tgtEl>
                                        <p:attrNameLst>
                                          <p:attrName>style.visibility</p:attrName>
                                        </p:attrNameLst>
                                      </p:cBhvr>
                                      <p:to>
                                        <p:strVal val="visible"/>
                                      </p:to>
                                    </p:set>
                                    <p:animEffect filter="fade" transition="in">
                                      <p:cBhvr>
                                        <p:cTn dur="1000"/>
                                        <p:tgtEl>
                                          <p:spTgt spid="3739"/>
                                        </p:tgtEl>
                                      </p:cBhvr>
                                    </p:animEffect>
                                  </p:childTnLst>
                                </p:cTn>
                              </p:par>
                              <p:par>
                                <p:cTn fill="hold" nodeType="withEffect" presetClass="entr" presetID="10" presetSubtype="0">
                                  <p:stCondLst>
                                    <p:cond delay="0"/>
                                  </p:stCondLst>
                                  <p:childTnLst>
                                    <p:set>
                                      <p:cBhvr>
                                        <p:cTn dur="1" fill="hold">
                                          <p:stCondLst>
                                            <p:cond delay="0"/>
                                          </p:stCondLst>
                                        </p:cTn>
                                        <p:tgtEl>
                                          <p:spTgt spid="3740"/>
                                        </p:tgtEl>
                                        <p:attrNameLst>
                                          <p:attrName>style.visibility</p:attrName>
                                        </p:attrNameLst>
                                      </p:cBhvr>
                                      <p:to>
                                        <p:strVal val="visible"/>
                                      </p:to>
                                    </p:set>
                                    <p:animEffect filter="fade" transition="in">
                                      <p:cBhvr>
                                        <p:cTn dur="1000"/>
                                        <p:tgtEl>
                                          <p:spTgt spid="37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1"/>
                                        </p:tgtEl>
                                        <p:attrNameLst>
                                          <p:attrName>style.visibility</p:attrName>
                                        </p:attrNameLst>
                                      </p:cBhvr>
                                      <p:to>
                                        <p:strVal val="visible"/>
                                      </p:to>
                                    </p:set>
                                    <p:animEffect filter="fade" transition="in">
                                      <p:cBhvr>
                                        <p:cTn dur="1000"/>
                                        <p:tgtEl>
                                          <p:spTgt spid="37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5" name="Shape 3745"/>
        <p:cNvGrpSpPr/>
        <p:nvPr/>
      </p:nvGrpSpPr>
      <p:grpSpPr>
        <a:xfrm>
          <a:off x="0" y="0"/>
          <a:ext cx="0" cy="0"/>
          <a:chOff x="0" y="0"/>
          <a:chExt cx="0" cy="0"/>
        </a:xfrm>
      </p:grpSpPr>
      <p:sp>
        <p:nvSpPr>
          <p:cNvPr id="3746" name="Google Shape;3746;p64"/>
          <p:cNvSpPr txBox="1"/>
          <p:nvPr>
            <p:ph type="title"/>
          </p:nvPr>
        </p:nvSpPr>
        <p:spPr>
          <a:xfrm>
            <a:off x="1099500" y="906754"/>
            <a:ext cx="6945600" cy="4272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Objective #2:</a:t>
            </a:r>
            <a:r>
              <a:rPr lang="en"/>
              <a:t> Learn product management strategies and techniques </a:t>
            </a:r>
            <a:endParaRPr/>
          </a:p>
          <a:p>
            <a:pPr indent="0" lvl="0" marL="0" rtl="0" algn="l">
              <a:spcBef>
                <a:spcPts val="0"/>
              </a:spcBef>
              <a:spcAft>
                <a:spcPts val="0"/>
              </a:spcAft>
              <a:buNone/>
            </a:pPr>
            <a:r>
              <a:t/>
            </a:r>
            <a:endParaRPr>
              <a:solidFill>
                <a:srgbClr val="FFD085"/>
              </a:solidFill>
            </a:endParaRPr>
          </a:p>
        </p:txBody>
      </p:sp>
      <p:sp>
        <p:nvSpPr>
          <p:cNvPr id="3747" name="Google Shape;3747;p64"/>
          <p:cNvSpPr txBox="1"/>
          <p:nvPr>
            <p:ph idx="2" type="title"/>
          </p:nvPr>
        </p:nvSpPr>
        <p:spPr>
          <a:xfrm>
            <a:off x="1099500" y="1295025"/>
            <a:ext cx="6780000" cy="287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rPr>
              <a:t>Ke</a:t>
            </a:r>
            <a:r>
              <a:rPr lang="en" sz="2000">
                <a:solidFill>
                  <a:schemeClr val="lt1"/>
                </a:solidFill>
              </a:rPr>
              <a:t>y Results:</a:t>
            </a:r>
            <a:endParaRPr sz="2000">
              <a:solidFill>
                <a:schemeClr val="lt1"/>
              </a:solidFill>
            </a:endParaRPr>
          </a:p>
          <a:p>
            <a:pPr indent="-355600" lvl="0" marL="457200" rtl="0" algn="l">
              <a:spcBef>
                <a:spcPts val="0"/>
              </a:spcBef>
              <a:spcAft>
                <a:spcPts val="0"/>
              </a:spcAft>
              <a:buClr>
                <a:schemeClr val="lt1"/>
              </a:buClr>
              <a:buSzPts val="2000"/>
              <a:buAutoNum type="arabicPeriod"/>
            </a:pPr>
            <a:r>
              <a:rPr lang="en" sz="2000">
                <a:solidFill>
                  <a:schemeClr val="lt1"/>
                </a:solidFill>
              </a:rPr>
              <a:t>Achieve a grade point of 3.9-4.0 in our team deliverables for this Quarter.</a:t>
            </a:r>
            <a:endParaRPr sz="2000">
              <a:solidFill>
                <a:schemeClr val="lt1"/>
              </a:solidFill>
            </a:endParaRPr>
          </a:p>
          <a:p>
            <a:pPr indent="-355600" lvl="0" marL="457200" rtl="0" algn="l">
              <a:spcBef>
                <a:spcPts val="0"/>
              </a:spcBef>
              <a:spcAft>
                <a:spcPts val="0"/>
              </a:spcAft>
              <a:buClr>
                <a:schemeClr val="lt1"/>
              </a:buClr>
              <a:buSzPts val="2000"/>
              <a:buAutoNum type="arabicPeriod"/>
            </a:pPr>
            <a:r>
              <a:rPr lang="en" sz="2000">
                <a:solidFill>
                  <a:schemeClr val="lt1"/>
                </a:solidFill>
              </a:rPr>
              <a:t>Gain hands-on expertise with product management tools such as Jira, Trello, Miro in aiding our key decisions by the end of the quarter.</a:t>
            </a:r>
            <a:endParaRPr sz="2000">
              <a:solidFill>
                <a:schemeClr val="lt1"/>
              </a:solidFill>
            </a:endParaRPr>
          </a:p>
          <a:p>
            <a:pPr indent="-355600" lvl="0" marL="457200" rtl="0" algn="l">
              <a:spcBef>
                <a:spcPts val="0"/>
              </a:spcBef>
              <a:spcAft>
                <a:spcPts val="0"/>
              </a:spcAft>
              <a:buClr>
                <a:schemeClr val="lt1"/>
              </a:buClr>
              <a:buSzPts val="2000"/>
              <a:buAutoNum type="arabicPeriod"/>
            </a:pPr>
            <a:r>
              <a:rPr lang="en" sz="2000">
                <a:solidFill>
                  <a:schemeClr val="lt1"/>
                </a:solidFill>
              </a:rPr>
              <a:t>Successfully submit all deliverables relevant to the product strategy framework; team project after approval from all 4 team members.</a:t>
            </a:r>
            <a:endParaRPr sz="2000">
              <a:solidFill>
                <a:schemeClr val="lt1"/>
              </a:solidFill>
            </a:endParaRPr>
          </a:p>
          <a:p>
            <a:pPr indent="-355600" lvl="0" marL="457200" rtl="0" algn="l">
              <a:spcBef>
                <a:spcPts val="0"/>
              </a:spcBef>
              <a:spcAft>
                <a:spcPts val="0"/>
              </a:spcAft>
              <a:buClr>
                <a:schemeClr val="lt1"/>
              </a:buClr>
              <a:buSzPts val="2000"/>
              <a:buAutoNum type="arabicPeriod"/>
            </a:pPr>
            <a:r>
              <a:rPr lang="en" sz="2000">
                <a:solidFill>
                  <a:schemeClr val="lt1"/>
                </a:solidFill>
              </a:rPr>
              <a:t>Stay abreast about product trends, developments in Product Management from product manager meetings twice a month.</a:t>
            </a:r>
            <a:endParaRPr sz="20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6"/>
                                        </p:tgtEl>
                                        <p:attrNameLst>
                                          <p:attrName>style.visibility</p:attrName>
                                        </p:attrNameLst>
                                      </p:cBhvr>
                                      <p:to>
                                        <p:strVal val="visible"/>
                                      </p:to>
                                    </p:set>
                                    <p:animEffect filter="fade" transition="in">
                                      <p:cBhvr>
                                        <p:cTn dur="1000"/>
                                        <p:tgtEl>
                                          <p:spTgt spid="37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7"/>
                                        </p:tgtEl>
                                        <p:attrNameLst>
                                          <p:attrName>style.visibility</p:attrName>
                                        </p:attrNameLst>
                                      </p:cBhvr>
                                      <p:to>
                                        <p:strVal val="visible"/>
                                      </p:to>
                                    </p:set>
                                    <p:animEffect filter="fade" transition="in">
                                      <p:cBhvr>
                                        <p:cTn dur="1000"/>
                                        <p:tgtEl>
                                          <p:spTgt spid="37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1" name="Shape 3751"/>
        <p:cNvGrpSpPr/>
        <p:nvPr/>
      </p:nvGrpSpPr>
      <p:grpSpPr>
        <a:xfrm>
          <a:off x="0" y="0"/>
          <a:ext cx="0" cy="0"/>
          <a:chOff x="0" y="0"/>
          <a:chExt cx="0" cy="0"/>
        </a:xfrm>
      </p:grpSpPr>
      <p:grpSp>
        <p:nvGrpSpPr>
          <p:cNvPr id="3752" name="Google Shape;3752;p65"/>
          <p:cNvGrpSpPr/>
          <p:nvPr/>
        </p:nvGrpSpPr>
        <p:grpSpPr>
          <a:xfrm>
            <a:off x="392759" y="355892"/>
            <a:ext cx="8314261" cy="4428701"/>
            <a:chOff x="392759" y="355892"/>
            <a:chExt cx="8314261" cy="4428701"/>
          </a:xfrm>
        </p:grpSpPr>
        <p:grpSp>
          <p:nvGrpSpPr>
            <p:cNvPr id="3753" name="Google Shape;3753;p65"/>
            <p:cNvGrpSpPr/>
            <p:nvPr/>
          </p:nvGrpSpPr>
          <p:grpSpPr>
            <a:xfrm>
              <a:off x="392759" y="355892"/>
              <a:ext cx="1188332" cy="1264609"/>
              <a:chOff x="3201126" y="1536947"/>
              <a:chExt cx="345104" cy="367235"/>
            </a:xfrm>
          </p:grpSpPr>
          <p:sp>
            <p:nvSpPr>
              <p:cNvPr id="3754" name="Google Shape;3754;p65"/>
              <p:cNvSpPr/>
              <p:nvPr/>
            </p:nvSpPr>
            <p:spPr>
              <a:xfrm>
                <a:off x="3201126" y="1581999"/>
                <a:ext cx="119704" cy="322182"/>
              </a:xfrm>
              <a:custGeom>
                <a:rect b="b" l="l" r="r" t="t"/>
                <a:pathLst>
                  <a:path extrusionOk="0" h="9361" w="3478">
                    <a:moveTo>
                      <a:pt x="3477" y="1"/>
                    </a:moveTo>
                    <a:cubicBezTo>
                      <a:pt x="1572" y="1"/>
                      <a:pt x="1" y="1549"/>
                      <a:pt x="1" y="3478"/>
                    </a:cubicBezTo>
                    <a:lnTo>
                      <a:pt x="1" y="7645"/>
                    </a:lnTo>
                    <a:cubicBezTo>
                      <a:pt x="1" y="8598"/>
                      <a:pt x="763" y="9360"/>
                      <a:pt x="1715" y="9360"/>
                    </a:cubicBezTo>
                    <a:cubicBezTo>
                      <a:pt x="2668" y="9360"/>
                      <a:pt x="3454" y="8598"/>
                      <a:pt x="3454" y="7645"/>
                    </a:cubicBezTo>
                    <a:lnTo>
                      <a:pt x="34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65"/>
              <p:cNvSpPr/>
              <p:nvPr/>
            </p:nvSpPr>
            <p:spPr>
              <a:xfrm>
                <a:off x="3201952" y="1581999"/>
                <a:ext cx="119704" cy="322182"/>
              </a:xfrm>
              <a:custGeom>
                <a:rect b="b" l="l" r="r" t="t"/>
                <a:pathLst>
                  <a:path extrusionOk="0" h="9361" w="3478">
                    <a:moveTo>
                      <a:pt x="3477" y="1"/>
                    </a:moveTo>
                    <a:cubicBezTo>
                      <a:pt x="1548" y="1"/>
                      <a:pt x="0" y="1573"/>
                      <a:pt x="0" y="3478"/>
                    </a:cubicBezTo>
                    <a:lnTo>
                      <a:pt x="0" y="7645"/>
                    </a:lnTo>
                    <a:cubicBezTo>
                      <a:pt x="0" y="8598"/>
                      <a:pt x="786" y="9360"/>
                      <a:pt x="1739" y="9360"/>
                    </a:cubicBezTo>
                    <a:cubicBezTo>
                      <a:pt x="1929" y="9360"/>
                      <a:pt x="2120" y="9336"/>
                      <a:pt x="2263" y="9289"/>
                    </a:cubicBezTo>
                    <a:cubicBezTo>
                      <a:pt x="1548" y="9050"/>
                      <a:pt x="1048" y="8384"/>
                      <a:pt x="1048" y="7622"/>
                    </a:cubicBezTo>
                    <a:lnTo>
                      <a:pt x="1048" y="3454"/>
                    </a:lnTo>
                    <a:cubicBezTo>
                      <a:pt x="1048" y="1906"/>
                      <a:pt x="2048" y="596"/>
                      <a:pt x="3477" y="144"/>
                    </a:cubicBezTo>
                    <a:lnTo>
                      <a:pt x="34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65"/>
              <p:cNvSpPr/>
              <p:nvPr/>
            </p:nvSpPr>
            <p:spPr>
              <a:xfrm>
                <a:off x="3426526" y="1581999"/>
                <a:ext cx="119704" cy="322182"/>
              </a:xfrm>
              <a:custGeom>
                <a:rect b="b" l="l" r="r" t="t"/>
                <a:pathLst>
                  <a:path extrusionOk="0" h="9361" w="3478">
                    <a:moveTo>
                      <a:pt x="1" y="1"/>
                    </a:moveTo>
                    <a:lnTo>
                      <a:pt x="24" y="7645"/>
                    </a:lnTo>
                    <a:cubicBezTo>
                      <a:pt x="24" y="8598"/>
                      <a:pt x="810" y="9360"/>
                      <a:pt x="1763" y="9360"/>
                    </a:cubicBezTo>
                    <a:cubicBezTo>
                      <a:pt x="2715" y="9360"/>
                      <a:pt x="3477" y="8598"/>
                      <a:pt x="3477" y="7645"/>
                    </a:cubicBezTo>
                    <a:lnTo>
                      <a:pt x="3477" y="3478"/>
                    </a:lnTo>
                    <a:cubicBezTo>
                      <a:pt x="3477" y="1549"/>
                      <a:pt x="1906" y="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65"/>
              <p:cNvSpPr/>
              <p:nvPr/>
            </p:nvSpPr>
            <p:spPr>
              <a:xfrm>
                <a:off x="3427353" y="1580382"/>
                <a:ext cx="81982" cy="322974"/>
              </a:xfrm>
              <a:custGeom>
                <a:rect b="b" l="l" r="r" t="t"/>
                <a:pathLst>
                  <a:path extrusionOk="0" h="9384" w="2382">
                    <a:moveTo>
                      <a:pt x="0" y="0"/>
                    </a:moveTo>
                    <a:lnTo>
                      <a:pt x="0" y="7669"/>
                    </a:lnTo>
                    <a:cubicBezTo>
                      <a:pt x="0" y="8145"/>
                      <a:pt x="215" y="8550"/>
                      <a:pt x="500" y="8883"/>
                    </a:cubicBezTo>
                    <a:cubicBezTo>
                      <a:pt x="810" y="9217"/>
                      <a:pt x="1263" y="9383"/>
                      <a:pt x="1739" y="9383"/>
                    </a:cubicBezTo>
                    <a:cubicBezTo>
                      <a:pt x="1977" y="9383"/>
                      <a:pt x="2167" y="9359"/>
                      <a:pt x="2382" y="9264"/>
                    </a:cubicBezTo>
                    <a:cubicBezTo>
                      <a:pt x="2167" y="9217"/>
                      <a:pt x="1977" y="9050"/>
                      <a:pt x="1858" y="8883"/>
                    </a:cubicBezTo>
                    <a:cubicBezTo>
                      <a:pt x="1524" y="8574"/>
                      <a:pt x="1334" y="8145"/>
                      <a:pt x="1334" y="7669"/>
                    </a:cubicBezTo>
                    <a:lnTo>
                      <a:pt x="1334" y="286"/>
                    </a:lnTo>
                    <a:cubicBezTo>
                      <a:pt x="929" y="96"/>
                      <a:pt x="477"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65"/>
              <p:cNvSpPr/>
              <p:nvPr/>
            </p:nvSpPr>
            <p:spPr>
              <a:xfrm>
                <a:off x="3275709" y="1538530"/>
                <a:ext cx="196765" cy="283669"/>
              </a:xfrm>
              <a:custGeom>
                <a:rect b="b" l="l" r="r" t="t"/>
                <a:pathLst>
                  <a:path extrusionOk="0" h="8242" w="5717">
                    <a:moveTo>
                      <a:pt x="2347" y="1"/>
                    </a:moveTo>
                    <a:cubicBezTo>
                      <a:pt x="2343" y="1"/>
                      <a:pt x="2339" y="1"/>
                      <a:pt x="2334" y="2"/>
                    </a:cubicBezTo>
                    <a:cubicBezTo>
                      <a:pt x="1025" y="240"/>
                      <a:pt x="1" y="1407"/>
                      <a:pt x="1" y="2812"/>
                    </a:cubicBezTo>
                    <a:lnTo>
                      <a:pt x="1" y="4193"/>
                    </a:lnTo>
                    <a:cubicBezTo>
                      <a:pt x="1" y="5384"/>
                      <a:pt x="501" y="6503"/>
                      <a:pt x="1334" y="7265"/>
                    </a:cubicBezTo>
                    <a:cubicBezTo>
                      <a:pt x="1620" y="7527"/>
                      <a:pt x="1930" y="7765"/>
                      <a:pt x="2287" y="7956"/>
                    </a:cubicBezTo>
                    <a:lnTo>
                      <a:pt x="2858" y="8242"/>
                    </a:lnTo>
                    <a:lnTo>
                      <a:pt x="3430" y="7956"/>
                    </a:lnTo>
                    <a:cubicBezTo>
                      <a:pt x="3787" y="7765"/>
                      <a:pt x="4073" y="7527"/>
                      <a:pt x="4383" y="7265"/>
                    </a:cubicBezTo>
                    <a:cubicBezTo>
                      <a:pt x="5216" y="6456"/>
                      <a:pt x="5716" y="5360"/>
                      <a:pt x="5716" y="4193"/>
                    </a:cubicBezTo>
                    <a:lnTo>
                      <a:pt x="5716" y="2812"/>
                    </a:lnTo>
                    <a:cubicBezTo>
                      <a:pt x="5716" y="1407"/>
                      <a:pt x="4716" y="240"/>
                      <a:pt x="3406" y="2"/>
                    </a:cubicBezTo>
                    <a:cubicBezTo>
                      <a:pt x="3401" y="1"/>
                      <a:pt x="3397" y="1"/>
                      <a:pt x="3392" y="1"/>
                    </a:cubicBezTo>
                    <a:cubicBezTo>
                      <a:pt x="3207" y="1"/>
                      <a:pt x="3044" y="454"/>
                      <a:pt x="2858" y="454"/>
                    </a:cubicBezTo>
                    <a:cubicBezTo>
                      <a:pt x="2696" y="454"/>
                      <a:pt x="2510" y="1"/>
                      <a:pt x="23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65"/>
              <p:cNvSpPr/>
              <p:nvPr/>
            </p:nvSpPr>
            <p:spPr>
              <a:xfrm>
                <a:off x="3275709" y="1538461"/>
                <a:ext cx="122182" cy="283738"/>
              </a:xfrm>
              <a:custGeom>
                <a:rect b="b" l="l" r="r" t="t"/>
                <a:pathLst>
                  <a:path extrusionOk="0" h="8244" w="3550">
                    <a:moveTo>
                      <a:pt x="2381" y="1"/>
                    </a:moveTo>
                    <a:cubicBezTo>
                      <a:pt x="2365" y="1"/>
                      <a:pt x="2350" y="2"/>
                      <a:pt x="2334" y="4"/>
                    </a:cubicBezTo>
                    <a:cubicBezTo>
                      <a:pt x="1025" y="242"/>
                      <a:pt x="1" y="1409"/>
                      <a:pt x="1" y="2790"/>
                    </a:cubicBezTo>
                    <a:lnTo>
                      <a:pt x="1" y="4195"/>
                    </a:lnTo>
                    <a:cubicBezTo>
                      <a:pt x="1" y="5386"/>
                      <a:pt x="501" y="6481"/>
                      <a:pt x="1334" y="7267"/>
                    </a:cubicBezTo>
                    <a:cubicBezTo>
                      <a:pt x="1620" y="7529"/>
                      <a:pt x="1930" y="7767"/>
                      <a:pt x="2287" y="7958"/>
                    </a:cubicBezTo>
                    <a:lnTo>
                      <a:pt x="2858" y="8244"/>
                    </a:lnTo>
                    <a:lnTo>
                      <a:pt x="3430" y="7958"/>
                    </a:lnTo>
                    <a:cubicBezTo>
                      <a:pt x="3478" y="7934"/>
                      <a:pt x="3525" y="7934"/>
                      <a:pt x="3549" y="7886"/>
                    </a:cubicBezTo>
                    <a:cubicBezTo>
                      <a:pt x="3216" y="7720"/>
                      <a:pt x="2954" y="7505"/>
                      <a:pt x="2692" y="7267"/>
                    </a:cubicBezTo>
                    <a:cubicBezTo>
                      <a:pt x="1858" y="6458"/>
                      <a:pt x="1334" y="5386"/>
                      <a:pt x="1382" y="4195"/>
                    </a:cubicBezTo>
                    <a:lnTo>
                      <a:pt x="1382" y="2790"/>
                    </a:lnTo>
                    <a:cubicBezTo>
                      <a:pt x="1382" y="1457"/>
                      <a:pt x="2287" y="337"/>
                      <a:pt x="3549" y="28"/>
                    </a:cubicBezTo>
                    <a:cubicBezTo>
                      <a:pt x="3478" y="28"/>
                      <a:pt x="3430" y="4"/>
                      <a:pt x="3406" y="4"/>
                    </a:cubicBezTo>
                    <a:cubicBezTo>
                      <a:pt x="3389" y="2"/>
                      <a:pt x="3372" y="1"/>
                      <a:pt x="3355" y="1"/>
                    </a:cubicBezTo>
                    <a:cubicBezTo>
                      <a:pt x="3185" y="1"/>
                      <a:pt x="3032" y="99"/>
                      <a:pt x="2858" y="99"/>
                    </a:cubicBezTo>
                    <a:cubicBezTo>
                      <a:pt x="2707" y="99"/>
                      <a:pt x="2536" y="1"/>
                      <a:pt x="23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65"/>
              <p:cNvSpPr/>
              <p:nvPr/>
            </p:nvSpPr>
            <p:spPr>
              <a:xfrm>
                <a:off x="3311779" y="1636930"/>
                <a:ext cx="23817" cy="45947"/>
              </a:xfrm>
              <a:custGeom>
                <a:rect b="b" l="l" r="r" t="t"/>
                <a:pathLst>
                  <a:path extrusionOk="0" h="1335" w="692">
                    <a:moveTo>
                      <a:pt x="334" y="1"/>
                    </a:moveTo>
                    <a:cubicBezTo>
                      <a:pt x="143" y="1"/>
                      <a:pt x="1" y="143"/>
                      <a:pt x="1" y="334"/>
                    </a:cubicBezTo>
                    <a:lnTo>
                      <a:pt x="1" y="1025"/>
                    </a:lnTo>
                    <a:cubicBezTo>
                      <a:pt x="1" y="1191"/>
                      <a:pt x="143" y="1334"/>
                      <a:pt x="334" y="1334"/>
                    </a:cubicBezTo>
                    <a:cubicBezTo>
                      <a:pt x="501" y="1334"/>
                      <a:pt x="643" y="1191"/>
                      <a:pt x="643" y="1025"/>
                    </a:cubicBezTo>
                    <a:lnTo>
                      <a:pt x="643" y="358"/>
                    </a:lnTo>
                    <a:cubicBezTo>
                      <a:pt x="691" y="143"/>
                      <a:pt x="524" y="1"/>
                      <a:pt x="3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65"/>
              <p:cNvSpPr/>
              <p:nvPr/>
            </p:nvSpPr>
            <p:spPr>
              <a:xfrm>
                <a:off x="3418335" y="1636930"/>
                <a:ext cx="22165" cy="45947"/>
              </a:xfrm>
              <a:custGeom>
                <a:rect b="b" l="l" r="r" t="t"/>
                <a:pathLst>
                  <a:path extrusionOk="0" h="1335" w="644">
                    <a:moveTo>
                      <a:pt x="334" y="1"/>
                    </a:moveTo>
                    <a:cubicBezTo>
                      <a:pt x="143" y="1"/>
                      <a:pt x="0" y="143"/>
                      <a:pt x="0" y="334"/>
                    </a:cubicBezTo>
                    <a:lnTo>
                      <a:pt x="0" y="1025"/>
                    </a:lnTo>
                    <a:cubicBezTo>
                      <a:pt x="0" y="1191"/>
                      <a:pt x="143" y="1334"/>
                      <a:pt x="334" y="1334"/>
                    </a:cubicBezTo>
                    <a:cubicBezTo>
                      <a:pt x="500" y="1334"/>
                      <a:pt x="643" y="1191"/>
                      <a:pt x="643" y="1025"/>
                    </a:cubicBezTo>
                    <a:lnTo>
                      <a:pt x="643" y="358"/>
                    </a:lnTo>
                    <a:cubicBezTo>
                      <a:pt x="643" y="143"/>
                      <a:pt x="500" y="1"/>
                      <a:pt x="3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65"/>
              <p:cNvSpPr/>
              <p:nvPr/>
            </p:nvSpPr>
            <p:spPr>
              <a:xfrm>
                <a:off x="3321622" y="1536947"/>
                <a:ext cx="104939" cy="319670"/>
              </a:xfrm>
              <a:custGeom>
                <a:rect b="b" l="l" r="r" t="t"/>
                <a:pathLst>
                  <a:path extrusionOk="0" h="9288" w="3049">
                    <a:moveTo>
                      <a:pt x="1548" y="0"/>
                    </a:moveTo>
                    <a:cubicBezTo>
                      <a:pt x="1382" y="0"/>
                      <a:pt x="1191" y="24"/>
                      <a:pt x="1024" y="48"/>
                    </a:cubicBezTo>
                    <a:lnTo>
                      <a:pt x="1024" y="4525"/>
                    </a:lnTo>
                    <a:cubicBezTo>
                      <a:pt x="1024" y="5001"/>
                      <a:pt x="834" y="5478"/>
                      <a:pt x="477" y="5835"/>
                    </a:cubicBezTo>
                    <a:lnTo>
                      <a:pt x="405" y="5906"/>
                    </a:lnTo>
                    <a:cubicBezTo>
                      <a:pt x="167" y="6192"/>
                      <a:pt x="0" y="6549"/>
                      <a:pt x="0" y="6930"/>
                    </a:cubicBezTo>
                    <a:lnTo>
                      <a:pt x="0" y="8502"/>
                    </a:lnTo>
                    <a:cubicBezTo>
                      <a:pt x="0" y="8931"/>
                      <a:pt x="357" y="9288"/>
                      <a:pt x="786" y="9288"/>
                    </a:cubicBezTo>
                    <a:cubicBezTo>
                      <a:pt x="1024" y="9288"/>
                      <a:pt x="1239" y="9169"/>
                      <a:pt x="1382" y="8978"/>
                    </a:cubicBezTo>
                    <a:cubicBezTo>
                      <a:pt x="1477" y="8835"/>
                      <a:pt x="1524" y="8692"/>
                      <a:pt x="1524" y="8502"/>
                    </a:cubicBezTo>
                    <a:cubicBezTo>
                      <a:pt x="1524" y="8692"/>
                      <a:pt x="1596" y="8859"/>
                      <a:pt x="1667" y="8978"/>
                    </a:cubicBezTo>
                    <a:cubicBezTo>
                      <a:pt x="1834" y="9169"/>
                      <a:pt x="2025" y="9288"/>
                      <a:pt x="2263" y="9288"/>
                    </a:cubicBezTo>
                    <a:cubicBezTo>
                      <a:pt x="2691" y="9288"/>
                      <a:pt x="3049" y="8931"/>
                      <a:pt x="3049" y="8502"/>
                    </a:cubicBezTo>
                    <a:lnTo>
                      <a:pt x="3049" y="6930"/>
                    </a:lnTo>
                    <a:cubicBezTo>
                      <a:pt x="3049" y="6478"/>
                      <a:pt x="2858" y="6120"/>
                      <a:pt x="2620" y="5835"/>
                    </a:cubicBezTo>
                    <a:cubicBezTo>
                      <a:pt x="2263" y="5454"/>
                      <a:pt x="2096" y="5001"/>
                      <a:pt x="2096" y="4525"/>
                    </a:cubicBezTo>
                    <a:lnTo>
                      <a:pt x="2096" y="48"/>
                    </a:lnTo>
                    <a:cubicBezTo>
                      <a:pt x="1905" y="24"/>
                      <a:pt x="1739" y="0"/>
                      <a:pt x="15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65"/>
              <p:cNvSpPr/>
              <p:nvPr/>
            </p:nvSpPr>
            <p:spPr>
              <a:xfrm>
                <a:off x="3323240" y="1536947"/>
                <a:ext cx="50869" cy="319670"/>
              </a:xfrm>
              <a:custGeom>
                <a:rect b="b" l="l" r="r" t="t"/>
                <a:pathLst>
                  <a:path extrusionOk="0" h="9288" w="1478">
                    <a:moveTo>
                      <a:pt x="1477" y="0"/>
                    </a:moveTo>
                    <a:cubicBezTo>
                      <a:pt x="1263" y="0"/>
                      <a:pt x="1120" y="24"/>
                      <a:pt x="977" y="48"/>
                    </a:cubicBezTo>
                    <a:lnTo>
                      <a:pt x="977" y="4525"/>
                    </a:lnTo>
                    <a:cubicBezTo>
                      <a:pt x="977" y="5001"/>
                      <a:pt x="787" y="5478"/>
                      <a:pt x="430" y="5835"/>
                    </a:cubicBezTo>
                    <a:cubicBezTo>
                      <a:pt x="168" y="6120"/>
                      <a:pt x="1" y="6502"/>
                      <a:pt x="1" y="6930"/>
                    </a:cubicBezTo>
                    <a:lnTo>
                      <a:pt x="1" y="8502"/>
                    </a:lnTo>
                    <a:cubicBezTo>
                      <a:pt x="1" y="8931"/>
                      <a:pt x="358" y="9288"/>
                      <a:pt x="763" y="9288"/>
                    </a:cubicBezTo>
                    <a:cubicBezTo>
                      <a:pt x="858" y="9288"/>
                      <a:pt x="977" y="9240"/>
                      <a:pt x="1073" y="9216"/>
                    </a:cubicBezTo>
                    <a:cubicBezTo>
                      <a:pt x="953" y="9097"/>
                      <a:pt x="882" y="8812"/>
                      <a:pt x="882" y="8502"/>
                    </a:cubicBezTo>
                    <a:lnTo>
                      <a:pt x="882" y="6930"/>
                    </a:lnTo>
                    <a:cubicBezTo>
                      <a:pt x="882" y="6478"/>
                      <a:pt x="953" y="6097"/>
                      <a:pt x="1073" y="5835"/>
                    </a:cubicBezTo>
                    <a:cubicBezTo>
                      <a:pt x="1192" y="5454"/>
                      <a:pt x="1263" y="5001"/>
                      <a:pt x="1263" y="4525"/>
                    </a:cubicBezTo>
                    <a:lnTo>
                      <a:pt x="1263" y="48"/>
                    </a:lnTo>
                    <a:cubicBezTo>
                      <a:pt x="1335" y="24"/>
                      <a:pt x="1430" y="0"/>
                      <a:pt x="14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65"/>
              <p:cNvSpPr/>
              <p:nvPr/>
            </p:nvSpPr>
            <p:spPr>
              <a:xfrm>
                <a:off x="3369153" y="1801686"/>
                <a:ext cx="9878" cy="44295"/>
              </a:xfrm>
              <a:custGeom>
                <a:rect b="b" l="l" r="r" t="t"/>
                <a:pathLst>
                  <a:path extrusionOk="0" h="1287" w="287">
                    <a:moveTo>
                      <a:pt x="143" y="0"/>
                    </a:moveTo>
                    <a:cubicBezTo>
                      <a:pt x="48" y="0"/>
                      <a:pt x="1" y="72"/>
                      <a:pt x="1" y="167"/>
                    </a:cubicBezTo>
                    <a:lnTo>
                      <a:pt x="1" y="1286"/>
                    </a:lnTo>
                    <a:cubicBezTo>
                      <a:pt x="96" y="1143"/>
                      <a:pt x="143" y="1000"/>
                      <a:pt x="143" y="810"/>
                    </a:cubicBezTo>
                    <a:cubicBezTo>
                      <a:pt x="143" y="1000"/>
                      <a:pt x="215" y="1167"/>
                      <a:pt x="286" y="1286"/>
                    </a:cubicBezTo>
                    <a:lnTo>
                      <a:pt x="286" y="167"/>
                    </a:lnTo>
                    <a:cubicBezTo>
                      <a:pt x="286" y="72"/>
                      <a:pt x="239" y="0"/>
                      <a:pt x="14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65"/>
              <p:cNvSpPr/>
              <p:nvPr/>
            </p:nvSpPr>
            <p:spPr>
              <a:xfrm>
                <a:off x="3345370" y="1792669"/>
                <a:ext cx="57408" cy="28704"/>
              </a:xfrm>
              <a:custGeom>
                <a:rect b="b" l="l" r="r" t="t"/>
                <a:pathLst>
                  <a:path extrusionOk="0" h="834" w="1668">
                    <a:moveTo>
                      <a:pt x="1" y="0"/>
                    </a:moveTo>
                    <a:cubicBezTo>
                      <a:pt x="1" y="453"/>
                      <a:pt x="358" y="834"/>
                      <a:pt x="834" y="834"/>
                    </a:cubicBezTo>
                    <a:cubicBezTo>
                      <a:pt x="1311" y="834"/>
                      <a:pt x="1668" y="477"/>
                      <a:pt x="16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65"/>
              <p:cNvSpPr/>
              <p:nvPr/>
            </p:nvSpPr>
            <p:spPr>
              <a:xfrm>
                <a:off x="3356039" y="1536947"/>
                <a:ext cx="36930" cy="24609"/>
              </a:xfrm>
              <a:custGeom>
                <a:rect b="b" l="l" r="r" t="t"/>
                <a:pathLst>
                  <a:path extrusionOk="0" h="715" w="1073">
                    <a:moveTo>
                      <a:pt x="524" y="0"/>
                    </a:moveTo>
                    <a:cubicBezTo>
                      <a:pt x="358" y="0"/>
                      <a:pt x="167" y="24"/>
                      <a:pt x="0" y="48"/>
                    </a:cubicBezTo>
                    <a:lnTo>
                      <a:pt x="0" y="715"/>
                    </a:lnTo>
                    <a:cubicBezTo>
                      <a:pt x="286" y="429"/>
                      <a:pt x="643" y="238"/>
                      <a:pt x="1072" y="119"/>
                    </a:cubicBezTo>
                    <a:lnTo>
                      <a:pt x="1072" y="48"/>
                    </a:lnTo>
                    <a:cubicBezTo>
                      <a:pt x="882" y="24"/>
                      <a:pt x="715" y="0"/>
                      <a:pt x="5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7" name="Google Shape;3767;p65"/>
            <p:cNvGrpSpPr/>
            <p:nvPr/>
          </p:nvGrpSpPr>
          <p:grpSpPr>
            <a:xfrm>
              <a:off x="7301544" y="3520006"/>
              <a:ext cx="1405477" cy="1264587"/>
              <a:chOff x="4792041" y="1547582"/>
              <a:chExt cx="368061" cy="331165"/>
            </a:xfrm>
          </p:grpSpPr>
          <p:sp>
            <p:nvSpPr>
              <p:cNvPr id="3768" name="Google Shape;3768;p65"/>
              <p:cNvSpPr/>
              <p:nvPr/>
            </p:nvSpPr>
            <p:spPr>
              <a:xfrm>
                <a:off x="4860876" y="1588573"/>
                <a:ext cx="232834" cy="247565"/>
              </a:xfrm>
              <a:custGeom>
                <a:rect b="b" l="l" r="r" t="t"/>
                <a:pathLst>
                  <a:path extrusionOk="0" h="7193" w="6765">
                    <a:moveTo>
                      <a:pt x="1" y="1"/>
                    </a:moveTo>
                    <a:lnTo>
                      <a:pt x="1" y="2692"/>
                    </a:lnTo>
                    <a:lnTo>
                      <a:pt x="477" y="3549"/>
                    </a:lnTo>
                    <a:lnTo>
                      <a:pt x="1" y="4168"/>
                    </a:lnTo>
                    <a:lnTo>
                      <a:pt x="1" y="5192"/>
                    </a:lnTo>
                    <a:cubicBezTo>
                      <a:pt x="1" y="6288"/>
                      <a:pt x="882" y="7192"/>
                      <a:pt x="2001" y="7192"/>
                    </a:cubicBezTo>
                    <a:lnTo>
                      <a:pt x="4740" y="7192"/>
                    </a:lnTo>
                    <a:cubicBezTo>
                      <a:pt x="5835" y="7192"/>
                      <a:pt x="6717" y="6288"/>
                      <a:pt x="6717" y="5192"/>
                    </a:cubicBezTo>
                    <a:lnTo>
                      <a:pt x="6717" y="4168"/>
                    </a:lnTo>
                    <a:lnTo>
                      <a:pt x="6074" y="3620"/>
                    </a:lnTo>
                    <a:lnTo>
                      <a:pt x="6717" y="2739"/>
                    </a:lnTo>
                    <a:lnTo>
                      <a:pt x="6764" y="1"/>
                    </a:lnTo>
                    <a:close/>
                  </a:path>
                </a:pathLst>
              </a:custGeom>
              <a:solidFill>
                <a:srgbClr val="EDDC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65"/>
              <p:cNvSpPr/>
              <p:nvPr/>
            </p:nvSpPr>
            <p:spPr>
              <a:xfrm>
                <a:off x="4860876" y="1554156"/>
                <a:ext cx="232834" cy="246739"/>
              </a:xfrm>
              <a:custGeom>
                <a:rect b="b" l="l" r="r" t="t"/>
                <a:pathLst>
                  <a:path extrusionOk="0" h="7169" w="6765">
                    <a:moveTo>
                      <a:pt x="1" y="0"/>
                    </a:moveTo>
                    <a:lnTo>
                      <a:pt x="1" y="5168"/>
                    </a:lnTo>
                    <a:cubicBezTo>
                      <a:pt x="1" y="6287"/>
                      <a:pt x="882" y="7168"/>
                      <a:pt x="2001" y="7168"/>
                    </a:cubicBezTo>
                    <a:lnTo>
                      <a:pt x="4740" y="7168"/>
                    </a:lnTo>
                    <a:cubicBezTo>
                      <a:pt x="5835" y="7168"/>
                      <a:pt x="6717" y="6287"/>
                      <a:pt x="6717" y="5168"/>
                    </a:cubicBezTo>
                    <a:lnTo>
                      <a:pt x="67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65"/>
              <p:cNvSpPr/>
              <p:nvPr/>
            </p:nvSpPr>
            <p:spPr>
              <a:xfrm>
                <a:off x="4860876" y="1554156"/>
                <a:ext cx="123800" cy="246739"/>
              </a:xfrm>
              <a:custGeom>
                <a:rect b="b" l="l" r="r" t="t"/>
                <a:pathLst>
                  <a:path extrusionOk="0" h="7169" w="3597">
                    <a:moveTo>
                      <a:pt x="1" y="0"/>
                    </a:moveTo>
                    <a:lnTo>
                      <a:pt x="1" y="5168"/>
                    </a:lnTo>
                    <a:cubicBezTo>
                      <a:pt x="1" y="6287"/>
                      <a:pt x="882" y="7168"/>
                      <a:pt x="2001" y="7168"/>
                    </a:cubicBezTo>
                    <a:lnTo>
                      <a:pt x="3597" y="7168"/>
                    </a:lnTo>
                    <a:cubicBezTo>
                      <a:pt x="2501" y="7168"/>
                      <a:pt x="1596" y="6287"/>
                      <a:pt x="1596" y="5168"/>
                    </a:cubicBezTo>
                    <a:lnTo>
                      <a:pt x="15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65"/>
              <p:cNvSpPr/>
              <p:nvPr/>
            </p:nvSpPr>
            <p:spPr>
              <a:xfrm>
                <a:off x="4860876" y="1626260"/>
                <a:ext cx="100052" cy="174634"/>
              </a:xfrm>
              <a:custGeom>
                <a:rect b="b" l="l" r="r" t="t"/>
                <a:pathLst>
                  <a:path extrusionOk="0" h="5074" w="2907">
                    <a:moveTo>
                      <a:pt x="2099" y="1"/>
                    </a:moveTo>
                    <a:cubicBezTo>
                      <a:pt x="1989" y="1"/>
                      <a:pt x="1875" y="24"/>
                      <a:pt x="1763" y="72"/>
                    </a:cubicBezTo>
                    <a:lnTo>
                      <a:pt x="1596" y="144"/>
                    </a:lnTo>
                    <a:lnTo>
                      <a:pt x="1" y="787"/>
                    </a:lnTo>
                    <a:lnTo>
                      <a:pt x="1" y="3073"/>
                    </a:lnTo>
                    <a:cubicBezTo>
                      <a:pt x="1" y="4192"/>
                      <a:pt x="882" y="5073"/>
                      <a:pt x="2001" y="5073"/>
                    </a:cubicBezTo>
                    <a:lnTo>
                      <a:pt x="2906" y="5073"/>
                    </a:lnTo>
                    <a:lnTo>
                      <a:pt x="2906" y="858"/>
                    </a:lnTo>
                    <a:cubicBezTo>
                      <a:pt x="2906" y="347"/>
                      <a:pt x="2529" y="1"/>
                      <a:pt x="20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65"/>
              <p:cNvSpPr/>
              <p:nvPr/>
            </p:nvSpPr>
            <p:spPr>
              <a:xfrm>
                <a:off x="4860876" y="1631182"/>
                <a:ext cx="100052" cy="169713"/>
              </a:xfrm>
              <a:custGeom>
                <a:rect b="b" l="l" r="r" t="t"/>
                <a:pathLst>
                  <a:path extrusionOk="0" h="4931" w="2907">
                    <a:moveTo>
                      <a:pt x="1596" y="1"/>
                    </a:moveTo>
                    <a:lnTo>
                      <a:pt x="1" y="644"/>
                    </a:lnTo>
                    <a:lnTo>
                      <a:pt x="1" y="2930"/>
                    </a:lnTo>
                    <a:cubicBezTo>
                      <a:pt x="1" y="4049"/>
                      <a:pt x="882" y="4930"/>
                      <a:pt x="2001" y="4930"/>
                    </a:cubicBezTo>
                    <a:lnTo>
                      <a:pt x="2906" y="4930"/>
                    </a:lnTo>
                    <a:lnTo>
                      <a:pt x="2906" y="4811"/>
                    </a:lnTo>
                    <a:cubicBezTo>
                      <a:pt x="2144" y="4549"/>
                      <a:pt x="1596" y="3811"/>
                      <a:pt x="1596" y="2930"/>
                    </a:cubicBezTo>
                    <a:lnTo>
                      <a:pt x="159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65"/>
              <p:cNvSpPr/>
              <p:nvPr/>
            </p:nvSpPr>
            <p:spPr>
              <a:xfrm>
                <a:off x="4992867" y="1626432"/>
                <a:ext cx="100843" cy="174462"/>
              </a:xfrm>
              <a:custGeom>
                <a:rect b="b" l="l" r="r" t="t"/>
                <a:pathLst>
                  <a:path extrusionOk="0" h="5069" w="2930">
                    <a:moveTo>
                      <a:pt x="839" y="0"/>
                    </a:moveTo>
                    <a:cubicBezTo>
                      <a:pt x="388" y="0"/>
                      <a:pt x="0" y="373"/>
                      <a:pt x="0" y="853"/>
                    </a:cubicBezTo>
                    <a:lnTo>
                      <a:pt x="0" y="5068"/>
                    </a:lnTo>
                    <a:lnTo>
                      <a:pt x="929" y="5068"/>
                    </a:lnTo>
                    <a:cubicBezTo>
                      <a:pt x="2024" y="5068"/>
                      <a:pt x="2929" y="4187"/>
                      <a:pt x="2929" y="3068"/>
                    </a:cubicBezTo>
                    <a:lnTo>
                      <a:pt x="2929" y="782"/>
                    </a:lnTo>
                    <a:lnTo>
                      <a:pt x="1167" y="67"/>
                    </a:lnTo>
                    <a:cubicBezTo>
                      <a:pt x="1057" y="22"/>
                      <a:pt x="946" y="0"/>
                      <a:pt x="8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65"/>
              <p:cNvSpPr/>
              <p:nvPr/>
            </p:nvSpPr>
            <p:spPr>
              <a:xfrm>
                <a:off x="4923171" y="1760695"/>
                <a:ext cx="105765" cy="102495"/>
              </a:xfrm>
              <a:custGeom>
                <a:rect b="b" l="l" r="r" t="t"/>
                <a:pathLst>
                  <a:path extrusionOk="0" h="2978" w="3073">
                    <a:moveTo>
                      <a:pt x="1" y="1"/>
                    </a:moveTo>
                    <a:lnTo>
                      <a:pt x="1" y="2096"/>
                    </a:lnTo>
                    <a:lnTo>
                      <a:pt x="620" y="2072"/>
                    </a:lnTo>
                    <a:cubicBezTo>
                      <a:pt x="620" y="2572"/>
                      <a:pt x="1049" y="2977"/>
                      <a:pt x="1549" y="2977"/>
                    </a:cubicBezTo>
                    <a:cubicBezTo>
                      <a:pt x="2049" y="2977"/>
                      <a:pt x="2477" y="2572"/>
                      <a:pt x="2477" y="2072"/>
                    </a:cubicBezTo>
                    <a:lnTo>
                      <a:pt x="3073" y="2072"/>
                    </a:lnTo>
                    <a:lnTo>
                      <a:pt x="307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65"/>
              <p:cNvSpPr/>
              <p:nvPr/>
            </p:nvSpPr>
            <p:spPr>
              <a:xfrm>
                <a:off x="4902693" y="1688556"/>
                <a:ext cx="148374" cy="190191"/>
              </a:xfrm>
              <a:custGeom>
                <a:rect b="b" l="l" r="r" t="t"/>
                <a:pathLst>
                  <a:path extrusionOk="0" h="5526" w="4311">
                    <a:moveTo>
                      <a:pt x="2168" y="1"/>
                    </a:moveTo>
                    <a:cubicBezTo>
                      <a:pt x="977" y="1"/>
                      <a:pt x="0" y="977"/>
                      <a:pt x="0" y="2168"/>
                    </a:cubicBezTo>
                    <a:lnTo>
                      <a:pt x="0" y="4907"/>
                    </a:lnTo>
                    <a:cubicBezTo>
                      <a:pt x="0" y="5216"/>
                      <a:pt x="262" y="5526"/>
                      <a:pt x="620" y="5526"/>
                    </a:cubicBezTo>
                    <a:cubicBezTo>
                      <a:pt x="977" y="5526"/>
                      <a:pt x="1239" y="5216"/>
                      <a:pt x="1239" y="4907"/>
                    </a:cubicBezTo>
                    <a:lnTo>
                      <a:pt x="1239" y="3240"/>
                    </a:lnTo>
                    <a:cubicBezTo>
                      <a:pt x="1525" y="3240"/>
                      <a:pt x="1787" y="3121"/>
                      <a:pt x="2001" y="2978"/>
                    </a:cubicBezTo>
                    <a:lnTo>
                      <a:pt x="2144" y="2811"/>
                    </a:lnTo>
                    <a:cubicBezTo>
                      <a:pt x="2168" y="2882"/>
                      <a:pt x="2239" y="2930"/>
                      <a:pt x="2287" y="2978"/>
                    </a:cubicBezTo>
                    <a:cubicBezTo>
                      <a:pt x="2501" y="3144"/>
                      <a:pt x="2739" y="3240"/>
                      <a:pt x="3025" y="3240"/>
                    </a:cubicBezTo>
                    <a:lnTo>
                      <a:pt x="3025" y="4907"/>
                    </a:lnTo>
                    <a:cubicBezTo>
                      <a:pt x="3025" y="5216"/>
                      <a:pt x="3334" y="5526"/>
                      <a:pt x="3692" y="5526"/>
                    </a:cubicBezTo>
                    <a:cubicBezTo>
                      <a:pt x="4049" y="5526"/>
                      <a:pt x="4311" y="5216"/>
                      <a:pt x="4311" y="4907"/>
                    </a:cubicBezTo>
                    <a:lnTo>
                      <a:pt x="4311" y="2168"/>
                    </a:lnTo>
                    <a:cubicBezTo>
                      <a:pt x="4311" y="953"/>
                      <a:pt x="3334" y="1"/>
                      <a:pt x="21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65"/>
              <p:cNvSpPr/>
              <p:nvPr/>
            </p:nvSpPr>
            <p:spPr>
              <a:xfrm>
                <a:off x="4972354" y="1697436"/>
                <a:ext cx="10704" cy="93616"/>
              </a:xfrm>
              <a:custGeom>
                <a:rect b="b" l="l" r="r" t="t"/>
                <a:pathLst>
                  <a:path extrusionOk="0" h="2720" w="311">
                    <a:moveTo>
                      <a:pt x="173" y="0"/>
                    </a:moveTo>
                    <a:cubicBezTo>
                      <a:pt x="163" y="0"/>
                      <a:pt x="153" y="2"/>
                      <a:pt x="144" y="5"/>
                    </a:cubicBezTo>
                    <a:cubicBezTo>
                      <a:pt x="72" y="5"/>
                      <a:pt x="1" y="52"/>
                      <a:pt x="1" y="148"/>
                    </a:cubicBezTo>
                    <a:lnTo>
                      <a:pt x="1" y="2720"/>
                    </a:lnTo>
                    <a:lnTo>
                      <a:pt x="144" y="2553"/>
                    </a:lnTo>
                    <a:cubicBezTo>
                      <a:pt x="191" y="2624"/>
                      <a:pt x="239" y="2672"/>
                      <a:pt x="310" y="2720"/>
                    </a:cubicBezTo>
                    <a:lnTo>
                      <a:pt x="310" y="148"/>
                    </a:lnTo>
                    <a:cubicBezTo>
                      <a:pt x="310" y="65"/>
                      <a:pt x="238" y="0"/>
                      <a:pt x="1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65"/>
              <p:cNvSpPr/>
              <p:nvPr/>
            </p:nvSpPr>
            <p:spPr>
              <a:xfrm>
                <a:off x="4902693" y="1688556"/>
                <a:ext cx="91000" cy="190191"/>
              </a:xfrm>
              <a:custGeom>
                <a:rect b="b" l="l" r="r" t="t"/>
                <a:pathLst>
                  <a:path extrusionOk="0" h="5526" w="2644">
                    <a:moveTo>
                      <a:pt x="2168" y="1"/>
                    </a:moveTo>
                    <a:cubicBezTo>
                      <a:pt x="977" y="1"/>
                      <a:pt x="0" y="977"/>
                      <a:pt x="0" y="2168"/>
                    </a:cubicBezTo>
                    <a:lnTo>
                      <a:pt x="0" y="4907"/>
                    </a:lnTo>
                    <a:cubicBezTo>
                      <a:pt x="0" y="5216"/>
                      <a:pt x="262" y="5526"/>
                      <a:pt x="620" y="5526"/>
                    </a:cubicBezTo>
                    <a:cubicBezTo>
                      <a:pt x="810" y="5526"/>
                      <a:pt x="953" y="5431"/>
                      <a:pt x="1072" y="5311"/>
                    </a:cubicBezTo>
                    <a:cubicBezTo>
                      <a:pt x="977" y="5192"/>
                      <a:pt x="929" y="5050"/>
                      <a:pt x="929" y="4907"/>
                    </a:cubicBezTo>
                    <a:lnTo>
                      <a:pt x="929" y="2168"/>
                    </a:lnTo>
                    <a:cubicBezTo>
                      <a:pt x="929" y="1120"/>
                      <a:pt x="1644" y="263"/>
                      <a:pt x="2644" y="48"/>
                    </a:cubicBezTo>
                    <a:cubicBezTo>
                      <a:pt x="2501" y="25"/>
                      <a:pt x="2310" y="1"/>
                      <a:pt x="216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65"/>
              <p:cNvSpPr/>
              <p:nvPr/>
            </p:nvSpPr>
            <p:spPr>
              <a:xfrm>
                <a:off x="4948606" y="1688556"/>
                <a:ext cx="57408" cy="28739"/>
              </a:xfrm>
              <a:custGeom>
                <a:rect b="b" l="l" r="r" t="t"/>
                <a:pathLst>
                  <a:path extrusionOk="0" h="835" w="1668">
                    <a:moveTo>
                      <a:pt x="834" y="1"/>
                    </a:moveTo>
                    <a:cubicBezTo>
                      <a:pt x="405" y="1"/>
                      <a:pt x="0" y="382"/>
                      <a:pt x="0" y="834"/>
                    </a:cubicBezTo>
                    <a:lnTo>
                      <a:pt x="1667" y="834"/>
                    </a:lnTo>
                    <a:cubicBezTo>
                      <a:pt x="1667" y="358"/>
                      <a:pt x="1286" y="1"/>
                      <a:pt x="8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65"/>
              <p:cNvSpPr/>
              <p:nvPr/>
            </p:nvSpPr>
            <p:spPr>
              <a:xfrm>
                <a:off x="4906789" y="1649217"/>
                <a:ext cx="22991" cy="45121"/>
              </a:xfrm>
              <a:custGeom>
                <a:rect b="b" l="l" r="r" t="t"/>
                <a:pathLst>
                  <a:path extrusionOk="0" h="1311" w="668">
                    <a:moveTo>
                      <a:pt x="334" y="1"/>
                    </a:moveTo>
                    <a:cubicBezTo>
                      <a:pt x="143" y="1"/>
                      <a:pt x="0" y="144"/>
                      <a:pt x="0" y="334"/>
                    </a:cubicBezTo>
                    <a:lnTo>
                      <a:pt x="0" y="977"/>
                    </a:lnTo>
                    <a:cubicBezTo>
                      <a:pt x="0" y="1168"/>
                      <a:pt x="143" y="1311"/>
                      <a:pt x="334" y="1311"/>
                    </a:cubicBezTo>
                    <a:cubicBezTo>
                      <a:pt x="501" y="1311"/>
                      <a:pt x="667" y="1168"/>
                      <a:pt x="667" y="977"/>
                    </a:cubicBezTo>
                    <a:lnTo>
                      <a:pt x="667" y="334"/>
                    </a:lnTo>
                    <a:cubicBezTo>
                      <a:pt x="667" y="144"/>
                      <a:pt x="501" y="1"/>
                      <a:pt x="3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65"/>
              <p:cNvSpPr/>
              <p:nvPr/>
            </p:nvSpPr>
            <p:spPr>
              <a:xfrm>
                <a:off x="5023189" y="1649217"/>
                <a:ext cx="22956" cy="45121"/>
              </a:xfrm>
              <a:custGeom>
                <a:rect b="b" l="l" r="r" t="t"/>
                <a:pathLst>
                  <a:path extrusionOk="0" h="1311" w="667">
                    <a:moveTo>
                      <a:pt x="334" y="1"/>
                    </a:moveTo>
                    <a:cubicBezTo>
                      <a:pt x="167" y="1"/>
                      <a:pt x="0" y="144"/>
                      <a:pt x="0" y="334"/>
                    </a:cubicBezTo>
                    <a:lnTo>
                      <a:pt x="0" y="977"/>
                    </a:lnTo>
                    <a:cubicBezTo>
                      <a:pt x="0" y="1168"/>
                      <a:pt x="167" y="1311"/>
                      <a:pt x="334" y="1311"/>
                    </a:cubicBezTo>
                    <a:cubicBezTo>
                      <a:pt x="524" y="1311"/>
                      <a:pt x="667" y="1168"/>
                      <a:pt x="667" y="977"/>
                    </a:cubicBezTo>
                    <a:lnTo>
                      <a:pt x="667" y="334"/>
                    </a:lnTo>
                    <a:cubicBezTo>
                      <a:pt x="667" y="144"/>
                      <a:pt x="524" y="1"/>
                      <a:pt x="3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65"/>
              <p:cNvSpPr/>
              <p:nvPr/>
            </p:nvSpPr>
            <p:spPr>
              <a:xfrm>
                <a:off x="5025632" y="1549234"/>
                <a:ext cx="134469" cy="157391"/>
              </a:xfrm>
              <a:custGeom>
                <a:rect b="b" l="l" r="r" t="t"/>
                <a:pathLst>
                  <a:path extrusionOk="0" h="4573" w="3907">
                    <a:moveTo>
                      <a:pt x="358" y="0"/>
                    </a:moveTo>
                    <a:cubicBezTo>
                      <a:pt x="143" y="0"/>
                      <a:pt x="1" y="143"/>
                      <a:pt x="1" y="358"/>
                    </a:cubicBezTo>
                    <a:cubicBezTo>
                      <a:pt x="1" y="548"/>
                      <a:pt x="143" y="715"/>
                      <a:pt x="358" y="715"/>
                    </a:cubicBezTo>
                    <a:lnTo>
                      <a:pt x="572" y="715"/>
                    </a:lnTo>
                    <a:cubicBezTo>
                      <a:pt x="929" y="715"/>
                      <a:pt x="1215" y="1001"/>
                      <a:pt x="1215" y="1358"/>
                    </a:cubicBezTo>
                    <a:lnTo>
                      <a:pt x="1215" y="3239"/>
                    </a:lnTo>
                    <a:cubicBezTo>
                      <a:pt x="1215" y="3977"/>
                      <a:pt x="1810" y="4573"/>
                      <a:pt x="2573" y="4573"/>
                    </a:cubicBezTo>
                    <a:cubicBezTo>
                      <a:pt x="3311" y="4573"/>
                      <a:pt x="3906" y="3977"/>
                      <a:pt x="3906" y="3239"/>
                    </a:cubicBezTo>
                    <a:lnTo>
                      <a:pt x="3906" y="1739"/>
                    </a:lnTo>
                    <a:cubicBezTo>
                      <a:pt x="3906" y="786"/>
                      <a:pt x="3120" y="0"/>
                      <a:pt x="21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65"/>
              <p:cNvSpPr/>
              <p:nvPr/>
            </p:nvSpPr>
            <p:spPr>
              <a:xfrm>
                <a:off x="4792041" y="1549234"/>
                <a:ext cx="134469" cy="157391"/>
              </a:xfrm>
              <a:custGeom>
                <a:rect b="b" l="l" r="r" t="t"/>
                <a:pathLst>
                  <a:path extrusionOk="0" h="4573" w="3907">
                    <a:moveTo>
                      <a:pt x="1763" y="0"/>
                    </a:moveTo>
                    <a:cubicBezTo>
                      <a:pt x="786" y="0"/>
                      <a:pt x="0" y="786"/>
                      <a:pt x="0" y="1739"/>
                    </a:cubicBezTo>
                    <a:lnTo>
                      <a:pt x="0" y="3239"/>
                    </a:lnTo>
                    <a:cubicBezTo>
                      <a:pt x="0" y="3977"/>
                      <a:pt x="596" y="4573"/>
                      <a:pt x="1334" y="4573"/>
                    </a:cubicBezTo>
                    <a:cubicBezTo>
                      <a:pt x="2096" y="4573"/>
                      <a:pt x="2692" y="3977"/>
                      <a:pt x="2692" y="3239"/>
                    </a:cubicBezTo>
                    <a:lnTo>
                      <a:pt x="2692" y="1358"/>
                    </a:lnTo>
                    <a:cubicBezTo>
                      <a:pt x="2692" y="1001"/>
                      <a:pt x="2977" y="715"/>
                      <a:pt x="3334" y="715"/>
                    </a:cubicBezTo>
                    <a:lnTo>
                      <a:pt x="3549" y="715"/>
                    </a:lnTo>
                    <a:cubicBezTo>
                      <a:pt x="3763" y="715"/>
                      <a:pt x="3906" y="548"/>
                      <a:pt x="3906" y="358"/>
                    </a:cubicBezTo>
                    <a:cubicBezTo>
                      <a:pt x="3906" y="143"/>
                      <a:pt x="3763" y="0"/>
                      <a:pt x="35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65"/>
              <p:cNvSpPr/>
              <p:nvPr/>
            </p:nvSpPr>
            <p:spPr>
              <a:xfrm>
                <a:off x="5025632" y="1547582"/>
                <a:ext cx="105765" cy="159043"/>
              </a:xfrm>
              <a:custGeom>
                <a:rect b="b" l="l" r="r" t="t"/>
                <a:pathLst>
                  <a:path extrusionOk="0" h="4621" w="3073">
                    <a:moveTo>
                      <a:pt x="382" y="1"/>
                    </a:moveTo>
                    <a:cubicBezTo>
                      <a:pt x="263" y="1"/>
                      <a:pt x="215" y="48"/>
                      <a:pt x="120" y="120"/>
                    </a:cubicBezTo>
                    <a:cubicBezTo>
                      <a:pt x="24" y="215"/>
                      <a:pt x="1" y="310"/>
                      <a:pt x="1" y="406"/>
                    </a:cubicBezTo>
                    <a:cubicBezTo>
                      <a:pt x="1" y="596"/>
                      <a:pt x="143" y="763"/>
                      <a:pt x="358" y="763"/>
                    </a:cubicBezTo>
                    <a:lnTo>
                      <a:pt x="572" y="763"/>
                    </a:lnTo>
                    <a:cubicBezTo>
                      <a:pt x="929" y="763"/>
                      <a:pt x="1215" y="1049"/>
                      <a:pt x="1215" y="1406"/>
                    </a:cubicBezTo>
                    <a:lnTo>
                      <a:pt x="1215" y="3287"/>
                    </a:lnTo>
                    <a:cubicBezTo>
                      <a:pt x="1215" y="4025"/>
                      <a:pt x="1810" y="4621"/>
                      <a:pt x="2573" y="4621"/>
                    </a:cubicBezTo>
                    <a:cubicBezTo>
                      <a:pt x="2739" y="4621"/>
                      <a:pt x="2930" y="4597"/>
                      <a:pt x="3073" y="4526"/>
                    </a:cubicBezTo>
                    <a:cubicBezTo>
                      <a:pt x="2573" y="4335"/>
                      <a:pt x="2192" y="3859"/>
                      <a:pt x="2263" y="3263"/>
                    </a:cubicBezTo>
                    <a:lnTo>
                      <a:pt x="2263" y="668"/>
                    </a:lnTo>
                    <a:cubicBezTo>
                      <a:pt x="2263" y="310"/>
                      <a:pt x="1953" y="1"/>
                      <a:pt x="15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65"/>
              <p:cNvSpPr/>
              <p:nvPr/>
            </p:nvSpPr>
            <p:spPr>
              <a:xfrm>
                <a:off x="4792041" y="1549234"/>
                <a:ext cx="95096" cy="157391"/>
              </a:xfrm>
              <a:custGeom>
                <a:rect b="b" l="l" r="r" t="t"/>
                <a:pathLst>
                  <a:path extrusionOk="0" h="4573" w="2763">
                    <a:moveTo>
                      <a:pt x="1763" y="0"/>
                    </a:moveTo>
                    <a:cubicBezTo>
                      <a:pt x="810" y="0"/>
                      <a:pt x="0" y="762"/>
                      <a:pt x="0" y="1739"/>
                    </a:cubicBezTo>
                    <a:lnTo>
                      <a:pt x="0" y="3239"/>
                    </a:lnTo>
                    <a:cubicBezTo>
                      <a:pt x="0" y="3977"/>
                      <a:pt x="596" y="4573"/>
                      <a:pt x="1334" y="4573"/>
                    </a:cubicBezTo>
                    <a:cubicBezTo>
                      <a:pt x="1525" y="4573"/>
                      <a:pt x="1691" y="4549"/>
                      <a:pt x="1858" y="4478"/>
                    </a:cubicBezTo>
                    <a:cubicBezTo>
                      <a:pt x="1334" y="4287"/>
                      <a:pt x="1024" y="3811"/>
                      <a:pt x="1024" y="3239"/>
                    </a:cubicBezTo>
                    <a:lnTo>
                      <a:pt x="1024" y="1739"/>
                    </a:lnTo>
                    <a:cubicBezTo>
                      <a:pt x="1024" y="786"/>
                      <a:pt x="1787" y="0"/>
                      <a:pt x="27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785" name="Google Shape;3785;p65"/>
          <p:cNvSpPr txBox="1"/>
          <p:nvPr>
            <p:ph type="title"/>
          </p:nvPr>
        </p:nvSpPr>
        <p:spPr>
          <a:xfrm>
            <a:off x="2511975" y="67975"/>
            <a:ext cx="3399900" cy="104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CC956"/>
                </a:solidFill>
              </a:rPr>
              <a:t>TEAM RITUALS</a:t>
            </a:r>
            <a:endParaRPr sz="3600">
              <a:solidFill>
                <a:srgbClr val="FCC956"/>
              </a:solidFill>
            </a:endParaRPr>
          </a:p>
        </p:txBody>
      </p:sp>
      <p:sp>
        <p:nvSpPr>
          <p:cNvPr id="3786" name="Google Shape;3786;p65"/>
          <p:cNvSpPr txBox="1"/>
          <p:nvPr>
            <p:ph idx="1" type="subTitle"/>
          </p:nvPr>
        </p:nvSpPr>
        <p:spPr>
          <a:xfrm>
            <a:off x="1542625" y="1826447"/>
            <a:ext cx="5385900" cy="625800"/>
          </a:xfrm>
          <a:prstGeom prst="rect">
            <a:avLst/>
          </a:prstGeom>
        </p:spPr>
        <p:txBody>
          <a:bodyPr anchorCtr="0" anchor="ctr" bIns="91425" lIns="91425" spcFirstLastPara="1" rIns="91425" wrap="square" tIns="91425">
            <a:noAutofit/>
          </a:bodyPr>
          <a:lstStyle/>
          <a:p>
            <a:pPr indent="-342900" lvl="0" marL="457200" rtl="0" algn="ctr">
              <a:spcBef>
                <a:spcPts val="0"/>
              </a:spcBef>
              <a:spcAft>
                <a:spcPts val="0"/>
              </a:spcAft>
              <a:buClr>
                <a:schemeClr val="lt1"/>
              </a:buClr>
              <a:buSzPts val="1800"/>
              <a:buFont typeface="Boogaloo"/>
              <a:buChar char="●"/>
            </a:pPr>
            <a:r>
              <a:rPr lang="en" sz="1800">
                <a:solidFill>
                  <a:schemeClr val="lt1"/>
                </a:solidFill>
                <a:latin typeface="Boogaloo"/>
                <a:ea typeface="Boogaloo"/>
                <a:cs typeface="Boogaloo"/>
                <a:sym typeface="Boogaloo"/>
              </a:rPr>
              <a:t>Weekly Check-Ins at 10 am on Wednesdays and 11 am on Fridays</a:t>
            </a:r>
            <a:endParaRPr sz="1800">
              <a:solidFill>
                <a:schemeClr val="lt1"/>
              </a:solidFill>
              <a:latin typeface="Boogaloo"/>
              <a:ea typeface="Boogaloo"/>
              <a:cs typeface="Boogaloo"/>
              <a:sym typeface="Boogaloo"/>
            </a:endParaRPr>
          </a:p>
        </p:txBody>
      </p:sp>
      <p:sp>
        <p:nvSpPr>
          <p:cNvPr id="3787" name="Google Shape;3787;p65"/>
          <p:cNvSpPr txBox="1"/>
          <p:nvPr>
            <p:ph idx="1" type="subTitle"/>
          </p:nvPr>
        </p:nvSpPr>
        <p:spPr>
          <a:xfrm>
            <a:off x="1518975" y="2415897"/>
            <a:ext cx="5385900" cy="625800"/>
          </a:xfrm>
          <a:prstGeom prst="rect">
            <a:avLst/>
          </a:prstGeom>
        </p:spPr>
        <p:txBody>
          <a:bodyPr anchorCtr="0" anchor="ctr" bIns="91425" lIns="91425" spcFirstLastPara="1" rIns="91425" wrap="square" tIns="91425">
            <a:noAutofit/>
          </a:bodyPr>
          <a:lstStyle/>
          <a:p>
            <a:pPr indent="-342900" lvl="0" marL="457200" rtl="0" algn="ctr">
              <a:spcBef>
                <a:spcPts val="0"/>
              </a:spcBef>
              <a:spcAft>
                <a:spcPts val="0"/>
              </a:spcAft>
              <a:buClr>
                <a:schemeClr val="lt1"/>
              </a:buClr>
              <a:buSzPts val="1800"/>
              <a:buFont typeface="Boogaloo"/>
              <a:buChar char="●"/>
            </a:pPr>
            <a:r>
              <a:rPr lang="en" sz="1800">
                <a:solidFill>
                  <a:schemeClr val="lt1"/>
                </a:solidFill>
                <a:latin typeface="Boogaloo"/>
                <a:ea typeface="Boogaloo"/>
                <a:cs typeface="Boogaloo"/>
                <a:sym typeface="Boogaloo"/>
              </a:rPr>
              <a:t>Primary form of communication will be on Microsoft Teams</a:t>
            </a:r>
            <a:endParaRPr sz="1800">
              <a:solidFill>
                <a:schemeClr val="lt1"/>
              </a:solidFill>
              <a:latin typeface="Boogaloo"/>
              <a:ea typeface="Boogaloo"/>
              <a:cs typeface="Boogaloo"/>
              <a:sym typeface="Boogaloo"/>
            </a:endParaRPr>
          </a:p>
        </p:txBody>
      </p:sp>
      <p:sp>
        <p:nvSpPr>
          <p:cNvPr id="3788" name="Google Shape;3788;p65"/>
          <p:cNvSpPr txBox="1"/>
          <p:nvPr>
            <p:ph idx="1" type="subTitle"/>
          </p:nvPr>
        </p:nvSpPr>
        <p:spPr>
          <a:xfrm>
            <a:off x="1606975" y="3230772"/>
            <a:ext cx="5385900" cy="625800"/>
          </a:xfrm>
          <a:prstGeom prst="rect">
            <a:avLst/>
          </a:prstGeom>
        </p:spPr>
        <p:txBody>
          <a:bodyPr anchorCtr="0" anchor="ctr" bIns="91425" lIns="91425" spcFirstLastPara="1" rIns="91425" wrap="square" tIns="91425">
            <a:noAutofit/>
          </a:bodyPr>
          <a:lstStyle/>
          <a:p>
            <a:pPr indent="-342900" lvl="0" marL="457200" rtl="0" algn="ctr">
              <a:spcBef>
                <a:spcPts val="0"/>
              </a:spcBef>
              <a:spcAft>
                <a:spcPts val="0"/>
              </a:spcAft>
              <a:buClr>
                <a:schemeClr val="lt1"/>
              </a:buClr>
              <a:buSzPts val="1800"/>
              <a:buFont typeface="Boogaloo"/>
              <a:buChar char="●"/>
            </a:pPr>
            <a:r>
              <a:rPr lang="en" sz="1800">
                <a:solidFill>
                  <a:schemeClr val="lt1"/>
                </a:solidFill>
                <a:latin typeface="Boogaloo"/>
                <a:ea typeface="Boogaloo"/>
                <a:cs typeface="Boogaloo"/>
                <a:sym typeface="Boogaloo"/>
              </a:rPr>
              <a:t>Secondary</a:t>
            </a:r>
            <a:r>
              <a:rPr lang="en" sz="1800">
                <a:solidFill>
                  <a:schemeClr val="lt1"/>
                </a:solidFill>
                <a:latin typeface="Boogaloo"/>
                <a:ea typeface="Boogaloo"/>
                <a:cs typeface="Boogaloo"/>
                <a:sym typeface="Boogaloo"/>
              </a:rPr>
              <a:t> form of communication will be SMS/Text messages in case of emergencies</a:t>
            </a:r>
            <a:endParaRPr sz="1800">
              <a:solidFill>
                <a:schemeClr val="lt1"/>
              </a:solidFill>
              <a:latin typeface="Boogaloo"/>
              <a:ea typeface="Boogaloo"/>
              <a:cs typeface="Boogaloo"/>
              <a:sym typeface="Boogalo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752"/>
                                        </p:tgtEl>
                                        <p:attrNameLst>
                                          <p:attrName>style.visibility</p:attrName>
                                        </p:attrNameLst>
                                      </p:cBhvr>
                                      <p:to>
                                        <p:strVal val="visible"/>
                                      </p:to>
                                    </p:set>
                                    <p:animEffect filter="fade" transition="in">
                                      <p:cBhvr>
                                        <p:cTn dur="1000"/>
                                        <p:tgtEl>
                                          <p:spTgt spid="37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2" name="Shape 3792"/>
        <p:cNvGrpSpPr/>
        <p:nvPr/>
      </p:nvGrpSpPr>
      <p:grpSpPr>
        <a:xfrm>
          <a:off x="0" y="0"/>
          <a:ext cx="0" cy="0"/>
          <a:chOff x="0" y="0"/>
          <a:chExt cx="0" cy="0"/>
        </a:xfrm>
      </p:grpSpPr>
      <p:sp>
        <p:nvSpPr>
          <p:cNvPr id="3793" name="Google Shape;3793;p66"/>
          <p:cNvSpPr txBox="1"/>
          <p:nvPr>
            <p:ph type="title"/>
          </p:nvPr>
        </p:nvSpPr>
        <p:spPr>
          <a:xfrm>
            <a:off x="341525" y="374750"/>
            <a:ext cx="7715700" cy="53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COLLABORATION TOOLS THE TEAM WILL USE</a:t>
            </a:r>
            <a:endParaRPr sz="2900"/>
          </a:p>
        </p:txBody>
      </p:sp>
      <p:sp>
        <p:nvSpPr>
          <p:cNvPr id="3794" name="Google Shape;3794;p66"/>
          <p:cNvSpPr txBox="1"/>
          <p:nvPr>
            <p:ph idx="7" type="subTitle"/>
          </p:nvPr>
        </p:nvSpPr>
        <p:spPr>
          <a:xfrm>
            <a:off x="470225" y="2838525"/>
            <a:ext cx="1871400" cy="48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MICROSOFT TEAMS</a:t>
            </a:r>
            <a:endParaRPr>
              <a:solidFill>
                <a:schemeClr val="lt1"/>
              </a:solidFill>
            </a:endParaRPr>
          </a:p>
        </p:txBody>
      </p:sp>
      <p:sp>
        <p:nvSpPr>
          <p:cNvPr id="3795" name="Google Shape;3795;p66"/>
          <p:cNvSpPr txBox="1"/>
          <p:nvPr>
            <p:ph idx="8" type="subTitle"/>
          </p:nvPr>
        </p:nvSpPr>
        <p:spPr>
          <a:xfrm>
            <a:off x="1748062" y="3971225"/>
            <a:ext cx="2760300" cy="48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GOOGLE PRODUCTIVITY SUITE</a:t>
            </a:r>
            <a:endParaRPr>
              <a:solidFill>
                <a:schemeClr val="lt1"/>
              </a:solidFill>
            </a:endParaRPr>
          </a:p>
        </p:txBody>
      </p:sp>
      <p:sp>
        <p:nvSpPr>
          <p:cNvPr id="3796" name="Google Shape;3796;p66"/>
          <p:cNvSpPr txBox="1"/>
          <p:nvPr>
            <p:ph idx="9" type="subTitle"/>
          </p:nvPr>
        </p:nvSpPr>
        <p:spPr>
          <a:xfrm>
            <a:off x="4823463" y="2905975"/>
            <a:ext cx="1978200" cy="44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CANVAS</a:t>
            </a:r>
            <a:endParaRPr>
              <a:solidFill>
                <a:schemeClr val="lt1"/>
              </a:solidFill>
            </a:endParaRPr>
          </a:p>
        </p:txBody>
      </p:sp>
      <p:sp>
        <p:nvSpPr>
          <p:cNvPr id="3797" name="Google Shape;3797;p66"/>
          <p:cNvSpPr txBox="1"/>
          <p:nvPr>
            <p:ph idx="13" type="subTitle"/>
          </p:nvPr>
        </p:nvSpPr>
        <p:spPr>
          <a:xfrm>
            <a:off x="6315937" y="4291836"/>
            <a:ext cx="1871400" cy="48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CANVA</a:t>
            </a:r>
            <a:endParaRPr>
              <a:solidFill>
                <a:schemeClr val="lt1"/>
              </a:solidFill>
            </a:endParaRPr>
          </a:p>
        </p:txBody>
      </p:sp>
      <p:sp>
        <p:nvSpPr>
          <p:cNvPr id="3798" name="Google Shape;3798;p66"/>
          <p:cNvSpPr/>
          <p:nvPr/>
        </p:nvSpPr>
        <p:spPr>
          <a:xfrm flipH="1" rot="1463">
            <a:off x="165576" y="5016310"/>
            <a:ext cx="501049" cy="104756"/>
          </a:xfrm>
          <a:custGeom>
            <a:rect b="b" l="l" r="r" t="t"/>
            <a:pathLst>
              <a:path extrusionOk="0" h="5648" w="85285">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66"/>
          <p:cNvSpPr/>
          <p:nvPr/>
        </p:nvSpPr>
        <p:spPr>
          <a:xfrm flipH="1" rot="2802945">
            <a:off x="632789" y="1063203"/>
            <a:ext cx="1647507" cy="1558770"/>
          </a:xfrm>
          <a:custGeom>
            <a:rect b="b" l="l" r="r" t="t"/>
            <a:pathLst>
              <a:path extrusionOk="0" h="41702" w="48277">
                <a:moveTo>
                  <a:pt x="23889" y="1"/>
                </a:moveTo>
                <a:cubicBezTo>
                  <a:pt x="18759" y="1"/>
                  <a:pt x="13579" y="1575"/>
                  <a:pt x="9646" y="4640"/>
                </a:cubicBezTo>
                <a:cubicBezTo>
                  <a:pt x="820" y="11536"/>
                  <a:pt x="1" y="25957"/>
                  <a:pt x="7042" y="34300"/>
                </a:cubicBezTo>
                <a:cubicBezTo>
                  <a:pt x="6367" y="35843"/>
                  <a:pt x="5788" y="37387"/>
                  <a:pt x="5306" y="38978"/>
                </a:cubicBezTo>
                <a:cubicBezTo>
                  <a:pt x="5209" y="39267"/>
                  <a:pt x="5209" y="39605"/>
                  <a:pt x="5306" y="39894"/>
                </a:cubicBezTo>
                <a:cubicBezTo>
                  <a:pt x="5442" y="40222"/>
                  <a:pt x="5764" y="40333"/>
                  <a:pt x="6122" y="40333"/>
                </a:cubicBezTo>
                <a:cubicBezTo>
                  <a:pt x="6397" y="40333"/>
                  <a:pt x="6694" y="40268"/>
                  <a:pt x="6945" y="40184"/>
                </a:cubicBezTo>
                <a:cubicBezTo>
                  <a:pt x="8585" y="39702"/>
                  <a:pt x="10225" y="39075"/>
                  <a:pt x="11768" y="38351"/>
                </a:cubicBezTo>
                <a:cubicBezTo>
                  <a:pt x="15526" y="40579"/>
                  <a:pt x="19748" y="41702"/>
                  <a:pt x="23983" y="41702"/>
                </a:cubicBezTo>
                <a:cubicBezTo>
                  <a:pt x="27357" y="41702"/>
                  <a:pt x="30740" y="40990"/>
                  <a:pt x="33905" y="39557"/>
                </a:cubicBezTo>
                <a:cubicBezTo>
                  <a:pt x="36413" y="38399"/>
                  <a:pt x="38631" y="36663"/>
                  <a:pt x="40415" y="34493"/>
                </a:cubicBezTo>
                <a:cubicBezTo>
                  <a:pt x="48277" y="24799"/>
                  <a:pt x="45817" y="7919"/>
                  <a:pt x="33712" y="2132"/>
                </a:cubicBezTo>
                <a:cubicBezTo>
                  <a:pt x="30718" y="703"/>
                  <a:pt x="27315" y="1"/>
                  <a:pt x="238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F171C"/>
              </a:solidFill>
            </a:endParaRPr>
          </a:p>
        </p:txBody>
      </p:sp>
      <p:sp>
        <p:nvSpPr>
          <p:cNvPr id="3800" name="Google Shape;3800;p66"/>
          <p:cNvSpPr/>
          <p:nvPr/>
        </p:nvSpPr>
        <p:spPr>
          <a:xfrm flipH="1" rot="2661595">
            <a:off x="2732431" y="2107071"/>
            <a:ext cx="1527897" cy="1491647"/>
          </a:xfrm>
          <a:custGeom>
            <a:rect b="b" l="l" r="r" t="t"/>
            <a:pathLst>
              <a:path extrusionOk="0" h="41702" w="48277">
                <a:moveTo>
                  <a:pt x="23889" y="1"/>
                </a:moveTo>
                <a:cubicBezTo>
                  <a:pt x="18759" y="1"/>
                  <a:pt x="13579" y="1575"/>
                  <a:pt x="9646" y="4640"/>
                </a:cubicBezTo>
                <a:cubicBezTo>
                  <a:pt x="820" y="11536"/>
                  <a:pt x="1" y="25957"/>
                  <a:pt x="7042" y="34300"/>
                </a:cubicBezTo>
                <a:cubicBezTo>
                  <a:pt x="6367" y="35843"/>
                  <a:pt x="5788" y="37387"/>
                  <a:pt x="5306" y="38978"/>
                </a:cubicBezTo>
                <a:cubicBezTo>
                  <a:pt x="5209" y="39267"/>
                  <a:pt x="5209" y="39605"/>
                  <a:pt x="5306" y="39894"/>
                </a:cubicBezTo>
                <a:cubicBezTo>
                  <a:pt x="5442" y="40222"/>
                  <a:pt x="5764" y="40333"/>
                  <a:pt x="6122" y="40333"/>
                </a:cubicBezTo>
                <a:cubicBezTo>
                  <a:pt x="6397" y="40333"/>
                  <a:pt x="6694" y="40268"/>
                  <a:pt x="6945" y="40184"/>
                </a:cubicBezTo>
                <a:cubicBezTo>
                  <a:pt x="8585" y="39702"/>
                  <a:pt x="10225" y="39075"/>
                  <a:pt x="11768" y="38351"/>
                </a:cubicBezTo>
                <a:cubicBezTo>
                  <a:pt x="15526" y="40579"/>
                  <a:pt x="19748" y="41702"/>
                  <a:pt x="23983" y="41702"/>
                </a:cubicBezTo>
                <a:cubicBezTo>
                  <a:pt x="27357" y="41702"/>
                  <a:pt x="30740" y="40990"/>
                  <a:pt x="33905" y="39557"/>
                </a:cubicBezTo>
                <a:cubicBezTo>
                  <a:pt x="36413" y="38399"/>
                  <a:pt x="38631" y="36663"/>
                  <a:pt x="40415" y="34493"/>
                </a:cubicBezTo>
                <a:cubicBezTo>
                  <a:pt x="48277" y="24799"/>
                  <a:pt x="45817" y="7919"/>
                  <a:pt x="33712" y="2132"/>
                </a:cubicBezTo>
                <a:cubicBezTo>
                  <a:pt x="30718" y="703"/>
                  <a:pt x="27315" y="1"/>
                  <a:pt x="238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F171C"/>
              </a:solidFill>
            </a:endParaRPr>
          </a:p>
        </p:txBody>
      </p:sp>
      <p:sp>
        <p:nvSpPr>
          <p:cNvPr id="3801" name="Google Shape;3801;p66"/>
          <p:cNvSpPr/>
          <p:nvPr/>
        </p:nvSpPr>
        <p:spPr>
          <a:xfrm flipH="1" rot="2649965">
            <a:off x="4998694" y="1160750"/>
            <a:ext cx="1612546" cy="1463920"/>
          </a:xfrm>
          <a:custGeom>
            <a:rect b="b" l="l" r="r" t="t"/>
            <a:pathLst>
              <a:path extrusionOk="0" h="41702" w="48277">
                <a:moveTo>
                  <a:pt x="23889" y="1"/>
                </a:moveTo>
                <a:cubicBezTo>
                  <a:pt x="18759" y="1"/>
                  <a:pt x="13579" y="1575"/>
                  <a:pt x="9646" y="4640"/>
                </a:cubicBezTo>
                <a:cubicBezTo>
                  <a:pt x="820" y="11536"/>
                  <a:pt x="1" y="25957"/>
                  <a:pt x="7042" y="34300"/>
                </a:cubicBezTo>
                <a:cubicBezTo>
                  <a:pt x="6367" y="35843"/>
                  <a:pt x="5788" y="37387"/>
                  <a:pt x="5306" y="38978"/>
                </a:cubicBezTo>
                <a:cubicBezTo>
                  <a:pt x="5209" y="39267"/>
                  <a:pt x="5209" y="39605"/>
                  <a:pt x="5306" y="39894"/>
                </a:cubicBezTo>
                <a:cubicBezTo>
                  <a:pt x="5442" y="40222"/>
                  <a:pt x="5764" y="40333"/>
                  <a:pt x="6122" y="40333"/>
                </a:cubicBezTo>
                <a:cubicBezTo>
                  <a:pt x="6397" y="40333"/>
                  <a:pt x="6694" y="40268"/>
                  <a:pt x="6945" y="40184"/>
                </a:cubicBezTo>
                <a:cubicBezTo>
                  <a:pt x="8585" y="39702"/>
                  <a:pt x="10225" y="39075"/>
                  <a:pt x="11768" y="38351"/>
                </a:cubicBezTo>
                <a:cubicBezTo>
                  <a:pt x="15526" y="40579"/>
                  <a:pt x="19748" y="41702"/>
                  <a:pt x="23983" y="41702"/>
                </a:cubicBezTo>
                <a:cubicBezTo>
                  <a:pt x="27357" y="41702"/>
                  <a:pt x="30740" y="40990"/>
                  <a:pt x="33905" y="39557"/>
                </a:cubicBezTo>
                <a:cubicBezTo>
                  <a:pt x="36413" y="38399"/>
                  <a:pt x="38631" y="36663"/>
                  <a:pt x="40415" y="34493"/>
                </a:cubicBezTo>
                <a:cubicBezTo>
                  <a:pt x="48277" y="24799"/>
                  <a:pt x="45817" y="7919"/>
                  <a:pt x="33712" y="2132"/>
                </a:cubicBezTo>
                <a:cubicBezTo>
                  <a:pt x="30718" y="703"/>
                  <a:pt x="27315" y="1"/>
                  <a:pt x="238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F171C"/>
              </a:solidFill>
            </a:endParaRPr>
          </a:p>
        </p:txBody>
      </p:sp>
      <p:sp>
        <p:nvSpPr>
          <p:cNvPr id="3802" name="Google Shape;3802;p66"/>
          <p:cNvSpPr/>
          <p:nvPr/>
        </p:nvSpPr>
        <p:spPr>
          <a:xfrm flipH="1" rot="2649914">
            <a:off x="6408103" y="2603528"/>
            <a:ext cx="1687059" cy="1427503"/>
          </a:xfrm>
          <a:custGeom>
            <a:rect b="b" l="l" r="r" t="t"/>
            <a:pathLst>
              <a:path extrusionOk="0" h="41702" w="48277">
                <a:moveTo>
                  <a:pt x="23889" y="1"/>
                </a:moveTo>
                <a:cubicBezTo>
                  <a:pt x="18759" y="1"/>
                  <a:pt x="13579" y="1575"/>
                  <a:pt x="9646" y="4640"/>
                </a:cubicBezTo>
                <a:cubicBezTo>
                  <a:pt x="820" y="11536"/>
                  <a:pt x="1" y="25957"/>
                  <a:pt x="7042" y="34300"/>
                </a:cubicBezTo>
                <a:cubicBezTo>
                  <a:pt x="6367" y="35843"/>
                  <a:pt x="5788" y="37387"/>
                  <a:pt x="5306" y="38978"/>
                </a:cubicBezTo>
                <a:cubicBezTo>
                  <a:pt x="5209" y="39267"/>
                  <a:pt x="5209" y="39605"/>
                  <a:pt x="5306" y="39894"/>
                </a:cubicBezTo>
                <a:cubicBezTo>
                  <a:pt x="5442" y="40222"/>
                  <a:pt x="5764" y="40333"/>
                  <a:pt x="6122" y="40333"/>
                </a:cubicBezTo>
                <a:cubicBezTo>
                  <a:pt x="6397" y="40333"/>
                  <a:pt x="6694" y="40268"/>
                  <a:pt x="6945" y="40184"/>
                </a:cubicBezTo>
                <a:cubicBezTo>
                  <a:pt x="8585" y="39702"/>
                  <a:pt x="10225" y="39075"/>
                  <a:pt x="11768" y="38351"/>
                </a:cubicBezTo>
                <a:cubicBezTo>
                  <a:pt x="15526" y="40579"/>
                  <a:pt x="19748" y="41702"/>
                  <a:pt x="23983" y="41702"/>
                </a:cubicBezTo>
                <a:cubicBezTo>
                  <a:pt x="27357" y="41702"/>
                  <a:pt x="30740" y="40990"/>
                  <a:pt x="33905" y="39557"/>
                </a:cubicBezTo>
                <a:cubicBezTo>
                  <a:pt x="36413" y="38399"/>
                  <a:pt x="38631" y="36663"/>
                  <a:pt x="40415" y="34493"/>
                </a:cubicBezTo>
                <a:cubicBezTo>
                  <a:pt x="48277" y="24799"/>
                  <a:pt x="45817" y="7919"/>
                  <a:pt x="33712" y="2132"/>
                </a:cubicBezTo>
                <a:cubicBezTo>
                  <a:pt x="30718" y="703"/>
                  <a:pt x="27315" y="1"/>
                  <a:pt x="238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F171C"/>
              </a:solidFill>
            </a:endParaRPr>
          </a:p>
        </p:txBody>
      </p:sp>
      <p:grpSp>
        <p:nvGrpSpPr>
          <p:cNvPr id="3803" name="Google Shape;3803;p66"/>
          <p:cNvGrpSpPr/>
          <p:nvPr/>
        </p:nvGrpSpPr>
        <p:grpSpPr>
          <a:xfrm>
            <a:off x="7314677" y="1005113"/>
            <a:ext cx="1573601" cy="882286"/>
            <a:chOff x="6836627" y="195413"/>
            <a:chExt cx="1573601" cy="882286"/>
          </a:xfrm>
        </p:grpSpPr>
        <p:sp>
          <p:nvSpPr>
            <p:cNvPr id="3804" name="Google Shape;3804;p66"/>
            <p:cNvSpPr/>
            <p:nvPr/>
          </p:nvSpPr>
          <p:spPr>
            <a:xfrm flipH="1" rot="628">
              <a:off x="7133406" y="927441"/>
              <a:ext cx="1167765" cy="150152"/>
            </a:xfrm>
            <a:custGeom>
              <a:rect b="b" l="l" r="r" t="t"/>
              <a:pathLst>
                <a:path extrusionOk="0" h="5648" w="85285">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05" name="Google Shape;3805;p66"/>
            <p:cNvGrpSpPr/>
            <p:nvPr/>
          </p:nvGrpSpPr>
          <p:grpSpPr>
            <a:xfrm flipH="1">
              <a:off x="6836627" y="195413"/>
              <a:ext cx="1573601" cy="831188"/>
              <a:chOff x="870875" y="3668750"/>
              <a:chExt cx="3041950" cy="1792125"/>
            </a:xfrm>
          </p:grpSpPr>
          <p:sp>
            <p:nvSpPr>
              <p:cNvPr id="3806" name="Google Shape;3806;p66"/>
              <p:cNvSpPr/>
              <p:nvPr/>
            </p:nvSpPr>
            <p:spPr>
              <a:xfrm>
                <a:off x="3173025" y="3881350"/>
                <a:ext cx="685975" cy="993825"/>
              </a:xfrm>
              <a:custGeom>
                <a:rect b="b" l="l" r="r" t="t"/>
                <a:pathLst>
                  <a:path extrusionOk="0" h="39753" w="27439">
                    <a:moveTo>
                      <a:pt x="9189" y="0"/>
                    </a:moveTo>
                    <a:cubicBezTo>
                      <a:pt x="7660" y="0"/>
                      <a:pt x="6070" y="352"/>
                      <a:pt x="4437" y="1150"/>
                    </a:cubicBezTo>
                    <a:cubicBezTo>
                      <a:pt x="3231" y="1753"/>
                      <a:pt x="1" y="22256"/>
                      <a:pt x="130" y="24625"/>
                    </a:cubicBezTo>
                    <a:cubicBezTo>
                      <a:pt x="216" y="25788"/>
                      <a:pt x="2370" y="29707"/>
                      <a:pt x="5643" y="33325"/>
                    </a:cubicBezTo>
                    <a:cubicBezTo>
                      <a:pt x="7194" y="35048"/>
                      <a:pt x="9003" y="36599"/>
                      <a:pt x="10985" y="37848"/>
                    </a:cubicBezTo>
                    <a:cubicBezTo>
                      <a:pt x="12883" y="39022"/>
                      <a:pt x="14920" y="39753"/>
                      <a:pt x="17007" y="39753"/>
                    </a:cubicBezTo>
                    <a:cubicBezTo>
                      <a:pt x="17524" y="39753"/>
                      <a:pt x="18044" y="39708"/>
                      <a:pt x="18565" y="39614"/>
                    </a:cubicBezTo>
                    <a:cubicBezTo>
                      <a:pt x="24639" y="38494"/>
                      <a:pt x="27137" y="29320"/>
                      <a:pt x="27309" y="22729"/>
                    </a:cubicBezTo>
                    <a:cubicBezTo>
                      <a:pt x="27438" y="20963"/>
                      <a:pt x="27266" y="19197"/>
                      <a:pt x="26835" y="17474"/>
                    </a:cubicBezTo>
                    <a:cubicBezTo>
                      <a:pt x="26491" y="16268"/>
                      <a:pt x="26017" y="15105"/>
                      <a:pt x="25457" y="13986"/>
                    </a:cubicBezTo>
                    <a:cubicBezTo>
                      <a:pt x="22704" y="8373"/>
                      <a:pt x="16658" y="0"/>
                      <a:pt x="91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66"/>
              <p:cNvSpPr/>
              <p:nvPr/>
            </p:nvSpPr>
            <p:spPr>
              <a:xfrm>
                <a:off x="3238725" y="4019925"/>
                <a:ext cx="620275" cy="807625"/>
              </a:xfrm>
              <a:custGeom>
                <a:rect b="b" l="l" r="r" t="t"/>
                <a:pathLst>
                  <a:path extrusionOk="0" h="32305" w="24811">
                    <a:moveTo>
                      <a:pt x="2722" y="0"/>
                    </a:moveTo>
                    <a:cubicBezTo>
                      <a:pt x="376" y="0"/>
                      <a:pt x="170" y="17024"/>
                      <a:pt x="87" y="20374"/>
                    </a:cubicBezTo>
                    <a:cubicBezTo>
                      <a:pt x="0" y="23777"/>
                      <a:pt x="1680" y="24423"/>
                      <a:pt x="2369" y="24595"/>
                    </a:cubicBezTo>
                    <a:cubicBezTo>
                      <a:pt x="2757" y="24681"/>
                      <a:pt x="2929" y="26275"/>
                      <a:pt x="3015" y="27782"/>
                    </a:cubicBezTo>
                    <a:cubicBezTo>
                      <a:pt x="4566" y="29505"/>
                      <a:pt x="6375" y="31056"/>
                      <a:pt x="8357" y="32305"/>
                    </a:cubicBezTo>
                    <a:cubicBezTo>
                      <a:pt x="8658" y="31745"/>
                      <a:pt x="9046" y="31142"/>
                      <a:pt x="9261" y="30841"/>
                    </a:cubicBezTo>
                    <a:cubicBezTo>
                      <a:pt x="9309" y="30773"/>
                      <a:pt x="9372" y="30745"/>
                      <a:pt x="9449" y="30745"/>
                    </a:cubicBezTo>
                    <a:cubicBezTo>
                      <a:pt x="9841" y="30745"/>
                      <a:pt x="10609" y="31467"/>
                      <a:pt x="11778" y="31467"/>
                    </a:cubicBezTo>
                    <a:cubicBezTo>
                      <a:pt x="12444" y="31467"/>
                      <a:pt x="13241" y="31232"/>
                      <a:pt x="14171" y="30496"/>
                    </a:cubicBezTo>
                    <a:cubicBezTo>
                      <a:pt x="17100" y="28213"/>
                      <a:pt x="16540" y="16842"/>
                      <a:pt x="16885" y="16411"/>
                    </a:cubicBezTo>
                    <a:cubicBezTo>
                      <a:pt x="17165" y="16002"/>
                      <a:pt x="17606" y="15797"/>
                      <a:pt x="18048" y="15797"/>
                    </a:cubicBezTo>
                    <a:cubicBezTo>
                      <a:pt x="18489" y="15797"/>
                      <a:pt x="18931" y="16002"/>
                      <a:pt x="19211" y="16411"/>
                    </a:cubicBezTo>
                    <a:cubicBezTo>
                      <a:pt x="19591" y="16861"/>
                      <a:pt x="20034" y="17047"/>
                      <a:pt x="20467" y="17047"/>
                    </a:cubicBezTo>
                    <a:cubicBezTo>
                      <a:pt x="21113" y="17047"/>
                      <a:pt x="21736" y="16634"/>
                      <a:pt x="22097" y="16066"/>
                    </a:cubicBezTo>
                    <a:cubicBezTo>
                      <a:pt x="22381" y="15600"/>
                      <a:pt x="22550" y="15353"/>
                      <a:pt x="22708" y="15353"/>
                    </a:cubicBezTo>
                    <a:cubicBezTo>
                      <a:pt x="22886" y="15353"/>
                      <a:pt x="23050" y="15664"/>
                      <a:pt x="23346" y="16325"/>
                    </a:cubicBezTo>
                    <a:cubicBezTo>
                      <a:pt x="23561" y="16842"/>
                      <a:pt x="24121" y="17186"/>
                      <a:pt x="24681" y="17186"/>
                    </a:cubicBezTo>
                    <a:cubicBezTo>
                      <a:pt x="24810" y="15420"/>
                      <a:pt x="24638" y="13654"/>
                      <a:pt x="24250" y="11931"/>
                    </a:cubicBezTo>
                    <a:cubicBezTo>
                      <a:pt x="23863" y="10725"/>
                      <a:pt x="23389" y="9562"/>
                      <a:pt x="22829" y="8443"/>
                    </a:cubicBezTo>
                    <a:lnTo>
                      <a:pt x="22700" y="8400"/>
                    </a:lnTo>
                    <a:cubicBezTo>
                      <a:pt x="22086" y="8081"/>
                      <a:pt x="21460" y="7943"/>
                      <a:pt x="20836" y="7943"/>
                    </a:cubicBezTo>
                    <a:cubicBezTo>
                      <a:pt x="16993" y="7943"/>
                      <a:pt x="13208" y="13150"/>
                      <a:pt x="12578" y="13224"/>
                    </a:cubicBezTo>
                    <a:cubicBezTo>
                      <a:pt x="12575" y="13224"/>
                      <a:pt x="12573" y="13224"/>
                      <a:pt x="12570" y="13224"/>
                    </a:cubicBezTo>
                    <a:cubicBezTo>
                      <a:pt x="11843" y="13224"/>
                      <a:pt x="5462" y="1073"/>
                      <a:pt x="2929" y="43"/>
                    </a:cubicBezTo>
                    <a:cubicBezTo>
                      <a:pt x="2858" y="14"/>
                      <a:pt x="2789" y="0"/>
                      <a:pt x="27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66"/>
              <p:cNvSpPr/>
              <p:nvPr/>
            </p:nvSpPr>
            <p:spPr>
              <a:xfrm>
                <a:off x="3143200" y="3841875"/>
                <a:ext cx="769625" cy="579800"/>
              </a:xfrm>
              <a:custGeom>
                <a:rect b="b" l="l" r="r" t="t"/>
                <a:pathLst>
                  <a:path extrusionOk="0" h="23192" w="30785">
                    <a:moveTo>
                      <a:pt x="11951" y="0"/>
                    </a:moveTo>
                    <a:cubicBezTo>
                      <a:pt x="9589" y="0"/>
                      <a:pt x="7387" y="794"/>
                      <a:pt x="5717" y="2686"/>
                    </a:cubicBezTo>
                    <a:cubicBezTo>
                      <a:pt x="4381" y="4279"/>
                      <a:pt x="3305" y="6002"/>
                      <a:pt x="2529" y="7855"/>
                    </a:cubicBezTo>
                    <a:cubicBezTo>
                      <a:pt x="324" y="12927"/>
                      <a:pt x="0" y="18501"/>
                      <a:pt x="3245" y="18501"/>
                    </a:cubicBezTo>
                    <a:cubicBezTo>
                      <a:pt x="3803" y="18501"/>
                      <a:pt x="4466" y="18337"/>
                      <a:pt x="5243" y="17977"/>
                    </a:cubicBezTo>
                    <a:cubicBezTo>
                      <a:pt x="7682" y="16847"/>
                      <a:pt x="9795" y="16402"/>
                      <a:pt x="11548" y="16402"/>
                    </a:cubicBezTo>
                    <a:cubicBezTo>
                      <a:pt x="14811" y="16402"/>
                      <a:pt x="16829" y="17943"/>
                      <a:pt x="17389" y="19484"/>
                    </a:cubicBezTo>
                    <a:cubicBezTo>
                      <a:pt x="17389" y="19484"/>
                      <a:pt x="18865" y="22502"/>
                      <a:pt x="20129" y="22502"/>
                    </a:cubicBezTo>
                    <a:cubicBezTo>
                      <a:pt x="20298" y="22502"/>
                      <a:pt x="20463" y="22449"/>
                      <a:pt x="20620" y="22327"/>
                    </a:cubicBezTo>
                    <a:cubicBezTo>
                      <a:pt x="21725" y="21471"/>
                      <a:pt x="22034" y="19907"/>
                      <a:pt x="22351" y="19907"/>
                    </a:cubicBezTo>
                    <a:cubicBezTo>
                      <a:pt x="22417" y="19907"/>
                      <a:pt x="22484" y="19975"/>
                      <a:pt x="22558" y="20130"/>
                    </a:cubicBezTo>
                    <a:cubicBezTo>
                      <a:pt x="22973" y="20959"/>
                      <a:pt x="23826" y="22507"/>
                      <a:pt x="24965" y="22507"/>
                    </a:cubicBezTo>
                    <a:cubicBezTo>
                      <a:pt x="25009" y="22507"/>
                      <a:pt x="25054" y="22504"/>
                      <a:pt x="25099" y="22499"/>
                    </a:cubicBezTo>
                    <a:cubicBezTo>
                      <a:pt x="26084" y="22390"/>
                      <a:pt x="26019" y="20674"/>
                      <a:pt x="26263" y="20674"/>
                    </a:cubicBezTo>
                    <a:cubicBezTo>
                      <a:pt x="26308" y="20674"/>
                      <a:pt x="26362" y="20731"/>
                      <a:pt x="26435" y="20863"/>
                    </a:cubicBezTo>
                    <a:cubicBezTo>
                      <a:pt x="26765" y="21557"/>
                      <a:pt x="27985" y="23191"/>
                      <a:pt x="29001" y="23191"/>
                    </a:cubicBezTo>
                    <a:cubicBezTo>
                      <a:pt x="29309" y="23191"/>
                      <a:pt x="29597" y="23042"/>
                      <a:pt x="29837" y="22672"/>
                    </a:cubicBezTo>
                    <a:cubicBezTo>
                      <a:pt x="30785" y="21164"/>
                      <a:pt x="30010" y="15220"/>
                      <a:pt x="26607" y="9405"/>
                    </a:cubicBezTo>
                    <a:cubicBezTo>
                      <a:pt x="26305" y="8845"/>
                      <a:pt x="25961" y="8328"/>
                      <a:pt x="25616" y="7811"/>
                    </a:cubicBezTo>
                    <a:cubicBezTo>
                      <a:pt x="22690" y="3568"/>
                      <a:pt x="16959" y="0"/>
                      <a:pt x="119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66"/>
              <p:cNvSpPr/>
              <p:nvPr/>
            </p:nvSpPr>
            <p:spPr>
              <a:xfrm>
                <a:off x="3778200" y="4466025"/>
                <a:ext cx="107725" cy="101450"/>
              </a:xfrm>
              <a:custGeom>
                <a:rect b="b" l="l" r="r" t="t"/>
                <a:pathLst>
                  <a:path extrusionOk="0" h="4058" w="4309">
                    <a:moveTo>
                      <a:pt x="1975" y="0"/>
                    </a:moveTo>
                    <a:cubicBezTo>
                      <a:pt x="1517" y="0"/>
                      <a:pt x="1056" y="115"/>
                      <a:pt x="647" y="333"/>
                    </a:cubicBezTo>
                    <a:cubicBezTo>
                      <a:pt x="1" y="807"/>
                      <a:pt x="690" y="2056"/>
                      <a:pt x="1379" y="2961"/>
                    </a:cubicBezTo>
                    <a:cubicBezTo>
                      <a:pt x="1681" y="3391"/>
                      <a:pt x="2068" y="3736"/>
                      <a:pt x="2456" y="4037"/>
                    </a:cubicBezTo>
                    <a:cubicBezTo>
                      <a:pt x="2491" y="4051"/>
                      <a:pt x="2527" y="4058"/>
                      <a:pt x="2565" y="4058"/>
                    </a:cubicBezTo>
                    <a:cubicBezTo>
                      <a:pt x="3229" y="4058"/>
                      <a:pt x="4308" y="2007"/>
                      <a:pt x="4308" y="1151"/>
                    </a:cubicBezTo>
                    <a:cubicBezTo>
                      <a:pt x="4308" y="678"/>
                      <a:pt x="3619" y="290"/>
                      <a:pt x="2758" y="118"/>
                    </a:cubicBezTo>
                    <a:cubicBezTo>
                      <a:pt x="2505" y="39"/>
                      <a:pt x="2240" y="0"/>
                      <a:pt x="19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66"/>
              <p:cNvSpPr/>
              <p:nvPr/>
            </p:nvSpPr>
            <p:spPr>
              <a:xfrm>
                <a:off x="3779275" y="4466025"/>
                <a:ext cx="75425" cy="74025"/>
              </a:xfrm>
              <a:custGeom>
                <a:rect b="b" l="l" r="r" t="t"/>
                <a:pathLst>
                  <a:path extrusionOk="0" h="2961" w="3017">
                    <a:moveTo>
                      <a:pt x="1956" y="0"/>
                    </a:moveTo>
                    <a:cubicBezTo>
                      <a:pt x="1500" y="0"/>
                      <a:pt x="1056" y="115"/>
                      <a:pt x="647" y="333"/>
                    </a:cubicBezTo>
                    <a:cubicBezTo>
                      <a:pt x="1" y="807"/>
                      <a:pt x="647" y="2056"/>
                      <a:pt x="1379" y="2961"/>
                    </a:cubicBezTo>
                    <a:cubicBezTo>
                      <a:pt x="2327" y="2831"/>
                      <a:pt x="3016" y="2013"/>
                      <a:pt x="3016" y="1065"/>
                    </a:cubicBezTo>
                    <a:cubicBezTo>
                      <a:pt x="3016" y="721"/>
                      <a:pt x="2930" y="419"/>
                      <a:pt x="2758" y="118"/>
                    </a:cubicBezTo>
                    <a:cubicBezTo>
                      <a:pt x="2489" y="39"/>
                      <a:pt x="2220" y="0"/>
                      <a:pt x="19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66"/>
              <p:cNvSpPr/>
              <p:nvPr/>
            </p:nvSpPr>
            <p:spPr>
              <a:xfrm>
                <a:off x="3205350" y="3842675"/>
                <a:ext cx="642125" cy="361125"/>
              </a:xfrm>
              <a:custGeom>
                <a:rect b="b" l="l" r="r" t="t"/>
                <a:pathLst>
                  <a:path extrusionOk="0" h="14445" w="25685">
                    <a:moveTo>
                      <a:pt x="9449" y="1"/>
                    </a:moveTo>
                    <a:cubicBezTo>
                      <a:pt x="7076" y="1"/>
                      <a:pt x="4864" y="798"/>
                      <a:pt x="3188" y="2697"/>
                    </a:cubicBezTo>
                    <a:cubicBezTo>
                      <a:pt x="1852" y="4247"/>
                      <a:pt x="819" y="6013"/>
                      <a:pt x="0" y="7866"/>
                    </a:cubicBezTo>
                    <a:cubicBezTo>
                      <a:pt x="0" y="10967"/>
                      <a:pt x="1809" y="12690"/>
                      <a:pt x="3274" y="13250"/>
                    </a:cubicBezTo>
                    <a:cubicBezTo>
                      <a:pt x="3589" y="13376"/>
                      <a:pt x="4010" y="13429"/>
                      <a:pt x="4504" y="13429"/>
                    </a:cubicBezTo>
                    <a:cubicBezTo>
                      <a:pt x="7085" y="13429"/>
                      <a:pt x="11669" y="11989"/>
                      <a:pt x="13664" y="11989"/>
                    </a:cubicBezTo>
                    <a:cubicBezTo>
                      <a:pt x="14161" y="11989"/>
                      <a:pt x="14497" y="12079"/>
                      <a:pt x="14602" y="12302"/>
                    </a:cubicBezTo>
                    <a:cubicBezTo>
                      <a:pt x="15254" y="13804"/>
                      <a:pt x="16640" y="14444"/>
                      <a:pt x="17949" y="14444"/>
                    </a:cubicBezTo>
                    <a:cubicBezTo>
                      <a:pt x="19495" y="14444"/>
                      <a:pt x="20934" y="13552"/>
                      <a:pt x="20934" y="12130"/>
                    </a:cubicBezTo>
                    <a:cubicBezTo>
                      <a:pt x="20934" y="11615"/>
                      <a:pt x="21036" y="11415"/>
                      <a:pt x="21211" y="11415"/>
                    </a:cubicBezTo>
                    <a:cubicBezTo>
                      <a:pt x="21460" y="11415"/>
                      <a:pt x="21856" y="11821"/>
                      <a:pt x="22312" y="12302"/>
                    </a:cubicBezTo>
                    <a:cubicBezTo>
                      <a:pt x="22628" y="12643"/>
                      <a:pt x="23085" y="12815"/>
                      <a:pt x="23528" y="12815"/>
                    </a:cubicBezTo>
                    <a:cubicBezTo>
                      <a:pt x="24653" y="12815"/>
                      <a:pt x="25685" y="11703"/>
                      <a:pt x="24078" y="9416"/>
                    </a:cubicBezTo>
                    <a:cubicBezTo>
                      <a:pt x="23776" y="8856"/>
                      <a:pt x="23432" y="8339"/>
                      <a:pt x="23087" y="7779"/>
                    </a:cubicBezTo>
                    <a:cubicBezTo>
                      <a:pt x="20166" y="3543"/>
                      <a:pt x="14451" y="1"/>
                      <a:pt x="94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66"/>
              <p:cNvSpPr/>
              <p:nvPr/>
            </p:nvSpPr>
            <p:spPr>
              <a:xfrm>
                <a:off x="1713950" y="5041825"/>
                <a:ext cx="471675" cy="350475"/>
              </a:xfrm>
              <a:custGeom>
                <a:rect b="b" l="l" r="r" t="t"/>
                <a:pathLst>
                  <a:path extrusionOk="0" h="14019" w="18867">
                    <a:moveTo>
                      <a:pt x="9821" y="1"/>
                    </a:moveTo>
                    <a:lnTo>
                      <a:pt x="4351" y="6461"/>
                    </a:lnTo>
                    <a:lnTo>
                      <a:pt x="0" y="11587"/>
                    </a:lnTo>
                    <a:lnTo>
                      <a:pt x="388" y="11846"/>
                    </a:lnTo>
                    <a:lnTo>
                      <a:pt x="3015" y="13353"/>
                    </a:lnTo>
                    <a:lnTo>
                      <a:pt x="3877" y="13827"/>
                    </a:lnTo>
                    <a:cubicBezTo>
                      <a:pt x="3877" y="13827"/>
                      <a:pt x="9601" y="14018"/>
                      <a:pt x="13736" y="14018"/>
                    </a:cubicBezTo>
                    <a:cubicBezTo>
                      <a:pt x="15803" y="14018"/>
                      <a:pt x="17474" y="13971"/>
                      <a:pt x="17832" y="13827"/>
                    </a:cubicBezTo>
                    <a:cubicBezTo>
                      <a:pt x="18866" y="13396"/>
                      <a:pt x="14387" y="12061"/>
                      <a:pt x="13224" y="12061"/>
                    </a:cubicBezTo>
                    <a:cubicBezTo>
                      <a:pt x="12793" y="12061"/>
                      <a:pt x="12965" y="10726"/>
                      <a:pt x="13353" y="9003"/>
                    </a:cubicBezTo>
                    <a:cubicBezTo>
                      <a:pt x="14085" y="5772"/>
                      <a:pt x="15593" y="1077"/>
                      <a:pt x="15593" y="1077"/>
                    </a:cubicBezTo>
                    <a:lnTo>
                      <a:pt x="982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66"/>
              <p:cNvSpPr/>
              <p:nvPr/>
            </p:nvSpPr>
            <p:spPr>
              <a:xfrm>
                <a:off x="1724725" y="5041825"/>
                <a:ext cx="379050" cy="332775"/>
              </a:xfrm>
              <a:custGeom>
                <a:rect b="b" l="l" r="r" t="t"/>
                <a:pathLst>
                  <a:path extrusionOk="0" h="13311" w="15162">
                    <a:moveTo>
                      <a:pt x="9390" y="1"/>
                    </a:moveTo>
                    <a:lnTo>
                      <a:pt x="3920" y="6461"/>
                    </a:lnTo>
                    <a:lnTo>
                      <a:pt x="0" y="11803"/>
                    </a:lnTo>
                    <a:lnTo>
                      <a:pt x="2584" y="13310"/>
                    </a:lnTo>
                    <a:cubicBezTo>
                      <a:pt x="3187" y="13095"/>
                      <a:pt x="3747" y="12793"/>
                      <a:pt x="4264" y="12362"/>
                    </a:cubicBezTo>
                    <a:cubicBezTo>
                      <a:pt x="6851" y="10423"/>
                      <a:pt x="6694" y="8752"/>
                      <a:pt x="8214" y="8752"/>
                    </a:cubicBezTo>
                    <a:cubicBezTo>
                      <a:pt x="8618" y="8752"/>
                      <a:pt x="9140" y="8870"/>
                      <a:pt x="9864" y="9132"/>
                    </a:cubicBezTo>
                    <a:cubicBezTo>
                      <a:pt x="10478" y="9360"/>
                      <a:pt x="11000" y="9453"/>
                      <a:pt x="11443" y="9453"/>
                    </a:cubicBezTo>
                    <a:cubicBezTo>
                      <a:pt x="12087" y="9453"/>
                      <a:pt x="12565" y="9258"/>
                      <a:pt x="12922" y="9003"/>
                    </a:cubicBezTo>
                    <a:cubicBezTo>
                      <a:pt x="13654" y="5772"/>
                      <a:pt x="15162" y="1077"/>
                      <a:pt x="15162" y="1077"/>
                    </a:cubicBezTo>
                    <a:lnTo>
                      <a:pt x="93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66"/>
              <p:cNvSpPr/>
              <p:nvPr/>
            </p:nvSpPr>
            <p:spPr>
              <a:xfrm>
                <a:off x="2826300" y="5015975"/>
                <a:ext cx="316600" cy="355700"/>
              </a:xfrm>
              <a:custGeom>
                <a:rect b="b" l="l" r="r" t="t"/>
                <a:pathLst>
                  <a:path extrusionOk="0" h="14228" w="12664">
                    <a:moveTo>
                      <a:pt x="8529" y="1"/>
                    </a:moveTo>
                    <a:lnTo>
                      <a:pt x="8529" y="1"/>
                    </a:lnTo>
                    <a:cubicBezTo>
                      <a:pt x="6634" y="776"/>
                      <a:pt x="4954" y="1982"/>
                      <a:pt x="3619" y="3533"/>
                    </a:cubicBezTo>
                    <a:cubicBezTo>
                      <a:pt x="1207" y="6505"/>
                      <a:pt x="1" y="10295"/>
                      <a:pt x="216" y="14129"/>
                    </a:cubicBezTo>
                    <a:cubicBezTo>
                      <a:pt x="216" y="14129"/>
                      <a:pt x="2111" y="14172"/>
                      <a:pt x="4437" y="14215"/>
                    </a:cubicBezTo>
                    <a:cubicBezTo>
                      <a:pt x="5007" y="14222"/>
                      <a:pt x="5599" y="14227"/>
                      <a:pt x="6191" y="14227"/>
                    </a:cubicBezTo>
                    <a:cubicBezTo>
                      <a:pt x="8995" y="14227"/>
                      <a:pt x="11776" y="14117"/>
                      <a:pt x="12061" y="13655"/>
                    </a:cubicBezTo>
                    <a:cubicBezTo>
                      <a:pt x="12664" y="12793"/>
                      <a:pt x="8830" y="12061"/>
                      <a:pt x="7926" y="11889"/>
                    </a:cubicBezTo>
                    <a:cubicBezTo>
                      <a:pt x="7624" y="11846"/>
                      <a:pt x="7624" y="10898"/>
                      <a:pt x="7624" y="9563"/>
                    </a:cubicBezTo>
                    <a:cubicBezTo>
                      <a:pt x="7754" y="6117"/>
                      <a:pt x="8529" y="1"/>
                      <a:pt x="85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66"/>
              <p:cNvSpPr/>
              <p:nvPr/>
            </p:nvSpPr>
            <p:spPr>
              <a:xfrm>
                <a:off x="2829525" y="5017050"/>
                <a:ext cx="210000" cy="355375"/>
              </a:xfrm>
              <a:custGeom>
                <a:rect b="b" l="l" r="r" t="t"/>
                <a:pathLst>
                  <a:path extrusionOk="0" h="14215" w="8400">
                    <a:moveTo>
                      <a:pt x="8400" y="1"/>
                    </a:moveTo>
                    <a:lnTo>
                      <a:pt x="8400" y="1"/>
                    </a:lnTo>
                    <a:cubicBezTo>
                      <a:pt x="6505" y="733"/>
                      <a:pt x="4825" y="1939"/>
                      <a:pt x="3490" y="3490"/>
                    </a:cubicBezTo>
                    <a:lnTo>
                      <a:pt x="173" y="11458"/>
                    </a:lnTo>
                    <a:cubicBezTo>
                      <a:pt x="44" y="12320"/>
                      <a:pt x="1" y="13224"/>
                      <a:pt x="87" y="14086"/>
                    </a:cubicBezTo>
                    <a:cubicBezTo>
                      <a:pt x="87" y="14086"/>
                      <a:pt x="1982" y="14172"/>
                      <a:pt x="4308" y="14215"/>
                    </a:cubicBezTo>
                    <a:cubicBezTo>
                      <a:pt x="4610" y="12492"/>
                      <a:pt x="5083" y="10252"/>
                      <a:pt x="5428" y="9520"/>
                    </a:cubicBezTo>
                    <a:cubicBezTo>
                      <a:pt x="5615" y="9146"/>
                      <a:pt x="5831" y="9020"/>
                      <a:pt x="6068" y="9020"/>
                    </a:cubicBezTo>
                    <a:cubicBezTo>
                      <a:pt x="6486" y="9020"/>
                      <a:pt x="6973" y="9410"/>
                      <a:pt x="7495" y="9520"/>
                    </a:cubicBezTo>
                    <a:cubicBezTo>
                      <a:pt x="7625" y="6074"/>
                      <a:pt x="8400" y="1"/>
                      <a:pt x="84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66"/>
              <p:cNvSpPr/>
              <p:nvPr/>
            </p:nvSpPr>
            <p:spPr>
              <a:xfrm>
                <a:off x="870875" y="3871675"/>
                <a:ext cx="809725" cy="1257150"/>
              </a:xfrm>
              <a:custGeom>
                <a:rect b="b" l="l" r="r" t="t"/>
                <a:pathLst>
                  <a:path extrusionOk="0" h="50286" w="32389">
                    <a:moveTo>
                      <a:pt x="29930" y="1"/>
                    </a:moveTo>
                    <a:cubicBezTo>
                      <a:pt x="29570" y="1"/>
                      <a:pt x="29213" y="11"/>
                      <a:pt x="28856" y="29"/>
                    </a:cubicBezTo>
                    <a:lnTo>
                      <a:pt x="28511" y="29"/>
                    </a:lnTo>
                    <a:cubicBezTo>
                      <a:pt x="27779" y="72"/>
                      <a:pt x="27004" y="159"/>
                      <a:pt x="26142" y="288"/>
                    </a:cubicBezTo>
                    <a:lnTo>
                      <a:pt x="25841" y="331"/>
                    </a:lnTo>
                    <a:cubicBezTo>
                      <a:pt x="25626" y="374"/>
                      <a:pt x="25410" y="417"/>
                      <a:pt x="25152" y="460"/>
                    </a:cubicBezTo>
                    <a:cubicBezTo>
                      <a:pt x="25023" y="460"/>
                      <a:pt x="24980" y="503"/>
                      <a:pt x="24764" y="546"/>
                    </a:cubicBezTo>
                    <a:cubicBezTo>
                      <a:pt x="24592" y="589"/>
                      <a:pt x="24377" y="632"/>
                      <a:pt x="24161" y="675"/>
                    </a:cubicBezTo>
                    <a:lnTo>
                      <a:pt x="23644" y="805"/>
                    </a:lnTo>
                    <a:lnTo>
                      <a:pt x="22912" y="1020"/>
                    </a:lnTo>
                    <a:cubicBezTo>
                      <a:pt x="22697" y="1063"/>
                      <a:pt x="22567" y="1149"/>
                      <a:pt x="22309" y="1235"/>
                    </a:cubicBezTo>
                    <a:cubicBezTo>
                      <a:pt x="22051" y="1321"/>
                      <a:pt x="21835" y="1408"/>
                      <a:pt x="21577" y="1494"/>
                    </a:cubicBezTo>
                    <a:lnTo>
                      <a:pt x="21017" y="1709"/>
                    </a:lnTo>
                    <a:cubicBezTo>
                      <a:pt x="20715" y="1795"/>
                      <a:pt x="20457" y="1924"/>
                      <a:pt x="20198" y="2054"/>
                    </a:cubicBezTo>
                    <a:lnTo>
                      <a:pt x="19423" y="2398"/>
                    </a:lnTo>
                    <a:cubicBezTo>
                      <a:pt x="18949" y="2657"/>
                      <a:pt x="18432" y="2915"/>
                      <a:pt x="17959" y="3217"/>
                    </a:cubicBezTo>
                    <a:cubicBezTo>
                      <a:pt x="17657" y="3389"/>
                      <a:pt x="17399" y="3561"/>
                      <a:pt x="17140" y="3734"/>
                    </a:cubicBezTo>
                    <a:cubicBezTo>
                      <a:pt x="17011" y="3820"/>
                      <a:pt x="16882" y="3863"/>
                      <a:pt x="16796" y="3949"/>
                    </a:cubicBezTo>
                    <a:cubicBezTo>
                      <a:pt x="16537" y="4121"/>
                      <a:pt x="16279" y="4294"/>
                      <a:pt x="15977" y="4509"/>
                    </a:cubicBezTo>
                    <a:lnTo>
                      <a:pt x="15633" y="4767"/>
                    </a:lnTo>
                    <a:cubicBezTo>
                      <a:pt x="15417" y="4983"/>
                      <a:pt x="15116" y="5198"/>
                      <a:pt x="14857" y="5413"/>
                    </a:cubicBezTo>
                    <a:cubicBezTo>
                      <a:pt x="7279" y="11806"/>
                      <a:pt x="5693" y="20238"/>
                      <a:pt x="6786" y="20238"/>
                    </a:cubicBezTo>
                    <a:cubicBezTo>
                      <a:pt x="6805" y="20238"/>
                      <a:pt x="6825" y="20236"/>
                      <a:pt x="6846" y="20231"/>
                    </a:cubicBezTo>
                    <a:cubicBezTo>
                      <a:pt x="6972" y="20203"/>
                      <a:pt x="7082" y="20189"/>
                      <a:pt x="7174" y="20189"/>
                    </a:cubicBezTo>
                    <a:cubicBezTo>
                      <a:pt x="7966" y="20189"/>
                      <a:pt x="7503" y="21271"/>
                      <a:pt x="5381" y="25012"/>
                    </a:cubicBezTo>
                    <a:cubicBezTo>
                      <a:pt x="4563" y="26648"/>
                      <a:pt x="3960" y="28371"/>
                      <a:pt x="3529" y="30180"/>
                    </a:cubicBezTo>
                    <a:cubicBezTo>
                      <a:pt x="1521" y="37836"/>
                      <a:pt x="1" y="50286"/>
                      <a:pt x="4650" y="50286"/>
                    </a:cubicBezTo>
                    <a:cubicBezTo>
                      <a:pt x="4788" y="50286"/>
                      <a:pt x="4931" y="50275"/>
                      <a:pt x="5080" y="50252"/>
                    </a:cubicBezTo>
                    <a:cubicBezTo>
                      <a:pt x="5424" y="50166"/>
                      <a:pt x="5769" y="50080"/>
                      <a:pt x="6114" y="49951"/>
                    </a:cubicBezTo>
                    <a:cubicBezTo>
                      <a:pt x="11469" y="47767"/>
                      <a:pt x="11466" y="35616"/>
                      <a:pt x="12247" y="35616"/>
                    </a:cubicBezTo>
                    <a:cubicBezTo>
                      <a:pt x="12283" y="35616"/>
                      <a:pt x="12320" y="35641"/>
                      <a:pt x="12359" y="35694"/>
                    </a:cubicBezTo>
                    <a:cubicBezTo>
                      <a:pt x="12752" y="36224"/>
                      <a:pt x="13154" y="36576"/>
                      <a:pt x="13516" y="36576"/>
                    </a:cubicBezTo>
                    <a:cubicBezTo>
                      <a:pt x="13948" y="36576"/>
                      <a:pt x="14322" y="36077"/>
                      <a:pt x="14556" y="34789"/>
                    </a:cubicBezTo>
                    <a:cubicBezTo>
                      <a:pt x="14599" y="34574"/>
                      <a:pt x="14642" y="34229"/>
                      <a:pt x="14728" y="33755"/>
                    </a:cubicBezTo>
                    <a:cubicBezTo>
                      <a:pt x="15331" y="29965"/>
                      <a:pt x="16882" y="19455"/>
                      <a:pt x="21404" y="17560"/>
                    </a:cubicBezTo>
                    <a:cubicBezTo>
                      <a:pt x="26444" y="15492"/>
                      <a:pt x="32388" y="72"/>
                      <a:pt x="31484" y="72"/>
                    </a:cubicBezTo>
                    <a:cubicBezTo>
                      <a:pt x="30954" y="22"/>
                      <a:pt x="30439" y="1"/>
                      <a:pt x="299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66"/>
              <p:cNvSpPr/>
              <p:nvPr/>
            </p:nvSpPr>
            <p:spPr>
              <a:xfrm>
                <a:off x="960175" y="3871675"/>
                <a:ext cx="720425" cy="862525"/>
              </a:xfrm>
              <a:custGeom>
                <a:rect b="b" l="l" r="r" t="t"/>
                <a:pathLst>
                  <a:path extrusionOk="0" h="34501" w="28817">
                    <a:moveTo>
                      <a:pt x="26358" y="1"/>
                    </a:moveTo>
                    <a:cubicBezTo>
                      <a:pt x="25998" y="1"/>
                      <a:pt x="25641" y="11"/>
                      <a:pt x="25284" y="29"/>
                    </a:cubicBezTo>
                    <a:lnTo>
                      <a:pt x="24939" y="29"/>
                    </a:lnTo>
                    <a:cubicBezTo>
                      <a:pt x="24207" y="72"/>
                      <a:pt x="23432" y="159"/>
                      <a:pt x="22570" y="288"/>
                    </a:cubicBezTo>
                    <a:lnTo>
                      <a:pt x="22269" y="331"/>
                    </a:lnTo>
                    <a:cubicBezTo>
                      <a:pt x="22054" y="374"/>
                      <a:pt x="21838" y="417"/>
                      <a:pt x="21580" y="460"/>
                    </a:cubicBezTo>
                    <a:cubicBezTo>
                      <a:pt x="21451" y="460"/>
                      <a:pt x="21408" y="503"/>
                      <a:pt x="21192" y="546"/>
                    </a:cubicBezTo>
                    <a:cubicBezTo>
                      <a:pt x="21020" y="589"/>
                      <a:pt x="20805" y="632"/>
                      <a:pt x="20589" y="675"/>
                    </a:cubicBezTo>
                    <a:lnTo>
                      <a:pt x="20072" y="805"/>
                    </a:lnTo>
                    <a:lnTo>
                      <a:pt x="19340" y="1020"/>
                    </a:lnTo>
                    <a:cubicBezTo>
                      <a:pt x="19125" y="1063"/>
                      <a:pt x="18995" y="1149"/>
                      <a:pt x="18737" y="1235"/>
                    </a:cubicBezTo>
                    <a:cubicBezTo>
                      <a:pt x="18479" y="1321"/>
                      <a:pt x="18263" y="1408"/>
                      <a:pt x="18005" y="1494"/>
                    </a:cubicBezTo>
                    <a:lnTo>
                      <a:pt x="17445" y="1709"/>
                    </a:lnTo>
                    <a:cubicBezTo>
                      <a:pt x="17143" y="1795"/>
                      <a:pt x="16885" y="1924"/>
                      <a:pt x="16626" y="2054"/>
                    </a:cubicBezTo>
                    <a:lnTo>
                      <a:pt x="15851" y="2398"/>
                    </a:lnTo>
                    <a:cubicBezTo>
                      <a:pt x="15377" y="2657"/>
                      <a:pt x="14860" y="2915"/>
                      <a:pt x="14387" y="3217"/>
                    </a:cubicBezTo>
                    <a:cubicBezTo>
                      <a:pt x="14085" y="3389"/>
                      <a:pt x="13827" y="3561"/>
                      <a:pt x="13568" y="3734"/>
                    </a:cubicBezTo>
                    <a:cubicBezTo>
                      <a:pt x="13439" y="3820"/>
                      <a:pt x="13310" y="3863"/>
                      <a:pt x="13224" y="3949"/>
                    </a:cubicBezTo>
                    <a:cubicBezTo>
                      <a:pt x="12965" y="4121"/>
                      <a:pt x="12707" y="4294"/>
                      <a:pt x="12405" y="4509"/>
                    </a:cubicBezTo>
                    <a:lnTo>
                      <a:pt x="12061" y="4767"/>
                    </a:lnTo>
                    <a:cubicBezTo>
                      <a:pt x="11845" y="4983"/>
                      <a:pt x="11544" y="5198"/>
                      <a:pt x="11285" y="5413"/>
                    </a:cubicBezTo>
                    <a:cubicBezTo>
                      <a:pt x="3707" y="11806"/>
                      <a:pt x="2121" y="20238"/>
                      <a:pt x="3214" y="20238"/>
                    </a:cubicBezTo>
                    <a:cubicBezTo>
                      <a:pt x="3233" y="20238"/>
                      <a:pt x="3253" y="20236"/>
                      <a:pt x="3274" y="20231"/>
                    </a:cubicBezTo>
                    <a:cubicBezTo>
                      <a:pt x="3400" y="20203"/>
                      <a:pt x="3510" y="20189"/>
                      <a:pt x="3602" y="20189"/>
                    </a:cubicBezTo>
                    <a:cubicBezTo>
                      <a:pt x="4394" y="20189"/>
                      <a:pt x="3931" y="21271"/>
                      <a:pt x="1809" y="25012"/>
                    </a:cubicBezTo>
                    <a:cubicBezTo>
                      <a:pt x="991" y="26648"/>
                      <a:pt x="388" y="28414"/>
                      <a:pt x="0" y="30180"/>
                    </a:cubicBezTo>
                    <a:cubicBezTo>
                      <a:pt x="209" y="30341"/>
                      <a:pt x="435" y="30436"/>
                      <a:pt x="669" y="30436"/>
                    </a:cubicBezTo>
                    <a:cubicBezTo>
                      <a:pt x="1062" y="30436"/>
                      <a:pt x="1474" y="30167"/>
                      <a:pt x="1852" y="29491"/>
                    </a:cubicBezTo>
                    <a:cubicBezTo>
                      <a:pt x="2758" y="27778"/>
                      <a:pt x="3705" y="27025"/>
                      <a:pt x="4314" y="27025"/>
                    </a:cubicBezTo>
                    <a:cubicBezTo>
                      <a:pt x="4778" y="27025"/>
                      <a:pt x="5047" y="27461"/>
                      <a:pt x="4954" y="28242"/>
                    </a:cubicBezTo>
                    <a:cubicBezTo>
                      <a:pt x="4574" y="31167"/>
                      <a:pt x="5385" y="32602"/>
                      <a:pt x="6376" y="32602"/>
                    </a:cubicBezTo>
                    <a:cubicBezTo>
                      <a:pt x="6845" y="32602"/>
                      <a:pt x="7354" y="32281"/>
                      <a:pt x="7797" y="31645"/>
                    </a:cubicBezTo>
                    <a:cubicBezTo>
                      <a:pt x="8392" y="30772"/>
                      <a:pt x="8862" y="30331"/>
                      <a:pt x="9122" y="30331"/>
                    </a:cubicBezTo>
                    <a:cubicBezTo>
                      <a:pt x="9389" y="30331"/>
                      <a:pt x="9436" y="30794"/>
                      <a:pt x="9175" y="31731"/>
                    </a:cubicBezTo>
                    <a:cubicBezTo>
                      <a:pt x="9089" y="32032"/>
                      <a:pt x="9046" y="32377"/>
                      <a:pt x="9003" y="32679"/>
                    </a:cubicBezTo>
                    <a:cubicBezTo>
                      <a:pt x="8944" y="33580"/>
                      <a:pt x="9141" y="34501"/>
                      <a:pt x="9819" y="34501"/>
                    </a:cubicBezTo>
                    <a:cubicBezTo>
                      <a:pt x="10145" y="34501"/>
                      <a:pt x="10582" y="34287"/>
                      <a:pt x="11156" y="33755"/>
                    </a:cubicBezTo>
                    <a:cubicBezTo>
                      <a:pt x="11759" y="29965"/>
                      <a:pt x="13310" y="19455"/>
                      <a:pt x="17832" y="17560"/>
                    </a:cubicBezTo>
                    <a:cubicBezTo>
                      <a:pt x="22872" y="15492"/>
                      <a:pt x="28816" y="72"/>
                      <a:pt x="27912" y="72"/>
                    </a:cubicBezTo>
                    <a:cubicBezTo>
                      <a:pt x="27382" y="22"/>
                      <a:pt x="26867" y="1"/>
                      <a:pt x="2635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66"/>
              <p:cNvSpPr/>
              <p:nvPr/>
            </p:nvSpPr>
            <p:spPr>
              <a:xfrm>
                <a:off x="1023700" y="3870900"/>
                <a:ext cx="656900" cy="1249550"/>
              </a:xfrm>
              <a:custGeom>
                <a:rect b="b" l="l" r="r" t="t"/>
                <a:pathLst>
                  <a:path extrusionOk="0" h="49982" w="26276">
                    <a:moveTo>
                      <a:pt x="23462" y="0"/>
                    </a:moveTo>
                    <a:cubicBezTo>
                      <a:pt x="23225" y="0"/>
                      <a:pt x="22985" y="6"/>
                      <a:pt x="22743" y="17"/>
                    </a:cubicBezTo>
                    <a:lnTo>
                      <a:pt x="22398" y="17"/>
                    </a:lnTo>
                    <a:cubicBezTo>
                      <a:pt x="21709" y="60"/>
                      <a:pt x="20934" y="146"/>
                      <a:pt x="20029" y="276"/>
                    </a:cubicBezTo>
                    <a:lnTo>
                      <a:pt x="19771" y="319"/>
                    </a:lnTo>
                    <a:cubicBezTo>
                      <a:pt x="10467" y="9278"/>
                      <a:pt x="8615" y="26206"/>
                      <a:pt x="7194" y="32020"/>
                    </a:cubicBezTo>
                    <a:cubicBezTo>
                      <a:pt x="7082" y="32579"/>
                      <a:pt x="6842" y="32719"/>
                      <a:pt x="6584" y="32719"/>
                    </a:cubicBezTo>
                    <a:cubicBezTo>
                      <a:pt x="6544" y="32719"/>
                      <a:pt x="6503" y="32715"/>
                      <a:pt x="6462" y="32710"/>
                    </a:cubicBezTo>
                    <a:cubicBezTo>
                      <a:pt x="6142" y="32656"/>
                      <a:pt x="5779" y="32464"/>
                      <a:pt x="5418" y="32464"/>
                    </a:cubicBezTo>
                    <a:cubicBezTo>
                      <a:pt x="4901" y="32464"/>
                      <a:pt x="4387" y="32856"/>
                      <a:pt x="4006" y="34605"/>
                    </a:cubicBezTo>
                    <a:cubicBezTo>
                      <a:pt x="3059" y="39300"/>
                      <a:pt x="2327" y="44598"/>
                      <a:pt x="1" y="49982"/>
                    </a:cubicBezTo>
                    <a:cubicBezTo>
                      <a:pt x="5356" y="47798"/>
                      <a:pt x="5353" y="35647"/>
                      <a:pt x="6134" y="35647"/>
                    </a:cubicBezTo>
                    <a:cubicBezTo>
                      <a:pt x="6170" y="35647"/>
                      <a:pt x="6207" y="35672"/>
                      <a:pt x="6246" y="35725"/>
                    </a:cubicBezTo>
                    <a:cubicBezTo>
                      <a:pt x="6639" y="36255"/>
                      <a:pt x="7041" y="36607"/>
                      <a:pt x="7403" y="36607"/>
                    </a:cubicBezTo>
                    <a:cubicBezTo>
                      <a:pt x="7835" y="36607"/>
                      <a:pt x="8209" y="36108"/>
                      <a:pt x="8443" y="34820"/>
                    </a:cubicBezTo>
                    <a:cubicBezTo>
                      <a:pt x="8486" y="34605"/>
                      <a:pt x="8529" y="34260"/>
                      <a:pt x="8615" y="33786"/>
                    </a:cubicBezTo>
                    <a:cubicBezTo>
                      <a:pt x="9218" y="29996"/>
                      <a:pt x="10769" y="19486"/>
                      <a:pt x="15291" y="17591"/>
                    </a:cubicBezTo>
                    <a:cubicBezTo>
                      <a:pt x="20331" y="15523"/>
                      <a:pt x="26275" y="103"/>
                      <a:pt x="25371" y="103"/>
                    </a:cubicBezTo>
                    <a:cubicBezTo>
                      <a:pt x="24740" y="40"/>
                      <a:pt x="24109" y="0"/>
                      <a:pt x="234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66"/>
              <p:cNvSpPr/>
              <p:nvPr/>
            </p:nvSpPr>
            <p:spPr>
              <a:xfrm>
                <a:off x="1308650" y="3668775"/>
                <a:ext cx="1907475" cy="1792100"/>
              </a:xfrm>
              <a:custGeom>
                <a:rect b="b" l="l" r="r" t="t"/>
                <a:pathLst>
                  <a:path extrusionOk="0" h="71684" w="76299">
                    <a:moveTo>
                      <a:pt x="39260" y="1"/>
                    </a:moveTo>
                    <a:cubicBezTo>
                      <a:pt x="39181" y="1"/>
                      <a:pt x="39108" y="2"/>
                      <a:pt x="39041" y="4"/>
                    </a:cubicBezTo>
                    <a:cubicBezTo>
                      <a:pt x="35035" y="177"/>
                      <a:pt x="33571" y="737"/>
                      <a:pt x="34303" y="1814"/>
                    </a:cubicBezTo>
                    <a:cubicBezTo>
                      <a:pt x="34489" y="2076"/>
                      <a:pt x="34397" y="2144"/>
                      <a:pt x="33970" y="2144"/>
                    </a:cubicBezTo>
                    <a:cubicBezTo>
                      <a:pt x="33509" y="2144"/>
                      <a:pt x="32655" y="2064"/>
                      <a:pt x="31335" y="2064"/>
                    </a:cubicBezTo>
                    <a:cubicBezTo>
                      <a:pt x="29069" y="2064"/>
                      <a:pt x="25429" y="2300"/>
                      <a:pt x="20046" y="3580"/>
                    </a:cubicBezTo>
                    <a:cubicBezTo>
                      <a:pt x="11647" y="5518"/>
                      <a:pt x="6693" y="11677"/>
                      <a:pt x="3764" y="20076"/>
                    </a:cubicBezTo>
                    <a:cubicBezTo>
                      <a:pt x="2687" y="23264"/>
                      <a:pt x="1869" y="26537"/>
                      <a:pt x="1352" y="29854"/>
                    </a:cubicBezTo>
                    <a:cubicBezTo>
                      <a:pt x="921" y="32180"/>
                      <a:pt x="663" y="34549"/>
                      <a:pt x="491" y="36918"/>
                    </a:cubicBezTo>
                    <a:cubicBezTo>
                      <a:pt x="0" y="45011"/>
                      <a:pt x="1488" y="49187"/>
                      <a:pt x="2267" y="49187"/>
                    </a:cubicBezTo>
                    <a:cubicBezTo>
                      <a:pt x="2309" y="49187"/>
                      <a:pt x="2349" y="49175"/>
                      <a:pt x="2386" y="49151"/>
                    </a:cubicBezTo>
                    <a:cubicBezTo>
                      <a:pt x="2530" y="49050"/>
                      <a:pt x="2646" y="49000"/>
                      <a:pt x="2741" y="49000"/>
                    </a:cubicBezTo>
                    <a:cubicBezTo>
                      <a:pt x="3216" y="49000"/>
                      <a:pt x="3169" y="50250"/>
                      <a:pt x="3420" y="52726"/>
                    </a:cubicBezTo>
                    <a:cubicBezTo>
                      <a:pt x="3721" y="55698"/>
                      <a:pt x="5487" y="55396"/>
                      <a:pt x="6219" y="56129"/>
                    </a:cubicBezTo>
                    <a:cubicBezTo>
                      <a:pt x="6995" y="56861"/>
                      <a:pt x="5789" y="68146"/>
                      <a:pt x="7124" y="69223"/>
                    </a:cubicBezTo>
                    <a:cubicBezTo>
                      <a:pt x="7757" y="69713"/>
                      <a:pt x="11295" y="69903"/>
                      <a:pt x="14918" y="69903"/>
                    </a:cubicBezTo>
                    <a:cubicBezTo>
                      <a:pt x="18938" y="69903"/>
                      <a:pt x="23063" y="69669"/>
                      <a:pt x="23449" y="69352"/>
                    </a:cubicBezTo>
                    <a:cubicBezTo>
                      <a:pt x="24224" y="68749"/>
                      <a:pt x="19615" y="67112"/>
                      <a:pt x="18711" y="66983"/>
                    </a:cubicBezTo>
                    <a:cubicBezTo>
                      <a:pt x="17806" y="66811"/>
                      <a:pt x="23879" y="60307"/>
                      <a:pt x="24784" y="59402"/>
                    </a:cubicBezTo>
                    <a:cubicBezTo>
                      <a:pt x="24901" y="59285"/>
                      <a:pt x="24979" y="59233"/>
                      <a:pt x="25032" y="59233"/>
                    </a:cubicBezTo>
                    <a:cubicBezTo>
                      <a:pt x="25383" y="59233"/>
                      <a:pt x="24527" y="61603"/>
                      <a:pt x="25990" y="62503"/>
                    </a:cubicBezTo>
                    <a:cubicBezTo>
                      <a:pt x="26138" y="62601"/>
                      <a:pt x="26282" y="62645"/>
                      <a:pt x="26422" y="62645"/>
                    </a:cubicBezTo>
                    <a:cubicBezTo>
                      <a:pt x="27831" y="62645"/>
                      <a:pt x="28832" y="58130"/>
                      <a:pt x="29263" y="57464"/>
                    </a:cubicBezTo>
                    <a:cubicBezTo>
                      <a:pt x="29308" y="57388"/>
                      <a:pt x="29360" y="57353"/>
                      <a:pt x="29417" y="57353"/>
                    </a:cubicBezTo>
                    <a:cubicBezTo>
                      <a:pt x="29914" y="57353"/>
                      <a:pt x="30885" y="59889"/>
                      <a:pt x="32235" y="60005"/>
                    </a:cubicBezTo>
                    <a:cubicBezTo>
                      <a:pt x="32280" y="60009"/>
                      <a:pt x="32323" y="60011"/>
                      <a:pt x="32366" y="60011"/>
                    </a:cubicBezTo>
                    <a:cubicBezTo>
                      <a:pt x="33744" y="60011"/>
                      <a:pt x="34463" y="58043"/>
                      <a:pt x="35466" y="57292"/>
                    </a:cubicBezTo>
                    <a:cubicBezTo>
                      <a:pt x="35601" y="57200"/>
                      <a:pt x="35723" y="57159"/>
                      <a:pt x="35839" y="57159"/>
                    </a:cubicBezTo>
                    <a:cubicBezTo>
                      <a:pt x="36648" y="57159"/>
                      <a:pt x="37158" y="59117"/>
                      <a:pt x="39644" y="59230"/>
                    </a:cubicBezTo>
                    <a:cubicBezTo>
                      <a:pt x="39738" y="59236"/>
                      <a:pt x="39832" y="59238"/>
                      <a:pt x="39925" y="59238"/>
                    </a:cubicBezTo>
                    <a:cubicBezTo>
                      <a:pt x="42137" y="59238"/>
                      <a:pt x="44271" y="57718"/>
                      <a:pt x="45102" y="57718"/>
                    </a:cubicBezTo>
                    <a:cubicBezTo>
                      <a:pt x="45302" y="57718"/>
                      <a:pt x="45426" y="57806"/>
                      <a:pt x="45459" y="58024"/>
                    </a:cubicBezTo>
                    <a:cubicBezTo>
                      <a:pt x="45521" y="58607"/>
                      <a:pt x="45866" y="58838"/>
                      <a:pt x="46307" y="58838"/>
                    </a:cubicBezTo>
                    <a:cubicBezTo>
                      <a:pt x="46778" y="58838"/>
                      <a:pt x="47361" y="58574"/>
                      <a:pt x="47828" y="58196"/>
                    </a:cubicBezTo>
                    <a:cubicBezTo>
                      <a:pt x="47901" y="58134"/>
                      <a:pt x="47961" y="58105"/>
                      <a:pt x="48011" y="58105"/>
                    </a:cubicBezTo>
                    <a:cubicBezTo>
                      <a:pt x="48541" y="58105"/>
                      <a:pt x="47774" y="61499"/>
                      <a:pt x="47655" y="63666"/>
                    </a:cubicBezTo>
                    <a:cubicBezTo>
                      <a:pt x="47583" y="65020"/>
                      <a:pt x="47918" y="65465"/>
                      <a:pt x="48309" y="65465"/>
                    </a:cubicBezTo>
                    <a:cubicBezTo>
                      <a:pt x="48615" y="65465"/>
                      <a:pt x="48955" y="65194"/>
                      <a:pt x="49163" y="64872"/>
                    </a:cubicBezTo>
                    <a:cubicBezTo>
                      <a:pt x="49194" y="64820"/>
                      <a:pt x="49219" y="64796"/>
                      <a:pt x="49240" y="64796"/>
                    </a:cubicBezTo>
                    <a:cubicBezTo>
                      <a:pt x="49513" y="64796"/>
                      <a:pt x="49012" y="68994"/>
                      <a:pt x="49292" y="70515"/>
                    </a:cubicBezTo>
                    <a:cubicBezTo>
                      <a:pt x="49447" y="71354"/>
                      <a:pt x="54053" y="71684"/>
                      <a:pt x="58643" y="71684"/>
                    </a:cubicBezTo>
                    <a:cubicBezTo>
                      <a:pt x="63005" y="71684"/>
                      <a:pt x="67353" y="71386"/>
                      <a:pt x="67857" y="70946"/>
                    </a:cubicBezTo>
                    <a:cubicBezTo>
                      <a:pt x="68890" y="70084"/>
                      <a:pt x="63248" y="69352"/>
                      <a:pt x="62817" y="69352"/>
                    </a:cubicBezTo>
                    <a:cubicBezTo>
                      <a:pt x="62343" y="69352"/>
                      <a:pt x="65488" y="61168"/>
                      <a:pt x="65918" y="60436"/>
                    </a:cubicBezTo>
                    <a:cubicBezTo>
                      <a:pt x="66008" y="60283"/>
                      <a:pt x="66092" y="60221"/>
                      <a:pt x="66174" y="60221"/>
                    </a:cubicBezTo>
                    <a:cubicBezTo>
                      <a:pt x="66488" y="60221"/>
                      <a:pt x="66776" y="61129"/>
                      <a:pt x="67254" y="61470"/>
                    </a:cubicBezTo>
                    <a:cubicBezTo>
                      <a:pt x="67281" y="61489"/>
                      <a:pt x="67307" y="61498"/>
                      <a:pt x="67333" y="61498"/>
                    </a:cubicBezTo>
                    <a:cubicBezTo>
                      <a:pt x="67880" y="61498"/>
                      <a:pt x="68130" y="57300"/>
                      <a:pt x="68460" y="56559"/>
                    </a:cubicBezTo>
                    <a:cubicBezTo>
                      <a:pt x="68502" y="56455"/>
                      <a:pt x="68550" y="56411"/>
                      <a:pt x="68604" y="56411"/>
                    </a:cubicBezTo>
                    <a:cubicBezTo>
                      <a:pt x="68906" y="56411"/>
                      <a:pt x="69394" y="57793"/>
                      <a:pt x="70198" y="57793"/>
                    </a:cubicBezTo>
                    <a:cubicBezTo>
                      <a:pt x="70263" y="57793"/>
                      <a:pt x="70329" y="57785"/>
                      <a:pt x="70398" y="57765"/>
                    </a:cubicBezTo>
                    <a:cubicBezTo>
                      <a:pt x="71044" y="57550"/>
                      <a:pt x="72379" y="48462"/>
                      <a:pt x="73198" y="42216"/>
                    </a:cubicBezTo>
                    <a:cubicBezTo>
                      <a:pt x="73241" y="42044"/>
                      <a:pt x="73284" y="41871"/>
                      <a:pt x="73284" y="41656"/>
                    </a:cubicBezTo>
                    <a:cubicBezTo>
                      <a:pt x="73671" y="38684"/>
                      <a:pt x="73930" y="36530"/>
                      <a:pt x="73930" y="36530"/>
                    </a:cubicBezTo>
                    <a:cubicBezTo>
                      <a:pt x="73930" y="36530"/>
                      <a:pt x="74188" y="35454"/>
                      <a:pt x="74490" y="33688"/>
                    </a:cubicBezTo>
                    <a:cubicBezTo>
                      <a:pt x="74964" y="30888"/>
                      <a:pt x="75653" y="26322"/>
                      <a:pt x="75954" y="21842"/>
                    </a:cubicBezTo>
                    <a:cubicBezTo>
                      <a:pt x="76299" y="16545"/>
                      <a:pt x="76127" y="11333"/>
                      <a:pt x="74404" y="9222"/>
                    </a:cubicBezTo>
                    <a:cubicBezTo>
                      <a:pt x="73671" y="8404"/>
                      <a:pt x="72767" y="7758"/>
                      <a:pt x="71776" y="7327"/>
                    </a:cubicBezTo>
                    <a:cubicBezTo>
                      <a:pt x="63833" y="3229"/>
                      <a:pt x="43334" y="1"/>
                      <a:pt x="392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66"/>
              <p:cNvSpPr/>
              <p:nvPr/>
            </p:nvSpPr>
            <p:spPr>
              <a:xfrm>
                <a:off x="2032675" y="4909375"/>
                <a:ext cx="74950" cy="202475"/>
              </a:xfrm>
              <a:custGeom>
                <a:rect b="b" l="l" r="r" t="t"/>
                <a:pathLst>
                  <a:path extrusionOk="0" h="8099" w="2998">
                    <a:moveTo>
                      <a:pt x="2682" y="0"/>
                    </a:moveTo>
                    <a:cubicBezTo>
                      <a:pt x="2565" y="0"/>
                      <a:pt x="2450" y="69"/>
                      <a:pt x="2413" y="216"/>
                    </a:cubicBezTo>
                    <a:cubicBezTo>
                      <a:pt x="1810" y="2800"/>
                      <a:pt x="1035" y="5299"/>
                      <a:pt x="44" y="7754"/>
                    </a:cubicBezTo>
                    <a:cubicBezTo>
                      <a:pt x="1" y="7883"/>
                      <a:pt x="87" y="8055"/>
                      <a:pt x="216" y="8098"/>
                    </a:cubicBezTo>
                    <a:lnTo>
                      <a:pt x="302" y="8098"/>
                    </a:lnTo>
                    <a:cubicBezTo>
                      <a:pt x="432" y="8098"/>
                      <a:pt x="518" y="8055"/>
                      <a:pt x="561" y="7969"/>
                    </a:cubicBezTo>
                    <a:cubicBezTo>
                      <a:pt x="1551" y="5471"/>
                      <a:pt x="2370" y="2930"/>
                      <a:pt x="2973" y="345"/>
                    </a:cubicBezTo>
                    <a:cubicBezTo>
                      <a:pt x="2998" y="123"/>
                      <a:pt x="2839" y="0"/>
                      <a:pt x="2682" y="0"/>
                    </a:cubicBezTo>
                    <a:close/>
                  </a:path>
                </a:pathLst>
              </a:custGeom>
              <a:solidFill>
                <a:srgbClr val="C18B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66"/>
              <p:cNvSpPr/>
              <p:nvPr/>
            </p:nvSpPr>
            <p:spPr>
              <a:xfrm>
                <a:off x="1323050" y="3668750"/>
                <a:ext cx="1852175" cy="1101675"/>
              </a:xfrm>
              <a:custGeom>
                <a:rect b="b" l="l" r="r" t="t"/>
                <a:pathLst>
                  <a:path extrusionOk="0" h="44067" w="74087">
                    <a:moveTo>
                      <a:pt x="38807" y="1"/>
                    </a:moveTo>
                    <a:cubicBezTo>
                      <a:pt x="38713" y="1"/>
                      <a:pt x="38628" y="2"/>
                      <a:pt x="38551" y="5"/>
                    </a:cubicBezTo>
                    <a:cubicBezTo>
                      <a:pt x="34502" y="178"/>
                      <a:pt x="33038" y="781"/>
                      <a:pt x="33770" y="1815"/>
                    </a:cubicBezTo>
                    <a:cubicBezTo>
                      <a:pt x="33961" y="2084"/>
                      <a:pt x="33862" y="2151"/>
                      <a:pt x="33410" y="2151"/>
                    </a:cubicBezTo>
                    <a:cubicBezTo>
                      <a:pt x="32953" y="2151"/>
                      <a:pt x="32134" y="2082"/>
                      <a:pt x="30886" y="2082"/>
                    </a:cubicBezTo>
                    <a:cubicBezTo>
                      <a:pt x="28629" y="2082"/>
                      <a:pt x="24970" y="2309"/>
                      <a:pt x="19513" y="3581"/>
                    </a:cubicBezTo>
                    <a:cubicBezTo>
                      <a:pt x="11114" y="5519"/>
                      <a:pt x="6160" y="11678"/>
                      <a:pt x="3231" y="20077"/>
                    </a:cubicBezTo>
                    <a:cubicBezTo>
                      <a:pt x="2155" y="23265"/>
                      <a:pt x="1336" y="26538"/>
                      <a:pt x="819" y="29855"/>
                    </a:cubicBezTo>
                    <a:cubicBezTo>
                      <a:pt x="432" y="32181"/>
                      <a:pt x="130" y="34550"/>
                      <a:pt x="1" y="36919"/>
                    </a:cubicBezTo>
                    <a:cubicBezTo>
                      <a:pt x="185" y="40201"/>
                      <a:pt x="717" y="42410"/>
                      <a:pt x="1299" y="42410"/>
                    </a:cubicBezTo>
                    <a:cubicBezTo>
                      <a:pt x="1396" y="42410"/>
                      <a:pt x="1495" y="42347"/>
                      <a:pt x="1595" y="42217"/>
                    </a:cubicBezTo>
                    <a:cubicBezTo>
                      <a:pt x="2725" y="40763"/>
                      <a:pt x="3977" y="39310"/>
                      <a:pt x="4623" y="39310"/>
                    </a:cubicBezTo>
                    <a:cubicBezTo>
                      <a:pt x="4838" y="39310"/>
                      <a:pt x="4987" y="39471"/>
                      <a:pt x="5040" y="39848"/>
                    </a:cubicBezTo>
                    <a:cubicBezTo>
                      <a:pt x="5185" y="41117"/>
                      <a:pt x="7346" y="44066"/>
                      <a:pt x="9440" y="44066"/>
                    </a:cubicBezTo>
                    <a:cubicBezTo>
                      <a:pt x="9832" y="44066"/>
                      <a:pt x="10223" y="43963"/>
                      <a:pt x="10597" y="43725"/>
                    </a:cubicBezTo>
                    <a:cubicBezTo>
                      <a:pt x="12655" y="42415"/>
                      <a:pt x="13250" y="39643"/>
                      <a:pt x="13794" y="39643"/>
                    </a:cubicBezTo>
                    <a:cubicBezTo>
                      <a:pt x="13877" y="39643"/>
                      <a:pt x="13958" y="39707"/>
                      <a:pt x="14043" y="39848"/>
                    </a:cubicBezTo>
                    <a:cubicBezTo>
                      <a:pt x="14578" y="40740"/>
                      <a:pt x="14966" y="42964"/>
                      <a:pt x="15573" y="42964"/>
                    </a:cubicBezTo>
                    <a:cubicBezTo>
                      <a:pt x="15698" y="42964"/>
                      <a:pt x="15833" y="42869"/>
                      <a:pt x="15981" y="42648"/>
                    </a:cubicBezTo>
                    <a:cubicBezTo>
                      <a:pt x="16723" y="41534"/>
                      <a:pt x="17306" y="39460"/>
                      <a:pt x="18004" y="39460"/>
                    </a:cubicBezTo>
                    <a:cubicBezTo>
                      <a:pt x="18116" y="39460"/>
                      <a:pt x="18231" y="39514"/>
                      <a:pt x="18350" y="39633"/>
                    </a:cubicBezTo>
                    <a:cubicBezTo>
                      <a:pt x="19107" y="40390"/>
                      <a:pt x="20198" y="41647"/>
                      <a:pt x="22762" y="41647"/>
                    </a:cubicBezTo>
                    <a:cubicBezTo>
                      <a:pt x="23115" y="41647"/>
                      <a:pt x="23495" y="41623"/>
                      <a:pt x="23906" y="41571"/>
                    </a:cubicBezTo>
                    <a:cubicBezTo>
                      <a:pt x="26886" y="41198"/>
                      <a:pt x="26645" y="38089"/>
                      <a:pt x="27221" y="38089"/>
                    </a:cubicBezTo>
                    <a:cubicBezTo>
                      <a:pt x="27311" y="38089"/>
                      <a:pt x="27422" y="38165"/>
                      <a:pt x="27567" y="38340"/>
                    </a:cubicBezTo>
                    <a:cubicBezTo>
                      <a:pt x="28447" y="39396"/>
                      <a:pt x="29039" y="40451"/>
                      <a:pt x="29813" y="40451"/>
                    </a:cubicBezTo>
                    <a:cubicBezTo>
                      <a:pt x="29987" y="40451"/>
                      <a:pt x="30170" y="40397"/>
                      <a:pt x="30367" y="40279"/>
                    </a:cubicBezTo>
                    <a:cubicBezTo>
                      <a:pt x="31297" y="39721"/>
                      <a:pt x="31360" y="37749"/>
                      <a:pt x="31914" y="37749"/>
                    </a:cubicBezTo>
                    <a:cubicBezTo>
                      <a:pt x="32002" y="37749"/>
                      <a:pt x="32102" y="37798"/>
                      <a:pt x="32219" y="37910"/>
                    </a:cubicBezTo>
                    <a:cubicBezTo>
                      <a:pt x="33032" y="38683"/>
                      <a:pt x="35025" y="41021"/>
                      <a:pt x="36952" y="41021"/>
                    </a:cubicBezTo>
                    <a:cubicBezTo>
                      <a:pt x="37171" y="41021"/>
                      <a:pt x="37388" y="40991"/>
                      <a:pt x="37603" y="40925"/>
                    </a:cubicBezTo>
                    <a:cubicBezTo>
                      <a:pt x="39537" y="40345"/>
                      <a:pt x="39735" y="38029"/>
                      <a:pt x="40222" y="38029"/>
                    </a:cubicBezTo>
                    <a:cubicBezTo>
                      <a:pt x="40278" y="38029"/>
                      <a:pt x="40337" y="38059"/>
                      <a:pt x="40403" y="38125"/>
                    </a:cubicBezTo>
                    <a:cubicBezTo>
                      <a:pt x="40949" y="38671"/>
                      <a:pt x="41649" y="40479"/>
                      <a:pt x="42113" y="40479"/>
                    </a:cubicBezTo>
                    <a:cubicBezTo>
                      <a:pt x="42198" y="40479"/>
                      <a:pt x="42275" y="40419"/>
                      <a:pt x="42341" y="40279"/>
                    </a:cubicBezTo>
                    <a:cubicBezTo>
                      <a:pt x="42722" y="39517"/>
                      <a:pt x="42766" y="36904"/>
                      <a:pt x="43516" y="36904"/>
                    </a:cubicBezTo>
                    <a:cubicBezTo>
                      <a:pt x="43614" y="36904"/>
                      <a:pt x="43724" y="36948"/>
                      <a:pt x="43849" y="37048"/>
                    </a:cubicBezTo>
                    <a:cubicBezTo>
                      <a:pt x="44837" y="37839"/>
                      <a:pt x="45644" y="39900"/>
                      <a:pt x="46270" y="39900"/>
                    </a:cubicBezTo>
                    <a:cubicBezTo>
                      <a:pt x="46326" y="39900"/>
                      <a:pt x="46380" y="39883"/>
                      <a:pt x="46433" y="39848"/>
                    </a:cubicBezTo>
                    <a:cubicBezTo>
                      <a:pt x="47003" y="39468"/>
                      <a:pt x="47070" y="37583"/>
                      <a:pt x="47639" y="37583"/>
                    </a:cubicBezTo>
                    <a:cubicBezTo>
                      <a:pt x="47715" y="37583"/>
                      <a:pt x="47801" y="37618"/>
                      <a:pt x="47898" y="37694"/>
                    </a:cubicBezTo>
                    <a:cubicBezTo>
                      <a:pt x="48665" y="38269"/>
                      <a:pt x="49943" y="41062"/>
                      <a:pt x="51278" y="41062"/>
                    </a:cubicBezTo>
                    <a:cubicBezTo>
                      <a:pt x="51443" y="41062"/>
                      <a:pt x="51609" y="41020"/>
                      <a:pt x="51774" y="40925"/>
                    </a:cubicBezTo>
                    <a:cubicBezTo>
                      <a:pt x="53040" y="40202"/>
                      <a:pt x="54002" y="37839"/>
                      <a:pt x="54788" y="37839"/>
                    </a:cubicBezTo>
                    <a:cubicBezTo>
                      <a:pt x="54938" y="37839"/>
                      <a:pt x="55082" y="37925"/>
                      <a:pt x="55220" y="38125"/>
                    </a:cubicBezTo>
                    <a:cubicBezTo>
                      <a:pt x="55964" y="39241"/>
                      <a:pt x="57671" y="40838"/>
                      <a:pt x="60729" y="40838"/>
                    </a:cubicBezTo>
                    <a:cubicBezTo>
                      <a:pt x="61213" y="40838"/>
                      <a:pt x="61731" y="40798"/>
                      <a:pt x="62284" y="40709"/>
                    </a:cubicBezTo>
                    <a:cubicBezTo>
                      <a:pt x="65716" y="40168"/>
                      <a:pt x="66876" y="37838"/>
                      <a:pt x="67542" y="37838"/>
                    </a:cubicBezTo>
                    <a:cubicBezTo>
                      <a:pt x="67670" y="37838"/>
                      <a:pt x="67779" y="37924"/>
                      <a:pt x="67884" y="38125"/>
                    </a:cubicBezTo>
                    <a:cubicBezTo>
                      <a:pt x="68411" y="39255"/>
                      <a:pt x="68806" y="41043"/>
                      <a:pt x="69329" y="41043"/>
                    </a:cubicBezTo>
                    <a:cubicBezTo>
                      <a:pt x="69404" y="41043"/>
                      <a:pt x="69482" y="41006"/>
                      <a:pt x="69563" y="40925"/>
                    </a:cubicBezTo>
                    <a:cubicBezTo>
                      <a:pt x="70193" y="40335"/>
                      <a:pt x="70104" y="37839"/>
                      <a:pt x="70510" y="37839"/>
                    </a:cubicBezTo>
                    <a:cubicBezTo>
                      <a:pt x="70549" y="37839"/>
                      <a:pt x="70592" y="37861"/>
                      <a:pt x="70640" y="37910"/>
                    </a:cubicBezTo>
                    <a:cubicBezTo>
                      <a:pt x="71211" y="38480"/>
                      <a:pt x="71473" y="42254"/>
                      <a:pt x="72486" y="42254"/>
                    </a:cubicBezTo>
                    <a:cubicBezTo>
                      <a:pt x="72543" y="42254"/>
                      <a:pt x="72603" y="42242"/>
                      <a:pt x="72665" y="42217"/>
                    </a:cubicBezTo>
                    <a:cubicBezTo>
                      <a:pt x="72794" y="42174"/>
                      <a:pt x="72923" y="42088"/>
                      <a:pt x="73009" y="42002"/>
                    </a:cubicBezTo>
                    <a:cubicBezTo>
                      <a:pt x="74000" y="41011"/>
                      <a:pt x="73957" y="37479"/>
                      <a:pt x="73914" y="33689"/>
                    </a:cubicBezTo>
                    <a:cubicBezTo>
                      <a:pt x="73871" y="31578"/>
                      <a:pt x="73785" y="29381"/>
                      <a:pt x="73871" y="27615"/>
                    </a:cubicBezTo>
                    <a:cubicBezTo>
                      <a:pt x="73957" y="26237"/>
                      <a:pt x="73957" y="24299"/>
                      <a:pt x="74000" y="22188"/>
                    </a:cubicBezTo>
                    <a:cubicBezTo>
                      <a:pt x="74086" y="16804"/>
                      <a:pt x="74000" y="10343"/>
                      <a:pt x="73871" y="9223"/>
                    </a:cubicBezTo>
                    <a:cubicBezTo>
                      <a:pt x="69942" y="4280"/>
                      <a:pt x="43597" y="1"/>
                      <a:pt x="388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66"/>
              <p:cNvSpPr/>
              <p:nvPr/>
            </p:nvSpPr>
            <p:spPr>
              <a:xfrm>
                <a:off x="1403825" y="3668750"/>
                <a:ext cx="1812300" cy="571250"/>
              </a:xfrm>
              <a:custGeom>
                <a:rect b="b" l="l" r="r" t="t"/>
                <a:pathLst>
                  <a:path extrusionOk="0" h="22850" w="72492">
                    <a:moveTo>
                      <a:pt x="35533" y="1"/>
                    </a:moveTo>
                    <a:cubicBezTo>
                      <a:pt x="35439" y="1"/>
                      <a:pt x="35354" y="2"/>
                      <a:pt x="35277" y="5"/>
                    </a:cubicBezTo>
                    <a:cubicBezTo>
                      <a:pt x="31271" y="178"/>
                      <a:pt x="29764" y="738"/>
                      <a:pt x="30539" y="1771"/>
                    </a:cubicBezTo>
                    <a:cubicBezTo>
                      <a:pt x="30733" y="2057"/>
                      <a:pt x="30624" y="2128"/>
                      <a:pt x="30147" y="2128"/>
                    </a:cubicBezTo>
                    <a:cubicBezTo>
                      <a:pt x="29681" y="2128"/>
                      <a:pt x="28866" y="2061"/>
                      <a:pt x="27639" y="2061"/>
                    </a:cubicBezTo>
                    <a:cubicBezTo>
                      <a:pt x="25377" y="2061"/>
                      <a:pt x="21719" y="2288"/>
                      <a:pt x="16282" y="3581"/>
                    </a:cubicBezTo>
                    <a:cubicBezTo>
                      <a:pt x="7840" y="5519"/>
                      <a:pt x="2886" y="11678"/>
                      <a:pt x="0" y="20077"/>
                    </a:cubicBezTo>
                    <a:cubicBezTo>
                      <a:pt x="149" y="20127"/>
                      <a:pt x="295" y="20150"/>
                      <a:pt x="439" y="20150"/>
                    </a:cubicBezTo>
                    <a:cubicBezTo>
                      <a:pt x="2191" y="20150"/>
                      <a:pt x="3624" y="16776"/>
                      <a:pt x="4318" y="16776"/>
                    </a:cubicBezTo>
                    <a:cubicBezTo>
                      <a:pt x="4463" y="16776"/>
                      <a:pt x="4576" y="16923"/>
                      <a:pt x="4652" y="17278"/>
                    </a:cubicBezTo>
                    <a:cubicBezTo>
                      <a:pt x="5023" y="18997"/>
                      <a:pt x="6001" y="21324"/>
                      <a:pt x="7007" y="21324"/>
                    </a:cubicBezTo>
                    <a:cubicBezTo>
                      <a:pt x="7287" y="21324"/>
                      <a:pt x="7568" y="21145"/>
                      <a:pt x="7840" y="20724"/>
                    </a:cubicBezTo>
                    <a:cubicBezTo>
                      <a:pt x="8804" y="19139"/>
                      <a:pt x="9603" y="16178"/>
                      <a:pt x="10259" y="16178"/>
                    </a:cubicBezTo>
                    <a:cubicBezTo>
                      <a:pt x="10423" y="16178"/>
                      <a:pt x="10579" y="16364"/>
                      <a:pt x="10725" y="16804"/>
                    </a:cubicBezTo>
                    <a:cubicBezTo>
                      <a:pt x="11409" y="18742"/>
                      <a:pt x="16016" y="21619"/>
                      <a:pt x="20286" y="21619"/>
                    </a:cubicBezTo>
                    <a:cubicBezTo>
                      <a:pt x="20856" y="21619"/>
                      <a:pt x="21420" y="21567"/>
                      <a:pt x="21967" y="21456"/>
                    </a:cubicBezTo>
                    <a:cubicBezTo>
                      <a:pt x="25998" y="20589"/>
                      <a:pt x="27262" y="17318"/>
                      <a:pt x="28005" y="17318"/>
                    </a:cubicBezTo>
                    <a:cubicBezTo>
                      <a:pt x="28111" y="17318"/>
                      <a:pt x="28207" y="17385"/>
                      <a:pt x="28299" y="17536"/>
                    </a:cubicBezTo>
                    <a:cubicBezTo>
                      <a:pt x="28899" y="18524"/>
                      <a:pt x="29181" y="20842"/>
                      <a:pt x="29927" y="20842"/>
                    </a:cubicBezTo>
                    <a:cubicBezTo>
                      <a:pt x="30091" y="20842"/>
                      <a:pt x="30278" y="20730"/>
                      <a:pt x="30496" y="20465"/>
                    </a:cubicBezTo>
                    <a:cubicBezTo>
                      <a:pt x="31521" y="19221"/>
                      <a:pt x="31519" y="17106"/>
                      <a:pt x="32235" y="17106"/>
                    </a:cubicBezTo>
                    <a:cubicBezTo>
                      <a:pt x="32362" y="17106"/>
                      <a:pt x="32511" y="17172"/>
                      <a:pt x="32693" y="17321"/>
                    </a:cubicBezTo>
                    <a:cubicBezTo>
                      <a:pt x="33755" y="18156"/>
                      <a:pt x="38828" y="21664"/>
                      <a:pt x="42170" y="21664"/>
                    </a:cubicBezTo>
                    <a:cubicBezTo>
                      <a:pt x="42622" y="21664"/>
                      <a:pt x="43043" y="21600"/>
                      <a:pt x="43418" y="21456"/>
                    </a:cubicBezTo>
                    <a:cubicBezTo>
                      <a:pt x="46279" y="20334"/>
                      <a:pt x="45982" y="17685"/>
                      <a:pt x="46764" y="17685"/>
                    </a:cubicBezTo>
                    <a:cubicBezTo>
                      <a:pt x="46853" y="17685"/>
                      <a:pt x="46956" y="17720"/>
                      <a:pt x="47079" y="17795"/>
                    </a:cubicBezTo>
                    <a:cubicBezTo>
                      <a:pt x="48114" y="18423"/>
                      <a:pt x="49180" y="20668"/>
                      <a:pt x="49924" y="20668"/>
                    </a:cubicBezTo>
                    <a:cubicBezTo>
                      <a:pt x="50048" y="20668"/>
                      <a:pt x="50162" y="20606"/>
                      <a:pt x="50266" y="20465"/>
                    </a:cubicBezTo>
                    <a:cubicBezTo>
                      <a:pt x="50923" y="19576"/>
                      <a:pt x="50401" y="17717"/>
                      <a:pt x="51500" y="17717"/>
                    </a:cubicBezTo>
                    <a:cubicBezTo>
                      <a:pt x="51626" y="17717"/>
                      <a:pt x="51773" y="17741"/>
                      <a:pt x="51946" y="17795"/>
                    </a:cubicBezTo>
                    <a:cubicBezTo>
                      <a:pt x="53602" y="18250"/>
                      <a:pt x="54104" y="21212"/>
                      <a:pt x="55250" y="21212"/>
                    </a:cubicBezTo>
                    <a:cubicBezTo>
                      <a:pt x="55296" y="21212"/>
                      <a:pt x="55343" y="21207"/>
                      <a:pt x="55392" y="21197"/>
                    </a:cubicBezTo>
                    <a:cubicBezTo>
                      <a:pt x="56445" y="20972"/>
                      <a:pt x="56776" y="18347"/>
                      <a:pt x="57474" y="18347"/>
                    </a:cubicBezTo>
                    <a:cubicBezTo>
                      <a:pt x="57575" y="18347"/>
                      <a:pt x="57684" y="18402"/>
                      <a:pt x="57804" y="18527"/>
                    </a:cubicBezTo>
                    <a:cubicBezTo>
                      <a:pt x="58795" y="19474"/>
                      <a:pt x="59527" y="22188"/>
                      <a:pt x="61939" y="22188"/>
                    </a:cubicBezTo>
                    <a:cubicBezTo>
                      <a:pt x="64060" y="22188"/>
                      <a:pt x="65989" y="18715"/>
                      <a:pt x="66779" y="18715"/>
                    </a:cubicBezTo>
                    <a:cubicBezTo>
                      <a:pt x="66904" y="18715"/>
                      <a:pt x="67000" y="18802"/>
                      <a:pt x="67065" y="19001"/>
                    </a:cubicBezTo>
                    <a:cubicBezTo>
                      <a:pt x="67514" y="20274"/>
                      <a:pt x="67931" y="22849"/>
                      <a:pt x="68825" y="22849"/>
                    </a:cubicBezTo>
                    <a:cubicBezTo>
                      <a:pt x="68959" y="22849"/>
                      <a:pt x="69104" y="22791"/>
                      <a:pt x="69261" y="22662"/>
                    </a:cubicBezTo>
                    <a:cubicBezTo>
                      <a:pt x="69735" y="22403"/>
                      <a:pt x="70252" y="22231"/>
                      <a:pt x="70769" y="22188"/>
                    </a:cubicBezTo>
                    <a:cubicBezTo>
                      <a:pt x="71243" y="22102"/>
                      <a:pt x="71673" y="22016"/>
                      <a:pt x="72147" y="21843"/>
                    </a:cubicBezTo>
                    <a:cubicBezTo>
                      <a:pt x="72492" y="16546"/>
                      <a:pt x="72320" y="11334"/>
                      <a:pt x="70597" y="9223"/>
                    </a:cubicBezTo>
                    <a:cubicBezTo>
                      <a:pt x="66668" y="4280"/>
                      <a:pt x="40323" y="1"/>
                      <a:pt x="355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66"/>
              <p:cNvSpPr/>
              <p:nvPr/>
            </p:nvSpPr>
            <p:spPr>
              <a:xfrm>
                <a:off x="3049200" y="3850850"/>
                <a:ext cx="166925" cy="859350"/>
              </a:xfrm>
              <a:custGeom>
                <a:rect b="b" l="l" r="r" t="t"/>
                <a:pathLst>
                  <a:path extrusionOk="0" h="34374" w="6677">
                    <a:moveTo>
                      <a:pt x="2154" y="1"/>
                    </a:moveTo>
                    <a:cubicBezTo>
                      <a:pt x="1422" y="4222"/>
                      <a:pt x="1" y="13440"/>
                      <a:pt x="1" y="20590"/>
                    </a:cubicBezTo>
                    <a:cubicBezTo>
                      <a:pt x="1" y="27481"/>
                      <a:pt x="1982" y="32693"/>
                      <a:pt x="3662" y="34373"/>
                    </a:cubicBezTo>
                    <a:cubicBezTo>
                      <a:pt x="4049" y="31401"/>
                      <a:pt x="4308" y="29247"/>
                      <a:pt x="4308" y="29247"/>
                    </a:cubicBezTo>
                    <a:cubicBezTo>
                      <a:pt x="4308" y="29247"/>
                      <a:pt x="4566" y="28171"/>
                      <a:pt x="4868" y="26405"/>
                    </a:cubicBezTo>
                    <a:cubicBezTo>
                      <a:pt x="5342" y="23605"/>
                      <a:pt x="6031" y="19039"/>
                      <a:pt x="6332" y="14559"/>
                    </a:cubicBezTo>
                    <a:cubicBezTo>
                      <a:pt x="6677" y="9262"/>
                      <a:pt x="6505" y="4050"/>
                      <a:pt x="4782" y="1939"/>
                    </a:cubicBezTo>
                    <a:cubicBezTo>
                      <a:pt x="4049" y="1121"/>
                      <a:pt x="3145" y="475"/>
                      <a:pt x="21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66"/>
              <p:cNvSpPr/>
              <p:nvPr/>
            </p:nvSpPr>
            <p:spPr>
              <a:xfrm>
                <a:off x="3101975" y="3862125"/>
                <a:ext cx="172300" cy="782525"/>
              </a:xfrm>
              <a:custGeom>
                <a:rect b="b" l="l" r="r" t="t"/>
                <a:pathLst>
                  <a:path extrusionOk="0" h="31301" w="6892">
                    <a:moveTo>
                      <a:pt x="2303" y="1"/>
                    </a:moveTo>
                    <a:cubicBezTo>
                      <a:pt x="2050" y="1"/>
                      <a:pt x="1835" y="72"/>
                      <a:pt x="1680" y="239"/>
                    </a:cubicBezTo>
                    <a:cubicBezTo>
                      <a:pt x="775" y="1316"/>
                      <a:pt x="0" y="16865"/>
                      <a:pt x="302" y="22982"/>
                    </a:cubicBezTo>
                    <a:cubicBezTo>
                      <a:pt x="345" y="24188"/>
                      <a:pt x="431" y="25221"/>
                      <a:pt x="517" y="26126"/>
                    </a:cubicBezTo>
                    <a:cubicBezTo>
                      <a:pt x="819" y="29787"/>
                      <a:pt x="1465" y="31165"/>
                      <a:pt x="2498" y="31295"/>
                    </a:cubicBezTo>
                    <a:cubicBezTo>
                      <a:pt x="2532" y="31299"/>
                      <a:pt x="2567" y="31301"/>
                      <a:pt x="2602" y="31301"/>
                    </a:cubicBezTo>
                    <a:cubicBezTo>
                      <a:pt x="3637" y="31301"/>
                      <a:pt x="5160" y="29505"/>
                      <a:pt x="4910" y="28796"/>
                    </a:cubicBezTo>
                    <a:cubicBezTo>
                      <a:pt x="4609" y="28021"/>
                      <a:pt x="5384" y="15056"/>
                      <a:pt x="5686" y="10620"/>
                    </a:cubicBezTo>
                    <a:cubicBezTo>
                      <a:pt x="6030" y="5623"/>
                      <a:pt x="6892" y="2694"/>
                      <a:pt x="6418" y="2306"/>
                    </a:cubicBezTo>
                    <a:cubicBezTo>
                      <a:pt x="5858" y="1833"/>
                      <a:pt x="5298" y="1402"/>
                      <a:pt x="4695" y="1014"/>
                    </a:cubicBezTo>
                    <a:cubicBezTo>
                      <a:pt x="3886" y="485"/>
                      <a:pt x="2963" y="1"/>
                      <a:pt x="23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66"/>
              <p:cNvSpPr/>
              <p:nvPr/>
            </p:nvSpPr>
            <p:spPr>
              <a:xfrm>
                <a:off x="3114900" y="3887475"/>
                <a:ext cx="159375" cy="757175"/>
              </a:xfrm>
              <a:custGeom>
                <a:rect b="b" l="l" r="r" t="t"/>
                <a:pathLst>
                  <a:path extrusionOk="0" h="30287" w="6375">
                    <a:moveTo>
                      <a:pt x="4178" y="0"/>
                    </a:moveTo>
                    <a:cubicBezTo>
                      <a:pt x="3317" y="4006"/>
                      <a:pt x="2757" y="8055"/>
                      <a:pt x="2455" y="12104"/>
                    </a:cubicBezTo>
                    <a:cubicBezTo>
                      <a:pt x="1938" y="19125"/>
                      <a:pt x="2240" y="24207"/>
                      <a:pt x="2197" y="24896"/>
                    </a:cubicBezTo>
                    <a:cubicBezTo>
                      <a:pt x="2197" y="25138"/>
                      <a:pt x="1804" y="25217"/>
                      <a:pt x="1292" y="25217"/>
                    </a:cubicBezTo>
                    <a:cubicBezTo>
                      <a:pt x="890" y="25217"/>
                      <a:pt x="416" y="25169"/>
                      <a:pt x="0" y="25112"/>
                    </a:cubicBezTo>
                    <a:lnTo>
                      <a:pt x="0" y="25112"/>
                    </a:lnTo>
                    <a:cubicBezTo>
                      <a:pt x="302" y="28773"/>
                      <a:pt x="948" y="30151"/>
                      <a:pt x="1981" y="30281"/>
                    </a:cubicBezTo>
                    <a:cubicBezTo>
                      <a:pt x="2015" y="30285"/>
                      <a:pt x="2050" y="30287"/>
                      <a:pt x="2085" y="30287"/>
                    </a:cubicBezTo>
                    <a:cubicBezTo>
                      <a:pt x="3120" y="30287"/>
                      <a:pt x="4643" y="28491"/>
                      <a:pt x="4393" y="27782"/>
                    </a:cubicBezTo>
                    <a:cubicBezTo>
                      <a:pt x="4092" y="27007"/>
                      <a:pt x="4867" y="14042"/>
                      <a:pt x="5169" y="9606"/>
                    </a:cubicBezTo>
                    <a:cubicBezTo>
                      <a:pt x="5513" y="4609"/>
                      <a:pt x="6375" y="1680"/>
                      <a:pt x="5901" y="1292"/>
                    </a:cubicBezTo>
                    <a:cubicBezTo>
                      <a:pt x="5341" y="819"/>
                      <a:pt x="4781" y="388"/>
                      <a:pt x="41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66"/>
              <p:cNvSpPr/>
              <p:nvPr/>
            </p:nvSpPr>
            <p:spPr>
              <a:xfrm>
                <a:off x="3257175" y="4008525"/>
                <a:ext cx="362775" cy="815050"/>
              </a:xfrm>
              <a:custGeom>
                <a:rect b="b" l="l" r="r" t="t"/>
                <a:pathLst>
                  <a:path extrusionOk="0" h="32602" w="14511">
                    <a:moveTo>
                      <a:pt x="4612" y="1"/>
                    </a:moveTo>
                    <a:cubicBezTo>
                      <a:pt x="3335" y="1"/>
                      <a:pt x="2371" y="129"/>
                      <a:pt x="2234" y="456"/>
                    </a:cubicBezTo>
                    <a:cubicBezTo>
                      <a:pt x="1674" y="1705"/>
                      <a:pt x="382" y="10578"/>
                      <a:pt x="124" y="16910"/>
                    </a:cubicBezTo>
                    <a:cubicBezTo>
                      <a:pt x="1" y="20475"/>
                      <a:pt x="190" y="23221"/>
                      <a:pt x="1061" y="23221"/>
                    </a:cubicBezTo>
                    <a:cubicBezTo>
                      <a:pt x="1106" y="23221"/>
                      <a:pt x="1152" y="23214"/>
                      <a:pt x="1201" y="23199"/>
                    </a:cubicBezTo>
                    <a:cubicBezTo>
                      <a:pt x="3130" y="22696"/>
                      <a:pt x="3140" y="21620"/>
                      <a:pt x="3099" y="21326"/>
                    </a:cubicBezTo>
                    <a:lnTo>
                      <a:pt x="3099" y="21326"/>
                    </a:lnTo>
                    <a:cubicBezTo>
                      <a:pt x="3109" y="21361"/>
                      <a:pt x="3139" y="21397"/>
                      <a:pt x="3139" y="21433"/>
                    </a:cubicBezTo>
                    <a:cubicBezTo>
                      <a:pt x="3435" y="22193"/>
                      <a:pt x="2405" y="32601"/>
                      <a:pt x="5166" y="32601"/>
                    </a:cubicBezTo>
                    <a:cubicBezTo>
                      <a:pt x="5221" y="32601"/>
                      <a:pt x="5278" y="32597"/>
                      <a:pt x="5336" y="32589"/>
                    </a:cubicBezTo>
                    <a:cubicBezTo>
                      <a:pt x="8036" y="32197"/>
                      <a:pt x="7536" y="28463"/>
                      <a:pt x="8101" y="28463"/>
                    </a:cubicBezTo>
                    <a:cubicBezTo>
                      <a:pt x="8158" y="28463"/>
                      <a:pt x="8225" y="28500"/>
                      <a:pt x="8308" y="28583"/>
                    </a:cubicBezTo>
                    <a:cubicBezTo>
                      <a:pt x="9029" y="29304"/>
                      <a:pt x="9257" y="31421"/>
                      <a:pt x="10673" y="31421"/>
                    </a:cubicBezTo>
                    <a:cubicBezTo>
                      <a:pt x="11033" y="31421"/>
                      <a:pt x="11470" y="31284"/>
                      <a:pt x="12012" y="30952"/>
                    </a:cubicBezTo>
                    <a:cubicBezTo>
                      <a:pt x="13993" y="29746"/>
                      <a:pt x="14510" y="23673"/>
                      <a:pt x="14424" y="18073"/>
                    </a:cubicBezTo>
                    <a:cubicBezTo>
                      <a:pt x="14381" y="16092"/>
                      <a:pt x="14295" y="14153"/>
                      <a:pt x="14123" y="12560"/>
                    </a:cubicBezTo>
                    <a:cubicBezTo>
                      <a:pt x="13563" y="6314"/>
                      <a:pt x="12787" y="1878"/>
                      <a:pt x="12098" y="1102"/>
                    </a:cubicBezTo>
                    <a:cubicBezTo>
                      <a:pt x="11597" y="602"/>
                      <a:pt x="7373" y="1"/>
                      <a:pt x="46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66"/>
              <p:cNvSpPr/>
              <p:nvPr/>
            </p:nvSpPr>
            <p:spPr>
              <a:xfrm>
                <a:off x="3260250" y="4008525"/>
                <a:ext cx="357525" cy="455325"/>
              </a:xfrm>
              <a:custGeom>
                <a:rect b="b" l="l" r="r" t="t"/>
                <a:pathLst>
                  <a:path extrusionOk="0" h="18213" w="14301">
                    <a:moveTo>
                      <a:pt x="4498" y="1"/>
                    </a:moveTo>
                    <a:cubicBezTo>
                      <a:pt x="3216" y="1"/>
                      <a:pt x="2248" y="129"/>
                      <a:pt x="2111" y="456"/>
                    </a:cubicBezTo>
                    <a:cubicBezTo>
                      <a:pt x="1595" y="1705"/>
                      <a:pt x="259" y="10578"/>
                      <a:pt x="1" y="16867"/>
                    </a:cubicBezTo>
                    <a:cubicBezTo>
                      <a:pt x="60" y="16882"/>
                      <a:pt x="120" y="16890"/>
                      <a:pt x="182" y="16890"/>
                    </a:cubicBezTo>
                    <a:cubicBezTo>
                      <a:pt x="1003" y="16890"/>
                      <a:pt x="2051" y="15632"/>
                      <a:pt x="2440" y="15632"/>
                    </a:cubicBezTo>
                    <a:cubicBezTo>
                      <a:pt x="2515" y="15632"/>
                      <a:pt x="2566" y="15679"/>
                      <a:pt x="2585" y="15790"/>
                    </a:cubicBezTo>
                    <a:cubicBezTo>
                      <a:pt x="2706" y="16473"/>
                      <a:pt x="2826" y="17268"/>
                      <a:pt x="3714" y="17268"/>
                    </a:cubicBezTo>
                    <a:cubicBezTo>
                      <a:pt x="3779" y="17268"/>
                      <a:pt x="3847" y="17264"/>
                      <a:pt x="3920" y="17255"/>
                    </a:cubicBezTo>
                    <a:cubicBezTo>
                      <a:pt x="4909" y="17176"/>
                      <a:pt x="5208" y="16152"/>
                      <a:pt x="5617" y="16152"/>
                    </a:cubicBezTo>
                    <a:cubicBezTo>
                      <a:pt x="5654" y="16152"/>
                      <a:pt x="5691" y="16160"/>
                      <a:pt x="5730" y="16178"/>
                    </a:cubicBezTo>
                    <a:cubicBezTo>
                      <a:pt x="6133" y="16398"/>
                      <a:pt x="7256" y="18212"/>
                      <a:pt x="8272" y="18212"/>
                    </a:cubicBezTo>
                    <a:cubicBezTo>
                      <a:pt x="8448" y="18212"/>
                      <a:pt x="8622" y="18158"/>
                      <a:pt x="8788" y="18030"/>
                    </a:cubicBezTo>
                    <a:cubicBezTo>
                      <a:pt x="9706" y="17296"/>
                      <a:pt x="10029" y="15435"/>
                      <a:pt x="10478" y="15435"/>
                    </a:cubicBezTo>
                    <a:cubicBezTo>
                      <a:pt x="10555" y="15435"/>
                      <a:pt x="10637" y="15491"/>
                      <a:pt x="10726" y="15618"/>
                    </a:cubicBezTo>
                    <a:cubicBezTo>
                      <a:pt x="11242" y="16319"/>
                      <a:pt x="11569" y="17777"/>
                      <a:pt x="12031" y="17777"/>
                    </a:cubicBezTo>
                    <a:cubicBezTo>
                      <a:pt x="12108" y="17777"/>
                      <a:pt x="12190" y="17735"/>
                      <a:pt x="12277" y="17642"/>
                    </a:cubicBezTo>
                    <a:cubicBezTo>
                      <a:pt x="12822" y="17133"/>
                      <a:pt x="12907" y="15426"/>
                      <a:pt x="13128" y="15426"/>
                    </a:cubicBezTo>
                    <a:cubicBezTo>
                      <a:pt x="13168" y="15426"/>
                      <a:pt x="13214" y="15484"/>
                      <a:pt x="13267" y="15618"/>
                    </a:cubicBezTo>
                    <a:cubicBezTo>
                      <a:pt x="13569" y="16307"/>
                      <a:pt x="14043" y="18030"/>
                      <a:pt x="14301" y="18073"/>
                    </a:cubicBezTo>
                    <a:cubicBezTo>
                      <a:pt x="14301" y="16092"/>
                      <a:pt x="14172" y="14197"/>
                      <a:pt x="14043" y="12560"/>
                    </a:cubicBezTo>
                    <a:cubicBezTo>
                      <a:pt x="13440" y="6314"/>
                      <a:pt x="12707" y="1835"/>
                      <a:pt x="11975" y="1102"/>
                    </a:cubicBezTo>
                    <a:cubicBezTo>
                      <a:pt x="11504" y="602"/>
                      <a:pt x="7268" y="1"/>
                      <a:pt x="44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3828" name="Google Shape;3828;p66"/>
          <p:cNvPicPr preferRelativeResize="0"/>
          <p:nvPr/>
        </p:nvPicPr>
        <p:blipFill>
          <a:blip r:embed="rId3">
            <a:alphaModFix/>
          </a:blip>
          <a:stretch>
            <a:fillRect/>
          </a:stretch>
        </p:blipFill>
        <p:spPr>
          <a:xfrm>
            <a:off x="790375" y="1496325"/>
            <a:ext cx="1231099" cy="692499"/>
          </a:xfrm>
          <a:prstGeom prst="rect">
            <a:avLst/>
          </a:prstGeom>
          <a:noFill/>
          <a:ln>
            <a:noFill/>
          </a:ln>
        </p:spPr>
      </p:pic>
      <p:pic>
        <p:nvPicPr>
          <p:cNvPr id="3829" name="Google Shape;3829;p66"/>
          <p:cNvPicPr preferRelativeResize="0"/>
          <p:nvPr/>
        </p:nvPicPr>
        <p:blipFill>
          <a:blip r:embed="rId4">
            <a:alphaModFix/>
          </a:blip>
          <a:stretch>
            <a:fillRect/>
          </a:stretch>
        </p:blipFill>
        <p:spPr>
          <a:xfrm>
            <a:off x="3024631" y="2357050"/>
            <a:ext cx="985076" cy="991722"/>
          </a:xfrm>
          <a:prstGeom prst="rect">
            <a:avLst/>
          </a:prstGeom>
          <a:noFill/>
          <a:ln>
            <a:noFill/>
          </a:ln>
        </p:spPr>
      </p:pic>
      <p:pic>
        <p:nvPicPr>
          <p:cNvPr id="3830" name="Google Shape;3830;p66"/>
          <p:cNvPicPr preferRelativeResize="0"/>
          <p:nvPr/>
        </p:nvPicPr>
        <p:blipFill>
          <a:blip r:embed="rId5">
            <a:alphaModFix/>
          </a:blip>
          <a:stretch>
            <a:fillRect/>
          </a:stretch>
        </p:blipFill>
        <p:spPr>
          <a:xfrm>
            <a:off x="5197025" y="1753225"/>
            <a:ext cx="1231099" cy="290944"/>
          </a:xfrm>
          <a:prstGeom prst="rect">
            <a:avLst/>
          </a:prstGeom>
          <a:noFill/>
          <a:ln>
            <a:noFill/>
          </a:ln>
        </p:spPr>
      </p:pic>
      <p:pic>
        <p:nvPicPr>
          <p:cNvPr id="3831" name="Google Shape;3831;p66"/>
          <p:cNvPicPr preferRelativeResize="0"/>
          <p:nvPr/>
        </p:nvPicPr>
        <p:blipFill>
          <a:blip r:embed="rId6">
            <a:alphaModFix/>
          </a:blip>
          <a:stretch>
            <a:fillRect/>
          </a:stretch>
        </p:blipFill>
        <p:spPr>
          <a:xfrm>
            <a:off x="6636100" y="2987450"/>
            <a:ext cx="1231100" cy="692499"/>
          </a:xfrm>
          <a:prstGeom prst="rect">
            <a:avLst/>
          </a:prstGeom>
          <a:noFill/>
          <a:ln>
            <a:noFill/>
          </a:ln>
        </p:spPr>
      </p:pic>
      <p:grpSp>
        <p:nvGrpSpPr>
          <p:cNvPr id="3832" name="Google Shape;3832;p66"/>
          <p:cNvGrpSpPr/>
          <p:nvPr/>
        </p:nvGrpSpPr>
        <p:grpSpPr>
          <a:xfrm>
            <a:off x="4472397" y="3394630"/>
            <a:ext cx="2163701" cy="1255236"/>
            <a:chOff x="4470176" y="3297806"/>
            <a:chExt cx="2336357" cy="1355400"/>
          </a:xfrm>
        </p:grpSpPr>
        <p:grpSp>
          <p:nvGrpSpPr>
            <p:cNvPr id="3833" name="Google Shape;3833;p66"/>
            <p:cNvGrpSpPr/>
            <p:nvPr/>
          </p:nvGrpSpPr>
          <p:grpSpPr>
            <a:xfrm rot="-4708987">
              <a:off x="6503893" y="3647909"/>
              <a:ext cx="295718" cy="255668"/>
              <a:chOff x="101940" y="1511157"/>
              <a:chExt cx="152131" cy="131514"/>
            </a:xfrm>
          </p:grpSpPr>
          <p:sp>
            <p:nvSpPr>
              <p:cNvPr id="3834" name="Google Shape;3834;p66"/>
              <p:cNvSpPr/>
              <p:nvPr/>
            </p:nvSpPr>
            <p:spPr>
              <a:xfrm>
                <a:off x="185999" y="1524684"/>
                <a:ext cx="51398" cy="42536"/>
              </a:xfrm>
              <a:custGeom>
                <a:rect b="b" l="l" r="r" t="t"/>
                <a:pathLst>
                  <a:path extrusionOk="0" h="1176" w="1421">
                    <a:moveTo>
                      <a:pt x="302" y="0"/>
                    </a:moveTo>
                    <a:cubicBezTo>
                      <a:pt x="228" y="0"/>
                      <a:pt x="167" y="22"/>
                      <a:pt x="125" y="70"/>
                    </a:cubicBezTo>
                    <a:cubicBezTo>
                      <a:pt x="1" y="212"/>
                      <a:pt x="143" y="567"/>
                      <a:pt x="462" y="851"/>
                    </a:cubicBezTo>
                    <a:cubicBezTo>
                      <a:pt x="691" y="1054"/>
                      <a:pt x="948" y="1176"/>
                      <a:pt x="1120" y="1176"/>
                    </a:cubicBezTo>
                    <a:cubicBezTo>
                      <a:pt x="1188" y="1176"/>
                      <a:pt x="1243" y="1157"/>
                      <a:pt x="1278" y="1117"/>
                    </a:cubicBezTo>
                    <a:cubicBezTo>
                      <a:pt x="1420" y="975"/>
                      <a:pt x="1260" y="620"/>
                      <a:pt x="941" y="336"/>
                    </a:cubicBezTo>
                    <a:cubicBezTo>
                      <a:pt x="717" y="124"/>
                      <a:pt x="475" y="0"/>
                      <a:pt x="3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5" name="Google Shape;3835;p66"/>
              <p:cNvSpPr/>
              <p:nvPr/>
            </p:nvSpPr>
            <p:spPr>
              <a:xfrm>
                <a:off x="153265" y="1519006"/>
                <a:ext cx="29551" cy="14142"/>
              </a:xfrm>
              <a:custGeom>
                <a:rect b="b" l="l" r="r" t="t"/>
                <a:pathLst>
                  <a:path extrusionOk="0" h="391" w="817">
                    <a:moveTo>
                      <a:pt x="492" y="1"/>
                    </a:moveTo>
                    <a:cubicBezTo>
                      <a:pt x="443" y="1"/>
                      <a:pt x="391" y="5"/>
                      <a:pt x="338" y="14"/>
                    </a:cubicBezTo>
                    <a:cubicBezTo>
                      <a:pt x="125" y="67"/>
                      <a:pt x="1" y="156"/>
                      <a:pt x="36" y="280"/>
                    </a:cubicBezTo>
                    <a:cubicBezTo>
                      <a:pt x="62" y="345"/>
                      <a:pt x="162" y="390"/>
                      <a:pt x="303" y="390"/>
                    </a:cubicBezTo>
                    <a:cubicBezTo>
                      <a:pt x="357" y="390"/>
                      <a:pt x="416" y="384"/>
                      <a:pt x="480" y="369"/>
                    </a:cubicBezTo>
                    <a:cubicBezTo>
                      <a:pt x="693" y="334"/>
                      <a:pt x="817" y="227"/>
                      <a:pt x="781" y="121"/>
                    </a:cubicBezTo>
                    <a:cubicBezTo>
                      <a:pt x="755" y="41"/>
                      <a:pt x="638" y="1"/>
                      <a:pt x="4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6" name="Google Shape;3836;p66"/>
              <p:cNvSpPr/>
              <p:nvPr/>
            </p:nvSpPr>
            <p:spPr>
              <a:xfrm>
                <a:off x="105159" y="1511157"/>
                <a:ext cx="148912" cy="130972"/>
              </a:xfrm>
              <a:custGeom>
                <a:rect b="b" l="l" r="r" t="t"/>
                <a:pathLst>
                  <a:path extrusionOk="0" h="3621" w="4117">
                    <a:moveTo>
                      <a:pt x="2053" y="0"/>
                    </a:moveTo>
                    <a:cubicBezTo>
                      <a:pt x="1344" y="0"/>
                      <a:pt x="671" y="424"/>
                      <a:pt x="390" y="1118"/>
                    </a:cubicBezTo>
                    <a:cubicBezTo>
                      <a:pt x="0" y="2041"/>
                      <a:pt x="444" y="3106"/>
                      <a:pt x="1366" y="3478"/>
                    </a:cubicBezTo>
                    <a:cubicBezTo>
                      <a:pt x="1594" y="3575"/>
                      <a:pt x="1831" y="3620"/>
                      <a:pt x="2064" y="3620"/>
                    </a:cubicBezTo>
                    <a:cubicBezTo>
                      <a:pt x="2774" y="3620"/>
                      <a:pt x="3450" y="3197"/>
                      <a:pt x="3744" y="2502"/>
                    </a:cubicBezTo>
                    <a:cubicBezTo>
                      <a:pt x="4116" y="1580"/>
                      <a:pt x="3673" y="515"/>
                      <a:pt x="2750" y="142"/>
                    </a:cubicBezTo>
                    <a:cubicBezTo>
                      <a:pt x="2522" y="46"/>
                      <a:pt x="2286" y="0"/>
                      <a:pt x="2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66"/>
              <p:cNvSpPr/>
              <p:nvPr/>
            </p:nvSpPr>
            <p:spPr>
              <a:xfrm>
                <a:off x="101940" y="1524648"/>
                <a:ext cx="143161" cy="118023"/>
              </a:xfrm>
              <a:custGeom>
                <a:rect b="b" l="l" r="r" t="t"/>
                <a:pathLst>
                  <a:path extrusionOk="0" h="3263" w="3958">
                    <a:moveTo>
                      <a:pt x="1065" y="0"/>
                    </a:moveTo>
                    <a:cubicBezTo>
                      <a:pt x="0" y="816"/>
                      <a:pt x="142" y="2466"/>
                      <a:pt x="1349" y="3070"/>
                    </a:cubicBezTo>
                    <a:cubicBezTo>
                      <a:pt x="1613" y="3202"/>
                      <a:pt x="1887" y="3263"/>
                      <a:pt x="2154" y="3263"/>
                    </a:cubicBezTo>
                    <a:cubicBezTo>
                      <a:pt x="3103" y="3263"/>
                      <a:pt x="3957" y="2494"/>
                      <a:pt x="3957" y="1455"/>
                    </a:cubicBezTo>
                    <a:cubicBezTo>
                      <a:pt x="3957" y="1384"/>
                      <a:pt x="3957" y="1313"/>
                      <a:pt x="3957" y="1260"/>
                    </a:cubicBezTo>
                    <a:cubicBezTo>
                      <a:pt x="3638" y="1491"/>
                      <a:pt x="3265" y="1615"/>
                      <a:pt x="2875" y="1615"/>
                    </a:cubicBezTo>
                    <a:cubicBezTo>
                      <a:pt x="1934" y="1615"/>
                      <a:pt x="1171" y="923"/>
                      <a:pt x="1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8" name="Google Shape;3838;p66"/>
              <p:cNvSpPr/>
              <p:nvPr/>
            </p:nvSpPr>
            <p:spPr>
              <a:xfrm>
                <a:off x="121182" y="1565701"/>
                <a:ext cx="111078" cy="69663"/>
              </a:xfrm>
              <a:custGeom>
                <a:rect b="b" l="l" r="r" t="t"/>
                <a:pathLst>
                  <a:path extrusionOk="0" h="1926" w="3071">
                    <a:moveTo>
                      <a:pt x="36" y="1"/>
                    </a:moveTo>
                    <a:cubicBezTo>
                      <a:pt x="1" y="107"/>
                      <a:pt x="1" y="214"/>
                      <a:pt x="1" y="302"/>
                    </a:cubicBezTo>
                    <a:cubicBezTo>
                      <a:pt x="1" y="1323"/>
                      <a:pt x="817" y="1925"/>
                      <a:pt x="1638" y="1925"/>
                    </a:cubicBezTo>
                    <a:cubicBezTo>
                      <a:pt x="2201" y="1925"/>
                      <a:pt x="2767" y="1641"/>
                      <a:pt x="3070" y="1012"/>
                    </a:cubicBezTo>
                    <a:lnTo>
                      <a:pt x="3070" y="1012"/>
                    </a:lnTo>
                    <a:cubicBezTo>
                      <a:pt x="2733" y="1314"/>
                      <a:pt x="2307" y="1473"/>
                      <a:pt x="1846" y="1473"/>
                    </a:cubicBezTo>
                    <a:cubicBezTo>
                      <a:pt x="977" y="1473"/>
                      <a:pt x="214" y="870"/>
                      <a:pt x="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9" name="Google Shape;3839;p66"/>
            <p:cNvGrpSpPr/>
            <p:nvPr/>
          </p:nvGrpSpPr>
          <p:grpSpPr>
            <a:xfrm>
              <a:off x="4470176" y="3297806"/>
              <a:ext cx="1804236" cy="1355400"/>
              <a:chOff x="-2022624" y="2368406"/>
              <a:chExt cx="1804236" cy="1355400"/>
            </a:xfrm>
          </p:grpSpPr>
          <p:sp>
            <p:nvSpPr>
              <p:cNvPr id="3840" name="Google Shape;3840;p66"/>
              <p:cNvSpPr/>
              <p:nvPr/>
            </p:nvSpPr>
            <p:spPr>
              <a:xfrm rot="-481">
                <a:off x="-1882313" y="3599811"/>
                <a:ext cx="1523617" cy="123889"/>
              </a:xfrm>
              <a:custGeom>
                <a:rect b="b" l="l" r="r" t="t"/>
                <a:pathLst>
                  <a:path extrusionOk="0" h="5648" w="85285">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41" name="Google Shape;3841;p66"/>
              <p:cNvGrpSpPr/>
              <p:nvPr/>
            </p:nvGrpSpPr>
            <p:grpSpPr>
              <a:xfrm>
                <a:off x="-2022624" y="2368406"/>
                <a:ext cx="1804236" cy="1231297"/>
                <a:chOff x="-4935204" y="31669"/>
                <a:chExt cx="6153603" cy="4199511"/>
              </a:xfrm>
            </p:grpSpPr>
            <p:sp>
              <p:nvSpPr>
                <p:cNvPr id="3842" name="Google Shape;3842;p66"/>
                <p:cNvSpPr/>
                <p:nvPr/>
              </p:nvSpPr>
              <p:spPr>
                <a:xfrm>
                  <a:off x="766662" y="3477933"/>
                  <a:ext cx="209061" cy="106743"/>
                </a:xfrm>
                <a:custGeom>
                  <a:rect b="b" l="l" r="r" t="t"/>
                  <a:pathLst>
                    <a:path extrusionOk="0" h="5041" w="9873">
                      <a:moveTo>
                        <a:pt x="4339" y="1"/>
                      </a:moveTo>
                      <a:cubicBezTo>
                        <a:pt x="3820" y="1"/>
                        <a:pt x="3317" y="76"/>
                        <a:pt x="2867" y="151"/>
                      </a:cubicBezTo>
                      <a:cubicBezTo>
                        <a:pt x="1381" y="363"/>
                        <a:pt x="1" y="1000"/>
                        <a:pt x="107" y="1213"/>
                      </a:cubicBezTo>
                      <a:cubicBezTo>
                        <a:pt x="107" y="1425"/>
                        <a:pt x="1593" y="1319"/>
                        <a:pt x="2867" y="1425"/>
                      </a:cubicBezTo>
                      <a:cubicBezTo>
                        <a:pt x="3504" y="1425"/>
                        <a:pt x="4140" y="1531"/>
                        <a:pt x="4671" y="1637"/>
                      </a:cubicBezTo>
                      <a:cubicBezTo>
                        <a:pt x="4883" y="1743"/>
                        <a:pt x="5096" y="1849"/>
                        <a:pt x="5308" y="1956"/>
                      </a:cubicBezTo>
                      <a:cubicBezTo>
                        <a:pt x="5627" y="1956"/>
                        <a:pt x="5839" y="2062"/>
                        <a:pt x="6051" y="2168"/>
                      </a:cubicBezTo>
                      <a:cubicBezTo>
                        <a:pt x="6582" y="2380"/>
                        <a:pt x="7113" y="2699"/>
                        <a:pt x="7537" y="3123"/>
                      </a:cubicBezTo>
                      <a:cubicBezTo>
                        <a:pt x="8553" y="3936"/>
                        <a:pt x="9375" y="5041"/>
                        <a:pt x="9629" y="5041"/>
                      </a:cubicBezTo>
                      <a:cubicBezTo>
                        <a:pt x="9641" y="5041"/>
                        <a:pt x="9651" y="5038"/>
                        <a:pt x="9660" y="5034"/>
                      </a:cubicBezTo>
                      <a:cubicBezTo>
                        <a:pt x="9872" y="4822"/>
                        <a:pt x="9342" y="3548"/>
                        <a:pt x="8386" y="2274"/>
                      </a:cubicBezTo>
                      <a:cubicBezTo>
                        <a:pt x="7962" y="1637"/>
                        <a:pt x="7431" y="1213"/>
                        <a:pt x="6900" y="788"/>
                      </a:cubicBezTo>
                      <a:cubicBezTo>
                        <a:pt x="6688" y="576"/>
                        <a:pt x="6476" y="470"/>
                        <a:pt x="6263" y="363"/>
                      </a:cubicBezTo>
                      <a:lnTo>
                        <a:pt x="5945" y="257"/>
                      </a:lnTo>
                      <a:cubicBezTo>
                        <a:pt x="5627" y="151"/>
                        <a:pt x="5308" y="45"/>
                        <a:pt x="4990" y="45"/>
                      </a:cubicBezTo>
                      <a:cubicBezTo>
                        <a:pt x="4772" y="14"/>
                        <a:pt x="4554" y="1"/>
                        <a:pt x="4339" y="1"/>
                      </a:cubicBezTo>
                      <a:close/>
                    </a:path>
                  </a:pathLst>
                </a:custGeom>
                <a:solidFill>
                  <a:srgbClr val="FFD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3" name="Google Shape;3843;p66"/>
                <p:cNvSpPr/>
                <p:nvPr/>
              </p:nvSpPr>
              <p:spPr>
                <a:xfrm>
                  <a:off x="-4935204" y="2564665"/>
                  <a:ext cx="2117733" cy="1095679"/>
                </a:xfrm>
                <a:custGeom>
                  <a:rect b="b" l="l" r="r" t="t"/>
                  <a:pathLst>
                    <a:path extrusionOk="0" h="51744" w="100011">
                      <a:moveTo>
                        <a:pt x="51891" y="0"/>
                      </a:moveTo>
                      <a:cubicBezTo>
                        <a:pt x="50002" y="0"/>
                        <a:pt x="48895" y="62"/>
                        <a:pt x="48895" y="62"/>
                      </a:cubicBezTo>
                      <a:cubicBezTo>
                        <a:pt x="48895" y="62"/>
                        <a:pt x="50190" y="15503"/>
                        <a:pt x="45735" y="15503"/>
                      </a:cubicBezTo>
                      <a:cubicBezTo>
                        <a:pt x="45591" y="15503"/>
                        <a:pt x="45441" y="15487"/>
                        <a:pt x="45286" y="15454"/>
                      </a:cubicBezTo>
                      <a:cubicBezTo>
                        <a:pt x="40297" y="14392"/>
                        <a:pt x="32866" y="1973"/>
                        <a:pt x="32866" y="1973"/>
                      </a:cubicBezTo>
                      <a:cubicBezTo>
                        <a:pt x="32866" y="1973"/>
                        <a:pt x="29151" y="6007"/>
                        <a:pt x="24162" y="11951"/>
                      </a:cubicBezTo>
                      <a:cubicBezTo>
                        <a:pt x="19173" y="17895"/>
                        <a:pt x="5162" y="24158"/>
                        <a:pt x="2508" y="27873"/>
                      </a:cubicBezTo>
                      <a:cubicBezTo>
                        <a:pt x="0" y="31249"/>
                        <a:pt x="1612" y="35764"/>
                        <a:pt x="8299" y="35764"/>
                      </a:cubicBezTo>
                      <a:cubicBezTo>
                        <a:pt x="8970" y="35764"/>
                        <a:pt x="9694" y="35719"/>
                        <a:pt x="10469" y="35622"/>
                      </a:cubicBezTo>
                      <a:cubicBezTo>
                        <a:pt x="18855" y="34454"/>
                        <a:pt x="27877" y="23627"/>
                        <a:pt x="27877" y="23627"/>
                      </a:cubicBezTo>
                      <a:cubicBezTo>
                        <a:pt x="27877" y="23627"/>
                        <a:pt x="32760" y="43583"/>
                        <a:pt x="59297" y="50589"/>
                      </a:cubicBezTo>
                      <a:cubicBezTo>
                        <a:pt x="62327" y="51389"/>
                        <a:pt x="65193" y="51743"/>
                        <a:pt x="67892" y="51743"/>
                      </a:cubicBezTo>
                      <a:cubicBezTo>
                        <a:pt x="88828" y="51743"/>
                        <a:pt x="99739" y="30421"/>
                        <a:pt x="99739" y="30421"/>
                      </a:cubicBezTo>
                      <a:cubicBezTo>
                        <a:pt x="100011" y="2085"/>
                        <a:pt x="62836" y="0"/>
                        <a:pt x="51891" y="0"/>
                      </a:cubicBezTo>
                      <a:close/>
                    </a:path>
                  </a:pathLst>
                </a:custGeom>
                <a:solidFill>
                  <a:srgbClr val="FF99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66"/>
                <p:cNvSpPr/>
                <p:nvPr/>
              </p:nvSpPr>
              <p:spPr>
                <a:xfrm>
                  <a:off x="-4902340" y="2565088"/>
                  <a:ext cx="1326148" cy="756138"/>
                </a:xfrm>
                <a:custGeom>
                  <a:rect b="b" l="l" r="r" t="t"/>
                  <a:pathLst>
                    <a:path extrusionOk="0" h="35709" w="62628">
                      <a:moveTo>
                        <a:pt x="49921" y="1"/>
                      </a:moveTo>
                      <a:cubicBezTo>
                        <a:pt x="49057" y="1"/>
                        <a:pt x="48196" y="14"/>
                        <a:pt x="47343" y="42"/>
                      </a:cubicBezTo>
                      <a:cubicBezTo>
                        <a:pt x="47343" y="42"/>
                        <a:pt x="48638" y="15483"/>
                        <a:pt x="44183" y="15483"/>
                      </a:cubicBezTo>
                      <a:cubicBezTo>
                        <a:pt x="44039" y="15483"/>
                        <a:pt x="43889" y="15467"/>
                        <a:pt x="43734" y="15434"/>
                      </a:cubicBezTo>
                      <a:cubicBezTo>
                        <a:pt x="38851" y="14372"/>
                        <a:pt x="31420" y="1953"/>
                        <a:pt x="31420" y="1953"/>
                      </a:cubicBezTo>
                      <a:lnTo>
                        <a:pt x="31314" y="1953"/>
                      </a:lnTo>
                      <a:cubicBezTo>
                        <a:pt x="29934" y="3439"/>
                        <a:pt x="28554" y="5031"/>
                        <a:pt x="27174" y="6624"/>
                      </a:cubicBezTo>
                      <a:lnTo>
                        <a:pt x="26750" y="7048"/>
                      </a:lnTo>
                      <a:cubicBezTo>
                        <a:pt x="25476" y="8640"/>
                        <a:pt x="23990" y="10233"/>
                        <a:pt x="22716" y="11931"/>
                      </a:cubicBezTo>
                      <a:cubicBezTo>
                        <a:pt x="17621" y="17875"/>
                        <a:pt x="3610" y="24138"/>
                        <a:pt x="956" y="27853"/>
                      </a:cubicBezTo>
                      <a:cubicBezTo>
                        <a:pt x="744" y="28065"/>
                        <a:pt x="637" y="28278"/>
                        <a:pt x="531" y="28490"/>
                      </a:cubicBezTo>
                      <a:cubicBezTo>
                        <a:pt x="425" y="28596"/>
                        <a:pt x="425" y="28702"/>
                        <a:pt x="425" y="28702"/>
                      </a:cubicBezTo>
                      <a:cubicBezTo>
                        <a:pt x="319" y="28915"/>
                        <a:pt x="319" y="29021"/>
                        <a:pt x="213" y="29233"/>
                      </a:cubicBezTo>
                      <a:cubicBezTo>
                        <a:pt x="213" y="29339"/>
                        <a:pt x="213" y="29445"/>
                        <a:pt x="107" y="29445"/>
                      </a:cubicBezTo>
                      <a:cubicBezTo>
                        <a:pt x="1" y="29552"/>
                        <a:pt x="1" y="29764"/>
                        <a:pt x="1" y="29870"/>
                      </a:cubicBezTo>
                      <a:cubicBezTo>
                        <a:pt x="1" y="29976"/>
                        <a:pt x="1" y="30082"/>
                        <a:pt x="1" y="30188"/>
                      </a:cubicBezTo>
                      <a:lnTo>
                        <a:pt x="1" y="30507"/>
                      </a:lnTo>
                      <a:lnTo>
                        <a:pt x="1" y="30931"/>
                      </a:lnTo>
                      <a:lnTo>
                        <a:pt x="1" y="31144"/>
                      </a:lnTo>
                      <a:cubicBezTo>
                        <a:pt x="1" y="31462"/>
                        <a:pt x="107" y="31674"/>
                        <a:pt x="107" y="31887"/>
                      </a:cubicBezTo>
                      <a:cubicBezTo>
                        <a:pt x="213" y="32205"/>
                        <a:pt x="213" y="32418"/>
                        <a:pt x="319" y="32630"/>
                      </a:cubicBezTo>
                      <a:lnTo>
                        <a:pt x="319" y="32736"/>
                      </a:lnTo>
                      <a:cubicBezTo>
                        <a:pt x="425" y="32842"/>
                        <a:pt x="531" y="33054"/>
                        <a:pt x="637" y="33161"/>
                      </a:cubicBezTo>
                      <a:lnTo>
                        <a:pt x="637" y="33267"/>
                      </a:lnTo>
                      <a:cubicBezTo>
                        <a:pt x="850" y="33479"/>
                        <a:pt x="956" y="33585"/>
                        <a:pt x="1062" y="33691"/>
                      </a:cubicBezTo>
                      <a:cubicBezTo>
                        <a:pt x="2230" y="34859"/>
                        <a:pt x="3716" y="35602"/>
                        <a:pt x="5308" y="35708"/>
                      </a:cubicBezTo>
                      <a:cubicBezTo>
                        <a:pt x="3503" y="33373"/>
                        <a:pt x="2654" y="30401"/>
                        <a:pt x="6369" y="27535"/>
                      </a:cubicBezTo>
                      <a:cubicBezTo>
                        <a:pt x="12039" y="23263"/>
                        <a:pt x="16174" y="20753"/>
                        <a:pt x="18526" y="20753"/>
                      </a:cubicBezTo>
                      <a:cubicBezTo>
                        <a:pt x="19388" y="20753"/>
                        <a:pt x="20011" y="21091"/>
                        <a:pt x="20381" y="21803"/>
                      </a:cubicBezTo>
                      <a:cubicBezTo>
                        <a:pt x="21124" y="23713"/>
                        <a:pt x="21761" y="25836"/>
                        <a:pt x="22185" y="27853"/>
                      </a:cubicBezTo>
                      <a:cubicBezTo>
                        <a:pt x="23141" y="27004"/>
                        <a:pt x="23884" y="26155"/>
                        <a:pt x="24627" y="25518"/>
                      </a:cubicBezTo>
                      <a:lnTo>
                        <a:pt x="25051" y="24987"/>
                      </a:lnTo>
                      <a:cubicBezTo>
                        <a:pt x="25264" y="24669"/>
                        <a:pt x="25476" y="24456"/>
                        <a:pt x="25688" y="24244"/>
                      </a:cubicBezTo>
                      <a:lnTo>
                        <a:pt x="25795" y="24138"/>
                      </a:lnTo>
                      <a:lnTo>
                        <a:pt x="26007" y="23926"/>
                      </a:lnTo>
                      <a:lnTo>
                        <a:pt x="26113" y="23713"/>
                      </a:lnTo>
                      <a:lnTo>
                        <a:pt x="26219" y="23607"/>
                      </a:lnTo>
                      <a:cubicBezTo>
                        <a:pt x="26538" y="24669"/>
                        <a:pt x="26962" y="25624"/>
                        <a:pt x="27387" y="26686"/>
                      </a:cubicBezTo>
                      <a:lnTo>
                        <a:pt x="27493" y="26579"/>
                      </a:lnTo>
                      <a:cubicBezTo>
                        <a:pt x="27193" y="22482"/>
                        <a:pt x="27552" y="17820"/>
                        <a:pt x="30341" y="17820"/>
                      </a:cubicBezTo>
                      <a:cubicBezTo>
                        <a:pt x="30514" y="17820"/>
                        <a:pt x="30697" y="17838"/>
                        <a:pt x="30890" y="17875"/>
                      </a:cubicBezTo>
                      <a:cubicBezTo>
                        <a:pt x="34711" y="18724"/>
                        <a:pt x="37471" y="23183"/>
                        <a:pt x="40549" y="25518"/>
                      </a:cubicBezTo>
                      <a:cubicBezTo>
                        <a:pt x="42636" y="27065"/>
                        <a:pt x="44845" y="27783"/>
                        <a:pt x="46945" y="27783"/>
                      </a:cubicBezTo>
                      <a:cubicBezTo>
                        <a:pt x="51038" y="27783"/>
                        <a:pt x="54715" y="25054"/>
                        <a:pt x="56259" y="20423"/>
                      </a:cubicBezTo>
                      <a:lnTo>
                        <a:pt x="56259" y="20423"/>
                      </a:lnTo>
                      <a:cubicBezTo>
                        <a:pt x="55304" y="20741"/>
                        <a:pt x="54242" y="21060"/>
                        <a:pt x="53181" y="21272"/>
                      </a:cubicBezTo>
                      <a:cubicBezTo>
                        <a:pt x="58382" y="18406"/>
                        <a:pt x="62628" y="8534"/>
                        <a:pt x="59443" y="2908"/>
                      </a:cubicBezTo>
                      <a:cubicBezTo>
                        <a:pt x="58807" y="1847"/>
                        <a:pt x="57957" y="998"/>
                        <a:pt x="57002" y="255"/>
                      </a:cubicBezTo>
                      <a:cubicBezTo>
                        <a:pt x="54671" y="99"/>
                        <a:pt x="52283" y="1"/>
                        <a:pt x="49921" y="1"/>
                      </a:cubicBezTo>
                      <a:close/>
                    </a:path>
                  </a:pathLst>
                </a:custGeom>
                <a:solidFill>
                  <a:srgbClr val="FF99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66"/>
                <p:cNvSpPr/>
                <p:nvPr/>
              </p:nvSpPr>
              <p:spPr>
                <a:xfrm>
                  <a:off x="-4934759" y="2604177"/>
                  <a:ext cx="1853067" cy="1054049"/>
                </a:xfrm>
                <a:custGeom>
                  <a:rect b="b" l="l" r="r" t="t"/>
                  <a:pathLst>
                    <a:path extrusionOk="0" h="49778" w="87512">
                      <a:moveTo>
                        <a:pt x="32845" y="1"/>
                      </a:moveTo>
                      <a:cubicBezTo>
                        <a:pt x="32845" y="1"/>
                        <a:pt x="29130" y="4035"/>
                        <a:pt x="24141" y="9979"/>
                      </a:cubicBezTo>
                      <a:cubicBezTo>
                        <a:pt x="19152" y="15923"/>
                        <a:pt x="5141" y="22292"/>
                        <a:pt x="2487" y="26007"/>
                      </a:cubicBezTo>
                      <a:cubicBezTo>
                        <a:pt x="1" y="29450"/>
                        <a:pt x="1649" y="33926"/>
                        <a:pt x="8132" y="33926"/>
                      </a:cubicBezTo>
                      <a:cubicBezTo>
                        <a:pt x="8845" y="33926"/>
                        <a:pt x="9617" y="33872"/>
                        <a:pt x="10448" y="33756"/>
                      </a:cubicBezTo>
                      <a:cubicBezTo>
                        <a:pt x="18728" y="32588"/>
                        <a:pt x="27750" y="21655"/>
                        <a:pt x="27750" y="21655"/>
                      </a:cubicBezTo>
                      <a:cubicBezTo>
                        <a:pt x="27750" y="21655"/>
                        <a:pt x="32633" y="41611"/>
                        <a:pt x="59276" y="48617"/>
                      </a:cubicBezTo>
                      <a:cubicBezTo>
                        <a:pt x="62035" y="49396"/>
                        <a:pt x="64862" y="49778"/>
                        <a:pt x="67676" y="49778"/>
                      </a:cubicBezTo>
                      <a:cubicBezTo>
                        <a:pt x="74820" y="49778"/>
                        <a:pt x="81876" y="47318"/>
                        <a:pt x="87511" y="42672"/>
                      </a:cubicBezTo>
                      <a:lnTo>
                        <a:pt x="87511" y="42672"/>
                      </a:lnTo>
                      <a:cubicBezTo>
                        <a:pt x="82828" y="44334"/>
                        <a:pt x="75947" y="46259"/>
                        <a:pt x="69214" y="46259"/>
                      </a:cubicBezTo>
                      <a:cubicBezTo>
                        <a:pt x="61755" y="46259"/>
                        <a:pt x="54477" y="43896"/>
                        <a:pt x="50572" y="36197"/>
                      </a:cubicBezTo>
                      <a:cubicBezTo>
                        <a:pt x="42929" y="21337"/>
                        <a:pt x="51952" y="15923"/>
                        <a:pt x="52376" y="7856"/>
                      </a:cubicBezTo>
                      <a:lnTo>
                        <a:pt x="52376" y="7856"/>
                      </a:lnTo>
                      <a:cubicBezTo>
                        <a:pt x="51103" y="9236"/>
                        <a:pt x="49404" y="10191"/>
                        <a:pt x="47600" y="10510"/>
                      </a:cubicBezTo>
                      <a:cubicBezTo>
                        <a:pt x="47238" y="11324"/>
                        <a:pt x="46490" y="11830"/>
                        <a:pt x="45620" y="11830"/>
                      </a:cubicBezTo>
                      <a:cubicBezTo>
                        <a:pt x="45469" y="11830"/>
                        <a:pt x="45315" y="11815"/>
                        <a:pt x="45158" y="11783"/>
                      </a:cubicBezTo>
                      <a:cubicBezTo>
                        <a:pt x="40169" y="10828"/>
                        <a:pt x="32845" y="1"/>
                        <a:pt x="328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66"/>
                <p:cNvSpPr/>
                <p:nvPr/>
              </p:nvSpPr>
              <p:spPr>
                <a:xfrm>
                  <a:off x="-3124423" y="2815461"/>
                  <a:ext cx="393368" cy="732761"/>
                </a:xfrm>
                <a:custGeom>
                  <a:rect b="b" l="l" r="r" t="t"/>
                  <a:pathLst>
                    <a:path extrusionOk="0" h="34605" w="18577">
                      <a:moveTo>
                        <a:pt x="17090" y="1"/>
                      </a:moveTo>
                      <a:cubicBezTo>
                        <a:pt x="17090" y="1275"/>
                        <a:pt x="17196" y="2442"/>
                        <a:pt x="17409" y="3610"/>
                      </a:cubicBezTo>
                      <a:cubicBezTo>
                        <a:pt x="17621" y="6264"/>
                        <a:pt x="17515" y="8811"/>
                        <a:pt x="17090" y="11359"/>
                      </a:cubicBezTo>
                      <a:cubicBezTo>
                        <a:pt x="16878" y="12739"/>
                        <a:pt x="16560" y="14119"/>
                        <a:pt x="16135" y="15392"/>
                      </a:cubicBezTo>
                      <a:cubicBezTo>
                        <a:pt x="15710" y="16454"/>
                        <a:pt x="15286" y="17621"/>
                        <a:pt x="14755" y="18683"/>
                      </a:cubicBezTo>
                      <a:cubicBezTo>
                        <a:pt x="14543" y="19107"/>
                        <a:pt x="14331" y="19426"/>
                        <a:pt x="14118" y="19850"/>
                      </a:cubicBezTo>
                      <a:lnTo>
                        <a:pt x="13800" y="20275"/>
                      </a:lnTo>
                      <a:lnTo>
                        <a:pt x="13587" y="19957"/>
                      </a:lnTo>
                      <a:cubicBezTo>
                        <a:pt x="13481" y="19638"/>
                        <a:pt x="13269" y="19320"/>
                        <a:pt x="13057" y="18895"/>
                      </a:cubicBezTo>
                      <a:lnTo>
                        <a:pt x="11571" y="16135"/>
                      </a:lnTo>
                      <a:lnTo>
                        <a:pt x="11465" y="19214"/>
                      </a:lnTo>
                      <a:cubicBezTo>
                        <a:pt x="11358" y="20912"/>
                        <a:pt x="10934" y="22610"/>
                        <a:pt x="10191" y="24096"/>
                      </a:cubicBezTo>
                      <a:cubicBezTo>
                        <a:pt x="9235" y="26007"/>
                        <a:pt x="7962" y="27812"/>
                        <a:pt x="6369" y="29404"/>
                      </a:cubicBezTo>
                      <a:cubicBezTo>
                        <a:pt x="3397" y="32588"/>
                        <a:pt x="1" y="34393"/>
                        <a:pt x="107" y="34605"/>
                      </a:cubicBezTo>
                      <a:cubicBezTo>
                        <a:pt x="956" y="34393"/>
                        <a:pt x="1699" y="34074"/>
                        <a:pt x="2442" y="33544"/>
                      </a:cubicBezTo>
                      <a:cubicBezTo>
                        <a:pt x="4140" y="32588"/>
                        <a:pt x="5733" y="31421"/>
                        <a:pt x="7219" y="30147"/>
                      </a:cubicBezTo>
                      <a:cubicBezTo>
                        <a:pt x="8917" y="28661"/>
                        <a:pt x="10403" y="26750"/>
                        <a:pt x="11571" y="24733"/>
                      </a:cubicBezTo>
                      <a:cubicBezTo>
                        <a:pt x="12108" y="23779"/>
                        <a:pt x="12510" y="22791"/>
                        <a:pt x="12779" y="21769"/>
                      </a:cubicBezTo>
                      <a:lnTo>
                        <a:pt x="12779" y="21769"/>
                      </a:lnTo>
                      <a:lnTo>
                        <a:pt x="12844" y="21867"/>
                      </a:lnTo>
                      <a:cubicBezTo>
                        <a:pt x="13057" y="22080"/>
                        <a:pt x="13269" y="22292"/>
                        <a:pt x="13481" y="22504"/>
                      </a:cubicBezTo>
                      <a:lnTo>
                        <a:pt x="13587" y="22716"/>
                      </a:lnTo>
                      <a:lnTo>
                        <a:pt x="14012" y="23141"/>
                      </a:lnTo>
                      <a:lnTo>
                        <a:pt x="14012" y="23247"/>
                      </a:lnTo>
                      <a:cubicBezTo>
                        <a:pt x="14118" y="23247"/>
                        <a:pt x="14118" y="23141"/>
                        <a:pt x="14118" y="23141"/>
                      </a:cubicBezTo>
                      <a:cubicBezTo>
                        <a:pt x="14224" y="23035"/>
                        <a:pt x="14224" y="22929"/>
                        <a:pt x="14331" y="22823"/>
                      </a:cubicBezTo>
                      <a:lnTo>
                        <a:pt x="14755" y="22186"/>
                      </a:lnTo>
                      <a:cubicBezTo>
                        <a:pt x="15074" y="21761"/>
                        <a:pt x="15392" y="21230"/>
                        <a:pt x="15710" y="20806"/>
                      </a:cubicBezTo>
                      <a:cubicBezTo>
                        <a:pt x="16029" y="20381"/>
                        <a:pt x="16241" y="19957"/>
                        <a:pt x="16453" y="19426"/>
                      </a:cubicBezTo>
                      <a:cubicBezTo>
                        <a:pt x="16984" y="18258"/>
                        <a:pt x="17409" y="17091"/>
                        <a:pt x="17833" y="15923"/>
                      </a:cubicBezTo>
                      <a:cubicBezTo>
                        <a:pt x="18046" y="14437"/>
                        <a:pt x="18258" y="12951"/>
                        <a:pt x="18364" y="11465"/>
                      </a:cubicBezTo>
                      <a:cubicBezTo>
                        <a:pt x="18576" y="8811"/>
                        <a:pt x="18470" y="6157"/>
                        <a:pt x="18046" y="3504"/>
                      </a:cubicBezTo>
                      <a:cubicBezTo>
                        <a:pt x="17940" y="2336"/>
                        <a:pt x="17621" y="1168"/>
                        <a:pt x="17090" y="1"/>
                      </a:cubicBezTo>
                      <a:close/>
                    </a:path>
                  </a:pathLst>
                </a:custGeom>
                <a:solidFill>
                  <a:srgbClr val="FFD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66"/>
                <p:cNvSpPr/>
                <p:nvPr/>
              </p:nvSpPr>
              <p:spPr>
                <a:xfrm>
                  <a:off x="-4403351" y="2576650"/>
                  <a:ext cx="202306" cy="286032"/>
                </a:xfrm>
                <a:custGeom>
                  <a:rect b="b" l="l" r="r" t="t"/>
                  <a:pathLst>
                    <a:path extrusionOk="0" h="13508" w="9554">
                      <a:moveTo>
                        <a:pt x="8333" y="1"/>
                      </a:moveTo>
                      <a:cubicBezTo>
                        <a:pt x="8306" y="1"/>
                        <a:pt x="8280" y="27"/>
                        <a:pt x="8280" y="27"/>
                      </a:cubicBezTo>
                      <a:lnTo>
                        <a:pt x="7537" y="770"/>
                      </a:lnTo>
                      <a:lnTo>
                        <a:pt x="6582" y="1513"/>
                      </a:lnTo>
                      <a:lnTo>
                        <a:pt x="6157" y="1938"/>
                      </a:lnTo>
                      <a:lnTo>
                        <a:pt x="5839" y="2256"/>
                      </a:lnTo>
                      <a:cubicBezTo>
                        <a:pt x="4883" y="3318"/>
                        <a:pt x="3928" y="4379"/>
                        <a:pt x="3185" y="5547"/>
                      </a:cubicBezTo>
                      <a:cubicBezTo>
                        <a:pt x="1380" y="8094"/>
                        <a:pt x="0" y="10748"/>
                        <a:pt x="213" y="10854"/>
                      </a:cubicBezTo>
                      <a:cubicBezTo>
                        <a:pt x="221" y="10863"/>
                        <a:pt x="233" y="10867"/>
                        <a:pt x="247" y="10867"/>
                      </a:cubicBezTo>
                      <a:cubicBezTo>
                        <a:pt x="573" y="10867"/>
                        <a:pt x="2308" y="8530"/>
                        <a:pt x="4140" y="6290"/>
                      </a:cubicBezTo>
                      <a:cubicBezTo>
                        <a:pt x="5096" y="5335"/>
                        <a:pt x="5945" y="4379"/>
                        <a:pt x="7006" y="3424"/>
                      </a:cubicBezTo>
                      <a:lnTo>
                        <a:pt x="7325" y="3105"/>
                      </a:lnTo>
                      <a:cubicBezTo>
                        <a:pt x="7325" y="3318"/>
                        <a:pt x="7431" y="3424"/>
                        <a:pt x="7431" y="3530"/>
                      </a:cubicBezTo>
                      <a:cubicBezTo>
                        <a:pt x="7749" y="4804"/>
                        <a:pt x="8068" y="6184"/>
                        <a:pt x="8280" y="7458"/>
                      </a:cubicBezTo>
                      <a:cubicBezTo>
                        <a:pt x="8705" y="10430"/>
                        <a:pt x="8917" y="13508"/>
                        <a:pt x="9235" y="13508"/>
                      </a:cubicBezTo>
                      <a:cubicBezTo>
                        <a:pt x="9341" y="13508"/>
                        <a:pt x="9554" y="10430"/>
                        <a:pt x="9554" y="7351"/>
                      </a:cubicBezTo>
                      <a:cubicBezTo>
                        <a:pt x="9554" y="5971"/>
                        <a:pt x="9341" y="4592"/>
                        <a:pt x="9129" y="3105"/>
                      </a:cubicBezTo>
                      <a:cubicBezTo>
                        <a:pt x="9023" y="2999"/>
                        <a:pt x="9023" y="2999"/>
                        <a:pt x="9023" y="2787"/>
                      </a:cubicBezTo>
                      <a:cubicBezTo>
                        <a:pt x="8917" y="2469"/>
                        <a:pt x="8811" y="2256"/>
                        <a:pt x="8811" y="2044"/>
                      </a:cubicBezTo>
                      <a:cubicBezTo>
                        <a:pt x="8705" y="1619"/>
                        <a:pt x="8598" y="1195"/>
                        <a:pt x="8598" y="876"/>
                      </a:cubicBezTo>
                      <a:cubicBezTo>
                        <a:pt x="8492" y="558"/>
                        <a:pt x="8386" y="346"/>
                        <a:pt x="8386" y="133"/>
                      </a:cubicBezTo>
                      <a:cubicBezTo>
                        <a:pt x="8386" y="27"/>
                        <a:pt x="8360" y="1"/>
                        <a:pt x="8333" y="1"/>
                      </a:cubicBezTo>
                      <a:close/>
                    </a:path>
                  </a:pathLst>
                </a:custGeom>
                <a:solidFill>
                  <a:srgbClr val="FFD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66"/>
                <p:cNvSpPr/>
                <p:nvPr/>
              </p:nvSpPr>
              <p:spPr>
                <a:xfrm>
                  <a:off x="-4237021" y="2590710"/>
                  <a:ext cx="501255" cy="274237"/>
                </a:xfrm>
                <a:custGeom>
                  <a:rect b="b" l="l" r="r" t="t"/>
                  <a:pathLst>
                    <a:path extrusionOk="0" h="12951" w="23672">
                      <a:moveTo>
                        <a:pt x="23671" y="0"/>
                      </a:moveTo>
                      <a:cubicBezTo>
                        <a:pt x="23141" y="743"/>
                        <a:pt x="22716" y="1592"/>
                        <a:pt x="22398" y="2441"/>
                      </a:cubicBezTo>
                      <a:cubicBezTo>
                        <a:pt x="21548" y="4246"/>
                        <a:pt x="20487" y="6051"/>
                        <a:pt x="19213" y="7537"/>
                      </a:cubicBezTo>
                      <a:cubicBezTo>
                        <a:pt x="18045" y="9023"/>
                        <a:pt x="16453" y="10190"/>
                        <a:pt x="14649" y="10827"/>
                      </a:cubicBezTo>
                      <a:cubicBezTo>
                        <a:pt x="14012" y="11039"/>
                        <a:pt x="13375" y="11146"/>
                        <a:pt x="12738" y="11146"/>
                      </a:cubicBezTo>
                      <a:lnTo>
                        <a:pt x="11464" y="11146"/>
                      </a:lnTo>
                      <a:cubicBezTo>
                        <a:pt x="10827" y="11039"/>
                        <a:pt x="10191" y="10933"/>
                        <a:pt x="9660" y="10721"/>
                      </a:cubicBezTo>
                      <a:cubicBezTo>
                        <a:pt x="7855" y="9978"/>
                        <a:pt x="6263" y="8704"/>
                        <a:pt x="5095" y="7324"/>
                      </a:cubicBezTo>
                      <a:cubicBezTo>
                        <a:pt x="4352" y="6475"/>
                        <a:pt x="3716" y="5626"/>
                        <a:pt x="3079" y="4777"/>
                      </a:cubicBezTo>
                      <a:lnTo>
                        <a:pt x="2654" y="4140"/>
                      </a:lnTo>
                      <a:lnTo>
                        <a:pt x="2123" y="3185"/>
                      </a:lnTo>
                      <a:lnTo>
                        <a:pt x="1699" y="2441"/>
                      </a:lnTo>
                      <a:lnTo>
                        <a:pt x="1593" y="2335"/>
                      </a:lnTo>
                      <a:lnTo>
                        <a:pt x="1593" y="2441"/>
                      </a:lnTo>
                      <a:lnTo>
                        <a:pt x="1380" y="2654"/>
                      </a:lnTo>
                      <a:lnTo>
                        <a:pt x="1168" y="2972"/>
                      </a:lnTo>
                      <a:cubicBezTo>
                        <a:pt x="850" y="3397"/>
                        <a:pt x="637" y="3821"/>
                        <a:pt x="425" y="4352"/>
                      </a:cubicBezTo>
                      <a:cubicBezTo>
                        <a:pt x="319" y="4671"/>
                        <a:pt x="213" y="4989"/>
                        <a:pt x="213" y="5201"/>
                      </a:cubicBezTo>
                      <a:cubicBezTo>
                        <a:pt x="107" y="5626"/>
                        <a:pt x="0" y="5944"/>
                        <a:pt x="107" y="5944"/>
                      </a:cubicBezTo>
                      <a:cubicBezTo>
                        <a:pt x="107" y="5944"/>
                        <a:pt x="319" y="5732"/>
                        <a:pt x="531" y="5307"/>
                      </a:cubicBezTo>
                      <a:lnTo>
                        <a:pt x="850" y="4564"/>
                      </a:lnTo>
                      <a:cubicBezTo>
                        <a:pt x="1062" y="4352"/>
                        <a:pt x="1168" y="4140"/>
                        <a:pt x="1380" y="3928"/>
                      </a:cubicBezTo>
                      <a:lnTo>
                        <a:pt x="1593" y="3821"/>
                      </a:lnTo>
                      <a:lnTo>
                        <a:pt x="1805" y="4140"/>
                      </a:lnTo>
                      <a:cubicBezTo>
                        <a:pt x="1805" y="4352"/>
                        <a:pt x="1911" y="4458"/>
                        <a:pt x="1911" y="4564"/>
                      </a:cubicBezTo>
                      <a:lnTo>
                        <a:pt x="2336" y="5307"/>
                      </a:lnTo>
                      <a:cubicBezTo>
                        <a:pt x="2866" y="6263"/>
                        <a:pt x="3397" y="7112"/>
                        <a:pt x="4140" y="8067"/>
                      </a:cubicBezTo>
                      <a:cubicBezTo>
                        <a:pt x="5414" y="9766"/>
                        <a:pt x="7112" y="11252"/>
                        <a:pt x="9023" y="12207"/>
                      </a:cubicBezTo>
                      <a:cubicBezTo>
                        <a:pt x="9766" y="12419"/>
                        <a:pt x="10509" y="12632"/>
                        <a:pt x="11252" y="12844"/>
                      </a:cubicBezTo>
                      <a:cubicBezTo>
                        <a:pt x="11464" y="12844"/>
                        <a:pt x="11783" y="12844"/>
                        <a:pt x="12101" y="12950"/>
                      </a:cubicBezTo>
                      <a:lnTo>
                        <a:pt x="12950" y="12950"/>
                      </a:lnTo>
                      <a:cubicBezTo>
                        <a:pt x="13693" y="12844"/>
                        <a:pt x="14436" y="12632"/>
                        <a:pt x="15073" y="12419"/>
                      </a:cubicBezTo>
                      <a:cubicBezTo>
                        <a:pt x="17196" y="11570"/>
                        <a:pt x="18895" y="10190"/>
                        <a:pt x="20168" y="8386"/>
                      </a:cubicBezTo>
                      <a:cubicBezTo>
                        <a:pt x="21973" y="5838"/>
                        <a:pt x="23141" y="2972"/>
                        <a:pt x="23671" y="0"/>
                      </a:cubicBezTo>
                      <a:close/>
                    </a:path>
                  </a:pathLst>
                </a:custGeom>
                <a:solidFill>
                  <a:srgbClr val="FFD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66"/>
                <p:cNvSpPr/>
                <p:nvPr/>
              </p:nvSpPr>
              <p:spPr>
                <a:xfrm>
                  <a:off x="-4365151" y="2880659"/>
                  <a:ext cx="391123" cy="665319"/>
                </a:xfrm>
                <a:custGeom>
                  <a:rect b="b" l="l" r="r" t="t"/>
                  <a:pathLst>
                    <a:path extrusionOk="0" h="31420" w="18471">
                      <a:moveTo>
                        <a:pt x="956" y="0"/>
                      </a:moveTo>
                      <a:cubicBezTo>
                        <a:pt x="956" y="0"/>
                        <a:pt x="850" y="212"/>
                        <a:pt x="638" y="743"/>
                      </a:cubicBezTo>
                      <a:cubicBezTo>
                        <a:pt x="426" y="1486"/>
                        <a:pt x="319" y="2123"/>
                        <a:pt x="213" y="2866"/>
                      </a:cubicBezTo>
                      <a:cubicBezTo>
                        <a:pt x="213" y="3291"/>
                        <a:pt x="1" y="3821"/>
                        <a:pt x="107" y="4352"/>
                      </a:cubicBezTo>
                      <a:cubicBezTo>
                        <a:pt x="213" y="4883"/>
                        <a:pt x="213" y="5414"/>
                        <a:pt x="213" y="5944"/>
                      </a:cubicBezTo>
                      <a:cubicBezTo>
                        <a:pt x="213" y="6581"/>
                        <a:pt x="319" y="7112"/>
                        <a:pt x="426" y="7749"/>
                      </a:cubicBezTo>
                      <a:cubicBezTo>
                        <a:pt x="532" y="8280"/>
                        <a:pt x="638" y="8917"/>
                        <a:pt x="744" y="9447"/>
                      </a:cubicBezTo>
                      <a:cubicBezTo>
                        <a:pt x="1275" y="11570"/>
                        <a:pt x="2018" y="13693"/>
                        <a:pt x="3079" y="15710"/>
                      </a:cubicBezTo>
                      <a:cubicBezTo>
                        <a:pt x="3928" y="17302"/>
                        <a:pt x="4459" y="18364"/>
                        <a:pt x="4459" y="18364"/>
                      </a:cubicBezTo>
                      <a:lnTo>
                        <a:pt x="4990" y="19001"/>
                      </a:lnTo>
                      <a:cubicBezTo>
                        <a:pt x="5308" y="19425"/>
                        <a:pt x="5733" y="20062"/>
                        <a:pt x="6264" y="20805"/>
                      </a:cubicBezTo>
                      <a:cubicBezTo>
                        <a:pt x="7644" y="22503"/>
                        <a:pt x="9130" y="24202"/>
                        <a:pt x="10722" y="25688"/>
                      </a:cubicBezTo>
                      <a:cubicBezTo>
                        <a:pt x="12208" y="27174"/>
                        <a:pt x="13906" y="28660"/>
                        <a:pt x="15711" y="29934"/>
                      </a:cubicBezTo>
                      <a:cubicBezTo>
                        <a:pt x="16454" y="30571"/>
                        <a:pt x="17409" y="30995"/>
                        <a:pt x="18365" y="31420"/>
                      </a:cubicBezTo>
                      <a:cubicBezTo>
                        <a:pt x="18471" y="31208"/>
                        <a:pt x="17515" y="30465"/>
                        <a:pt x="16029" y="29191"/>
                      </a:cubicBezTo>
                      <a:cubicBezTo>
                        <a:pt x="14437" y="27811"/>
                        <a:pt x="12951" y="26325"/>
                        <a:pt x="11571" y="24733"/>
                      </a:cubicBezTo>
                      <a:cubicBezTo>
                        <a:pt x="10085" y="23140"/>
                        <a:pt x="8811" y="21442"/>
                        <a:pt x="7537" y="19637"/>
                      </a:cubicBezTo>
                      <a:cubicBezTo>
                        <a:pt x="7007" y="19001"/>
                        <a:pt x="6688" y="18364"/>
                        <a:pt x="6370" y="17939"/>
                      </a:cubicBezTo>
                      <a:lnTo>
                        <a:pt x="5945" y="17302"/>
                      </a:lnTo>
                      <a:cubicBezTo>
                        <a:pt x="5945" y="17302"/>
                        <a:pt x="5308" y="16347"/>
                        <a:pt x="4459" y="14861"/>
                      </a:cubicBezTo>
                      <a:cubicBezTo>
                        <a:pt x="3398" y="12950"/>
                        <a:pt x="2548" y="11040"/>
                        <a:pt x="1912" y="9023"/>
                      </a:cubicBezTo>
                      <a:cubicBezTo>
                        <a:pt x="1699" y="8492"/>
                        <a:pt x="1593" y="7961"/>
                        <a:pt x="1381" y="7430"/>
                      </a:cubicBezTo>
                      <a:cubicBezTo>
                        <a:pt x="1275" y="6900"/>
                        <a:pt x="1169" y="6369"/>
                        <a:pt x="1062" y="5838"/>
                      </a:cubicBezTo>
                      <a:cubicBezTo>
                        <a:pt x="1062" y="5308"/>
                        <a:pt x="956" y="4777"/>
                        <a:pt x="850" y="4246"/>
                      </a:cubicBezTo>
                      <a:lnTo>
                        <a:pt x="850" y="2972"/>
                      </a:lnTo>
                      <a:cubicBezTo>
                        <a:pt x="850" y="2229"/>
                        <a:pt x="956" y="1486"/>
                        <a:pt x="956" y="849"/>
                      </a:cubicBezTo>
                      <a:cubicBezTo>
                        <a:pt x="1062" y="319"/>
                        <a:pt x="1062" y="0"/>
                        <a:pt x="956" y="0"/>
                      </a:cubicBezTo>
                      <a:close/>
                    </a:path>
                  </a:pathLst>
                </a:custGeom>
                <a:solidFill>
                  <a:srgbClr val="FFD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66"/>
                <p:cNvSpPr/>
                <p:nvPr/>
              </p:nvSpPr>
              <p:spPr>
                <a:xfrm>
                  <a:off x="-4911318" y="3118899"/>
                  <a:ext cx="278727" cy="143884"/>
                </a:xfrm>
                <a:custGeom>
                  <a:rect b="b" l="l" r="r" t="t"/>
                  <a:pathLst>
                    <a:path extrusionOk="0" h="6795" w="13163">
                      <a:moveTo>
                        <a:pt x="13056" y="1"/>
                      </a:moveTo>
                      <a:cubicBezTo>
                        <a:pt x="12950" y="1"/>
                        <a:pt x="12632" y="319"/>
                        <a:pt x="12101" y="744"/>
                      </a:cubicBezTo>
                      <a:cubicBezTo>
                        <a:pt x="11464" y="1381"/>
                        <a:pt x="10827" y="1911"/>
                        <a:pt x="10190" y="2442"/>
                      </a:cubicBezTo>
                      <a:cubicBezTo>
                        <a:pt x="9447" y="2867"/>
                        <a:pt x="8810" y="3291"/>
                        <a:pt x="8067" y="3716"/>
                      </a:cubicBezTo>
                      <a:cubicBezTo>
                        <a:pt x="7430" y="4034"/>
                        <a:pt x="7006" y="4247"/>
                        <a:pt x="7006" y="4247"/>
                      </a:cubicBezTo>
                      <a:lnTo>
                        <a:pt x="6050" y="4671"/>
                      </a:lnTo>
                      <a:cubicBezTo>
                        <a:pt x="5307" y="4990"/>
                        <a:pt x="4458" y="5308"/>
                        <a:pt x="3715" y="5520"/>
                      </a:cubicBezTo>
                      <a:cubicBezTo>
                        <a:pt x="2866" y="5733"/>
                        <a:pt x="2123" y="5839"/>
                        <a:pt x="1274" y="5945"/>
                      </a:cubicBezTo>
                      <a:cubicBezTo>
                        <a:pt x="531" y="5945"/>
                        <a:pt x="106" y="5945"/>
                        <a:pt x="106" y="6051"/>
                      </a:cubicBezTo>
                      <a:cubicBezTo>
                        <a:pt x="0" y="6157"/>
                        <a:pt x="425" y="6476"/>
                        <a:pt x="1168" y="6582"/>
                      </a:cubicBezTo>
                      <a:cubicBezTo>
                        <a:pt x="2123" y="6794"/>
                        <a:pt x="2972" y="6794"/>
                        <a:pt x="3927" y="6794"/>
                      </a:cubicBezTo>
                      <a:cubicBezTo>
                        <a:pt x="4883" y="6688"/>
                        <a:pt x="5732" y="6476"/>
                        <a:pt x="6581" y="6264"/>
                      </a:cubicBezTo>
                      <a:cubicBezTo>
                        <a:pt x="7324" y="5945"/>
                        <a:pt x="7749" y="5839"/>
                        <a:pt x="7749" y="5839"/>
                      </a:cubicBezTo>
                      <a:cubicBezTo>
                        <a:pt x="7749" y="5839"/>
                        <a:pt x="8280" y="5520"/>
                        <a:pt x="8810" y="5096"/>
                      </a:cubicBezTo>
                      <a:cubicBezTo>
                        <a:pt x="9659" y="4671"/>
                        <a:pt x="10296" y="4034"/>
                        <a:pt x="11039" y="3398"/>
                      </a:cubicBezTo>
                      <a:cubicBezTo>
                        <a:pt x="11676" y="2761"/>
                        <a:pt x="12207" y="2018"/>
                        <a:pt x="12632" y="1168"/>
                      </a:cubicBezTo>
                      <a:cubicBezTo>
                        <a:pt x="13056" y="532"/>
                        <a:pt x="13162" y="107"/>
                        <a:pt x="13056" y="1"/>
                      </a:cubicBezTo>
                      <a:close/>
                    </a:path>
                  </a:pathLst>
                </a:custGeom>
                <a:solidFill>
                  <a:srgbClr val="FFD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66"/>
                <p:cNvSpPr/>
                <p:nvPr/>
              </p:nvSpPr>
              <p:spPr>
                <a:xfrm>
                  <a:off x="-4771965" y="3183313"/>
                  <a:ext cx="233772" cy="126669"/>
                </a:xfrm>
                <a:custGeom>
                  <a:rect b="b" l="l" r="r" t="t"/>
                  <a:pathLst>
                    <a:path extrusionOk="0" h="5982" w="11040">
                      <a:moveTo>
                        <a:pt x="10837" y="0"/>
                      </a:moveTo>
                      <a:cubicBezTo>
                        <a:pt x="10456" y="0"/>
                        <a:pt x="9085" y="656"/>
                        <a:pt x="7961" y="1311"/>
                      </a:cubicBezTo>
                      <a:cubicBezTo>
                        <a:pt x="6581" y="2054"/>
                        <a:pt x="5308" y="2797"/>
                        <a:pt x="5308" y="2797"/>
                      </a:cubicBezTo>
                      <a:cubicBezTo>
                        <a:pt x="5308" y="2797"/>
                        <a:pt x="4989" y="3009"/>
                        <a:pt x="4458" y="3328"/>
                      </a:cubicBezTo>
                      <a:cubicBezTo>
                        <a:pt x="4246" y="3434"/>
                        <a:pt x="4034" y="3646"/>
                        <a:pt x="3715" y="3858"/>
                      </a:cubicBezTo>
                      <a:lnTo>
                        <a:pt x="2760" y="4389"/>
                      </a:lnTo>
                      <a:cubicBezTo>
                        <a:pt x="2442" y="4601"/>
                        <a:pt x="2017" y="4708"/>
                        <a:pt x="1805" y="4920"/>
                      </a:cubicBezTo>
                      <a:cubicBezTo>
                        <a:pt x="1486" y="5026"/>
                        <a:pt x="1168" y="5132"/>
                        <a:pt x="849" y="5238"/>
                      </a:cubicBezTo>
                      <a:cubicBezTo>
                        <a:pt x="319" y="5451"/>
                        <a:pt x="0" y="5557"/>
                        <a:pt x="0" y="5769"/>
                      </a:cubicBezTo>
                      <a:cubicBezTo>
                        <a:pt x="0" y="5981"/>
                        <a:pt x="425" y="5981"/>
                        <a:pt x="955" y="5981"/>
                      </a:cubicBezTo>
                      <a:cubicBezTo>
                        <a:pt x="1380" y="5981"/>
                        <a:pt x="1699" y="5875"/>
                        <a:pt x="2017" y="5875"/>
                      </a:cubicBezTo>
                      <a:cubicBezTo>
                        <a:pt x="2442" y="5769"/>
                        <a:pt x="2866" y="5663"/>
                        <a:pt x="3185" y="5557"/>
                      </a:cubicBezTo>
                      <a:lnTo>
                        <a:pt x="4352" y="5132"/>
                      </a:lnTo>
                      <a:cubicBezTo>
                        <a:pt x="4671" y="5026"/>
                        <a:pt x="4989" y="4814"/>
                        <a:pt x="5308" y="4708"/>
                      </a:cubicBezTo>
                      <a:cubicBezTo>
                        <a:pt x="5838" y="4495"/>
                        <a:pt x="6157" y="4283"/>
                        <a:pt x="6157" y="4283"/>
                      </a:cubicBezTo>
                      <a:cubicBezTo>
                        <a:pt x="6263" y="4283"/>
                        <a:pt x="7537" y="3328"/>
                        <a:pt x="8704" y="2372"/>
                      </a:cubicBezTo>
                      <a:cubicBezTo>
                        <a:pt x="9978" y="1311"/>
                        <a:pt x="11040" y="249"/>
                        <a:pt x="10933" y="37"/>
                      </a:cubicBezTo>
                      <a:cubicBezTo>
                        <a:pt x="10921" y="12"/>
                        <a:pt x="10888" y="0"/>
                        <a:pt x="10837" y="0"/>
                      </a:cubicBezTo>
                      <a:close/>
                    </a:path>
                  </a:pathLst>
                </a:custGeom>
                <a:solidFill>
                  <a:srgbClr val="FFD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66"/>
                <p:cNvSpPr/>
                <p:nvPr/>
              </p:nvSpPr>
              <p:spPr>
                <a:xfrm>
                  <a:off x="-4902340" y="2606443"/>
                  <a:ext cx="1074420" cy="714783"/>
                </a:xfrm>
                <a:custGeom>
                  <a:rect b="b" l="l" r="r" t="t"/>
                  <a:pathLst>
                    <a:path extrusionOk="0" h="33756" w="50740">
                      <a:moveTo>
                        <a:pt x="31314" y="0"/>
                      </a:moveTo>
                      <a:cubicBezTo>
                        <a:pt x="31314" y="0"/>
                        <a:pt x="27599" y="4140"/>
                        <a:pt x="22610" y="10084"/>
                      </a:cubicBezTo>
                      <a:cubicBezTo>
                        <a:pt x="17621" y="16028"/>
                        <a:pt x="3610" y="22185"/>
                        <a:pt x="956" y="25900"/>
                      </a:cubicBezTo>
                      <a:cubicBezTo>
                        <a:pt x="744" y="26112"/>
                        <a:pt x="637" y="26325"/>
                        <a:pt x="531" y="26537"/>
                      </a:cubicBezTo>
                      <a:cubicBezTo>
                        <a:pt x="425" y="26643"/>
                        <a:pt x="425" y="26749"/>
                        <a:pt x="425" y="26749"/>
                      </a:cubicBezTo>
                      <a:cubicBezTo>
                        <a:pt x="319" y="26962"/>
                        <a:pt x="319" y="27068"/>
                        <a:pt x="213" y="27280"/>
                      </a:cubicBezTo>
                      <a:cubicBezTo>
                        <a:pt x="213" y="27386"/>
                        <a:pt x="213" y="27492"/>
                        <a:pt x="107" y="27492"/>
                      </a:cubicBezTo>
                      <a:cubicBezTo>
                        <a:pt x="1" y="27599"/>
                        <a:pt x="1" y="27811"/>
                        <a:pt x="1" y="27917"/>
                      </a:cubicBezTo>
                      <a:cubicBezTo>
                        <a:pt x="1" y="28023"/>
                        <a:pt x="1" y="28129"/>
                        <a:pt x="1" y="28235"/>
                      </a:cubicBezTo>
                      <a:lnTo>
                        <a:pt x="1" y="28554"/>
                      </a:lnTo>
                      <a:lnTo>
                        <a:pt x="1" y="28978"/>
                      </a:lnTo>
                      <a:lnTo>
                        <a:pt x="1" y="29191"/>
                      </a:lnTo>
                      <a:cubicBezTo>
                        <a:pt x="1" y="29509"/>
                        <a:pt x="107" y="29721"/>
                        <a:pt x="107" y="29934"/>
                      </a:cubicBezTo>
                      <a:cubicBezTo>
                        <a:pt x="213" y="30252"/>
                        <a:pt x="213" y="30465"/>
                        <a:pt x="319" y="30677"/>
                      </a:cubicBezTo>
                      <a:lnTo>
                        <a:pt x="319" y="30783"/>
                      </a:lnTo>
                      <a:cubicBezTo>
                        <a:pt x="425" y="30889"/>
                        <a:pt x="531" y="31101"/>
                        <a:pt x="637" y="31208"/>
                      </a:cubicBezTo>
                      <a:lnTo>
                        <a:pt x="637" y="31314"/>
                      </a:lnTo>
                      <a:cubicBezTo>
                        <a:pt x="850" y="31526"/>
                        <a:pt x="956" y="31632"/>
                        <a:pt x="1062" y="31738"/>
                      </a:cubicBezTo>
                      <a:cubicBezTo>
                        <a:pt x="2230" y="32906"/>
                        <a:pt x="3716" y="33543"/>
                        <a:pt x="5308" y="33755"/>
                      </a:cubicBezTo>
                      <a:cubicBezTo>
                        <a:pt x="3503" y="31420"/>
                        <a:pt x="2548" y="28448"/>
                        <a:pt x="6369" y="25582"/>
                      </a:cubicBezTo>
                      <a:cubicBezTo>
                        <a:pt x="12039" y="21310"/>
                        <a:pt x="16174" y="18800"/>
                        <a:pt x="18484" y="18800"/>
                      </a:cubicBezTo>
                      <a:cubicBezTo>
                        <a:pt x="19331" y="18800"/>
                        <a:pt x="19933" y="19138"/>
                        <a:pt x="20275" y="19850"/>
                      </a:cubicBezTo>
                      <a:cubicBezTo>
                        <a:pt x="21124" y="21760"/>
                        <a:pt x="21761" y="23883"/>
                        <a:pt x="22185" y="25900"/>
                      </a:cubicBezTo>
                      <a:cubicBezTo>
                        <a:pt x="23141" y="25051"/>
                        <a:pt x="23884" y="24202"/>
                        <a:pt x="24627" y="23565"/>
                      </a:cubicBezTo>
                      <a:lnTo>
                        <a:pt x="25051" y="23034"/>
                      </a:lnTo>
                      <a:cubicBezTo>
                        <a:pt x="25264" y="22716"/>
                        <a:pt x="25476" y="22503"/>
                        <a:pt x="25688" y="22291"/>
                      </a:cubicBezTo>
                      <a:lnTo>
                        <a:pt x="25795" y="22185"/>
                      </a:lnTo>
                      <a:lnTo>
                        <a:pt x="26007" y="21973"/>
                      </a:lnTo>
                      <a:lnTo>
                        <a:pt x="26113" y="21760"/>
                      </a:lnTo>
                      <a:lnTo>
                        <a:pt x="26219" y="21654"/>
                      </a:lnTo>
                      <a:cubicBezTo>
                        <a:pt x="26431" y="22716"/>
                        <a:pt x="26856" y="23777"/>
                        <a:pt x="27281" y="24733"/>
                      </a:cubicBezTo>
                      <a:lnTo>
                        <a:pt x="27493" y="24626"/>
                      </a:lnTo>
                      <a:cubicBezTo>
                        <a:pt x="27193" y="20529"/>
                        <a:pt x="27552" y="15867"/>
                        <a:pt x="30341" y="15867"/>
                      </a:cubicBezTo>
                      <a:cubicBezTo>
                        <a:pt x="30514" y="15867"/>
                        <a:pt x="30697" y="15885"/>
                        <a:pt x="30890" y="15922"/>
                      </a:cubicBezTo>
                      <a:cubicBezTo>
                        <a:pt x="34711" y="16771"/>
                        <a:pt x="37471" y="21230"/>
                        <a:pt x="40549" y="23565"/>
                      </a:cubicBezTo>
                      <a:cubicBezTo>
                        <a:pt x="42141" y="24733"/>
                        <a:pt x="43946" y="25369"/>
                        <a:pt x="45963" y="25688"/>
                      </a:cubicBezTo>
                      <a:cubicBezTo>
                        <a:pt x="45750" y="18045"/>
                        <a:pt x="50527" y="13587"/>
                        <a:pt x="50739" y="7749"/>
                      </a:cubicBezTo>
                      <a:lnTo>
                        <a:pt x="50739" y="7749"/>
                      </a:lnTo>
                      <a:cubicBezTo>
                        <a:pt x="50421" y="8067"/>
                        <a:pt x="50102" y="8386"/>
                        <a:pt x="49784" y="8704"/>
                      </a:cubicBezTo>
                      <a:cubicBezTo>
                        <a:pt x="48829" y="10827"/>
                        <a:pt x="47555" y="12526"/>
                        <a:pt x="45750" y="12738"/>
                      </a:cubicBezTo>
                      <a:cubicBezTo>
                        <a:pt x="45380" y="13294"/>
                        <a:pt x="44685" y="13607"/>
                        <a:pt x="44021" y="13607"/>
                      </a:cubicBezTo>
                      <a:cubicBezTo>
                        <a:pt x="43924" y="13607"/>
                        <a:pt x="43828" y="13601"/>
                        <a:pt x="43734" y="13587"/>
                      </a:cubicBezTo>
                      <a:cubicBezTo>
                        <a:pt x="38745" y="12526"/>
                        <a:pt x="31314" y="0"/>
                        <a:pt x="313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66"/>
                <p:cNvSpPr/>
                <p:nvPr/>
              </p:nvSpPr>
              <p:spPr>
                <a:xfrm>
                  <a:off x="-3176112" y="3170164"/>
                  <a:ext cx="292215" cy="206922"/>
                </a:xfrm>
                <a:custGeom>
                  <a:rect b="b" l="l" r="r" t="t"/>
                  <a:pathLst>
                    <a:path extrusionOk="0" h="9772" w="13800">
                      <a:moveTo>
                        <a:pt x="12271" y="0"/>
                      </a:moveTo>
                      <a:cubicBezTo>
                        <a:pt x="11431" y="0"/>
                        <a:pt x="10258" y="525"/>
                        <a:pt x="9235" y="1401"/>
                      </a:cubicBezTo>
                      <a:cubicBezTo>
                        <a:pt x="7643" y="2781"/>
                        <a:pt x="6900" y="4373"/>
                        <a:pt x="7537" y="5116"/>
                      </a:cubicBezTo>
                      <a:cubicBezTo>
                        <a:pt x="7746" y="5360"/>
                        <a:pt x="8080" y="5478"/>
                        <a:pt x="8488" y="5478"/>
                      </a:cubicBezTo>
                      <a:cubicBezTo>
                        <a:pt x="9323" y="5478"/>
                        <a:pt x="10465" y="4982"/>
                        <a:pt x="11464" y="4055"/>
                      </a:cubicBezTo>
                      <a:cubicBezTo>
                        <a:pt x="13056" y="2781"/>
                        <a:pt x="13799" y="1083"/>
                        <a:pt x="13162" y="340"/>
                      </a:cubicBezTo>
                      <a:cubicBezTo>
                        <a:pt x="12964" y="108"/>
                        <a:pt x="12652" y="0"/>
                        <a:pt x="12271" y="0"/>
                      </a:cubicBezTo>
                      <a:close/>
                      <a:moveTo>
                        <a:pt x="4282" y="6164"/>
                      </a:moveTo>
                      <a:cubicBezTo>
                        <a:pt x="3697" y="6164"/>
                        <a:pt x="2928" y="6381"/>
                        <a:pt x="2123" y="6815"/>
                      </a:cubicBezTo>
                      <a:cubicBezTo>
                        <a:pt x="849" y="7558"/>
                        <a:pt x="0" y="8725"/>
                        <a:pt x="425" y="9362"/>
                      </a:cubicBezTo>
                      <a:cubicBezTo>
                        <a:pt x="561" y="9635"/>
                        <a:pt x="893" y="9772"/>
                        <a:pt x="1335" y="9772"/>
                      </a:cubicBezTo>
                      <a:cubicBezTo>
                        <a:pt x="1926" y="9772"/>
                        <a:pt x="2714" y="9529"/>
                        <a:pt x="3503" y="9044"/>
                      </a:cubicBezTo>
                      <a:cubicBezTo>
                        <a:pt x="4777" y="8301"/>
                        <a:pt x="5626" y="7133"/>
                        <a:pt x="5201" y="6496"/>
                      </a:cubicBezTo>
                      <a:cubicBezTo>
                        <a:pt x="5024" y="6275"/>
                        <a:pt x="4700" y="6164"/>
                        <a:pt x="4282" y="6164"/>
                      </a:cubicBezTo>
                      <a:close/>
                    </a:path>
                  </a:pathLst>
                </a:custGeom>
                <a:solidFill>
                  <a:srgbClr val="FF99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66"/>
                <p:cNvSpPr/>
                <p:nvPr/>
              </p:nvSpPr>
              <p:spPr>
                <a:xfrm>
                  <a:off x="-737387" y="3091943"/>
                  <a:ext cx="1955787" cy="620173"/>
                </a:xfrm>
                <a:custGeom>
                  <a:rect b="b" l="l" r="r" t="t"/>
                  <a:pathLst>
                    <a:path extrusionOk="0" h="29288" w="92363">
                      <a:moveTo>
                        <a:pt x="35985" y="0"/>
                      </a:moveTo>
                      <a:lnTo>
                        <a:pt x="35985" y="0"/>
                      </a:lnTo>
                      <a:cubicBezTo>
                        <a:pt x="35985" y="1"/>
                        <a:pt x="43415" y="10615"/>
                        <a:pt x="34180" y="13481"/>
                      </a:cubicBezTo>
                      <a:cubicBezTo>
                        <a:pt x="33388" y="13745"/>
                        <a:pt x="32451" y="13865"/>
                        <a:pt x="31404" y="13865"/>
                      </a:cubicBezTo>
                      <a:cubicBezTo>
                        <a:pt x="21086" y="13865"/>
                        <a:pt x="4" y="2231"/>
                        <a:pt x="1" y="2229"/>
                      </a:cubicBezTo>
                      <a:lnTo>
                        <a:pt x="1" y="2229"/>
                      </a:lnTo>
                      <a:cubicBezTo>
                        <a:pt x="2017" y="3397"/>
                        <a:pt x="16666" y="24308"/>
                        <a:pt x="39912" y="27811"/>
                      </a:cubicBezTo>
                      <a:cubicBezTo>
                        <a:pt x="45273" y="28639"/>
                        <a:pt x="51116" y="29288"/>
                        <a:pt x="56966" y="29288"/>
                      </a:cubicBezTo>
                      <a:cubicBezTo>
                        <a:pt x="65363" y="29288"/>
                        <a:pt x="73772" y="27950"/>
                        <a:pt x="80779" y="23883"/>
                      </a:cubicBezTo>
                      <a:cubicBezTo>
                        <a:pt x="92362" y="17142"/>
                        <a:pt x="78044" y="14987"/>
                        <a:pt x="70486" y="14987"/>
                      </a:cubicBezTo>
                      <a:cubicBezTo>
                        <a:pt x="69595" y="14987"/>
                        <a:pt x="68797" y="15017"/>
                        <a:pt x="68147" y="15073"/>
                      </a:cubicBezTo>
                      <a:cubicBezTo>
                        <a:pt x="67618" y="15121"/>
                        <a:pt x="67083" y="15144"/>
                        <a:pt x="66544" y="15144"/>
                      </a:cubicBezTo>
                      <a:cubicBezTo>
                        <a:pt x="52702" y="15144"/>
                        <a:pt x="35986" y="1"/>
                        <a:pt x="359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66"/>
                <p:cNvSpPr/>
                <p:nvPr/>
              </p:nvSpPr>
              <p:spPr>
                <a:xfrm>
                  <a:off x="786536" y="3525734"/>
                  <a:ext cx="202327" cy="83366"/>
                </a:xfrm>
                <a:custGeom>
                  <a:rect b="b" l="l" r="r" t="t"/>
                  <a:pathLst>
                    <a:path extrusionOk="0" h="3937" w="9555">
                      <a:moveTo>
                        <a:pt x="2655" y="1"/>
                      </a:moveTo>
                      <a:cubicBezTo>
                        <a:pt x="1275" y="213"/>
                        <a:pt x="1" y="531"/>
                        <a:pt x="1" y="850"/>
                      </a:cubicBezTo>
                      <a:cubicBezTo>
                        <a:pt x="1" y="1062"/>
                        <a:pt x="1275" y="1168"/>
                        <a:pt x="2655" y="1274"/>
                      </a:cubicBezTo>
                      <a:cubicBezTo>
                        <a:pt x="3185" y="1380"/>
                        <a:pt x="3822" y="1487"/>
                        <a:pt x="4353" y="1593"/>
                      </a:cubicBezTo>
                      <a:lnTo>
                        <a:pt x="5096" y="1805"/>
                      </a:lnTo>
                      <a:cubicBezTo>
                        <a:pt x="5096" y="1805"/>
                        <a:pt x="5308" y="1911"/>
                        <a:pt x="5839" y="2017"/>
                      </a:cubicBezTo>
                      <a:cubicBezTo>
                        <a:pt x="6051" y="2017"/>
                        <a:pt x="6264" y="2123"/>
                        <a:pt x="6582" y="2230"/>
                      </a:cubicBezTo>
                      <a:cubicBezTo>
                        <a:pt x="6794" y="2336"/>
                        <a:pt x="7113" y="2442"/>
                        <a:pt x="7325" y="2548"/>
                      </a:cubicBezTo>
                      <a:cubicBezTo>
                        <a:pt x="8331" y="3051"/>
                        <a:pt x="9242" y="3936"/>
                        <a:pt x="9515" y="3936"/>
                      </a:cubicBezTo>
                      <a:cubicBezTo>
                        <a:pt x="9530" y="3936"/>
                        <a:pt x="9543" y="3934"/>
                        <a:pt x="9554" y="3928"/>
                      </a:cubicBezTo>
                      <a:cubicBezTo>
                        <a:pt x="9554" y="3822"/>
                        <a:pt x="9448" y="3503"/>
                        <a:pt x="9236" y="3079"/>
                      </a:cubicBezTo>
                      <a:cubicBezTo>
                        <a:pt x="8917" y="2548"/>
                        <a:pt x="8493" y="2017"/>
                        <a:pt x="8068" y="1593"/>
                      </a:cubicBezTo>
                      <a:cubicBezTo>
                        <a:pt x="7750" y="1380"/>
                        <a:pt x="7537" y="1168"/>
                        <a:pt x="7219" y="956"/>
                      </a:cubicBezTo>
                      <a:cubicBezTo>
                        <a:pt x="6900" y="744"/>
                        <a:pt x="6688" y="531"/>
                        <a:pt x="6370" y="531"/>
                      </a:cubicBezTo>
                      <a:lnTo>
                        <a:pt x="5520" y="107"/>
                      </a:lnTo>
                      <a:lnTo>
                        <a:pt x="4565" y="1"/>
                      </a:lnTo>
                      <a:close/>
                    </a:path>
                  </a:pathLst>
                </a:custGeom>
                <a:solidFill>
                  <a:srgbClr val="FFD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6" name="Google Shape;3856;p66"/>
                <p:cNvSpPr/>
                <p:nvPr/>
              </p:nvSpPr>
              <p:spPr>
                <a:xfrm>
                  <a:off x="157193" y="3165992"/>
                  <a:ext cx="930557" cy="379985"/>
                </a:xfrm>
                <a:custGeom>
                  <a:rect b="b" l="l" r="r" t="t"/>
                  <a:pathLst>
                    <a:path extrusionOk="0" h="17945" w="43946">
                      <a:moveTo>
                        <a:pt x="15" y="0"/>
                      </a:moveTo>
                      <a:cubicBezTo>
                        <a:pt x="9" y="0"/>
                        <a:pt x="4" y="2"/>
                        <a:pt x="0" y="6"/>
                      </a:cubicBezTo>
                      <a:cubicBezTo>
                        <a:pt x="425" y="1280"/>
                        <a:pt x="1168" y="2447"/>
                        <a:pt x="2230" y="3296"/>
                      </a:cubicBezTo>
                      <a:cubicBezTo>
                        <a:pt x="4352" y="5313"/>
                        <a:pt x="6794" y="7012"/>
                        <a:pt x="9448" y="8179"/>
                      </a:cubicBezTo>
                      <a:cubicBezTo>
                        <a:pt x="12101" y="9347"/>
                        <a:pt x="14967" y="10302"/>
                        <a:pt x="17833" y="11045"/>
                      </a:cubicBezTo>
                      <a:cubicBezTo>
                        <a:pt x="19107" y="11258"/>
                        <a:pt x="20381" y="11576"/>
                        <a:pt x="21761" y="11682"/>
                      </a:cubicBezTo>
                      <a:cubicBezTo>
                        <a:pt x="22079" y="11682"/>
                        <a:pt x="22504" y="11682"/>
                        <a:pt x="22928" y="11788"/>
                      </a:cubicBezTo>
                      <a:lnTo>
                        <a:pt x="25794" y="11788"/>
                      </a:lnTo>
                      <a:cubicBezTo>
                        <a:pt x="27227" y="11682"/>
                        <a:pt x="28660" y="11629"/>
                        <a:pt x="30093" y="11629"/>
                      </a:cubicBezTo>
                      <a:cubicBezTo>
                        <a:pt x="31526" y="11629"/>
                        <a:pt x="32959" y="11682"/>
                        <a:pt x="34392" y="11788"/>
                      </a:cubicBezTo>
                      <a:cubicBezTo>
                        <a:pt x="35878" y="11894"/>
                        <a:pt x="37258" y="12107"/>
                        <a:pt x="38744" y="12637"/>
                      </a:cubicBezTo>
                      <a:cubicBezTo>
                        <a:pt x="39912" y="12956"/>
                        <a:pt x="41080" y="13699"/>
                        <a:pt x="42035" y="14548"/>
                      </a:cubicBezTo>
                      <a:cubicBezTo>
                        <a:pt x="42672" y="15291"/>
                        <a:pt x="43096" y="16034"/>
                        <a:pt x="43415" y="16883"/>
                      </a:cubicBezTo>
                      <a:cubicBezTo>
                        <a:pt x="43627" y="17520"/>
                        <a:pt x="43733" y="17945"/>
                        <a:pt x="43839" y="17945"/>
                      </a:cubicBezTo>
                      <a:cubicBezTo>
                        <a:pt x="43946" y="17520"/>
                        <a:pt x="43839" y="17202"/>
                        <a:pt x="43839" y="16883"/>
                      </a:cubicBezTo>
                      <a:cubicBezTo>
                        <a:pt x="43627" y="15822"/>
                        <a:pt x="43096" y="14973"/>
                        <a:pt x="42460" y="14230"/>
                      </a:cubicBezTo>
                      <a:cubicBezTo>
                        <a:pt x="41504" y="13062"/>
                        <a:pt x="40337" y="12213"/>
                        <a:pt x="39063" y="11788"/>
                      </a:cubicBezTo>
                      <a:cubicBezTo>
                        <a:pt x="37577" y="11151"/>
                        <a:pt x="36091" y="10727"/>
                        <a:pt x="34498" y="10515"/>
                      </a:cubicBezTo>
                      <a:cubicBezTo>
                        <a:pt x="31526" y="10196"/>
                        <a:pt x="28660" y="10090"/>
                        <a:pt x="25794" y="10090"/>
                      </a:cubicBezTo>
                      <a:cubicBezTo>
                        <a:pt x="25157" y="10037"/>
                        <a:pt x="24600" y="10037"/>
                        <a:pt x="24123" y="10037"/>
                      </a:cubicBezTo>
                      <a:cubicBezTo>
                        <a:pt x="23645" y="10037"/>
                        <a:pt x="23247" y="10037"/>
                        <a:pt x="22928" y="9984"/>
                      </a:cubicBezTo>
                      <a:cubicBezTo>
                        <a:pt x="22291" y="9878"/>
                        <a:pt x="21867" y="9878"/>
                        <a:pt x="21867" y="9878"/>
                      </a:cubicBezTo>
                      <a:cubicBezTo>
                        <a:pt x="20593" y="9771"/>
                        <a:pt x="19319" y="9665"/>
                        <a:pt x="18152" y="9453"/>
                      </a:cubicBezTo>
                      <a:cubicBezTo>
                        <a:pt x="15286" y="8816"/>
                        <a:pt x="12632" y="8073"/>
                        <a:pt x="9978" y="7012"/>
                      </a:cubicBezTo>
                      <a:cubicBezTo>
                        <a:pt x="7325" y="5950"/>
                        <a:pt x="4883" y="4570"/>
                        <a:pt x="2654" y="2766"/>
                      </a:cubicBezTo>
                      <a:cubicBezTo>
                        <a:pt x="915" y="1334"/>
                        <a:pt x="162" y="0"/>
                        <a:pt x="1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7" name="Google Shape;3857;p66"/>
                <p:cNvSpPr/>
                <p:nvPr/>
              </p:nvSpPr>
              <p:spPr>
                <a:xfrm>
                  <a:off x="-148489" y="3613399"/>
                  <a:ext cx="638363" cy="95055"/>
                </a:xfrm>
                <a:custGeom>
                  <a:rect b="b" l="l" r="r" t="t"/>
                  <a:pathLst>
                    <a:path extrusionOk="0" h="4489" w="30147">
                      <a:moveTo>
                        <a:pt x="637" y="0"/>
                      </a:moveTo>
                      <a:cubicBezTo>
                        <a:pt x="213" y="106"/>
                        <a:pt x="0" y="106"/>
                        <a:pt x="0" y="213"/>
                      </a:cubicBezTo>
                      <a:cubicBezTo>
                        <a:pt x="0" y="213"/>
                        <a:pt x="319" y="319"/>
                        <a:pt x="637" y="425"/>
                      </a:cubicBezTo>
                      <a:cubicBezTo>
                        <a:pt x="1062" y="425"/>
                        <a:pt x="1699" y="531"/>
                        <a:pt x="2336" y="743"/>
                      </a:cubicBezTo>
                      <a:cubicBezTo>
                        <a:pt x="4034" y="1062"/>
                        <a:pt x="5732" y="1593"/>
                        <a:pt x="7324" y="2123"/>
                      </a:cubicBezTo>
                      <a:cubicBezTo>
                        <a:pt x="9023" y="2654"/>
                        <a:pt x="10721" y="3079"/>
                        <a:pt x="12420" y="3397"/>
                      </a:cubicBezTo>
                      <a:lnTo>
                        <a:pt x="14224" y="3715"/>
                      </a:lnTo>
                      <a:lnTo>
                        <a:pt x="14861" y="3822"/>
                      </a:lnTo>
                      <a:lnTo>
                        <a:pt x="17196" y="4140"/>
                      </a:lnTo>
                      <a:cubicBezTo>
                        <a:pt x="18682" y="4246"/>
                        <a:pt x="20593" y="4458"/>
                        <a:pt x="22504" y="4458"/>
                      </a:cubicBezTo>
                      <a:lnTo>
                        <a:pt x="25370" y="4458"/>
                      </a:lnTo>
                      <a:cubicBezTo>
                        <a:pt x="25539" y="4480"/>
                        <a:pt x="25709" y="4488"/>
                        <a:pt x="25878" y="4488"/>
                      </a:cubicBezTo>
                      <a:cubicBezTo>
                        <a:pt x="26554" y="4488"/>
                        <a:pt x="27217" y="4352"/>
                        <a:pt x="27811" y="4352"/>
                      </a:cubicBezTo>
                      <a:cubicBezTo>
                        <a:pt x="27947" y="4372"/>
                        <a:pt x="28087" y="4381"/>
                        <a:pt x="28229" y="4381"/>
                      </a:cubicBezTo>
                      <a:cubicBezTo>
                        <a:pt x="28862" y="4381"/>
                        <a:pt x="29540" y="4207"/>
                        <a:pt x="30146" y="4034"/>
                      </a:cubicBezTo>
                      <a:cubicBezTo>
                        <a:pt x="29602" y="3878"/>
                        <a:pt x="29002" y="3780"/>
                        <a:pt x="28385" y="3780"/>
                      </a:cubicBezTo>
                      <a:cubicBezTo>
                        <a:pt x="28160" y="3780"/>
                        <a:pt x="27932" y="3793"/>
                        <a:pt x="27705" y="3822"/>
                      </a:cubicBezTo>
                      <a:cubicBezTo>
                        <a:pt x="27068" y="3715"/>
                        <a:pt x="26219" y="3715"/>
                        <a:pt x="25370" y="3609"/>
                      </a:cubicBezTo>
                      <a:lnTo>
                        <a:pt x="22504" y="3291"/>
                      </a:lnTo>
                      <a:cubicBezTo>
                        <a:pt x="18788" y="2866"/>
                        <a:pt x="15073" y="2123"/>
                        <a:pt x="15073" y="2123"/>
                      </a:cubicBezTo>
                      <a:lnTo>
                        <a:pt x="12738" y="1911"/>
                      </a:lnTo>
                      <a:cubicBezTo>
                        <a:pt x="11358" y="1699"/>
                        <a:pt x="9554" y="1380"/>
                        <a:pt x="7643" y="956"/>
                      </a:cubicBezTo>
                      <a:cubicBezTo>
                        <a:pt x="5945" y="531"/>
                        <a:pt x="4246" y="213"/>
                        <a:pt x="2442" y="0"/>
                      </a:cubicBezTo>
                      <a:close/>
                    </a:path>
                  </a:pathLst>
                </a:custGeom>
                <a:solidFill>
                  <a:srgbClr val="FFD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66"/>
                <p:cNvSpPr/>
                <p:nvPr/>
              </p:nvSpPr>
              <p:spPr>
                <a:xfrm>
                  <a:off x="-458681" y="3130143"/>
                  <a:ext cx="1562164" cy="582440"/>
                </a:xfrm>
                <a:custGeom>
                  <a:rect b="b" l="l" r="r" t="t"/>
                  <a:pathLst>
                    <a:path extrusionOk="0" h="27506" w="73774">
                      <a:moveTo>
                        <a:pt x="23884" y="1"/>
                      </a:moveTo>
                      <a:cubicBezTo>
                        <a:pt x="25583" y="3079"/>
                        <a:pt x="27918" y="9554"/>
                        <a:pt x="21018" y="11783"/>
                      </a:cubicBezTo>
                      <a:cubicBezTo>
                        <a:pt x="20219" y="12064"/>
                        <a:pt x="19271" y="12191"/>
                        <a:pt x="18209" y="12191"/>
                      </a:cubicBezTo>
                      <a:cubicBezTo>
                        <a:pt x="14050" y="12191"/>
                        <a:pt x="8150" y="10245"/>
                        <a:pt x="2655" y="7962"/>
                      </a:cubicBezTo>
                      <a:cubicBezTo>
                        <a:pt x="2336" y="8280"/>
                        <a:pt x="2124" y="8598"/>
                        <a:pt x="1912" y="8917"/>
                      </a:cubicBezTo>
                      <a:cubicBezTo>
                        <a:pt x="956" y="10297"/>
                        <a:pt x="319" y="11783"/>
                        <a:pt x="1" y="13375"/>
                      </a:cubicBezTo>
                      <a:cubicBezTo>
                        <a:pt x="6688" y="18895"/>
                        <a:pt x="15817" y="24415"/>
                        <a:pt x="26750" y="26113"/>
                      </a:cubicBezTo>
                      <a:cubicBezTo>
                        <a:pt x="32004" y="26888"/>
                        <a:pt x="37764" y="27506"/>
                        <a:pt x="43549" y="27506"/>
                      </a:cubicBezTo>
                      <a:cubicBezTo>
                        <a:pt x="52024" y="27506"/>
                        <a:pt x="60552" y="26180"/>
                        <a:pt x="67617" y="22079"/>
                      </a:cubicBezTo>
                      <a:cubicBezTo>
                        <a:pt x="73774" y="18576"/>
                        <a:pt x="72606" y="16241"/>
                        <a:pt x="69209" y="14967"/>
                      </a:cubicBezTo>
                      <a:lnTo>
                        <a:pt x="69209" y="14967"/>
                      </a:lnTo>
                      <a:cubicBezTo>
                        <a:pt x="65585" y="18881"/>
                        <a:pt x="58750" y="20398"/>
                        <a:pt x="51898" y="20398"/>
                      </a:cubicBezTo>
                      <a:cubicBezTo>
                        <a:pt x="43696" y="20398"/>
                        <a:pt x="35470" y="18226"/>
                        <a:pt x="32694" y="15392"/>
                      </a:cubicBezTo>
                      <a:cubicBezTo>
                        <a:pt x="29616" y="12208"/>
                        <a:pt x="34180" y="10403"/>
                        <a:pt x="39169" y="9342"/>
                      </a:cubicBezTo>
                      <a:cubicBezTo>
                        <a:pt x="34074" y="6794"/>
                        <a:pt x="29298" y="3610"/>
                        <a:pt x="24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9" name="Google Shape;3859;p66"/>
                <p:cNvSpPr/>
                <p:nvPr/>
              </p:nvSpPr>
              <p:spPr>
                <a:xfrm>
                  <a:off x="-4252754" y="1623393"/>
                  <a:ext cx="733057" cy="714741"/>
                </a:xfrm>
                <a:custGeom>
                  <a:rect b="b" l="l" r="r" t="t"/>
                  <a:pathLst>
                    <a:path extrusionOk="0" h="33754" w="34619">
                      <a:moveTo>
                        <a:pt x="21431" y="247"/>
                      </a:moveTo>
                      <a:cubicBezTo>
                        <a:pt x="21435" y="248"/>
                        <a:pt x="21438" y="250"/>
                        <a:pt x="21442" y="251"/>
                      </a:cubicBezTo>
                      <a:cubicBezTo>
                        <a:pt x="21438" y="250"/>
                        <a:pt x="21435" y="248"/>
                        <a:pt x="21431" y="247"/>
                      </a:cubicBezTo>
                      <a:close/>
                      <a:moveTo>
                        <a:pt x="19874" y="1"/>
                      </a:moveTo>
                      <a:cubicBezTo>
                        <a:pt x="15481" y="1"/>
                        <a:pt x="10850" y="5461"/>
                        <a:pt x="11040" y="9061"/>
                      </a:cubicBezTo>
                      <a:lnTo>
                        <a:pt x="11146" y="15112"/>
                      </a:lnTo>
                      <a:cubicBezTo>
                        <a:pt x="11146" y="15112"/>
                        <a:pt x="0" y="27531"/>
                        <a:pt x="15498" y="32944"/>
                      </a:cubicBezTo>
                      <a:cubicBezTo>
                        <a:pt x="16768" y="33412"/>
                        <a:pt x="19216" y="33754"/>
                        <a:pt x="21893" y="33754"/>
                      </a:cubicBezTo>
                      <a:cubicBezTo>
                        <a:pt x="27716" y="33754"/>
                        <a:pt x="34618" y="32136"/>
                        <a:pt x="32800" y="26682"/>
                      </a:cubicBezTo>
                      <a:cubicBezTo>
                        <a:pt x="32375" y="25302"/>
                        <a:pt x="29403" y="24665"/>
                        <a:pt x="27280" y="23710"/>
                      </a:cubicBezTo>
                      <a:cubicBezTo>
                        <a:pt x="26750" y="23391"/>
                        <a:pt x="26325" y="23179"/>
                        <a:pt x="25900" y="22860"/>
                      </a:cubicBezTo>
                      <a:cubicBezTo>
                        <a:pt x="23990" y="21056"/>
                        <a:pt x="22504" y="18933"/>
                        <a:pt x="21548" y="16491"/>
                      </a:cubicBezTo>
                      <a:cubicBezTo>
                        <a:pt x="20714" y="14718"/>
                        <a:pt x="19982" y="237"/>
                        <a:pt x="21367" y="237"/>
                      </a:cubicBezTo>
                      <a:cubicBezTo>
                        <a:pt x="21388" y="237"/>
                        <a:pt x="21409" y="240"/>
                        <a:pt x="21431" y="247"/>
                      </a:cubicBezTo>
                      <a:lnTo>
                        <a:pt x="21431" y="247"/>
                      </a:lnTo>
                      <a:cubicBezTo>
                        <a:pt x="20921" y="79"/>
                        <a:pt x="20399" y="1"/>
                        <a:pt x="198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0" name="Google Shape;3860;p66"/>
                <p:cNvSpPr/>
                <p:nvPr/>
              </p:nvSpPr>
              <p:spPr>
                <a:xfrm>
                  <a:off x="-4032492" y="1606221"/>
                  <a:ext cx="303459" cy="454056"/>
                </a:xfrm>
                <a:custGeom>
                  <a:rect b="b" l="l" r="r" t="t"/>
                  <a:pathLst>
                    <a:path extrusionOk="0" h="21443" w="14331">
                      <a:moveTo>
                        <a:pt x="11465" y="0"/>
                      </a:moveTo>
                      <a:lnTo>
                        <a:pt x="9554" y="213"/>
                      </a:lnTo>
                      <a:lnTo>
                        <a:pt x="9023" y="213"/>
                      </a:lnTo>
                      <a:cubicBezTo>
                        <a:pt x="8811" y="213"/>
                        <a:pt x="8705" y="319"/>
                        <a:pt x="8493" y="319"/>
                      </a:cubicBezTo>
                      <a:cubicBezTo>
                        <a:pt x="7856" y="425"/>
                        <a:pt x="7113" y="637"/>
                        <a:pt x="6476" y="956"/>
                      </a:cubicBezTo>
                      <a:cubicBezTo>
                        <a:pt x="6157" y="1062"/>
                        <a:pt x="5839" y="1168"/>
                        <a:pt x="5520" y="1380"/>
                      </a:cubicBezTo>
                      <a:lnTo>
                        <a:pt x="4565" y="1911"/>
                      </a:lnTo>
                      <a:cubicBezTo>
                        <a:pt x="3398" y="2760"/>
                        <a:pt x="2336" y="3822"/>
                        <a:pt x="1593" y="5095"/>
                      </a:cubicBezTo>
                      <a:cubicBezTo>
                        <a:pt x="744" y="6475"/>
                        <a:pt x="319" y="7855"/>
                        <a:pt x="107" y="9448"/>
                      </a:cubicBezTo>
                      <a:cubicBezTo>
                        <a:pt x="1" y="10934"/>
                        <a:pt x="107" y="12526"/>
                        <a:pt x="532" y="14012"/>
                      </a:cubicBezTo>
                      <a:cubicBezTo>
                        <a:pt x="1062" y="15498"/>
                        <a:pt x="1805" y="16878"/>
                        <a:pt x="2761" y="18152"/>
                      </a:cubicBezTo>
                      <a:lnTo>
                        <a:pt x="2336" y="17090"/>
                      </a:lnTo>
                      <a:cubicBezTo>
                        <a:pt x="1805" y="16135"/>
                        <a:pt x="1487" y="15073"/>
                        <a:pt x="1275" y="14012"/>
                      </a:cubicBezTo>
                      <a:cubicBezTo>
                        <a:pt x="956" y="12314"/>
                        <a:pt x="956" y="10721"/>
                        <a:pt x="1275" y="9129"/>
                      </a:cubicBezTo>
                      <a:cubicBezTo>
                        <a:pt x="1805" y="7218"/>
                        <a:pt x="2761" y="5414"/>
                        <a:pt x="4247" y="4034"/>
                      </a:cubicBezTo>
                      <a:cubicBezTo>
                        <a:pt x="5096" y="3397"/>
                        <a:pt x="6051" y="2866"/>
                        <a:pt x="7113" y="2442"/>
                      </a:cubicBezTo>
                      <a:cubicBezTo>
                        <a:pt x="7325" y="2336"/>
                        <a:pt x="7537" y="2229"/>
                        <a:pt x="7856" y="2123"/>
                      </a:cubicBezTo>
                      <a:lnTo>
                        <a:pt x="8705" y="2017"/>
                      </a:lnTo>
                      <a:cubicBezTo>
                        <a:pt x="8917" y="1911"/>
                        <a:pt x="9236" y="1805"/>
                        <a:pt x="9554" y="1805"/>
                      </a:cubicBezTo>
                      <a:lnTo>
                        <a:pt x="9766" y="1805"/>
                      </a:lnTo>
                      <a:lnTo>
                        <a:pt x="9766" y="2229"/>
                      </a:lnTo>
                      <a:cubicBezTo>
                        <a:pt x="9660" y="2866"/>
                        <a:pt x="9554" y="3609"/>
                        <a:pt x="9448" y="4140"/>
                      </a:cubicBezTo>
                      <a:cubicBezTo>
                        <a:pt x="9342" y="5414"/>
                        <a:pt x="9236" y="6688"/>
                        <a:pt x="9342" y="8068"/>
                      </a:cubicBezTo>
                      <a:cubicBezTo>
                        <a:pt x="9342" y="10615"/>
                        <a:pt x="9766" y="13163"/>
                        <a:pt x="10616" y="15498"/>
                      </a:cubicBezTo>
                      <a:cubicBezTo>
                        <a:pt x="11465" y="17727"/>
                        <a:pt x="12632" y="19744"/>
                        <a:pt x="14331" y="21442"/>
                      </a:cubicBezTo>
                      <a:lnTo>
                        <a:pt x="13800" y="20699"/>
                      </a:lnTo>
                      <a:cubicBezTo>
                        <a:pt x="13375" y="19956"/>
                        <a:pt x="12951" y="19213"/>
                        <a:pt x="12632" y="18470"/>
                      </a:cubicBezTo>
                      <a:cubicBezTo>
                        <a:pt x="11252" y="15604"/>
                        <a:pt x="10616" y="12420"/>
                        <a:pt x="10616" y="9341"/>
                      </a:cubicBezTo>
                      <a:cubicBezTo>
                        <a:pt x="10616" y="7112"/>
                        <a:pt x="10722" y="4989"/>
                        <a:pt x="11146" y="2760"/>
                      </a:cubicBezTo>
                      <a:lnTo>
                        <a:pt x="11146" y="2336"/>
                      </a:lnTo>
                      <a:lnTo>
                        <a:pt x="11146" y="1699"/>
                      </a:lnTo>
                      <a:cubicBezTo>
                        <a:pt x="11252" y="1168"/>
                        <a:pt x="11465" y="531"/>
                        <a:pt x="114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66"/>
                <p:cNvSpPr/>
                <p:nvPr/>
              </p:nvSpPr>
              <p:spPr>
                <a:xfrm>
                  <a:off x="-4117891" y="1923147"/>
                  <a:ext cx="114641" cy="361881"/>
                </a:xfrm>
                <a:custGeom>
                  <a:rect b="b" l="l" r="r" t="t"/>
                  <a:pathLst>
                    <a:path extrusionOk="0" h="17090" w="5414">
                      <a:moveTo>
                        <a:pt x="4989" y="0"/>
                      </a:moveTo>
                      <a:cubicBezTo>
                        <a:pt x="4989" y="0"/>
                        <a:pt x="4564" y="319"/>
                        <a:pt x="3715" y="956"/>
                      </a:cubicBezTo>
                      <a:cubicBezTo>
                        <a:pt x="2654" y="1911"/>
                        <a:pt x="1699" y="3079"/>
                        <a:pt x="1062" y="4458"/>
                      </a:cubicBezTo>
                      <a:cubicBezTo>
                        <a:pt x="106" y="6475"/>
                        <a:pt x="0" y="8810"/>
                        <a:pt x="743" y="10933"/>
                      </a:cubicBezTo>
                      <a:cubicBezTo>
                        <a:pt x="1592" y="13481"/>
                        <a:pt x="3185" y="15604"/>
                        <a:pt x="5414" y="17090"/>
                      </a:cubicBezTo>
                      <a:lnTo>
                        <a:pt x="5095" y="16665"/>
                      </a:lnTo>
                      <a:cubicBezTo>
                        <a:pt x="4777" y="16347"/>
                        <a:pt x="4565" y="15922"/>
                        <a:pt x="4246" y="15498"/>
                      </a:cubicBezTo>
                      <a:cubicBezTo>
                        <a:pt x="3397" y="14118"/>
                        <a:pt x="2760" y="12738"/>
                        <a:pt x="2335" y="11252"/>
                      </a:cubicBezTo>
                      <a:cubicBezTo>
                        <a:pt x="2229" y="10827"/>
                        <a:pt x="2123" y="10297"/>
                        <a:pt x="2017" y="9872"/>
                      </a:cubicBezTo>
                      <a:cubicBezTo>
                        <a:pt x="1911" y="9447"/>
                        <a:pt x="1911" y="8917"/>
                        <a:pt x="1911" y="8492"/>
                      </a:cubicBezTo>
                      <a:cubicBezTo>
                        <a:pt x="1911" y="7431"/>
                        <a:pt x="2017" y="6475"/>
                        <a:pt x="2335" y="5520"/>
                      </a:cubicBezTo>
                      <a:cubicBezTo>
                        <a:pt x="2866" y="3503"/>
                        <a:pt x="3822" y="1699"/>
                        <a:pt x="49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66"/>
                <p:cNvSpPr/>
                <p:nvPr/>
              </p:nvSpPr>
              <p:spPr>
                <a:xfrm>
                  <a:off x="-4239266" y="1803127"/>
                  <a:ext cx="4146976" cy="2127664"/>
                </a:xfrm>
                <a:custGeom>
                  <a:rect b="b" l="l" r="r" t="t"/>
                  <a:pathLst>
                    <a:path extrusionOk="0" h="100480" w="195843">
                      <a:moveTo>
                        <a:pt x="101092" y="1"/>
                      </a:moveTo>
                      <a:cubicBezTo>
                        <a:pt x="99844" y="1"/>
                        <a:pt x="98767" y="335"/>
                        <a:pt x="98293" y="1316"/>
                      </a:cubicBezTo>
                      <a:cubicBezTo>
                        <a:pt x="96807" y="4394"/>
                        <a:pt x="101478" y="7048"/>
                        <a:pt x="101478" y="7048"/>
                      </a:cubicBezTo>
                      <a:cubicBezTo>
                        <a:pt x="101478" y="7048"/>
                        <a:pt x="100631" y="6897"/>
                        <a:pt x="99566" y="6897"/>
                      </a:cubicBezTo>
                      <a:cubicBezTo>
                        <a:pt x="97808" y="6897"/>
                        <a:pt x="95453" y="7308"/>
                        <a:pt x="95321" y="9490"/>
                      </a:cubicBezTo>
                      <a:lnTo>
                        <a:pt x="95109" y="13099"/>
                      </a:lnTo>
                      <a:cubicBezTo>
                        <a:pt x="95109" y="13099"/>
                        <a:pt x="87492" y="15637"/>
                        <a:pt x="79652" y="15637"/>
                      </a:cubicBezTo>
                      <a:cubicBezTo>
                        <a:pt x="76386" y="15637"/>
                        <a:pt x="73080" y="15197"/>
                        <a:pt x="70270" y="13948"/>
                      </a:cubicBezTo>
                      <a:cubicBezTo>
                        <a:pt x="63524" y="11024"/>
                        <a:pt x="52648" y="6460"/>
                        <a:pt x="42728" y="6460"/>
                      </a:cubicBezTo>
                      <a:cubicBezTo>
                        <a:pt x="38601" y="6460"/>
                        <a:pt x="34638" y="7250"/>
                        <a:pt x="31208" y="9277"/>
                      </a:cubicBezTo>
                      <a:cubicBezTo>
                        <a:pt x="19425" y="16177"/>
                        <a:pt x="106" y="45898"/>
                        <a:pt x="956" y="49507"/>
                      </a:cubicBezTo>
                      <a:cubicBezTo>
                        <a:pt x="1228" y="50630"/>
                        <a:pt x="1892" y="51011"/>
                        <a:pt x="2669" y="51011"/>
                      </a:cubicBezTo>
                      <a:cubicBezTo>
                        <a:pt x="4318" y="51011"/>
                        <a:pt x="6475" y="49295"/>
                        <a:pt x="6475" y="49295"/>
                      </a:cubicBezTo>
                      <a:lnTo>
                        <a:pt x="6475" y="49295"/>
                      </a:lnTo>
                      <a:cubicBezTo>
                        <a:pt x="6475" y="49295"/>
                        <a:pt x="0" y="59910"/>
                        <a:pt x="2335" y="62351"/>
                      </a:cubicBezTo>
                      <a:cubicBezTo>
                        <a:pt x="3281" y="63337"/>
                        <a:pt x="4321" y="63639"/>
                        <a:pt x="5241" y="63639"/>
                      </a:cubicBezTo>
                      <a:cubicBezTo>
                        <a:pt x="6699" y="63639"/>
                        <a:pt x="7855" y="62882"/>
                        <a:pt x="7855" y="62882"/>
                      </a:cubicBezTo>
                      <a:cubicBezTo>
                        <a:pt x="11358" y="68932"/>
                        <a:pt x="14861" y="74983"/>
                        <a:pt x="18895" y="80608"/>
                      </a:cubicBezTo>
                      <a:cubicBezTo>
                        <a:pt x="24202" y="88145"/>
                        <a:pt x="32057" y="92072"/>
                        <a:pt x="40867" y="93665"/>
                      </a:cubicBezTo>
                      <a:cubicBezTo>
                        <a:pt x="42743" y="94020"/>
                        <a:pt x="44450" y="94186"/>
                        <a:pt x="46027" y="94186"/>
                      </a:cubicBezTo>
                      <a:cubicBezTo>
                        <a:pt x="54356" y="94186"/>
                        <a:pt x="59080" y="89543"/>
                        <a:pt x="66130" y="83474"/>
                      </a:cubicBezTo>
                      <a:cubicBezTo>
                        <a:pt x="75877" y="90770"/>
                        <a:pt x="85826" y="93079"/>
                        <a:pt x="96129" y="93079"/>
                      </a:cubicBezTo>
                      <a:cubicBezTo>
                        <a:pt x="104115" y="93079"/>
                        <a:pt x="112314" y="91691"/>
                        <a:pt x="120796" y="90162"/>
                      </a:cubicBezTo>
                      <a:cubicBezTo>
                        <a:pt x="126805" y="89097"/>
                        <a:pt x="131016" y="86397"/>
                        <a:pt x="135614" y="86397"/>
                      </a:cubicBezTo>
                      <a:cubicBezTo>
                        <a:pt x="137433" y="86397"/>
                        <a:pt x="139313" y="86819"/>
                        <a:pt x="141389" y="87933"/>
                      </a:cubicBezTo>
                      <a:cubicBezTo>
                        <a:pt x="147893" y="91546"/>
                        <a:pt x="161022" y="100480"/>
                        <a:pt x="168866" y="100480"/>
                      </a:cubicBezTo>
                      <a:cubicBezTo>
                        <a:pt x="169088" y="100480"/>
                        <a:pt x="169305" y="100473"/>
                        <a:pt x="169518" y="100458"/>
                      </a:cubicBezTo>
                      <a:cubicBezTo>
                        <a:pt x="177798" y="99927"/>
                        <a:pt x="177161" y="91860"/>
                        <a:pt x="183636" y="86659"/>
                      </a:cubicBezTo>
                      <a:cubicBezTo>
                        <a:pt x="195843" y="76999"/>
                        <a:pt x="183742" y="64686"/>
                        <a:pt x="176630" y="56088"/>
                      </a:cubicBezTo>
                      <a:cubicBezTo>
                        <a:pt x="159965" y="35708"/>
                        <a:pt x="141389" y="13099"/>
                        <a:pt x="115914" y="3545"/>
                      </a:cubicBezTo>
                      <a:cubicBezTo>
                        <a:pt x="113154" y="2378"/>
                        <a:pt x="110182" y="1635"/>
                        <a:pt x="107210" y="1528"/>
                      </a:cubicBezTo>
                      <a:cubicBezTo>
                        <a:pt x="107210" y="1528"/>
                        <a:pt x="103760" y="1"/>
                        <a:pt x="1010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66"/>
                <p:cNvSpPr/>
                <p:nvPr/>
              </p:nvSpPr>
              <p:spPr>
                <a:xfrm>
                  <a:off x="-4239266" y="2685108"/>
                  <a:ext cx="438322" cy="726006"/>
                </a:xfrm>
                <a:custGeom>
                  <a:rect b="b" l="l" r="r" t="t"/>
                  <a:pathLst>
                    <a:path extrusionOk="0" h="34286" w="20700">
                      <a:moveTo>
                        <a:pt x="13906" y="0"/>
                      </a:moveTo>
                      <a:lnTo>
                        <a:pt x="13906" y="0"/>
                      </a:lnTo>
                      <a:cubicBezTo>
                        <a:pt x="13905" y="1"/>
                        <a:pt x="9421" y="4485"/>
                        <a:pt x="5217" y="4485"/>
                      </a:cubicBezTo>
                      <a:cubicBezTo>
                        <a:pt x="5034" y="4485"/>
                        <a:pt x="4852" y="4476"/>
                        <a:pt x="4671" y="4458"/>
                      </a:cubicBezTo>
                      <a:cubicBezTo>
                        <a:pt x="3609" y="4352"/>
                        <a:pt x="3078" y="3503"/>
                        <a:pt x="2972" y="2442"/>
                      </a:cubicBezTo>
                      <a:cubicBezTo>
                        <a:pt x="1592" y="5095"/>
                        <a:pt x="743" y="7112"/>
                        <a:pt x="956" y="7855"/>
                      </a:cubicBezTo>
                      <a:cubicBezTo>
                        <a:pt x="1194" y="9013"/>
                        <a:pt x="1847" y="9406"/>
                        <a:pt x="2625" y="9406"/>
                      </a:cubicBezTo>
                      <a:cubicBezTo>
                        <a:pt x="4271" y="9406"/>
                        <a:pt x="6475" y="7643"/>
                        <a:pt x="6475" y="7643"/>
                      </a:cubicBezTo>
                      <a:lnTo>
                        <a:pt x="6475" y="7643"/>
                      </a:lnTo>
                      <a:cubicBezTo>
                        <a:pt x="6475" y="7643"/>
                        <a:pt x="0" y="18258"/>
                        <a:pt x="2335" y="20699"/>
                      </a:cubicBezTo>
                      <a:cubicBezTo>
                        <a:pt x="3281" y="21685"/>
                        <a:pt x="4321" y="21987"/>
                        <a:pt x="5241" y="21987"/>
                      </a:cubicBezTo>
                      <a:cubicBezTo>
                        <a:pt x="6699" y="21987"/>
                        <a:pt x="7855" y="21230"/>
                        <a:pt x="7855" y="21230"/>
                      </a:cubicBezTo>
                      <a:cubicBezTo>
                        <a:pt x="10403" y="25582"/>
                        <a:pt x="12950" y="30040"/>
                        <a:pt x="15710" y="34286"/>
                      </a:cubicBezTo>
                      <a:cubicBezTo>
                        <a:pt x="20699" y="29615"/>
                        <a:pt x="18364" y="20275"/>
                        <a:pt x="15922" y="19744"/>
                      </a:cubicBezTo>
                      <a:cubicBezTo>
                        <a:pt x="13056" y="19213"/>
                        <a:pt x="15922" y="12738"/>
                        <a:pt x="15922" y="12738"/>
                      </a:cubicBezTo>
                      <a:lnTo>
                        <a:pt x="15922" y="12738"/>
                      </a:lnTo>
                      <a:cubicBezTo>
                        <a:pt x="15922" y="12738"/>
                        <a:pt x="11959" y="17046"/>
                        <a:pt x="7914" y="17046"/>
                      </a:cubicBezTo>
                      <a:cubicBezTo>
                        <a:pt x="7469" y="17046"/>
                        <a:pt x="7023" y="16993"/>
                        <a:pt x="6581" y="16878"/>
                      </a:cubicBezTo>
                      <a:cubicBezTo>
                        <a:pt x="2123" y="15816"/>
                        <a:pt x="13905" y="1"/>
                        <a:pt x="13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66"/>
                <p:cNvSpPr/>
                <p:nvPr/>
              </p:nvSpPr>
              <p:spPr>
                <a:xfrm>
                  <a:off x="-3607679" y="3606644"/>
                  <a:ext cx="2266" cy="4531"/>
                </a:xfrm>
                <a:custGeom>
                  <a:rect b="b" l="l" r="r" t="t"/>
                  <a:pathLst>
                    <a:path extrusionOk="0" h="214" w="107">
                      <a:moveTo>
                        <a:pt x="107" y="1"/>
                      </a:moveTo>
                      <a:cubicBezTo>
                        <a:pt x="107" y="1"/>
                        <a:pt x="1" y="107"/>
                        <a:pt x="1" y="213"/>
                      </a:cubicBezTo>
                      <a:cubicBezTo>
                        <a:pt x="107" y="107"/>
                        <a:pt x="107" y="1"/>
                        <a:pt x="1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66"/>
                <p:cNvSpPr/>
                <p:nvPr/>
              </p:nvSpPr>
              <p:spPr>
                <a:xfrm>
                  <a:off x="-2178134" y="1775917"/>
                  <a:ext cx="227017" cy="246138"/>
                </a:xfrm>
                <a:custGeom>
                  <a:rect b="b" l="l" r="r" t="t"/>
                  <a:pathLst>
                    <a:path extrusionOk="0" h="11624" w="10721">
                      <a:moveTo>
                        <a:pt x="4033" y="1"/>
                      </a:moveTo>
                      <a:cubicBezTo>
                        <a:pt x="3529" y="1"/>
                        <a:pt x="3025" y="54"/>
                        <a:pt x="2547" y="160"/>
                      </a:cubicBezTo>
                      <a:cubicBezTo>
                        <a:pt x="1804" y="372"/>
                        <a:pt x="1167" y="797"/>
                        <a:pt x="743" y="1327"/>
                      </a:cubicBezTo>
                      <a:cubicBezTo>
                        <a:pt x="345" y="1923"/>
                        <a:pt x="41" y="2705"/>
                        <a:pt x="91" y="3499"/>
                      </a:cubicBezTo>
                      <a:lnTo>
                        <a:pt x="91" y="3499"/>
                      </a:lnTo>
                      <a:cubicBezTo>
                        <a:pt x="0" y="3811"/>
                        <a:pt x="5" y="4204"/>
                        <a:pt x="106" y="4406"/>
                      </a:cubicBezTo>
                      <a:cubicBezTo>
                        <a:pt x="106" y="4724"/>
                        <a:pt x="212" y="5043"/>
                        <a:pt x="424" y="5361"/>
                      </a:cubicBezTo>
                      <a:cubicBezTo>
                        <a:pt x="637" y="5786"/>
                        <a:pt x="1061" y="6316"/>
                        <a:pt x="1486" y="6635"/>
                      </a:cubicBezTo>
                      <a:cubicBezTo>
                        <a:pt x="2229" y="7378"/>
                        <a:pt x="3184" y="8121"/>
                        <a:pt x="4140" y="8652"/>
                      </a:cubicBezTo>
                      <a:cubicBezTo>
                        <a:pt x="5201" y="9182"/>
                        <a:pt x="6263" y="9713"/>
                        <a:pt x="7324" y="10138"/>
                      </a:cubicBezTo>
                      <a:cubicBezTo>
                        <a:pt x="8492" y="10668"/>
                        <a:pt x="9659" y="11093"/>
                        <a:pt x="10721" y="11624"/>
                      </a:cubicBezTo>
                      <a:cubicBezTo>
                        <a:pt x="10721" y="11624"/>
                        <a:pt x="10615" y="11518"/>
                        <a:pt x="10508" y="11411"/>
                      </a:cubicBezTo>
                      <a:cubicBezTo>
                        <a:pt x="10402" y="11305"/>
                        <a:pt x="10190" y="11093"/>
                        <a:pt x="9872" y="10881"/>
                      </a:cubicBezTo>
                      <a:cubicBezTo>
                        <a:pt x="9341" y="10456"/>
                        <a:pt x="8492" y="9925"/>
                        <a:pt x="7430" y="9182"/>
                      </a:cubicBezTo>
                      <a:cubicBezTo>
                        <a:pt x="6369" y="8545"/>
                        <a:pt x="5201" y="7802"/>
                        <a:pt x="4033" y="6847"/>
                      </a:cubicBezTo>
                      <a:cubicBezTo>
                        <a:pt x="3397" y="6422"/>
                        <a:pt x="2866" y="5892"/>
                        <a:pt x="2335" y="5255"/>
                      </a:cubicBezTo>
                      <a:cubicBezTo>
                        <a:pt x="1804" y="4830"/>
                        <a:pt x="1592" y="4300"/>
                        <a:pt x="1592" y="3663"/>
                      </a:cubicBezTo>
                      <a:lnTo>
                        <a:pt x="1592" y="3556"/>
                      </a:lnTo>
                      <a:cubicBezTo>
                        <a:pt x="1486" y="2920"/>
                        <a:pt x="1698" y="2389"/>
                        <a:pt x="2017" y="1964"/>
                      </a:cubicBezTo>
                      <a:cubicBezTo>
                        <a:pt x="2441" y="1540"/>
                        <a:pt x="2972" y="1221"/>
                        <a:pt x="3609" y="1115"/>
                      </a:cubicBezTo>
                      <a:cubicBezTo>
                        <a:pt x="4246" y="903"/>
                        <a:pt x="4989" y="903"/>
                        <a:pt x="5732" y="903"/>
                      </a:cubicBezTo>
                      <a:cubicBezTo>
                        <a:pt x="6475" y="903"/>
                        <a:pt x="7112" y="1009"/>
                        <a:pt x="7855" y="1327"/>
                      </a:cubicBezTo>
                      <a:lnTo>
                        <a:pt x="7749" y="1115"/>
                      </a:lnTo>
                      <a:cubicBezTo>
                        <a:pt x="7536" y="1009"/>
                        <a:pt x="7430" y="903"/>
                        <a:pt x="7324" y="903"/>
                      </a:cubicBezTo>
                      <a:cubicBezTo>
                        <a:pt x="6793" y="584"/>
                        <a:pt x="6156" y="266"/>
                        <a:pt x="5519" y="160"/>
                      </a:cubicBezTo>
                      <a:cubicBezTo>
                        <a:pt x="5042" y="54"/>
                        <a:pt x="4538" y="1"/>
                        <a:pt x="40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66"/>
                <p:cNvSpPr/>
                <p:nvPr/>
              </p:nvSpPr>
              <p:spPr>
                <a:xfrm>
                  <a:off x="-2236598" y="1920055"/>
                  <a:ext cx="175350" cy="277329"/>
                </a:xfrm>
                <a:custGeom>
                  <a:rect b="b" l="l" r="r" t="t"/>
                  <a:pathLst>
                    <a:path extrusionOk="0" h="13097" w="8281">
                      <a:moveTo>
                        <a:pt x="4671" y="0"/>
                      </a:moveTo>
                      <a:cubicBezTo>
                        <a:pt x="4035" y="0"/>
                        <a:pt x="3398" y="120"/>
                        <a:pt x="2761" y="359"/>
                      </a:cubicBezTo>
                      <a:cubicBezTo>
                        <a:pt x="1805" y="889"/>
                        <a:pt x="1062" y="1632"/>
                        <a:pt x="744" y="2694"/>
                      </a:cubicBezTo>
                      <a:cubicBezTo>
                        <a:pt x="319" y="3649"/>
                        <a:pt x="1" y="4817"/>
                        <a:pt x="1" y="5878"/>
                      </a:cubicBezTo>
                      <a:cubicBezTo>
                        <a:pt x="1" y="8320"/>
                        <a:pt x="213" y="10655"/>
                        <a:pt x="638" y="13096"/>
                      </a:cubicBezTo>
                      <a:cubicBezTo>
                        <a:pt x="744" y="12459"/>
                        <a:pt x="850" y="11822"/>
                        <a:pt x="956" y="11186"/>
                      </a:cubicBezTo>
                      <a:cubicBezTo>
                        <a:pt x="1062" y="10018"/>
                        <a:pt x="1169" y="8426"/>
                        <a:pt x="1381" y="6727"/>
                      </a:cubicBezTo>
                      <a:cubicBezTo>
                        <a:pt x="1593" y="5029"/>
                        <a:pt x="1912" y="3012"/>
                        <a:pt x="3079" y="1951"/>
                      </a:cubicBezTo>
                      <a:cubicBezTo>
                        <a:pt x="3822" y="1420"/>
                        <a:pt x="4565" y="1102"/>
                        <a:pt x="5521" y="1102"/>
                      </a:cubicBezTo>
                      <a:cubicBezTo>
                        <a:pt x="6370" y="1102"/>
                        <a:pt x="7325" y="1102"/>
                        <a:pt x="8280" y="1208"/>
                      </a:cubicBezTo>
                      <a:lnTo>
                        <a:pt x="7962" y="995"/>
                      </a:lnTo>
                      <a:cubicBezTo>
                        <a:pt x="7644" y="783"/>
                        <a:pt x="7325" y="677"/>
                        <a:pt x="7007" y="571"/>
                      </a:cubicBezTo>
                      <a:cubicBezTo>
                        <a:pt x="6370" y="252"/>
                        <a:pt x="5839" y="146"/>
                        <a:pt x="5308" y="40"/>
                      </a:cubicBezTo>
                      <a:cubicBezTo>
                        <a:pt x="5096" y="14"/>
                        <a:pt x="4884" y="0"/>
                        <a:pt x="46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7" name="Google Shape;3867;p66"/>
                <p:cNvSpPr/>
                <p:nvPr/>
              </p:nvSpPr>
              <p:spPr>
                <a:xfrm>
                  <a:off x="-1631967" y="3064035"/>
                  <a:ext cx="213550" cy="194238"/>
                </a:xfrm>
                <a:custGeom>
                  <a:rect b="b" l="l" r="r" t="t"/>
                  <a:pathLst>
                    <a:path extrusionOk="0" h="9173" w="10085">
                      <a:moveTo>
                        <a:pt x="5092" y="0"/>
                      </a:moveTo>
                      <a:cubicBezTo>
                        <a:pt x="5017" y="0"/>
                        <a:pt x="4946" y="13"/>
                        <a:pt x="4884" y="44"/>
                      </a:cubicBezTo>
                      <a:cubicBezTo>
                        <a:pt x="4671" y="44"/>
                        <a:pt x="4459" y="257"/>
                        <a:pt x="4353" y="469"/>
                      </a:cubicBezTo>
                      <a:cubicBezTo>
                        <a:pt x="4353" y="476"/>
                        <a:pt x="4355" y="479"/>
                        <a:pt x="4360" y="479"/>
                      </a:cubicBezTo>
                      <a:cubicBezTo>
                        <a:pt x="4401" y="479"/>
                        <a:pt x="4598" y="269"/>
                        <a:pt x="4899" y="269"/>
                      </a:cubicBezTo>
                      <a:cubicBezTo>
                        <a:pt x="5101" y="269"/>
                        <a:pt x="5349" y="364"/>
                        <a:pt x="5627" y="681"/>
                      </a:cubicBezTo>
                      <a:cubicBezTo>
                        <a:pt x="6051" y="1212"/>
                        <a:pt x="6370" y="1849"/>
                        <a:pt x="6688" y="2486"/>
                      </a:cubicBezTo>
                      <a:cubicBezTo>
                        <a:pt x="6900" y="2804"/>
                        <a:pt x="7219" y="3335"/>
                        <a:pt x="7113" y="3335"/>
                      </a:cubicBezTo>
                      <a:cubicBezTo>
                        <a:pt x="7113" y="3375"/>
                        <a:pt x="7113" y="3441"/>
                        <a:pt x="7113" y="3441"/>
                      </a:cubicBezTo>
                      <a:lnTo>
                        <a:pt x="6900" y="3441"/>
                      </a:lnTo>
                      <a:lnTo>
                        <a:pt x="6263" y="3335"/>
                      </a:lnTo>
                      <a:lnTo>
                        <a:pt x="5627" y="3229"/>
                      </a:lnTo>
                      <a:lnTo>
                        <a:pt x="5308" y="3229"/>
                      </a:lnTo>
                      <a:lnTo>
                        <a:pt x="4671" y="3016"/>
                      </a:lnTo>
                      <a:cubicBezTo>
                        <a:pt x="4565" y="3016"/>
                        <a:pt x="4459" y="3016"/>
                        <a:pt x="4353" y="2910"/>
                      </a:cubicBezTo>
                      <a:lnTo>
                        <a:pt x="3928" y="2698"/>
                      </a:lnTo>
                      <a:lnTo>
                        <a:pt x="3079" y="2273"/>
                      </a:lnTo>
                      <a:lnTo>
                        <a:pt x="1593" y="1636"/>
                      </a:lnTo>
                      <a:lnTo>
                        <a:pt x="1593" y="1636"/>
                      </a:lnTo>
                      <a:cubicBezTo>
                        <a:pt x="2018" y="2380"/>
                        <a:pt x="2442" y="3123"/>
                        <a:pt x="2867" y="3866"/>
                      </a:cubicBezTo>
                      <a:cubicBezTo>
                        <a:pt x="3079" y="4290"/>
                        <a:pt x="3291" y="4609"/>
                        <a:pt x="3504" y="5033"/>
                      </a:cubicBezTo>
                      <a:lnTo>
                        <a:pt x="3610" y="5352"/>
                      </a:lnTo>
                      <a:lnTo>
                        <a:pt x="3610" y="5458"/>
                      </a:lnTo>
                      <a:lnTo>
                        <a:pt x="3822" y="5776"/>
                      </a:lnTo>
                      <a:cubicBezTo>
                        <a:pt x="3928" y="6201"/>
                        <a:pt x="4140" y="6625"/>
                        <a:pt x="4247" y="7050"/>
                      </a:cubicBezTo>
                      <a:cubicBezTo>
                        <a:pt x="4353" y="7262"/>
                        <a:pt x="4459" y="7475"/>
                        <a:pt x="4565" y="7687"/>
                      </a:cubicBezTo>
                      <a:lnTo>
                        <a:pt x="4671" y="8005"/>
                      </a:lnTo>
                      <a:lnTo>
                        <a:pt x="4671" y="8218"/>
                      </a:lnTo>
                      <a:lnTo>
                        <a:pt x="4247" y="8218"/>
                      </a:lnTo>
                      <a:cubicBezTo>
                        <a:pt x="3822" y="8430"/>
                        <a:pt x="3397" y="8430"/>
                        <a:pt x="2867" y="8430"/>
                      </a:cubicBezTo>
                      <a:cubicBezTo>
                        <a:pt x="1911" y="8324"/>
                        <a:pt x="956" y="8005"/>
                        <a:pt x="1" y="7687"/>
                      </a:cubicBezTo>
                      <a:lnTo>
                        <a:pt x="1" y="7687"/>
                      </a:lnTo>
                      <a:lnTo>
                        <a:pt x="850" y="8111"/>
                      </a:lnTo>
                      <a:cubicBezTo>
                        <a:pt x="1487" y="8642"/>
                        <a:pt x="2336" y="8961"/>
                        <a:pt x="3185" y="9173"/>
                      </a:cubicBezTo>
                      <a:lnTo>
                        <a:pt x="4459" y="9173"/>
                      </a:lnTo>
                      <a:cubicBezTo>
                        <a:pt x="4671" y="9173"/>
                        <a:pt x="4990" y="9067"/>
                        <a:pt x="5202" y="8961"/>
                      </a:cubicBezTo>
                      <a:lnTo>
                        <a:pt x="5945" y="8748"/>
                      </a:lnTo>
                      <a:lnTo>
                        <a:pt x="6051" y="8748"/>
                      </a:lnTo>
                      <a:cubicBezTo>
                        <a:pt x="6051" y="8748"/>
                        <a:pt x="6051" y="8642"/>
                        <a:pt x="6051" y="8642"/>
                      </a:cubicBezTo>
                      <a:lnTo>
                        <a:pt x="6051" y="8430"/>
                      </a:lnTo>
                      <a:lnTo>
                        <a:pt x="5839" y="8111"/>
                      </a:lnTo>
                      <a:cubicBezTo>
                        <a:pt x="5839" y="7899"/>
                        <a:pt x="5733" y="7581"/>
                        <a:pt x="5627" y="7368"/>
                      </a:cubicBezTo>
                      <a:cubicBezTo>
                        <a:pt x="5627" y="7156"/>
                        <a:pt x="5627" y="7050"/>
                        <a:pt x="5520" y="6944"/>
                      </a:cubicBezTo>
                      <a:cubicBezTo>
                        <a:pt x="5414" y="6201"/>
                        <a:pt x="5202" y="5458"/>
                        <a:pt x="4884" y="4821"/>
                      </a:cubicBezTo>
                      <a:cubicBezTo>
                        <a:pt x="4777" y="4609"/>
                        <a:pt x="4884" y="4715"/>
                        <a:pt x="4884" y="4609"/>
                      </a:cubicBezTo>
                      <a:lnTo>
                        <a:pt x="5096" y="4609"/>
                      </a:lnTo>
                      <a:lnTo>
                        <a:pt x="5733" y="4715"/>
                      </a:lnTo>
                      <a:lnTo>
                        <a:pt x="6370" y="4821"/>
                      </a:lnTo>
                      <a:lnTo>
                        <a:pt x="6688" y="4821"/>
                      </a:lnTo>
                      <a:lnTo>
                        <a:pt x="7325" y="4927"/>
                      </a:lnTo>
                      <a:cubicBezTo>
                        <a:pt x="8280" y="5139"/>
                        <a:pt x="9236" y="5352"/>
                        <a:pt x="10085" y="5670"/>
                      </a:cubicBezTo>
                      <a:lnTo>
                        <a:pt x="9660" y="4927"/>
                      </a:lnTo>
                      <a:lnTo>
                        <a:pt x="9129" y="4184"/>
                      </a:lnTo>
                      <a:lnTo>
                        <a:pt x="8174" y="2910"/>
                      </a:lnTo>
                      <a:lnTo>
                        <a:pt x="7962" y="2592"/>
                      </a:lnTo>
                      <a:lnTo>
                        <a:pt x="7856" y="2380"/>
                      </a:lnTo>
                      <a:lnTo>
                        <a:pt x="7537" y="2061"/>
                      </a:lnTo>
                      <a:cubicBezTo>
                        <a:pt x="7431" y="1849"/>
                        <a:pt x="7219" y="1530"/>
                        <a:pt x="7006" y="1318"/>
                      </a:cubicBezTo>
                      <a:cubicBezTo>
                        <a:pt x="6582" y="893"/>
                        <a:pt x="6157" y="469"/>
                        <a:pt x="5627" y="150"/>
                      </a:cubicBezTo>
                      <a:cubicBezTo>
                        <a:pt x="5476" y="75"/>
                        <a:pt x="5273" y="0"/>
                        <a:pt x="50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8" name="Google Shape;3868;p66"/>
                <p:cNvSpPr/>
                <p:nvPr/>
              </p:nvSpPr>
              <p:spPr>
                <a:xfrm>
                  <a:off x="-3171622" y="2134431"/>
                  <a:ext cx="330436" cy="186573"/>
                </a:xfrm>
                <a:custGeom>
                  <a:rect b="b" l="l" r="r" t="t"/>
                  <a:pathLst>
                    <a:path extrusionOk="0" h="8811" w="15605">
                      <a:moveTo>
                        <a:pt x="425" y="0"/>
                      </a:moveTo>
                      <a:lnTo>
                        <a:pt x="425" y="106"/>
                      </a:lnTo>
                      <a:lnTo>
                        <a:pt x="425" y="319"/>
                      </a:lnTo>
                      <a:lnTo>
                        <a:pt x="213" y="1168"/>
                      </a:lnTo>
                      <a:cubicBezTo>
                        <a:pt x="107" y="1486"/>
                        <a:pt x="0" y="1911"/>
                        <a:pt x="107" y="2335"/>
                      </a:cubicBezTo>
                      <a:cubicBezTo>
                        <a:pt x="213" y="3821"/>
                        <a:pt x="956" y="5201"/>
                        <a:pt x="2017" y="6157"/>
                      </a:cubicBezTo>
                      <a:lnTo>
                        <a:pt x="1911" y="5838"/>
                      </a:lnTo>
                      <a:cubicBezTo>
                        <a:pt x="1805" y="5732"/>
                        <a:pt x="1593" y="5414"/>
                        <a:pt x="1380" y="5095"/>
                      </a:cubicBezTo>
                      <a:cubicBezTo>
                        <a:pt x="956" y="4034"/>
                        <a:pt x="743" y="2972"/>
                        <a:pt x="956" y="1911"/>
                      </a:cubicBezTo>
                      <a:cubicBezTo>
                        <a:pt x="956" y="1805"/>
                        <a:pt x="956" y="1592"/>
                        <a:pt x="1062" y="1486"/>
                      </a:cubicBezTo>
                      <a:lnTo>
                        <a:pt x="1168" y="1274"/>
                      </a:lnTo>
                      <a:lnTo>
                        <a:pt x="1380" y="1274"/>
                      </a:lnTo>
                      <a:lnTo>
                        <a:pt x="1487" y="1592"/>
                      </a:lnTo>
                      <a:cubicBezTo>
                        <a:pt x="1805" y="1698"/>
                        <a:pt x="2123" y="1911"/>
                        <a:pt x="2548" y="2123"/>
                      </a:cubicBezTo>
                      <a:lnTo>
                        <a:pt x="3609" y="2760"/>
                      </a:lnTo>
                      <a:cubicBezTo>
                        <a:pt x="5202" y="3715"/>
                        <a:pt x="6688" y="4989"/>
                        <a:pt x="8280" y="6157"/>
                      </a:cubicBezTo>
                      <a:lnTo>
                        <a:pt x="12101" y="8810"/>
                      </a:lnTo>
                      <a:lnTo>
                        <a:pt x="9448" y="4989"/>
                      </a:lnTo>
                      <a:cubicBezTo>
                        <a:pt x="9235" y="4671"/>
                        <a:pt x="9023" y="4352"/>
                        <a:pt x="8811" y="4034"/>
                      </a:cubicBezTo>
                      <a:cubicBezTo>
                        <a:pt x="8705" y="3821"/>
                        <a:pt x="8705" y="3715"/>
                        <a:pt x="8705" y="3609"/>
                      </a:cubicBezTo>
                      <a:cubicBezTo>
                        <a:pt x="8598" y="3503"/>
                        <a:pt x="8598" y="3503"/>
                        <a:pt x="8705" y="3397"/>
                      </a:cubicBezTo>
                      <a:cubicBezTo>
                        <a:pt x="8705" y="3397"/>
                        <a:pt x="9023" y="3185"/>
                        <a:pt x="9448" y="3185"/>
                      </a:cubicBezTo>
                      <a:lnTo>
                        <a:pt x="10721" y="3185"/>
                      </a:lnTo>
                      <a:cubicBezTo>
                        <a:pt x="11571" y="3397"/>
                        <a:pt x="12420" y="3503"/>
                        <a:pt x="13269" y="3821"/>
                      </a:cubicBezTo>
                      <a:cubicBezTo>
                        <a:pt x="14118" y="4034"/>
                        <a:pt x="14861" y="4352"/>
                        <a:pt x="15604" y="4777"/>
                      </a:cubicBezTo>
                      <a:cubicBezTo>
                        <a:pt x="15392" y="4564"/>
                        <a:pt x="15286" y="4352"/>
                        <a:pt x="15073" y="4140"/>
                      </a:cubicBezTo>
                      <a:cubicBezTo>
                        <a:pt x="14437" y="3715"/>
                        <a:pt x="13800" y="3291"/>
                        <a:pt x="13163" y="3078"/>
                      </a:cubicBezTo>
                      <a:cubicBezTo>
                        <a:pt x="12101" y="2441"/>
                        <a:pt x="10934" y="2123"/>
                        <a:pt x="9766" y="1911"/>
                      </a:cubicBezTo>
                      <a:lnTo>
                        <a:pt x="8492" y="1911"/>
                      </a:lnTo>
                      <a:cubicBezTo>
                        <a:pt x="8174" y="2017"/>
                        <a:pt x="7962" y="2123"/>
                        <a:pt x="7749" y="2335"/>
                      </a:cubicBezTo>
                      <a:cubicBezTo>
                        <a:pt x="7431" y="2548"/>
                        <a:pt x="7218" y="2866"/>
                        <a:pt x="7218" y="3185"/>
                      </a:cubicBezTo>
                      <a:cubicBezTo>
                        <a:pt x="7217" y="3191"/>
                        <a:pt x="7216" y="3198"/>
                        <a:pt x="7215" y="3205"/>
                      </a:cubicBezTo>
                      <a:lnTo>
                        <a:pt x="7215" y="3205"/>
                      </a:lnTo>
                      <a:cubicBezTo>
                        <a:pt x="5919" y="2312"/>
                        <a:pt x="4521" y="1536"/>
                        <a:pt x="3079" y="849"/>
                      </a:cubicBezTo>
                      <a:lnTo>
                        <a:pt x="2123" y="425"/>
                      </a:lnTo>
                      <a:lnTo>
                        <a:pt x="1593" y="319"/>
                      </a:lnTo>
                      <a:lnTo>
                        <a:pt x="850" y="106"/>
                      </a:lnTo>
                      <a:lnTo>
                        <a:pt x="4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66"/>
                <p:cNvSpPr/>
                <p:nvPr/>
              </p:nvSpPr>
              <p:spPr>
                <a:xfrm>
                  <a:off x="-4221288" y="1947858"/>
                  <a:ext cx="768716" cy="953934"/>
                </a:xfrm>
                <a:custGeom>
                  <a:rect b="b" l="l" r="r" t="t"/>
                  <a:pathLst>
                    <a:path extrusionOk="0" h="45050" w="36303">
                      <a:moveTo>
                        <a:pt x="36303" y="1"/>
                      </a:moveTo>
                      <a:lnTo>
                        <a:pt x="35241" y="213"/>
                      </a:lnTo>
                      <a:cubicBezTo>
                        <a:pt x="34923" y="319"/>
                        <a:pt x="34498" y="425"/>
                        <a:pt x="33968" y="532"/>
                      </a:cubicBezTo>
                      <a:lnTo>
                        <a:pt x="32269" y="1062"/>
                      </a:lnTo>
                      <a:cubicBezTo>
                        <a:pt x="28554" y="2442"/>
                        <a:pt x="25264" y="4565"/>
                        <a:pt x="22504" y="7325"/>
                      </a:cubicBezTo>
                      <a:cubicBezTo>
                        <a:pt x="18895" y="10722"/>
                        <a:pt x="15392" y="15392"/>
                        <a:pt x="11358" y="20700"/>
                      </a:cubicBezTo>
                      <a:cubicBezTo>
                        <a:pt x="9448" y="23353"/>
                        <a:pt x="7218" y="26007"/>
                        <a:pt x="5202" y="29085"/>
                      </a:cubicBezTo>
                      <a:cubicBezTo>
                        <a:pt x="4140" y="30678"/>
                        <a:pt x="3185" y="32270"/>
                        <a:pt x="2336" y="33968"/>
                      </a:cubicBezTo>
                      <a:cubicBezTo>
                        <a:pt x="1486" y="35773"/>
                        <a:pt x="850" y="37683"/>
                        <a:pt x="425" y="39594"/>
                      </a:cubicBezTo>
                      <a:cubicBezTo>
                        <a:pt x="107" y="40762"/>
                        <a:pt x="0" y="41929"/>
                        <a:pt x="107" y="43203"/>
                      </a:cubicBezTo>
                      <a:cubicBezTo>
                        <a:pt x="107" y="43521"/>
                        <a:pt x="213" y="43840"/>
                        <a:pt x="319" y="44158"/>
                      </a:cubicBezTo>
                      <a:cubicBezTo>
                        <a:pt x="531" y="44477"/>
                        <a:pt x="743" y="44689"/>
                        <a:pt x="1062" y="44901"/>
                      </a:cubicBezTo>
                      <a:cubicBezTo>
                        <a:pt x="1348" y="44997"/>
                        <a:pt x="1656" y="45049"/>
                        <a:pt x="1966" y="45049"/>
                      </a:cubicBezTo>
                      <a:cubicBezTo>
                        <a:pt x="2345" y="45049"/>
                        <a:pt x="2728" y="44970"/>
                        <a:pt x="3079" y="44795"/>
                      </a:cubicBezTo>
                      <a:cubicBezTo>
                        <a:pt x="4140" y="44264"/>
                        <a:pt x="5202" y="43628"/>
                        <a:pt x="6157" y="42778"/>
                      </a:cubicBezTo>
                      <a:cubicBezTo>
                        <a:pt x="7006" y="42035"/>
                        <a:pt x="7961" y="41186"/>
                        <a:pt x="8811" y="40337"/>
                      </a:cubicBezTo>
                      <a:lnTo>
                        <a:pt x="8811" y="40337"/>
                      </a:lnTo>
                      <a:lnTo>
                        <a:pt x="7961" y="40974"/>
                      </a:lnTo>
                      <a:cubicBezTo>
                        <a:pt x="7431" y="41398"/>
                        <a:pt x="6688" y="42035"/>
                        <a:pt x="5732" y="42778"/>
                      </a:cubicBezTo>
                      <a:cubicBezTo>
                        <a:pt x="5095" y="43097"/>
                        <a:pt x="4565" y="43415"/>
                        <a:pt x="3928" y="43734"/>
                      </a:cubicBezTo>
                      <a:cubicBezTo>
                        <a:pt x="3291" y="44158"/>
                        <a:pt x="2548" y="44371"/>
                        <a:pt x="1805" y="44371"/>
                      </a:cubicBezTo>
                      <a:cubicBezTo>
                        <a:pt x="1486" y="44371"/>
                        <a:pt x="1168" y="44264"/>
                        <a:pt x="1062" y="43946"/>
                      </a:cubicBezTo>
                      <a:cubicBezTo>
                        <a:pt x="850" y="43521"/>
                        <a:pt x="850" y="43097"/>
                        <a:pt x="850" y="42778"/>
                      </a:cubicBezTo>
                      <a:cubicBezTo>
                        <a:pt x="956" y="41717"/>
                        <a:pt x="1062" y="40762"/>
                        <a:pt x="1380" y="39806"/>
                      </a:cubicBezTo>
                      <a:cubicBezTo>
                        <a:pt x="2229" y="36410"/>
                        <a:pt x="4459" y="32800"/>
                        <a:pt x="7006" y="29191"/>
                      </a:cubicBezTo>
                      <a:cubicBezTo>
                        <a:pt x="8280" y="27387"/>
                        <a:pt x="9660" y="25582"/>
                        <a:pt x="11146" y="23778"/>
                      </a:cubicBezTo>
                      <a:lnTo>
                        <a:pt x="15498" y="18046"/>
                      </a:lnTo>
                      <a:cubicBezTo>
                        <a:pt x="18258" y="14012"/>
                        <a:pt x="21442" y="10403"/>
                        <a:pt x="24839" y="7007"/>
                      </a:cubicBezTo>
                      <a:cubicBezTo>
                        <a:pt x="26431" y="5308"/>
                        <a:pt x="28342" y="3928"/>
                        <a:pt x="30253" y="2761"/>
                      </a:cubicBezTo>
                      <a:cubicBezTo>
                        <a:pt x="32163" y="1593"/>
                        <a:pt x="34180" y="744"/>
                        <a:pt x="363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66"/>
                <p:cNvSpPr/>
                <p:nvPr/>
              </p:nvSpPr>
              <p:spPr>
                <a:xfrm>
                  <a:off x="-4221288" y="2921103"/>
                  <a:ext cx="245016" cy="251771"/>
                </a:xfrm>
                <a:custGeom>
                  <a:rect b="b" l="l" r="r" t="t"/>
                  <a:pathLst>
                    <a:path extrusionOk="0" h="11890" w="11571">
                      <a:moveTo>
                        <a:pt x="4140" y="1"/>
                      </a:moveTo>
                      <a:lnTo>
                        <a:pt x="4140" y="1"/>
                      </a:lnTo>
                      <a:cubicBezTo>
                        <a:pt x="3716" y="425"/>
                        <a:pt x="3291" y="850"/>
                        <a:pt x="2973" y="1381"/>
                      </a:cubicBezTo>
                      <a:cubicBezTo>
                        <a:pt x="1911" y="2654"/>
                        <a:pt x="1168" y="4034"/>
                        <a:pt x="637" y="5627"/>
                      </a:cubicBezTo>
                      <a:cubicBezTo>
                        <a:pt x="425" y="6051"/>
                        <a:pt x="213" y="6688"/>
                        <a:pt x="213" y="7219"/>
                      </a:cubicBezTo>
                      <a:cubicBezTo>
                        <a:pt x="0" y="7856"/>
                        <a:pt x="0" y="8493"/>
                        <a:pt x="213" y="9236"/>
                      </a:cubicBezTo>
                      <a:cubicBezTo>
                        <a:pt x="213" y="9554"/>
                        <a:pt x="425" y="9873"/>
                        <a:pt x="637" y="10297"/>
                      </a:cubicBezTo>
                      <a:cubicBezTo>
                        <a:pt x="850" y="10509"/>
                        <a:pt x="1168" y="10828"/>
                        <a:pt x="1380" y="11040"/>
                      </a:cubicBezTo>
                      <a:cubicBezTo>
                        <a:pt x="2017" y="11571"/>
                        <a:pt x="2866" y="11889"/>
                        <a:pt x="3609" y="11889"/>
                      </a:cubicBezTo>
                      <a:cubicBezTo>
                        <a:pt x="4459" y="11889"/>
                        <a:pt x="5202" y="11677"/>
                        <a:pt x="5839" y="11359"/>
                      </a:cubicBezTo>
                      <a:cubicBezTo>
                        <a:pt x="6582" y="11040"/>
                        <a:pt x="7218" y="10722"/>
                        <a:pt x="7749" y="10297"/>
                      </a:cubicBezTo>
                      <a:cubicBezTo>
                        <a:pt x="9023" y="9554"/>
                        <a:pt x="10191" y="8599"/>
                        <a:pt x="11571" y="7856"/>
                      </a:cubicBezTo>
                      <a:lnTo>
                        <a:pt x="11571" y="7856"/>
                      </a:lnTo>
                      <a:lnTo>
                        <a:pt x="10934" y="7962"/>
                      </a:lnTo>
                      <a:cubicBezTo>
                        <a:pt x="10403" y="8174"/>
                        <a:pt x="9872" y="8280"/>
                        <a:pt x="9341" y="8599"/>
                      </a:cubicBezTo>
                      <a:lnTo>
                        <a:pt x="7218" y="9554"/>
                      </a:lnTo>
                      <a:cubicBezTo>
                        <a:pt x="6369" y="9979"/>
                        <a:pt x="5414" y="10297"/>
                        <a:pt x="4459" y="10403"/>
                      </a:cubicBezTo>
                      <a:cubicBezTo>
                        <a:pt x="4334" y="10434"/>
                        <a:pt x="4210" y="10447"/>
                        <a:pt x="4086" y="10447"/>
                      </a:cubicBezTo>
                      <a:cubicBezTo>
                        <a:pt x="3785" y="10447"/>
                        <a:pt x="3485" y="10372"/>
                        <a:pt x="3185" y="10297"/>
                      </a:cubicBezTo>
                      <a:cubicBezTo>
                        <a:pt x="2973" y="10191"/>
                        <a:pt x="2760" y="10085"/>
                        <a:pt x="2654" y="9979"/>
                      </a:cubicBezTo>
                      <a:lnTo>
                        <a:pt x="2336" y="9766"/>
                      </a:lnTo>
                      <a:lnTo>
                        <a:pt x="2123" y="9448"/>
                      </a:lnTo>
                      <a:cubicBezTo>
                        <a:pt x="1593" y="8599"/>
                        <a:pt x="1486" y="7537"/>
                        <a:pt x="1805" y="6582"/>
                      </a:cubicBezTo>
                      <a:cubicBezTo>
                        <a:pt x="2123" y="5414"/>
                        <a:pt x="2442" y="4353"/>
                        <a:pt x="2866" y="3185"/>
                      </a:cubicBezTo>
                      <a:cubicBezTo>
                        <a:pt x="3185" y="2124"/>
                        <a:pt x="3609" y="1062"/>
                        <a:pt x="41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66"/>
                <p:cNvSpPr/>
                <p:nvPr/>
              </p:nvSpPr>
              <p:spPr>
                <a:xfrm>
                  <a:off x="-2814252" y="3439446"/>
                  <a:ext cx="4531" cy="25622"/>
                </a:xfrm>
                <a:custGeom>
                  <a:rect b="b" l="l" r="r" t="t"/>
                  <a:pathLst>
                    <a:path extrusionOk="0" h="1210" w="214">
                      <a:moveTo>
                        <a:pt x="166" y="0"/>
                      </a:moveTo>
                      <a:cubicBezTo>
                        <a:pt x="152" y="0"/>
                        <a:pt x="132" y="47"/>
                        <a:pt x="107" y="148"/>
                      </a:cubicBezTo>
                      <a:cubicBezTo>
                        <a:pt x="1" y="467"/>
                        <a:pt x="1" y="891"/>
                        <a:pt x="213" y="1210"/>
                      </a:cubicBezTo>
                      <a:cubicBezTo>
                        <a:pt x="213" y="482"/>
                        <a:pt x="213" y="0"/>
                        <a:pt x="1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66"/>
                <p:cNvSpPr/>
                <p:nvPr/>
              </p:nvSpPr>
              <p:spPr>
                <a:xfrm>
                  <a:off x="-2818741" y="3282984"/>
                  <a:ext cx="1539677" cy="490604"/>
                </a:xfrm>
                <a:custGeom>
                  <a:rect b="b" l="l" r="r" t="t"/>
                  <a:pathLst>
                    <a:path extrusionOk="0" h="23169" w="72712">
                      <a:moveTo>
                        <a:pt x="2336" y="1"/>
                      </a:moveTo>
                      <a:lnTo>
                        <a:pt x="2336" y="1"/>
                      </a:lnTo>
                      <a:cubicBezTo>
                        <a:pt x="2336" y="1"/>
                        <a:pt x="4459" y="6263"/>
                        <a:pt x="3185" y="7962"/>
                      </a:cubicBezTo>
                      <a:cubicBezTo>
                        <a:pt x="2650" y="8735"/>
                        <a:pt x="1981" y="9075"/>
                        <a:pt x="1422" y="9075"/>
                      </a:cubicBezTo>
                      <a:cubicBezTo>
                        <a:pt x="983" y="9075"/>
                        <a:pt x="612" y="8866"/>
                        <a:pt x="425" y="8492"/>
                      </a:cubicBezTo>
                      <a:cubicBezTo>
                        <a:pt x="425" y="9872"/>
                        <a:pt x="213" y="12101"/>
                        <a:pt x="1" y="14224"/>
                      </a:cubicBezTo>
                      <a:cubicBezTo>
                        <a:pt x="9436" y="21006"/>
                        <a:pt x="19068" y="23168"/>
                        <a:pt x="29042" y="23168"/>
                      </a:cubicBezTo>
                      <a:cubicBezTo>
                        <a:pt x="37021" y="23168"/>
                        <a:pt x="45220" y="21784"/>
                        <a:pt x="53711" y="20275"/>
                      </a:cubicBezTo>
                      <a:cubicBezTo>
                        <a:pt x="59703" y="19208"/>
                        <a:pt x="63854" y="16491"/>
                        <a:pt x="68470" y="16491"/>
                      </a:cubicBezTo>
                      <a:cubicBezTo>
                        <a:pt x="69825" y="16491"/>
                        <a:pt x="71219" y="16725"/>
                        <a:pt x="72712" y="17303"/>
                      </a:cubicBezTo>
                      <a:cubicBezTo>
                        <a:pt x="69846" y="13269"/>
                        <a:pt x="64751" y="6582"/>
                        <a:pt x="64751" y="6582"/>
                      </a:cubicBezTo>
                      <a:cubicBezTo>
                        <a:pt x="64751" y="6582"/>
                        <a:pt x="62097" y="9448"/>
                        <a:pt x="55091" y="10721"/>
                      </a:cubicBezTo>
                      <a:cubicBezTo>
                        <a:pt x="54651" y="10795"/>
                        <a:pt x="54193" y="10829"/>
                        <a:pt x="53720" y="10829"/>
                      </a:cubicBezTo>
                      <a:cubicBezTo>
                        <a:pt x="46677" y="10829"/>
                        <a:pt x="36516" y="3185"/>
                        <a:pt x="36516" y="3185"/>
                      </a:cubicBezTo>
                      <a:cubicBezTo>
                        <a:pt x="36516" y="3185"/>
                        <a:pt x="36303" y="5414"/>
                        <a:pt x="36091" y="7962"/>
                      </a:cubicBezTo>
                      <a:cubicBezTo>
                        <a:pt x="36037" y="8372"/>
                        <a:pt x="35864" y="8542"/>
                        <a:pt x="35613" y="8542"/>
                      </a:cubicBezTo>
                      <a:cubicBezTo>
                        <a:pt x="34369" y="8542"/>
                        <a:pt x="31208" y="4353"/>
                        <a:pt x="31208" y="4353"/>
                      </a:cubicBezTo>
                      <a:lnTo>
                        <a:pt x="31208" y="4353"/>
                      </a:lnTo>
                      <a:cubicBezTo>
                        <a:pt x="31208" y="4353"/>
                        <a:pt x="31951" y="6794"/>
                        <a:pt x="27918" y="9766"/>
                      </a:cubicBezTo>
                      <a:cubicBezTo>
                        <a:pt x="27488" y="10091"/>
                        <a:pt x="26957" y="10236"/>
                        <a:pt x="26351" y="10236"/>
                      </a:cubicBezTo>
                      <a:cubicBezTo>
                        <a:pt x="21422" y="10236"/>
                        <a:pt x="11571" y="638"/>
                        <a:pt x="11571" y="637"/>
                      </a:cubicBezTo>
                      <a:lnTo>
                        <a:pt x="11571" y="637"/>
                      </a:lnTo>
                      <a:cubicBezTo>
                        <a:pt x="11571" y="638"/>
                        <a:pt x="13906" y="5626"/>
                        <a:pt x="12420" y="7856"/>
                      </a:cubicBezTo>
                      <a:cubicBezTo>
                        <a:pt x="12259" y="8097"/>
                        <a:pt x="12024" y="8205"/>
                        <a:pt x="11731" y="8205"/>
                      </a:cubicBezTo>
                      <a:cubicBezTo>
                        <a:pt x="9317" y="8205"/>
                        <a:pt x="2999" y="853"/>
                        <a:pt x="23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66"/>
                <p:cNvSpPr/>
                <p:nvPr/>
              </p:nvSpPr>
              <p:spPr>
                <a:xfrm>
                  <a:off x="-1869000" y="31669"/>
                  <a:ext cx="2199278" cy="819345"/>
                </a:xfrm>
                <a:custGeom>
                  <a:rect b="b" l="l" r="r" t="t"/>
                  <a:pathLst>
                    <a:path extrusionOk="0" h="38694" w="103862">
                      <a:moveTo>
                        <a:pt x="31338" y="0"/>
                      </a:moveTo>
                      <a:cubicBezTo>
                        <a:pt x="1" y="0"/>
                        <a:pt x="39642" y="27336"/>
                        <a:pt x="39642" y="27336"/>
                      </a:cubicBezTo>
                      <a:lnTo>
                        <a:pt x="103862" y="38694"/>
                      </a:lnTo>
                      <a:lnTo>
                        <a:pt x="103862" y="38694"/>
                      </a:lnTo>
                      <a:cubicBezTo>
                        <a:pt x="103862" y="38694"/>
                        <a:pt x="67984" y="1542"/>
                        <a:pt x="33910" y="56"/>
                      </a:cubicBezTo>
                      <a:cubicBezTo>
                        <a:pt x="33004" y="19"/>
                        <a:pt x="32147" y="0"/>
                        <a:pt x="3133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66"/>
                <p:cNvSpPr/>
                <p:nvPr/>
              </p:nvSpPr>
              <p:spPr>
                <a:xfrm>
                  <a:off x="-1470127" y="35099"/>
                  <a:ext cx="1800404" cy="815915"/>
                </a:xfrm>
                <a:custGeom>
                  <a:rect b="b" l="l" r="r" t="t"/>
                  <a:pathLst>
                    <a:path extrusionOk="0" h="38532" w="85025">
                      <a:moveTo>
                        <a:pt x="9448" y="0"/>
                      </a:moveTo>
                      <a:cubicBezTo>
                        <a:pt x="9129" y="0"/>
                        <a:pt x="8704" y="0"/>
                        <a:pt x="8386" y="106"/>
                      </a:cubicBezTo>
                      <a:lnTo>
                        <a:pt x="8280" y="106"/>
                      </a:lnTo>
                      <a:lnTo>
                        <a:pt x="7325" y="212"/>
                      </a:lnTo>
                      <a:lnTo>
                        <a:pt x="7112" y="212"/>
                      </a:lnTo>
                      <a:lnTo>
                        <a:pt x="6369" y="319"/>
                      </a:lnTo>
                      <a:lnTo>
                        <a:pt x="6157" y="319"/>
                      </a:lnTo>
                      <a:cubicBezTo>
                        <a:pt x="5945" y="425"/>
                        <a:pt x="5626" y="425"/>
                        <a:pt x="5414" y="531"/>
                      </a:cubicBezTo>
                      <a:lnTo>
                        <a:pt x="5308" y="531"/>
                      </a:lnTo>
                      <a:lnTo>
                        <a:pt x="4671" y="849"/>
                      </a:lnTo>
                      <a:lnTo>
                        <a:pt x="4565" y="849"/>
                      </a:lnTo>
                      <a:lnTo>
                        <a:pt x="3928" y="1062"/>
                      </a:lnTo>
                      <a:lnTo>
                        <a:pt x="3822" y="1062"/>
                      </a:lnTo>
                      <a:lnTo>
                        <a:pt x="3291" y="1274"/>
                      </a:lnTo>
                      <a:lnTo>
                        <a:pt x="3185" y="1274"/>
                      </a:lnTo>
                      <a:lnTo>
                        <a:pt x="2654" y="1486"/>
                      </a:lnTo>
                      <a:lnTo>
                        <a:pt x="2548" y="1486"/>
                      </a:lnTo>
                      <a:lnTo>
                        <a:pt x="2123" y="1805"/>
                      </a:lnTo>
                      <a:cubicBezTo>
                        <a:pt x="637" y="2866"/>
                        <a:pt x="0" y="4777"/>
                        <a:pt x="743" y="6581"/>
                      </a:cubicBezTo>
                      <a:cubicBezTo>
                        <a:pt x="743" y="6687"/>
                        <a:pt x="743" y="6900"/>
                        <a:pt x="850" y="7006"/>
                      </a:cubicBezTo>
                      <a:cubicBezTo>
                        <a:pt x="850" y="7218"/>
                        <a:pt x="956" y="7430"/>
                        <a:pt x="1062" y="7537"/>
                      </a:cubicBezTo>
                      <a:cubicBezTo>
                        <a:pt x="1062" y="7749"/>
                        <a:pt x="1168" y="7961"/>
                        <a:pt x="1274" y="8067"/>
                      </a:cubicBezTo>
                      <a:lnTo>
                        <a:pt x="1486" y="8598"/>
                      </a:lnTo>
                      <a:lnTo>
                        <a:pt x="1805" y="9235"/>
                      </a:lnTo>
                      <a:lnTo>
                        <a:pt x="2123" y="9766"/>
                      </a:lnTo>
                      <a:cubicBezTo>
                        <a:pt x="3822" y="12207"/>
                        <a:pt x="5732" y="14436"/>
                        <a:pt x="7855" y="16453"/>
                      </a:cubicBezTo>
                      <a:lnTo>
                        <a:pt x="8492" y="17090"/>
                      </a:lnTo>
                      <a:lnTo>
                        <a:pt x="9129" y="17621"/>
                      </a:lnTo>
                      <a:lnTo>
                        <a:pt x="9766" y="18151"/>
                      </a:lnTo>
                      <a:cubicBezTo>
                        <a:pt x="9978" y="18258"/>
                        <a:pt x="10191" y="18470"/>
                        <a:pt x="10403" y="18576"/>
                      </a:cubicBezTo>
                      <a:lnTo>
                        <a:pt x="10403" y="18682"/>
                      </a:lnTo>
                      <a:lnTo>
                        <a:pt x="11040" y="19213"/>
                      </a:lnTo>
                      <a:lnTo>
                        <a:pt x="11677" y="19744"/>
                      </a:lnTo>
                      <a:lnTo>
                        <a:pt x="12207" y="20274"/>
                      </a:lnTo>
                      <a:cubicBezTo>
                        <a:pt x="13906" y="21548"/>
                        <a:pt x="15498" y="22928"/>
                        <a:pt x="16878" y="23990"/>
                      </a:cubicBezTo>
                      <a:lnTo>
                        <a:pt x="17302" y="24308"/>
                      </a:lnTo>
                      <a:lnTo>
                        <a:pt x="17409" y="24308"/>
                      </a:lnTo>
                      <a:lnTo>
                        <a:pt x="17939" y="25157"/>
                      </a:lnTo>
                      <a:lnTo>
                        <a:pt x="18045" y="25157"/>
                      </a:lnTo>
                      <a:lnTo>
                        <a:pt x="18364" y="25476"/>
                      </a:lnTo>
                      <a:lnTo>
                        <a:pt x="18576" y="25582"/>
                      </a:lnTo>
                      <a:lnTo>
                        <a:pt x="18789" y="25688"/>
                      </a:lnTo>
                      <a:lnTo>
                        <a:pt x="18895" y="25794"/>
                      </a:lnTo>
                      <a:lnTo>
                        <a:pt x="19213" y="26006"/>
                      </a:lnTo>
                      <a:lnTo>
                        <a:pt x="19319" y="26112"/>
                      </a:lnTo>
                      <a:lnTo>
                        <a:pt x="19532" y="26325"/>
                      </a:lnTo>
                      <a:lnTo>
                        <a:pt x="19638" y="26325"/>
                      </a:lnTo>
                      <a:cubicBezTo>
                        <a:pt x="19744" y="26431"/>
                        <a:pt x="19744" y="26431"/>
                        <a:pt x="19850" y="26537"/>
                      </a:cubicBezTo>
                      <a:lnTo>
                        <a:pt x="19956" y="26643"/>
                      </a:lnTo>
                      <a:lnTo>
                        <a:pt x="20168" y="26749"/>
                      </a:lnTo>
                      <a:lnTo>
                        <a:pt x="20275" y="26749"/>
                      </a:lnTo>
                      <a:lnTo>
                        <a:pt x="20381" y="26856"/>
                      </a:lnTo>
                      <a:lnTo>
                        <a:pt x="20487" y="26962"/>
                      </a:lnTo>
                      <a:lnTo>
                        <a:pt x="20593" y="26962"/>
                      </a:lnTo>
                      <a:lnTo>
                        <a:pt x="20699" y="27068"/>
                      </a:lnTo>
                      <a:lnTo>
                        <a:pt x="21018" y="27068"/>
                      </a:lnTo>
                      <a:lnTo>
                        <a:pt x="22398" y="27492"/>
                      </a:lnTo>
                      <a:lnTo>
                        <a:pt x="23459" y="27599"/>
                      </a:lnTo>
                      <a:lnTo>
                        <a:pt x="23671" y="27599"/>
                      </a:lnTo>
                      <a:lnTo>
                        <a:pt x="85025" y="38532"/>
                      </a:lnTo>
                      <a:cubicBezTo>
                        <a:pt x="83857" y="38319"/>
                        <a:pt x="80991" y="34817"/>
                        <a:pt x="80036" y="33755"/>
                      </a:cubicBezTo>
                      <a:cubicBezTo>
                        <a:pt x="73242" y="27492"/>
                        <a:pt x="66024" y="21867"/>
                        <a:pt x="58382" y="16665"/>
                      </a:cubicBezTo>
                      <a:lnTo>
                        <a:pt x="58382" y="16665"/>
                      </a:lnTo>
                      <a:cubicBezTo>
                        <a:pt x="59788" y="20886"/>
                        <a:pt x="54235" y="22703"/>
                        <a:pt x="49554" y="22703"/>
                      </a:cubicBezTo>
                      <a:cubicBezTo>
                        <a:pt x="48937" y="22703"/>
                        <a:pt x="48336" y="22671"/>
                        <a:pt x="47767" y="22610"/>
                      </a:cubicBezTo>
                      <a:cubicBezTo>
                        <a:pt x="44795" y="22185"/>
                        <a:pt x="41929" y="21442"/>
                        <a:pt x="39169" y="20487"/>
                      </a:cubicBezTo>
                      <a:cubicBezTo>
                        <a:pt x="30996" y="17833"/>
                        <a:pt x="20911" y="13905"/>
                        <a:pt x="14543" y="7961"/>
                      </a:cubicBezTo>
                      <a:cubicBezTo>
                        <a:pt x="13800" y="7324"/>
                        <a:pt x="8811" y="0"/>
                        <a:pt x="94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5" name="Google Shape;3875;p66"/>
                <p:cNvSpPr/>
                <p:nvPr/>
              </p:nvSpPr>
              <p:spPr>
                <a:xfrm>
                  <a:off x="-2045536" y="480452"/>
                  <a:ext cx="2879292" cy="3152343"/>
                </a:xfrm>
                <a:custGeom>
                  <a:rect b="b" l="l" r="r" t="t"/>
                  <a:pathLst>
                    <a:path extrusionOk="0" h="148871" w="135976">
                      <a:moveTo>
                        <a:pt x="69010" y="0"/>
                      </a:moveTo>
                      <a:cubicBezTo>
                        <a:pt x="64594" y="0"/>
                        <a:pt x="60177" y="617"/>
                        <a:pt x="55940" y="1896"/>
                      </a:cubicBezTo>
                      <a:cubicBezTo>
                        <a:pt x="46599" y="4656"/>
                        <a:pt x="37577" y="11980"/>
                        <a:pt x="30146" y="17924"/>
                      </a:cubicBezTo>
                      <a:cubicBezTo>
                        <a:pt x="22928" y="23656"/>
                        <a:pt x="15180" y="29601"/>
                        <a:pt x="10297" y="37349"/>
                      </a:cubicBezTo>
                      <a:cubicBezTo>
                        <a:pt x="8068" y="40958"/>
                        <a:pt x="1168" y="49981"/>
                        <a:pt x="2867" y="54545"/>
                      </a:cubicBezTo>
                      <a:cubicBezTo>
                        <a:pt x="3822" y="56987"/>
                        <a:pt x="5732" y="58897"/>
                        <a:pt x="8174" y="59959"/>
                      </a:cubicBezTo>
                      <a:cubicBezTo>
                        <a:pt x="8174" y="59959"/>
                        <a:pt x="1" y="65372"/>
                        <a:pt x="10615" y="75881"/>
                      </a:cubicBezTo>
                      <a:lnTo>
                        <a:pt x="17939" y="81401"/>
                      </a:lnTo>
                      <a:cubicBezTo>
                        <a:pt x="17939" y="81401"/>
                        <a:pt x="4883" y="94669"/>
                        <a:pt x="8174" y="96580"/>
                      </a:cubicBezTo>
                      <a:cubicBezTo>
                        <a:pt x="9772" y="97456"/>
                        <a:pt x="12397" y="97682"/>
                        <a:pt x="14674" y="97682"/>
                      </a:cubicBezTo>
                      <a:cubicBezTo>
                        <a:pt x="17086" y="97682"/>
                        <a:pt x="19107" y="97429"/>
                        <a:pt x="19107" y="97429"/>
                      </a:cubicBezTo>
                      <a:lnTo>
                        <a:pt x="19107" y="97429"/>
                      </a:lnTo>
                      <a:cubicBezTo>
                        <a:pt x="18258" y="100613"/>
                        <a:pt x="16878" y="104965"/>
                        <a:pt x="17515" y="108256"/>
                      </a:cubicBezTo>
                      <a:cubicBezTo>
                        <a:pt x="18175" y="111556"/>
                        <a:pt x="19539" y="112428"/>
                        <a:pt x="21351" y="112428"/>
                      </a:cubicBezTo>
                      <a:cubicBezTo>
                        <a:pt x="23329" y="112428"/>
                        <a:pt x="25840" y="111390"/>
                        <a:pt x="28554" y="111334"/>
                      </a:cubicBezTo>
                      <a:cubicBezTo>
                        <a:pt x="28987" y="111330"/>
                        <a:pt x="29418" y="111328"/>
                        <a:pt x="29846" y="111328"/>
                      </a:cubicBezTo>
                      <a:cubicBezTo>
                        <a:pt x="39812" y="111328"/>
                        <a:pt x="48498" y="112622"/>
                        <a:pt x="55622" y="120357"/>
                      </a:cubicBezTo>
                      <a:cubicBezTo>
                        <a:pt x="59762" y="124815"/>
                        <a:pt x="62203" y="130653"/>
                        <a:pt x="66024" y="135324"/>
                      </a:cubicBezTo>
                      <a:cubicBezTo>
                        <a:pt x="71129" y="141746"/>
                        <a:pt x="75787" y="148871"/>
                        <a:pt x="83218" y="148871"/>
                      </a:cubicBezTo>
                      <a:cubicBezTo>
                        <a:pt x="85367" y="148871"/>
                        <a:pt x="87748" y="148275"/>
                        <a:pt x="90438" y="146894"/>
                      </a:cubicBezTo>
                      <a:cubicBezTo>
                        <a:pt x="93835" y="144983"/>
                        <a:pt x="96807" y="142329"/>
                        <a:pt x="98930" y="138933"/>
                      </a:cubicBezTo>
                      <a:cubicBezTo>
                        <a:pt x="99779" y="137659"/>
                        <a:pt x="103495" y="128530"/>
                        <a:pt x="104344" y="128318"/>
                      </a:cubicBezTo>
                      <a:cubicBezTo>
                        <a:pt x="109227" y="127044"/>
                        <a:pt x="113048" y="123223"/>
                        <a:pt x="114322" y="118340"/>
                      </a:cubicBezTo>
                      <a:cubicBezTo>
                        <a:pt x="116551" y="109955"/>
                        <a:pt x="113579" y="97111"/>
                        <a:pt x="113579" y="97111"/>
                      </a:cubicBezTo>
                      <a:lnTo>
                        <a:pt x="113579" y="97111"/>
                      </a:lnTo>
                      <a:cubicBezTo>
                        <a:pt x="113579" y="97111"/>
                        <a:pt x="115620" y="99958"/>
                        <a:pt x="117410" y="99958"/>
                      </a:cubicBezTo>
                      <a:cubicBezTo>
                        <a:pt x="118136" y="99958"/>
                        <a:pt x="118821" y="99489"/>
                        <a:pt x="119311" y="98172"/>
                      </a:cubicBezTo>
                      <a:cubicBezTo>
                        <a:pt x="121115" y="93608"/>
                        <a:pt x="112411" y="84904"/>
                        <a:pt x="112411" y="84904"/>
                      </a:cubicBezTo>
                      <a:cubicBezTo>
                        <a:pt x="112411" y="84904"/>
                        <a:pt x="124618" y="83842"/>
                        <a:pt x="131305" y="73970"/>
                      </a:cubicBezTo>
                      <a:cubicBezTo>
                        <a:pt x="135976" y="67177"/>
                        <a:pt x="134384" y="64523"/>
                        <a:pt x="128439" y="59853"/>
                      </a:cubicBezTo>
                      <a:lnTo>
                        <a:pt x="128439" y="59853"/>
                      </a:lnTo>
                      <a:cubicBezTo>
                        <a:pt x="129359" y="60025"/>
                        <a:pt x="131494" y="60727"/>
                        <a:pt x="133139" y="60727"/>
                      </a:cubicBezTo>
                      <a:cubicBezTo>
                        <a:pt x="134531" y="60727"/>
                        <a:pt x="135573" y="60224"/>
                        <a:pt x="135233" y="58473"/>
                      </a:cubicBezTo>
                      <a:cubicBezTo>
                        <a:pt x="133747" y="50087"/>
                        <a:pt x="128970" y="41277"/>
                        <a:pt x="124724" y="34165"/>
                      </a:cubicBezTo>
                      <a:cubicBezTo>
                        <a:pt x="122601" y="30874"/>
                        <a:pt x="119948" y="28008"/>
                        <a:pt x="116869" y="25779"/>
                      </a:cubicBezTo>
                      <a:cubicBezTo>
                        <a:pt x="116020" y="25036"/>
                        <a:pt x="115065" y="24293"/>
                        <a:pt x="114109" y="23550"/>
                      </a:cubicBezTo>
                      <a:cubicBezTo>
                        <a:pt x="109333" y="19517"/>
                        <a:pt x="105193" y="14634"/>
                        <a:pt x="99886" y="11343"/>
                      </a:cubicBezTo>
                      <a:cubicBezTo>
                        <a:pt x="92031" y="6460"/>
                        <a:pt x="82796" y="1047"/>
                        <a:pt x="73349" y="198"/>
                      </a:cubicBezTo>
                      <a:cubicBezTo>
                        <a:pt x="71907" y="67"/>
                        <a:pt x="70459" y="0"/>
                        <a:pt x="690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6" name="Google Shape;3876;p66"/>
                <p:cNvSpPr/>
                <p:nvPr/>
              </p:nvSpPr>
              <p:spPr>
                <a:xfrm>
                  <a:off x="-1993848" y="1185897"/>
                  <a:ext cx="2488211" cy="2444950"/>
                </a:xfrm>
                <a:custGeom>
                  <a:rect b="b" l="l" r="r" t="t"/>
                  <a:pathLst>
                    <a:path extrusionOk="0" h="115464" w="117507">
                      <a:moveTo>
                        <a:pt x="10828" y="1"/>
                      </a:moveTo>
                      <a:lnTo>
                        <a:pt x="10828" y="1"/>
                      </a:lnTo>
                      <a:cubicBezTo>
                        <a:pt x="9767" y="1275"/>
                        <a:pt x="8705" y="2654"/>
                        <a:pt x="7856" y="4034"/>
                      </a:cubicBezTo>
                      <a:cubicBezTo>
                        <a:pt x="7325" y="4990"/>
                        <a:pt x="6582" y="6157"/>
                        <a:pt x="5627" y="7537"/>
                      </a:cubicBezTo>
                      <a:cubicBezTo>
                        <a:pt x="3822" y="10509"/>
                        <a:pt x="2018" y="13588"/>
                        <a:pt x="850" y="16241"/>
                      </a:cubicBezTo>
                      <a:cubicBezTo>
                        <a:pt x="107" y="17834"/>
                        <a:pt x="1" y="19532"/>
                        <a:pt x="426" y="21230"/>
                      </a:cubicBezTo>
                      <a:cubicBezTo>
                        <a:pt x="1169" y="23141"/>
                        <a:pt x="2548" y="24733"/>
                        <a:pt x="4247" y="25901"/>
                      </a:cubicBezTo>
                      <a:cubicBezTo>
                        <a:pt x="4778" y="26007"/>
                        <a:pt x="5308" y="26113"/>
                        <a:pt x="5839" y="26113"/>
                      </a:cubicBezTo>
                      <a:cubicBezTo>
                        <a:pt x="5733" y="26219"/>
                        <a:pt x="5521" y="26432"/>
                        <a:pt x="5414" y="26538"/>
                      </a:cubicBezTo>
                      <a:lnTo>
                        <a:pt x="5733" y="26644"/>
                      </a:lnTo>
                      <a:cubicBezTo>
                        <a:pt x="4459" y="27599"/>
                        <a:pt x="3504" y="28873"/>
                        <a:pt x="3079" y="30359"/>
                      </a:cubicBezTo>
                      <a:cubicBezTo>
                        <a:pt x="2442" y="33013"/>
                        <a:pt x="3185" y="37046"/>
                        <a:pt x="8387" y="42141"/>
                      </a:cubicBezTo>
                      <a:lnTo>
                        <a:pt x="15605" y="47661"/>
                      </a:lnTo>
                      <a:lnTo>
                        <a:pt x="15286" y="47980"/>
                      </a:lnTo>
                      <a:lnTo>
                        <a:pt x="15498" y="48192"/>
                      </a:lnTo>
                      <a:cubicBezTo>
                        <a:pt x="15498" y="48192"/>
                        <a:pt x="6901" y="57002"/>
                        <a:pt x="5414" y="61248"/>
                      </a:cubicBezTo>
                      <a:cubicBezTo>
                        <a:pt x="5308" y="61991"/>
                        <a:pt x="5414" y="62522"/>
                        <a:pt x="5839" y="62734"/>
                      </a:cubicBezTo>
                      <a:cubicBezTo>
                        <a:pt x="7534" y="63664"/>
                        <a:pt x="10412" y="63889"/>
                        <a:pt x="12805" y="63889"/>
                      </a:cubicBezTo>
                      <a:cubicBezTo>
                        <a:pt x="15057" y="63889"/>
                        <a:pt x="16878" y="63689"/>
                        <a:pt x="16878" y="63689"/>
                      </a:cubicBezTo>
                      <a:lnTo>
                        <a:pt x="16878" y="63689"/>
                      </a:lnTo>
                      <a:cubicBezTo>
                        <a:pt x="16878" y="63689"/>
                        <a:pt x="16878" y="63796"/>
                        <a:pt x="16666" y="64114"/>
                      </a:cubicBezTo>
                      <a:cubicBezTo>
                        <a:pt x="16135" y="66131"/>
                        <a:pt x="14437" y="73137"/>
                        <a:pt x="15605" y="76746"/>
                      </a:cubicBezTo>
                      <a:cubicBezTo>
                        <a:pt x="15817" y="77276"/>
                        <a:pt x="16242" y="77913"/>
                        <a:pt x="16666" y="78338"/>
                      </a:cubicBezTo>
                      <a:cubicBezTo>
                        <a:pt x="16878" y="78550"/>
                        <a:pt x="17091" y="78656"/>
                        <a:pt x="17409" y="78656"/>
                      </a:cubicBezTo>
                      <a:cubicBezTo>
                        <a:pt x="18159" y="78848"/>
                        <a:pt x="18834" y="78928"/>
                        <a:pt x="19438" y="78928"/>
                      </a:cubicBezTo>
                      <a:cubicBezTo>
                        <a:pt x="22517" y="78928"/>
                        <a:pt x="23778" y="76852"/>
                        <a:pt x="23778" y="76852"/>
                      </a:cubicBezTo>
                      <a:cubicBezTo>
                        <a:pt x="23778" y="76852"/>
                        <a:pt x="24098" y="76779"/>
                        <a:pt x="24739" y="76779"/>
                      </a:cubicBezTo>
                      <a:cubicBezTo>
                        <a:pt x="25828" y="76779"/>
                        <a:pt x="27843" y="76989"/>
                        <a:pt x="30784" y="78125"/>
                      </a:cubicBezTo>
                      <a:cubicBezTo>
                        <a:pt x="39382" y="78338"/>
                        <a:pt x="46812" y="80142"/>
                        <a:pt x="53181" y="87042"/>
                      </a:cubicBezTo>
                      <a:cubicBezTo>
                        <a:pt x="57427" y="91500"/>
                        <a:pt x="59762" y="97338"/>
                        <a:pt x="63583" y="102009"/>
                      </a:cubicBezTo>
                      <a:cubicBezTo>
                        <a:pt x="68254" y="107847"/>
                        <a:pt x="72500" y="114216"/>
                        <a:pt x="78763" y="115383"/>
                      </a:cubicBezTo>
                      <a:cubicBezTo>
                        <a:pt x="79075" y="115418"/>
                        <a:pt x="79571" y="115464"/>
                        <a:pt x="80216" y="115464"/>
                      </a:cubicBezTo>
                      <a:cubicBezTo>
                        <a:pt x="83525" y="115464"/>
                        <a:pt x="90766" y="114257"/>
                        <a:pt x="97338" y="104132"/>
                      </a:cubicBezTo>
                      <a:cubicBezTo>
                        <a:pt x="98718" y="101266"/>
                        <a:pt x="101160" y="95640"/>
                        <a:pt x="101903" y="95109"/>
                      </a:cubicBezTo>
                      <a:cubicBezTo>
                        <a:pt x="102009" y="94897"/>
                        <a:pt x="102115" y="94791"/>
                        <a:pt x="102115" y="94578"/>
                      </a:cubicBezTo>
                      <a:cubicBezTo>
                        <a:pt x="106998" y="93305"/>
                        <a:pt x="110713" y="89483"/>
                        <a:pt x="111987" y="84707"/>
                      </a:cubicBezTo>
                      <a:cubicBezTo>
                        <a:pt x="114110" y="76321"/>
                        <a:pt x="111138" y="63903"/>
                        <a:pt x="111138" y="63902"/>
                      </a:cubicBezTo>
                      <a:lnTo>
                        <a:pt x="111138" y="63902"/>
                      </a:lnTo>
                      <a:cubicBezTo>
                        <a:pt x="111138" y="63902"/>
                        <a:pt x="111244" y="64114"/>
                        <a:pt x="111456" y="64326"/>
                      </a:cubicBezTo>
                      <a:cubicBezTo>
                        <a:pt x="111350" y="63690"/>
                        <a:pt x="111350" y="63371"/>
                        <a:pt x="111350" y="63371"/>
                      </a:cubicBezTo>
                      <a:lnTo>
                        <a:pt x="111350" y="63371"/>
                      </a:lnTo>
                      <a:cubicBezTo>
                        <a:pt x="111350" y="63371"/>
                        <a:pt x="113392" y="66218"/>
                        <a:pt x="115181" y="66218"/>
                      </a:cubicBezTo>
                      <a:cubicBezTo>
                        <a:pt x="115907" y="66218"/>
                        <a:pt x="116592" y="65750"/>
                        <a:pt x="117082" y="64432"/>
                      </a:cubicBezTo>
                      <a:cubicBezTo>
                        <a:pt x="117507" y="62203"/>
                        <a:pt x="116127" y="59443"/>
                        <a:pt x="114322" y="56896"/>
                      </a:cubicBezTo>
                      <a:lnTo>
                        <a:pt x="114322" y="56896"/>
                      </a:lnTo>
                      <a:cubicBezTo>
                        <a:pt x="114428" y="57214"/>
                        <a:pt x="114322" y="57533"/>
                        <a:pt x="114216" y="57851"/>
                      </a:cubicBezTo>
                      <a:cubicBezTo>
                        <a:pt x="113803" y="58944"/>
                        <a:pt x="113143" y="59338"/>
                        <a:pt x="112406" y="59338"/>
                      </a:cubicBezTo>
                      <a:cubicBezTo>
                        <a:pt x="110493" y="59338"/>
                        <a:pt x="108060" y="56684"/>
                        <a:pt x="108059" y="56684"/>
                      </a:cubicBezTo>
                      <a:lnTo>
                        <a:pt x="108059" y="56684"/>
                      </a:lnTo>
                      <a:cubicBezTo>
                        <a:pt x="108060" y="56685"/>
                        <a:pt x="111244" y="78232"/>
                        <a:pt x="108378" y="81841"/>
                      </a:cubicBezTo>
                      <a:cubicBezTo>
                        <a:pt x="107816" y="82544"/>
                        <a:pt x="107227" y="82828"/>
                        <a:pt x="106641" y="82828"/>
                      </a:cubicBezTo>
                      <a:cubicBezTo>
                        <a:pt x="104133" y="82828"/>
                        <a:pt x="101691" y="77595"/>
                        <a:pt x="101691" y="77595"/>
                      </a:cubicBezTo>
                      <a:cubicBezTo>
                        <a:pt x="101691" y="77595"/>
                        <a:pt x="98082" y="97338"/>
                        <a:pt x="89484" y="102115"/>
                      </a:cubicBezTo>
                      <a:cubicBezTo>
                        <a:pt x="88548" y="102640"/>
                        <a:pt x="87779" y="102874"/>
                        <a:pt x="87152" y="102874"/>
                      </a:cubicBezTo>
                      <a:cubicBezTo>
                        <a:pt x="81945" y="102874"/>
                        <a:pt x="86511" y="86724"/>
                        <a:pt x="86511" y="86723"/>
                      </a:cubicBezTo>
                      <a:lnTo>
                        <a:pt x="86511" y="86723"/>
                      </a:lnTo>
                      <a:cubicBezTo>
                        <a:pt x="86512" y="86723"/>
                        <a:pt x="87118" y="86957"/>
                        <a:pt x="87913" y="86957"/>
                      </a:cubicBezTo>
                      <a:cubicBezTo>
                        <a:pt x="89629" y="86957"/>
                        <a:pt x="92226" y="85867"/>
                        <a:pt x="91500" y="78975"/>
                      </a:cubicBezTo>
                      <a:lnTo>
                        <a:pt x="91500" y="78975"/>
                      </a:lnTo>
                      <a:cubicBezTo>
                        <a:pt x="91500" y="78975"/>
                        <a:pt x="90848" y="83005"/>
                        <a:pt x="88260" y="83005"/>
                      </a:cubicBezTo>
                      <a:cubicBezTo>
                        <a:pt x="87384" y="83005"/>
                        <a:pt x="86287" y="82544"/>
                        <a:pt x="84919" y="81310"/>
                      </a:cubicBezTo>
                      <a:lnTo>
                        <a:pt x="84919" y="81310"/>
                      </a:lnTo>
                      <a:cubicBezTo>
                        <a:pt x="84919" y="81310"/>
                        <a:pt x="86617" y="90969"/>
                        <a:pt x="79930" y="92774"/>
                      </a:cubicBezTo>
                      <a:cubicBezTo>
                        <a:pt x="79329" y="92948"/>
                        <a:pt x="78676" y="93032"/>
                        <a:pt x="77982" y="93032"/>
                      </a:cubicBezTo>
                      <a:cubicBezTo>
                        <a:pt x="71080" y="93032"/>
                        <a:pt x="60097" y="84799"/>
                        <a:pt x="54985" y="76215"/>
                      </a:cubicBezTo>
                      <a:cubicBezTo>
                        <a:pt x="49360" y="66874"/>
                        <a:pt x="48617" y="60293"/>
                        <a:pt x="48617" y="60293"/>
                      </a:cubicBezTo>
                      <a:lnTo>
                        <a:pt x="48617" y="60293"/>
                      </a:lnTo>
                      <a:cubicBezTo>
                        <a:pt x="48617" y="60293"/>
                        <a:pt x="50504" y="60721"/>
                        <a:pt x="53217" y="60721"/>
                      </a:cubicBezTo>
                      <a:cubicBezTo>
                        <a:pt x="56541" y="60721"/>
                        <a:pt x="61106" y="60078"/>
                        <a:pt x="64963" y="57214"/>
                      </a:cubicBezTo>
                      <a:lnTo>
                        <a:pt x="64645" y="55304"/>
                      </a:lnTo>
                      <a:cubicBezTo>
                        <a:pt x="61765" y="56574"/>
                        <a:pt x="58682" y="57236"/>
                        <a:pt x="55559" y="57236"/>
                      </a:cubicBezTo>
                      <a:cubicBezTo>
                        <a:pt x="54768" y="57236"/>
                        <a:pt x="53974" y="57194"/>
                        <a:pt x="53181" y="57108"/>
                      </a:cubicBezTo>
                      <a:cubicBezTo>
                        <a:pt x="46918" y="56365"/>
                        <a:pt x="37896" y="47236"/>
                        <a:pt x="37896" y="47236"/>
                      </a:cubicBezTo>
                      <a:lnTo>
                        <a:pt x="38851" y="41292"/>
                      </a:lnTo>
                      <a:lnTo>
                        <a:pt x="38851" y="41292"/>
                      </a:lnTo>
                      <a:cubicBezTo>
                        <a:pt x="38851" y="41292"/>
                        <a:pt x="35413" y="43561"/>
                        <a:pt x="32798" y="43561"/>
                      </a:cubicBezTo>
                      <a:cubicBezTo>
                        <a:pt x="32164" y="43561"/>
                        <a:pt x="31579" y="43428"/>
                        <a:pt x="31102" y="43097"/>
                      </a:cubicBezTo>
                      <a:cubicBezTo>
                        <a:pt x="28555" y="41505"/>
                        <a:pt x="30678" y="37683"/>
                        <a:pt x="30678" y="37683"/>
                      </a:cubicBezTo>
                      <a:lnTo>
                        <a:pt x="30678" y="37683"/>
                      </a:lnTo>
                      <a:cubicBezTo>
                        <a:pt x="30678" y="37683"/>
                        <a:pt x="30504" y="37690"/>
                        <a:pt x="30202" y="37690"/>
                      </a:cubicBezTo>
                      <a:cubicBezTo>
                        <a:pt x="28388" y="37690"/>
                        <a:pt x="21928" y="37456"/>
                        <a:pt x="20381" y="34180"/>
                      </a:cubicBezTo>
                      <a:cubicBezTo>
                        <a:pt x="19426" y="31951"/>
                        <a:pt x="19638" y="29298"/>
                        <a:pt x="21018" y="27175"/>
                      </a:cubicBezTo>
                      <a:lnTo>
                        <a:pt x="21018" y="27175"/>
                      </a:lnTo>
                      <a:cubicBezTo>
                        <a:pt x="21018" y="27175"/>
                        <a:pt x="18374" y="27774"/>
                        <a:pt x="15890" y="27774"/>
                      </a:cubicBezTo>
                      <a:cubicBezTo>
                        <a:pt x="14063" y="27774"/>
                        <a:pt x="12323" y="27450"/>
                        <a:pt x="11783" y="26325"/>
                      </a:cubicBezTo>
                      <a:cubicBezTo>
                        <a:pt x="10616" y="23672"/>
                        <a:pt x="17515" y="16136"/>
                        <a:pt x="17515" y="16135"/>
                      </a:cubicBezTo>
                      <a:lnTo>
                        <a:pt x="17515" y="16135"/>
                      </a:lnTo>
                      <a:cubicBezTo>
                        <a:pt x="17515" y="16135"/>
                        <a:pt x="11698" y="18403"/>
                        <a:pt x="7825" y="18403"/>
                      </a:cubicBezTo>
                      <a:cubicBezTo>
                        <a:pt x="6014" y="18403"/>
                        <a:pt x="4628" y="17907"/>
                        <a:pt x="4459" y="16454"/>
                      </a:cubicBezTo>
                      <a:cubicBezTo>
                        <a:pt x="4247" y="13269"/>
                        <a:pt x="8174" y="5096"/>
                        <a:pt x="10828" y="1"/>
                      </a:cubicBezTo>
                      <a:close/>
                    </a:path>
                  </a:pathLst>
                </a:custGeom>
                <a:solidFill>
                  <a:schemeClr val="accent3">
                    <a:alpha val="442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877" name="Google Shape;3877;p66"/>
                <p:cNvSpPr/>
                <p:nvPr/>
              </p:nvSpPr>
              <p:spPr>
                <a:xfrm>
                  <a:off x="-4647" y="1590488"/>
                  <a:ext cx="836158" cy="710993"/>
                </a:xfrm>
                <a:custGeom>
                  <a:rect b="b" l="l" r="r" t="t"/>
                  <a:pathLst>
                    <a:path extrusionOk="0" h="33577" w="39488">
                      <a:moveTo>
                        <a:pt x="36940" y="0"/>
                      </a:moveTo>
                      <a:cubicBezTo>
                        <a:pt x="36516" y="1274"/>
                        <a:pt x="35454" y="2123"/>
                        <a:pt x="34287" y="2336"/>
                      </a:cubicBezTo>
                      <a:cubicBezTo>
                        <a:pt x="32110" y="2601"/>
                        <a:pt x="29961" y="2734"/>
                        <a:pt x="27825" y="2734"/>
                      </a:cubicBezTo>
                      <a:cubicBezTo>
                        <a:pt x="25689" y="2734"/>
                        <a:pt x="23566" y="2601"/>
                        <a:pt x="21443" y="2336"/>
                      </a:cubicBezTo>
                      <a:lnTo>
                        <a:pt x="21443" y="2336"/>
                      </a:lnTo>
                      <a:cubicBezTo>
                        <a:pt x="21443" y="2336"/>
                        <a:pt x="24309" y="5945"/>
                        <a:pt x="27068" y="6794"/>
                      </a:cubicBezTo>
                      <a:cubicBezTo>
                        <a:pt x="29828" y="7643"/>
                        <a:pt x="34287" y="9872"/>
                        <a:pt x="34074" y="10721"/>
                      </a:cubicBezTo>
                      <a:cubicBezTo>
                        <a:pt x="33906" y="11227"/>
                        <a:pt x="30851" y="11346"/>
                        <a:pt x="28014" y="11346"/>
                      </a:cubicBezTo>
                      <a:cubicBezTo>
                        <a:pt x="25492" y="11346"/>
                        <a:pt x="23141" y="11252"/>
                        <a:pt x="23141" y="11252"/>
                      </a:cubicBezTo>
                      <a:lnTo>
                        <a:pt x="23141" y="11252"/>
                      </a:lnTo>
                      <a:cubicBezTo>
                        <a:pt x="23141" y="11252"/>
                        <a:pt x="33119" y="13163"/>
                        <a:pt x="26962" y="19744"/>
                      </a:cubicBezTo>
                      <a:cubicBezTo>
                        <a:pt x="19107" y="28342"/>
                        <a:pt x="1" y="30995"/>
                        <a:pt x="1" y="30995"/>
                      </a:cubicBezTo>
                      <a:cubicBezTo>
                        <a:pt x="1" y="30995"/>
                        <a:pt x="4581" y="33577"/>
                        <a:pt x="9610" y="33577"/>
                      </a:cubicBezTo>
                      <a:cubicBezTo>
                        <a:pt x="10259" y="33577"/>
                        <a:pt x="10916" y="33534"/>
                        <a:pt x="11571" y="33437"/>
                      </a:cubicBezTo>
                      <a:cubicBezTo>
                        <a:pt x="13694" y="33225"/>
                        <a:pt x="28979" y="30571"/>
                        <a:pt x="34923" y="21761"/>
                      </a:cubicBezTo>
                      <a:cubicBezTo>
                        <a:pt x="39488" y="14967"/>
                        <a:pt x="38002" y="12313"/>
                        <a:pt x="31951" y="7643"/>
                      </a:cubicBezTo>
                      <a:lnTo>
                        <a:pt x="31951" y="7643"/>
                      </a:lnTo>
                      <a:cubicBezTo>
                        <a:pt x="32917" y="7813"/>
                        <a:pt x="35038" y="8501"/>
                        <a:pt x="36688" y="8501"/>
                      </a:cubicBezTo>
                      <a:cubicBezTo>
                        <a:pt x="38120" y="8501"/>
                        <a:pt x="39196" y="7982"/>
                        <a:pt x="38851" y="6157"/>
                      </a:cubicBezTo>
                      <a:cubicBezTo>
                        <a:pt x="38320" y="4034"/>
                        <a:pt x="37683" y="2017"/>
                        <a:pt x="36940" y="0"/>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8" name="Google Shape;3878;p66"/>
                <p:cNvSpPr/>
                <p:nvPr/>
              </p:nvSpPr>
              <p:spPr>
                <a:xfrm>
                  <a:off x="-1128489" y="2289114"/>
                  <a:ext cx="472033" cy="139014"/>
                </a:xfrm>
                <a:custGeom>
                  <a:rect b="b" l="l" r="r" t="t"/>
                  <a:pathLst>
                    <a:path extrusionOk="0" h="6565" w="22292">
                      <a:moveTo>
                        <a:pt x="259" y="0"/>
                      </a:moveTo>
                      <a:cubicBezTo>
                        <a:pt x="235" y="0"/>
                        <a:pt x="220" y="6"/>
                        <a:pt x="213" y="19"/>
                      </a:cubicBezTo>
                      <a:cubicBezTo>
                        <a:pt x="1" y="232"/>
                        <a:pt x="2336" y="2142"/>
                        <a:pt x="4990" y="3628"/>
                      </a:cubicBezTo>
                      <a:cubicBezTo>
                        <a:pt x="6157" y="4371"/>
                        <a:pt x="7431" y="4902"/>
                        <a:pt x="8705" y="5433"/>
                      </a:cubicBezTo>
                      <a:cubicBezTo>
                        <a:pt x="9236" y="5645"/>
                        <a:pt x="9766" y="5751"/>
                        <a:pt x="10085" y="5857"/>
                      </a:cubicBezTo>
                      <a:lnTo>
                        <a:pt x="10616" y="6070"/>
                      </a:lnTo>
                      <a:lnTo>
                        <a:pt x="12420" y="6388"/>
                      </a:lnTo>
                      <a:cubicBezTo>
                        <a:pt x="13291" y="6513"/>
                        <a:pt x="14125" y="6564"/>
                        <a:pt x="14944" y="6564"/>
                      </a:cubicBezTo>
                      <a:cubicBezTo>
                        <a:pt x="15523" y="6564"/>
                        <a:pt x="16094" y="6538"/>
                        <a:pt x="16666" y="6494"/>
                      </a:cubicBezTo>
                      <a:cubicBezTo>
                        <a:pt x="18046" y="6388"/>
                        <a:pt x="19426" y="5964"/>
                        <a:pt x="20700" y="5327"/>
                      </a:cubicBezTo>
                      <a:cubicBezTo>
                        <a:pt x="21761" y="4902"/>
                        <a:pt x="22292" y="4371"/>
                        <a:pt x="22292" y="4265"/>
                      </a:cubicBezTo>
                      <a:cubicBezTo>
                        <a:pt x="22273" y="4246"/>
                        <a:pt x="22238" y="4238"/>
                        <a:pt x="22186" y="4238"/>
                      </a:cubicBezTo>
                      <a:cubicBezTo>
                        <a:pt x="21947" y="4238"/>
                        <a:pt x="21361" y="4428"/>
                        <a:pt x="20487" y="4690"/>
                      </a:cubicBezTo>
                      <a:cubicBezTo>
                        <a:pt x="19214" y="5008"/>
                        <a:pt x="17940" y="5221"/>
                        <a:pt x="16560" y="5221"/>
                      </a:cubicBezTo>
                      <a:cubicBezTo>
                        <a:pt x="15286" y="5221"/>
                        <a:pt x="14012" y="5008"/>
                        <a:pt x="12739" y="4796"/>
                      </a:cubicBezTo>
                      <a:cubicBezTo>
                        <a:pt x="12208" y="4690"/>
                        <a:pt x="11783" y="4477"/>
                        <a:pt x="11465" y="4477"/>
                      </a:cubicBezTo>
                      <a:lnTo>
                        <a:pt x="11040" y="4265"/>
                      </a:lnTo>
                      <a:lnTo>
                        <a:pt x="10509" y="4159"/>
                      </a:lnTo>
                      <a:cubicBezTo>
                        <a:pt x="10297" y="4159"/>
                        <a:pt x="9766" y="4053"/>
                        <a:pt x="9342" y="3841"/>
                      </a:cubicBezTo>
                      <a:cubicBezTo>
                        <a:pt x="8068" y="3522"/>
                        <a:pt x="6794" y="3098"/>
                        <a:pt x="5521" y="2567"/>
                      </a:cubicBezTo>
                      <a:cubicBezTo>
                        <a:pt x="3029" y="1471"/>
                        <a:pt x="631" y="0"/>
                        <a:pt x="259" y="0"/>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66"/>
                <p:cNvSpPr/>
                <p:nvPr/>
              </p:nvSpPr>
              <p:spPr>
                <a:xfrm>
                  <a:off x="-1953382" y="1675886"/>
                  <a:ext cx="429323" cy="564398"/>
                </a:xfrm>
                <a:custGeom>
                  <a:rect b="b" l="l" r="r" t="t"/>
                  <a:pathLst>
                    <a:path extrusionOk="0" h="26654" w="20275">
                      <a:moveTo>
                        <a:pt x="7749" y="1"/>
                      </a:moveTo>
                      <a:lnTo>
                        <a:pt x="7749" y="1"/>
                      </a:lnTo>
                      <a:cubicBezTo>
                        <a:pt x="6688" y="319"/>
                        <a:pt x="5733" y="850"/>
                        <a:pt x="4990" y="1487"/>
                      </a:cubicBezTo>
                      <a:cubicBezTo>
                        <a:pt x="2973" y="2867"/>
                        <a:pt x="1487" y="4778"/>
                        <a:pt x="531" y="7007"/>
                      </a:cubicBezTo>
                      <a:cubicBezTo>
                        <a:pt x="107" y="8280"/>
                        <a:pt x="1" y="9660"/>
                        <a:pt x="213" y="10934"/>
                      </a:cubicBezTo>
                      <a:cubicBezTo>
                        <a:pt x="531" y="12102"/>
                        <a:pt x="956" y="13163"/>
                        <a:pt x="1487" y="14225"/>
                      </a:cubicBezTo>
                      <a:cubicBezTo>
                        <a:pt x="2017" y="15074"/>
                        <a:pt x="2548" y="16029"/>
                        <a:pt x="3185" y="16878"/>
                      </a:cubicBezTo>
                      <a:cubicBezTo>
                        <a:pt x="3822" y="17728"/>
                        <a:pt x="4565" y="18471"/>
                        <a:pt x="5308" y="19320"/>
                      </a:cubicBezTo>
                      <a:cubicBezTo>
                        <a:pt x="6900" y="21018"/>
                        <a:pt x="8705" y="22504"/>
                        <a:pt x="10722" y="23778"/>
                      </a:cubicBezTo>
                      <a:cubicBezTo>
                        <a:pt x="12632" y="25052"/>
                        <a:pt x="14861" y="25901"/>
                        <a:pt x="17090" y="26432"/>
                      </a:cubicBezTo>
                      <a:cubicBezTo>
                        <a:pt x="17746" y="26563"/>
                        <a:pt x="18402" y="26654"/>
                        <a:pt x="19058" y="26654"/>
                      </a:cubicBezTo>
                      <a:cubicBezTo>
                        <a:pt x="19464" y="26654"/>
                        <a:pt x="19869" y="26619"/>
                        <a:pt x="20275" y="26538"/>
                      </a:cubicBezTo>
                      <a:cubicBezTo>
                        <a:pt x="20275" y="26326"/>
                        <a:pt x="19001" y="26326"/>
                        <a:pt x="17303" y="25795"/>
                      </a:cubicBezTo>
                      <a:cubicBezTo>
                        <a:pt x="15180" y="25052"/>
                        <a:pt x="13163" y="23990"/>
                        <a:pt x="11358" y="22717"/>
                      </a:cubicBezTo>
                      <a:cubicBezTo>
                        <a:pt x="9554" y="21337"/>
                        <a:pt x="7962" y="19851"/>
                        <a:pt x="6476" y="18152"/>
                      </a:cubicBezTo>
                      <a:cubicBezTo>
                        <a:pt x="5839" y="17409"/>
                        <a:pt x="5202" y="16560"/>
                        <a:pt x="4671" y="15817"/>
                      </a:cubicBezTo>
                      <a:cubicBezTo>
                        <a:pt x="4034" y="14968"/>
                        <a:pt x="3503" y="14119"/>
                        <a:pt x="2973" y="13269"/>
                      </a:cubicBezTo>
                      <a:cubicBezTo>
                        <a:pt x="2442" y="12420"/>
                        <a:pt x="2017" y="11571"/>
                        <a:pt x="1805" y="10616"/>
                      </a:cubicBezTo>
                      <a:cubicBezTo>
                        <a:pt x="1487" y="9554"/>
                        <a:pt x="1487" y="8493"/>
                        <a:pt x="1805" y="7325"/>
                      </a:cubicBezTo>
                      <a:cubicBezTo>
                        <a:pt x="2442" y="5308"/>
                        <a:pt x="3716" y="3504"/>
                        <a:pt x="5414" y="2018"/>
                      </a:cubicBezTo>
                      <a:cubicBezTo>
                        <a:pt x="6263" y="1381"/>
                        <a:pt x="7006" y="744"/>
                        <a:pt x="77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0" name="Google Shape;3880;p66"/>
                <p:cNvSpPr/>
                <p:nvPr/>
              </p:nvSpPr>
              <p:spPr>
                <a:xfrm>
                  <a:off x="-1881451" y="2485068"/>
                  <a:ext cx="209061" cy="98908"/>
                </a:xfrm>
                <a:custGeom>
                  <a:rect b="b" l="l" r="r" t="t"/>
                  <a:pathLst>
                    <a:path extrusionOk="0" h="4671" w="9873">
                      <a:moveTo>
                        <a:pt x="213" y="0"/>
                      </a:moveTo>
                      <a:cubicBezTo>
                        <a:pt x="106" y="0"/>
                        <a:pt x="0" y="425"/>
                        <a:pt x="0" y="955"/>
                      </a:cubicBezTo>
                      <a:cubicBezTo>
                        <a:pt x="106" y="1699"/>
                        <a:pt x="425" y="2442"/>
                        <a:pt x="849" y="3078"/>
                      </a:cubicBezTo>
                      <a:cubicBezTo>
                        <a:pt x="1380" y="3715"/>
                        <a:pt x="2017" y="4140"/>
                        <a:pt x="2866" y="4458"/>
                      </a:cubicBezTo>
                      <a:cubicBezTo>
                        <a:pt x="3185" y="4564"/>
                        <a:pt x="3503" y="4671"/>
                        <a:pt x="3822" y="4671"/>
                      </a:cubicBezTo>
                      <a:lnTo>
                        <a:pt x="4989" y="4671"/>
                      </a:lnTo>
                      <a:cubicBezTo>
                        <a:pt x="5626" y="4564"/>
                        <a:pt x="6369" y="4458"/>
                        <a:pt x="7112" y="4246"/>
                      </a:cubicBezTo>
                      <a:cubicBezTo>
                        <a:pt x="8492" y="3715"/>
                        <a:pt x="9872" y="2972"/>
                        <a:pt x="9766" y="2760"/>
                      </a:cubicBezTo>
                      <a:cubicBezTo>
                        <a:pt x="9715" y="2709"/>
                        <a:pt x="9596" y="2689"/>
                        <a:pt x="9426" y="2689"/>
                      </a:cubicBezTo>
                      <a:cubicBezTo>
                        <a:pt x="8890" y="2689"/>
                        <a:pt x="7842" y="2892"/>
                        <a:pt x="6794" y="2972"/>
                      </a:cubicBezTo>
                      <a:cubicBezTo>
                        <a:pt x="6475" y="3025"/>
                        <a:pt x="6157" y="3052"/>
                        <a:pt x="5838" y="3052"/>
                      </a:cubicBezTo>
                      <a:cubicBezTo>
                        <a:pt x="5520" y="3052"/>
                        <a:pt x="5202" y="3025"/>
                        <a:pt x="4883" y="2972"/>
                      </a:cubicBezTo>
                      <a:lnTo>
                        <a:pt x="4034" y="2972"/>
                      </a:lnTo>
                      <a:cubicBezTo>
                        <a:pt x="4034" y="2972"/>
                        <a:pt x="3715" y="2972"/>
                        <a:pt x="3291" y="2866"/>
                      </a:cubicBezTo>
                      <a:cubicBezTo>
                        <a:pt x="2760" y="2760"/>
                        <a:pt x="2229" y="2548"/>
                        <a:pt x="1805" y="2229"/>
                      </a:cubicBezTo>
                      <a:cubicBezTo>
                        <a:pt x="1380" y="1805"/>
                        <a:pt x="956" y="1380"/>
                        <a:pt x="743" y="849"/>
                      </a:cubicBezTo>
                      <a:cubicBezTo>
                        <a:pt x="531" y="319"/>
                        <a:pt x="319" y="0"/>
                        <a:pt x="2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66"/>
                <p:cNvSpPr/>
                <p:nvPr/>
              </p:nvSpPr>
              <p:spPr>
                <a:xfrm>
                  <a:off x="-492392" y="484623"/>
                  <a:ext cx="1240749" cy="1165726"/>
                </a:xfrm>
                <a:custGeom>
                  <a:rect b="b" l="l" r="r" t="t"/>
                  <a:pathLst>
                    <a:path extrusionOk="0" h="55052" w="58595">
                      <a:moveTo>
                        <a:pt x="1" y="1"/>
                      </a:moveTo>
                      <a:cubicBezTo>
                        <a:pt x="4034" y="6794"/>
                        <a:pt x="5945" y="28979"/>
                        <a:pt x="10403" y="37471"/>
                      </a:cubicBezTo>
                      <a:cubicBezTo>
                        <a:pt x="14785" y="45663"/>
                        <a:pt x="22500" y="55051"/>
                        <a:pt x="30021" y="55051"/>
                      </a:cubicBezTo>
                      <a:cubicBezTo>
                        <a:pt x="30881" y="55051"/>
                        <a:pt x="31738" y="54928"/>
                        <a:pt x="32588" y="54667"/>
                      </a:cubicBezTo>
                      <a:cubicBezTo>
                        <a:pt x="40868" y="52119"/>
                        <a:pt x="39806" y="41611"/>
                        <a:pt x="41292" y="39912"/>
                      </a:cubicBezTo>
                      <a:cubicBezTo>
                        <a:pt x="41521" y="39683"/>
                        <a:pt x="41820" y="39582"/>
                        <a:pt x="42175" y="39582"/>
                      </a:cubicBezTo>
                      <a:cubicBezTo>
                        <a:pt x="44290" y="39582"/>
                        <a:pt x="48392" y="43190"/>
                        <a:pt x="51482" y="45007"/>
                      </a:cubicBezTo>
                      <a:cubicBezTo>
                        <a:pt x="52332" y="45485"/>
                        <a:pt x="53287" y="45724"/>
                        <a:pt x="54242" y="45724"/>
                      </a:cubicBezTo>
                      <a:cubicBezTo>
                        <a:pt x="55198" y="45724"/>
                        <a:pt x="56153" y="45485"/>
                        <a:pt x="57002" y="45007"/>
                      </a:cubicBezTo>
                      <a:cubicBezTo>
                        <a:pt x="58594" y="44264"/>
                        <a:pt x="46281" y="25901"/>
                        <a:pt x="45326" y="24627"/>
                      </a:cubicBezTo>
                      <a:cubicBezTo>
                        <a:pt x="38638" y="16135"/>
                        <a:pt x="27811" y="9023"/>
                        <a:pt x="18046" y="4671"/>
                      </a:cubicBezTo>
                      <a:cubicBezTo>
                        <a:pt x="14968" y="3185"/>
                        <a:pt x="11783" y="2017"/>
                        <a:pt x="8492" y="1062"/>
                      </a:cubicBezTo>
                      <a:cubicBezTo>
                        <a:pt x="7006" y="638"/>
                        <a:pt x="2124" y="213"/>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66"/>
                <p:cNvSpPr/>
                <p:nvPr/>
              </p:nvSpPr>
              <p:spPr>
                <a:xfrm>
                  <a:off x="-2403" y="1008344"/>
                  <a:ext cx="143884" cy="83175"/>
                </a:xfrm>
                <a:custGeom>
                  <a:rect b="b" l="l" r="r" t="t"/>
                  <a:pathLst>
                    <a:path extrusionOk="0" h="3928" w="6795">
                      <a:moveTo>
                        <a:pt x="3291" y="0"/>
                      </a:moveTo>
                      <a:cubicBezTo>
                        <a:pt x="2761" y="106"/>
                        <a:pt x="2230" y="319"/>
                        <a:pt x="1805" y="531"/>
                      </a:cubicBezTo>
                      <a:cubicBezTo>
                        <a:pt x="744" y="1062"/>
                        <a:pt x="1" y="1911"/>
                        <a:pt x="213" y="2229"/>
                      </a:cubicBezTo>
                      <a:cubicBezTo>
                        <a:pt x="319" y="2388"/>
                        <a:pt x="611" y="2415"/>
                        <a:pt x="983" y="2415"/>
                      </a:cubicBezTo>
                      <a:cubicBezTo>
                        <a:pt x="1169" y="2415"/>
                        <a:pt x="1374" y="2408"/>
                        <a:pt x="1586" y="2408"/>
                      </a:cubicBezTo>
                      <a:cubicBezTo>
                        <a:pt x="1799" y="2408"/>
                        <a:pt x="2018" y="2415"/>
                        <a:pt x="2230" y="2441"/>
                      </a:cubicBezTo>
                      <a:cubicBezTo>
                        <a:pt x="2548" y="2441"/>
                        <a:pt x="2973" y="2441"/>
                        <a:pt x="3291" y="2548"/>
                      </a:cubicBezTo>
                      <a:cubicBezTo>
                        <a:pt x="3517" y="2623"/>
                        <a:pt x="3636" y="2698"/>
                        <a:pt x="3686" y="2698"/>
                      </a:cubicBezTo>
                      <a:cubicBezTo>
                        <a:pt x="3707" y="2698"/>
                        <a:pt x="3716" y="2685"/>
                        <a:pt x="3716" y="2654"/>
                      </a:cubicBezTo>
                      <a:lnTo>
                        <a:pt x="4141" y="2654"/>
                      </a:lnTo>
                      <a:cubicBezTo>
                        <a:pt x="4353" y="2654"/>
                        <a:pt x="4671" y="2760"/>
                        <a:pt x="4884" y="2866"/>
                      </a:cubicBezTo>
                      <a:cubicBezTo>
                        <a:pt x="5202" y="2972"/>
                        <a:pt x="5521" y="3185"/>
                        <a:pt x="5733" y="3503"/>
                      </a:cubicBezTo>
                      <a:cubicBezTo>
                        <a:pt x="5945" y="3715"/>
                        <a:pt x="6157" y="3928"/>
                        <a:pt x="6370" y="3928"/>
                      </a:cubicBezTo>
                      <a:cubicBezTo>
                        <a:pt x="6582" y="3928"/>
                        <a:pt x="6688" y="3609"/>
                        <a:pt x="6794" y="3185"/>
                      </a:cubicBezTo>
                      <a:cubicBezTo>
                        <a:pt x="6794" y="2654"/>
                        <a:pt x="6582" y="2017"/>
                        <a:pt x="6264" y="1592"/>
                      </a:cubicBezTo>
                      <a:cubicBezTo>
                        <a:pt x="5945" y="1062"/>
                        <a:pt x="5414" y="637"/>
                        <a:pt x="4884" y="319"/>
                      </a:cubicBezTo>
                      <a:cubicBezTo>
                        <a:pt x="4671" y="212"/>
                        <a:pt x="4353" y="106"/>
                        <a:pt x="41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3" name="Google Shape;3883;p66"/>
                <p:cNvSpPr/>
                <p:nvPr/>
              </p:nvSpPr>
              <p:spPr>
                <a:xfrm>
                  <a:off x="-1061047" y="1079429"/>
                  <a:ext cx="139374" cy="88766"/>
                </a:xfrm>
                <a:custGeom>
                  <a:rect b="b" l="l" r="r" t="t"/>
                  <a:pathLst>
                    <a:path extrusionOk="0" h="4192" w="6582">
                      <a:moveTo>
                        <a:pt x="3767" y="0"/>
                      </a:moveTo>
                      <a:cubicBezTo>
                        <a:pt x="3609" y="0"/>
                        <a:pt x="3450" y="13"/>
                        <a:pt x="3291" y="40"/>
                      </a:cubicBezTo>
                      <a:cubicBezTo>
                        <a:pt x="2972" y="40"/>
                        <a:pt x="2760" y="146"/>
                        <a:pt x="2442" y="252"/>
                      </a:cubicBezTo>
                      <a:lnTo>
                        <a:pt x="2229" y="358"/>
                      </a:lnTo>
                      <a:cubicBezTo>
                        <a:pt x="2123" y="464"/>
                        <a:pt x="1911" y="571"/>
                        <a:pt x="1805" y="677"/>
                      </a:cubicBezTo>
                      <a:cubicBezTo>
                        <a:pt x="1380" y="995"/>
                        <a:pt x="1062" y="1420"/>
                        <a:pt x="743" y="1844"/>
                      </a:cubicBezTo>
                      <a:cubicBezTo>
                        <a:pt x="106" y="2906"/>
                        <a:pt x="0" y="4073"/>
                        <a:pt x="213" y="4180"/>
                      </a:cubicBezTo>
                      <a:cubicBezTo>
                        <a:pt x="245" y="4188"/>
                        <a:pt x="278" y="4191"/>
                        <a:pt x="312" y="4191"/>
                      </a:cubicBezTo>
                      <a:cubicBezTo>
                        <a:pt x="735" y="4191"/>
                        <a:pt x="1338" y="3625"/>
                        <a:pt x="2123" y="3330"/>
                      </a:cubicBezTo>
                      <a:cubicBezTo>
                        <a:pt x="2442" y="3118"/>
                        <a:pt x="2760" y="3012"/>
                        <a:pt x="3079" y="2906"/>
                      </a:cubicBezTo>
                      <a:cubicBezTo>
                        <a:pt x="3185" y="2800"/>
                        <a:pt x="3397" y="2800"/>
                        <a:pt x="3503" y="2800"/>
                      </a:cubicBezTo>
                      <a:lnTo>
                        <a:pt x="3822" y="2481"/>
                      </a:lnTo>
                      <a:cubicBezTo>
                        <a:pt x="4140" y="2375"/>
                        <a:pt x="4352" y="2269"/>
                        <a:pt x="4671" y="2269"/>
                      </a:cubicBezTo>
                      <a:cubicBezTo>
                        <a:pt x="4830" y="2216"/>
                        <a:pt x="4989" y="2189"/>
                        <a:pt x="5148" y="2189"/>
                      </a:cubicBezTo>
                      <a:cubicBezTo>
                        <a:pt x="5308" y="2189"/>
                        <a:pt x="5467" y="2216"/>
                        <a:pt x="5626" y="2269"/>
                      </a:cubicBezTo>
                      <a:cubicBezTo>
                        <a:pt x="5810" y="2330"/>
                        <a:pt x="5994" y="2392"/>
                        <a:pt x="6157" y="2392"/>
                      </a:cubicBezTo>
                      <a:cubicBezTo>
                        <a:pt x="6277" y="2392"/>
                        <a:pt x="6386" y="2359"/>
                        <a:pt x="6475" y="2269"/>
                      </a:cubicBezTo>
                      <a:cubicBezTo>
                        <a:pt x="6581" y="2163"/>
                        <a:pt x="6581" y="1950"/>
                        <a:pt x="6475" y="1526"/>
                      </a:cubicBezTo>
                      <a:cubicBezTo>
                        <a:pt x="6157" y="995"/>
                        <a:pt x="5626" y="571"/>
                        <a:pt x="5095" y="358"/>
                      </a:cubicBezTo>
                      <a:cubicBezTo>
                        <a:pt x="4697" y="119"/>
                        <a:pt x="4240" y="0"/>
                        <a:pt x="37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4" name="Google Shape;3884;p66"/>
                <p:cNvSpPr/>
                <p:nvPr/>
              </p:nvSpPr>
              <p:spPr>
                <a:xfrm>
                  <a:off x="-60824" y="1235298"/>
                  <a:ext cx="166330" cy="251813"/>
                </a:xfrm>
                <a:custGeom>
                  <a:rect b="b" l="l" r="r" t="t"/>
                  <a:pathLst>
                    <a:path extrusionOk="0" h="11892" w="7855">
                      <a:moveTo>
                        <a:pt x="3932" y="0"/>
                      </a:moveTo>
                      <a:cubicBezTo>
                        <a:pt x="3895" y="0"/>
                        <a:pt x="3858" y="1"/>
                        <a:pt x="3821" y="3"/>
                      </a:cubicBezTo>
                      <a:cubicBezTo>
                        <a:pt x="1698" y="109"/>
                        <a:pt x="0" y="3187"/>
                        <a:pt x="212" y="6903"/>
                      </a:cubicBezTo>
                      <a:cubicBezTo>
                        <a:pt x="212" y="8601"/>
                        <a:pt x="743" y="10405"/>
                        <a:pt x="1698" y="11892"/>
                      </a:cubicBezTo>
                      <a:cubicBezTo>
                        <a:pt x="3078" y="9981"/>
                        <a:pt x="5307" y="8919"/>
                        <a:pt x="7749" y="8813"/>
                      </a:cubicBezTo>
                      <a:cubicBezTo>
                        <a:pt x="7855" y="8070"/>
                        <a:pt x="7855" y="7327"/>
                        <a:pt x="7855" y="6584"/>
                      </a:cubicBezTo>
                      <a:cubicBezTo>
                        <a:pt x="7751" y="2933"/>
                        <a:pt x="6006" y="0"/>
                        <a:pt x="3932" y="0"/>
                      </a:cubicBezTo>
                      <a:close/>
                    </a:path>
                  </a:pathLst>
                </a:custGeom>
                <a:solidFill>
                  <a:srgbClr val="8A2C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5" name="Google Shape;3885;p66"/>
                <p:cNvSpPr/>
                <p:nvPr/>
              </p:nvSpPr>
              <p:spPr>
                <a:xfrm>
                  <a:off x="-33869" y="1311782"/>
                  <a:ext cx="53975" cy="105642"/>
                </a:xfrm>
                <a:custGeom>
                  <a:rect b="b" l="l" r="r" t="t"/>
                  <a:pathLst>
                    <a:path extrusionOk="0" h="4989" w="2549">
                      <a:moveTo>
                        <a:pt x="1168" y="0"/>
                      </a:moveTo>
                      <a:cubicBezTo>
                        <a:pt x="532" y="106"/>
                        <a:pt x="1" y="1168"/>
                        <a:pt x="1" y="2548"/>
                      </a:cubicBezTo>
                      <a:cubicBezTo>
                        <a:pt x="1" y="3928"/>
                        <a:pt x="638" y="4989"/>
                        <a:pt x="1275" y="4989"/>
                      </a:cubicBezTo>
                      <a:cubicBezTo>
                        <a:pt x="2018" y="4989"/>
                        <a:pt x="2548" y="3821"/>
                        <a:pt x="2548" y="2441"/>
                      </a:cubicBezTo>
                      <a:cubicBezTo>
                        <a:pt x="2442" y="1062"/>
                        <a:pt x="1805" y="0"/>
                        <a:pt x="1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6" name="Google Shape;3886;p66"/>
                <p:cNvSpPr/>
                <p:nvPr/>
              </p:nvSpPr>
              <p:spPr>
                <a:xfrm>
                  <a:off x="-1013848" y="1269009"/>
                  <a:ext cx="168595" cy="242835"/>
                </a:xfrm>
                <a:custGeom>
                  <a:rect b="b" l="l" r="r" t="t"/>
                  <a:pathLst>
                    <a:path extrusionOk="0" h="11468" w="7962">
                      <a:moveTo>
                        <a:pt x="3826" y="0"/>
                      </a:moveTo>
                      <a:cubicBezTo>
                        <a:pt x="3789" y="0"/>
                        <a:pt x="3752" y="1"/>
                        <a:pt x="3716" y="3"/>
                      </a:cubicBezTo>
                      <a:cubicBezTo>
                        <a:pt x="1593" y="109"/>
                        <a:pt x="0" y="3188"/>
                        <a:pt x="107" y="6903"/>
                      </a:cubicBezTo>
                      <a:cubicBezTo>
                        <a:pt x="107" y="7540"/>
                        <a:pt x="213" y="8177"/>
                        <a:pt x="319" y="8813"/>
                      </a:cubicBezTo>
                      <a:cubicBezTo>
                        <a:pt x="450" y="8808"/>
                        <a:pt x="580" y="8805"/>
                        <a:pt x="711" y="8805"/>
                      </a:cubicBezTo>
                      <a:cubicBezTo>
                        <a:pt x="2902" y="8805"/>
                        <a:pt x="4972" y="9640"/>
                        <a:pt x="6475" y="11043"/>
                      </a:cubicBezTo>
                      <a:lnTo>
                        <a:pt x="6900" y="11467"/>
                      </a:lnTo>
                      <a:cubicBezTo>
                        <a:pt x="7537" y="9981"/>
                        <a:pt x="7961" y="8283"/>
                        <a:pt x="7855" y="6691"/>
                      </a:cubicBezTo>
                      <a:cubicBezTo>
                        <a:pt x="7751" y="2936"/>
                        <a:pt x="5904" y="0"/>
                        <a:pt x="3826" y="0"/>
                      </a:cubicBezTo>
                      <a:close/>
                    </a:path>
                  </a:pathLst>
                </a:custGeom>
                <a:solidFill>
                  <a:srgbClr val="8A2C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66"/>
                <p:cNvSpPr/>
                <p:nvPr/>
              </p:nvSpPr>
              <p:spPr>
                <a:xfrm>
                  <a:off x="-989136" y="1327515"/>
                  <a:ext cx="53975" cy="105663"/>
                </a:xfrm>
                <a:custGeom>
                  <a:rect b="b" l="l" r="r" t="t"/>
                  <a:pathLst>
                    <a:path extrusionOk="0" h="4990" w="2549">
                      <a:moveTo>
                        <a:pt x="1169" y="0"/>
                      </a:moveTo>
                      <a:cubicBezTo>
                        <a:pt x="532" y="0"/>
                        <a:pt x="1" y="1274"/>
                        <a:pt x="1" y="2548"/>
                      </a:cubicBezTo>
                      <a:cubicBezTo>
                        <a:pt x="1" y="3928"/>
                        <a:pt x="638" y="4989"/>
                        <a:pt x="1381" y="4989"/>
                      </a:cubicBezTo>
                      <a:cubicBezTo>
                        <a:pt x="2018" y="4989"/>
                        <a:pt x="2549" y="3821"/>
                        <a:pt x="2549" y="2441"/>
                      </a:cubicBezTo>
                      <a:cubicBezTo>
                        <a:pt x="2549" y="1062"/>
                        <a:pt x="1912" y="0"/>
                        <a:pt x="11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66"/>
                <p:cNvSpPr/>
                <p:nvPr/>
              </p:nvSpPr>
              <p:spPr>
                <a:xfrm>
                  <a:off x="-2650167" y="374259"/>
                  <a:ext cx="1456522" cy="679061"/>
                </a:xfrm>
                <a:custGeom>
                  <a:rect b="b" l="l" r="r" t="t"/>
                  <a:pathLst>
                    <a:path extrusionOk="0" h="32069" w="68785">
                      <a:moveTo>
                        <a:pt x="63412" y="18805"/>
                      </a:moveTo>
                      <a:cubicBezTo>
                        <a:pt x="63649" y="18874"/>
                        <a:pt x="63796" y="18906"/>
                        <a:pt x="63796" y="18906"/>
                      </a:cubicBezTo>
                      <a:cubicBezTo>
                        <a:pt x="63796" y="18906"/>
                        <a:pt x="63660" y="18869"/>
                        <a:pt x="63412" y="18805"/>
                      </a:cubicBezTo>
                      <a:close/>
                      <a:moveTo>
                        <a:pt x="19820" y="0"/>
                      </a:moveTo>
                      <a:cubicBezTo>
                        <a:pt x="15704" y="0"/>
                        <a:pt x="12367" y="737"/>
                        <a:pt x="10403" y="2559"/>
                      </a:cubicBezTo>
                      <a:cubicBezTo>
                        <a:pt x="1" y="12006"/>
                        <a:pt x="46706" y="32068"/>
                        <a:pt x="46706" y="32068"/>
                      </a:cubicBezTo>
                      <a:lnTo>
                        <a:pt x="53818" y="28353"/>
                      </a:lnTo>
                      <a:cubicBezTo>
                        <a:pt x="53818" y="28353"/>
                        <a:pt x="45857" y="27079"/>
                        <a:pt x="48298" y="24425"/>
                      </a:cubicBezTo>
                      <a:cubicBezTo>
                        <a:pt x="49630" y="23036"/>
                        <a:pt x="52572" y="22720"/>
                        <a:pt x="54972" y="22720"/>
                      </a:cubicBezTo>
                      <a:cubicBezTo>
                        <a:pt x="56971" y="22720"/>
                        <a:pt x="58594" y="22939"/>
                        <a:pt x="58594" y="22939"/>
                      </a:cubicBezTo>
                      <a:cubicBezTo>
                        <a:pt x="58594" y="22939"/>
                        <a:pt x="44901" y="20816"/>
                        <a:pt x="47767" y="18481"/>
                      </a:cubicBezTo>
                      <a:cubicBezTo>
                        <a:pt x="48866" y="17577"/>
                        <a:pt x="50780" y="17262"/>
                        <a:pt x="52912" y="17262"/>
                      </a:cubicBezTo>
                      <a:cubicBezTo>
                        <a:pt x="57053" y="17262"/>
                        <a:pt x="62013" y="18448"/>
                        <a:pt x="63412" y="18805"/>
                      </a:cubicBezTo>
                      <a:lnTo>
                        <a:pt x="63412" y="18805"/>
                      </a:lnTo>
                      <a:cubicBezTo>
                        <a:pt x="62286" y="18480"/>
                        <a:pt x="59134" y="17328"/>
                        <a:pt x="60187" y="14872"/>
                      </a:cubicBezTo>
                      <a:cubicBezTo>
                        <a:pt x="60823" y="13598"/>
                        <a:pt x="68785" y="13280"/>
                        <a:pt x="68785" y="13280"/>
                      </a:cubicBezTo>
                      <a:cubicBezTo>
                        <a:pt x="68785" y="13280"/>
                        <a:pt x="37289" y="0"/>
                        <a:pt x="19820" y="0"/>
                      </a:cubicBezTo>
                      <a:close/>
                    </a:path>
                  </a:pathLst>
                </a:custGeom>
                <a:solidFill>
                  <a:srgbClr val="FFD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66"/>
                <p:cNvSpPr/>
                <p:nvPr/>
              </p:nvSpPr>
              <p:spPr>
                <a:xfrm>
                  <a:off x="-2650167" y="374259"/>
                  <a:ext cx="1456522" cy="679061"/>
                </a:xfrm>
                <a:custGeom>
                  <a:rect b="b" l="l" r="r" t="t"/>
                  <a:pathLst>
                    <a:path extrusionOk="0" h="32069" w="68785">
                      <a:moveTo>
                        <a:pt x="63412" y="18805"/>
                      </a:moveTo>
                      <a:cubicBezTo>
                        <a:pt x="63649" y="18874"/>
                        <a:pt x="63796" y="18906"/>
                        <a:pt x="63796" y="18906"/>
                      </a:cubicBezTo>
                      <a:cubicBezTo>
                        <a:pt x="63796" y="18906"/>
                        <a:pt x="63660" y="18869"/>
                        <a:pt x="63412" y="18805"/>
                      </a:cubicBezTo>
                      <a:close/>
                      <a:moveTo>
                        <a:pt x="19820" y="0"/>
                      </a:moveTo>
                      <a:cubicBezTo>
                        <a:pt x="15704" y="0"/>
                        <a:pt x="12367" y="737"/>
                        <a:pt x="10403" y="2559"/>
                      </a:cubicBezTo>
                      <a:cubicBezTo>
                        <a:pt x="1" y="12006"/>
                        <a:pt x="46706" y="32068"/>
                        <a:pt x="46706" y="32068"/>
                      </a:cubicBezTo>
                      <a:lnTo>
                        <a:pt x="53818" y="28353"/>
                      </a:lnTo>
                      <a:cubicBezTo>
                        <a:pt x="53818" y="28353"/>
                        <a:pt x="45857" y="27079"/>
                        <a:pt x="48298" y="24425"/>
                      </a:cubicBezTo>
                      <a:cubicBezTo>
                        <a:pt x="49630" y="23036"/>
                        <a:pt x="52572" y="22720"/>
                        <a:pt x="54972" y="22720"/>
                      </a:cubicBezTo>
                      <a:cubicBezTo>
                        <a:pt x="56971" y="22720"/>
                        <a:pt x="58594" y="22939"/>
                        <a:pt x="58594" y="22939"/>
                      </a:cubicBezTo>
                      <a:cubicBezTo>
                        <a:pt x="58594" y="22939"/>
                        <a:pt x="44901" y="20816"/>
                        <a:pt x="47767" y="18481"/>
                      </a:cubicBezTo>
                      <a:cubicBezTo>
                        <a:pt x="48866" y="17577"/>
                        <a:pt x="50780" y="17262"/>
                        <a:pt x="52912" y="17262"/>
                      </a:cubicBezTo>
                      <a:cubicBezTo>
                        <a:pt x="57053" y="17262"/>
                        <a:pt x="62013" y="18448"/>
                        <a:pt x="63412" y="18805"/>
                      </a:cubicBezTo>
                      <a:lnTo>
                        <a:pt x="63412" y="18805"/>
                      </a:lnTo>
                      <a:cubicBezTo>
                        <a:pt x="62286" y="18480"/>
                        <a:pt x="59134" y="17328"/>
                        <a:pt x="60187" y="14872"/>
                      </a:cubicBezTo>
                      <a:cubicBezTo>
                        <a:pt x="60823" y="13598"/>
                        <a:pt x="68785" y="13280"/>
                        <a:pt x="68785" y="13280"/>
                      </a:cubicBezTo>
                      <a:cubicBezTo>
                        <a:pt x="68785" y="13280"/>
                        <a:pt x="37289" y="0"/>
                        <a:pt x="198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66"/>
                <p:cNvSpPr/>
                <p:nvPr/>
              </p:nvSpPr>
              <p:spPr>
                <a:xfrm>
                  <a:off x="-2281553" y="376758"/>
                  <a:ext cx="1087908" cy="498989"/>
                </a:xfrm>
                <a:custGeom>
                  <a:rect b="b" l="l" r="r" t="t"/>
                  <a:pathLst>
                    <a:path extrusionOk="0" h="23565" w="51377">
                      <a:moveTo>
                        <a:pt x="2540" y="1"/>
                      </a:moveTo>
                      <a:cubicBezTo>
                        <a:pt x="1655" y="1"/>
                        <a:pt x="807" y="34"/>
                        <a:pt x="1" y="106"/>
                      </a:cubicBezTo>
                      <a:cubicBezTo>
                        <a:pt x="532" y="7748"/>
                        <a:pt x="21761" y="18682"/>
                        <a:pt x="32164" y="23564"/>
                      </a:cubicBezTo>
                      <a:cubicBezTo>
                        <a:pt x="32482" y="23352"/>
                        <a:pt x="32907" y="23246"/>
                        <a:pt x="33225" y="23140"/>
                      </a:cubicBezTo>
                      <a:lnTo>
                        <a:pt x="33438" y="23140"/>
                      </a:lnTo>
                      <a:cubicBezTo>
                        <a:pt x="33650" y="23140"/>
                        <a:pt x="33756" y="23034"/>
                        <a:pt x="33968" y="23034"/>
                      </a:cubicBezTo>
                      <a:lnTo>
                        <a:pt x="34181" y="23034"/>
                      </a:lnTo>
                      <a:lnTo>
                        <a:pt x="34711" y="22928"/>
                      </a:lnTo>
                      <a:lnTo>
                        <a:pt x="41292" y="22928"/>
                      </a:lnTo>
                      <a:cubicBezTo>
                        <a:pt x="41292" y="22928"/>
                        <a:pt x="30678" y="21229"/>
                        <a:pt x="30041" y="19212"/>
                      </a:cubicBezTo>
                      <a:cubicBezTo>
                        <a:pt x="29722" y="18894"/>
                        <a:pt x="29829" y="18575"/>
                        <a:pt x="30359" y="18363"/>
                      </a:cubicBezTo>
                      <a:cubicBezTo>
                        <a:pt x="31477" y="17461"/>
                        <a:pt x="33404" y="17148"/>
                        <a:pt x="35545" y="17148"/>
                      </a:cubicBezTo>
                      <a:cubicBezTo>
                        <a:pt x="39703" y="17148"/>
                        <a:pt x="44668" y="18331"/>
                        <a:pt x="46069" y="18682"/>
                      </a:cubicBezTo>
                      <a:cubicBezTo>
                        <a:pt x="44902" y="18363"/>
                        <a:pt x="41717" y="17196"/>
                        <a:pt x="42885" y="14754"/>
                      </a:cubicBezTo>
                      <a:cubicBezTo>
                        <a:pt x="43415" y="13480"/>
                        <a:pt x="51377" y="13162"/>
                        <a:pt x="51377" y="13162"/>
                      </a:cubicBezTo>
                      <a:lnTo>
                        <a:pt x="51270" y="13162"/>
                      </a:lnTo>
                      <a:lnTo>
                        <a:pt x="50952" y="13056"/>
                      </a:lnTo>
                      <a:lnTo>
                        <a:pt x="49890" y="12631"/>
                      </a:lnTo>
                      <a:cubicBezTo>
                        <a:pt x="49678" y="12525"/>
                        <a:pt x="49360" y="12419"/>
                        <a:pt x="49147" y="12313"/>
                      </a:cubicBezTo>
                      <a:lnTo>
                        <a:pt x="45751" y="11039"/>
                      </a:lnTo>
                      <a:lnTo>
                        <a:pt x="44477" y="10508"/>
                      </a:lnTo>
                      <a:cubicBezTo>
                        <a:pt x="34179" y="6548"/>
                        <a:pt x="14829" y="1"/>
                        <a:pt x="25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66"/>
                <p:cNvSpPr/>
                <p:nvPr/>
              </p:nvSpPr>
              <p:spPr>
                <a:xfrm>
                  <a:off x="-1377973" y="648624"/>
                  <a:ext cx="177595" cy="125970"/>
                </a:xfrm>
                <a:custGeom>
                  <a:rect b="b" l="l" r="r" t="t"/>
                  <a:pathLst>
                    <a:path extrusionOk="0" h="5949" w="8387">
                      <a:moveTo>
                        <a:pt x="5741" y="0"/>
                      </a:moveTo>
                      <a:cubicBezTo>
                        <a:pt x="5268" y="0"/>
                        <a:pt x="4804" y="35"/>
                        <a:pt x="4352" y="111"/>
                      </a:cubicBezTo>
                      <a:cubicBezTo>
                        <a:pt x="3291" y="217"/>
                        <a:pt x="2230" y="535"/>
                        <a:pt x="1380" y="1066"/>
                      </a:cubicBezTo>
                      <a:cubicBezTo>
                        <a:pt x="1168" y="1172"/>
                        <a:pt x="1062" y="1384"/>
                        <a:pt x="956" y="1491"/>
                      </a:cubicBezTo>
                      <a:cubicBezTo>
                        <a:pt x="850" y="1597"/>
                        <a:pt x="743" y="1703"/>
                        <a:pt x="637" y="1915"/>
                      </a:cubicBezTo>
                      <a:cubicBezTo>
                        <a:pt x="425" y="2021"/>
                        <a:pt x="425" y="2234"/>
                        <a:pt x="425" y="2234"/>
                      </a:cubicBezTo>
                      <a:cubicBezTo>
                        <a:pt x="425" y="2234"/>
                        <a:pt x="319" y="2340"/>
                        <a:pt x="213" y="2552"/>
                      </a:cubicBezTo>
                      <a:cubicBezTo>
                        <a:pt x="107" y="2764"/>
                        <a:pt x="107" y="2870"/>
                        <a:pt x="107" y="3083"/>
                      </a:cubicBezTo>
                      <a:cubicBezTo>
                        <a:pt x="0" y="3295"/>
                        <a:pt x="0" y="3507"/>
                        <a:pt x="107" y="3720"/>
                      </a:cubicBezTo>
                      <a:cubicBezTo>
                        <a:pt x="107" y="4038"/>
                        <a:pt x="213" y="4357"/>
                        <a:pt x="319" y="4569"/>
                      </a:cubicBezTo>
                      <a:cubicBezTo>
                        <a:pt x="531" y="4781"/>
                        <a:pt x="743" y="4993"/>
                        <a:pt x="956" y="5206"/>
                      </a:cubicBezTo>
                      <a:cubicBezTo>
                        <a:pt x="1486" y="5524"/>
                        <a:pt x="2017" y="5736"/>
                        <a:pt x="2548" y="5843"/>
                      </a:cubicBezTo>
                      <a:cubicBezTo>
                        <a:pt x="3008" y="5913"/>
                        <a:pt x="3468" y="5949"/>
                        <a:pt x="3924" y="5949"/>
                      </a:cubicBezTo>
                      <a:cubicBezTo>
                        <a:pt x="4836" y="5949"/>
                        <a:pt x="5732" y="5807"/>
                        <a:pt x="6582" y="5524"/>
                      </a:cubicBezTo>
                      <a:cubicBezTo>
                        <a:pt x="6582" y="5312"/>
                        <a:pt x="4565" y="5418"/>
                        <a:pt x="2760" y="4887"/>
                      </a:cubicBezTo>
                      <a:cubicBezTo>
                        <a:pt x="1911" y="4569"/>
                        <a:pt x="1168" y="4038"/>
                        <a:pt x="1274" y="3613"/>
                      </a:cubicBezTo>
                      <a:cubicBezTo>
                        <a:pt x="1380" y="3295"/>
                        <a:pt x="1486" y="3083"/>
                        <a:pt x="1593" y="2870"/>
                      </a:cubicBezTo>
                      <a:cubicBezTo>
                        <a:pt x="1593" y="2870"/>
                        <a:pt x="1699" y="2764"/>
                        <a:pt x="1805" y="2552"/>
                      </a:cubicBezTo>
                      <a:lnTo>
                        <a:pt x="1911" y="2340"/>
                      </a:lnTo>
                      <a:cubicBezTo>
                        <a:pt x="2017" y="2234"/>
                        <a:pt x="2123" y="2127"/>
                        <a:pt x="2230" y="2021"/>
                      </a:cubicBezTo>
                      <a:cubicBezTo>
                        <a:pt x="2866" y="1491"/>
                        <a:pt x="3609" y="1172"/>
                        <a:pt x="4459" y="1066"/>
                      </a:cubicBezTo>
                      <a:cubicBezTo>
                        <a:pt x="5732" y="854"/>
                        <a:pt x="7112" y="641"/>
                        <a:pt x="8386" y="323"/>
                      </a:cubicBezTo>
                      <a:cubicBezTo>
                        <a:pt x="7495" y="117"/>
                        <a:pt x="6604" y="0"/>
                        <a:pt x="57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66"/>
                <p:cNvSpPr/>
                <p:nvPr/>
              </p:nvSpPr>
              <p:spPr>
                <a:xfrm>
                  <a:off x="-1638701" y="726675"/>
                  <a:ext cx="292215" cy="155806"/>
                </a:xfrm>
                <a:custGeom>
                  <a:rect b="b" l="l" r="r" t="t"/>
                  <a:pathLst>
                    <a:path extrusionOk="0" h="7358" w="13800">
                      <a:moveTo>
                        <a:pt x="3756" y="0"/>
                      </a:moveTo>
                      <a:cubicBezTo>
                        <a:pt x="3054" y="0"/>
                        <a:pt x="2358" y="52"/>
                        <a:pt x="1699" y="140"/>
                      </a:cubicBezTo>
                      <a:cubicBezTo>
                        <a:pt x="1274" y="246"/>
                        <a:pt x="956" y="458"/>
                        <a:pt x="637" y="777"/>
                      </a:cubicBezTo>
                      <a:cubicBezTo>
                        <a:pt x="319" y="989"/>
                        <a:pt x="213" y="1307"/>
                        <a:pt x="106" y="1626"/>
                      </a:cubicBezTo>
                      <a:cubicBezTo>
                        <a:pt x="0" y="1838"/>
                        <a:pt x="0" y="2157"/>
                        <a:pt x="106" y="2369"/>
                      </a:cubicBezTo>
                      <a:cubicBezTo>
                        <a:pt x="106" y="2475"/>
                        <a:pt x="106" y="2581"/>
                        <a:pt x="106" y="2581"/>
                      </a:cubicBezTo>
                      <a:lnTo>
                        <a:pt x="319" y="2793"/>
                      </a:lnTo>
                      <a:cubicBezTo>
                        <a:pt x="319" y="3006"/>
                        <a:pt x="531" y="3218"/>
                        <a:pt x="637" y="3324"/>
                      </a:cubicBezTo>
                      <a:cubicBezTo>
                        <a:pt x="1062" y="3749"/>
                        <a:pt x="1592" y="4067"/>
                        <a:pt x="2123" y="4280"/>
                      </a:cubicBezTo>
                      <a:cubicBezTo>
                        <a:pt x="3715" y="4916"/>
                        <a:pt x="5202" y="5447"/>
                        <a:pt x="6900" y="5872"/>
                      </a:cubicBezTo>
                      <a:cubicBezTo>
                        <a:pt x="8598" y="6296"/>
                        <a:pt x="10297" y="6615"/>
                        <a:pt x="11570" y="6933"/>
                      </a:cubicBezTo>
                      <a:cubicBezTo>
                        <a:pt x="12313" y="7146"/>
                        <a:pt x="13056" y="7252"/>
                        <a:pt x="13799" y="7358"/>
                      </a:cubicBezTo>
                      <a:cubicBezTo>
                        <a:pt x="13163" y="6933"/>
                        <a:pt x="12420" y="6615"/>
                        <a:pt x="11783" y="6403"/>
                      </a:cubicBezTo>
                      <a:cubicBezTo>
                        <a:pt x="10509" y="5978"/>
                        <a:pt x="8811" y="5447"/>
                        <a:pt x="7112" y="4916"/>
                      </a:cubicBezTo>
                      <a:cubicBezTo>
                        <a:pt x="5520" y="4492"/>
                        <a:pt x="4140" y="3961"/>
                        <a:pt x="2654" y="3218"/>
                      </a:cubicBezTo>
                      <a:cubicBezTo>
                        <a:pt x="2229" y="3006"/>
                        <a:pt x="1911" y="2687"/>
                        <a:pt x="1592" y="2369"/>
                      </a:cubicBezTo>
                      <a:cubicBezTo>
                        <a:pt x="1486" y="2263"/>
                        <a:pt x="1380" y="2263"/>
                        <a:pt x="1380" y="2157"/>
                      </a:cubicBezTo>
                      <a:cubicBezTo>
                        <a:pt x="1380" y="2050"/>
                        <a:pt x="1380" y="2050"/>
                        <a:pt x="1380" y="2050"/>
                      </a:cubicBezTo>
                      <a:cubicBezTo>
                        <a:pt x="1380" y="2050"/>
                        <a:pt x="1274" y="2050"/>
                        <a:pt x="1380" y="1944"/>
                      </a:cubicBezTo>
                      <a:cubicBezTo>
                        <a:pt x="1380" y="1732"/>
                        <a:pt x="1486" y="1520"/>
                        <a:pt x="2017" y="1307"/>
                      </a:cubicBezTo>
                      <a:cubicBezTo>
                        <a:pt x="2760" y="1148"/>
                        <a:pt x="3530" y="1069"/>
                        <a:pt x="4299" y="1069"/>
                      </a:cubicBezTo>
                      <a:cubicBezTo>
                        <a:pt x="5069" y="1069"/>
                        <a:pt x="5838" y="1148"/>
                        <a:pt x="6581" y="1307"/>
                      </a:cubicBezTo>
                      <a:cubicBezTo>
                        <a:pt x="8280" y="1414"/>
                        <a:pt x="10084" y="1732"/>
                        <a:pt x="11358" y="1944"/>
                      </a:cubicBezTo>
                      <a:cubicBezTo>
                        <a:pt x="11883" y="2019"/>
                        <a:pt x="12409" y="2094"/>
                        <a:pt x="12934" y="2094"/>
                      </a:cubicBezTo>
                      <a:cubicBezTo>
                        <a:pt x="13152" y="2094"/>
                        <a:pt x="13370" y="2082"/>
                        <a:pt x="13587" y="2050"/>
                      </a:cubicBezTo>
                      <a:cubicBezTo>
                        <a:pt x="12950" y="1732"/>
                        <a:pt x="12207" y="1520"/>
                        <a:pt x="11464" y="1414"/>
                      </a:cubicBezTo>
                      <a:cubicBezTo>
                        <a:pt x="10190" y="1095"/>
                        <a:pt x="8492" y="671"/>
                        <a:pt x="6688" y="352"/>
                      </a:cubicBezTo>
                      <a:cubicBezTo>
                        <a:pt x="5755" y="103"/>
                        <a:pt x="4749" y="0"/>
                        <a:pt x="37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66"/>
                <p:cNvSpPr/>
                <p:nvPr/>
              </p:nvSpPr>
              <p:spPr>
                <a:xfrm>
                  <a:off x="-1681411" y="847817"/>
                  <a:ext cx="249505" cy="252702"/>
                </a:xfrm>
                <a:custGeom>
                  <a:rect b="b" l="l" r="r" t="t"/>
                  <a:pathLst>
                    <a:path extrusionOk="0" h="11934" w="11783">
                      <a:moveTo>
                        <a:pt x="7346" y="1"/>
                      </a:moveTo>
                      <a:cubicBezTo>
                        <a:pt x="6783" y="1"/>
                        <a:pt x="6258" y="76"/>
                        <a:pt x="5732" y="151"/>
                      </a:cubicBezTo>
                      <a:cubicBezTo>
                        <a:pt x="5308" y="257"/>
                        <a:pt x="4883" y="469"/>
                        <a:pt x="4459" y="575"/>
                      </a:cubicBezTo>
                      <a:cubicBezTo>
                        <a:pt x="4034" y="894"/>
                        <a:pt x="3716" y="1106"/>
                        <a:pt x="3397" y="1425"/>
                      </a:cubicBezTo>
                      <a:cubicBezTo>
                        <a:pt x="2973" y="1743"/>
                        <a:pt x="2654" y="2061"/>
                        <a:pt x="2442" y="2486"/>
                      </a:cubicBezTo>
                      <a:cubicBezTo>
                        <a:pt x="2336" y="2804"/>
                        <a:pt x="2230" y="3123"/>
                        <a:pt x="2336" y="3335"/>
                      </a:cubicBezTo>
                      <a:cubicBezTo>
                        <a:pt x="2336" y="3654"/>
                        <a:pt x="2442" y="3972"/>
                        <a:pt x="2548" y="4184"/>
                      </a:cubicBezTo>
                      <a:cubicBezTo>
                        <a:pt x="2866" y="4609"/>
                        <a:pt x="3185" y="4927"/>
                        <a:pt x="3609" y="5140"/>
                      </a:cubicBezTo>
                      <a:cubicBezTo>
                        <a:pt x="3928" y="5246"/>
                        <a:pt x="4246" y="5458"/>
                        <a:pt x="4565" y="5564"/>
                      </a:cubicBezTo>
                      <a:cubicBezTo>
                        <a:pt x="5202" y="5883"/>
                        <a:pt x="5626" y="6095"/>
                        <a:pt x="6051" y="6201"/>
                      </a:cubicBezTo>
                      <a:lnTo>
                        <a:pt x="6582" y="6413"/>
                      </a:lnTo>
                      <a:lnTo>
                        <a:pt x="6763" y="6474"/>
                      </a:lnTo>
                      <a:lnTo>
                        <a:pt x="6762" y="6474"/>
                      </a:lnTo>
                      <a:cubicBezTo>
                        <a:pt x="5154" y="6775"/>
                        <a:pt x="3624" y="7463"/>
                        <a:pt x="2336" y="8536"/>
                      </a:cubicBezTo>
                      <a:cubicBezTo>
                        <a:pt x="1487" y="9067"/>
                        <a:pt x="850" y="9916"/>
                        <a:pt x="319" y="10766"/>
                      </a:cubicBezTo>
                      <a:cubicBezTo>
                        <a:pt x="107" y="11084"/>
                        <a:pt x="0" y="11509"/>
                        <a:pt x="107" y="11933"/>
                      </a:cubicBezTo>
                      <a:cubicBezTo>
                        <a:pt x="213" y="11933"/>
                        <a:pt x="319" y="11509"/>
                        <a:pt x="637" y="10978"/>
                      </a:cubicBezTo>
                      <a:cubicBezTo>
                        <a:pt x="1274" y="10235"/>
                        <a:pt x="1911" y="9598"/>
                        <a:pt x="2760" y="9173"/>
                      </a:cubicBezTo>
                      <a:cubicBezTo>
                        <a:pt x="3716" y="8430"/>
                        <a:pt x="4777" y="8006"/>
                        <a:pt x="5945" y="7687"/>
                      </a:cubicBezTo>
                      <a:cubicBezTo>
                        <a:pt x="6562" y="7482"/>
                        <a:pt x="7223" y="7365"/>
                        <a:pt x="7871" y="7365"/>
                      </a:cubicBezTo>
                      <a:cubicBezTo>
                        <a:pt x="8227" y="7365"/>
                        <a:pt x="8578" y="7400"/>
                        <a:pt x="8917" y="7475"/>
                      </a:cubicBezTo>
                      <a:lnTo>
                        <a:pt x="11783" y="8006"/>
                      </a:lnTo>
                      <a:lnTo>
                        <a:pt x="11783" y="8006"/>
                      </a:lnTo>
                      <a:lnTo>
                        <a:pt x="9448" y="6413"/>
                      </a:lnTo>
                      <a:cubicBezTo>
                        <a:pt x="8917" y="5989"/>
                        <a:pt x="8280" y="5670"/>
                        <a:pt x="7749" y="5458"/>
                      </a:cubicBezTo>
                      <a:lnTo>
                        <a:pt x="7112" y="5140"/>
                      </a:lnTo>
                      <a:lnTo>
                        <a:pt x="6475" y="4927"/>
                      </a:lnTo>
                      <a:cubicBezTo>
                        <a:pt x="6157" y="4821"/>
                        <a:pt x="5732" y="4715"/>
                        <a:pt x="5096" y="4503"/>
                      </a:cubicBezTo>
                      <a:cubicBezTo>
                        <a:pt x="4565" y="4291"/>
                        <a:pt x="4034" y="3972"/>
                        <a:pt x="3503" y="3547"/>
                      </a:cubicBezTo>
                      <a:cubicBezTo>
                        <a:pt x="3397" y="3335"/>
                        <a:pt x="3291" y="3123"/>
                        <a:pt x="3503" y="2911"/>
                      </a:cubicBezTo>
                      <a:cubicBezTo>
                        <a:pt x="3609" y="2592"/>
                        <a:pt x="3822" y="2274"/>
                        <a:pt x="4034" y="2061"/>
                      </a:cubicBezTo>
                      <a:cubicBezTo>
                        <a:pt x="5096" y="1000"/>
                        <a:pt x="6582" y="469"/>
                        <a:pt x="8068" y="469"/>
                      </a:cubicBezTo>
                      <a:cubicBezTo>
                        <a:pt x="8705" y="469"/>
                        <a:pt x="9448" y="363"/>
                        <a:pt x="10085" y="257"/>
                      </a:cubicBezTo>
                      <a:cubicBezTo>
                        <a:pt x="9618" y="102"/>
                        <a:pt x="9095" y="3"/>
                        <a:pt x="8598" y="3"/>
                      </a:cubicBezTo>
                      <a:cubicBezTo>
                        <a:pt x="8417" y="3"/>
                        <a:pt x="8238" y="16"/>
                        <a:pt x="8068" y="45"/>
                      </a:cubicBezTo>
                      <a:cubicBezTo>
                        <a:pt x="7819" y="14"/>
                        <a:pt x="7579" y="1"/>
                        <a:pt x="73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66"/>
                <p:cNvSpPr/>
                <p:nvPr/>
              </p:nvSpPr>
              <p:spPr>
                <a:xfrm>
                  <a:off x="-1883695" y="956635"/>
                  <a:ext cx="366391" cy="179839"/>
                </a:xfrm>
                <a:custGeom>
                  <a:rect b="b" l="l" r="r" t="t"/>
                  <a:pathLst>
                    <a:path extrusionOk="0" h="8493" w="17303">
                      <a:moveTo>
                        <a:pt x="13269" y="1"/>
                      </a:moveTo>
                      <a:cubicBezTo>
                        <a:pt x="9765" y="2178"/>
                        <a:pt x="5671" y="3343"/>
                        <a:pt x="1512" y="3343"/>
                      </a:cubicBezTo>
                      <a:cubicBezTo>
                        <a:pt x="1009" y="3343"/>
                        <a:pt x="504" y="3326"/>
                        <a:pt x="0" y="3291"/>
                      </a:cubicBezTo>
                      <a:lnTo>
                        <a:pt x="0" y="3291"/>
                      </a:lnTo>
                      <a:cubicBezTo>
                        <a:pt x="2866" y="4777"/>
                        <a:pt x="5520" y="6051"/>
                        <a:pt x="7855" y="7006"/>
                      </a:cubicBezTo>
                      <a:lnTo>
                        <a:pt x="6900" y="8493"/>
                      </a:lnTo>
                      <a:cubicBezTo>
                        <a:pt x="10190" y="5627"/>
                        <a:pt x="13587" y="2867"/>
                        <a:pt x="17302" y="319"/>
                      </a:cubicBezTo>
                      <a:lnTo>
                        <a:pt x="1326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66"/>
                <p:cNvSpPr/>
                <p:nvPr/>
              </p:nvSpPr>
              <p:spPr>
                <a:xfrm>
                  <a:off x="-1553302" y="385736"/>
                  <a:ext cx="609141" cy="269727"/>
                </a:xfrm>
                <a:custGeom>
                  <a:rect b="b" l="l" r="r" t="t"/>
                  <a:pathLst>
                    <a:path extrusionOk="0" h="12738" w="28767">
                      <a:moveTo>
                        <a:pt x="9979" y="0"/>
                      </a:moveTo>
                      <a:cubicBezTo>
                        <a:pt x="10297" y="531"/>
                        <a:pt x="10616" y="1062"/>
                        <a:pt x="10828" y="1699"/>
                      </a:cubicBezTo>
                      <a:cubicBezTo>
                        <a:pt x="12680" y="5749"/>
                        <a:pt x="9579" y="6614"/>
                        <a:pt x="6220" y="6614"/>
                      </a:cubicBezTo>
                      <a:cubicBezTo>
                        <a:pt x="3718" y="6614"/>
                        <a:pt x="1074" y="6134"/>
                        <a:pt x="226" y="6134"/>
                      </a:cubicBezTo>
                      <a:cubicBezTo>
                        <a:pt x="124" y="6134"/>
                        <a:pt x="48" y="6141"/>
                        <a:pt x="1" y="6157"/>
                      </a:cubicBezTo>
                      <a:lnTo>
                        <a:pt x="16666" y="12738"/>
                      </a:lnTo>
                      <a:lnTo>
                        <a:pt x="28767" y="6794"/>
                      </a:lnTo>
                      <a:cubicBezTo>
                        <a:pt x="28767" y="6794"/>
                        <a:pt x="20806" y="3503"/>
                        <a:pt x="99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66"/>
                <p:cNvSpPr/>
                <p:nvPr/>
              </p:nvSpPr>
              <p:spPr>
                <a:xfrm>
                  <a:off x="-1357751" y="376737"/>
                  <a:ext cx="1045198" cy="150618"/>
                </a:xfrm>
                <a:custGeom>
                  <a:rect b="b" l="l" r="r" t="t"/>
                  <a:pathLst>
                    <a:path extrusionOk="0" h="7113" w="49360">
                      <a:moveTo>
                        <a:pt x="1" y="1"/>
                      </a:moveTo>
                      <a:lnTo>
                        <a:pt x="1" y="1"/>
                      </a:lnTo>
                      <a:cubicBezTo>
                        <a:pt x="319" y="213"/>
                        <a:pt x="638" y="425"/>
                        <a:pt x="956" y="637"/>
                      </a:cubicBezTo>
                      <a:cubicBezTo>
                        <a:pt x="1275" y="850"/>
                        <a:pt x="1593" y="1062"/>
                        <a:pt x="2018" y="1274"/>
                      </a:cubicBezTo>
                      <a:cubicBezTo>
                        <a:pt x="2442" y="1487"/>
                        <a:pt x="2973" y="1699"/>
                        <a:pt x="3397" y="1911"/>
                      </a:cubicBezTo>
                      <a:cubicBezTo>
                        <a:pt x="5733" y="2760"/>
                        <a:pt x="8811" y="3397"/>
                        <a:pt x="11889" y="4247"/>
                      </a:cubicBezTo>
                      <a:lnTo>
                        <a:pt x="20275" y="6688"/>
                      </a:lnTo>
                      <a:lnTo>
                        <a:pt x="21867" y="7112"/>
                      </a:lnTo>
                      <a:lnTo>
                        <a:pt x="22504" y="7112"/>
                      </a:lnTo>
                      <a:lnTo>
                        <a:pt x="22823" y="7006"/>
                      </a:lnTo>
                      <a:lnTo>
                        <a:pt x="23353" y="6794"/>
                      </a:lnTo>
                      <a:lnTo>
                        <a:pt x="24415" y="6476"/>
                      </a:lnTo>
                      <a:cubicBezTo>
                        <a:pt x="24415" y="6476"/>
                        <a:pt x="25901" y="5945"/>
                        <a:pt x="28236" y="5414"/>
                      </a:cubicBezTo>
                      <a:cubicBezTo>
                        <a:pt x="29510" y="4990"/>
                        <a:pt x="30784" y="4777"/>
                        <a:pt x="32164" y="4565"/>
                      </a:cubicBezTo>
                      <a:cubicBezTo>
                        <a:pt x="32659" y="4565"/>
                        <a:pt x="33154" y="4518"/>
                        <a:pt x="33681" y="4518"/>
                      </a:cubicBezTo>
                      <a:cubicBezTo>
                        <a:pt x="33944" y="4518"/>
                        <a:pt x="34216" y="4530"/>
                        <a:pt x="34499" y="4565"/>
                      </a:cubicBezTo>
                      <a:lnTo>
                        <a:pt x="36834" y="4565"/>
                      </a:lnTo>
                      <a:cubicBezTo>
                        <a:pt x="39700" y="4777"/>
                        <a:pt x="42672" y="5308"/>
                        <a:pt x="45432" y="5945"/>
                      </a:cubicBezTo>
                      <a:lnTo>
                        <a:pt x="48298" y="6582"/>
                      </a:lnTo>
                      <a:cubicBezTo>
                        <a:pt x="48616" y="6688"/>
                        <a:pt x="49041" y="6688"/>
                        <a:pt x="49359" y="6794"/>
                      </a:cubicBezTo>
                      <a:cubicBezTo>
                        <a:pt x="49041" y="6582"/>
                        <a:pt x="48723" y="6476"/>
                        <a:pt x="48298" y="6369"/>
                      </a:cubicBezTo>
                      <a:cubicBezTo>
                        <a:pt x="47661" y="6157"/>
                        <a:pt x="46706" y="5945"/>
                        <a:pt x="45538" y="5626"/>
                      </a:cubicBezTo>
                      <a:cubicBezTo>
                        <a:pt x="42672" y="4883"/>
                        <a:pt x="39806" y="4353"/>
                        <a:pt x="36834" y="4034"/>
                      </a:cubicBezTo>
                      <a:cubicBezTo>
                        <a:pt x="36091" y="3928"/>
                        <a:pt x="35242" y="3928"/>
                        <a:pt x="34499" y="3928"/>
                      </a:cubicBezTo>
                      <a:lnTo>
                        <a:pt x="32164" y="3928"/>
                      </a:lnTo>
                      <a:cubicBezTo>
                        <a:pt x="30784" y="4034"/>
                        <a:pt x="29404" y="4247"/>
                        <a:pt x="28024" y="4671"/>
                      </a:cubicBezTo>
                      <a:cubicBezTo>
                        <a:pt x="25689" y="5202"/>
                        <a:pt x="24202" y="5733"/>
                        <a:pt x="24202" y="5733"/>
                      </a:cubicBezTo>
                      <a:lnTo>
                        <a:pt x="23141" y="6051"/>
                      </a:lnTo>
                      <a:lnTo>
                        <a:pt x="22186" y="6369"/>
                      </a:lnTo>
                      <a:lnTo>
                        <a:pt x="20593" y="5945"/>
                      </a:lnTo>
                      <a:lnTo>
                        <a:pt x="12102" y="3610"/>
                      </a:lnTo>
                      <a:cubicBezTo>
                        <a:pt x="9023" y="2973"/>
                        <a:pt x="5839" y="2336"/>
                        <a:pt x="3610" y="1593"/>
                      </a:cubicBezTo>
                      <a:cubicBezTo>
                        <a:pt x="2442" y="1168"/>
                        <a:pt x="1168" y="637"/>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66"/>
                <p:cNvSpPr/>
                <p:nvPr/>
              </p:nvSpPr>
              <p:spPr>
                <a:xfrm>
                  <a:off x="-800319" y="1705108"/>
                  <a:ext cx="764227" cy="503012"/>
                </a:xfrm>
                <a:custGeom>
                  <a:rect b="b" l="l" r="r" t="t"/>
                  <a:pathLst>
                    <a:path extrusionOk="0" h="23755" w="36091">
                      <a:moveTo>
                        <a:pt x="0" y="1"/>
                      </a:moveTo>
                      <a:lnTo>
                        <a:pt x="0" y="1"/>
                      </a:lnTo>
                      <a:cubicBezTo>
                        <a:pt x="2223" y="15837"/>
                        <a:pt x="12202" y="23755"/>
                        <a:pt x="21620" y="23755"/>
                      </a:cubicBezTo>
                      <a:cubicBezTo>
                        <a:pt x="22997" y="23755"/>
                        <a:pt x="24361" y="23586"/>
                        <a:pt x="25688" y="23247"/>
                      </a:cubicBezTo>
                      <a:cubicBezTo>
                        <a:pt x="36091" y="20594"/>
                        <a:pt x="32588" y="14225"/>
                        <a:pt x="32588" y="14225"/>
                      </a:cubicBezTo>
                      <a:cubicBezTo>
                        <a:pt x="31877" y="13483"/>
                        <a:pt x="30771" y="13209"/>
                        <a:pt x="29439" y="13209"/>
                      </a:cubicBezTo>
                      <a:cubicBezTo>
                        <a:pt x="26196" y="13209"/>
                        <a:pt x="21613" y="14835"/>
                        <a:pt x="18152" y="15286"/>
                      </a:cubicBezTo>
                      <a:cubicBezTo>
                        <a:pt x="17595" y="15369"/>
                        <a:pt x="17043" y="15408"/>
                        <a:pt x="16499" y="15408"/>
                      </a:cubicBezTo>
                      <a:cubicBezTo>
                        <a:pt x="12162" y="15408"/>
                        <a:pt x="8338" y="12914"/>
                        <a:pt x="7112" y="10085"/>
                      </a:cubicBezTo>
                      <a:cubicBezTo>
                        <a:pt x="5839" y="7007"/>
                        <a:pt x="1" y="1"/>
                        <a:pt x="0" y="1"/>
                      </a:cubicBezTo>
                      <a:close/>
                    </a:path>
                  </a:pathLst>
                </a:custGeom>
                <a:solidFill>
                  <a:srgbClr val="691A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66"/>
                <p:cNvSpPr/>
                <p:nvPr/>
              </p:nvSpPr>
              <p:spPr>
                <a:xfrm>
                  <a:off x="89751" y="1606771"/>
                  <a:ext cx="80952" cy="39936"/>
                </a:xfrm>
                <a:custGeom>
                  <a:rect b="b" l="l" r="r" t="t"/>
                  <a:pathLst>
                    <a:path extrusionOk="0" h="1886" w="3823">
                      <a:moveTo>
                        <a:pt x="2230" y="1"/>
                      </a:moveTo>
                      <a:cubicBezTo>
                        <a:pt x="2150" y="1"/>
                        <a:pt x="2071" y="27"/>
                        <a:pt x="2018" y="81"/>
                      </a:cubicBezTo>
                      <a:cubicBezTo>
                        <a:pt x="1805" y="81"/>
                        <a:pt x="1699" y="81"/>
                        <a:pt x="1593" y="187"/>
                      </a:cubicBezTo>
                      <a:cubicBezTo>
                        <a:pt x="1275" y="293"/>
                        <a:pt x="1062" y="399"/>
                        <a:pt x="850" y="611"/>
                      </a:cubicBezTo>
                      <a:cubicBezTo>
                        <a:pt x="319" y="1036"/>
                        <a:pt x="1" y="1460"/>
                        <a:pt x="213" y="1673"/>
                      </a:cubicBezTo>
                      <a:cubicBezTo>
                        <a:pt x="266" y="1779"/>
                        <a:pt x="426" y="1805"/>
                        <a:pt x="638" y="1805"/>
                      </a:cubicBezTo>
                      <a:cubicBezTo>
                        <a:pt x="850" y="1805"/>
                        <a:pt x="1116" y="1779"/>
                        <a:pt x="1381" y="1779"/>
                      </a:cubicBezTo>
                      <a:lnTo>
                        <a:pt x="2124" y="1779"/>
                      </a:lnTo>
                      <a:cubicBezTo>
                        <a:pt x="2124" y="1673"/>
                        <a:pt x="2230" y="1673"/>
                        <a:pt x="2230" y="1673"/>
                      </a:cubicBezTo>
                      <a:cubicBezTo>
                        <a:pt x="2336" y="1673"/>
                        <a:pt x="2549" y="1567"/>
                        <a:pt x="2655" y="1567"/>
                      </a:cubicBezTo>
                      <a:cubicBezTo>
                        <a:pt x="2973" y="1673"/>
                        <a:pt x="3292" y="1779"/>
                        <a:pt x="3610" y="1885"/>
                      </a:cubicBezTo>
                      <a:cubicBezTo>
                        <a:pt x="3716" y="1885"/>
                        <a:pt x="3822" y="1673"/>
                        <a:pt x="3822" y="1354"/>
                      </a:cubicBezTo>
                      <a:cubicBezTo>
                        <a:pt x="3716" y="1036"/>
                        <a:pt x="3610" y="717"/>
                        <a:pt x="3292" y="505"/>
                      </a:cubicBezTo>
                      <a:cubicBezTo>
                        <a:pt x="3079" y="293"/>
                        <a:pt x="2761" y="81"/>
                        <a:pt x="2442" y="81"/>
                      </a:cubicBezTo>
                      <a:cubicBezTo>
                        <a:pt x="2389" y="27"/>
                        <a:pt x="2310" y="1"/>
                        <a:pt x="22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66"/>
                <p:cNvSpPr/>
                <p:nvPr/>
              </p:nvSpPr>
              <p:spPr>
                <a:xfrm>
                  <a:off x="-885739" y="1642176"/>
                  <a:ext cx="1022731" cy="404951"/>
                </a:xfrm>
                <a:custGeom>
                  <a:rect b="b" l="l" r="r" t="t"/>
                  <a:pathLst>
                    <a:path extrusionOk="0" h="19124" w="48299">
                      <a:moveTo>
                        <a:pt x="1805" y="1"/>
                      </a:moveTo>
                      <a:cubicBezTo>
                        <a:pt x="1381" y="1"/>
                        <a:pt x="956" y="107"/>
                        <a:pt x="638" y="319"/>
                      </a:cubicBezTo>
                      <a:cubicBezTo>
                        <a:pt x="532" y="425"/>
                        <a:pt x="319" y="531"/>
                        <a:pt x="213" y="744"/>
                      </a:cubicBezTo>
                      <a:lnTo>
                        <a:pt x="213" y="850"/>
                      </a:lnTo>
                      <a:cubicBezTo>
                        <a:pt x="213" y="956"/>
                        <a:pt x="107" y="1062"/>
                        <a:pt x="107" y="1168"/>
                      </a:cubicBezTo>
                      <a:cubicBezTo>
                        <a:pt x="1" y="1487"/>
                        <a:pt x="1" y="1911"/>
                        <a:pt x="1" y="2230"/>
                      </a:cubicBezTo>
                      <a:cubicBezTo>
                        <a:pt x="99" y="2819"/>
                        <a:pt x="379" y="3409"/>
                        <a:pt x="589" y="3409"/>
                      </a:cubicBezTo>
                      <a:cubicBezTo>
                        <a:pt x="606" y="3409"/>
                        <a:pt x="622" y="3405"/>
                        <a:pt x="638" y="3397"/>
                      </a:cubicBezTo>
                      <a:cubicBezTo>
                        <a:pt x="850" y="3397"/>
                        <a:pt x="1062" y="2867"/>
                        <a:pt x="1275" y="2442"/>
                      </a:cubicBezTo>
                      <a:cubicBezTo>
                        <a:pt x="1381" y="2230"/>
                        <a:pt x="1487" y="2018"/>
                        <a:pt x="1593" y="1911"/>
                      </a:cubicBezTo>
                      <a:lnTo>
                        <a:pt x="1699" y="1805"/>
                      </a:lnTo>
                      <a:cubicBezTo>
                        <a:pt x="2973" y="2548"/>
                        <a:pt x="4034" y="3504"/>
                        <a:pt x="4884" y="4671"/>
                      </a:cubicBezTo>
                      <a:cubicBezTo>
                        <a:pt x="5945" y="6051"/>
                        <a:pt x="6900" y="7537"/>
                        <a:pt x="7643" y="9023"/>
                      </a:cubicBezTo>
                      <a:cubicBezTo>
                        <a:pt x="8599" y="10828"/>
                        <a:pt x="9660" y="12632"/>
                        <a:pt x="10934" y="14225"/>
                      </a:cubicBezTo>
                      <a:cubicBezTo>
                        <a:pt x="12314" y="15817"/>
                        <a:pt x="14012" y="17091"/>
                        <a:pt x="16029" y="18046"/>
                      </a:cubicBezTo>
                      <a:cubicBezTo>
                        <a:pt x="17554" y="18713"/>
                        <a:pt x="19165" y="19123"/>
                        <a:pt x="20861" y="19123"/>
                      </a:cubicBezTo>
                      <a:cubicBezTo>
                        <a:pt x="21054" y="19123"/>
                        <a:pt x="21248" y="19118"/>
                        <a:pt x="21443" y="19107"/>
                      </a:cubicBezTo>
                      <a:cubicBezTo>
                        <a:pt x="22716" y="19001"/>
                        <a:pt x="24096" y="18789"/>
                        <a:pt x="25264" y="18364"/>
                      </a:cubicBezTo>
                      <a:lnTo>
                        <a:pt x="26644" y="17940"/>
                      </a:lnTo>
                      <a:lnTo>
                        <a:pt x="27918" y="17621"/>
                      </a:lnTo>
                      <a:cubicBezTo>
                        <a:pt x="29085" y="17303"/>
                        <a:pt x="30253" y="17091"/>
                        <a:pt x="31421" y="16984"/>
                      </a:cubicBezTo>
                      <a:lnTo>
                        <a:pt x="33756" y="16984"/>
                      </a:lnTo>
                      <a:cubicBezTo>
                        <a:pt x="34605" y="17091"/>
                        <a:pt x="35560" y="17197"/>
                        <a:pt x="36622" y="17197"/>
                      </a:cubicBezTo>
                      <a:cubicBezTo>
                        <a:pt x="36896" y="17224"/>
                        <a:pt x="37170" y="17237"/>
                        <a:pt x="37444" y="17237"/>
                      </a:cubicBezTo>
                      <a:cubicBezTo>
                        <a:pt x="39290" y="17237"/>
                        <a:pt x="41115" y="16635"/>
                        <a:pt x="42778" y="15711"/>
                      </a:cubicBezTo>
                      <a:cubicBezTo>
                        <a:pt x="44477" y="14437"/>
                        <a:pt x="45751" y="12632"/>
                        <a:pt x="46387" y="10616"/>
                      </a:cubicBezTo>
                      <a:cubicBezTo>
                        <a:pt x="47024" y="8917"/>
                        <a:pt x="47343" y="7219"/>
                        <a:pt x="47661" y="5414"/>
                      </a:cubicBezTo>
                      <a:cubicBezTo>
                        <a:pt x="47873" y="3928"/>
                        <a:pt x="47980" y="2654"/>
                        <a:pt x="48086" y="1805"/>
                      </a:cubicBezTo>
                      <a:cubicBezTo>
                        <a:pt x="48192" y="1275"/>
                        <a:pt x="48298" y="850"/>
                        <a:pt x="48192" y="319"/>
                      </a:cubicBezTo>
                      <a:lnTo>
                        <a:pt x="48192" y="319"/>
                      </a:lnTo>
                      <a:cubicBezTo>
                        <a:pt x="47980" y="744"/>
                        <a:pt x="47873" y="1168"/>
                        <a:pt x="47767" y="1699"/>
                      </a:cubicBezTo>
                      <a:cubicBezTo>
                        <a:pt x="47555" y="2548"/>
                        <a:pt x="47237" y="3822"/>
                        <a:pt x="46918" y="5308"/>
                      </a:cubicBezTo>
                      <a:cubicBezTo>
                        <a:pt x="46600" y="7007"/>
                        <a:pt x="46069" y="8599"/>
                        <a:pt x="45432" y="10297"/>
                      </a:cubicBezTo>
                      <a:cubicBezTo>
                        <a:pt x="44795" y="11995"/>
                        <a:pt x="43521" y="13482"/>
                        <a:pt x="41929" y="14543"/>
                      </a:cubicBezTo>
                      <a:cubicBezTo>
                        <a:pt x="40522" y="15246"/>
                        <a:pt x="38970" y="15659"/>
                        <a:pt x="37452" y="15659"/>
                      </a:cubicBezTo>
                      <a:cubicBezTo>
                        <a:pt x="37138" y="15659"/>
                        <a:pt x="36825" y="15641"/>
                        <a:pt x="36516" y="15604"/>
                      </a:cubicBezTo>
                      <a:cubicBezTo>
                        <a:pt x="35666" y="15604"/>
                        <a:pt x="34817" y="15392"/>
                        <a:pt x="33862" y="15286"/>
                      </a:cubicBezTo>
                      <a:cubicBezTo>
                        <a:pt x="33437" y="15180"/>
                        <a:pt x="33013" y="15180"/>
                        <a:pt x="32482" y="15180"/>
                      </a:cubicBezTo>
                      <a:lnTo>
                        <a:pt x="31314" y="15180"/>
                      </a:lnTo>
                      <a:cubicBezTo>
                        <a:pt x="31421" y="14968"/>
                        <a:pt x="31527" y="14755"/>
                        <a:pt x="31527" y="14543"/>
                      </a:cubicBezTo>
                      <a:cubicBezTo>
                        <a:pt x="31739" y="13906"/>
                        <a:pt x="31845" y="13163"/>
                        <a:pt x="31845" y="13163"/>
                      </a:cubicBezTo>
                      <a:cubicBezTo>
                        <a:pt x="31845" y="13163"/>
                        <a:pt x="31845" y="12420"/>
                        <a:pt x="31633" y="11783"/>
                      </a:cubicBezTo>
                      <a:cubicBezTo>
                        <a:pt x="31434" y="11088"/>
                        <a:pt x="31143" y="10393"/>
                        <a:pt x="30845" y="10393"/>
                      </a:cubicBezTo>
                      <a:cubicBezTo>
                        <a:pt x="30825" y="10393"/>
                        <a:pt x="30804" y="10396"/>
                        <a:pt x="30784" y="10403"/>
                      </a:cubicBezTo>
                      <a:cubicBezTo>
                        <a:pt x="30571" y="10509"/>
                        <a:pt x="30465" y="11146"/>
                        <a:pt x="30359" y="11889"/>
                      </a:cubicBezTo>
                      <a:cubicBezTo>
                        <a:pt x="30147" y="12526"/>
                        <a:pt x="30041" y="13163"/>
                        <a:pt x="30041" y="13163"/>
                      </a:cubicBezTo>
                      <a:cubicBezTo>
                        <a:pt x="30041" y="13163"/>
                        <a:pt x="30147" y="13906"/>
                        <a:pt x="30253" y="14649"/>
                      </a:cubicBezTo>
                      <a:lnTo>
                        <a:pt x="30465" y="15286"/>
                      </a:lnTo>
                      <a:cubicBezTo>
                        <a:pt x="29404" y="15392"/>
                        <a:pt x="28448" y="15604"/>
                        <a:pt x="27387" y="15817"/>
                      </a:cubicBezTo>
                      <a:lnTo>
                        <a:pt x="26007" y="16135"/>
                      </a:lnTo>
                      <a:lnTo>
                        <a:pt x="24733" y="16666"/>
                      </a:lnTo>
                      <a:cubicBezTo>
                        <a:pt x="23566" y="16984"/>
                        <a:pt x="22504" y="17303"/>
                        <a:pt x="21337" y="17409"/>
                      </a:cubicBezTo>
                      <a:cubicBezTo>
                        <a:pt x="21121" y="17422"/>
                        <a:pt x="20907" y="17429"/>
                        <a:pt x="20694" y="17429"/>
                      </a:cubicBezTo>
                      <a:cubicBezTo>
                        <a:pt x="19235" y="17429"/>
                        <a:pt x="17857" y="17116"/>
                        <a:pt x="16560" y="16560"/>
                      </a:cubicBezTo>
                      <a:cubicBezTo>
                        <a:pt x="14755" y="15817"/>
                        <a:pt x="13163" y="14755"/>
                        <a:pt x="11889" y="13375"/>
                      </a:cubicBezTo>
                      <a:cubicBezTo>
                        <a:pt x="10509" y="11783"/>
                        <a:pt x="9448" y="10191"/>
                        <a:pt x="8493" y="8493"/>
                      </a:cubicBezTo>
                      <a:cubicBezTo>
                        <a:pt x="7537" y="7007"/>
                        <a:pt x="6476" y="5520"/>
                        <a:pt x="5308" y="4141"/>
                      </a:cubicBezTo>
                      <a:cubicBezTo>
                        <a:pt x="4459" y="3185"/>
                        <a:pt x="3504" y="2442"/>
                        <a:pt x="2336" y="1805"/>
                      </a:cubicBezTo>
                      <a:cubicBezTo>
                        <a:pt x="2230" y="1699"/>
                        <a:pt x="2018" y="1593"/>
                        <a:pt x="1805" y="1593"/>
                      </a:cubicBezTo>
                      <a:cubicBezTo>
                        <a:pt x="1805" y="1381"/>
                        <a:pt x="1911" y="1381"/>
                        <a:pt x="2018" y="1275"/>
                      </a:cubicBezTo>
                      <a:cubicBezTo>
                        <a:pt x="2230" y="956"/>
                        <a:pt x="2867" y="956"/>
                        <a:pt x="2973" y="850"/>
                      </a:cubicBezTo>
                      <a:cubicBezTo>
                        <a:pt x="3079" y="638"/>
                        <a:pt x="2654" y="1"/>
                        <a:pt x="18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66"/>
                <p:cNvSpPr/>
                <p:nvPr/>
              </p:nvSpPr>
              <p:spPr>
                <a:xfrm>
                  <a:off x="-504970" y="1592690"/>
                  <a:ext cx="569142" cy="287768"/>
                </a:xfrm>
                <a:custGeom>
                  <a:rect b="b" l="l" r="r" t="t"/>
                  <a:pathLst>
                    <a:path extrusionOk="0" h="13590" w="26878">
                      <a:moveTo>
                        <a:pt x="14358" y="1"/>
                      </a:moveTo>
                      <a:cubicBezTo>
                        <a:pt x="7559" y="1"/>
                        <a:pt x="0" y="3062"/>
                        <a:pt x="4841" y="8494"/>
                      </a:cubicBezTo>
                      <a:cubicBezTo>
                        <a:pt x="5796" y="9344"/>
                        <a:pt x="6751" y="10193"/>
                        <a:pt x="7813" y="10936"/>
                      </a:cubicBezTo>
                      <a:cubicBezTo>
                        <a:pt x="8980" y="11785"/>
                        <a:pt x="10997" y="13589"/>
                        <a:pt x="12483" y="13589"/>
                      </a:cubicBezTo>
                      <a:cubicBezTo>
                        <a:pt x="12802" y="13589"/>
                        <a:pt x="13120" y="13483"/>
                        <a:pt x="13545" y="13377"/>
                      </a:cubicBezTo>
                      <a:cubicBezTo>
                        <a:pt x="15774" y="12422"/>
                        <a:pt x="18003" y="11042"/>
                        <a:pt x="19914" y="9344"/>
                      </a:cubicBezTo>
                      <a:cubicBezTo>
                        <a:pt x="26878" y="2903"/>
                        <a:pt x="20978" y="1"/>
                        <a:pt x="143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1" name="Google Shape;3901;p66"/>
                <p:cNvSpPr/>
                <p:nvPr/>
              </p:nvSpPr>
              <p:spPr>
                <a:xfrm>
                  <a:off x="-402483" y="1607491"/>
                  <a:ext cx="348413" cy="116928"/>
                </a:xfrm>
                <a:custGeom>
                  <a:rect b="b" l="l" r="r" t="t"/>
                  <a:pathLst>
                    <a:path extrusionOk="0" h="5522" w="16454">
                      <a:moveTo>
                        <a:pt x="9069" y="1"/>
                      </a:moveTo>
                      <a:cubicBezTo>
                        <a:pt x="5169" y="1"/>
                        <a:pt x="997" y="1178"/>
                        <a:pt x="1" y="3337"/>
                      </a:cubicBezTo>
                      <a:cubicBezTo>
                        <a:pt x="739" y="4630"/>
                        <a:pt x="3568" y="5521"/>
                        <a:pt x="7157" y="5521"/>
                      </a:cubicBezTo>
                      <a:cubicBezTo>
                        <a:pt x="7693" y="5521"/>
                        <a:pt x="8245" y="5501"/>
                        <a:pt x="8811" y="5460"/>
                      </a:cubicBezTo>
                      <a:cubicBezTo>
                        <a:pt x="12208" y="5248"/>
                        <a:pt x="15180" y="4292"/>
                        <a:pt x="16454" y="3125"/>
                      </a:cubicBezTo>
                      <a:cubicBezTo>
                        <a:pt x="15996" y="992"/>
                        <a:pt x="12648" y="1"/>
                        <a:pt x="90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66"/>
                <p:cNvSpPr/>
                <p:nvPr/>
              </p:nvSpPr>
              <p:spPr>
                <a:xfrm>
                  <a:off x="-440683" y="1678152"/>
                  <a:ext cx="422568" cy="200061"/>
                </a:xfrm>
                <a:custGeom>
                  <a:rect b="b" l="l" r="r" t="t"/>
                  <a:pathLst>
                    <a:path extrusionOk="0" h="9448" w="19956">
                      <a:moveTo>
                        <a:pt x="531" y="0"/>
                      </a:moveTo>
                      <a:lnTo>
                        <a:pt x="531" y="0"/>
                      </a:lnTo>
                      <a:cubicBezTo>
                        <a:pt x="0" y="1274"/>
                        <a:pt x="319" y="2654"/>
                        <a:pt x="1805" y="4352"/>
                      </a:cubicBezTo>
                      <a:cubicBezTo>
                        <a:pt x="2760" y="5201"/>
                        <a:pt x="3715" y="6051"/>
                        <a:pt x="4777" y="6794"/>
                      </a:cubicBezTo>
                      <a:cubicBezTo>
                        <a:pt x="5944" y="7643"/>
                        <a:pt x="7961" y="9447"/>
                        <a:pt x="9447" y="9447"/>
                      </a:cubicBezTo>
                      <a:cubicBezTo>
                        <a:pt x="9766" y="9447"/>
                        <a:pt x="10084" y="9341"/>
                        <a:pt x="10403" y="9235"/>
                      </a:cubicBezTo>
                      <a:cubicBezTo>
                        <a:pt x="12738" y="8280"/>
                        <a:pt x="14967" y="6900"/>
                        <a:pt x="16878" y="5308"/>
                      </a:cubicBezTo>
                      <a:cubicBezTo>
                        <a:pt x="18258" y="4140"/>
                        <a:pt x="19319" y="2548"/>
                        <a:pt x="19956" y="849"/>
                      </a:cubicBezTo>
                      <a:lnTo>
                        <a:pt x="19956" y="849"/>
                      </a:lnTo>
                      <a:cubicBezTo>
                        <a:pt x="17186" y="3311"/>
                        <a:pt x="13722" y="4782"/>
                        <a:pt x="10043" y="4782"/>
                      </a:cubicBezTo>
                      <a:cubicBezTo>
                        <a:pt x="9915" y="4782"/>
                        <a:pt x="9788" y="4780"/>
                        <a:pt x="9660" y="4777"/>
                      </a:cubicBezTo>
                      <a:cubicBezTo>
                        <a:pt x="9554" y="4779"/>
                        <a:pt x="9450" y="4780"/>
                        <a:pt x="9347" y="4780"/>
                      </a:cubicBezTo>
                      <a:cubicBezTo>
                        <a:pt x="3943" y="4780"/>
                        <a:pt x="1572" y="2083"/>
                        <a:pt x="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66"/>
                <p:cNvSpPr/>
                <p:nvPr/>
              </p:nvSpPr>
              <p:spPr>
                <a:xfrm>
                  <a:off x="-319308" y="1639656"/>
                  <a:ext cx="114641" cy="56770"/>
                </a:xfrm>
                <a:custGeom>
                  <a:rect b="b" l="l" r="r" t="t"/>
                  <a:pathLst>
                    <a:path extrusionOk="0" h="2681" w="5414">
                      <a:moveTo>
                        <a:pt x="3006" y="0"/>
                      </a:moveTo>
                      <a:cubicBezTo>
                        <a:pt x="2891" y="0"/>
                        <a:pt x="2773" y="4"/>
                        <a:pt x="2654" y="14"/>
                      </a:cubicBezTo>
                      <a:cubicBezTo>
                        <a:pt x="1168" y="120"/>
                        <a:pt x="0" y="757"/>
                        <a:pt x="106" y="1500"/>
                      </a:cubicBezTo>
                      <a:cubicBezTo>
                        <a:pt x="106" y="2179"/>
                        <a:pt x="1171" y="2681"/>
                        <a:pt x="2408" y="2681"/>
                      </a:cubicBezTo>
                      <a:cubicBezTo>
                        <a:pt x="2524" y="2681"/>
                        <a:pt x="2642" y="2676"/>
                        <a:pt x="2760" y="2667"/>
                      </a:cubicBezTo>
                      <a:cubicBezTo>
                        <a:pt x="4246" y="2561"/>
                        <a:pt x="5414" y="1818"/>
                        <a:pt x="5307" y="1075"/>
                      </a:cubicBezTo>
                      <a:cubicBezTo>
                        <a:pt x="5210" y="493"/>
                        <a:pt x="4228" y="0"/>
                        <a:pt x="30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66"/>
                <p:cNvSpPr/>
                <p:nvPr/>
              </p:nvSpPr>
              <p:spPr>
                <a:xfrm>
                  <a:off x="-371017" y="2058010"/>
                  <a:ext cx="296725" cy="328170"/>
                </a:xfrm>
                <a:custGeom>
                  <a:rect b="b" l="l" r="r" t="t"/>
                  <a:pathLst>
                    <a:path extrusionOk="0" h="15498" w="14013">
                      <a:moveTo>
                        <a:pt x="13800" y="0"/>
                      </a:moveTo>
                      <a:cubicBezTo>
                        <a:pt x="13694" y="0"/>
                        <a:pt x="13481" y="637"/>
                        <a:pt x="13269" y="1698"/>
                      </a:cubicBezTo>
                      <a:cubicBezTo>
                        <a:pt x="13057" y="2866"/>
                        <a:pt x="12632" y="4034"/>
                        <a:pt x="12102" y="5201"/>
                      </a:cubicBezTo>
                      <a:cubicBezTo>
                        <a:pt x="11677" y="6263"/>
                        <a:pt x="10934" y="7324"/>
                        <a:pt x="10191" y="8280"/>
                      </a:cubicBezTo>
                      <a:cubicBezTo>
                        <a:pt x="9872" y="8704"/>
                        <a:pt x="9554" y="9023"/>
                        <a:pt x="9448" y="9235"/>
                      </a:cubicBezTo>
                      <a:cubicBezTo>
                        <a:pt x="9342" y="9341"/>
                        <a:pt x="9236" y="9447"/>
                        <a:pt x="9129" y="9447"/>
                      </a:cubicBezTo>
                      <a:lnTo>
                        <a:pt x="8811" y="9872"/>
                      </a:lnTo>
                      <a:cubicBezTo>
                        <a:pt x="8492" y="10084"/>
                        <a:pt x="8280" y="10403"/>
                        <a:pt x="7962" y="10615"/>
                      </a:cubicBezTo>
                      <a:cubicBezTo>
                        <a:pt x="7006" y="11464"/>
                        <a:pt x="6051" y="12207"/>
                        <a:pt x="4990" y="12844"/>
                      </a:cubicBezTo>
                      <a:cubicBezTo>
                        <a:pt x="2654" y="14330"/>
                        <a:pt x="1" y="15285"/>
                        <a:pt x="1" y="15498"/>
                      </a:cubicBezTo>
                      <a:cubicBezTo>
                        <a:pt x="1911" y="15391"/>
                        <a:pt x="3822" y="14861"/>
                        <a:pt x="5520" y="13905"/>
                      </a:cubicBezTo>
                      <a:cubicBezTo>
                        <a:pt x="6688" y="13375"/>
                        <a:pt x="7856" y="12632"/>
                        <a:pt x="8917" y="11889"/>
                      </a:cubicBezTo>
                      <a:cubicBezTo>
                        <a:pt x="9236" y="11570"/>
                        <a:pt x="9554" y="11358"/>
                        <a:pt x="9872" y="11039"/>
                      </a:cubicBezTo>
                      <a:lnTo>
                        <a:pt x="10297" y="10721"/>
                      </a:lnTo>
                      <a:cubicBezTo>
                        <a:pt x="10403" y="10509"/>
                        <a:pt x="10509" y="10403"/>
                        <a:pt x="10615" y="10296"/>
                      </a:cubicBezTo>
                      <a:cubicBezTo>
                        <a:pt x="10828" y="10084"/>
                        <a:pt x="11146" y="9660"/>
                        <a:pt x="11465" y="9235"/>
                      </a:cubicBezTo>
                      <a:cubicBezTo>
                        <a:pt x="12208" y="8067"/>
                        <a:pt x="12845" y="6900"/>
                        <a:pt x="13269" y="5626"/>
                      </a:cubicBezTo>
                      <a:cubicBezTo>
                        <a:pt x="13588" y="4352"/>
                        <a:pt x="13906" y="3078"/>
                        <a:pt x="13906" y="1698"/>
                      </a:cubicBezTo>
                      <a:cubicBezTo>
                        <a:pt x="14012" y="637"/>
                        <a:pt x="13906" y="0"/>
                        <a:pt x="13800" y="0"/>
                      </a:cubicBezTo>
                      <a:close/>
                    </a:path>
                  </a:pathLst>
                </a:custGeom>
                <a:solidFill>
                  <a:srgbClr val="AA5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66"/>
                <p:cNvSpPr/>
                <p:nvPr/>
              </p:nvSpPr>
              <p:spPr>
                <a:xfrm>
                  <a:off x="-437316" y="1866948"/>
                  <a:ext cx="43853" cy="43853"/>
                </a:xfrm>
                <a:custGeom>
                  <a:rect b="b" l="l" r="r" t="t"/>
                  <a:pathLst>
                    <a:path extrusionOk="0" h="2071" w="2071">
                      <a:moveTo>
                        <a:pt x="1009" y="1"/>
                      </a:moveTo>
                      <a:cubicBezTo>
                        <a:pt x="478" y="1"/>
                        <a:pt x="53" y="425"/>
                        <a:pt x="53" y="956"/>
                      </a:cubicBezTo>
                      <a:cubicBezTo>
                        <a:pt x="0" y="1699"/>
                        <a:pt x="531" y="2070"/>
                        <a:pt x="1049" y="2070"/>
                      </a:cubicBezTo>
                      <a:cubicBezTo>
                        <a:pt x="1566" y="2070"/>
                        <a:pt x="2070" y="1699"/>
                        <a:pt x="1964" y="956"/>
                      </a:cubicBezTo>
                      <a:cubicBezTo>
                        <a:pt x="1964" y="425"/>
                        <a:pt x="1539" y="1"/>
                        <a:pt x="10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66"/>
                <p:cNvSpPr/>
                <p:nvPr/>
              </p:nvSpPr>
              <p:spPr>
                <a:xfrm>
                  <a:off x="-503636" y="1833238"/>
                  <a:ext cx="15754" cy="15754"/>
                </a:xfrm>
                <a:custGeom>
                  <a:rect b="b" l="l" r="r" t="t"/>
                  <a:pathLst>
                    <a:path extrusionOk="0" h="744" w="744">
                      <a:moveTo>
                        <a:pt x="372" y="0"/>
                      </a:moveTo>
                      <a:cubicBezTo>
                        <a:pt x="187" y="0"/>
                        <a:pt x="1" y="106"/>
                        <a:pt x="1" y="319"/>
                      </a:cubicBezTo>
                      <a:lnTo>
                        <a:pt x="1" y="425"/>
                      </a:lnTo>
                      <a:cubicBezTo>
                        <a:pt x="1" y="637"/>
                        <a:pt x="107" y="743"/>
                        <a:pt x="319" y="743"/>
                      </a:cubicBezTo>
                      <a:cubicBezTo>
                        <a:pt x="532" y="743"/>
                        <a:pt x="744" y="531"/>
                        <a:pt x="744" y="319"/>
                      </a:cubicBezTo>
                      <a:cubicBezTo>
                        <a:pt x="744" y="106"/>
                        <a:pt x="558" y="0"/>
                        <a:pt x="3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66"/>
                <p:cNvSpPr/>
                <p:nvPr/>
              </p:nvSpPr>
              <p:spPr>
                <a:xfrm>
                  <a:off x="-517103" y="1916964"/>
                  <a:ext cx="22488" cy="16876"/>
                </a:xfrm>
                <a:custGeom>
                  <a:rect b="b" l="l" r="r" t="t"/>
                  <a:pathLst>
                    <a:path extrusionOk="0" h="797" w="1062">
                      <a:moveTo>
                        <a:pt x="531" y="0"/>
                      </a:moveTo>
                      <a:cubicBezTo>
                        <a:pt x="292" y="0"/>
                        <a:pt x="53" y="133"/>
                        <a:pt x="0" y="398"/>
                      </a:cubicBezTo>
                      <a:cubicBezTo>
                        <a:pt x="53" y="664"/>
                        <a:pt x="292" y="796"/>
                        <a:pt x="531" y="796"/>
                      </a:cubicBezTo>
                      <a:cubicBezTo>
                        <a:pt x="770" y="796"/>
                        <a:pt x="1008" y="664"/>
                        <a:pt x="1062" y="398"/>
                      </a:cubicBezTo>
                      <a:cubicBezTo>
                        <a:pt x="1008" y="133"/>
                        <a:pt x="770" y="0"/>
                        <a:pt x="5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66"/>
                <p:cNvSpPr/>
                <p:nvPr/>
              </p:nvSpPr>
              <p:spPr>
                <a:xfrm>
                  <a:off x="-11381" y="1876498"/>
                  <a:ext cx="29243" cy="30937"/>
                </a:xfrm>
                <a:custGeom>
                  <a:rect b="b" l="l" r="r" t="t"/>
                  <a:pathLst>
                    <a:path extrusionOk="0" h="1461" w="1381">
                      <a:moveTo>
                        <a:pt x="690" y="1"/>
                      </a:moveTo>
                      <a:cubicBezTo>
                        <a:pt x="345" y="1"/>
                        <a:pt x="0" y="239"/>
                        <a:pt x="0" y="717"/>
                      </a:cubicBezTo>
                      <a:cubicBezTo>
                        <a:pt x="0" y="1142"/>
                        <a:pt x="319" y="1460"/>
                        <a:pt x="743" y="1460"/>
                      </a:cubicBezTo>
                      <a:cubicBezTo>
                        <a:pt x="1062" y="1460"/>
                        <a:pt x="1380" y="1142"/>
                        <a:pt x="1380" y="717"/>
                      </a:cubicBezTo>
                      <a:cubicBezTo>
                        <a:pt x="1380" y="239"/>
                        <a:pt x="1035" y="1"/>
                        <a:pt x="6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66"/>
                <p:cNvSpPr/>
                <p:nvPr/>
              </p:nvSpPr>
              <p:spPr>
                <a:xfrm>
                  <a:off x="-65335" y="1837727"/>
                  <a:ext cx="34706" cy="23758"/>
                </a:xfrm>
                <a:custGeom>
                  <a:rect b="b" l="l" r="r" t="t"/>
                  <a:pathLst>
                    <a:path extrusionOk="0" h="1122" w="1639">
                      <a:moveTo>
                        <a:pt x="744" y="1"/>
                      </a:moveTo>
                      <a:cubicBezTo>
                        <a:pt x="319" y="1"/>
                        <a:pt x="1" y="319"/>
                        <a:pt x="1" y="744"/>
                      </a:cubicBezTo>
                      <a:cubicBezTo>
                        <a:pt x="1" y="1017"/>
                        <a:pt x="105" y="1122"/>
                        <a:pt x="251" y="1122"/>
                      </a:cubicBezTo>
                      <a:cubicBezTo>
                        <a:pt x="726" y="1122"/>
                        <a:pt x="1638" y="1"/>
                        <a:pt x="7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66"/>
                <p:cNvSpPr/>
                <p:nvPr/>
              </p:nvSpPr>
              <p:spPr>
                <a:xfrm>
                  <a:off x="-103534" y="1920902"/>
                  <a:ext cx="17321" cy="12409"/>
                </a:xfrm>
                <a:custGeom>
                  <a:rect b="b" l="l" r="r" t="t"/>
                  <a:pathLst>
                    <a:path extrusionOk="0" h="586" w="818">
                      <a:moveTo>
                        <a:pt x="319" y="0"/>
                      </a:moveTo>
                      <a:cubicBezTo>
                        <a:pt x="213" y="0"/>
                        <a:pt x="0" y="212"/>
                        <a:pt x="0" y="425"/>
                      </a:cubicBezTo>
                      <a:cubicBezTo>
                        <a:pt x="0" y="540"/>
                        <a:pt x="45" y="585"/>
                        <a:pt x="110" y="585"/>
                      </a:cubicBezTo>
                      <a:cubicBezTo>
                        <a:pt x="340" y="585"/>
                        <a:pt x="817" y="0"/>
                        <a:pt x="3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66"/>
                <p:cNvSpPr/>
                <p:nvPr/>
              </p:nvSpPr>
              <p:spPr>
                <a:xfrm>
                  <a:off x="-1355512" y="3584054"/>
                  <a:ext cx="1956443" cy="620155"/>
                </a:xfrm>
                <a:custGeom>
                  <a:rect b="b" l="l" r="r" t="t"/>
                  <a:pathLst>
                    <a:path extrusionOk="0" h="29869" w="92394">
                      <a:moveTo>
                        <a:pt x="1" y="0"/>
                      </a:moveTo>
                      <a:cubicBezTo>
                        <a:pt x="1" y="0"/>
                        <a:pt x="2" y="1"/>
                        <a:pt x="4" y="2"/>
                      </a:cubicBezTo>
                      <a:lnTo>
                        <a:pt x="4" y="2"/>
                      </a:lnTo>
                      <a:cubicBezTo>
                        <a:pt x="3" y="1"/>
                        <a:pt x="2" y="1"/>
                        <a:pt x="1" y="0"/>
                      </a:cubicBezTo>
                      <a:close/>
                      <a:moveTo>
                        <a:pt x="4" y="2"/>
                      </a:moveTo>
                      <a:cubicBezTo>
                        <a:pt x="1926" y="1190"/>
                        <a:pt x="15510" y="22824"/>
                        <a:pt x="38533" y="27492"/>
                      </a:cubicBezTo>
                      <a:cubicBezTo>
                        <a:pt x="44840" y="28796"/>
                        <a:pt x="51916" y="29868"/>
                        <a:pt x="58930" y="29868"/>
                      </a:cubicBezTo>
                      <a:cubicBezTo>
                        <a:pt x="66198" y="29868"/>
                        <a:pt x="73400" y="28717"/>
                        <a:pt x="79612" y="25476"/>
                      </a:cubicBezTo>
                      <a:cubicBezTo>
                        <a:pt x="92393" y="18829"/>
                        <a:pt x="74936" y="16123"/>
                        <a:pt x="68134" y="16123"/>
                      </a:cubicBezTo>
                      <a:cubicBezTo>
                        <a:pt x="67875" y="16123"/>
                        <a:pt x="67631" y="16127"/>
                        <a:pt x="67405" y="16135"/>
                      </a:cubicBezTo>
                      <a:cubicBezTo>
                        <a:pt x="67175" y="16143"/>
                        <a:pt x="66946" y="16147"/>
                        <a:pt x="66717" y="16147"/>
                      </a:cubicBezTo>
                      <a:cubicBezTo>
                        <a:pt x="52910" y="16147"/>
                        <a:pt x="41611" y="638"/>
                        <a:pt x="41611" y="637"/>
                      </a:cubicBezTo>
                      <a:lnTo>
                        <a:pt x="41611" y="637"/>
                      </a:lnTo>
                      <a:cubicBezTo>
                        <a:pt x="41611" y="638"/>
                        <a:pt x="42884" y="10403"/>
                        <a:pt x="33544" y="12950"/>
                      </a:cubicBezTo>
                      <a:cubicBezTo>
                        <a:pt x="32926" y="13116"/>
                        <a:pt x="32227" y="13193"/>
                        <a:pt x="31461" y="13193"/>
                      </a:cubicBezTo>
                      <a:cubicBezTo>
                        <a:pt x="21508" y="13193"/>
                        <a:pt x="293" y="180"/>
                        <a:pt x="4" y="2"/>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66"/>
                <p:cNvSpPr/>
                <p:nvPr/>
              </p:nvSpPr>
              <p:spPr>
                <a:xfrm>
                  <a:off x="-1060889" y="2927433"/>
                  <a:ext cx="1391158" cy="1173825"/>
                </a:xfrm>
                <a:custGeom>
                  <a:rect b="b" l="l" r="r" t="t"/>
                  <a:pathLst>
                    <a:path extrusionOk="0" h="52438" w="70483">
                      <a:moveTo>
                        <a:pt x="1" y="1"/>
                      </a:moveTo>
                      <a:cubicBezTo>
                        <a:pt x="1" y="1"/>
                        <a:pt x="744" y="1"/>
                        <a:pt x="2018" y="319"/>
                      </a:cubicBezTo>
                      <a:cubicBezTo>
                        <a:pt x="3716" y="744"/>
                        <a:pt x="5308" y="1487"/>
                        <a:pt x="6794" y="2548"/>
                      </a:cubicBezTo>
                      <a:cubicBezTo>
                        <a:pt x="10403" y="5096"/>
                        <a:pt x="14118" y="9766"/>
                        <a:pt x="17197" y="14861"/>
                      </a:cubicBezTo>
                      <a:cubicBezTo>
                        <a:pt x="18789" y="17303"/>
                        <a:pt x="20275" y="19956"/>
                        <a:pt x="21655" y="22292"/>
                      </a:cubicBezTo>
                      <a:cubicBezTo>
                        <a:pt x="22292" y="23565"/>
                        <a:pt x="22929" y="24733"/>
                        <a:pt x="23672" y="25795"/>
                      </a:cubicBezTo>
                      <a:cubicBezTo>
                        <a:pt x="23990" y="26325"/>
                        <a:pt x="24309" y="26856"/>
                        <a:pt x="24627" y="27387"/>
                      </a:cubicBezTo>
                      <a:lnTo>
                        <a:pt x="25795" y="28767"/>
                      </a:lnTo>
                      <a:cubicBezTo>
                        <a:pt x="26432" y="29616"/>
                        <a:pt x="27068" y="30359"/>
                        <a:pt x="27811" y="31102"/>
                      </a:cubicBezTo>
                      <a:cubicBezTo>
                        <a:pt x="28342" y="31739"/>
                        <a:pt x="28873" y="32270"/>
                        <a:pt x="29510" y="32800"/>
                      </a:cubicBezTo>
                      <a:lnTo>
                        <a:pt x="30677" y="33862"/>
                      </a:lnTo>
                      <a:cubicBezTo>
                        <a:pt x="30784" y="33968"/>
                        <a:pt x="30890" y="34074"/>
                        <a:pt x="31102" y="34180"/>
                      </a:cubicBezTo>
                      <a:lnTo>
                        <a:pt x="32694" y="35454"/>
                      </a:lnTo>
                      <a:cubicBezTo>
                        <a:pt x="33225" y="35879"/>
                        <a:pt x="33862" y="36303"/>
                        <a:pt x="34711" y="36728"/>
                      </a:cubicBezTo>
                      <a:lnTo>
                        <a:pt x="35879" y="37577"/>
                      </a:lnTo>
                      <a:lnTo>
                        <a:pt x="37259" y="38426"/>
                      </a:lnTo>
                      <a:cubicBezTo>
                        <a:pt x="39488" y="39700"/>
                        <a:pt x="41823" y="40868"/>
                        <a:pt x="44158" y="41823"/>
                      </a:cubicBezTo>
                      <a:cubicBezTo>
                        <a:pt x="45538" y="42354"/>
                        <a:pt x="47024" y="42778"/>
                        <a:pt x="48404" y="42990"/>
                      </a:cubicBezTo>
                      <a:cubicBezTo>
                        <a:pt x="49890" y="43203"/>
                        <a:pt x="51376" y="43309"/>
                        <a:pt x="52968" y="43415"/>
                      </a:cubicBezTo>
                      <a:cubicBezTo>
                        <a:pt x="53476" y="43396"/>
                        <a:pt x="53984" y="43387"/>
                        <a:pt x="54491" y="43387"/>
                      </a:cubicBezTo>
                      <a:cubicBezTo>
                        <a:pt x="56850" y="43387"/>
                        <a:pt x="59208" y="43578"/>
                        <a:pt x="61566" y="43840"/>
                      </a:cubicBezTo>
                      <a:cubicBezTo>
                        <a:pt x="62946" y="44052"/>
                        <a:pt x="64220" y="44477"/>
                        <a:pt x="65388" y="44901"/>
                      </a:cubicBezTo>
                      <a:cubicBezTo>
                        <a:pt x="66449" y="45432"/>
                        <a:pt x="67405" y="46175"/>
                        <a:pt x="68148" y="47024"/>
                      </a:cubicBezTo>
                      <a:cubicBezTo>
                        <a:pt x="68891" y="47767"/>
                        <a:pt x="69421" y="48510"/>
                        <a:pt x="69846" y="49465"/>
                      </a:cubicBezTo>
                      <a:cubicBezTo>
                        <a:pt x="70271" y="50102"/>
                        <a:pt x="70271" y="50845"/>
                        <a:pt x="69846" y="51482"/>
                      </a:cubicBezTo>
                      <a:cubicBezTo>
                        <a:pt x="69528" y="51801"/>
                        <a:pt x="69103" y="52013"/>
                        <a:pt x="68678" y="52225"/>
                      </a:cubicBezTo>
                      <a:cubicBezTo>
                        <a:pt x="68466" y="52225"/>
                        <a:pt x="68254" y="52225"/>
                        <a:pt x="68148" y="52331"/>
                      </a:cubicBezTo>
                      <a:cubicBezTo>
                        <a:pt x="68148" y="52331"/>
                        <a:pt x="68360" y="52331"/>
                        <a:pt x="68572" y="52438"/>
                      </a:cubicBezTo>
                      <a:cubicBezTo>
                        <a:pt x="69103" y="52331"/>
                        <a:pt x="69634" y="52119"/>
                        <a:pt x="69952" y="51695"/>
                      </a:cubicBezTo>
                      <a:cubicBezTo>
                        <a:pt x="70271" y="51482"/>
                        <a:pt x="70483" y="51058"/>
                        <a:pt x="70483" y="50633"/>
                      </a:cubicBezTo>
                      <a:cubicBezTo>
                        <a:pt x="70483" y="50209"/>
                        <a:pt x="70377" y="49784"/>
                        <a:pt x="70164" y="49359"/>
                      </a:cubicBezTo>
                      <a:cubicBezTo>
                        <a:pt x="69846" y="48404"/>
                        <a:pt x="69209" y="47449"/>
                        <a:pt x="68572" y="46706"/>
                      </a:cubicBezTo>
                      <a:cubicBezTo>
                        <a:pt x="68148" y="46281"/>
                        <a:pt x="67723" y="45856"/>
                        <a:pt x="67192" y="45432"/>
                      </a:cubicBezTo>
                      <a:cubicBezTo>
                        <a:pt x="66768" y="45007"/>
                        <a:pt x="66131" y="44689"/>
                        <a:pt x="65600" y="44370"/>
                      </a:cubicBezTo>
                      <a:cubicBezTo>
                        <a:pt x="64326" y="43840"/>
                        <a:pt x="63053" y="43415"/>
                        <a:pt x="61673" y="43203"/>
                      </a:cubicBezTo>
                      <a:cubicBezTo>
                        <a:pt x="58807" y="42778"/>
                        <a:pt x="55834" y="42566"/>
                        <a:pt x="52862" y="42460"/>
                      </a:cubicBezTo>
                      <a:cubicBezTo>
                        <a:pt x="51482" y="42460"/>
                        <a:pt x="49996" y="42247"/>
                        <a:pt x="48510" y="42035"/>
                      </a:cubicBezTo>
                      <a:cubicBezTo>
                        <a:pt x="47237" y="41823"/>
                        <a:pt x="45857" y="41398"/>
                        <a:pt x="44583" y="40868"/>
                      </a:cubicBezTo>
                      <a:cubicBezTo>
                        <a:pt x="42248" y="39806"/>
                        <a:pt x="40018" y="38745"/>
                        <a:pt x="37895" y="37365"/>
                      </a:cubicBezTo>
                      <a:lnTo>
                        <a:pt x="36516" y="36622"/>
                      </a:lnTo>
                      <a:lnTo>
                        <a:pt x="35348" y="35772"/>
                      </a:lnTo>
                      <a:cubicBezTo>
                        <a:pt x="34605" y="35242"/>
                        <a:pt x="33968" y="34817"/>
                        <a:pt x="33437" y="34393"/>
                      </a:cubicBezTo>
                      <a:lnTo>
                        <a:pt x="31845" y="33225"/>
                      </a:lnTo>
                      <a:cubicBezTo>
                        <a:pt x="31845" y="33225"/>
                        <a:pt x="31739" y="33119"/>
                        <a:pt x="31527" y="32906"/>
                      </a:cubicBezTo>
                      <a:cubicBezTo>
                        <a:pt x="31208" y="32588"/>
                        <a:pt x="30890" y="32270"/>
                        <a:pt x="30359" y="31845"/>
                      </a:cubicBezTo>
                      <a:cubicBezTo>
                        <a:pt x="29828" y="31420"/>
                        <a:pt x="29191" y="30890"/>
                        <a:pt x="28661" y="30253"/>
                      </a:cubicBezTo>
                      <a:cubicBezTo>
                        <a:pt x="28024" y="29616"/>
                        <a:pt x="27281" y="28873"/>
                        <a:pt x="26750" y="28024"/>
                      </a:cubicBezTo>
                      <a:lnTo>
                        <a:pt x="25582" y="26750"/>
                      </a:lnTo>
                      <a:cubicBezTo>
                        <a:pt x="25264" y="26325"/>
                        <a:pt x="24945" y="25795"/>
                        <a:pt x="24627" y="25264"/>
                      </a:cubicBezTo>
                      <a:cubicBezTo>
                        <a:pt x="23990" y="24202"/>
                        <a:pt x="23247" y="23035"/>
                        <a:pt x="22504" y="21761"/>
                      </a:cubicBezTo>
                      <a:cubicBezTo>
                        <a:pt x="21124" y="19426"/>
                        <a:pt x="19638" y="16878"/>
                        <a:pt x="17940" y="14331"/>
                      </a:cubicBezTo>
                      <a:cubicBezTo>
                        <a:pt x="14755" y="9342"/>
                        <a:pt x="10934" y="4565"/>
                        <a:pt x="7006" y="2124"/>
                      </a:cubicBezTo>
                      <a:cubicBezTo>
                        <a:pt x="5520" y="1168"/>
                        <a:pt x="3822" y="425"/>
                        <a:pt x="2018" y="107"/>
                      </a:cubicBezTo>
                      <a:cubicBezTo>
                        <a:pt x="1487" y="1"/>
                        <a:pt x="1062" y="1"/>
                        <a:pt x="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66"/>
                <p:cNvSpPr/>
                <p:nvPr/>
              </p:nvSpPr>
              <p:spPr>
                <a:xfrm rot="-782811">
                  <a:off x="51547" y="3958753"/>
                  <a:ext cx="236028" cy="100598"/>
                </a:xfrm>
                <a:custGeom>
                  <a:rect b="b" l="l" r="r" t="t"/>
                  <a:pathLst>
                    <a:path extrusionOk="0" h="4751" w="11147">
                      <a:moveTo>
                        <a:pt x="4300" y="1"/>
                      </a:moveTo>
                      <a:cubicBezTo>
                        <a:pt x="3902" y="1"/>
                        <a:pt x="3503" y="27"/>
                        <a:pt x="3079" y="80"/>
                      </a:cubicBezTo>
                      <a:cubicBezTo>
                        <a:pt x="2017" y="80"/>
                        <a:pt x="956" y="399"/>
                        <a:pt x="1" y="1036"/>
                      </a:cubicBezTo>
                      <a:cubicBezTo>
                        <a:pt x="17" y="1052"/>
                        <a:pt x="64" y="1058"/>
                        <a:pt x="138" y="1058"/>
                      </a:cubicBezTo>
                      <a:cubicBezTo>
                        <a:pt x="426" y="1058"/>
                        <a:pt x="1119" y="961"/>
                        <a:pt x="1937" y="961"/>
                      </a:cubicBezTo>
                      <a:cubicBezTo>
                        <a:pt x="2301" y="961"/>
                        <a:pt x="2690" y="980"/>
                        <a:pt x="3079" y="1036"/>
                      </a:cubicBezTo>
                      <a:cubicBezTo>
                        <a:pt x="3822" y="1036"/>
                        <a:pt x="4459" y="1142"/>
                        <a:pt x="5202" y="1354"/>
                      </a:cubicBezTo>
                      <a:lnTo>
                        <a:pt x="6051" y="1566"/>
                      </a:lnTo>
                      <a:lnTo>
                        <a:pt x="6369" y="1673"/>
                      </a:lnTo>
                      <a:cubicBezTo>
                        <a:pt x="6582" y="1673"/>
                        <a:pt x="6794" y="1779"/>
                        <a:pt x="7006" y="1885"/>
                      </a:cubicBezTo>
                      <a:cubicBezTo>
                        <a:pt x="7643" y="1991"/>
                        <a:pt x="8280" y="2309"/>
                        <a:pt x="8811" y="2734"/>
                      </a:cubicBezTo>
                      <a:cubicBezTo>
                        <a:pt x="9448" y="3053"/>
                        <a:pt x="9872" y="3477"/>
                        <a:pt x="10403" y="4008"/>
                      </a:cubicBezTo>
                      <a:cubicBezTo>
                        <a:pt x="10722" y="4432"/>
                        <a:pt x="10934" y="4751"/>
                        <a:pt x="11040" y="4751"/>
                      </a:cubicBezTo>
                      <a:cubicBezTo>
                        <a:pt x="11146" y="4751"/>
                        <a:pt x="11040" y="4326"/>
                        <a:pt x="10828" y="3689"/>
                      </a:cubicBezTo>
                      <a:cubicBezTo>
                        <a:pt x="10509" y="2946"/>
                        <a:pt x="10085" y="2416"/>
                        <a:pt x="9448" y="1885"/>
                      </a:cubicBezTo>
                      <a:cubicBezTo>
                        <a:pt x="8811" y="1354"/>
                        <a:pt x="8174" y="930"/>
                        <a:pt x="7537" y="611"/>
                      </a:cubicBezTo>
                      <a:cubicBezTo>
                        <a:pt x="7219" y="505"/>
                        <a:pt x="7006" y="399"/>
                        <a:pt x="6794" y="293"/>
                      </a:cubicBezTo>
                      <a:lnTo>
                        <a:pt x="6476" y="187"/>
                      </a:lnTo>
                      <a:lnTo>
                        <a:pt x="5520" y="80"/>
                      </a:lnTo>
                      <a:cubicBezTo>
                        <a:pt x="5096" y="27"/>
                        <a:pt x="4698" y="1"/>
                        <a:pt x="4300" y="1"/>
                      </a:cubicBezTo>
                      <a:close/>
                    </a:path>
                  </a:pathLst>
                </a:custGeom>
                <a:solidFill>
                  <a:srgbClr val="FFD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66"/>
                <p:cNvSpPr/>
                <p:nvPr/>
              </p:nvSpPr>
              <p:spPr>
                <a:xfrm>
                  <a:off x="76284" y="4076411"/>
                  <a:ext cx="186573" cy="92175"/>
                </a:xfrm>
                <a:custGeom>
                  <a:rect b="b" l="l" r="r" t="t"/>
                  <a:pathLst>
                    <a:path extrusionOk="0" h="4353" w="8811">
                      <a:moveTo>
                        <a:pt x="2654" y="1"/>
                      </a:moveTo>
                      <a:cubicBezTo>
                        <a:pt x="1274" y="1"/>
                        <a:pt x="0" y="213"/>
                        <a:pt x="0" y="425"/>
                      </a:cubicBezTo>
                      <a:cubicBezTo>
                        <a:pt x="0" y="531"/>
                        <a:pt x="1274" y="638"/>
                        <a:pt x="2548" y="956"/>
                      </a:cubicBezTo>
                      <a:cubicBezTo>
                        <a:pt x="3291" y="1062"/>
                        <a:pt x="4034" y="1381"/>
                        <a:pt x="4883" y="1699"/>
                      </a:cubicBezTo>
                      <a:cubicBezTo>
                        <a:pt x="5626" y="1805"/>
                        <a:pt x="6263" y="2124"/>
                        <a:pt x="7006" y="2654"/>
                      </a:cubicBezTo>
                      <a:cubicBezTo>
                        <a:pt x="7430" y="2867"/>
                        <a:pt x="7855" y="3291"/>
                        <a:pt x="8173" y="3716"/>
                      </a:cubicBezTo>
                      <a:cubicBezTo>
                        <a:pt x="8386" y="4034"/>
                        <a:pt x="8598" y="4353"/>
                        <a:pt x="8704" y="4353"/>
                      </a:cubicBezTo>
                      <a:cubicBezTo>
                        <a:pt x="8810" y="4353"/>
                        <a:pt x="8810" y="3928"/>
                        <a:pt x="8598" y="3397"/>
                      </a:cubicBezTo>
                      <a:cubicBezTo>
                        <a:pt x="8386" y="2867"/>
                        <a:pt x="8067" y="2336"/>
                        <a:pt x="7537" y="1805"/>
                      </a:cubicBezTo>
                      <a:cubicBezTo>
                        <a:pt x="7112" y="1381"/>
                        <a:pt x="6581" y="1062"/>
                        <a:pt x="6051" y="744"/>
                      </a:cubicBezTo>
                      <a:lnTo>
                        <a:pt x="5307" y="319"/>
                      </a:lnTo>
                      <a:lnTo>
                        <a:pt x="4989" y="319"/>
                      </a:lnTo>
                      <a:cubicBezTo>
                        <a:pt x="4883" y="319"/>
                        <a:pt x="4671" y="213"/>
                        <a:pt x="4458" y="213"/>
                      </a:cubicBezTo>
                      <a:cubicBezTo>
                        <a:pt x="3821" y="107"/>
                        <a:pt x="3185" y="1"/>
                        <a:pt x="2654" y="1"/>
                      </a:cubicBezTo>
                      <a:close/>
                    </a:path>
                  </a:pathLst>
                </a:custGeom>
                <a:solidFill>
                  <a:srgbClr val="FFD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66"/>
                <p:cNvSpPr/>
                <p:nvPr/>
              </p:nvSpPr>
              <p:spPr>
                <a:xfrm rot="203871">
                  <a:off x="-1416190" y="3489932"/>
                  <a:ext cx="721529" cy="586667"/>
                </a:xfrm>
                <a:custGeom>
                  <a:rect b="b" l="l" r="r" t="t"/>
                  <a:pathLst>
                    <a:path extrusionOk="0" h="27706" w="34075">
                      <a:moveTo>
                        <a:pt x="1" y="1"/>
                      </a:moveTo>
                      <a:lnTo>
                        <a:pt x="1" y="1"/>
                      </a:lnTo>
                      <a:cubicBezTo>
                        <a:pt x="425" y="1168"/>
                        <a:pt x="956" y="2230"/>
                        <a:pt x="1593" y="3185"/>
                      </a:cubicBezTo>
                      <a:cubicBezTo>
                        <a:pt x="2867" y="5520"/>
                        <a:pt x="4247" y="7643"/>
                        <a:pt x="5945" y="9660"/>
                      </a:cubicBezTo>
                      <a:cubicBezTo>
                        <a:pt x="7537" y="11677"/>
                        <a:pt x="9342" y="13588"/>
                        <a:pt x="11253" y="15392"/>
                      </a:cubicBezTo>
                      <a:cubicBezTo>
                        <a:pt x="11996" y="16135"/>
                        <a:pt x="12633" y="16666"/>
                        <a:pt x="13163" y="17090"/>
                      </a:cubicBezTo>
                      <a:lnTo>
                        <a:pt x="13906" y="17727"/>
                      </a:lnTo>
                      <a:cubicBezTo>
                        <a:pt x="13906" y="17727"/>
                        <a:pt x="14968" y="18683"/>
                        <a:pt x="16772" y="19850"/>
                      </a:cubicBezTo>
                      <a:cubicBezTo>
                        <a:pt x="18895" y="21336"/>
                        <a:pt x="21124" y="22716"/>
                        <a:pt x="23460" y="23884"/>
                      </a:cubicBezTo>
                      <a:cubicBezTo>
                        <a:pt x="25795" y="25051"/>
                        <a:pt x="28236" y="26007"/>
                        <a:pt x="30678" y="26750"/>
                      </a:cubicBezTo>
                      <a:cubicBezTo>
                        <a:pt x="31739" y="27174"/>
                        <a:pt x="32907" y="27493"/>
                        <a:pt x="34074" y="27705"/>
                      </a:cubicBezTo>
                      <a:cubicBezTo>
                        <a:pt x="33013" y="27174"/>
                        <a:pt x="31951" y="26644"/>
                        <a:pt x="30890" y="26325"/>
                      </a:cubicBezTo>
                      <a:cubicBezTo>
                        <a:pt x="28449" y="25370"/>
                        <a:pt x="26113" y="24202"/>
                        <a:pt x="23884" y="23035"/>
                      </a:cubicBezTo>
                      <a:cubicBezTo>
                        <a:pt x="21655" y="21761"/>
                        <a:pt x="19532" y="20381"/>
                        <a:pt x="17409" y="18895"/>
                      </a:cubicBezTo>
                      <a:cubicBezTo>
                        <a:pt x="15711" y="17621"/>
                        <a:pt x="14649" y="16772"/>
                        <a:pt x="14649" y="16772"/>
                      </a:cubicBezTo>
                      <a:lnTo>
                        <a:pt x="13906" y="16135"/>
                      </a:lnTo>
                      <a:cubicBezTo>
                        <a:pt x="13482" y="15710"/>
                        <a:pt x="12739" y="15180"/>
                        <a:pt x="11996" y="14543"/>
                      </a:cubicBezTo>
                      <a:cubicBezTo>
                        <a:pt x="10085" y="12844"/>
                        <a:pt x="8280" y="11040"/>
                        <a:pt x="6582" y="9023"/>
                      </a:cubicBezTo>
                      <a:cubicBezTo>
                        <a:pt x="4990" y="7113"/>
                        <a:pt x="3398" y="5096"/>
                        <a:pt x="2018" y="2973"/>
                      </a:cubicBezTo>
                      <a:cubicBezTo>
                        <a:pt x="1381" y="1911"/>
                        <a:pt x="744" y="956"/>
                        <a:pt x="1" y="1"/>
                      </a:cubicBezTo>
                      <a:close/>
                    </a:path>
                  </a:pathLst>
                </a:custGeom>
                <a:solidFill>
                  <a:srgbClr val="FFD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66"/>
                <p:cNvSpPr/>
                <p:nvPr/>
              </p:nvSpPr>
              <p:spPr>
                <a:xfrm>
                  <a:off x="-1377977" y="3548263"/>
                  <a:ext cx="1881254" cy="665284"/>
                </a:xfrm>
                <a:custGeom>
                  <a:rect b="b" l="l" r="r" t="t"/>
                  <a:pathLst>
                    <a:path extrusionOk="0" h="29830" w="87786">
                      <a:moveTo>
                        <a:pt x="1" y="0"/>
                      </a:moveTo>
                      <a:cubicBezTo>
                        <a:pt x="1" y="0"/>
                        <a:pt x="15" y="9"/>
                        <a:pt x="43" y="26"/>
                      </a:cubicBezTo>
                      <a:lnTo>
                        <a:pt x="43" y="26"/>
                      </a:lnTo>
                      <a:cubicBezTo>
                        <a:pt x="29" y="16"/>
                        <a:pt x="14" y="8"/>
                        <a:pt x="1" y="0"/>
                      </a:cubicBezTo>
                      <a:close/>
                      <a:moveTo>
                        <a:pt x="43" y="26"/>
                      </a:moveTo>
                      <a:cubicBezTo>
                        <a:pt x="2104" y="1368"/>
                        <a:pt x="15662" y="22750"/>
                        <a:pt x="38533" y="27492"/>
                      </a:cubicBezTo>
                      <a:cubicBezTo>
                        <a:pt x="44852" y="28787"/>
                        <a:pt x="51879" y="29830"/>
                        <a:pt x="58837" y="29830"/>
                      </a:cubicBezTo>
                      <a:cubicBezTo>
                        <a:pt x="66137" y="29830"/>
                        <a:pt x="73362" y="28682"/>
                        <a:pt x="79612" y="25476"/>
                      </a:cubicBezTo>
                      <a:cubicBezTo>
                        <a:pt x="87785" y="21230"/>
                        <a:pt x="83539" y="18576"/>
                        <a:pt x="77701" y="17196"/>
                      </a:cubicBezTo>
                      <a:cubicBezTo>
                        <a:pt x="76852" y="20274"/>
                        <a:pt x="71014" y="24202"/>
                        <a:pt x="56047" y="24945"/>
                      </a:cubicBezTo>
                      <a:cubicBezTo>
                        <a:pt x="55597" y="24970"/>
                        <a:pt x="55142" y="24982"/>
                        <a:pt x="54682" y="24982"/>
                      </a:cubicBezTo>
                      <a:cubicBezTo>
                        <a:pt x="41361" y="24982"/>
                        <a:pt x="24004" y="14790"/>
                        <a:pt x="12102" y="6581"/>
                      </a:cubicBezTo>
                      <a:cubicBezTo>
                        <a:pt x="5758" y="3460"/>
                        <a:pt x="561" y="338"/>
                        <a:pt x="43" y="2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66"/>
                <p:cNvSpPr/>
                <p:nvPr/>
              </p:nvSpPr>
              <p:spPr>
                <a:xfrm>
                  <a:off x="-4756381" y="3057301"/>
                  <a:ext cx="1960149" cy="1173878"/>
                </a:xfrm>
                <a:custGeom>
                  <a:rect b="b" l="l" r="r" t="t"/>
                  <a:pathLst>
                    <a:path extrusionOk="0" h="55437" w="92569">
                      <a:moveTo>
                        <a:pt x="64998" y="1"/>
                      </a:moveTo>
                      <a:cubicBezTo>
                        <a:pt x="49650" y="1"/>
                        <a:pt x="34187" y="6943"/>
                        <a:pt x="34187" y="6943"/>
                      </a:cubicBezTo>
                      <a:cubicBezTo>
                        <a:pt x="34187" y="6943"/>
                        <a:pt x="41299" y="21804"/>
                        <a:pt x="36310" y="22653"/>
                      </a:cubicBezTo>
                      <a:cubicBezTo>
                        <a:pt x="36112" y="22683"/>
                        <a:pt x="35905" y="22697"/>
                        <a:pt x="35689" y="22697"/>
                      </a:cubicBezTo>
                      <a:cubicBezTo>
                        <a:pt x="30440" y="22697"/>
                        <a:pt x="19963" y="14374"/>
                        <a:pt x="19963" y="14374"/>
                      </a:cubicBezTo>
                      <a:cubicBezTo>
                        <a:pt x="19963" y="14374"/>
                        <a:pt x="17840" y="19575"/>
                        <a:pt x="15399" y="26899"/>
                      </a:cubicBezTo>
                      <a:cubicBezTo>
                        <a:pt x="12851" y="34117"/>
                        <a:pt x="1812" y="44944"/>
                        <a:pt x="750" y="49402"/>
                      </a:cubicBezTo>
                      <a:cubicBezTo>
                        <a:pt x="0" y="52552"/>
                        <a:pt x="1740" y="55437"/>
                        <a:pt x="5446" y="55437"/>
                      </a:cubicBezTo>
                      <a:cubicBezTo>
                        <a:pt x="6986" y="55437"/>
                        <a:pt x="8865" y="54939"/>
                        <a:pt x="11047" y="53755"/>
                      </a:cubicBezTo>
                      <a:cubicBezTo>
                        <a:pt x="18371" y="49721"/>
                        <a:pt x="22935" y="36346"/>
                        <a:pt x="22935" y="36346"/>
                      </a:cubicBezTo>
                      <a:cubicBezTo>
                        <a:pt x="22935" y="36346"/>
                        <a:pt x="32846" y="50581"/>
                        <a:pt x="55737" y="50581"/>
                      </a:cubicBezTo>
                      <a:cubicBezTo>
                        <a:pt x="57693" y="50581"/>
                        <a:pt x="59744" y="50477"/>
                        <a:pt x="61891" y="50252"/>
                      </a:cubicBezTo>
                      <a:cubicBezTo>
                        <a:pt x="89171" y="47386"/>
                        <a:pt x="92568" y="17027"/>
                        <a:pt x="92568" y="17027"/>
                      </a:cubicBezTo>
                      <a:cubicBezTo>
                        <a:pt x="87648" y="3801"/>
                        <a:pt x="76355" y="1"/>
                        <a:pt x="649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66"/>
                <p:cNvSpPr/>
                <p:nvPr/>
              </p:nvSpPr>
              <p:spPr>
                <a:xfrm>
                  <a:off x="-4742744" y="3132387"/>
                  <a:ext cx="1076643" cy="1095086"/>
                </a:xfrm>
                <a:custGeom>
                  <a:rect b="b" l="l" r="r" t="t"/>
                  <a:pathLst>
                    <a:path extrusionOk="0" h="51716" w="50845">
                      <a:moveTo>
                        <a:pt x="42672" y="1"/>
                      </a:moveTo>
                      <a:cubicBezTo>
                        <a:pt x="39593" y="956"/>
                        <a:pt x="36515" y="2017"/>
                        <a:pt x="33543" y="3291"/>
                      </a:cubicBezTo>
                      <a:cubicBezTo>
                        <a:pt x="33543" y="3291"/>
                        <a:pt x="40655" y="18152"/>
                        <a:pt x="35666" y="19001"/>
                      </a:cubicBezTo>
                      <a:cubicBezTo>
                        <a:pt x="35468" y="19031"/>
                        <a:pt x="35261" y="19045"/>
                        <a:pt x="35045" y="19045"/>
                      </a:cubicBezTo>
                      <a:cubicBezTo>
                        <a:pt x="29796" y="19045"/>
                        <a:pt x="19319" y="10722"/>
                        <a:pt x="19319" y="10722"/>
                      </a:cubicBezTo>
                      <a:lnTo>
                        <a:pt x="19319" y="10828"/>
                      </a:lnTo>
                      <a:cubicBezTo>
                        <a:pt x="18576" y="12738"/>
                        <a:pt x="17833" y="14755"/>
                        <a:pt x="17090" y="16666"/>
                      </a:cubicBezTo>
                      <a:lnTo>
                        <a:pt x="16878" y="17197"/>
                      </a:lnTo>
                      <a:cubicBezTo>
                        <a:pt x="16135" y="19213"/>
                        <a:pt x="15498" y="21230"/>
                        <a:pt x="14755" y="23141"/>
                      </a:cubicBezTo>
                      <a:cubicBezTo>
                        <a:pt x="12207" y="30571"/>
                        <a:pt x="1168" y="41292"/>
                        <a:pt x="106" y="45750"/>
                      </a:cubicBezTo>
                      <a:cubicBezTo>
                        <a:pt x="106" y="45963"/>
                        <a:pt x="0" y="46281"/>
                        <a:pt x="0" y="46493"/>
                      </a:cubicBezTo>
                      <a:cubicBezTo>
                        <a:pt x="0" y="46600"/>
                        <a:pt x="0" y="46706"/>
                        <a:pt x="0" y="46706"/>
                      </a:cubicBezTo>
                      <a:lnTo>
                        <a:pt x="0" y="47236"/>
                      </a:lnTo>
                      <a:lnTo>
                        <a:pt x="0" y="47555"/>
                      </a:lnTo>
                      <a:lnTo>
                        <a:pt x="0" y="47979"/>
                      </a:lnTo>
                      <a:lnTo>
                        <a:pt x="0" y="48192"/>
                      </a:lnTo>
                      <a:cubicBezTo>
                        <a:pt x="0" y="48404"/>
                        <a:pt x="106" y="48510"/>
                        <a:pt x="106" y="48616"/>
                      </a:cubicBezTo>
                      <a:cubicBezTo>
                        <a:pt x="106" y="48722"/>
                        <a:pt x="212" y="48829"/>
                        <a:pt x="212" y="48935"/>
                      </a:cubicBezTo>
                      <a:cubicBezTo>
                        <a:pt x="212" y="49041"/>
                        <a:pt x="319" y="49147"/>
                        <a:pt x="319" y="49253"/>
                      </a:cubicBezTo>
                      <a:cubicBezTo>
                        <a:pt x="425" y="49466"/>
                        <a:pt x="531" y="49678"/>
                        <a:pt x="743" y="49890"/>
                      </a:cubicBezTo>
                      <a:cubicBezTo>
                        <a:pt x="849" y="50102"/>
                        <a:pt x="955" y="50209"/>
                        <a:pt x="1168" y="50421"/>
                      </a:cubicBezTo>
                      <a:lnTo>
                        <a:pt x="1274" y="50527"/>
                      </a:lnTo>
                      <a:lnTo>
                        <a:pt x="1698" y="50845"/>
                      </a:lnTo>
                      <a:lnTo>
                        <a:pt x="1698" y="50952"/>
                      </a:lnTo>
                      <a:cubicBezTo>
                        <a:pt x="1911" y="51058"/>
                        <a:pt x="2123" y="51164"/>
                        <a:pt x="2229" y="51164"/>
                      </a:cubicBezTo>
                      <a:cubicBezTo>
                        <a:pt x="3073" y="51525"/>
                        <a:pt x="3985" y="51716"/>
                        <a:pt x="4907" y="51716"/>
                      </a:cubicBezTo>
                      <a:cubicBezTo>
                        <a:pt x="5610" y="51716"/>
                        <a:pt x="6318" y="51606"/>
                        <a:pt x="7006" y="51376"/>
                      </a:cubicBezTo>
                      <a:cubicBezTo>
                        <a:pt x="4458" y="49996"/>
                        <a:pt x="2548" y="47555"/>
                        <a:pt x="5095" y="43415"/>
                      </a:cubicBezTo>
                      <a:cubicBezTo>
                        <a:pt x="9331" y="36621"/>
                        <a:pt x="12539" y="32614"/>
                        <a:pt x="14782" y="32614"/>
                      </a:cubicBezTo>
                      <a:cubicBezTo>
                        <a:pt x="15237" y="32614"/>
                        <a:pt x="15652" y="32779"/>
                        <a:pt x="16028" y="33119"/>
                      </a:cubicBezTo>
                      <a:cubicBezTo>
                        <a:pt x="17514" y="34711"/>
                        <a:pt x="18788" y="36409"/>
                        <a:pt x="19956" y="38320"/>
                      </a:cubicBezTo>
                      <a:cubicBezTo>
                        <a:pt x="20487" y="37152"/>
                        <a:pt x="20911" y="36091"/>
                        <a:pt x="21336" y="35136"/>
                      </a:cubicBezTo>
                      <a:lnTo>
                        <a:pt x="21548" y="34499"/>
                      </a:lnTo>
                      <a:lnTo>
                        <a:pt x="21973" y="33543"/>
                      </a:lnTo>
                      <a:lnTo>
                        <a:pt x="21973" y="33437"/>
                      </a:lnTo>
                      <a:cubicBezTo>
                        <a:pt x="21973" y="33437"/>
                        <a:pt x="21973" y="33331"/>
                        <a:pt x="22079" y="33225"/>
                      </a:cubicBezTo>
                      <a:cubicBezTo>
                        <a:pt x="22079" y="33225"/>
                        <a:pt x="22079" y="33225"/>
                        <a:pt x="22079" y="33119"/>
                      </a:cubicBezTo>
                      <a:lnTo>
                        <a:pt x="22079" y="33013"/>
                      </a:lnTo>
                      <a:lnTo>
                        <a:pt x="22079" y="32906"/>
                      </a:lnTo>
                      <a:lnTo>
                        <a:pt x="22079" y="32800"/>
                      </a:lnTo>
                      <a:cubicBezTo>
                        <a:pt x="22716" y="33650"/>
                        <a:pt x="23459" y="34499"/>
                        <a:pt x="24202" y="35348"/>
                      </a:cubicBezTo>
                      <a:lnTo>
                        <a:pt x="24414" y="35242"/>
                      </a:lnTo>
                      <a:cubicBezTo>
                        <a:pt x="22716" y="31208"/>
                        <a:pt x="21336" y="26325"/>
                        <a:pt x="24520" y="25795"/>
                      </a:cubicBezTo>
                      <a:cubicBezTo>
                        <a:pt x="24862" y="25739"/>
                        <a:pt x="25207" y="25713"/>
                        <a:pt x="25554" y="25713"/>
                      </a:cubicBezTo>
                      <a:cubicBezTo>
                        <a:pt x="29183" y="25713"/>
                        <a:pt x="33008" y="28532"/>
                        <a:pt x="36303" y="29404"/>
                      </a:cubicBezTo>
                      <a:cubicBezTo>
                        <a:pt x="37482" y="29762"/>
                        <a:pt x="38623" y="29932"/>
                        <a:pt x="39705" y="29932"/>
                      </a:cubicBezTo>
                      <a:cubicBezTo>
                        <a:pt x="45347" y="29932"/>
                        <a:pt x="49414" y="25341"/>
                        <a:pt x="49147" y="19107"/>
                      </a:cubicBezTo>
                      <a:lnTo>
                        <a:pt x="49147" y="19107"/>
                      </a:lnTo>
                      <a:cubicBezTo>
                        <a:pt x="48404" y="19850"/>
                        <a:pt x="47554" y="20487"/>
                        <a:pt x="46705" y="21018"/>
                      </a:cubicBezTo>
                      <a:cubicBezTo>
                        <a:pt x="50420" y="16454"/>
                        <a:pt x="50845" y="5733"/>
                        <a:pt x="45962" y="1699"/>
                      </a:cubicBezTo>
                      <a:cubicBezTo>
                        <a:pt x="45007" y="956"/>
                        <a:pt x="43839" y="319"/>
                        <a:pt x="426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66"/>
                <p:cNvSpPr/>
                <p:nvPr/>
              </p:nvSpPr>
              <p:spPr>
                <a:xfrm>
                  <a:off x="-4756359" y="3361649"/>
                  <a:ext cx="1827508" cy="868281"/>
                </a:xfrm>
                <a:custGeom>
                  <a:rect b="b" l="l" r="r" t="t"/>
                  <a:pathLst>
                    <a:path extrusionOk="0" h="41005" w="86305">
                      <a:moveTo>
                        <a:pt x="19962" y="1"/>
                      </a:moveTo>
                      <a:cubicBezTo>
                        <a:pt x="19962" y="1"/>
                        <a:pt x="17945" y="5096"/>
                        <a:pt x="15291" y="12420"/>
                      </a:cubicBezTo>
                      <a:cubicBezTo>
                        <a:pt x="12744" y="19744"/>
                        <a:pt x="1811" y="30571"/>
                        <a:pt x="749" y="34923"/>
                      </a:cubicBezTo>
                      <a:cubicBezTo>
                        <a:pt x="0" y="38069"/>
                        <a:pt x="1736" y="41004"/>
                        <a:pt x="5396" y="41004"/>
                      </a:cubicBezTo>
                      <a:cubicBezTo>
                        <a:pt x="6923" y="41004"/>
                        <a:pt x="8784" y="40494"/>
                        <a:pt x="10939" y="39275"/>
                      </a:cubicBezTo>
                      <a:cubicBezTo>
                        <a:pt x="18370" y="35242"/>
                        <a:pt x="22934" y="21867"/>
                        <a:pt x="22934" y="21867"/>
                      </a:cubicBezTo>
                      <a:cubicBezTo>
                        <a:pt x="22934" y="21867"/>
                        <a:pt x="32854" y="36206"/>
                        <a:pt x="55770" y="36206"/>
                      </a:cubicBezTo>
                      <a:cubicBezTo>
                        <a:pt x="57716" y="36206"/>
                        <a:pt x="59755" y="36103"/>
                        <a:pt x="61890" y="35879"/>
                      </a:cubicBezTo>
                      <a:cubicBezTo>
                        <a:pt x="72081" y="34923"/>
                        <a:pt x="81103" y="29085"/>
                        <a:pt x="86304" y="20275"/>
                      </a:cubicBezTo>
                      <a:lnTo>
                        <a:pt x="86304" y="20275"/>
                      </a:lnTo>
                      <a:cubicBezTo>
                        <a:pt x="80663" y="25026"/>
                        <a:pt x="70765" y="31956"/>
                        <a:pt x="61149" y="31956"/>
                      </a:cubicBezTo>
                      <a:cubicBezTo>
                        <a:pt x="57013" y="31956"/>
                        <a:pt x="52930" y="30675"/>
                        <a:pt x="49259" y="27387"/>
                      </a:cubicBezTo>
                      <a:cubicBezTo>
                        <a:pt x="36840" y="16135"/>
                        <a:pt x="43421" y="7962"/>
                        <a:pt x="40873" y="213"/>
                      </a:cubicBezTo>
                      <a:lnTo>
                        <a:pt x="40873" y="213"/>
                      </a:lnTo>
                      <a:cubicBezTo>
                        <a:pt x="40236" y="2018"/>
                        <a:pt x="39069" y="3504"/>
                        <a:pt x="37476" y="4459"/>
                      </a:cubicBezTo>
                      <a:cubicBezTo>
                        <a:pt x="37476" y="5520"/>
                        <a:pt x="36627" y="6370"/>
                        <a:pt x="35672" y="6582"/>
                      </a:cubicBezTo>
                      <a:cubicBezTo>
                        <a:pt x="35396" y="6628"/>
                        <a:pt x="35105" y="6650"/>
                        <a:pt x="34800" y="6650"/>
                      </a:cubicBezTo>
                      <a:cubicBezTo>
                        <a:pt x="29460" y="6650"/>
                        <a:pt x="19962" y="1"/>
                        <a:pt x="199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66"/>
                <p:cNvSpPr/>
                <p:nvPr/>
              </p:nvSpPr>
              <p:spPr>
                <a:xfrm>
                  <a:off x="-2958094" y="3031256"/>
                  <a:ext cx="213550" cy="811426"/>
                </a:xfrm>
                <a:custGeom>
                  <a:rect b="b" l="l" r="r" t="t"/>
                  <a:pathLst>
                    <a:path extrusionOk="0" h="38320" w="10085">
                      <a:moveTo>
                        <a:pt x="3822" y="0"/>
                      </a:moveTo>
                      <a:lnTo>
                        <a:pt x="3822" y="0"/>
                      </a:lnTo>
                      <a:cubicBezTo>
                        <a:pt x="4246" y="1168"/>
                        <a:pt x="4671" y="2229"/>
                        <a:pt x="5308" y="3291"/>
                      </a:cubicBezTo>
                      <a:cubicBezTo>
                        <a:pt x="6369" y="5626"/>
                        <a:pt x="7219" y="8173"/>
                        <a:pt x="7749" y="10721"/>
                      </a:cubicBezTo>
                      <a:cubicBezTo>
                        <a:pt x="8068" y="11995"/>
                        <a:pt x="8174" y="13375"/>
                        <a:pt x="8280" y="14755"/>
                      </a:cubicBezTo>
                      <a:cubicBezTo>
                        <a:pt x="8280" y="15922"/>
                        <a:pt x="8280" y="17090"/>
                        <a:pt x="8174" y="18364"/>
                      </a:cubicBezTo>
                      <a:cubicBezTo>
                        <a:pt x="8068" y="18788"/>
                        <a:pt x="7962" y="19213"/>
                        <a:pt x="7855" y="19637"/>
                      </a:cubicBezTo>
                      <a:cubicBezTo>
                        <a:pt x="7749" y="20168"/>
                        <a:pt x="7749" y="20168"/>
                        <a:pt x="7749" y="20168"/>
                      </a:cubicBezTo>
                      <a:lnTo>
                        <a:pt x="7537" y="19850"/>
                      </a:lnTo>
                      <a:cubicBezTo>
                        <a:pt x="7219" y="19637"/>
                        <a:pt x="7006" y="19425"/>
                        <a:pt x="6582" y="19107"/>
                      </a:cubicBezTo>
                      <a:lnTo>
                        <a:pt x="4246" y="16984"/>
                      </a:lnTo>
                      <a:lnTo>
                        <a:pt x="5202" y="19956"/>
                      </a:lnTo>
                      <a:cubicBezTo>
                        <a:pt x="5732" y="21548"/>
                        <a:pt x="5945" y="23246"/>
                        <a:pt x="5839" y="24945"/>
                      </a:cubicBezTo>
                      <a:cubicBezTo>
                        <a:pt x="5626" y="27174"/>
                        <a:pt x="4989" y="29297"/>
                        <a:pt x="4140" y="31207"/>
                      </a:cubicBezTo>
                      <a:cubicBezTo>
                        <a:pt x="2442" y="35241"/>
                        <a:pt x="0" y="38213"/>
                        <a:pt x="107" y="38319"/>
                      </a:cubicBezTo>
                      <a:cubicBezTo>
                        <a:pt x="744" y="37895"/>
                        <a:pt x="1380" y="37364"/>
                        <a:pt x="1805" y="36727"/>
                      </a:cubicBezTo>
                      <a:cubicBezTo>
                        <a:pt x="3079" y="35135"/>
                        <a:pt x="4246" y="33543"/>
                        <a:pt x="5096" y="31738"/>
                      </a:cubicBezTo>
                      <a:cubicBezTo>
                        <a:pt x="6263" y="29721"/>
                        <a:pt x="6900" y="27492"/>
                        <a:pt x="7325" y="25157"/>
                      </a:cubicBezTo>
                      <a:cubicBezTo>
                        <a:pt x="7446" y="24070"/>
                        <a:pt x="7463" y="22982"/>
                        <a:pt x="7358" y="21914"/>
                      </a:cubicBezTo>
                      <a:lnTo>
                        <a:pt x="7358" y="21914"/>
                      </a:lnTo>
                      <a:lnTo>
                        <a:pt x="7431" y="21973"/>
                      </a:lnTo>
                      <a:cubicBezTo>
                        <a:pt x="7749" y="22079"/>
                        <a:pt x="7962" y="22291"/>
                        <a:pt x="8280" y="22397"/>
                      </a:cubicBezTo>
                      <a:lnTo>
                        <a:pt x="8492" y="22609"/>
                      </a:lnTo>
                      <a:lnTo>
                        <a:pt x="8917" y="22822"/>
                      </a:lnTo>
                      <a:lnTo>
                        <a:pt x="9023" y="22822"/>
                      </a:lnTo>
                      <a:lnTo>
                        <a:pt x="9023" y="22716"/>
                      </a:lnTo>
                      <a:lnTo>
                        <a:pt x="9129" y="22397"/>
                      </a:lnTo>
                      <a:cubicBezTo>
                        <a:pt x="9235" y="22185"/>
                        <a:pt x="9235" y="21866"/>
                        <a:pt x="9341" y="21654"/>
                      </a:cubicBezTo>
                      <a:cubicBezTo>
                        <a:pt x="9554" y="21017"/>
                        <a:pt x="9660" y="20487"/>
                        <a:pt x="9766" y="19956"/>
                      </a:cubicBezTo>
                      <a:cubicBezTo>
                        <a:pt x="9766" y="19425"/>
                        <a:pt x="9978" y="19000"/>
                        <a:pt x="9978" y="18364"/>
                      </a:cubicBezTo>
                      <a:cubicBezTo>
                        <a:pt x="10085" y="17090"/>
                        <a:pt x="10085" y="15816"/>
                        <a:pt x="9978" y="14542"/>
                      </a:cubicBezTo>
                      <a:cubicBezTo>
                        <a:pt x="9766" y="13162"/>
                        <a:pt x="9448" y="11782"/>
                        <a:pt x="9023" y="10403"/>
                      </a:cubicBezTo>
                      <a:cubicBezTo>
                        <a:pt x="8280" y="7749"/>
                        <a:pt x="7219" y="5307"/>
                        <a:pt x="5839" y="2972"/>
                      </a:cubicBezTo>
                      <a:cubicBezTo>
                        <a:pt x="5308" y="1911"/>
                        <a:pt x="4671" y="849"/>
                        <a:pt x="3822" y="0"/>
                      </a:cubicBezTo>
                      <a:close/>
                    </a:path>
                  </a:pathLst>
                </a:custGeom>
                <a:solidFill>
                  <a:srgbClr val="FF99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66"/>
                <p:cNvSpPr/>
                <p:nvPr/>
              </p:nvSpPr>
              <p:spPr>
                <a:xfrm>
                  <a:off x="-4419084" y="3325948"/>
                  <a:ext cx="209061" cy="278536"/>
                </a:xfrm>
                <a:custGeom>
                  <a:rect b="b" l="l" r="r" t="t"/>
                  <a:pathLst>
                    <a:path extrusionOk="0" h="13154" w="9873">
                      <a:moveTo>
                        <a:pt x="4065" y="0"/>
                      </a:moveTo>
                      <a:cubicBezTo>
                        <a:pt x="4034" y="0"/>
                        <a:pt x="4034" y="95"/>
                        <a:pt x="4034" y="95"/>
                      </a:cubicBezTo>
                      <a:lnTo>
                        <a:pt x="3503" y="1050"/>
                      </a:lnTo>
                      <a:lnTo>
                        <a:pt x="2973" y="2111"/>
                      </a:lnTo>
                      <a:cubicBezTo>
                        <a:pt x="2866" y="2324"/>
                        <a:pt x="2760" y="2536"/>
                        <a:pt x="2654" y="2642"/>
                      </a:cubicBezTo>
                      <a:lnTo>
                        <a:pt x="2442" y="3067"/>
                      </a:lnTo>
                      <a:cubicBezTo>
                        <a:pt x="1911" y="4447"/>
                        <a:pt x="1486" y="5720"/>
                        <a:pt x="1168" y="7100"/>
                      </a:cubicBezTo>
                      <a:cubicBezTo>
                        <a:pt x="425" y="10072"/>
                        <a:pt x="0" y="13151"/>
                        <a:pt x="319" y="13151"/>
                      </a:cubicBezTo>
                      <a:cubicBezTo>
                        <a:pt x="323" y="13153"/>
                        <a:pt x="326" y="13153"/>
                        <a:pt x="330" y="13153"/>
                      </a:cubicBezTo>
                      <a:cubicBezTo>
                        <a:pt x="561" y="13153"/>
                        <a:pt x="1397" y="10237"/>
                        <a:pt x="2336" y="7525"/>
                      </a:cubicBezTo>
                      <a:cubicBezTo>
                        <a:pt x="2866" y="6251"/>
                        <a:pt x="3397" y="4977"/>
                        <a:pt x="3928" y="3810"/>
                      </a:cubicBezTo>
                      <a:cubicBezTo>
                        <a:pt x="4034" y="3597"/>
                        <a:pt x="4140" y="3385"/>
                        <a:pt x="4140" y="3385"/>
                      </a:cubicBezTo>
                      <a:lnTo>
                        <a:pt x="4352" y="3704"/>
                      </a:lnTo>
                      <a:cubicBezTo>
                        <a:pt x="5202" y="4765"/>
                        <a:pt x="5945" y="5933"/>
                        <a:pt x="6582" y="7100"/>
                      </a:cubicBezTo>
                      <a:cubicBezTo>
                        <a:pt x="8040" y="9704"/>
                        <a:pt x="9294" y="12411"/>
                        <a:pt x="9541" y="12411"/>
                      </a:cubicBezTo>
                      <a:cubicBezTo>
                        <a:pt x="9545" y="12411"/>
                        <a:pt x="9550" y="12410"/>
                        <a:pt x="9554" y="12408"/>
                      </a:cubicBezTo>
                      <a:cubicBezTo>
                        <a:pt x="9872" y="12302"/>
                        <a:pt x="8917" y="9436"/>
                        <a:pt x="7855" y="6463"/>
                      </a:cubicBezTo>
                      <a:cubicBezTo>
                        <a:pt x="7218" y="5190"/>
                        <a:pt x="6582" y="3916"/>
                        <a:pt x="5839" y="2748"/>
                      </a:cubicBezTo>
                      <a:lnTo>
                        <a:pt x="5626" y="2324"/>
                      </a:lnTo>
                      <a:cubicBezTo>
                        <a:pt x="5520" y="2111"/>
                        <a:pt x="5308" y="1899"/>
                        <a:pt x="5202" y="1793"/>
                      </a:cubicBezTo>
                      <a:lnTo>
                        <a:pt x="4565" y="731"/>
                      </a:lnTo>
                      <a:lnTo>
                        <a:pt x="4140" y="95"/>
                      </a:lnTo>
                      <a:cubicBezTo>
                        <a:pt x="4105" y="24"/>
                        <a:pt x="4081" y="0"/>
                        <a:pt x="4065" y="0"/>
                      </a:cubicBezTo>
                      <a:close/>
                    </a:path>
                  </a:pathLst>
                </a:custGeom>
                <a:solidFill>
                  <a:srgbClr val="FFD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66"/>
                <p:cNvSpPr/>
                <p:nvPr/>
              </p:nvSpPr>
              <p:spPr>
                <a:xfrm>
                  <a:off x="-4736010" y="3979769"/>
                  <a:ext cx="218039" cy="221279"/>
                </a:xfrm>
                <a:custGeom>
                  <a:rect b="b" l="l" r="r" t="t"/>
                  <a:pathLst>
                    <a:path extrusionOk="0" h="10450" w="10297">
                      <a:moveTo>
                        <a:pt x="10085" y="0"/>
                      </a:moveTo>
                      <a:cubicBezTo>
                        <a:pt x="9978" y="0"/>
                        <a:pt x="9766" y="425"/>
                        <a:pt x="9554" y="1168"/>
                      </a:cubicBezTo>
                      <a:cubicBezTo>
                        <a:pt x="9129" y="1911"/>
                        <a:pt x="8705" y="2654"/>
                        <a:pt x="8280" y="3397"/>
                      </a:cubicBezTo>
                      <a:cubicBezTo>
                        <a:pt x="7855" y="4034"/>
                        <a:pt x="7325" y="4671"/>
                        <a:pt x="6688" y="5308"/>
                      </a:cubicBezTo>
                      <a:cubicBezTo>
                        <a:pt x="6476" y="5626"/>
                        <a:pt x="6157" y="5838"/>
                        <a:pt x="5945" y="6051"/>
                      </a:cubicBezTo>
                      <a:cubicBezTo>
                        <a:pt x="5945" y="6051"/>
                        <a:pt x="5626" y="6475"/>
                        <a:pt x="5202" y="6900"/>
                      </a:cubicBezTo>
                      <a:cubicBezTo>
                        <a:pt x="4565" y="7537"/>
                        <a:pt x="3928" y="8068"/>
                        <a:pt x="3291" y="8492"/>
                      </a:cubicBezTo>
                      <a:cubicBezTo>
                        <a:pt x="2548" y="9023"/>
                        <a:pt x="1911" y="9448"/>
                        <a:pt x="1062" y="9766"/>
                      </a:cubicBezTo>
                      <a:cubicBezTo>
                        <a:pt x="531" y="10084"/>
                        <a:pt x="1" y="10297"/>
                        <a:pt x="1" y="10403"/>
                      </a:cubicBezTo>
                      <a:cubicBezTo>
                        <a:pt x="1" y="10403"/>
                        <a:pt x="236" y="10450"/>
                        <a:pt x="614" y="10450"/>
                      </a:cubicBezTo>
                      <a:cubicBezTo>
                        <a:pt x="803" y="10450"/>
                        <a:pt x="1027" y="10438"/>
                        <a:pt x="1274" y="10403"/>
                      </a:cubicBezTo>
                      <a:cubicBezTo>
                        <a:pt x="2230" y="10297"/>
                        <a:pt x="3079" y="9978"/>
                        <a:pt x="3928" y="9660"/>
                      </a:cubicBezTo>
                      <a:cubicBezTo>
                        <a:pt x="4777" y="9235"/>
                        <a:pt x="5520" y="8704"/>
                        <a:pt x="6263" y="8174"/>
                      </a:cubicBezTo>
                      <a:cubicBezTo>
                        <a:pt x="6900" y="7643"/>
                        <a:pt x="7219" y="7325"/>
                        <a:pt x="7219" y="7325"/>
                      </a:cubicBezTo>
                      <a:cubicBezTo>
                        <a:pt x="7219" y="7325"/>
                        <a:pt x="7537" y="6900"/>
                        <a:pt x="8068" y="6369"/>
                      </a:cubicBezTo>
                      <a:cubicBezTo>
                        <a:pt x="8492" y="5626"/>
                        <a:pt x="9023" y="4777"/>
                        <a:pt x="9342" y="3928"/>
                      </a:cubicBezTo>
                      <a:cubicBezTo>
                        <a:pt x="9766" y="3079"/>
                        <a:pt x="9978" y="2229"/>
                        <a:pt x="10085" y="1274"/>
                      </a:cubicBezTo>
                      <a:cubicBezTo>
                        <a:pt x="10297" y="531"/>
                        <a:pt x="10191" y="0"/>
                        <a:pt x="10085" y="0"/>
                      </a:cubicBezTo>
                      <a:close/>
                    </a:path>
                  </a:pathLst>
                </a:custGeom>
                <a:solidFill>
                  <a:srgbClr val="FFD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66"/>
                <p:cNvSpPr/>
                <p:nvPr/>
              </p:nvSpPr>
              <p:spPr>
                <a:xfrm>
                  <a:off x="-4585414" y="4006597"/>
                  <a:ext cx="177595" cy="197055"/>
                </a:xfrm>
                <a:custGeom>
                  <a:rect b="b" l="l" r="r" t="t"/>
                  <a:pathLst>
                    <a:path extrusionOk="0" h="9306" w="8387">
                      <a:moveTo>
                        <a:pt x="8248" y="0"/>
                      </a:moveTo>
                      <a:cubicBezTo>
                        <a:pt x="7977" y="0"/>
                        <a:pt x="6961" y="1118"/>
                        <a:pt x="5945" y="2236"/>
                      </a:cubicBezTo>
                      <a:cubicBezTo>
                        <a:pt x="4989" y="3404"/>
                        <a:pt x="4034" y="4571"/>
                        <a:pt x="4034" y="4571"/>
                      </a:cubicBezTo>
                      <a:lnTo>
                        <a:pt x="3397" y="5421"/>
                      </a:lnTo>
                      <a:cubicBezTo>
                        <a:pt x="3291" y="5633"/>
                        <a:pt x="3079" y="5845"/>
                        <a:pt x="2866" y="6164"/>
                      </a:cubicBezTo>
                      <a:lnTo>
                        <a:pt x="2123" y="7013"/>
                      </a:lnTo>
                      <a:cubicBezTo>
                        <a:pt x="1911" y="7331"/>
                        <a:pt x="1699" y="7544"/>
                        <a:pt x="1380" y="7862"/>
                      </a:cubicBezTo>
                      <a:cubicBezTo>
                        <a:pt x="1168" y="8074"/>
                        <a:pt x="956" y="8287"/>
                        <a:pt x="743" y="8499"/>
                      </a:cubicBezTo>
                      <a:cubicBezTo>
                        <a:pt x="319" y="8817"/>
                        <a:pt x="0" y="9136"/>
                        <a:pt x="107" y="9242"/>
                      </a:cubicBezTo>
                      <a:cubicBezTo>
                        <a:pt x="107" y="9281"/>
                        <a:pt x="163" y="9305"/>
                        <a:pt x="262" y="9305"/>
                      </a:cubicBezTo>
                      <a:cubicBezTo>
                        <a:pt x="432" y="9305"/>
                        <a:pt x="725" y="9232"/>
                        <a:pt x="1062" y="9030"/>
                      </a:cubicBezTo>
                      <a:cubicBezTo>
                        <a:pt x="1380" y="8924"/>
                        <a:pt x="1699" y="8817"/>
                        <a:pt x="2017" y="8605"/>
                      </a:cubicBezTo>
                      <a:cubicBezTo>
                        <a:pt x="2336" y="8393"/>
                        <a:pt x="2654" y="8181"/>
                        <a:pt x="2973" y="7968"/>
                      </a:cubicBezTo>
                      <a:lnTo>
                        <a:pt x="3928" y="7119"/>
                      </a:lnTo>
                      <a:cubicBezTo>
                        <a:pt x="4246" y="6907"/>
                        <a:pt x="4459" y="6588"/>
                        <a:pt x="4671" y="6376"/>
                      </a:cubicBezTo>
                      <a:cubicBezTo>
                        <a:pt x="5096" y="5951"/>
                        <a:pt x="5414" y="5739"/>
                        <a:pt x="5414" y="5739"/>
                      </a:cubicBezTo>
                      <a:cubicBezTo>
                        <a:pt x="5414" y="5739"/>
                        <a:pt x="6263" y="4359"/>
                        <a:pt x="7006" y="2979"/>
                      </a:cubicBezTo>
                      <a:cubicBezTo>
                        <a:pt x="7749" y="1599"/>
                        <a:pt x="8386" y="113"/>
                        <a:pt x="8280" y="7"/>
                      </a:cubicBezTo>
                      <a:cubicBezTo>
                        <a:pt x="8271" y="3"/>
                        <a:pt x="8260" y="0"/>
                        <a:pt x="8248" y="0"/>
                      </a:cubicBezTo>
                      <a:close/>
                    </a:path>
                  </a:pathLst>
                </a:custGeom>
                <a:solidFill>
                  <a:srgbClr val="FFD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p66"/>
                <p:cNvSpPr/>
                <p:nvPr/>
              </p:nvSpPr>
              <p:spPr>
                <a:xfrm>
                  <a:off x="-4742744" y="3361649"/>
                  <a:ext cx="892336" cy="868090"/>
                </a:xfrm>
                <a:custGeom>
                  <a:rect b="b" l="l" r="r" t="t"/>
                  <a:pathLst>
                    <a:path extrusionOk="0" h="40996" w="42141">
                      <a:moveTo>
                        <a:pt x="19319" y="1"/>
                      </a:moveTo>
                      <a:cubicBezTo>
                        <a:pt x="19319" y="1"/>
                        <a:pt x="17302" y="5096"/>
                        <a:pt x="14648" y="12420"/>
                      </a:cubicBezTo>
                      <a:cubicBezTo>
                        <a:pt x="12101" y="19744"/>
                        <a:pt x="1168" y="30571"/>
                        <a:pt x="106" y="34923"/>
                      </a:cubicBezTo>
                      <a:cubicBezTo>
                        <a:pt x="0" y="35242"/>
                        <a:pt x="0" y="35454"/>
                        <a:pt x="0" y="35666"/>
                      </a:cubicBezTo>
                      <a:cubicBezTo>
                        <a:pt x="0" y="35773"/>
                        <a:pt x="0" y="35879"/>
                        <a:pt x="0" y="35985"/>
                      </a:cubicBezTo>
                      <a:lnTo>
                        <a:pt x="0" y="36516"/>
                      </a:lnTo>
                      <a:lnTo>
                        <a:pt x="0" y="36728"/>
                      </a:lnTo>
                      <a:lnTo>
                        <a:pt x="0" y="37152"/>
                      </a:lnTo>
                      <a:lnTo>
                        <a:pt x="0" y="37471"/>
                      </a:lnTo>
                      <a:cubicBezTo>
                        <a:pt x="0" y="37577"/>
                        <a:pt x="0" y="37683"/>
                        <a:pt x="106" y="37789"/>
                      </a:cubicBezTo>
                      <a:cubicBezTo>
                        <a:pt x="106" y="37895"/>
                        <a:pt x="106" y="38002"/>
                        <a:pt x="106" y="38108"/>
                      </a:cubicBezTo>
                      <a:cubicBezTo>
                        <a:pt x="212" y="38214"/>
                        <a:pt x="212" y="38320"/>
                        <a:pt x="319" y="38426"/>
                      </a:cubicBezTo>
                      <a:cubicBezTo>
                        <a:pt x="425" y="38639"/>
                        <a:pt x="531" y="38851"/>
                        <a:pt x="637" y="39063"/>
                      </a:cubicBezTo>
                      <a:cubicBezTo>
                        <a:pt x="743" y="39275"/>
                        <a:pt x="955" y="39488"/>
                        <a:pt x="1168" y="39594"/>
                      </a:cubicBezTo>
                      <a:lnTo>
                        <a:pt x="1168" y="39700"/>
                      </a:lnTo>
                      <a:lnTo>
                        <a:pt x="1592" y="40018"/>
                      </a:lnTo>
                      <a:lnTo>
                        <a:pt x="1698" y="40125"/>
                      </a:lnTo>
                      <a:cubicBezTo>
                        <a:pt x="1911" y="40231"/>
                        <a:pt x="2017" y="40337"/>
                        <a:pt x="2229" y="40443"/>
                      </a:cubicBezTo>
                      <a:cubicBezTo>
                        <a:pt x="3073" y="40805"/>
                        <a:pt x="3985" y="40995"/>
                        <a:pt x="4888" y="40995"/>
                      </a:cubicBezTo>
                      <a:cubicBezTo>
                        <a:pt x="5575" y="40995"/>
                        <a:pt x="6257" y="40885"/>
                        <a:pt x="6900" y="40655"/>
                      </a:cubicBezTo>
                      <a:cubicBezTo>
                        <a:pt x="4352" y="39169"/>
                        <a:pt x="2548" y="36728"/>
                        <a:pt x="4989" y="32694"/>
                      </a:cubicBezTo>
                      <a:cubicBezTo>
                        <a:pt x="9282" y="25861"/>
                        <a:pt x="12490" y="21847"/>
                        <a:pt x="14733" y="21847"/>
                      </a:cubicBezTo>
                      <a:cubicBezTo>
                        <a:pt x="15208" y="21847"/>
                        <a:pt x="15639" y="22027"/>
                        <a:pt x="16028" y="22398"/>
                      </a:cubicBezTo>
                      <a:cubicBezTo>
                        <a:pt x="17514" y="23884"/>
                        <a:pt x="18788" y="25582"/>
                        <a:pt x="19956" y="27493"/>
                      </a:cubicBezTo>
                      <a:cubicBezTo>
                        <a:pt x="20487" y="26325"/>
                        <a:pt x="20911" y="25264"/>
                        <a:pt x="21336" y="24309"/>
                      </a:cubicBezTo>
                      <a:lnTo>
                        <a:pt x="21548" y="23672"/>
                      </a:lnTo>
                      <a:lnTo>
                        <a:pt x="21973" y="22716"/>
                      </a:lnTo>
                      <a:lnTo>
                        <a:pt x="21973" y="22610"/>
                      </a:lnTo>
                      <a:cubicBezTo>
                        <a:pt x="21973" y="22610"/>
                        <a:pt x="21973" y="22504"/>
                        <a:pt x="22079" y="22398"/>
                      </a:cubicBezTo>
                      <a:cubicBezTo>
                        <a:pt x="22079" y="22398"/>
                        <a:pt x="22079" y="22398"/>
                        <a:pt x="22079" y="22292"/>
                      </a:cubicBezTo>
                      <a:lnTo>
                        <a:pt x="22079" y="22186"/>
                      </a:lnTo>
                      <a:lnTo>
                        <a:pt x="22079" y="22079"/>
                      </a:lnTo>
                      <a:lnTo>
                        <a:pt x="22079" y="21973"/>
                      </a:lnTo>
                      <a:cubicBezTo>
                        <a:pt x="22716" y="22929"/>
                        <a:pt x="23459" y="23672"/>
                        <a:pt x="24202" y="24521"/>
                      </a:cubicBezTo>
                      <a:lnTo>
                        <a:pt x="24414" y="24415"/>
                      </a:lnTo>
                      <a:cubicBezTo>
                        <a:pt x="22716" y="20381"/>
                        <a:pt x="21336" y="15498"/>
                        <a:pt x="24520" y="14968"/>
                      </a:cubicBezTo>
                      <a:cubicBezTo>
                        <a:pt x="24862" y="14912"/>
                        <a:pt x="25207" y="14886"/>
                        <a:pt x="25554" y="14886"/>
                      </a:cubicBezTo>
                      <a:cubicBezTo>
                        <a:pt x="29183" y="14886"/>
                        <a:pt x="33008" y="17705"/>
                        <a:pt x="36303" y="18577"/>
                      </a:cubicBezTo>
                      <a:cubicBezTo>
                        <a:pt x="37301" y="18910"/>
                        <a:pt x="38329" y="19068"/>
                        <a:pt x="39356" y="19068"/>
                      </a:cubicBezTo>
                      <a:cubicBezTo>
                        <a:pt x="40293" y="19068"/>
                        <a:pt x="41229" y="18936"/>
                        <a:pt x="42141" y="18683"/>
                      </a:cubicBezTo>
                      <a:cubicBezTo>
                        <a:pt x="39169" y="11677"/>
                        <a:pt x="42141" y="5839"/>
                        <a:pt x="40230" y="213"/>
                      </a:cubicBezTo>
                      <a:lnTo>
                        <a:pt x="40230" y="213"/>
                      </a:lnTo>
                      <a:cubicBezTo>
                        <a:pt x="40124" y="638"/>
                        <a:pt x="39912" y="1062"/>
                        <a:pt x="39699" y="1593"/>
                      </a:cubicBezTo>
                      <a:cubicBezTo>
                        <a:pt x="39487" y="3928"/>
                        <a:pt x="38956" y="5945"/>
                        <a:pt x="37258" y="6688"/>
                      </a:cubicBezTo>
                      <a:cubicBezTo>
                        <a:pt x="37046" y="7431"/>
                        <a:pt x="36409" y="8068"/>
                        <a:pt x="35666" y="8174"/>
                      </a:cubicBezTo>
                      <a:cubicBezTo>
                        <a:pt x="35442" y="8212"/>
                        <a:pt x="35204" y="8231"/>
                        <a:pt x="34956" y="8231"/>
                      </a:cubicBezTo>
                      <a:cubicBezTo>
                        <a:pt x="29679" y="8231"/>
                        <a:pt x="19319" y="1"/>
                        <a:pt x="193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66"/>
                <p:cNvSpPr/>
                <p:nvPr/>
              </p:nvSpPr>
              <p:spPr>
                <a:xfrm>
                  <a:off x="-2818741" y="3282984"/>
                  <a:ext cx="1499232" cy="491916"/>
                </a:xfrm>
                <a:custGeom>
                  <a:rect b="b" l="l" r="r" t="t"/>
                  <a:pathLst>
                    <a:path extrusionOk="0" h="23231" w="70802">
                      <a:moveTo>
                        <a:pt x="2442" y="1"/>
                      </a:moveTo>
                      <a:cubicBezTo>
                        <a:pt x="2442" y="1"/>
                        <a:pt x="4565" y="6263"/>
                        <a:pt x="3185" y="7962"/>
                      </a:cubicBezTo>
                      <a:cubicBezTo>
                        <a:pt x="2634" y="8758"/>
                        <a:pt x="1942" y="9094"/>
                        <a:pt x="1373" y="9094"/>
                      </a:cubicBezTo>
                      <a:cubicBezTo>
                        <a:pt x="956" y="9094"/>
                        <a:pt x="605" y="8913"/>
                        <a:pt x="425" y="8599"/>
                      </a:cubicBezTo>
                      <a:cubicBezTo>
                        <a:pt x="425" y="9872"/>
                        <a:pt x="213" y="12101"/>
                        <a:pt x="1" y="14224"/>
                      </a:cubicBezTo>
                      <a:cubicBezTo>
                        <a:pt x="9500" y="21052"/>
                        <a:pt x="19198" y="23230"/>
                        <a:pt x="29244" y="23230"/>
                      </a:cubicBezTo>
                      <a:cubicBezTo>
                        <a:pt x="37160" y="23230"/>
                        <a:pt x="45291" y="21878"/>
                        <a:pt x="53711" y="20381"/>
                      </a:cubicBezTo>
                      <a:cubicBezTo>
                        <a:pt x="59718" y="19198"/>
                        <a:pt x="63853" y="16532"/>
                        <a:pt x="68456" y="16532"/>
                      </a:cubicBezTo>
                      <a:cubicBezTo>
                        <a:pt x="69221" y="16532"/>
                        <a:pt x="69999" y="16605"/>
                        <a:pt x="70801" y="16772"/>
                      </a:cubicBezTo>
                      <a:lnTo>
                        <a:pt x="68148" y="11146"/>
                      </a:lnTo>
                      <a:lnTo>
                        <a:pt x="67935" y="10934"/>
                      </a:lnTo>
                      <a:cubicBezTo>
                        <a:pt x="67298" y="11252"/>
                        <a:pt x="58064" y="16347"/>
                        <a:pt x="34286" y="18683"/>
                      </a:cubicBezTo>
                      <a:cubicBezTo>
                        <a:pt x="31214" y="18998"/>
                        <a:pt x="28454" y="19136"/>
                        <a:pt x="25978" y="19136"/>
                      </a:cubicBezTo>
                      <a:cubicBezTo>
                        <a:pt x="8438" y="19136"/>
                        <a:pt x="5096" y="12208"/>
                        <a:pt x="5096" y="12208"/>
                      </a:cubicBezTo>
                      <a:cubicBezTo>
                        <a:pt x="5096" y="12208"/>
                        <a:pt x="5945" y="10615"/>
                        <a:pt x="7113" y="8705"/>
                      </a:cubicBezTo>
                      <a:cubicBezTo>
                        <a:pt x="7537" y="8068"/>
                        <a:pt x="6900" y="6157"/>
                        <a:pt x="5945" y="3928"/>
                      </a:cubicBezTo>
                      <a:cubicBezTo>
                        <a:pt x="4671" y="2654"/>
                        <a:pt x="3504" y="1380"/>
                        <a:pt x="24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p66"/>
                <p:cNvSpPr/>
                <p:nvPr/>
              </p:nvSpPr>
              <p:spPr>
                <a:xfrm>
                  <a:off x="-1236376" y="1902903"/>
                  <a:ext cx="858646" cy="535685"/>
                </a:xfrm>
                <a:custGeom>
                  <a:rect b="b" l="l" r="r" t="t"/>
                  <a:pathLst>
                    <a:path extrusionOk="0" h="25298" w="40550">
                      <a:moveTo>
                        <a:pt x="25052" y="1"/>
                      </a:moveTo>
                      <a:cubicBezTo>
                        <a:pt x="21761" y="1"/>
                        <a:pt x="10722" y="5308"/>
                        <a:pt x="5414" y="10722"/>
                      </a:cubicBezTo>
                      <a:cubicBezTo>
                        <a:pt x="1" y="16135"/>
                        <a:pt x="744" y="20487"/>
                        <a:pt x="5733" y="24096"/>
                      </a:cubicBezTo>
                      <a:cubicBezTo>
                        <a:pt x="6935" y="24948"/>
                        <a:pt x="8357" y="25298"/>
                        <a:pt x="9901" y="25298"/>
                      </a:cubicBezTo>
                      <a:cubicBezTo>
                        <a:pt x="14898" y="25298"/>
                        <a:pt x="21178" y="21640"/>
                        <a:pt x="25476" y="19532"/>
                      </a:cubicBezTo>
                      <a:cubicBezTo>
                        <a:pt x="30359" y="17303"/>
                        <a:pt x="35348" y="15498"/>
                        <a:pt x="40549" y="13906"/>
                      </a:cubicBezTo>
                      <a:cubicBezTo>
                        <a:pt x="40549" y="13906"/>
                        <a:pt x="34923" y="6157"/>
                        <a:pt x="30147" y="6157"/>
                      </a:cubicBezTo>
                      <a:cubicBezTo>
                        <a:pt x="30147" y="6157"/>
                        <a:pt x="28342" y="107"/>
                        <a:pt x="250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7" name="Google Shape;3927;p66"/>
                <p:cNvSpPr/>
                <p:nvPr/>
              </p:nvSpPr>
              <p:spPr>
                <a:xfrm>
                  <a:off x="-1243101" y="1905928"/>
                  <a:ext cx="858646" cy="535685"/>
                </a:xfrm>
                <a:custGeom>
                  <a:rect b="b" l="l" r="r" t="t"/>
                  <a:pathLst>
                    <a:path extrusionOk="0" h="25298" w="40550">
                      <a:moveTo>
                        <a:pt x="25052" y="1"/>
                      </a:moveTo>
                      <a:cubicBezTo>
                        <a:pt x="24839" y="107"/>
                        <a:pt x="24627" y="107"/>
                        <a:pt x="24309" y="107"/>
                      </a:cubicBezTo>
                      <a:cubicBezTo>
                        <a:pt x="25158" y="1169"/>
                        <a:pt x="26962" y="1912"/>
                        <a:pt x="26962" y="3398"/>
                      </a:cubicBezTo>
                      <a:cubicBezTo>
                        <a:pt x="26962" y="5839"/>
                        <a:pt x="23884" y="7113"/>
                        <a:pt x="22186" y="8387"/>
                      </a:cubicBezTo>
                      <a:cubicBezTo>
                        <a:pt x="20700" y="9554"/>
                        <a:pt x="19213" y="10616"/>
                        <a:pt x="17515" y="11465"/>
                      </a:cubicBezTo>
                      <a:cubicBezTo>
                        <a:pt x="17515" y="11465"/>
                        <a:pt x="20806" y="9873"/>
                        <a:pt x="24945" y="8068"/>
                      </a:cubicBezTo>
                      <a:cubicBezTo>
                        <a:pt x="25618" y="7799"/>
                        <a:pt x="26404" y="7679"/>
                        <a:pt x="27234" y="7679"/>
                      </a:cubicBezTo>
                      <a:cubicBezTo>
                        <a:pt x="31648" y="7679"/>
                        <a:pt x="37296" y="11069"/>
                        <a:pt x="33543" y="13482"/>
                      </a:cubicBezTo>
                      <a:cubicBezTo>
                        <a:pt x="30063" y="15719"/>
                        <a:pt x="21471" y="21839"/>
                        <a:pt x="13880" y="21839"/>
                      </a:cubicBezTo>
                      <a:cubicBezTo>
                        <a:pt x="11748" y="21839"/>
                        <a:pt x="9694" y="21356"/>
                        <a:pt x="7856" y="20169"/>
                      </a:cubicBezTo>
                      <a:cubicBezTo>
                        <a:pt x="3610" y="17409"/>
                        <a:pt x="4247" y="13482"/>
                        <a:pt x="5945" y="10191"/>
                      </a:cubicBezTo>
                      <a:lnTo>
                        <a:pt x="5945" y="10191"/>
                      </a:lnTo>
                      <a:lnTo>
                        <a:pt x="5414" y="10722"/>
                      </a:lnTo>
                      <a:cubicBezTo>
                        <a:pt x="1" y="16029"/>
                        <a:pt x="744" y="20487"/>
                        <a:pt x="5733" y="24096"/>
                      </a:cubicBezTo>
                      <a:cubicBezTo>
                        <a:pt x="6935" y="24948"/>
                        <a:pt x="8357" y="25298"/>
                        <a:pt x="9901" y="25298"/>
                      </a:cubicBezTo>
                      <a:cubicBezTo>
                        <a:pt x="14898" y="25298"/>
                        <a:pt x="21178" y="21640"/>
                        <a:pt x="25476" y="19532"/>
                      </a:cubicBezTo>
                      <a:cubicBezTo>
                        <a:pt x="30359" y="17303"/>
                        <a:pt x="35348" y="15498"/>
                        <a:pt x="40549" y="13906"/>
                      </a:cubicBezTo>
                      <a:cubicBezTo>
                        <a:pt x="40549" y="13906"/>
                        <a:pt x="34923" y="6157"/>
                        <a:pt x="30147" y="6157"/>
                      </a:cubicBezTo>
                      <a:cubicBezTo>
                        <a:pt x="30147" y="6157"/>
                        <a:pt x="28342" y="107"/>
                        <a:pt x="250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8" name="Google Shape;3928;p66"/>
                <p:cNvSpPr/>
                <p:nvPr/>
              </p:nvSpPr>
              <p:spPr>
                <a:xfrm>
                  <a:off x="-903716" y="2033828"/>
                  <a:ext cx="516988" cy="170289"/>
                </a:xfrm>
                <a:custGeom>
                  <a:rect b="b" l="l" r="r" t="t"/>
                  <a:pathLst>
                    <a:path extrusionOk="0" h="8042" w="24415">
                      <a:moveTo>
                        <a:pt x="14967" y="1"/>
                      </a:moveTo>
                      <a:cubicBezTo>
                        <a:pt x="14676" y="1"/>
                        <a:pt x="14384" y="28"/>
                        <a:pt x="14118" y="81"/>
                      </a:cubicBezTo>
                      <a:lnTo>
                        <a:pt x="13481" y="81"/>
                      </a:lnTo>
                      <a:cubicBezTo>
                        <a:pt x="13163" y="81"/>
                        <a:pt x="12951" y="81"/>
                        <a:pt x="12738" y="187"/>
                      </a:cubicBezTo>
                      <a:lnTo>
                        <a:pt x="11995" y="293"/>
                      </a:lnTo>
                      <a:lnTo>
                        <a:pt x="11146" y="505"/>
                      </a:lnTo>
                      <a:cubicBezTo>
                        <a:pt x="9342" y="1036"/>
                        <a:pt x="7749" y="1673"/>
                        <a:pt x="6157" y="2522"/>
                      </a:cubicBezTo>
                      <a:cubicBezTo>
                        <a:pt x="4671" y="3371"/>
                        <a:pt x="3185" y="4327"/>
                        <a:pt x="1805" y="5282"/>
                      </a:cubicBezTo>
                      <a:cubicBezTo>
                        <a:pt x="1168" y="5706"/>
                        <a:pt x="531" y="6237"/>
                        <a:pt x="1" y="6768"/>
                      </a:cubicBezTo>
                      <a:cubicBezTo>
                        <a:pt x="3" y="6770"/>
                        <a:pt x="7" y="6772"/>
                        <a:pt x="13" y="6772"/>
                      </a:cubicBezTo>
                      <a:cubicBezTo>
                        <a:pt x="256" y="6772"/>
                        <a:pt x="3265" y="4710"/>
                        <a:pt x="6476" y="3053"/>
                      </a:cubicBezTo>
                      <a:cubicBezTo>
                        <a:pt x="7962" y="2310"/>
                        <a:pt x="9554" y="1673"/>
                        <a:pt x="11146" y="1248"/>
                      </a:cubicBezTo>
                      <a:lnTo>
                        <a:pt x="11995" y="1036"/>
                      </a:lnTo>
                      <a:lnTo>
                        <a:pt x="12738" y="930"/>
                      </a:lnTo>
                      <a:cubicBezTo>
                        <a:pt x="12951" y="930"/>
                        <a:pt x="13163" y="930"/>
                        <a:pt x="13375" y="824"/>
                      </a:cubicBezTo>
                      <a:lnTo>
                        <a:pt x="15498" y="824"/>
                      </a:lnTo>
                      <a:lnTo>
                        <a:pt x="16560" y="1036"/>
                      </a:lnTo>
                      <a:cubicBezTo>
                        <a:pt x="16984" y="1142"/>
                        <a:pt x="17303" y="1248"/>
                        <a:pt x="17727" y="1354"/>
                      </a:cubicBezTo>
                      <a:cubicBezTo>
                        <a:pt x="18470" y="1673"/>
                        <a:pt x="19213" y="2097"/>
                        <a:pt x="19956" y="2628"/>
                      </a:cubicBezTo>
                      <a:cubicBezTo>
                        <a:pt x="21230" y="3583"/>
                        <a:pt x="22398" y="4751"/>
                        <a:pt x="23353" y="6131"/>
                      </a:cubicBezTo>
                      <a:cubicBezTo>
                        <a:pt x="23778" y="6662"/>
                        <a:pt x="24096" y="7405"/>
                        <a:pt x="24308" y="8042"/>
                      </a:cubicBezTo>
                      <a:cubicBezTo>
                        <a:pt x="24415" y="7829"/>
                        <a:pt x="24415" y="7617"/>
                        <a:pt x="24308" y="7405"/>
                      </a:cubicBezTo>
                      <a:cubicBezTo>
                        <a:pt x="24202" y="6874"/>
                        <a:pt x="23990" y="6343"/>
                        <a:pt x="23672" y="5919"/>
                      </a:cubicBezTo>
                      <a:cubicBezTo>
                        <a:pt x="22822" y="4433"/>
                        <a:pt x="21655" y="3159"/>
                        <a:pt x="20381" y="2204"/>
                      </a:cubicBezTo>
                      <a:cubicBezTo>
                        <a:pt x="19744" y="1567"/>
                        <a:pt x="19001" y="1036"/>
                        <a:pt x="18152" y="611"/>
                      </a:cubicBezTo>
                      <a:cubicBezTo>
                        <a:pt x="17727" y="505"/>
                        <a:pt x="17303" y="399"/>
                        <a:pt x="16984" y="293"/>
                      </a:cubicBezTo>
                      <a:cubicBezTo>
                        <a:pt x="16560" y="187"/>
                        <a:pt x="16135" y="81"/>
                        <a:pt x="15817" y="81"/>
                      </a:cubicBezTo>
                      <a:cubicBezTo>
                        <a:pt x="15551" y="28"/>
                        <a:pt x="15259" y="1"/>
                        <a:pt x="149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66"/>
                <p:cNvSpPr/>
                <p:nvPr/>
              </p:nvSpPr>
              <p:spPr>
                <a:xfrm>
                  <a:off x="-1101512" y="1898414"/>
                  <a:ext cx="508009" cy="213762"/>
                </a:xfrm>
                <a:custGeom>
                  <a:rect b="b" l="l" r="r" t="t"/>
                  <a:pathLst>
                    <a:path extrusionOk="0" h="10095" w="23991">
                      <a:moveTo>
                        <a:pt x="18789" y="1"/>
                      </a:moveTo>
                      <a:cubicBezTo>
                        <a:pt x="18258" y="1"/>
                        <a:pt x="17833" y="1"/>
                        <a:pt x="17303" y="107"/>
                      </a:cubicBezTo>
                      <a:cubicBezTo>
                        <a:pt x="16560" y="213"/>
                        <a:pt x="15710" y="425"/>
                        <a:pt x="14967" y="744"/>
                      </a:cubicBezTo>
                      <a:cubicBezTo>
                        <a:pt x="13588" y="1168"/>
                        <a:pt x="12738" y="1593"/>
                        <a:pt x="12738" y="1593"/>
                      </a:cubicBezTo>
                      <a:lnTo>
                        <a:pt x="12101" y="1911"/>
                      </a:lnTo>
                      <a:lnTo>
                        <a:pt x="10509" y="2654"/>
                      </a:lnTo>
                      <a:cubicBezTo>
                        <a:pt x="9235" y="3291"/>
                        <a:pt x="7643" y="4247"/>
                        <a:pt x="5945" y="5308"/>
                      </a:cubicBezTo>
                      <a:cubicBezTo>
                        <a:pt x="4459" y="6263"/>
                        <a:pt x="3079" y="7219"/>
                        <a:pt x="1699" y="8386"/>
                      </a:cubicBezTo>
                      <a:cubicBezTo>
                        <a:pt x="1062" y="8811"/>
                        <a:pt x="425" y="9448"/>
                        <a:pt x="1" y="10085"/>
                      </a:cubicBezTo>
                      <a:cubicBezTo>
                        <a:pt x="1" y="10091"/>
                        <a:pt x="4" y="10095"/>
                        <a:pt x="10" y="10095"/>
                      </a:cubicBezTo>
                      <a:cubicBezTo>
                        <a:pt x="98" y="10095"/>
                        <a:pt x="812" y="9400"/>
                        <a:pt x="1805" y="8705"/>
                      </a:cubicBezTo>
                      <a:cubicBezTo>
                        <a:pt x="3291" y="7643"/>
                        <a:pt x="4671" y="6688"/>
                        <a:pt x="6263" y="5839"/>
                      </a:cubicBezTo>
                      <a:cubicBezTo>
                        <a:pt x="7856" y="4883"/>
                        <a:pt x="9554" y="4034"/>
                        <a:pt x="10828" y="3503"/>
                      </a:cubicBezTo>
                      <a:lnTo>
                        <a:pt x="12420" y="2760"/>
                      </a:lnTo>
                      <a:lnTo>
                        <a:pt x="12951" y="2442"/>
                      </a:lnTo>
                      <a:cubicBezTo>
                        <a:pt x="12951" y="2442"/>
                        <a:pt x="13800" y="2124"/>
                        <a:pt x="15180" y="1593"/>
                      </a:cubicBezTo>
                      <a:cubicBezTo>
                        <a:pt x="15923" y="1274"/>
                        <a:pt x="16666" y="1062"/>
                        <a:pt x="17409" y="850"/>
                      </a:cubicBezTo>
                      <a:cubicBezTo>
                        <a:pt x="17833" y="744"/>
                        <a:pt x="18258" y="744"/>
                        <a:pt x="18683" y="744"/>
                      </a:cubicBezTo>
                      <a:lnTo>
                        <a:pt x="19320" y="744"/>
                      </a:lnTo>
                      <a:cubicBezTo>
                        <a:pt x="19532" y="744"/>
                        <a:pt x="19744" y="744"/>
                        <a:pt x="19956" y="850"/>
                      </a:cubicBezTo>
                      <a:cubicBezTo>
                        <a:pt x="20699" y="1168"/>
                        <a:pt x="21442" y="1699"/>
                        <a:pt x="21867" y="2442"/>
                      </a:cubicBezTo>
                      <a:cubicBezTo>
                        <a:pt x="22292" y="3079"/>
                        <a:pt x="22610" y="3822"/>
                        <a:pt x="22929" y="4565"/>
                      </a:cubicBezTo>
                      <a:cubicBezTo>
                        <a:pt x="23141" y="5308"/>
                        <a:pt x="23459" y="5945"/>
                        <a:pt x="23990" y="6582"/>
                      </a:cubicBezTo>
                      <a:cubicBezTo>
                        <a:pt x="23990" y="6582"/>
                        <a:pt x="23672" y="5733"/>
                        <a:pt x="23247" y="4353"/>
                      </a:cubicBezTo>
                      <a:cubicBezTo>
                        <a:pt x="22929" y="3610"/>
                        <a:pt x="22610" y="2867"/>
                        <a:pt x="22292" y="2230"/>
                      </a:cubicBezTo>
                      <a:cubicBezTo>
                        <a:pt x="21867" y="1274"/>
                        <a:pt x="21124" y="637"/>
                        <a:pt x="20275" y="213"/>
                      </a:cubicBezTo>
                      <a:cubicBezTo>
                        <a:pt x="19956" y="213"/>
                        <a:pt x="19744" y="107"/>
                        <a:pt x="195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p66"/>
                <p:cNvSpPr/>
                <p:nvPr/>
              </p:nvSpPr>
              <p:spPr>
                <a:xfrm>
                  <a:off x="-1189177" y="2249051"/>
                  <a:ext cx="638363" cy="196165"/>
                </a:xfrm>
                <a:custGeom>
                  <a:rect b="b" l="l" r="r" t="t"/>
                  <a:pathLst>
                    <a:path extrusionOk="0" h="9264" w="30147">
                      <a:moveTo>
                        <a:pt x="30147" y="1"/>
                      </a:moveTo>
                      <a:cubicBezTo>
                        <a:pt x="29298" y="213"/>
                        <a:pt x="28448" y="425"/>
                        <a:pt x="27599" y="850"/>
                      </a:cubicBezTo>
                      <a:cubicBezTo>
                        <a:pt x="25795" y="1487"/>
                        <a:pt x="23990" y="2230"/>
                        <a:pt x="22186" y="3185"/>
                      </a:cubicBezTo>
                      <a:cubicBezTo>
                        <a:pt x="20275" y="4140"/>
                        <a:pt x="18364" y="5202"/>
                        <a:pt x="16878" y="5839"/>
                      </a:cubicBezTo>
                      <a:lnTo>
                        <a:pt x="14543" y="6900"/>
                      </a:lnTo>
                      <a:lnTo>
                        <a:pt x="14331" y="7006"/>
                      </a:lnTo>
                      <a:lnTo>
                        <a:pt x="13800" y="7219"/>
                      </a:lnTo>
                      <a:cubicBezTo>
                        <a:pt x="13057" y="7537"/>
                        <a:pt x="12420" y="7749"/>
                        <a:pt x="11783" y="7962"/>
                      </a:cubicBezTo>
                      <a:cubicBezTo>
                        <a:pt x="10828" y="8174"/>
                        <a:pt x="9873" y="8386"/>
                        <a:pt x="8917" y="8492"/>
                      </a:cubicBezTo>
                      <a:cubicBezTo>
                        <a:pt x="8568" y="8531"/>
                        <a:pt x="8204" y="8556"/>
                        <a:pt x="7831" y="8556"/>
                      </a:cubicBezTo>
                      <a:cubicBezTo>
                        <a:pt x="7185" y="8556"/>
                        <a:pt x="6512" y="8482"/>
                        <a:pt x="5839" y="8280"/>
                      </a:cubicBezTo>
                      <a:cubicBezTo>
                        <a:pt x="4990" y="7962"/>
                        <a:pt x="4141" y="7643"/>
                        <a:pt x="3398" y="7113"/>
                      </a:cubicBezTo>
                      <a:cubicBezTo>
                        <a:pt x="2655" y="6688"/>
                        <a:pt x="2018" y="6157"/>
                        <a:pt x="1381" y="5733"/>
                      </a:cubicBezTo>
                      <a:cubicBezTo>
                        <a:pt x="1062" y="5308"/>
                        <a:pt x="638" y="4883"/>
                        <a:pt x="319" y="4459"/>
                      </a:cubicBezTo>
                      <a:cubicBezTo>
                        <a:pt x="107" y="4140"/>
                        <a:pt x="1" y="3928"/>
                        <a:pt x="1" y="3928"/>
                      </a:cubicBezTo>
                      <a:cubicBezTo>
                        <a:pt x="1" y="4140"/>
                        <a:pt x="1" y="4353"/>
                        <a:pt x="1" y="4565"/>
                      </a:cubicBezTo>
                      <a:cubicBezTo>
                        <a:pt x="319" y="5096"/>
                        <a:pt x="638" y="5520"/>
                        <a:pt x="1062" y="5945"/>
                      </a:cubicBezTo>
                      <a:cubicBezTo>
                        <a:pt x="1593" y="6476"/>
                        <a:pt x="2230" y="7006"/>
                        <a:pt x="2973" y="7537"/>
                      </a:cubicBezTo>
                      <a:cubicBezTo>
                        <a:pt x="3716" y="8068"/>
                        <a:pt x="4671" y="8492"/>
                        <a:pt x="5627" y="8811"/>
                      </a:cubicBezTo>
                      <a:cubicBezTo>
                        <a:pt x="6500" y="9073"/>
                        <a:pt x="7445" y="9263"/>
                        <a:pt x="8344" y="9263"/>
                      </a:cubicBezTo>
                      <a:cubicBezTo>
                        <a:pt x="8538" y="9263"/>
                        <a:pt x="8729" y="9254"/>
                        <a:pt x="8917" y="9235"/>
                      </a:cubicBezTo>
                      <a:cubicBezTo>
                        <a:pt x="9979" y="9129"/>
                        <a:pt x="10934" y="8917"/>
                        <a:pt x="11889" y="8705"/>
                      </a:cubicBezTo>
                      <a:cubicBezTo>
                        <a:pt x="12845" y="8492"/>
                        <a:pt x="13482" y="8174"/>
                        <a:pt x="14012" y="8068"/>
                      </a:cubicBezTo>
                      <a:lnTo>
                        <a:pt x="14649" y="7856"/>
                      </a:lnTo>
                      <a:lnTo>
                        <a:pt x="14755" y="7749"/>
                      </a:lnTo>
                      <a:cubicBezTo>
                        <a:pt x="14755" y="7749"/>
                        <a:pt x="18683" y="5839"/>
                        <a:pt x="22398" y="3716"/>
                      </a:cubicBezTo>
                      <a:cubicBezTo>
                        <a:pt x="24415" y="2760"/>
                        <a:pt x="26219" y="1699"/>
                        <a:pt x="27705" y="1168"/>
                      </a:cubicBezTo>
                      <a:cubicBezTo>
                        <a:pt x="28555" y="850"/>
                        <a:pt x="29404" y="425"/>
                        <a:pt x="301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66"/>
                <p:cNvSpPr/>
                <p:nvPr/>
              </p:nvSpPr>
              <p:spPr>
                <a:xfrm>
                  <a:off x="-1703899" y="2467069"/>
                  <a:ext cx="271993" cy="414183"/>
                </a:xfrm>
                <a:custGeom>
                  <a:rect b="b" l="l" r="r" t="t"/>
                  <a:pathLst>
                    <a:path extrusionOk="0" h="19560" w="12845">
                      <a:moveTo>
                        <a:pt x="2867" y="1"/>
                      </a:moveTo>
                      <a:cubicBezTo>
                        <a:pt x="1699" y="2230"/>
                        <a:pt x="956" y="4671"/>
                        <a:pt x="532" y="7113"/>
                      </a:cubicBezTo>
                      <a:cubicBezTo>
                        <a:pt x="213" y="8811"/>
                        <a:pt x="1" y="10510"/>
                        <a:pt x="1" y="12314"/>
                      </a:cubicBezTo>
                      <a:cubicBezTo>
                        <a:pt x="1" y="12845"/>
                        <a:pt x="107" y="13482"/>
                        <a:pt x="107" y="14119"/>
                      </a:cubicBezTo>
                      <a:lnTo>
                        <a:pt x="213" y="14755"/>
                      </a:lnTo>
                      <a:lnTo>
                        <a:pt x="213" y="14968"/>
                      </a:lnTo>
                      <a:cubicBezTo>
                        <a:pt x="213" y="15074"/>
                        <a:pt x="319" y="15180"/>
                        <a:pt x="426" y="15392"/>
                      </a:cubicBezTo>
                      <a:cubicBezTo>
                        <a:pt x="532" y="16029"/>
                        <a:pt x="850" y="16560"/>
                        <a:pt x="1169" y="17091"/>
                      </a:cubicBezTo>
                      <a:cubicBezTo>
                        <a:pt x="1593" y="17940"/>
                        <a:pt x="2336" y="18577"/>
                        <a:pt x="3185" y="19001"/>
                      </a:cubicBezTo>
                      <a:cubicBezTo>
                        <a:pt x="3889" y="19353"/>
                        <a:pt x="4738" y="19559"/>
                        <a:pt x="5612" y="19559"/>
                      </a:cubicBezTo>
                      <a:cubicBezTo>
                        <a:pt x="5793" y="19559"/>
                        <a:pt x="5975" y="19550"/>
                        <a:pt x="6158" y="19532"/>
                      </a:cubicBezTo>
                      <a:cubicBezTo>
                        <a:pt x="7962" y="19320"/>
                        <a:pt x="9660" y="18683"/>
                        <a:pt x="11147" y="17728"/>
                      </a:cubicBezTo>
                      <a:cubicBezTo>
                        <a:pt x="12314" y="16985"/>
                        <a:pt x="12845" y="16135"/>
                        <a:pt x="12845" y="16135"/>
                      </a:cubicBezTo>
                      <a:cubicBezTo>
                        <a:pt x="12836" y="16126"/>
                        <a:pt x="12822" y="16122"/>
                        <a:pt x="12803" y="16122"/>
                      </a:cubicBezTo>
                      <a:cubicBezTo>
                        <a:pt x="12605" y="16122"/>
                        <a:pt x="11885" y="16606"/>
                        <a:pt x="10722" y="17091"/>
                      </a:cubicBezTo>
                      <a:cubicBezTo>
                        <a:pt x="9342" y="17834"/>
                        <a:pt x="7750" y="18152"/>
                        <a:pt x="6051" y="18258"/>
                      </a:cubicBezTo>
                      <a:cubicBezTo>
                        <a:pt x="5308" y="18258"/>
                        <a:pt x="4565" y="18046"/>
                        <a:pt x="3822" y="17728"/>
                      </a:cubicBezTo>
                      <a:cubicBezTo>
                        <a:pt x="3292" y="17409"/>
                        <a:pt x="2867" y="16878"/>
                        <a:pt x="2549" y="16348"/>
                      </a:cubicBezTo>
                      <a:cubicBezTo>
                        <a:pt x="2336" y="15923"/>
                        <a:pt x="2124" y="15392"/>
                        <a:pt x="2018" y="14968"/>
                      </a:cubicBezTo>
                      <a:cubicBezTo>
                        <a:pt x="2018" y="14862"/>
                        <a:pt x="1912" y="14755"/>
                        <a:pt x="1912" y="14543"/>
                      </a:cubicBezTo>
                      <a:cubicBezTo>
                        <a:pt x="1912" y="14543"/>
                        <a:pt x="1912" y="14437"/>
                        <a:pt x="1912" y="14437"/>
                      </a:cubicBezTo>
                      <a:cubicBezTo>
                        <a:pt x="1912" y="14437"/>
                        <a:pt x="1912" y="14225"/>
                        <a:pt x="1805" y="13800"/>
                      </a:cubicBezTo>
                      <a:cubicBezTo>
                        <a:pt x="1699" y="13376"/>
                        <a:pt x="1593" y="12845"/>
                        <a:pt x="1593" y="12314"/>
                      </a:cubicBezTo>
                      <a:cubicBezTo>
                        <a:pt x="1487" y="10616"/>
                        <a:pt x="1593" y="9024"/>
                        <a:pt x="1805" y="7325"/>
                      </a:cubicBezTo>
                      <a:cubicBezTo>
                        <a:pt x="2230" y="3610"/>
                        <a:pt x="3079" y="1"/>
                        <a:pt x="28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p66"/>
                <p:cNvSpPr/>
                <p:nvPr/>
              </p:nvSpPr>
              <p:spPr>
                <a:xfrm rot="524831">
                  <a:off x="731398" y="3458725"/>
                  <a:ext cx="236024" cy="100597"/>
                </a:xfrm>
                <a:custGeom>
                  <a:rect b="b" l="l" r="r" t="t"/>
                  <a:pathLst>
                    <a:path extrusionOk="0" h="4751" w="11147">
                      <a:moveTo>
                        <a:pt x="4300" y="1"/>
                      </a:moveTo>
                      <a:cubicBezTo>
                        <a:pt x="3902" y="1"/>
                        <a:pt x="3503" y="27"/>
                        <a:pt x="3079" y="80"/>
                      </a:cubicBezTo>
                      <a:cubicBezTo>
                        <a:pt x="2017" y="80"/>
                        <a:pt x="956" y="399"/>
                        <a:pt x="1" y="1036"/>
                      </a:cubicBezTo>
                      <a:cubicBezTo>
                        <a:pt x="17" y="1052"/>
                        <a:pt x="64" y="1058"/>
                        <a:pt x="138" y="1058"/>
                      </a:cubicBezTo>
                      <a:cubicBezTo>
                        <a:pt x="426" y="1058"/>
                        <a:pt x="1119" y="961"/>
                        <a:pt x="1937" y="961"/>
                      </a:cubicBezTo>
                      <a:cubicBezTo>
                        <a:pt x="2301" y="961"/>
                        <a:pt x="2690" y="980"/>
                        <a:pt x="3079" y="1036"/>
                      </a:cubicBezTo>
                      <a:cubicBezTo>
                        <a:pt x="3822" y="1036"/>
                        <a:pt x="4459" y="1142"/>
                        <a:pt x="5202" y="1354"/>
                      </a:cubicBezTo>
                      <a:lnTo>
                        <a:pt x="6051" y="1566"/>
                      </a:lnTo>
                      <a:lnTo>
                        <a:pt x="6369" y="1673"/>
                      </a:lnTo>
                      <a:cubicBezTo>
                        <a:pt x="6582" y="1673"/>
                        <a:pt x="6794" y="1779"/>
                        <a:pt x="7006" y="1885"/>
                      </a:cubicBezTo>
                      <a:cubicBezTo>
                        <a:pt x="7643" y="1991"/>
                        <a:pt x="8280" y="2309"/>
                        <a:pt x="8811" y="2734"/>
                      </a:cubicBezTo>
                      <a:cubicBezTo>
                        <a:pt x="9448" y="3053"/>
                        <a:pt x="9872" y="3477"/>
                        <a:pt x="10403" y="4008"/>
                      </a:cubicBezTo>
                      <a:cubicBezTo>
                        <a:pt x="10722" y="4432"/>
                        <a:pt x="10934" y="4751"/>
                        <a:pt x="11040" y="4751"/>
                      </a:cubicBezTo>
                      <a:cubicBezTo>
                        <a:pt x="11146" y="4751"/>
                        <a:pt x="11040" y="4326"/>
                        <a:pt x="10828" y="3689"/>
                      </a:cubicBezTo>
                      <a:cubicBezTo>
                        <a:pt x="10509" y="2946"/>
                        <a:pt x="10085" y="2416"/>
                        <a:pt x="9448" y="1885"/>
                      </a:cubicBezTo>
                      <a:cubicBezTo>
                        <a:pt x="8811" y="1354"/>
                        <a:pt x="8174" y="930"/>
                        <a:pt x="7537" y="611"/>
                      </a:cubicBezTo>
                      <a:cubicBezTo>
                        <a:pt x="7219" y="505"/>
                        <a:pt x="7006" y="399"/>
                        <a:pt x="6794" y="293"/>
                      </a:cubicBezTo>
                      <a:lnTo>
                        <a:pt x="6476" y="187"/>
                      </a:lnTo>
                      <a:lnTo>
                        <a:pt x="5520" y="80"/>
                      </a:lnTo>
                      <a:cubicBezTo>
                        <a:pt x="5096" y="27"/>
                        <a:pt x="4698" y="1"/>
                        <a:pt x="4300" y="1"/>
                      </a:cubicBezTo>
                      <a:close/>
                    </a:path>
                  </a:pathLst>
                </a:custGeom>
                <a:solidFill>
                  <a:srgbClr val="FFD0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3933" name="Google Shape;3933;p66"/>
          <p:cNvGrpSpPr/>
          <p:nvPr/>
        </p:nvGrpSpPr>
        <p:grpSpPr>
          <a:xfrm>
            <a:off x="529090" y="3392747"/>
            <a:ext cx="1113055" cy="1639964"/>
            <a:chOff x="1982800" y="238550"/>
            <a:chExt cx="3509000" cy="5170125"/>
          </a:xfrm>
        </p:grpSpPr>
        <p:sp>
          <p:nvSpPr>
            <p:cNvPr id="3934" name="Google Shape;3934;p66"/>
            <p:cNvSpPr/>
            <p:nvPr/>
          </p:nvSpPr>
          <p:spPr>
            <a:xfrm>
              <a:off x="2054750" y="2643100"/>
              <a:ext cx="3437050" cy="2520475"/>
            </a:xfrm>
            <a:custGeom>
              <a:rect b="b" l="l" r="r" t="t"/>
              <a:pathLst>
                <a:path extrusionOk="0" h="100819" w="137482">
                  <a:moveTo>
                    <a:pt x="83790" y="1"/>
                  </a:moveTo>
                  <a:cubicBezTo>
                    <a:pt x="36086" y="1"/>
                    <a:pt x="32377" y="44820"/>
                    <a:pt x="32377" y="44820"/>
                  </a:cubicBezTo>
                  <a:cubicBezTo>
                    <a:pt x="32377" y="44820"/>
                    <a:pt x="24574" y="36248"/>
                    <a:pt x="17277" y="36248"/>
                  </a:cubicBezTo>
                  <a:cubicBezTo>
                    <a:pt x="15461" y="36248"/>
                    <a:pt x="13677" y="36779"/>
                    <a:pt x="12052" y="38105"/>
                  </a:cubicBezTo>
                  <a:cubicBezTo>
                    <a:pt x="1" y="47938"/>
                    <a:pt x="22065" y="89188"/>
                    <a:pt x="22065" y="89188"/>
                  </a:cubicBezTo>
                  <a:cubicBezTo>
                    <a:pt x="22065" y="89188"/>
                    <a:pt x="10493" y="89488"/>
                    <a:pt x="14570" y="96743"/>
                  </a:cubicBezTo>
                  <a:cubicBezTo>
                    <a:pt x="16182" y="99630"/>
                    <a:pt x="35338" y="100818"/>
                    <a:pt x="57869" y="100818"/>
                  </a:cubicBezTo>
                  <a:cubicBezTo>
                    <a:pt x="91482" y="100818"/>
                    <a:pt x="132604" y="98174"/>
                    <a:pt x="134184" y="94584"/>
                  </a:cubicBezTo>
                  <a:cubicBezTo>
                    <a:pt x="137481" y="87210"/>
                    <a:pt x="126210" y="85591"/>
                    <a:pt x="126210" y="85591"/>
                  </a:cubicBezTo>
                  <a:cubicBezTo>
                    <a:pt x="135023" y="69223"/>
                    <a:pt x="136642" y="41163"/>
                    <a:pt x="125610" y="34867"/>
                  </a:cubicBezTo>
                  <a:cubicBezTo>
                    <a:pt x="124435" y="34205"/>
                    <a:pt x="123293" y="33922"/>
                    <a:pt x="122199" y="33922"/>
                  </a:cubicBezTo>
                  <a:cubicBezTo>
                    <a:pt x="115868" y="33922"/>
                    <a:pt x="111160" y="43381"/>
                    <a:pt x="111160" y="43381"/>
                  </a:cubicBezTo>
                  <a:cubicBezTo>
                    <a:pt x="109122" y="25094"/>
                    <a:pt x="93473" y="572"/>
                    <a:pt x="93473" y="572"/>
                  </a:cubicBezTo>
                  <a:cubicBezTo>
                    <a:pt x="90059" y="183"/>
                    <a:pt x="86835" y="1"/>
                    <a:pt x="837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p66"/>
            <p:cNvSpPr/>
            <p:nvPr/>
          </p:nvSpPr>
          <p:spPr>
            <a:xfrm>
              <a:off x="2392000" y="4100325"/>
              <a:ext cx="3048825" cy="1063250"/>
            </a:xfrm>
            <a:custGeom>
              <a:rect b="b" l="l" r="r" t="t"/>
              <a:pathLst>
                <a:path extrusionOk="0" h="42530" w="121953">
                  <a:moveTo>
                    <a:pt x="80911" y="0"/>
                  </a:moveTo>
                  <a:cubicBezTo>
                    <a:pt x="79378" y="0"/>
                    <a:pt x="78007" y="1458"/>
                    <a:pt x="76985" y="2480"/>
                  </a:cubicBezTo>
                  <a:cubicBezTo>
                    <a:pt x="73928" y="5478"/>
                    <a:pt x="71829" y="9255"/>
                    <a:pt x="68711" y="12193"/>
                  </a:cubicBezTo>
                  <a:cubicBezTo>
                    <a:pt x="66441" y="14413"/>
                    <a:pt x="63363" y="16846"/>
                    <a:pt x="60015" y="16846"/>
                  </a:cubicBezTo>
                  <a:cubicBezTo>
                    <a:pt x="59384" y="16846"/>
                    <a:pt x="58745" y="16759"/>
                    <a:pt x="58099" y="16570"/>
                  </a:cubicBezTo>
                  <a:cubicBezTo>
                    <a:pt x="56240" y="16090"/>
                    <a:pt x="53602" y="14111"/>
                    <a:pt x="53123" y="12193"/>
                  </a:cubicBezTo>
                  <a:lnTo>
                    <a:pt x="53123" y="12193"/>
                  </a:lnTo>
                  <a:cubicBezTo>
                    <a:pt x="52091" y="14371"/>
                    <a:pt x="54348" y="32998"/>
                    <a:pt x="49043" y="32998"/>
                  </a:cubicBezTo>
                  <a:cubicBezTo>
                    <a:pt x="48800" y="32998"/>
                    <a:pt x="48541" y="32959"/>
                    <a:pt x="48266" y="32878"/>
                  </a:cubicBezTo>
                  <a:cubicBezTo>
                    <a:pt x="42210" y="31079"/>
                    <a:pt x="44429" y="9914"/>
                    <a:pt x="44429" y="9914"/>
                  </a:cubicBezTo>
                  <a:lnTo>
                    <a:pt x="40891" y="7156"/>
                  </a:lnTo>
                  <a:lnTo>
                    <a:pt x="17988" y="29820"/>
                  </a:lnTo>
                  <a:cubicBezTo>
                    <a:pt x="17988" y="29820"/>
                    <a:pt x="20566" y="36176"/>
                    <a:pt x="12652" y="37255"/>
                  </a:cubicBezTo>
                  <a:cubicBezTo>
                    <a:pt x="11977" y="37340"/>
                    <a:pt x="11303" y="37379"/>
                    <a:pt x="10635" y="37379"/>
                  </a:cubicBezTo>
                  <a:cubicBezTo>
                    <a:pt x="6617" y="37379"/>
                    <a:pt x="2820" y="35962"/>
                    <a:pt x="301" y="34677"/>
                  </a:cubicBezTo>
                  <a:lnTo>
                    <a:pt x="301" y="34677"/>
                  </a:lnTo>
                  <a:cubicBezTo>
                    <a:pt x="1" y="35696"/>
                    <a:pt x="181" y="36955"/>
                    <a:pt x="1020" y="38454"/>
                  </a:cubicBezTo>
                  <a:cubicBezTo>
                    <a:pt x="2656" y="41341"/>
                    <a:pt x="21827" y="42529"/>
                    <a:pt x="44366" y="42529"/>
                  </a:cubicBezTo>
                  <a:cubicBezTo>
                    <a:pt x="77992" y="42529"/>
                    <a:pt x="119114" y="39885"/>
                    <a:pt x="120694" y="36295"/>
                  </a:cubicBezTo>
                  <a:cubicBezTo>
                    <a:pt x="121953" y="33477"/>
                    <a:pt x="121114" y="31499"/>
                    <a:pt x="119555" y="30120"/>
                  </a:cubicBezTo>
                  <a:cubicBezTo>
                    <a:pt x="119375" y="30899"/>
                    <a:pt x="119075" y="31739"/>
                    <a:pt x="118835" y="32638"/>
                  </a:cubicBezTo>
                  <a:cubicBezTo>
                    <a:pt x="117906" y="35531"/>
                    <a:pt x="108508" y="37042"/>
                    <a:pt x="99933" y="37042"/>
                  </a:cubicBezTo>
                  <a:cubicBezTo>
                    <a:pt x="94115" y="37042"/>
                    <a:pt x="88676" y="36346"/>
                    <a:pt x="86519" y="34916"/>
                  </a:cubicBezTo>
                  <a:cubicBezTo>
                    <a:pt x="83341" y="32818"/>
                    <a:pt x="83641" y="26043"/>
                    <a:pt x="83581" y="22745"/>
                  </a:cubicBezTo>
                  <a:cubicBezTo>
                    <a:pt x="83521" y="19448"/>
                    <a:pt x="83581" y="16150"/>
                    <a:pt x="83820" y="12852"/>
                  </a:cubicBezTo>
                  <a:cubicBezTo>
                    <a:pt x="83940" y="10094"/>
                    <a:pt x="84600" y="7096"/>
                    <a:pt x="84360" y="4338"/>
                  </a:cubicBezTo>
                  <a:cubicBezTo>
                    <a:pt x="84240" y="2719"/>
                    <a:pt x="83401" y="681"/>
                    <a:pt x="81722" y="141"/>
                  </a:cubicBezTo>
                  <a:cubicBezTo>
                    <a:pt x="81447" y="44"/>
                    <a:pt x="81177" y="0"/>
                    <a:pt x="8091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6" name="Google Shape;3936;p66"/>
            <p:cNvSpPr/>
            <p:nvPr/>
          </p:nvSpPr>
          <p:spPr>
            <a:xfrm>
              <a:off x="3869950" y="2745825"/>
              <a:ext cx="1602350" cy="2117400"/>
            </a:xfrm>
            <a:custGeom>
              <a:rect b="b" l="l" r="r" t="t"/>
              <a:pathLst>
                <a:path extrusionOk="0" h="84696" w="64094">
                  <a:moveTo>
                    <a:pt x="53664" y="81538"/>
                  </a:moveTo>
                  <a:cubicBezTo>
                    <a:pt x="53663" y="81539"/>
                    <a:pt x="53662" y="81541"/>
                    <a:pt x="53662" y="81542"/>
                  </a:cubicBezTo>
                  <a:lnTo>
                    <a:pt x="54021" y="81602"/>
                  </a:lnTo>
                  <a:cubicBezTo>
                    <a:pt x="53902" y="81579"/>
                    <a:pt x="53783" y="81558"/>
                    <a:pt x="53664" y="81538"/>
                  </a:cubicBezTo>
                  <a:close/>
                  <a:moveTo>
                    <a:pt x="23024" y="0"/>
                  </a:moveTo>
                  <a:cubicBezTo>
                    <a:pt x="20565" y="3058"/>
                    <a:pt x="16968" y="5097"/>
                    <a:pt x="13071" y="5636"/>
                  </a:cubicBezTo>
                  <a:cubicBezTo>
                    <a:pt x="2279" y="7495"/>
                    <a:pt x="8454" y="15649"/>
                    <a:pt x="4257" y="22964"/>
                  </a:cubicBezTo>
                  <a:cubicBezTo>
                    <a:pt x="2758" y="25602"/>
                    <a:pt x="480" y="27341"/>
                    <a:pt x="180" y="30458"/>
                  </a:cubicBezTo>
                  <a:cubicBezTo>
                    <a:pt x="0" y="31957"/>
                    <a:pt x="180" y="33396"/>
                    <a:pt x="720" y="34775"/>
                  </a:cubicBezTo>
                  <a:cubicBezTo>
                    <a:pt x="1319" y="36334"/>
                    <a:pt x="2099" y="37833"/>
                    <a:pt x="3058" y="39212"/>
                  </a:cubicBezTo>
                  <a:cubicBezTo>
                    <a:pt x="4437" y="41311"/>
                    <a:pt x="4377" y="43589"/>
                    <a:pt x="5336" y="45867"/>
                  </a:cubicBezTo>
                  <a:cubicBezTo>
                    <a:pt x="6356" y="48446"/>
                    <a:pt x="8394" y="50484"/>
                    <a:pt x="9533" y="53002"/>
                  </a:cubicBezTo>
                  <a:cubicBezTo>
                    <a:pt x="10751" y="55553"/>
                    <a:pt x="7821" y="75980"/>
                    <a:pt x="14614" y="75980"/>
                  </a:cubicBezTo>
                  <a:cubicBezTo>
                    <a:pt x="14847" y="75980"/>
                    <a:pt x="15092" y="75956"/>
                    <a:pt x="15349" y="75906"/>
                  </a:cubicBezTo>
                  <a:cubicBezTo>
                    <a:pt x="19726" y="75066"/>
                    <a:pt x="17987" y="65353"/>
                    <a:pt x="18227" y="62416"/>
                  </a:cubicBezTo>
                  <a:lnTo>
                    <a:pt x="18227" y="62416"/>
                  </a:lnTo>
                  <a:cubicBezTo>
                    <a:pt x="22364" y="65773"/>
                    <a:pt x="19246" y="72428"/>
                    <a:pt x="20446" y="76925"/>
                  </a:cubicBezTo>
                  <a:cubicBezTo>
                    <a:pt x="21345" y="80163"/>
                    <a:pt x="24643" y="83760"/>
                    <a:pt x="28000" y="84420"/>
                  </a:cubicBezTo>
                  <a:cubicBezTo>
                    <a:pt x="29033" y="84612"/>
                    <a:pt x="30064" y="84695"/>
                    <a:pt x="31092" y="84695"/>
                  </a:cubicBezTo>
                  <a:cubicBezTo>
                    <a:pt x="37659" y="84695"/>
                    <a:pt x="44155" y="81307"/>
                    <a:pt x="50790" y="81307"/>
                  </a:cubicBezTo>
                  <a:cubicBezTo>
                    <a:pt x="51745" y="81307"/>
                    <a:pt x="52703" y="81377"/>
                    <a:pt x="53664" y="81538"/>
                  </a:cubicBezTo>
                  <a:lnTo>
                    <a:pt x="53664" y="81538"/>
                  </a:lnTo>
                  <a:cubicBezTo>
                    <a:pt x="62475" y="65109"/>
                    <a:pt x="64093" y="37113"/>
                    <a:pt x="53062" y="30818"/>
                  </a:cubicBezTo>
                  <a:cubicBezTo>
                    <a:pt x="51874" y="30139"/>
                    <a:pt x="50719" y="29850"/>
                    <a:pt x="49613" y="29850"/>
                  </a:cubicBezTo>
                  <a:cubicBezTo>
                    <a:pt x="43302" y="29850"/>
                    <a:pt x="38612" y="39272"/>
                    <a:pt x="38612" y="39272"/>
                  </a:cubicBezTo>
                  <a:cubicBezTo>
                    <a:pt x="36994" y="25182"/>
                    <a:pt x="27401" y="7375"/>
                    <a:pt x="230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p66"/>
            <p:cNvSpPr/>
            <p:nvPr/>
          </p:nvSpPr>
          <p:spPr>
            <a:xfrm>
              <a:off x="3869950" y="3253950"/>
              <a:ext cx="1510925" cy="1609275"/>
            </a:xfrm>
            <a:custGeom>
              <a:rect b="b" l="l" r="r" t="t"/>
              <a:pathLst>
                <a:path extrusionOk="0" h="64371" w="60437">
                  <a:moveTo>
                    <a:pt x="18527" y="1"/>
                  </a:moveTo>
                  <a:lnTo>
                    <a:pt x="18527" y="1"/>
                  </a:lnTo>
                  <a:cubicBezTo>
                    <a:pt x="18524" y="7"/>
                    <a:pt x="18521" y="13"/>
                    <a:pt x="18519" y="19"/>
                  </a:cubicBezTo>
                  <a:lnTo>
                    <a:pt x="18519" y="19"/>
                  </a:lnTo>
                  <a:cubicBezTo>
                    <a:pt x="18521" y="13"/>
                    <a:pt x="18524" y="7"/>
                    <a:pt x="18527" y="1"/>
                  </a:cubicBezTo>
                  <a:close/>
                  <a:moveTo>
                    <a:pt x="53603" y="61155"/>
                  </a:moveTo>
                  <a:lnTo>
                    <a:pt x="53603" y="61155"/>
                  </a:lnTo>
                  <a:cubicBezTo>
                    <a:pt x="53602" y="61156"/>
                    <a:pt x="53602" y="61156"/>
                    <a:pt x="53602" y="61157"/>
                  </a:cubicBezTo>
                  <a:lnTo>
                    <a:pt x="53961" y="61217"/>
                  </a:lnTo>
                  <a:cubicBezTo>
                    <a:pt x="53842" y="61195"/>
                    <a:pt x="53722" y="61174"/>
                    <a:pt x="53603" y="61155"/>
                  </a:cubicBezTo>
                  <a:close/>
                  <a:moveTo>
                    <a:pt x="18519" y="19"/>
                  </a:moveTo>
                  <a:lnTo>
                    <a:pt x="18519" y="19"/>
                  </a:lnTo>
                  <a:cubicBezTo>
                    <a:pt x="17984" y="1213"/>
                    <a:pt x="17627" y="2526"/>
                    <a:pt x="17568" y="3898"/>
                  </a:cubicBezTo>
                  <a:cubicBezTo>
                    <a:pt x="17088" y="8814"/>
                    <a:pt x="17028" y="13731"/>
                    <a:pt x="16788" y="18707"/>
                  </a:cubicBezTo>
                  <a:cubicBezTo>
                    <a:pt x="16728" y="20866"/>
                    <a:pt x="15589" y="22904"/>
                    <a:pt x="15649" y="25063"/>
                  </a:cubicBezTo>
                  <a:cubicBezTo>
                    <a:pt x="15769" y="27341"/>
                    <a:pt x="16368" y="29440"/>
                    <a:pt x="15889" y="31778"/>
                  </a:cubicBezTo>
                  <a:cubicBezTo>
                    <a:pt x="15769" y="32318"/>
                    <a:pt x="15349" y="34236"/>
                    <a:pt x="14630" y="34356"/>
                  </a:cubicBezTo>
                  <a:cubicBezTo>
                    <a:pt x="14576" y="34364"/>
                    <a:pt x="14526" y="34368"/>
                    <a:pt x="14478" y="34368"/>
                  </a:cubicBezTo>
                  <a:cubicBezTo>
                    <a:pt x="13446" y="34368"/>
                    <a:pt x="13610" y="32591"/>
                    <a:pt x="13610" y="32018"/>
                  </a:cubicBezTo>
                  <a:cubicBezTo>
                    <a:pt x="13610" y="29799"/>
                    <a:pt x="11752" y="28600"/>
                    <a:pt x="11212" y="26442"/>
                  </a:cubicBezTo>
                  <a:cubicBezTo>
                    <a:pt x="10553" y="23864"/>
                    <a:pt x="9054" y="21525"/>
                    <a:pt x="7015" y="19786"/>
                  </a:cubicBezTo>
                  <a:cubicBezTo>
                    <a:pt x="5516" y="18647"/>
                    <a:pt x="4077" y="17868"/>
                    <a:pt x="2938" y="16309"/>
                  </a:cubicBezTo>
                  <a:cubicBezTo>
                    <a:pt x="1979" y="14930"/>
                    <a:pt x="840" y="13731"/>
                    <a:pt x="240" y="12172"/>
                  </a:cubicBezTo>
                  <a:lnTo>
                    <a:pt x="240" y="12172"/>
                  </a:lnTo>
                  <a:cubicBezTo>
                    <a:pt x="0" y="12891"/>
                    <a:pt x="480" y="13731"/>
                    <a:pt x="720" y="14450"/>
                  </a:cubicBezTo>
                  <a:cubicBezTo>
                    <a:pt x="1319" y="16009"/>
                    <a:pt x="2159" y="17508"/>
                    <a:pt x="3058" y="18887"/>
                  </a:cubicBezTo>
                  <a:cubicBezTo>
                    <a:pt x="4437" y="20986"/>
                    <a:pt x="4437" y="23264"/>
                    <a:pt x="5336" y="25542"/>
                  </a:cubicBezTo>
                  <a:cubicBezTo>
                    <a:pt x="6356" y="28121"/>
                    <a:pt x="8394" y="30159"/>
                    <a:pt x="9593" y="32677"/>
                  </a:cubicBezTo>
                  <a:cubicBezTo>
                    <a:pt x="10753" y="35228"/>
                    <a:pt x="7821" y="55655"/>
                    <a:pt x="14614" y="55655"/>
                  </a:cubicBezTo>
                  <a:cubicBezTo>
                    <a:pt x="14847" y="55655"/>
                    <a:pt x="15092" y="55631"/>
                    <a:pt x="15349" y="55581"/>
                  </a:cubicBezTo>
                  <a:cubicBezTo>
                    <a:pt x="19726" y="54741"/>
                    <a:pt x="17987" y="45028"/>
                    <a:pt x="18227" y="42091"/>
                  </a:cubicBezTo>
                  <a:lnTo>
                    <a:pt x="18227" y="42091"/>
                  </a:lnTo>
                  <a:cubicBezTo>
                    <a:pt x="22424" y="45448"/>
                    <a:pt x="19246" y="52103"/>
                    <a:pt x="20505" y="56600"/>
                  </a:cubicBezTo>
                  <a:cubicBezTo>
                    <a:pt x="21345" y="59838"/>
                    <a:pt x="24702" y="63435"/>
                    <a:pt x="28000" y="64095"/>
                  </a:cubicBezTo>
                  <a:cubicBezTo>
                    <a:pt x="29025" y="64287"/>
                    <a:pt x="30049" y="64370"/>
                    <a:pt x="31072" y="64370"/>
                  </a:cubicBezTo>
                  <a:cubicBezTo>
                    <a:pt x="37638" y="64370"/>
                    <a:pt x="44163" y="60941"/>
                    <a:pt x="50833" y="60941"/>
                  </a:cubicBezTo>
                  <a:cubicBezTo>
                    <a:pt x="51754" y="60941"/>
                    <a:pt x="52676" y="61007"/>
                    <a:pt x="53603" y="61155"/>
                  </a:cubicBezTo>
                  <a:lnTo>
                    <a:pt x="53603" y="61155"/>
                  </a:lnTo>
                  <a:cubicBezTo>
                    <a:pt x="57199" y="54440"/>
                    <a:pt x="59597" y="45747"/>
                    <a:pt x="60437" y="37414"/>
                  </a:cubicBezTo>
                  <a:lnTo>
                    <a:pt x="60437" y="37414"/>
                  </a:lnTo>
                  <a:cubicBezTo>
                    <a:pt x="57694" y="43886"/>
                    <a:pt x="52694" y="51160"/>
                    <a:pt x="44473" y="51160"/>
                  </a:cubicBezTo>
                  <a:cubicBezTo>
                    <a:pt x="43707" y="51160"/>
                    <a:pt x="42913" y="51097"/>
                    <a:pt x="42090" y="50964"/>
                  </a:cubicBezTo>
                  <a:cubicBezTo>
                    <a:pt x="30039" y="49046"/>
                    <a:pt x="38373" y="25123"/>
                    <a:pt x="44009" y="11872"/>
                  </a:cubicBezTo>
                  <a:lnTo>
                    <a:pt x="44009" y="11872"/>
                  </a:lnTo>
                  <a:cubicBezTo>
                    <a:pt x="41790" y="13851"/>
                    <a:pt x="39931" y="16249"/>
                    <a:pt x="38552" y="18947"/>
                  </a:cubicBezTo>
                  <a:cubicBezTo>
                    <a:pt x="38193" y="15949"/>
                    <a:pt x="37593" y="13011"/>
                    <a:pt x="36754" y="10073"/>
                  </a:cubicBezTo>
                  <a:cubicBezTo>
                    <a:pt x="34895" y="15949"/>
                    <a:pt x="31538" y="24403"/>
                    <a:pt x="27221" y="25602"/>
                  </a:cubicBezTo>
                  <a:cubicBezTo>
                    <a:pt x="26947" y="25682"/>
                    <a:pt x="26683" y="25720"/>
                    <a:pt x="26429" y="25720"/>
                  </a:cubicBezTo>
                  <a:cubicBezTo>
                    <a:pt x="23076" y="25720"/>
                    <a:pt x="21478" y="19134"/>
                    <a:pt x="20865" y="16849"/>
                  </a:cubicBezTo>
                  <a:cubicBezTo>
                    <a:pt x="20206" y="14210"/>
                    <a:pt x="19666" y="11512"/>
                    <a:pt x="19246" y="8814"/>
                  </a:cubicBezTo>
                  <a:cubicBezTo>
                    <a:pt x="19067" y="7615"/>
                    <a:pt x="19007" y="6356"/>
                    <a:pt x="19067" y="5157"/>
                  </a:cubicBezTo>
                  <a:cubicBezTo>
                    <a:pt x="19067" y="3966"/>
                    <a:pt x="18120" y="941"/>
                    <a:pt x="18519" y="19"/>
                  </a:cubicBezTo>
                  <a:close/>
                </a:path>
              </a:pathLst>
            </a:custGeom>
            <a:solidFill>
              <a:srgbClr val="FFC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66"/>
            <p:cNvSpPr/>
            <p:nvPr/>
          </p:nvSpPr>
          <p:spPr>
            <a:xfrm>
              <a:off x="2080186" y="3541494"/>
              <a:ext cx="1277253" cy="1397068"/>
            </a:xfrm>
            <a:custGeom>
              <a:rect b="b" l="l" r="r" t="t"/>
              <a:pathLst>
                <a:path extrusionOk="0" h="55566" w="51085">
                  <a:moveTo>
                    <a:pt x="16239" y="1"/>
                  </a:moveTo>
                  <a:cubicBezTo>
                    <a:pt x="14430" y="1"/>
                    <a:pt x="12652" y="530"/>
                    <a:pt x="11033" y="1852"/>
                  </a:cubicBezTo>
                  <a:cubicBezTo>
                    <a:pt x="1" y="10905"/>
                    <a:pt x="17508" y="46160"/>
                    <a:pt x="20566" y="52096"/>
                  </a:cubicBezTo>
                  <a:cubicBezTo>
                    <a:pt x="20840" y="52104"/>
                    <a:pt x="21115" y="52108"/>
                    <a:pt x="21390" y="52108"/>
                  </a:cubicBezTo>
                  <a:cubicBezTo>
                    <a:pt x="23039" y="52108"/>
                    <a:pt x="24669" y="51976"/>
                    <a:pt x="25902" y="51976"/>
                  </a:cubicBezTo>
                  <a:cubicBezTo>
                    <a:pt x="30219" y="51976"/>
                    <a:pt x="33876" y="53355"/>
                    <a:pt x="38073" y="53895"/>
                  </a:cubicBezTo>
                  <a:cubicBezTo>
                    <a:pt x="40072" y="54219"/>
                    <a:pt x="40903" y="55565"/>
                    <a:pt x="42715" y="55565"/>
                  </a:cubicBezTo>
                  <a:cubicBezTo>
                    <a:pt x="42914" y="55565"/>
                    <a:pt x="43124" y="55549"/>
                    <a:pt x="43350" y="55513"/>
                  </a:cubicBezTo>
                  <a:cubicBezTo>
                    <a:pt x="44789" y="55334"/>
                    <a:pt x="47247" y="54194"/>
                    <a:pt x="48086" y="52935"/>
                  </a:cubicBezTo>
                  <a:cubicBezTo>
                    <a:pt x="51084" y="48439"/>
                    <a:pt x="47247" y="42743"/>
                    <a:pt x="45868" y="38666"/>
                  </a:cubicBezTo>
                  <a:cubicBezTo>
                    <a:pt x="45088" y="36267"/>
                    <a:pt x="45928" y="34528"/>
                    <a:pt x="45868" y="32190"/>
                  </a:cubicBezTo>
                  <a:cubicBezTo>
                    <a:pt x="45808" y="29612"/>
                    <a:pt x="44069" y="26134"/>
                    <a:pt x="43110" y="23676"/>
                  </a:cubicBezTo>
                  <a:cubicBezTo>
                    <a:pt x="41251" y="18760"/>
                    <a:pt x="37654" y="13843"/>
                    <a:pt x="34476" y="9646"/>
                  </a:cubicBezTo>
                  <a:cubicBezTo>
                    <a:pt x="33637" y="8507"/>
                    <a:pt x="32677" y="7188"/>
                    <a:pt x="31718" y="5929"/>
                  </a:cubicBezTo>
                  <a:cubicBezTo>
                    <a:pt x="31418" y="7608"/>
                    <a:pt x="31358" y="8627"/>
                    <a:pt x="31358" y="8627"/>
                  </a:cubicBezTo>
                  <a:cubicBezTo>
                    <a:pt x="31358" y="8627"/>
                    <a:pt x="23541" y="1"/>
                    <a:pt x="162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66"/>
            <p:cNvSpPr/>
            <p:nvPr/>
          </p:nvSpPr>
          <p:spPr>
            <a:xfrm>
              <a:off x="2423502" y="3644455"/>
              <a:ext cx="933850" cy="1319692"/>
            </a:xfrm>
            <a:custGeom>
              <a:rect b="b" l="l" r="r" t="t"/>
              <a:pathLst>
                <a:path extrusionOk="0" h="51616" w="37354">
                  <a:moveTo>
                    <a:pt x="12291" y="0"/>
                  </a:moveTo>
                  <a:cubicBezTo>
                    <a:pt x="13790" y="8814"/>
                    <a:pt x="17747" y="35975"/>
                    <a:pt x="10253" y="38673"/>
                  </a:cubicBezTo>
                  <a:cubicBezTo>
                    <a:pt x="9700" y="38876"/>
                    <a:pt x="9142" y="38972"/>
                    <a:pt x="8580" y="38972"/>
                  </a:cubicBezTo>
                  <a:cubicBezTo>
                    <a:pt x="5665" y="38972"/>
                    <a:pt x="2664" y="36405"/>
                    <a:pt x="0" y="33037"/>
                  </a:cubicBezTo>
                  <a:lnTo>
                    <a:pt x="0" y="33037"/>
                  </a:lnTo>
                  <a:cubicBezTo>
                    <a:pt x="2818" y="40172"/>
                    <a:pt x="5756" y="46047"/>
                    <a:pt x="6835" y="48146"/>
                  </a:cubicBezTo>
                  <a:cubicBezTo>
                    <a:pt x="7315" y="48176"/>
                    <a:pt x="7798" y="48187"/>
                    <a:pt x="8276" y="48187"/>
                  </a:cubicBezTo>
                  <a:cubicBezTo>
                    <a:pt x="9709" y="48187"/>
                    <a:pt x="11092" y="48086"/>
                    <a:pt x="12171" y="48086"/>
                  </a:cubicBezTo>
                  <a:cubicBezTo>
                    <a:pt x="16488" y="48086"/>
                    <a:pt x="20145" y="49405"/>
                    <a:pt x="24342" y="50005"/>
                  </a:cubicBezTo>
                  <a:cubicBezTo>
                    <a:pt x="26341" y="50275"/>
                    <a:pt x="27172" y="51615"/>
                    <a:pt x="28983" y="51615"/>
                  </a:cubicBezTo>
                  <a:cubicBezTo>
                    <a:pt x="29182" y="51615"/>
                    <a:pt x="29393" y="51599"/>
                    <a:pt x="29619" y="51563"/>
                  </a:cubicBezTo>
                  <a:cubicBezTo>
                    <a:pt x="31058" y="51384"/>
                    <a:pt x="33516" y="50184"/>
                    <a:pt x="34355" y="48985"/>
                  </a:cubicBezTo>
                  <a:cubicBezTo>
                    <a:pt x="37353" y="44489"/>
                    <a:pt x="33516" y="38793"/>
                    <a:pt x="32137" y="34716"/>
                  </a:cubicBezTo>
                  <a:cubicBezTo>
                    <a:pt x="31357" y="32317"/>
                    <a:pt x="32197" y="30578"/>
                    <a:pt x="32137" y="28240"/>
                  </a:cubicBezTo>
                  <a:cubicBezTo>
                    <a:pt x="32077" y="25662"/>
                    <a:pt x="30278" y="22184"/>
                    <a:pt x="29379" y="19726"/>
                  </a:cubicBezTo>
                  <a:cubicBezTo>
                    <a:pt x="28479" y="17508"/>
                    <a:pt x="27400" y="15409"/>
                    <a:pt x="26081" y="13371"/>
                  </a:cubicBezTo>
                  <a:cubicBezTo>
                    <a:pt x="25602" y="16309"/>
                    <a:pt x="24822" y="19906"/>
                    <a:pt x="23563" y="21105"/>
                  </a:cubicBezTo>
                  <a:cubicBezTo>
                    <a:pt x="21524" y="23204"/>
                    <a:pt x="24762" y="32377"/>
                    <a:pt x="21884" y="33936"/>
                  </a:cubicBezTo>
                  <a:cubicBezTo>
                    <a:pt x="21830" y="33964"/>
                    <a:pt x="21778" y="33977"/>
                    <a:pt x="21726" y="33977"/>
                  </a:cubicBezTo>
                  <a:cubicBezTo>
                    <a:pt x="19758" y="33977"/>
                    <a:pt x="19242" y="14344"/>
                    <a:pt x="19066" y="3478"/>
                  </a:cubicBezTo>
                  <a:cubicBezTo>
                    <a:pt x="18707" y="2998"/>
                    <a:pt x="18287" y="2519"/>
                    <a:pt x="17987" y="1979"/>
                  </a:cubicBezTo>
                  <a:cubicBezTo>
                    <a:pt x="17687" y="3658"/>
                    <a:pt x="17567" y="4677"/>
                    <a:pt x="17567" y="4677"/>
                  </a:cubicBezTo>
                  <a:cubicBezTo>
                    <a:pt x="15949" y="2938"/>
                    <a:pt x="14210" y="1379"/>
                    <a:pt x="12291" y="0"/>
                  </a:cubicBezTo>
                  <a:close/>
                </a:path>
              </a:pathLst>
            </a:custGeom>
            <a:solidFill>
              <a:srgbClr val="FFC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66"/>
            <p:cNvSpPr/>
            <p:nvPr/>
          </p:nvSpPr>
          <p:spPr>
            <a:xfrm>
              <a:off x="4883225" y="4916275"/>
              <a:ext cx="290800" cy="148400"/>
            </a:xfrm>
            <a:custGeom>
              <a:rect b="b" l="l" r="r" t="t"/>
              <a:pathLst>
                <a:path extrusionOk="0" h="5936" w="11632">
                  <a:moveTo>
                    <a:pt x="3537" y="0"/>
                  </a:moveTo>
                  <a:cubicBezTo>
                    <a:pt x="2698" y="0"/>
                    <a:pt x="1859" y="60"/>
                    <a:pt x="1079" y="240"/>
                  </a:cubicBezTo>
                  <a:cubicBezTo>
                    <a:pt x="420" y="360"/>
                    <a:pt x="0" y="540"/>
                    <a:pt x="0" y="660"/>
                  </a:cubicBezTo>
                  <a:cubicBezTo>
                    <a:pt x="60" y="780"/>
                    <a:pt x="480" y="780"/>
                    <a:pt x="1139" y="780"/>
                  </a:cubicBezTo>
                  <a:cubicBezTo>
                    <a:pt x="1859" y="780"/>
                    <a:pt x="2638" y="839"/>
                    <a:pt x="3358" y="1019"/>
                  </a:cubicBezTo>
                  <a:cubicBezTo>
                    <a:pt x="4137" y="1139"/>
                    <a:pt x="4857" y="1319"/>
                    <a:pt x="5576" y="1619"/>
                  </a:cubicBezTo>
                  <a:cubicBezTo>
                    <a:pt x="6116" y="1799"/>
                    <a:pt x="6475" y="1979"/>
                    <a:pt x="6475" y="1979"/>
                  </a:cubicBezTo>
                  <a:cubicBezTo>
                    <a:pt x="6475" y="1979"/>
                    <a:pt x="6895" y="2099"/>
                    <a:pt x="7435" y="2338"/>
                  </a:cubicBezTo>
                  <a:cubicBezTo>
                    <a:pt x="8094" y="2638"/>
                    <a:pt x="8754" y="2998"/>
                    <a:pt x="9353" y="3478"/>
                  </a:cubicBezTo>
                  <a:cubicBezTo>
                    <a:pt x="9953" y="3897"/>
                    <a:pt x="10492" y="4437"/>
                    <a:pt x="10912" y="5096"/>
                  </a:cubicBezTo>
                  <a:cubicBezTo>
                    <a:pt x="11272" y="5576"/>
                    <a:pt x="11452" y="5936"/>
                    <a:pt x="11572" y="5936"/>
                  </a:cubicBezTo>
                  <a:cubicBezTo>
                    <a:pt x="11632" y="5876"/>
                    <a:pt x="11632" y="5516"/>
                    <a:pt x="11452" y="4797"/>
                  </a:cubicBezTo>
                  <a:cubicBezTo>
                    <a:pt x="11092" y="4017"/>
                    <a:pt x="10672" y="3298"/>
                    <a:pt x="10073" y="2698"/>
                  </a:cubicBezTo>
                  <a:cubicBezTo>
                    <a:pt x="9473" y="2099"/>
                    <a:pt x="8814" y="1619"/>
                    <a:pt x="8094" y="1199"/>
                  </a:cubicBezTo>
                  <a:cubicBezTo>
                    <a:pt x="7495" y="839"/>
                    <a:pt x="7075" y="660"/>
                    <a:pt x="7075" y="660"/>
                  </a:cubicBezTo>
                  <a:cubicBezTo>
                    <a:pt x="7075" y="660"/>
                    <a:pt x="6595" y="540"/>
                    <a:pt x="5936" y="360"/>
                  </a:cubicBezTo>
                  <a:cubicBezTo>
                    <a:pt x="5156" y="180"/>
                    <a:pt x="4317" y="60"/>
                    <a:pt x="3537" y="0"/>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66"/>
            <p:cNvSpPr/>
            <p:nvPr/>
          </p:nvSpPr>
          <p:spPr>
            <a:xfrm>
              <a:off x="5104289" y="4822729"/>
              <a:ext cx="239850" cy="210450"/>
            </a:xfrm>
            <a:custGeom>
              <a:rect b="b" l="l" r="r" t="t"/>
              <a:pathLst>
                <a:path extrusionOk="0" h="8418" w="9594">
                  <a:moveTo>
                    <a:pt x="1835" y="1"/>
                  </a:moveTo>
                  <a:cubicBezTo>
                    <a:pt x="776" y="1"/>
                    <a:pt x="0" y="145"/>
                    <a:pt x="0" y="263"/>
                  </a:cubicBezTo>
                  <a:cubicBezTo>
                    <a:pt x="0" y="503"/>
                    <a:pt x="1799" y="623"/>
                    <a:pt x="3418" y="1102"/>
                  </a:cubicBezTo>
                  <a:cubicBezTo>
                    <a:pt x="4137" y="1342"/>
                    <a:pt x="4857" y="1642"/>
                    <a:pt x="5516" y="2062"/>
                  </a:cubicBezTo>
                  <a:cubicBezTo>
                    <a:pt x="5696" y="2182"/>
                    <a:pt x="5936" y="2301"/>
                    <a:pt x="6116" y="2481"/>
                  </a:cubicBezTo>
                  <a:lnTo>
                    <a:pt x="6356" y="2601"/>
                  </a:lnTo>
                  <a:lnTo>
                    <a:pt x="6536" y="2781"/>
                  </a:lnTo>
                  <a:cubicBezTo>
                    <a:pt x="6715" y="2901"/>
                    <a:pt x="6895" y="3081"/>
                    <a:pt x="7075" y="3261"/>
                  </a:cubicBezTo>
                  <a:cubicBezTo>
                    <a:pt x="7615" y="3740"/>
                    <a:pt x="8035" y="4400"/>
                    <a:pt x="8334" y="5059"/>
                  </a:cubicBezTo>
                  <a:cubicBezTo>
                    <a:pt x="8634" y="5779"/>
                    <a:pt x="8874" y="6558"/>
                    <a:pt x="8994" y="7278"/>
                  </a:cubicBezTo>
                  <a:cubicBezTo>
                    <a:pt x="9114" y="7937"/>
                    <a:pt x="9174" y="8417"/>
                    <a:pt x="9294" y="8417"/>
                  </a:cubicBezTo>
                  <a:cubicBezTo>
                    <a:pt x="9414" y="8417"/>
                    <a:pt x="9474" y="7937"/>
                    <a:pt x="9533" y="7278"/>
                  </a:cubicBezTo>
                  <a:cubicBezTo>
                    <a:pt x="9593" y="6379"/>
                    <a:pt x="9474" y="5539"/>
                    <a:pt x="9234" y="4700"/>
                  </a:cubicBezTo>
                  <a:cubicBezTo>
                    <a:pt x="8994" y="3860"/>
                    <a:pt x="8634" y="3081"/>
                    <a:pt x="8035" y="2361"/>
                  </a:cubicBezTo>
                  <a:cubicBezTo>
                    <a:pt x="7855" y="2122"/>
                    <a:pt x="7615" y="1942"/>
                    <a:pt x="7435" y="1762"/>
                  </a:cubicBezTo>
                  <a:lnTo>
                    <a:pt x="7195" y="1522"/>
                  </a:lnTo>
                  <a:lnTo>
                    <a:pt x="6895" y="1342"/>
                  </a:lnTo>
                  <a:cubicBezTo>
                    <a:pt x="6656" y="1162"/>
                    <a:pt x="6416" y="1042"/>
                    <a:pt x="6116" y="922"/>
                  </a:cubicBezTo>
                  <a:cubicBezTo>
                    <a:pt x="5336" y="563"/>
                    <a:pt x="4497" y="263"/>
                    <a:pt x="3658" y="143"/>
                  </a:cubicBezTo>
                  <a:cubicBezTo>
                    <a:pt x="3020" y="40"/>
                    <a:pt x="2389" y="1"/>
                    <a:pt x="1835" y="1"/>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66"/>
            <p:cNvSpPr/>
            <p:nvPr/>
          </p:nvSpPr>
          <p:spPr>
            <a:xfrm>
              <a:off x="5167225" y="4780643"/>
              <a:ext cx="250325" cy="209075"/>
            </a:xfrm>
            <a:custGeom>
              <a:rect b="b" l="l" r="r" t="t"/>
              <a:pathLst>
                <a:path extrusionOk="0" h="8363" w="10013">
                  <a:moveTo>
                    <a:pt x="1508" y="1"/>
                  </a:moveTo>
                  <a:cubicBezTo>
                    <a:pt x="649" y="1"/>
                    <a:pt x="35" y="105"/>
                    <a:pt x="0" y="209"/>
                  </a:cubicBezTo>
                  <a:cubicBezTo>
                    <a:pt x="0" y="388"/>
                    <a:pt x="1799" y="628"/>
                    <a:pt x="3418" y="1168"/>
                  </a:cubicBezTo>
                  <a:cubicBezTo>
                    <a:pt x="4137" y="1408"/>
                    <a:pt x="4857" y="1708"/>
                    <a:pt x="5516" y="2127"/>
                  </a:cubicBezTo>
                  <a:cubicBezTo>
                    <a:pt x="5696" y="2247"/>
                    <a:pt x="5876" y="2367"/>
                    <a:pt x="6116" y="2547"/>
                  </a:cubicBezTo>
                  <a:lnTo>
                    <a:pt x="6296" y="2727"/>
                  </a:lnTo>
                  <a:lnTo>
                    <a:pt x="6535" y="2907"/>
                  </a:lnTo>
                  <a:cubicBezTo>
                    <a:pt x="6715" y="3027"/>
                    <a:pt x="6895" y="3206"/>
                    <a:pt x="7075" y="3326"/>
                  </a:cubicBezTo>
                  <a:cubicBezTo>
                    <a:pt x="7615" y="3866"/>
                    <a:pt x="8094" y="4466"/>
                    <a:pt x="8394" y="5125"/>
                  </a:cubicBezTo>
                  <a:cubicBezTo>
                    <a:pt x="8754" y="5845"/>
                    <a:pt x="9054" y="6564"/>
                    <a:pt x="9293" y="7284"/>
                  </a:cubicBezTo>
                  <a:cubicBezTo>
                    <a:pt x="9413" y="7943"/>
                    <a:pt x="9593" y="8363"/>
                    <a:pt x="9653" y="8363"/>
                  </a:cubicBezTo>
                  <a:cubicBezTo>
                    <a:pt x="9833" y="8363"/>
                    <a:pt x="10013" y="6564"/>
                    <a:pt x="9353" y="4765"/>
                  </a:cubicBezTo>
                  <a:cubicBezTo>
                    <a:pt x="9054" y="3926"/>
                    <a:pt x="8574" y="3146"/>
                    <a:pt x="8034" y="2487"/>
                  </a:cubicBezTo>
                  <a:cubicBezTo>
                    <a:pt x="7854" y="2247"/>
                    <a:pt x="7615" y="2067"/>
                    <a:pt x="7435" y="1887"/>
                  </a:cubicBezTo>
                  <a:lnTo>
                    <a:pt x="7195" y="1648"/>
                  </a:lnTo>
                  <a:lnTo>
                    <a:pt x="6895" y="1468"/>
                  </a:lnTo>
                  <a:cubicBezTo>
                    <a:pt x="6655" y="1288"/>
                    <a:pt x="6415" y="1168"/>
                    <a:pt x="6116" y="1048"/>
                  </a:cubicBezTo>
                  <a:cubicBezTo>
                    <a:pt x="5336" y="628"/>
                    <a:pt x="4497" y="388"/>
                    <a:pt x="3657" y="209"/>
                  </a:cubicBezTo>
                  <a:cubicBezTo>
                    <a:pt x="2897" y="57"/>
                    <a:pt x="2137" y="1"/>
                    <a:pt x="1508" y="1"/>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3" name="Google Shape;3943;p66"/>
            <p:cNvSpPr/>
            <p:nvPr/>
          </p:nvSpPr>
          <p:spPr>
            <a:xfrm>
              <a:off x="4791775" y="4774025"/>
              <a:ext cx="440700" cy="80100"/>
            </a:xfrm>
            <a:custGeom>
              <a:rect b="b" l="l" r="r" t="t"/>
              <a:pathLst>
                <a:path extrusionOk="0" h="3204" w="17628">
                  <a:moveTo>
                    <a:pt x="10937" y="1"/>
                  </a:moveTo>
                  <a:cubicBezTo>
                    <a:pt x="9587" y="1"/>
                    <a:pt x="8574" y="54"/>
                    <a:pt x="8574" y="54"/>
                  </a:cubicBezTo>
                  <a:cubicBezTo>
                    <a:pt x="8574" y="54"/>
                    <a:pt x="7975" y="114"/>
                    <a:pt x="7136" y="294"/>
                  </a:cubicBezTo>
                  <a:cubicBezTo>
                    <a:pt x="6116" y="474"/>
                    <a:pt x="5097" y="714"/>
                    <a:pt x="4078" y="1013"/>
                  </a:cubicBezTo>
                  <a:cubicBezTo>
                    <a:pt x="3058" y="1313"/>
                    <a:pt x="2099" y="1733"/>
                    <a:pt x="1200" y="2273"/>
                  </a:cubicBezTo>
                  <a:cubicBezTo>
                    <a:pt x="420" y="2752"/>
                    <a:pt x="1" y="3112"/>
                    <a:pt x="61" y="3172"/>
                  </a:cubicBezTo>
                  <a:cubicBezTo>
                    <a:pt x="71" y="3193"/>
                    <a:pt x="98" y="3203"/>
                    <a:pt x="138" y="3203"/>
                  </a:cubicBezTo>
                  <a:cubicBezTo>
                    <a:pt x="323" y="3203"/>
                    <a:pt x="801" y="2998"/>
                    <a:pt x="1440" y="2752"/>
                  </a:cubicBezTo>
                  <a:cubicBezTo>
                    <a:pt x="2399" y="2452"/>
                    <a:pt x="3358" y="2213"/>
                    <a:pt x="4318" y="2033"/>
                  </a:cubicBezTo>
                  <a:cubicBezTo>
                    <a:pt x="5337" y="1853"/>
                    <a:pt x="6296" y="1673"/>
                    <a:pt x="7315" y="1613"/>
                  </a:cubicBezTo>
                  <a:lnTo>
                    <a:pt x="8694" y="1493"/>
                  </a:lnTo>
                  <a:cubicBezTo>
                    <a:pt x="8694" y="1493"/>
                    <a:pt x="10853" y="1253"/>
                    <a:pt x="13131" y="1133"/>
                  </a:cubicBezTo>
                  <a:cubicBezTo>
                    <a:pt x="15350" y="953"/>
                    <a:pt x="17628" y="893"/>
                    <a:pt x="17628" y="714"/>
                  </a:cubicBezTo>
                  <a:cubicBezTo>
                    <a:pt x="17628" y="474"/>
                    <a:pt x="15350" y="174"/>
                    <a:pt x="13131" y="54"/>
                  </a:cubicBezTo>
                  <a:cubicBezTo>
                    <a:pt x="12372" y="14"/>
                    <a:pt x="11612" y="1"/>
                    <a:pt x="10937" y="1"/>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4" name="Google Shape;3944;p66"/>
            <p:cNvSpPr/>
            <p:nvPr/>
          </p:nvSpPr>
          <p:spPr>
            <a:xfrm>
              <a:off x="4520475" y="3530125"/>
              <a:ext cx="488675" cy="918875"/>
            </a:xfrm>
            <a:custGeom>
              <a:rect b="b" l="l" r="r" t="t"/>
              <a:pathLst>
                <a:path extrusionOk="0" h="36755" w="19547">
                  <a:moveTo>
                    <a:pt x="19546" y="1"/>
                  </a:moveTo>
                  <a:cubicBezTo>
                    <a:pt x="19247" y="1"/>
                    <a:pt x="18947" y="61"/>
                    <a:pt x="18647" y="181"/>
                  </a:cubicBezTo>
                  <a:cubicBezTo>
                    <a:pt x="17868" y="421"/>
                    <a:pt x="17088" y="840"/>
                    <a:pt x="16489" y="1380"/>
                  </a:cubicBezTo>
                  <a:cubicBezTo>
                    <a:pt x="14630" y="3059"/>
                    <a:pt x="13071" y="5037"/>
                    <a:pt x="11872" y="7196"/>
                  </a:cubicBezTo>
                  <a:cubicBezTo>
                    <a:pt x="10493" y="9534"/>
                    <a:pt x="9234" y="11872"/>
                    <a:pt x="8334" y="13611"/>
                  </a:cubicBezTo>
                  <a:lnTo>
                    <a:pt x="6776" y="16549"/>
                  </a:lnTo>
                  <a:cubicBezTo>
                    <a:pt x="6776" y="16549"/>
                    <a:pt x="6176" y="17748"/>
                    <a:pt x="5337" y="19547"/>
                  </a:cubicBezTo>
                  <a:lnTo>
                    <a:pt x="4018" y="22725"/>
                  </a:lnTo>
                  <a:cubicBezTo>
                    <a:pt x="3538" y="23864"/>
                    <a:pt x="2998" y="25123"/>
                    <a:pt x="2579" y="26382"/>
                  </a:cubicBezTo>
                  <a:cubicBezTo>
                    <a:pt x="2159" y="27641"/>
                    <a:pt x="1679" y="28900"/>
                    <a:pt x="1379" y="30099"/>
                  </a:cubicBezTo>
                  <a:cubicBezTo>
                    <a:pt x="1020" y="31358"/>
                    <a:pt x="720" y="32498"/>
                    <a:pt x="480" y="33457"/>
                  </a:cubicBezTo>
                  <a:cubicBezTo>
                    <a:pt x="240" y="34536"/>
                    <a:pt x="60" y="35615"/>
                    <a:pt x="0" y="36755"/>
                  </a:cubicBezTo>
                  <a:cubicBezTo>
                    <a:pt x="420" y="35735"/>
                    <a:pt x="780" y="34716"/>
                    <a:pt x="1020" y="33637"/>
                  </a:cubicBezTo>
                  <a:lnTo>
                    <a:pt x="2099" y="30459"/>
                  </a:lnTo>
                  <a:cubicBezTo>
                    <a:pt x="2519" y="29260"/>
                    <a:pt x="2938" y="28061"/>
                    <a:pt x="3478" y="26802"/>
                  </a:cubicBezTo>
                  <a:cubicBezTo>
                    <a:pt x="4018" y="25603"/>
                    <a:pt x="4497" y="24403"/>
                    <a:pt x="5037" y="23264"/>
                  </a:cubicBezTo>
                  <a:cubicBezTo>
                    <a:pt x="5636" y="22125"/>
                    <a:pt x="6116" y="21106"/>
                    <a:pt x="6536" y="20206"/>
                  </a:cubicBezTo>
                  <a:lnTo>
                    <a:pt x="8035" y="17209"/>
                  </a:lnTo>
                  <a:lnTo>
                    <a:pt x="9474" y="14211"/>
                  </a:lnTo>
                  <a:cubicBezTo>
                    <a:pt x="10373" y="12412"/>
                    <a:pt x="11512" y="10014"/>
                    <a:pt x="12771" y="7675"/>
                  </a:cubicBezTo>
                  <a:cubicBezTo>
                    <a:pt x="13791" y="5517"/>
                    <a:pt x="15170" y="3538"/>
                    <a:pt x="16848" y="1800"/>
                  </a:cubicBezTo>
                  <a:cubicBezTo>
                    <a:pt x="17388" y="1260"/>
                    <a:pt x="18047" y="780"/>
                    <a:pt x="18767" y="421"/>
                  </a:cubicBezTo>
                  <a:cubicBezTo>
                    <a:pt x="19247" y="181"/>
                    <a:pt x="19546" y="61"/>
                    <a:pt x="195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5" name="Google Shape;3945;p66"/>
            <p:cNvSpPr/>
            <p:nvPr/>
          </p:nvSpPr>
          <p:spPr>
            <a:xfrm>
              <a:off x="2368025" y="4851800"/>
              <a:ext cx="505175" cy="231150"/>
            </a:xfrm>
            <a:custGeom>
              <a:rect b="b" l="l" r="r" t="t"/>
              <a:pathLst>
                <a:path extrusionOk="0" h="9246" w="20207">
                  <a:moveTo>
                    <a:pt x="13611" y="1"/>
                  </a:moveTo>
                  <a:cubicBezTo>
                    <a:pt x="12112" y="1"/>
                    <a:pt x="10613" y="61"/>
                    <a:pt x="9114" y="121"/>
                  </a:cubicBezTo>
                  <a:cubicBezTo>
                    <a:pt x="7915" y="241"/>
                    <a:pt x="7076" y="361"/>
                    <a:pt x="7076" y="361"/>
                  </a:cubicBezTo>
                  <a:cubicBezTo>
                    <a:pt x="6416" y="481"/>
                    <a:pt x="5696" y="660"/>
                    <a:pt x="5037" y="900"/>
                  </a:cubicBezTo>
                  <a:cubicBezTo>
                    <a:pt x="3538" y="1260"/>
                    <a:pt x="2099" y="2039"/>
                    <a:pt x="960" y="3119"/>
                  </a:cubicBezTo>
                  <a:cubicBezTo>
                    <a:pt x="300" y="3778"/>
                    <a:pt x="1" y="4678"/>
                    <a:pt x="1" y="5577"/>
                  </a:cubicBezTo>
                  <a:cubicBezTo>
                    <a:pt x="1" y="6296"/>
                    <a:pt x="240" y="7016"/>
                    <a:pt x="600" y="7675"/>
                  </a:cubicBezTo>
                  <a:cubicBezTo>
                    <a:pt x="840" y="8095"/>
                    <a:pt x="1140" y="8515"/>
                    <a:pt x="1500" y="8875"/>
                  </a:cubicBezTo>
                  <a:cubicBezTo>
                    <a:pt x="1708" y="9083"/>
                    <a:pt x="1826" y="9246"/>
                    <a:pt x="1892" y="9246"/>
                  </a:cubicBezTo>
                  <a:cubicBezTo>
                    <a:pt x="1902" y="9246"/>
                    <a:pt x="1911" y="9242"/>
                    <a:pt x="1919" y="9234"/>
                  </a:cubicBezTo>
                  <a:cubicBezTo>
                    <a:pt x="1919" y="9234"/>
                    <a:pt x="1859" y="8994"/>
                    <a:pt x="1739" y="8695"/>
                  </a:cubicBezTo>
                  <a:cubicBezTo>
                    <a:pt x="1500" y="8275"/>
                    <a:pt x="1260" y="7855"/>
                    <a:pt x="1080" y="7436"/>
                  </a:cubicBezTo>
                  <a:cubicBezTo>
                    <a:pt x="840" y="6836"/>
                    <a:pt x="780" y="6236"/>
                    <a:pt x="780" y="5577"/>
                  </a:cubicBezTo>
                  <a:cubicBezTo>
                    <a:pt x="840" y="4917"/>
                    <a:pt x="1140" y="4258"/>
                    <a:pt x="1679" y="3838"/>
                  </a:cubicBezTo>
                  <a:cubicBezTo>
                    <a:pt x="2759" y="2939"/>
                    <a:pt x="4078" y="2399"/>
                    <a:pt x="5457" y="2159"/>
                  </a:cubicBezTo>
                  <a:cubicBezTo>
                    <a:pt x="6056" y="1979"/>
                    <a:pt x="6716" y="1860"/>
                    <a:pt x="7375" y="1800"/>
                  </a:cubicBezTo>
                  <a:cubicBezTo>
                    <a:pt x="7375" y="1800"/>
                    <a:pt x="8155" y="1620"/>
                    <a:pt x="9294" y="1440"/>
                  </a:cubicBezTo>
                  <a:cubicBezTo>
                    <a:pt x="10493" y="1260"/>
                    <a:pt x="12112" y="1140"/>
                    <a:pt x="13671" y="1020"/>
                  </a:cubicBezTo>
                  <a:cubicBezTo>
                    <a:pt x="16908" y="840"/>
                    <a:pt x="20146" y="960"/>
                    <a:pt x="20146" y="840"/>
                  </a:cubicBezTo>
                  <a:cubicBezTo>
                    <a:pt x="20206" y="600"/>
                    <a:pt x="16968" y="61"/>
                    <a:pt x="13611" y="1"/>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6" name="Google Shape;3946;p66"/>
            <p:cNvSpPr/>
            <p:nvPr/>
          </p:nvSpPr>
          <p:spPr>
            <a:xfrm>
              <a:off x="2483450" y="4922989"/>
              <a:ext cx="155900" cy="181575"/>
            </a:xfrm>
            <a:custGeom>
              <a:rect b="b" l="l" r="r" t="t"/>
              <a:pathLst>
                <a:path extrusionOk="0" h="7263" w="6236">
                  <a:moveTo>
                    <a:pt x="5336" y="1"/>
                  </a:moveTo>
                  <a:cubicBezTo>
                    <a:pt x="4737" y="61"/>
                    <a:pt x="4077" y="180"/>
                    <a:pt x="3538" y="420"/>
                  </a:cubicBezTo>
                  <a:cubicBezTo>
                    <a:pt x="2878" y="720"/>
                    <a:pt x="2339" y="1020"/>
                    <a:pt x="1859" y="1440"/>
                  </a:cubicBezTo>
                  <a:cubicBezTo>
                    <a:pt x="1679" y="1559"/>
                    <a:pt x="1499" y="1679"/>
                    <a:pt x="1379" y="1859"/>
                  </a:cubicBezTo>
                  <a:cubicBezTo>
                    <a:pt x="1259" y="1979"/>
                    <a:pt x="1199" y="2039"/>
                    <a:pt x="1199" y="2039"/>
                  </a:cubicBezTo>
                  <a:cubicBezTo>
                    <a:pt x="1139" y="2099"/>
                    <a:pt x="1079" y="2159"/>
                    <a:pt x="1020" y="2219"/>
                  </a:cubicBezTo>
                  <a:cubicBezTo>
                    <a:pt x="960" y="2339"/>
                    <a:pt x="840" y="2519"/>
                    <a:pt x="660" y="2759"/>
                  </a:cubicBezTo>
                  <a:cubicBezTo>
                    <a:pt x="360" y="3358"/>
                    <a:pt x="180" y="4018"/>
                    <a:pt x="120" y="4677"/>
                  </a:cubicBezTo>
                  <a:cubicBezTo>
                    <a:pt x="0" y="5337"/>
                    <a:pt x="120" y="5936"/>
                    <a:pt x="360" y="6536"/>
                  </a:cubicBezTo>
                  <a:cubicBezTo>
                    <a:pt x="579" y="6975"/>
                    <a:pt x="799" y="7263"/>
                    <a:pt x="881" y="7263"/>
                  </a:cubicBezTo>
                  <a:cubicBezTo>
                    <a:pt x="888" y="7263"/>
                    <a:pt x="895" y="7260"/>
                    <a:pt x="900" y="7255"/>
                  </a:cubicBezTo>
                  <a:cubicBezTo>
                    <a:pt x="960" y="7195"/>
                    <a:pt x="900" y="6896"/>
                    <a:pt x="900" y="6416"/>
                  </a:cubicBezTo>
                  <a:cubicBezTo>
                    <a:pt x="840" y="5876"/>
                    <a:pt x="900" y="5337"/>
                    <a:pt x="1079" y="4857"/>
                  </a:cubicBezTo>
                  <a:cubicBezTo>
                    <a:pt x="1259" y="4377"/>
                    <a:pt x="1499" y="3898"/>
                    <a:pt x="1799" y="3478"/>
                  </a:cubicBezTo>
                  <a:lnTo>
                    <a:pt x="2159" y="3058"/>
                  </a:lnTo>
                  <a:cubicBezTo>
                    <a:pt x="2219" y="2998"/>
                    <a:pt x="2279" y="2938"/>
                    <a:pt x="2279" y="2938"/>
                  </a:cubicBezTo>
                  <a:lnTo>
                    <a:pt x="2399" y="2759"/>
                  </a:lnTo>
                  <a:cubicBezTo>
                    <a:pt x="2518" y="2639"/>
                    <a:pt x="2638" y="2519"/>
                    <a:pt x="2758" y="2399"/>
                  </a:cubicBezTo>
                  <a:cubicBezTo>
                    <a:pt x="3118" y="1979"/>
                    <a:pt x="3538" y="1619"/>
                    <a:pt x="4017" y="1320"/>
                  </a:cubicBezTo>
                  <a:cubicBezTo>
                    <a:pt x="4437" y="1020"/>
                    <a:pt x="4977" y="780"/>
                    <a:pt x="5516" y="540"/>
                  </a:cubicBezTo>
                  <a:cubicBezTo>
                    <a:pt x="5936" y="360"/>
                    <a:pt x="6236" y="240"/>
                    <a:pt x="6236" y="120"/>
                  </a:cubicBezTo>
                  <a:cubicBezTo>
                    <a:pt x="6236" y="61"/>
                    <a:pt x="5876" y="1"/>
                    <a:pt x="5336" y="1"/>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p66"/>
            <p:cNvSpPr/>
            <p:nvPr/>
          </p:nvSpPr>
          <p:spPr>
            <a:xfrm>
              <a:off x="2663279" y="4937922"/>
              <a:ext cx="157400" cy="171875"/>
            </a:xfrm>
            <a:custGeom>
              <a:rect b="b" l="l" r="r" t="t"/>
              <a:pathLst>
                <a:path extrusionOk="0" h="6875" w="6296">
                  <a:moveTo>
                    <a:pt x="5930" y="0"/>
                  </a:moveTo>
                  <a:cubicBezTo>
                    <a:pt x="5450" y="0"/>
                    <a:pt x="4570" y="146"/>
                    <a:pt x="3718" y="511"/>
                  </a:cubicBezTo>
                  <a:cubicBezTo>
                    <a:pt x="3118" y="751"/>
                    <a:pt x="2579" y="991"/>
                    <a:pt x="2099" y="1351"/>
                  </a:cubicBezTo>
                  <a:cubicBezTo>
                    <a:pt x="1919" y="1471"/>
                    <a:pt x="1739" y="1590"/>
                    <a:pt x="1619" y="1710"/>
                  </a:cubicBezTo>
                  <a:lnTo>
                    <a:pt x="1439" y="1890"/>
                  </a:lnTo>
                  <a:cubicBezTo>
                    <a:pt x="1439" y="1890"/>
                    <a:pt x="1200" y="2130"/>
                    <a:pt x="900" y="2550"/>
                  </a:cubicBezTo>
                  <a:cubicBezTo>
                    <a:pt x="540" y="3089"/>
                    <a:pt x="300" y="3689"/>
                    <a:pt x="120" y="4289"/>
                  </a:cubicBezTo>
                  <a:cubicBezTo>
                    <a:pt x="0" y="4888"/>
                    <a:pt x="0" y="5548"/>
                    <a:pt x="180" y="6147"/>
                  </a:cubicBezTo>
                  <a:cubicBezTo>
                    <a:pt x="290" y="6586"/>
                    <a:pt x="450" y="6874"/>
                    <a:pt x="568" y="6874"/>
                  </a:cubicBezTo>
                  <a:cubicBezTo>
                    <a:pt x="579" y="6874"/>
                    <a:pt x="590" y="6872"/>
                    <a:pt x="600" y="6867"/>
                  </a:cubicBezTo>
                  <a:cubicBezTo>
                    <a:pt x="720" y="6807"/>
                    <a:pt x="720" y="6507"/>
                    <a:pt x="720" y="6087"/>
                  </a:cubicBezTo>
                  <a:cubicBezTo>
                    <a:pt x="720" y="5548"/>
                    <a:pt x="840" y="5068"/>
                    <a:pt x="1080" y="4588"/>
                  </a:cubicBezTo>
                  <a:cubicBezTo>
                    <a:pt x="1319" y="4169"/>
                    <a:pt x="1619" y="3749"/>
                    <a:pt x="1919" y="3329"/>
                  </a:cubicBezTo>
                  <a:cubicBezTo>
                    <a:pt x="2219" y="3089"/>
                    <a:pt x="2459" y="2850"/>
                    <a:pt x="2459" y="2850"/>
                  </a:cubicBezTo>
                  <a:lnTo>
                    <a:pt x="2579" y="2730"/>
                  </a:lnTo>
                  <a:cubicBezTo>
                    <a:pt x="2639" y="2670"/>
                    <a:pt x="2758" y="2490"/>
                    <a:pt x="2938" y="2370"/>
                  </a:cubicBezTo>
                  <a:cubicBezTo>
                    <a:pt x="3298" y="2010"/>
                    <a:pt x="3718" y="1650"/>
                    <a:pt x="4197" y="1351"/>
                  </a:cubicBezTo>
                  <a:cubicBezTo>
                    <a:pt x="5157" y="691"/>
                    <a:pt x="6296" y="271"/>
                    <a:pt x="6296" y="92"/>
                  </a:cubicBezTo>
                  <a:cubicBezTo>
                    <a:pt x="6296" y="33"/>
                    <a:pt x="6158" y="0"/>
                    <a:pt x="5930" y="0"/>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66"/>
            <p:cNvSpPr/>
            <p:nvPr/>
          </p:nvSpPr>
          <p:spPr>
            <a:xfrm>
              <a:off x="2231625" y="3530125"/>
              <a:ext cx="854400" cy="1345700"/>
            </a:xfrm>
            <a:custGeom>
              <a:rect b="b" l="l" r="r" t="t"/>
              <a:pathLst>
                <a:path extrusionOk="0" h="53828" w="34176">
                  <a:moveTo>
                    <a:pt x="11512" y="1"/>
                  </a:moveTo>
                  <a:cubicBezTo>
                    <a:pt x="11152" y="1"/>
                    <a:pt x="10793" y="16"/>
                    <a:pt x="10433" y="46"/>
                  </a:cubicBezTo>
                  <a:cubicBezTo>
                    <a:pt x="7735" y="106"/>
                    <a:pt x="5157" y="1125"/>
                    <a:pt x="3118" y="2864"/>
                  </a:cubicBezTo>
                  <a:cubicBezTo>
                    <a:pt x="2339" y="3583"/>
                    <a:pt x="1679" y="4423"/>
                    <a:pt x="1140" y="5382"/>
                  </a:cubicBezTo>
                  <a:cubicBezTo>
                    <a:pt x="780" y="6161"/>
                    <a:pt x="540" y="6941"/>
                    <a:pt x="360" y="7720"/>
                  </a:cubicBezTo>
                  <a:cubicBezTo>
                    <a:pt x="180" y="8260"/>
                    <a:pt x="120" y="8739"/>
                    <a:pt x="60" y="9279"/>
                  </a:cubicBezTo>
                  <a:cubicBezTo>
                    <a:pt x="60" y="9639"/>
                    <a:pt x="60" y="9819"/>
                    <a:pt x="60" y="9819"/>
                  </a:cubicBezTo>
                  <a:cubicBezTo>
                    <a:pt x="60" y="9819"/>
                    <a:pt x="1" y="10598"/>
                    <a:pt x="1" y="11857"/>
                  </a:cubicBezTo>
                  <a:cubicBezTo>
                    <a:pt x="1" y="12637"/>
                    <a:pt x="1" y="13416"/>
                    <a:pt x="120" y="14196"/>
                  </a:cubicBezTo>
                  <a:cubicBezTo>
                    <a:pt x="120" y="14675"/>
                    <a:pt x="180" y="15155"/>
                    <a:pt x="180" y="15635"/>
                  </a:cubicBezTo>
                  <a:cubicBezTo>
                    <a:pt x="240" y="16174"/>
                    <a:pt x="360" y="16714"/>
                    <a:pt x="420" y="17253"/>
                  </a:cubicBezTo>
                  <a:cubicBezTo>
                    <a:pt x="540" y="17793"/>
                    <a:pt x="600" y="18333"/>
                    <a:pt x="720" y="18932"/>
                  </a:cubicBezTo>
                  <a:cubicBezTo>
                    <a:pt x="840" y="19532"/>
                    <a:pt x="960" y="20131"/>
                    <a:pt x="1080" y="20731"/>
                  </a:cubicBezTo>
                  <a:cubicBezTo>
                    <a:pt x="1380" y="21990"/>
                    <a:pt x="1799" y="23249"/>
                    <a:pt x="2099" y="24568"/>
                  </a:cubicBezTo>
                  <a:cubicBezTo>
                    <a:pt x="2938" y="27206"/>
                    <a:pt x="3898" y="29964"/>
                    <a:pt x="5097" y="32602"/>
                  </a:cubicBezTo>
                  <a:cubicBezTo>
                    <a:pt x="7255" y="37999"/>
                    <a:pt x="9234" y="43515"/>
                    <a:pt x="11212" y="47472"/>
                  </a:cubicBezTo>
                  <a:cubicBezTo>
                    <a:pt x="11632" y="48491"/>
                    <a:pt x="12172" y="49330"/>
                    <a:pt x="12532" y="50170"/>
                  </a:cubicBezTo>
                  <a:cubicBezTo>
                    <a:pt x="12951" y="50949"/>
                    <a:pt x="13311" y="51609"/>
                    <a:pt x="13671" y="52148"/>
                  </a:cubicBezTo>
                  <a:cubicBezTo>
                    <a:pt x="13970" y="52748"/>
                    <a:pt x="14390" y="53288"/>
                    <a:pt x="14810" y="53827"/>
                  </a:cubicBezTo>
                  <a:cubicBezTo>
                    <a:pt x="14570" y="53228"/>
                    <a:pt x="14270" y="52568"/>
                    <a:pt x="13911" y="52029"/>
                  </a:cubicBezTo>
                  <a:cubicBezTo>
                    <a:pt x="13611" y="51429"/>
                    <a:pt x="13311" y="50769"/>
                    <a:pt x="12891" y="49930"/>
                  </a:cubicBezTo>
                  <a:cubicBezTo>
                    <a:pt x="12532" y="49151"/>
                    <a:pt x="12112" y="48251"/>
                    <a:pt x="11692" y="47232"/>
                  </a:cubicBezTo>
                  <a:cubicBezTo>
                    <a:pt x="9953" y="43275"/>
                    <a:pt x="8095" y="37699"/>
                    <a:pt x="5996" y="32243"/>
                  </a:cubicBezTo>
                  <a:cubicBezTo>
                    <a:pt x="4917" y="29545"/>
                    <a:pt x="4018" y="26787"/>
                    <a:pt x="3238" y="24208"/>
                  </a:cubicBezTo>
                  <a:cubicBezTo>
                    <a:pt x="2938" y="22949"/>
                    <a:pt x="2519" y="21690"/>
                    <a:pt x="2339" y="20491"/>
                  </a:cubicBezTo>
                  <a:lnTo>
                    <a:pt x="2039" y="18692"/>
                  </a:lnTo>
                  <a:cubicBezTo>
                    <a:pt x="1919" y="18153"/>
                    <a:pt x="1859" y="17553"/>
                    <a:pt x="1799" y="17014"/>
                  </a:cubicBezTo>
                  <a:cubicBezTo>
                    <a:pt x="1739" y="16534"/>
                    <a:pt x="1619" y="16054"/>
                    <a:pt x="1619" y="15515"/>
                  </a:cubicBezTo>
                  <a:cubicBezTo>
                    <a:pt x="1559" y="15035"/>
                    <a:pt x="1499" y="14615"/>
                    <a:pt x="1499" y="14136"/>
                  </a:cubicBezTo>
                  <a:cubicBezTo>
                    <a:pt x="1440" y="13416"/>
                    <a:pt x="1440" y="12697"/>
                    <a:pt x="1440" y="11917"/>
                  </a:cubicBezTo>
                  <a:cubicBezTo>
                    <a:pt x="1499" y="10718"/>
                    <a:pt x="1499" y="9939"/>
                    <a:pt x="1499" y="9939"/>
                  </a:cubicBezTo>
                  <a:cubicBezTo>
                    <a:pt x="1499" y="9939"/>
                    <a:pt x="1559" y="9759"/>
                    <a:pt x="1559" y="9459"/>
                  </a:cubicBezTo>
                  <a:cubicBezTo>
                    <a:pt x="1559" y="8979"/>
                    <a:pt x="1679" y="8560"/>
                    <a:pt x="1739" y="8080"/>
                  </a:cubicBezTo>
                  <a:cubicBezTo>
                    <a:pt x="1919" y="7360"/>
                    <a:pt x="2099" y="6701"/>
                    <a:pt x="2459" y="6041"/>
                  </a:cubicBezTo>
                  <a:cubicBezTo>
                    <a:pt x="2819" y="5202"/>
                    <a:pt x="3418" y="4483"/>
                    <a:pt x="4078" y="3823"/>
                  </a:cubicBezTo>
                  <a:cubicBezTo>
                    <a:pt x="5876" y="2264"/>
                    <a:pt x="8155" y="1365"/>
                    <a:pt x="10553" y="1245"/>
                  </a:cubicBezTo>
                  <a:cubicBezTo>
                    <a:pt x="11212" y="1185"/>
                    <a:pt x="11932" y="1185"/>
                    <a:pt x="12591" y="1185"/>
                  </a:cubicBezTo>
                  <a:cubicBezTo>
                    <a:pt x="13251" y="1245"/>
                    <a:pt x="13911" y="1365"/>
                    <a:pt x="14570" y="1545"/>
                  </a:cubicBezTo>
                  <a:cubicBezTo>
                    <a:pt x="15889" y="2024"/>
                    <a:pt x="17148" y="2624"/>
                    <a:pt x="18347" y="3463"/>
                  </a:cubicBezTo>
                  <a:cubicBezTo>
                    <a:pt x="20626" y="5142"/>
                    <a:pt x="22724" y="7001"/>
                    <a:pt x="24643" y="9159"/>
                  </a:cubicBezTo>
                  <a:cubicBezTo>
                    <a:pt x="26501" y="11138"/>
                    <a:pt x="28120" y="13116"/>
                    <a:pt x="29499" y="14795"/>
                  </a:cubicBezTo>
                  <a:lnTo>
                    <a:pt x="32797" y="18992"/>
                  </a:lnTo>
                  <a:cubicBezTo>
                    <a:pt x="33217" y="19532"/>
                    <a:pt x="33636" y="20011"/>
                    <a:pt x="34176" y="20491"/>
                  </a:cubicBezTo>
                  <a:cubicBezTo>
                    <a:pt x="33816" y="19892"/>
                    <a:pt x="33456" y="19292"/>
                    <a:pt x="33037" y="18812"/>
                  </a:cubicBezTo>
                  <a:cubicBezTo>
                    <a:pt x="32317" y="17733"/>
                    <a:pt x="31238" y="16234"/>
                    <a:pt x="29919" y="14495"/>
                  </a:cubicBezTo>
                  <a:cubicBezTo>
                    <a:pt x="28600" y="12697"/>
                    <a:pt x="27041" y="10658"/>
                    <a:pt x="25182" y="8620"/>
                  </a:cubicBezTo>
                  <a:cubicBezTo>
                    <a:pt x="23324" y="6401"/>
                    <a:pt x="21165" y="4363"/>
                    <a:pt x="18827" y="2624"/>
                  </a:cubicBezTo>
                  <a:cubicBezTo>
                    <a:pt x="17628" y="1725"/>
                    <a:pt x="16249" y="1005"/>
                    <a:pt x="14870" y="525"/>
                  </a:cubicBezTo>
                  <a:cubicBezTo>
                    <a:pt x="14090" y="286"/>
                    <a:pt x="13371" y="106"/>
                    <a:pt x="12591" y="46"/>
                  </a:cubicBezTo>
                  <a:cubicBezTo>
                    <a:pt x="12232" y="16"/>
                    <a:pt x="11872" y="1"/>
                    <a:pt x="115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p66"/>
            <p:cNvSpPr/>
            <p:nvPr/>
          </p:nvSpPr>
          <p:spPr>
            <a:xfrm>
              <a:off x="2754750" y="3739600"/>
              <a:ext cx="736000" cy="1617300"/>
            </a:xfrm>
            <a:custGeom>
              <a:rect b="b" l="l" r="r" t="t"/>
              <a:pathLst>
                <a:path extrusionOk="0" h="64692" w="29440">
                  <a:moveTo>
                    <a:pt x="4018" y="1"/>
                  </a:moveTo>
                  <a:lnTo>
                    <a:pt x="6836" y="53962"/>
                  </a:lnTo>
                  <a:cubicBezTo>
                    <a:pt x="6836" y="53962"/>
                    <a:pt x="0" y="60557"/>
                    <a:pt x="2459" y="63136"/>
                  </a:cubicBezTo>
                  <a:cubicBezTo>
                    <a:pt x="3398" y="64097"/>
                    <a:pt x="6890" y="64692"/>
                    <a:pt x="10982" y="64692"/>
                  </a:cubicBezTo>
                  <a:cubicBezTo>
                    <a:pt x="17605" y="64692"/>
                    <a:pt x="25798" y="63135"/>
                    <a:pt x="27281" y="59058"/>
                  </a:cubicBezTo>
                  <a:cubicBezTo>
                    <a:pt x="27281" y="59058"/>
                    <a:pt x="28960" y="34116"/>
                    <a:pt x="29439" y="23444"/>
                  </a:cubicBezTo>
                  <a:lnTo>
                    <a:pt x="401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0" name="Google Shape;3950;p66"/>
            <p:cNvSpPr/>
            <p:nvPr/>
          </p:nvSpPr>
          <p:spPr>
            <a:xfrm>
              <a:off x="2903150" y="5184575"/>
              <a:ext cx="142425" cy="143925"/>
            </a:xfrm>
            <a:custGeom>
              <a:rect b="b" l="l" r="r" t="t"/>
              <a:pathLst>
                <a:path extrusionOk="0" h="5757" w="5697">
                  <a:moveTo>
                    <a:pt x="5696" y="0"/>
                  </a:moveTo>
                  <a:lnTo>
                    <a:pt x="5696" y="0"/>
                  </a:lnTo>
                  <a:cubicBezTo>
                    <a:pt x="5696" y="0"/>
                    <a:pt x="5516" y="60"/>
                    <a:pt x="5096" y="180"/>
                  </a:cubicBezTo>
                  <a:cubicBezTo>
                    <a:pt x="4737" y="240"/>
                    <a:pt x="4197" y="360"/>
                    <a:pt x="3598" y="540"/>
                  </a:cubicBezTo>
                  <a:cubicBezTo>
                    <a:pt x="3118" y="660"/>
                    <a:pt x="2578" y="900"/>
                    <a:pt x="2099" y="1140"/>
                  </a:cubicBezTo>
                  <a:cubicBezTo>
                    <a:pt x="1979" y="1200"/>
                    <a:pt x="1799" y="1259"/>
                    <a:pt x="1679" y="1379"/>
                  </a:cubicBezTo>
                  <a:lnTo>
                    <a:pt x="1499" y="1499"/>
                  </a:lnTo>
                  <a:cubicBezTo>
                    <a:pt x="1439" y="1499"/>
                    <a:pt x="1379" y="1559"/>
                    <a:pt x="1319" y="1619"/>
                  </a:cubicBezTo>
                  <a:lnTo>
                    <a:pt x="959" y="1979"/>
                  </a:lnTo>
                  <a:cubicBezTo>
                    <a:pt x="780" y="2219"/>
                    <a:pt x="660" y="2399"/>
                    <a:pt x="540" y="2638"/>
                  </a:cubicBezTo>
                  <a:cubicBezTo>
                    <a:pt x="360" y="2878"/>
                    <a:pt x="240" y="3178"/>
                    <a:pt x="120" y="3478"/>
                  </a:cubicBezTo>
                  <a:cubicBezTo>
                    <a:pt x="60" y="3718"/>
                    <a:pt x="0" y="4018"/>
                    <a:pt x="0" y="4317"/>
                  </a:cubicBezTo>
                  <a:lnTo>
                    <a:pt x="0" y="4737"/>
                  </a:lnTo>
                  <a:lnTo>
                    <a:pt x="120" y="5097"/>
                  </a:lnTo>
                  <a:cubicBezTo>
                    <a:pt x="120" y="5277"/>
                    <a:pt x="240" y="5397"/>
                    <a:pt x="300" y="5576"/>
                  </a:cubicBezTo>
                  <a:cubicBezTo>
                    <a:pt x="360" y="5636"/>
                    <a:pt x="360" y="5696"/>
                    <a:pt x="360" y="5756"/>
                  </a:cubicBezTo>
                  <a:cubicBezTo>
                    <a:pt x="360" y="5696"/>
                    <a:pt x="360" y="5636"/>
                    <a:pt x="360" y="5516"/>
                  </a:cubicBezTo>
                  <a:cubicBezTo>
                    <a:pt x="300" y="5397"/>
                    <a:pt x="240" y="5217"/>
                    <a:pt x="300" y="5097"/>
                  </a:cubicBezTo>
                  <a:cubicBezTo>
                    <a:pt x="300" y="4977"/>
                    <a:pt x="240" y="4857"/>
                    <a:pt x="300" y="4737"/>
                  </a:cubicBezTo>
                  <a:cubicBezTo>
                    <a:pt x="300" y="4677"/>
                    <a:pt x="360" y="4557"/>
                    <a:pt x="360" y="4437"/>
                  </a:cubicBezTo>
                  <a:cubicBezTo>
                    <a:pt x="420" y="4317"/>
                    <a:pt x="480" y="4197"/>
                    <a:pt x="540" y="4137"/>
                  </a:cubicBezTo>
                  <a:cubicBezTo>
                    <a:pt x="600" y="4018"/>
                    <a:pt x="660" y="3898"/>
                    <a:pt x="780" y="3838"/>
                  </a:cubicBezTo>
                  <a:cubicBezTo>
                    <a:pt x="900" y="3658"/>
                    <a:pt x="1079" y="3478"/>
                    <a:pt x="1259" y="3358"/>
                  </a:cubicBezTo>
                  <a:lnTo>
                    <a:pt x="1799" y="2938"/>
                  </a:lnTo>
                  <a:lnTo>
                    <a:pt x="2159" y="2698"/>
                  </a:lnTo>
                  <a:lnTo>
                    <a:pt x="2338" y="2638"/>
                  </a:lnTo>
                  <a:cubicBezTo>
                    <a:pt x="2338" y="2638"/>
                    <a:pt x="3058" y="1919"/>
                    <a:pt x="3897" y="1259"/>
                  </a:cubicBezTo>
                  <a:cubicBezTo>
                    <a:pt x="4377" y="900"/>
                    <a:pt x="4737" y="540"/>
                    <a:pt x="5096" y="360"/>
                  </a:cubicBezTo>
                  <a:cubicBezTo>
                    <a:pt x="5276" y="180"/>
                    <a:pt x="5516" y="120"/>
                    <a:pt x="5696" y="0"/>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p66"/>
            <p:cNvSpPr/>
            <p:nvPr/>
          </p:nvSpPr>
          <p:spPr>
            <a:xfrm>
              <a:off x="3062025" y="5212425"/>
              <a:ext cx="133425" cy="120575"/>
            </a:xfrm>
            <a:custGeom>
              <a:rect b="b" l="l" r="r" t="t"/>
              <a:pathLst>
                <a:path extrusionOk="0" h="4823" w="5337">
                  <a:moveTo>
                    <a:pt x="4314" y="1"/>
                  </a:moveTo>
                  <a:cubicBezTo>
                    <a:pt x="3971" y="1"/>
                    <a:pt x="3620" y="43"/>
                    <a:pt x="3238" y="86"/>
                  </a:cubicBezTo>
                  <a:cubicBezTo>
                    <a:pt x="2759" y="205"/>
                    <a:pt x="2279" y="385"/>
                    <a:pt x="1859" y="625"/>
                  </a:cubicBezTo>
                  <a:cubicBezTo>
                    <a:pt x="1619" y="745"/>
                    <a:pt x="1440" y="865"/>
                    <a:pt x="1260" y="985"/>
                  </a:cubicBezTo>
                  <a:cubicBezTo>
                    <a:pt x="1080" y="1165"/>
                    <a:pt x="960" y="1345"/>
                    <a:pt x="840" y="1524"/>
                  </a:cubicBezTo>
                  <a:cubicBezTo>
                    <a:pt x="660" y="1764"/>
                    <a:pt x="540" y="1944"/>
                    <a:pt x="420" y="2184"/>
                  </a:cubicBezTo>
                  <a:cubicBezTo>
                    <a:pt x="300" y="2424"/>
                    <a:pt x="240" y="2664"/>
                    <a:pt x="120" y="2904"/>
                  </a:cubicBezTo>
                  <a:cubicBezTo>
                    <a:pt x="61" y="3143"/>
                    <a:pt x="61" y="3443"/>
                    <a:pt x="1" y="3683"/>
                  </a:cubicBezTo>
                  <a:lnTo>
                    <a:pt x="1" y="4103"/>
                  </a:lnTo>
                  <a:cubicBezTo>
                    <a:pt x="61" y="4223"/>
                    <a:pt x="61" y="4283"/>
                    <a:pt x="61" y="4402"/>
                  </a:cubicBezTo>
                  <a:cubicBezTo>
                    <a:pt x="61" y="4522"/>
                    <a:pt x="120" y="4702"/>
                    <a:pt x="180" y="4822"/>
                  </a:cubicBezTo>
                  <a:cubicBezTo>
                    <a:pt x="180" y="4702"/>
                    <a:pt x="180" y="4522"/>
                    <a:pt x="240" y="4402"/>
                  </a:cubicBezTo>
                  <a:cubicBezTo>
                    <a:pt x="240" y="4283"/>
                    <a:pt x="300" y="4223"/>
                    <a:pt x="300" y="4103"/>
                  </a:cubicBezTo>
                  <a:lnTo>
                    <a:pt x="420" y="3803"/>
                  </a:lnTo>
                  <a:cubicBezTo>
                    <a:pt x="480" y="3743"/>
                    <a:pt x="540" y="3623"/>
                    <a:pt x="600" y="3503"/>
                  </a:cubicBezTo>
                  <a:cubicBezTo>
                    <a:pt x="660" y="3443"/>
                    <a:pt x="720" y="3323"/>
                    <a:pt x="840" y="3263"/>
                  </a:cubicBezTo>
                  <a:cubicBezTo>
                    <a:pt x="960" y="3083"/>
                    <a:pt x="1140" y="2904"/>
                    <a:pt x="1320" y="2784"/>
                  </a:cubicBezTo>
                  <a:cubicBezTo>
                    <a:pt x="1440" y="2604"/>
                    <a:pt x="1619" y="2484"/>
                    <a:pt x="1739" y="2364"/>
                  </a:cubicBezTo>
                  <a:lnTo>
                    <a:pt x="2159" y="2064"/>
                  </a:lnTo>
                  <a:lnTo>
                    <a:pt x="2579" y="1644"/>
                  </a:lnTo>
                  <a:cubicBezTo>
                    <a:pt x="2879" y="1345"/>
                    <a:pt x="3178" y="1045"/>
                    <a:pt x="3538" y="805"/>
                  </a:cubicBezTo>
                  <a:cubicBezTo>
                    <a:pt x="3718" y="685"/>
                    <a:pt x="3958" y="565"/>
                    <a:pt x="4138" y="445"/>
                  </a:cubicBezTo>
                  <a:cubicBezTo>
                    <a:pt x="4317" y="325"/>
                    <a:pt x="4497" y="205"/>
                    <a:pt x="4737" y="145"/>
                  </a:cubicBezTo>
                  <a:cubicBezTo>
                    <a:pt x="4857" y="145"/>
                    <a:pt x="5037" y="86"/>
                    <a:pt x="5157" y="86"/>
                  </a:cubicBezTo>
                  <a:lnTo>
                    <a:pt x="5337" y="86"/>
                  </a:lnTo>
                  <a:cubicBezTo>
                    <a:pt x="5337" y="86"/>
                    <a:pt x="5097" y="26"/>
                    <a:pt x="4737" y="26"/>
                  </a:cubicBezTo>
                  <a:cubicBezTo>
                    <a:pt x="4597" y="8"/>
                    <a:pt x="4456" y="1"/>
                    <a:pt x="4314" y="1"/>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66"/>
            <p:cNvSpPr/>
            <p:nvPr/>
          </p:nvSpPr>
          <p:spPr>
            <a:xfrm>
              <a:off x="2846185" y="3699123"/>
              <a:ext cx="295322" cy="901700"/>
            </a:xfrm>
            <a:custGeom>
              <a:rect b="b" l="l" r="r" t="t"/>
              <a:pathLst>
                <a:path extrusionOk="0" h="36068" w="11213">
                  <a:moveTo>
                    <a:pt x="0" y="1"/>
                  </a:moveTo>
                  <a:lnTo>
                    <a:pt x="840" y="16129"/>
                  </a:lnTo>
                  <a:lnTo>
                    <a:pt x="1499" y="28121"/>
                  </a:lnTo>
                  <a:cubicBezTo>
                    <a:pt x="1619" y="30039"/>
                    <a:pt x="900" y="33097"/>
                    <a:pt x="1919" y="34776"/>
                  </a:cubicBezTo>
                  <a:cubicBezTo>
                    <a:pt x="2099" y="35136"/>
                    <a:pt x="2339" y="35436"/>
                    <a:pt x="2698" y="35675"/>
                  </a:cubicBezTo>
                  <a:cubicBezTo>
                    <a:pt x="3083" y="35946"/>
                    <a:pt x="3516" y="36068"/>
                    <a:pt x="3962" y="36068"/>
                  </a:cubicBezTo>
                  <a:cubicBezTo>
                    <a:pt x="5391" y="36068"/>
                    <a:pt x="6961" y="34817"/>
                    <a:pt x="7555" y="33217"/>
                  </a:cubicBezTo>
                  <a:cubicBezTo>
                    <a:pt x="8334" y="31119"/>
                    <a:pt x="7555" y="27821"/>
                    <a:pt x="7315" y="25722"/>
                  </a:cubicBezTo>
                  <a:cubicBezTo>
                    <a:pt x="7075" y="24763"/>
                    <a:pt x="7015" y="23744"/>
                    <a:pt x="7075" y="22725"/>
                  </a:cubicBezTo>
                  <a:cubicBezTo>
                    <a:pt x="7315" y="21106"/>
                    <a:pt x="7915" y="21466"/>
                    <a:pt x="8814" y="20326"/>
                  </a:cubicBezTo>
                  <a:cubicBezTo>
                    <a:pt x="10133" y="18708"/>
                    <a:pt x="10913" y="16789"/>
                    <a:pt x="11092" y="14750"/>
                  </a:cubicBezTo>
                  <a:cubicBezTo>
                    <a:pt x="11212" y="12952"/>
                    <a:pt x="10793" y="11393"/>
                    <a:pt x="10673" y="9654"/>
                  </a:cubicBezTo>
                  <a:lnTo>
                    <a:pt x="0" y="1"/>
                  </a:lnTo>
                  <a:close/>
                </a:path>
              </a:pathLst>
            </a:custGeom>
            <a:solidFill>
              <a:srgbClr val="FFC3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3" name="Google Shape;3953;p66"/>
            <p:cNvSpPr/>
            <p:nvPr/>
          </p:nvSpPr>
          <p:spPr>
            <a:xfrm>
              <a:off x="2787725" y="4297200"/>
              <a:ext cx="700025" cy="1060775"/>
            </a:xfrm>
            <a:custGeom>
              <a:rect b="b" l="l" r="r" t="t"/>
              <a:pathLst>
                <a:path extrusionOk="0" h="42431" w="28001">
                  <a:moveTo>
                    <a:pt x="26921" y="1"/>
                  </a:moveTo>
                  <a:cubicBezTo>
                    <a:pt x="26322" y="5817"/>
                    <a:pt x="22724" y="36275"/>
                    <a:pt x="12771" y="37234"/>
                  </a:cubicBezTo>
                  <a:cubicBezTo>
                    <a:pt x="11272" y="37390"/>
                    <a:pt x="9980" y="37457"/>
                    <a:pt x="8865" y="37457"/>
                  </a:cubicBezTo>
                  <a:cubicBezTo>
                    <a:pt x="4404" y="37457"/>
                    <a:pt x="2782" y="36383"/>
                    <a:pt x="2159" y="35615"/>
                  </a:cubicBezTo>
                  <a:cubicBezTo>
                    <a:pt x="900" y="37474"/>
                    <a:pt x="0" y="39632"/>
                    <a:pt x="1140" y="40832"/>
                  </a:cubicBezTo>
                  <a:cubicBezTo>
                    <a:pt x="2083" y="41821"/>
                    <a:pt x="5602" y="42430"/>
                    <a:pt x="9718" y="42430"/>
                  </a:cubicBezTo>
                  <a:cubicBezTo>
                    <a:pt x="16331" y="42430"/>
                    <a:pt x="24484" y="40857"/>
                    <a:pt x="25962" y="36754"/>
                  </a:cubicBezTo>
                  <a:cubicBezTo>
                    <a:pt x="25962" y="36754"/>
                    <a:pt x="27401" y="15230"/>
                    <a:pt x="28000" y="3658"/>
                  </a:cubicBezTo>
                  <a:cubicBezTo>
                    <a:pt x="27701" y="2279"/>
                    <a:pt x="27521" y="1140"/>
                    <a:pt x="27341" y="361"/>
                  </a:cubicBezTo>
                  <a:lnTo>
                    <a:pt x="26921" y="1"/>
                  </a:ln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4" name="Google Shape;3954;p66"/>
            <p:cNvSpPr/>
            <p:nvPr/>
          </p:nvSpPr>
          <p:spPr>
            <a:xfrm>
              <a:off x="2783225" y="3739600"/>
              <a:ext cx="707525" cy="1635550"/>
            </a:xfrm>
            <a:custGeom>
              <a:rect b="b" l="l" r="r" t="t"/>
              <a:pathLst>
                <a:path extrusionOk="0" h="65422" w="28301">
                  <a:moveTo>
                    <a:pt x="2879" y="1"/>
                  </a:moveTo>
                  <a:lnTo>
                    <a:pt x="2879" y="1"/>
                  </a:lnTo>
                  <a:cubicBezTo>
                    <a:pt x="2998" y="4498"/>
                    <a:pt x="3118" y="9054"/>
                    <a:pt x="3298" y="13551"/>
                  </a:cubicBezTo>
                  <a:cubicBezTo>
                    <a:pt x="3418" y="18048"/>
                    <a:pt x="3598" y="22545"/>
                    <a:pt x="3778" y="27041"/>
                  </a:cubicBezTo>
                  <a:cubicBezTo>
                    <a:pt x="3958" y="31538"/>
                    <a:pt x="4078" y="36035"/>
                    <a:pt x="4318" y="40532"/>
                  </a:cubicBezTo>
                  <a:lnTo>
                    <a:pt x="4960" y="53683"/>
                  </a:lnTo>
                  <a:lnTo>
                    <a:pt x="4960" y="53683"/>
                  </a:lnTo>
                  <a:cubicBezTo>
                    <a:pt x="4461" y="54195"/>
                    <a:pt x="4000" y="54708"/>
                    <a:pt x="3538" y="55221"/>
                  </a:cubicBezTo>
                  <a:cubicBezTo>
                    <a:pt x="3058" y="55821"/>
                    <a:pt x="2519" y="56480"/>
                    <a:pt x="2039" y="57140"/>
                  </a:cubicBezTo>
                  <a:cubicBezTo>
                    <a:pt x="1560" y="57799"/>
                    <a:pt x="1140" y="58459"/>
                    <a:pt x="780" y="59238"/>
                  </a:cubicBezTo>
                  <a:cubicBezTo>
                    <a:pt x="300" y="60018"/>
                    <a:pt x="61" y="60917"/>
                    <a:pt x="1" y="61876"/>
                  </a:cubicBezTo>
                  <a:cubicBezTo>
                    <a:pt x="1" y="62416"/>
                    <a:pt x="180" y="62896"/>
                    <a:pt x="480" y="63375"/>
                  </a:cubicBezTo>
                  <a:cubicBezTo>
                    <a:pt x="600" y="63495"/>
                    <a:pt x="660" y="63615"/>
                    <a:pt x="780" y="63675"/>
                  </a:cubicBezTo>
                  <a:lnTo>
                    <a:pt x="900" y="63795"/>
                  </a:lnTo>
                  <a:lnTo>
                    <a:pt x="1080" y="63915"/>
                  </a:lnTo>
                  <a:cubicBezTo>
                    <a:pt x="1320" y="64095"/>
                    <a:pt x="1500" y="64215"/>
                    <a:pt x="1739" y="64335"/>
                  </a:cubicBezTo>
                  <a:cubicBezTo>
                    <a:pt x="2519" y="64634"/>
                    <a:pt x="3358" y="64874"/>
                    <a:pt x="4198" y="64994"/>
                  </a:cubicBezTo>
                  <a:cubicBezTo>
                    <a:pt x="5756" y="65294"/>
                    <a:pt x="7375" y="65414"/>
                    <a:pt x="8994" y="65414"/>
                  </a:cubicBezTo>
                  <a:cubicBezTo>
                    <a:pt x="9264" y="65419"/>
                    <a:pt x="9534" y="65421"/>
                    <a:pt x="9803" y="65421"/>
                  </a:cubicBezTo>
                  <a:cubicBezTo>
                    <a:pt x="12771" y="65421"/>
                    <a:pt x="15729" y="65119"/>
                    <a:pt x="18587" y="64515"/>
                  </a:cubicBezTo>
                  <a:cubicBezTo>
                    <a:pt x="20206" y="64155"/>
                    <a:pt x="21765" y="63615"/>
                    <a:pt x="23204" y="62896"/>
                  </a:cubicBezTo>
                  <a:cubicBezTo>
                    <a:pt x="23923" y="62536"/>
                    <a:pt x="24643" y="62056"/>
                    <a:pt x="25302" y="61517"/>
                  </a:cubicBezTo>
                  <a:cubicBezTo>
                    <a:pt x="25962" y="60917"/>
                    <a:pt x="26442" y="60138"/>
                    <a:pt x="26801" y="59298"/>
                  </a:cubicBezTo>
                  <a:lnTo>
                    <a:pt x="26801" y="59238"/>
                  </a:lnTo>
                  <a:lnTo>
                    <a:pt x="26801" y="59118"/>
                  </a:lnTo>
                  <a:cubicBezTo>
                    <a:pt x="27101" y="53183"/>
                    <a:pt x="27401" y="47247"/>
                    <a:pt x="27701" y="41311"/>
                  </a:cubicBezTo>
                  <a:cubicBezTo>
                    <a:pt x="27821" y="38313"/>
                    <a:pt x="27881" y="35375"/>
                    <a:pt x="28000" y="32378"/>
                  </a:cubicBezTo>
                  <a:cubicBezTo>
                    <a:pt x="28120" y="29440"/>
                    <a:pt x="28240" y="26442"/>
                    <a:pt x="28300" y="23444"/>
                  </a:cubicBezTo>
                  <a:lnTo>
                    <a:pt x="28300" y="23444"/>
                  </a:lnTo>
                  <a:cubicBezTo>
                    <a:pt x="28060" y="26442"/>
                    <a:pt x="27821" y="29380"/>
                    <a:pt x="27581" y="32378"/>
                  </a:cubicBezTo>
                  <a:cubicBezTo>
                    <a:pt x="27341" y="35315"/>
                    <a:pt x="27101" y="38253"/>
                    <a:pt x="26861" y="41251"/>
                  </a:cubicBezTo>
                  <a:cubicBezTo>
                    <a:pt x="26442" y="47187"/>
                    <a:pt x="25962" y="53123"/>
                    <a:pt x="25482" y="59058"/>
                  </a:cubicBezTo>
                  <a:lnTo>
                    <a:pt x="25482" y="58879"/>
                  </a:lnTo>
                  <a:cubicBezTo>
                    <a:pt x="24883" y="60138"/>
                    <a:pt x="23803" y="61157"/>
                    <a:pt x="22484" y="61697"/>
                  </a:cubicBezTo>
                  <a:cubicBezTo>
                    <a:pt x="21105" y="62356"/>
                    <a:pt x="19666" y="62896"/>
                    <a:pt x="18227" y="63196"/>
                  </a:cubicBezTo>
                  <a:cubicBezTo>
                    <a:pt x="15426" y="63745"/>
                    <a:pt x="12625" y="64042"/>
                    <a:pt x="9778" y="64042"/>
                  </a:cubicBezTo>
                  <a:cubicBezTo>
                    <a:pt x="9517" y="64042"/>
                    <a:pt x="9256" y="64040"/>
                    <a:pt x="8994" y="64035"/>
                  </a:cubicBezTo>
                  <a:cubicBezTo>
                    <a:pt x="7495" y="63975"/>
                    <a:pt x="5936" y="63855"/>
                    <a:pt x="4437" y="63555"/>
                  </a:cubicBezTo>
                  <a:cubicBezTo>
                    <a:pt x="3718" y="63435"/>
                    <a:pt x="2998" y="63255"/>
                    <a:pt x="2339" y="62956"/>
                  </a:cubicBezTo>
                  <a:cubicBezTo>
                    <a:pt x="2219" y="62896"/>
                    <a:pt x="2099" y="62836"/>
                    <a:pt x="1979" y="62776"/>
                  </a:cubicBezTo>
                  <a:lnTo>
                    <a:pt x="1919" y="62716"/>
                  </a:lnTo>
                  <a:lnTo>
                    <a:pt x="1799" y="62656"/>
                  </a:lnTo>
                  <a:cubicBezTo>
                    <a:pt x="1799" y="62596"/>
                    <a:pt x="1739" y="62536"/>
                    <a:pt x="1739" y="62536"/>
                  </a:cubicBezTo>
                  <a:cubicBezTo>
                    <a:pt x="1560" y="62296"/>
                    <a:pt x="1500" y="62056"/>
                    <a:pt x="1500" y="61817"/>
                  </a:cubicBezTo>
                  <a:cubicBezTo>
                    <a:pt x="1560" y="61157"/>
                    <a:pt x="1739" y="60497"/>
                    <a:pt x="2039" y="59898"/>
                  </a:cubicBezTo>
                  <a:cubicBezTo>
                    <a:pt x="2339" y="59238"/>
                    <a:pt x="2759" y="58639"/>
                    <a:pt x="3178" y="58039"/>
                  </a:cubicBezTo>
                  <a:cubicBezTo>
                    <a:pt x="4078" y="56780"/>
                    <a:pt x="5097" y="55581"/>
                    <a:pt x="6176" y="54502"/>
                  </a:cubicBezTo>
                  <a:lnTo>
                    <a:pt x="6416" y="54262"/>
                  </a:lnTo>
                  <a:lnTo>
                    <a:pt x="6416" y="53962"/>
                  </a:lnTo>
                  <a:lnTo>
                    <a:pt x="5637" y="40472"/>
                  </a:lnTo>
                  <a:cubicBezTo>
                    <a:pt x="5397" y="35975"/>
                    <a:pt x="5097" y="31478"/>
                    <a:pt x="4797" y="26981"/>
                  </a:cubicBezTo>
                  <a:cubicBezTo>
                    <a:pt x="4497" y="22485"/>
                    <a:pt x="4198" y="17988"/>
                    <a:pt x="3898" y="13491"/>
                  </a:cubicBezTo>
                  <a:cubicBezTo>
                    <a:pt x="3538" y="8994"/>
                    <a:pt x="3238" y="4498"/>
                    <a:pt x="2879" y="1"/>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5" name="Google Shape;3955;p66"/>
            <p:cNvSpPr/>
            <p:nvPr/>
          </p:nvSpPr>
          <p:spPr>
            <a:xfrm>
              <a:off x="3783528" y="3379766"/>
              <a:ext cx="659835" cy="2028856"/>
            </a:xfrm>
            <a:custGeom>
              <a:rect b="b" l="l" r="r" t="t"/>
              <a:pathLst>
                <a:path extrusionOk="0" h="63377" w="30819">
                  <a:moveTo>
                    <a:pt x="24643" y="1"/>
                  </a:moveTo>
                  <a:lnTo>
                    <a:pt x="1" y="22785"/>
                  </a:lnTo>
                  <a:cubicBezTo>
                    <a:pt x="900" y="33457"/>
                    <a:pt x="3478" y="58339"/>
                    <a:pt x="3478" y="58339"/>
                  </a:cubicBezTo>
                  <a:cubicBezTo>
                    <a:pt x="5012" y="62020"/>
                    <a:pt x="12107" y="63376"/>
                    <a:pt x="18374" y="63376"/>
                  </a:cubicBezTo>
                  <a:cubicBezTo>
                    <a:pt x="23131" y="63376"/>
                    <a:pt x="27411" y="62595"/>
                    <a:pt x="28420" y="61457"/>
                  </a:cubicBezTo>
                  <a:cubicBezTo>
                    <a:pt x="30818" y="58819"/>
                    <a:pt x="23743" y="52463"/>
                    <a:pt x="23743" y="52463"/>
                  </a:cubicBezTo>
                  <a:lnTo>
                    <a:pt x="246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66"/>
            <p:cNvSpPr/>
            <p:nvPr/>
          </p:nvSpPr>
          <p:spPr>
            <a:xfrm>
              <a:off x="4199700" y="5217550"/>
              <a:ext cx="146925" cy="137925"/>
            </a:xfrm>
            <a:custGeom>
              <a:rect b="b" l="l" r="r" t="t"/>
              <a:pathLst>
                <a:path extrusionOk="0" h="5517" w="5877">
                  <a:moveTo>
                    <a:pt x="1" y="0"/>
                  </a:moveTo>
                  <a:cubicBezTo>
                    <a:pt x="241" y="120"/>
                    <a:pt x="420" y="180"/>
                    <a:pt x="600" y="360"/>
                  </a:cubicBezTo>
                  <a:cubicBezTo>
                    <a:pt x="960" y="540"/>
                    <a:pt x="1440" y="840"/>
                    <a:pt x="1859" y="1200"/>
                  </a:cubicBezTo>
                  <a:cubicBezTo>
                    <a:pt x="2759" y="1859"/>
                    <a:pt x="3478" y="2519"/>
                    <a:pt x="3478" y="2519"/>
                  </a:cubicBezTo>
                  <a:lnTo>
                    <a:pt x="3658" y="2579"/>
                  </a:lnTo>
                  <a:lnTo>
                    <a:pt x="4018" y="2818"/>
                  </a:lnTo>
                  <a:lnTo>
                    <a:pt x="4557" y="3178"/>
                  </a:lnTo>
                  <a:cubicBezTo>
                    <a:pt x="4737" y="3358"/>
                    <a:pt x="4917" y="3478"/>
                    <a:pt x="5097" y="3658"/>
                  </a:cubicBezTo>
                  <a:cubicBezTo>
                    <a:pt x="5157" y="3718"/>
                    <a:pt x="5217" y="3838"/>
                    <a:pt x="5337" y="3958"/>
                  </a:cubicBezTo>
                  <a:cubicBezTo>
                    <a:pt x="5397" y="4018"/>
                    <a:pt x="5457" y="4137"/>
                    <a:pt x="5517" y="4257"/>
                  </a:cubicBezTo>
                  <a:cubicBezTo>
                    <a:pt x="5517" y="4377"/>
                    <a:pt x="5577" y="4497"/>
                    <a:pt x="5637" y="4557"/>
                  </a:cubicBezTo>
                  <a:cubicBezTo>
                    <a:pt x="5637" y="4677"/>
                    <a:pt x="5637" y="4797"/>
                    <a:pt x="5637" y="4857"/>
                  </a:cubicBezTo>
                  <a:cubicBezTo>
                    <a:pt x="5637" y="5037"/>
                    <a:pt x="5637" y="5217"/>
                    <a:pt x="5577" y="5337"/>
                  </a:cubicBezTo>
                  <a:cubicBezTo>
                    <a:pt x="5577" y="5397"/>
                    <a:pt x="5517" y="5457"/>
                    <a:pt x="5517" y="5516"/>
                  </a:cubicBezTo>
                  <a:lnTo>
                    <a:pt x="5517" y="5516"/>
                  </a:lnTo>
                  <a:cubicBezTo>
                    <a:pt x="5517" y="5516"/>
                    <a:pt x="5517" y="5456"/>
                    <a:pt x="5577" y="5397"/>
                  </a:cubicBezTo>
                  <a:cubicBezTo>
                    <a:pt x="5697" y="5217"/>
                    <a:pt x="5757" y="5037"/>
                    <a:pt x="5817" y="4917"/>
                  </a:cubicBezTo>
                  <a:cubicBezTo>
                    <a:pt x="5817" y="4797"/>
                    <a:pt x="5877" y="4677"/>
                    <a:pt x="5877" y="4557"/>
                  </a:cubicBezTo>
                  <a:cubicBezTo>
                    <a:pt x="5877" y="4437"/>
                    <a:pt x="5877" y="4257"/>
                    <a:pt x="5877" y="4137"/>
                  </a:cubicBezTo>
                  <a:cubicBezTo>
                    <a:pt x="5877" y="4018"/>
                    <a:pt x="5877" y="3838"/>
                    <a:pt x="5817" y="3718"/>
                  </a:cubicBezTo>
                  <a:cubicBezTo>
                    <a:pt x="5817" y="3538"/>
                    <a:pt x="5757" y="3418"/>
                    <a:pt x="5697" y="3298"/>
                  </a:cubicBezTo>
                  <a:cubicBezTo>
                    <a:pt x="5577" y="2998"/>
                    <a:pt x="5457" y="2699"/>
                    <a:pt x="5277" y="2459"/>
                  </a:cubicBezTo>
                  <a:cubicBezTo>
                    <a:pt x="5157" y="2219"/>
                    <a:pt x="4977" y="2039"/>
                    <a:pt x="4797" y="1859"/>
                  </a:cubicBezTo>
                  <a:lnTo>
                    <a:pt x="4438" y="1499"/>
                  </a:lnTo>
                  <a:lnTo>
                    <a:pt x="4258" y="1319"/>
                  </a:lnTo>
                  <a:lnTo>
                    <a:pt x="4138" y="1260"/>
                  </a:lnTo>
                  <a:cubicBezTo>
                    <a:pt x="3958" y="1140"/>
                    <a:pt x="3778" y="1080"/>
                    <a:pt x="3658" y="1020"/>
                  </a:cubicBezTo>
                  <a:cubicBezTo>
                    <a:pt x="3178" y="780"/>
                    <a:pt x="2639" y="600"/>
                    <a:pt x="2159" y="480"/>
                  </a:cubicBezTo>
                  <a:cubicBezTo>
                    <a:pt x="1620" y="360"/>
                    <a:pt x="1020" y="240"/>
                    <a:pt x="660" y="180"/>
                  </a:cubicBezTo>
                  <a:cubicBezTo>
                    <a:pt x="242" y="121"/>
                    <a:pt x="3" y="1"/>
                    <a:pt x="1" y="0"/>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66"/>
            <p:cNvSpPr/>
            <p:nvPr/>
          </p:nvSpPr>
          <p:spPr>
            <a:xfrm>
              <a:off x="4051325" y="5250900"/>
              <a:ext cx="136425" cy="118075"/>
            </a:xfrm>
            <a:custGeom>
              <a:rect b="b" l="l" r="r" t="t"/>
              <a:pathLst>
                <a:path extrusionOk="0" h="4723" w="5457">
                  <a:moveTo>
                    <a:pt x="1327" y="0"/>
                  </a:moveTo>
                  <a:cubicBezTo>
                    <a:pt x="1079" y="0"/>
                    <a:pt x="839" y="15"/>
                    <a:pt x="600" y="45"/>
                  </a:cubicBezTo>
                  <a:cubicBezTo>
                    <a:pt x="240" y="45"/>
                    <a:pt x="0" y="105"/>
                    <a:pt x="0" y="105"/>
                  </a:cubicBezTo>
                  <a:lnTo>
                    <a:pt x="180" y="105"/>
                  </a:lnTo>
                  <a:cubicBezTo>
                    <a:pt x="360" y="105"/>
                    <a:pt x="480" y="165"/>
                    <a:pt x="660" y="225"/>
                  </a:cubicBezTo>
                  <a:cubicBezTo>
                    <a:pt x="839" y="225"/>
                    <a:pt x="1019" y="345"/>
                    <a:pt x="1199" y="405"/>
                  </a:cubicBezTo>
                  <a:cubicBezTo>
                    <a:pt x="1439" y="525"/>
                    <a:pt x="1619" y="645"/>
                    <a:pt x="1859" y="825"/>
                  </a:cubicBezTo>
                  <a:cubicBezTo>
                    <a:pt x="2158" y="1065"/>
                    <a:pt x="2518" y="1305"/>
                    <a:pt x="2818" y="1604"/>
                  </a:cubicBezTo>
                  <a:lnTo>
                    <a:pt x="3238" y="1964"/>
                  </a:lnTo>
                  <a:lnTo>
                    <a:pt x="3717" y="2324"/>
                  </a:lnTo>
                  <a:cubicBezTo>
                    <a:pt x="3837" y="2444"/>
                    <a:pt x="4017" y="2504"/>
                    <a:pt x="4137" y="2684"/>
                  </a:cubicBezTo>
                  <a:cubicBezTo>
                    <a:pt x="4317" y="2803"/>
                    <a:pt x="4497" y="2983"/>
                    <a:pt x="4617" y="3163"/>
                  </a:cubicBezTo>
                  <a:cubicBezTo>
                    <a:pt x="4737" y="3223"/>
                    <a:pt x="4797" y="3283"/>
                    <a:pt x="4857" y="3403"/>
                  </a:cubicBezTo>
                  <a:cubicBezTo>
                    <a:pt x="4916" y="3463"/>
                    <a:pt x="4976" y="3583"/>
                    <a:pt x="5036" y="3703"/>
                  </a:cubicBezTo>
                  <a:cubicBezTo>
                    <a:pt x="5096" y="3763"/>
                    <a:pt x="5156" y="3883"/>
                    <a:pt x="5216" y="4003"/>
                  </a:cubicBezTo>
                  <a:cubicBezTo>
                    <a:pt x="5276" y="4063"/>
                    <a:pt x="5276" y="4182"/>
                    <a:pt x="5276" y="4242"/>
                  </a:cubicBezTo>
                  <a:cubicBezTo>
                    <a:pt x="5336" y="4422"/>
                    <a:pt x="5336" y="4542"/>
                    <a:pt x="5336" y="4722"/>
                  </a:cubicBezTo>
                  <a:cubicBezTo>
                    <a:pt x="5396" y="4542"/>
                    <a:pt x="5396" y="4422"/>
                    <a:pt x="5456" y="4242"/>
                  </a:cubicBezTo>
                  <a:lnTo>
                    <a:pt x="5456" y="3943"/>
                  </a:lnTo>
                  <a:lnTo>
                    <a:pt x="5456" y="3583"/>
                  </a:lnTo>
                  <a:cubicBezTo>
                    <a:pt x="5396" y="3283"/>
                    <a:pt x="5396" y="3043"/>
                    <a:pt x="5276" y="2744"/>
                  </a:cubicBezTo>
                  <a:cubicBezTo>
                    <a:pt x="5216" y="2504"/>
                    <a:pt x="5096" y="2264"/>
                    <a:pt x="4976" y="2024"/>
                  </a:cubicBezTo>
                  <a:cubicBezTo>
                    <a:pt x="4857" y="1784"/>
                    <a:pt x="4737" y="1604"/>
                    <a:pt x="4557" y="1424"/>
                  </a:cubicBezTo>
                  <a:cubicBezTo>
                    <a:pt x="4437" y="1245"/>
                    <a:pt x="4257" y="1065"/>
                    <a:pt x="4137" y="885"/>
                  </a:cubicBezTo>
                  <a:cubicBezTo>
                    <a:pt x="4137" y="885"/>
                    <a:pt x="3897" y="705"/>
                    <a:pt x="3537" y="525"/>
                  </a:cubicBezTo>
                  <a:cubicBezTo>
                    <a:pt x="3058" y="285"/>
                    <a:pt x="2578" y="165"/>
                    <a:pt x="2099" y="45"/>
                  </a:cubicBezTo>
                  <a:cubicBezTo>
                    <a:pt x="1829" y="15"/>
                    <a:pt x="1574" y="0"/>
                    <a:pt x="1327" y="0"/>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66"/>
            <p:cNvSpPr/>
            <p:nvPr/>
          </p:nvSpPr>
          <p:spPr>
            <a:xfrm>
              <a:off x="3765025" y="4820325"/>
              <a:ext cx="700025" cy="571025"/>
            </a:xfrm>
            <a:custGeom>
              <a:rect b="b" l="l" r="r" t="t"/>
              <a:pathLst>
                <a:path extrusionOk="0" h="22841" w="28001">
                  <a:moveTo>
                    <a:pt x="0" y="1"/>
                  </a:moveTo>
                  <a:cubicBezTo>
                    <a:pt x="900" y="9234"/>
                    <a:pt x="1799" y="17748"/>
                    <a:pt x="1799" y="17748"/>
                  </a:cubicBezTo>
                  <a:cubicBezTo>
                    <a:pt x="3336" y="21472"/>
                    <a:pt x="10481" y="22840"/>
                    <a:pt x="16775" y="22840"/>
                  </a:cubicBezTo>
                  <a:cubicBezTo>
                    <a:pt x="21527" y="22840"/>
                    <a:pt x="25795" y="22061"/>
                    <a:pt x="26801" y="20926"/>
                  </a:cubicBezTo>
                  <a:cubicBezTo>
                    <a:pt x="28000" y="19487"/>
                    <a:pt x="26621" y="17089"/>
                    <a:pt x="25062" y="15110"/>
                  </a:cubicBezTo>
                  <a:cubicBezTo>
                    <a:pt x="24583" y="15470"/>
                    <a:pt x="24283" y="16009"/>
                    <a:pt x="24163" y="16609"/>
                  </a:cubicBezTo>
                  <a:cubicBezTo>
                    <a:pt x="23955" y="18132"/>
                    <a:pt x="20871" y="18835"/>
                    <a:pt x="16940" y="18835"/>
                  </a:cubicBezTo>
                  <a:cubicBezTo>
                    <a:pt x="14060" y="18835"/>
                    <a:pt x="10726" y="18458"/>
                    <a:pt x="7735" y="17748"/>
                  </a:cubicBezTo>
                  <a:cubicBezTo>
                    <a:pt x="3897" y="16789"/>
                    <a:pt x="1439" y="7915"/>
                    <a:pt x="0" y="1"/>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66"/>
            <p:cNvSpPr/>
            <p:nvPr/>
          </p:nvSpPr>
          <p:spPr>
            <a:xfrm>
              <a:off x="3724550" y="3805550"/>
              <a:ext cx="742000" cy="1603125"/>
            </a:xfrm>
            <a:custGeom>
              <a:rect b="b" l="l" r="r" t="t"/>
              <a:pathLst>
                <a:path extrusionOk="0" h="64125" w="29680">
                  <a:moveTo>
                    <a:pt x="24583" y="1"/>
                  </a:moveTo>
                  <a:cubicBezTo>
                    <a:pt x="24343" y="4378"/>
                    <a:pt x="24223" y="8815"/>
                    <a:pt x="23983" y="13191"/>
                  </a:cubicBezTo>
                  <a:cubicBezTo>
                    <a:pt x="23803" y="17568"/>
                    <a:pt x="23683" y="21945"/>
                    <a:pt x="23563" y="26322"/>
                  </a:cubicBezTo>
                  <a:cubicBezTo>
                    <a:pt x="23444" y="30699"/>
                    <a:pt x="23324" y="35076"/>
                    <a:pt x="23204" y="39453"/>
                  </a:cubicBezTo>
                  <a:lnTo>
                    <a:pt x="22964" y="52583"/>
                  </a:lnTo>
                  <a:lnTo>
                    <a:pt x="22964" y="52883"/>
                  </a:lnTo>
                  <a:lnTo>
                    <a:pt x="23204" y="53123"/>
                  </a:lnTo>
                  <a:cubicBezTo>
                    <a:pt x="24283" y="54142"/>
                    <a:pt x="25362" y="55281"/>
                    <a:pt x="26262" y="56480"/>
                  </a:cubicBezTo>
                  <a:cubicBezTo>
                    <a:pt x="26741" y="57080"/>
                    <a:pt x="27161" y="57680"/>
                    <a:pt x="27521" y="58339"/>
                  </a:cubicBezTo>
                  <a:cubicBezTo>
                    <a:pt x="27820" y="58939"/>
                    <a:pt x="28060" y="59538"/>
                    <a:pt x="28060" y="60258"/>
                  </a:cubicBezTo>
                  <a:cubicBezTo>
                    <a:pt x="28120" y="60498"/>
                    <a:pt x="28060" y="60737"/>
                    <a:pt x="27880" y="60917"/>
                  </a:cubicBezTo>
                  <a:lnTo>
                    <a:pt x="27880" y="60977"/>
                  </a:lnTo>
                  <a:lnTo>
                    <a:pt x="27700" y="61157"/>
                  </a:lnTo>
                  <a:cubicBezTo>
                    <a:pt x="27521" y="61277"/>
                    <a:pt x="27521" y="61277"/>
                    <a:pt x="27341" y="61397"/>
                  </a:cubicBezTo>
                  <a:cubicBezTo>
                    <a:pt x="26681" y="61697"/>
                    <a:pt x="26022" y="61877"/>
                    <a:pt x="25302" y="62056"/>
                  </a:cubicBezTo>
                  <a:cubicBezTo>
                    <a:pt x="23803" y="62356"/>
                    <a:pt x="22304" y="62596"/>
                    <a:pt x="20746" y="62656"/>
                  </a:cubicBezTo>
                  <a:cubicBezTo>
                    <a:pt x="19966" y="62686"/>
                    <a:pt x="19187" y="62701"/>
                    <a:pt x="18415" y="62701"/>
                  </a:cubicBezTo>
                  <a:cubicBezTo>
                    <a:pt x="17643" y="62701"/>
                    <a:pt x="16878" y="62686"/>
                    <a:pt x="16129" y="62656"/>
                  </a:cubicBezTo>
                  <a:cubicBezTo>
                    <a:pt x="14570" y="62596"/>
                    <a:pt x="13011" y="62416"/>
                    <a:pt x="11512" y="62116"/>
                  </a:cubicBezTo>
                  <a:cubicBezTo>
                    <a:pt x="10013" y="61877"/>
                    <a:pt x="8574" y="61457"/>
                    <a:pt x="7195" y="60857"/>
                  </a:cubicBezTo>
                  <a:cubicBezTo>
                    <a:pt x="6476" y="60558"/>
                    <a:pt x="5876" y="60138"/>
                    <a:pt x="5337" y="59718"/>
                  </a:cubicBezTo>
                  <a:cubicBezTo>
                    <a:pt x="4797" y="59298"/>
                    <a:pt x="4377" y="58699"/>
                    <a:pt x="4078" y="58099"/>
                  </a:cubicBezTo>
                  <a:lnTo>
                    <a:pt x="4078" y="58279"/>
                  </a:lnTo>
                  <a:lnTo>
                    <a:pt x="2099" y="40532"/>
                  </a:lnTo>
                  <a:cubicBezTo>
                    <a:pt x="1799" y="37594"/>
                    <a:pt x="1439" y="34656"/>
                    <a:pt x="1080" y="31718"/>
                  </a:cubicBezTo>
                  <a:cubicBezTo>
                    <a:pt x="720" y="28720"/>
                    <a:pt x="360" y="25782"/>
                    <a:pt x="0" y="22845"/>
                  </a:cubicBezTo>
                  <a:lnTo>
                    <a:pt x="0" y="22845"/>
                  </a:lnTo>
                  <a:cubicBezTo>
                    <a:pt x="180" y="25782"/>
                    <a:pt x="360" y="28780"/>
                    <a:pt x="600" y="31718"/>
                  </a:cubicBezTo>
                  <a:cubicBezTo>
                    <a:pt x="840" y="34716"/>
                    <a:pt x="1080" y="37654"/>
                    <a:pt x="1320" y="40652"/>
                  </a:cubicBezTo>
                  <a:lnTo>
                    <a:pt x="2818" y="58399"/>
                  </a:lnTo>
                  <a:lnTo>
                    <a:pt x="2818" y="58519"/>
                  </a:lnTo>
                  <a:lnTo>
                    <a:pt x="2818" y="58579"/>
                  </a:lnTo>
                  <a:cubicBezTo>
                    <a:pt x="3178" y="59418"/>
                    <a:pt x="3718" y="60138"/>
                    <a:pt x="4437" y="60677"/>
                  </a:cubicBezTo>
                  <a:cubicBezTo>
                    <a:pt x="5097" y="61217"/>
                    <a:pt x="5816" y="61697"/>
                    <a:pt x="6596" y="62056"/>
                  </a:cubicBezTo>
                  <a:cubicBezTo>
                    <a:pt x="8095" y="62716"/>
                    <a:pt x="9654" y="63196"/>
                    <a:pt x="11272" y="63495"/>
                  </a:cubicBezTo>
                  <a:cubicBezTo>
                    <a:pt x="12891" y="63735"/>
                    <a:pt x="14450" y="63975"/>
                    <a:pt x="16069" y="64035"/>
                  </a:cubicBezTo>
                  <a:cubicBezTo>
                    <a:pt x="16878" y="64095"/>
                    <a:pt x="17673" y="64125"/>
                    <a:pt x="18467" y="64125"/>
                  </a:cubicBezTo>
                  <a:cubicBezTo>
                    <a:pt x="19262" y="64125"/>
                    <a:pt x="20056" y="64095"/>
                    <a:pt x="20865" y="64035"/>
                  </a:cubicBezTo>
                  <a:cubicBezTo>
                    <a:pt x="22484" y="63975"/>
                    <a:pt x="24103" y="63795"/>
                    <a:pt x="25662" y="63435"/>
                  </a:cubicBezTo>
                  <a:cubicBezTo>
                    <a:pt x="26501" y="63316"/>
                    <a:pt x="27281" y="63016"/>
                    <a:pt x="28060" y="62656"/>
                  </a:cubicBezTo>
                  <a:cubicBezTo>
                    <a:pt x="28300" y="62536"/>
                    <a:pt x="28540" y="62416"/>
                    <a:pt x="28720" y="62236"/>
                  </a:cubicBezTo>
                  <a:lnTo>
                    <a:pt x="28960" y="62056"/>
                  </a:lnTo>
                  <a:lnTo>
                    <a:pt x="29020" y="61996"/>
                  </a:lnTo>
                  <a:lnTo>
                    <a:pt x="29020" y="61937"/>
                  </a:lnTo>
                  <a:lnTo>
                    <a:pt x="29079" y="61877"/>
                  </a:lnTo>
                  <a:lnTo>
                    <a:pt x="29199" y="61697"/>
                  </a:lnTo>
                  <a:cubicBezTo>
                    <a:pt x="29499" y="61217"/>
                    <a:pt x="29679" y="60677"/>
                    <a:pt x="29619" y="60138"/>
                  </a:cubicBezTo>
                  <a:cubicBezTo>
                    <a:pt x="29559" y="59238"/>
                    <a:pt x="29319" y="58339"/>
                    <a:pt x="28840" y="57560"/>
                  </a:cubicBezTo>
                  <a:cubicBezTo>
                    <a:pt x="28420" y="56840"/>
                    <a:pt x="28000" y="56181"/>
                    <a:pt x="27461" y="55521"/>
                  </a:cubicBezTo>
                  <a:cubicBezTo>
                    <a:pt x="26981" y="54862"/>
                    <a:pt x="26441" y="54262"/>
                    <a:pt x="25902" y="53662"/>
                  </a:cubicBezTo>
                  <a:cubicBezTo>
                    <a:pt x="25435" y="53144"/>
                    <a:pt x="24924" y="52671"/>
                    <a:pt x="24407" y="52204"/>
                  </a:cubicBezTo>
                  <a:lnTo>
                    <a:pt x="24407" y="52204"/>
                  </a:lnTo>
                  <a:lnTo>
                    <a:pt x="24583" y="39393"/>
                  </a:lnTo>
                  <a:cubicBezTo>
                    <a:pt x="24643" y="35016"/>
                    <a:pt x="24643" y="30639"/>
                    <a:pt x="24643" y="26262"/>
                  </a:cubicBezTo>
                  <a:cubicBezTo>
                    <a:pt x="24643" y="21885"/>
                    <a:pt x="24703" y="17508"/>
                    <a:pt x="24643" y="13131"/>
                  </a:cubicBezTo>
                  <a:cubicBezTo>
                    <a:pt x="24643" y="8755"/>
                    <a:pt x="24643" y="4378"/>
                    <a:pt x="24583" y="1"/>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66"/>
            <p:cNvSpPr/>
            <p:nvPr/>
          </p:nvSpPr>
          <p:spPr>
            <a:xfrm>
              <a:off x="1982800" y="238550"/>
              <a:ext cx="2858475" cy="3939150"/>
            </a:xfrm>
            <a:custGeom>
              <a:rect b="b" l="l" r="r" t="t"/>
              <a:pathLst>
                <a:path extrusionOk="0" h="157566" w="114339">
                  <a:moveTo>
                    <a:pt x="93635" y="0"/>
                  </a:moveTo>
                  <a:cubicBezTo>
                    <a:pt x="85110" y="0"/>
                    <a:pt x="70270" y="36497"/>
                    <a:pt x="70270" y="36497"/>
                  </a:cubicBezTo>
                  <a:cubicBezTo>
                    <a:pt x="66501" y="34739"/>
                    <a:pt x="62492" y="34171"/>
                    <a:pt x="58883" y="34171"/>
                  </a:cubicBezTo>
                  <a:cubicBezTo>
                    <a:pt x="52274" y="34171"/>
                    <a:pt x="47007" y="36077"/>
                    <a:pt x="47007" y="36077"/>
                  </a:cubicBezTo>
                  <a:cubicBezTo>
                    <a:pt x="40944" y="24498"/>
                    <a:pt x="26572" y="3366"/>
                    <a:pt x="16855" y="3366"/>
                  </a:cubicBezTo>
                  <a:cubicBezTo>
                    <a:pt x="15905" y="3366"/>
                    <a:pt x="14999" y="3568"/>
                    <a:pt x="14151" y="4000"/>
                  </a:cubicBezTo>
                  <a:cubicBezTo>
                    <a:pt x="1" y="11255"/>
                    <a:pt x="21405" y="54604"/>
                    <a:pt x="20146" y="55563"/>
                  </a:cubicBezTo>
                  <a:cubicBezTo>
                    <a:pt x="14031" y="60120"/>
                    <a:pt x="7435" y="78946"/>
                    <a:pt x="6896" y="82544"/>
                  </a:cubicBezTo>
                  <a:cubicBezTo>
                    <a:pt x="6711" y="83919"/>
                    <a:pt x="7481" y="84326"/>
                    <a:pt x="8519" y="84326"/>
                  </a:cubicBezTo>
                  <a:cubicBezTo>
                    <a:pt x="9835" y="84326"/>
                    <a:pt x="11581" y="83671"/>
                    <a:pt x="12352" y="83503"/>
                  </a:cubicBezTo>
                  <a:lnTo>
                    <a:pt x="12352" y="83503"/>
                  </a:lnTo>
                  <a:cubicBezTo>
                    <a:pt x="7795" y="87400"/>
                    <a:pt x="6596" y="89499"/>
                    <a:pt x="10433" y="94775"/>
                  </a:cubicBezTo>
                  <a:cubicBezTo>
                    <a:pt x="16069" y="102390"/>
                    <a:pt x="25722" y="102869"/>
                    <a:pt x="25722" y="102869"/>
                  </a:cubicBezTo>
                  <a:cubicBezTo>
                    <a:pt x="25722" y="102869"/>
                    <a:pt x="19127" y="110004"/>
                    <a:pt x="20626" y="113602"/>
                  </a:cubicBezTo>
                  <a:cubicBezTo>
                    <a:pt x="21062" y="114591"/>
                    <a:pt x="21615" y="114947"/>
                    <a:pt x="22185" y="114947"/>
                  </a:cubicBezTo>
                  <a:cubicBezTo>
                    <a:pt x="23656" y="114947"/>
                    <a:pt x="25242" y="112583"/>
                    <a:pt x="25243" y="112582"/>
                  </a:cubicBezTo>
                  <a:lnTo>
                    <a:pt x="25243" y="112582"/>
                  </a:lnTo>
                  <a:cubicBezTo>
                    <a:pt x="25242" y="112583"/>
                    <a:pt x="23204" y="122715"/>
                    <a:pt x="25243" y="129370"/>
                  </a:cubicBezTo>
                  <a:cubicBezTo>
                    <a:pt x="26322" y="133208"/>
                    <a:pt x="29439" y="136146"/>
                    <a:pt x="33337" y="136985"/>
                  </a:cubicBezTo>
                  <a:cubicBezTo>
                    <a:pt x="39491" y="151195"/>
                    <a:pt x="47388" y="152937"/>
                    <a:pt x="50891" y="152937"/>
                  </a:cubicBezTo>
                  <a:cubicBezTo>
                    <a:pt x="52029" y="152937"/>
                    <a:pt x="52703" y="152754"/>
                    <a:pt x="52703" y="152754"/>
                  </a:cubicBezTo>
                  <a:cubicBezTo>
                    <a:pt x="54033" y="156078"/>
                    <a:pt x="56230" y="157566"/>
                    <a:pt x="59047" y="157566"/>
                  </a:cubicBezTo>
                  <a:cubicBezTo>
                    <a:pt x="64867" y="157566"/>
                    <a:pt x="73333" y="151217"/>
                    <a:pt x="82261" y="141602"/>
                  </a:cubicBezTo>
                  <a:cubicBezTo>
                    <a:pt x="95511" y="127392"/>
                    <a:pt x="95032" y="120737"/>
                    <a:pt x="95032" y="120737"/>
                  </a:cubicBezTo>
                  <a:lnTo>
                    <a:pt x="95032" y="120737"/>
                  </a:lnTo>
                  <a:cubicBezTo>
                    <a:pt x="95032" y="120737"/>
                    <a:pt x="96043" y="122313"/>
                    <a:pt x="98362" y="122313"/>
                  </a:cubicBezTo>
                  <a:cubicBezTo>
                    <a:pt x="98868" y="122313"/>
                    <a:pt x="99436" y="122238"/>
                    <a:pt x="100069" y="122056"/>
                  </a:cubicBezTo>
                  <a:cubicBezTo>
                    <a:pt x="103666" y="120976"/>
                    <a:pt x="100069" y="110064"/>
                    <a:pt x="100069" y="110064"/>
                  </a:cubicBezTo>
                  <a:lnTo>
                    <a:pt x="100069" y="110064"/>
                  </a:lnTo>
                  <a:cubicBezTo>
                    <a:pt x="100069" y="110064"/>
                    <a:pt x="101009" y="110137"/>
                    <a:pt x="102306" y="110137"/>
                  </a:cubicBezTo>
                  <a:cubicBezTo>
                    <a:pt x="104332" y="110137"/>
                    <a:pt x="107227" y="109959"/>
                    <a:pt x="108762" y="109045"/>
                  </a:cubicBezTo>
                  <a:cubicBezTo>
                    <a:pt x="111280" y="107486"/>
                    <a:pt x="100608" y="97293"/>
                    <a:pt x="100608" y="97293"/>
                  </a:cubicBezTo>
                  <a:lnTo>
                    <a:pt x="106184" y="92737"/>
                  </a:lnTo>
                  <a:cubicBezTo>
                    <a:pt x="114338" y="84043"/>
                    <a:pt x="107683" y="79966"/>
                    <a:pt x="107683" y="79966"/>
                  </a:cubicBezTo>
                  <a:cubicBezTo>
                    <a:pt x="107683" y="79966"/>
                    <a:pt x="111760" y="79486"/>
                    <a:pt x="112779" y="76428"/>
                  </a:cubicBezTo>
                  <a:cubicBezTo>
                    <a:pt x="113799" y="73370"/>
                    <a:pt x="101088" y="56043"/>
                    <a:pt x="101088" y="56043"/>
                  </a:cubicBezTo>
                  <a:cubicBezTo>
                    <a:pt x="103126" y="44891"/>
                    <a:pt x="106964" y="5439"/>
                    <a:pt x="94732" y="223"/>
                  </a:cubicBezTo>
                  <a:cubicBezTo>
                    <a:pt x="94380" y="72"/>
                    <a:pt x="94014" y="0"/>
                    <a:pt x="936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66"/>
            <p:cNvSpPr/>
            <p:nvPr/>
          </p:nvSpPr>
          <p:spPr>
            <a:xfrm>
              <a:off x="3059025" y="2296150"/>
              <a:ext cx="680550" cy="568950"/>
            </a:xfrm>
            <a:custGeom>
              <a:rect b="b" l="l" r="r" t="t"/>
              <a:pathLst>
                <a:path extrusionOk="0" h="22758" w="27222">
                  <a:moveTo>
                    <a:pt x="27221" y="0"/>
                  </a:moveTo>
                  <a:cubicBezTo>
                    <a:pt x="27221" y="0"/>
                    <a:pt x="23024" y="5816"/>
                    <a:pt x="22125" y="8394"/>
                  </a:cubicBezTo>
                  <a:cubicBezTo>
                    <a:pt x="21276" y="10772"/>
                    <a:pt x="18075" y="13096"/>
                    <a:pt x="14390" y="13096"/>
                  </a:cubicBezTo>
                  <a:cubicBezTo>
                    <a:pt x="14172" y="13096"/>
                    <a:pt x="13952" y="13087"/>
                    <a:pt x="13731" y="13071"/>
                  </a:cubicBezTo>
                  <a:cubicBezTo>
                    <a:pt x="11129" y="12915"/>
                    <a:pt x="7823" y="12056"/>
                    <a:pt x="5344" y="12056"/>
                  </a:cubicBezTo>
                  <a:cubicBezTo>
                    <a:pt x="3995" y="12056"/>
                    <a:pt x="2892" y="12310"/>
                    <a:pt x="2279" y="13071"/>
                  </a:cubicBezTo>
                  <a:cubicBezTo>
                    <a:pt x="2279" y="13071"/>
                    <a:pt x="1" y="21105"/>
                    <a:pt x="8395" y="22604"/>
                  </a:cubicBezTo>
                  <a:cubicBezTo>
                    <a:pt x="8973" y="22707"/>
                    <a:pt x="9556" y="22758"/>
                    <a:pt x="10141" y="22758"/>
                  </a:cubicBezTo>
                  <a:cubicBezTo>
                    <a:pt x="18046" y="22758"/>
                    <a:pt x="26272" y="13510"/>
                    <a:pt x="272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66"/>
            <p:cNvSpPr/>
            <p:nvPr/>
          </p:nvSpPr>
          <p:spPr>
            <a:xfrm>
              <a:off x="2828200" y="2266150"/>
              <a:ext cx="74975" cy="39000"/>
            </a:xfrm>
            <a:custGeom>
              <a:rect b="b" l="l" r="r" t="t"/>
              <a:pathLst>
                <a:path extrusionOk="0" h="1560" w="2999">
                  <a:moveTo>
                    <a:pt x="1319" y="1"/>
                  </a:moveTo>
                  <a:cubicBezTo>
                    <a:pt x="1199" y="1"/>
                    <a:pt x="1080" y="1"/>
                    <a:pt x="960" y="61"/>
                  </a:cubicBezTo>
                  <a:cubicBezTo>
                    <a:pt x="720" y="181"/>
                    <a:pt x="480" y="301"/>
                    <a:pt x="300" y="481"/>
                  </a:cubicBezTo>
                  <a:cubicBezTo>
                    <a:pt x="120" y="720"/>
                    <a:pt x="0" y="960"/>
                    <a:pt x="0" y="1200"/>
                  </a:cubicBezTo>
                  <a:cubicBezTo>
                    <a:pt x="0" y="1440"/>
                    <a:pt x="60" y="1560"/>
                    <a:pt x="180" y="1560"/>
                  </a:cubicBezTo>
                  <a:cubicBezTo>
                    <a:pt x="420" y="1500"/>
                    <a:pt x="660" y="1380"/>
                    <a:pt x="900" y="1320"/>
                  </a:cubicBezTo>
                  <a:lnTo>
                    <a:pt x="1259" y="1320"/>
                  </a:lnTo>
                  <a:cubicBezTo>
                    <a:pt x="1259" y="1380"/>
                    <a:pt x="1319" y="1380"/>
                    <a:pt x="1379" y="1380"/>
                  </a:cubicBezTo>
                  <a:lnTo>
                    <a:pt x="1499" y="1380"/>
                  </a:lnTo>
                  <a:lnTo>
                    <a:pt x="1979" y="1320"/>
                  </a:lnTo>
                  <a:cubicBezTo>
                    <a:pt x="2099" y="1320"/>
                    <a:pt x="2238" y="1330"/>
                    <a:pt x="2369" y="1330"/>
                  </a:cubicBezTo>
                  <a:cubicBezTo>
                    <a:pt x="2566" y="1330"/>
                    <a:pt x="2746" y="1308"/>
                    <a:pt x="2818" y="1200"/>
                  </a:cubicBezTo>
                  <a:cubicBezTo>
                    <a:pt x="2998" y="1020"/>
                    <a:pt x="2698" y="660"/>
                    <a:pt x="2279" y="361"/>
                  </a:cubicBezTo>
                  <a:cubicBezTo>
                    <a:pt x="2099" y="241"/>
                    <a:pt x="1859" y="121"/>
                    <a:pt x="1679" y="61"/>
                  </a:cubicBezTo>
                  <a:lnTo>
                    <a:pt x="1319" y="1"/>
                  </a:lnTo>
                  <a:close/>
                </a:path>
              </a:pathLst>
            </a:custGeom>
            <a:solidFill>
              <a:srgbClr val="783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66"/>
            <p:cNvSpPr/>
            <p:nvPr/>
          </p:nvSpPr>
          <p:spPr>
            <a:xfrm>
              <a:off x="2859675" y="2233175"/>
              <a:ext cx="957825" cy="404750"/>
            </a:xfrm>
            <a:custGeom>
              <a:rect b="b" l="l" r="r" t="t"/>
              <a:pathLst>
                <a:path extrusionOk="0" h="16190" w="38313">
                  <a:moveTo>
                    <a:pt x="36754" y="1"/>
                  </a:moveTo>
                  <a:cubicBezTo>
                    <a:pt x="36034" y="61"/>
                    <a:pt x="35735" y="600"/>
                    <a:pt x="35855" y="780"/>
                  </a:cubicBezTo>
                  <a:cubicBezTo>
                    <a:pt x="35915" y="960"/>
                    <a:pt x="36394" y="900"/>
                    <a:pt x="36634" y="1080"/>
                  </a:cubicBezTo>
                  <a:cubicBezTo>
                    <a:pt x="36694" y="1080"/>
                    <a:pt x="36754" y="1200"/>
                    <a:pt x="36814" y="1260"/>
                  </a:cubicBezTo>
                  <a:cubicBezTo>
                    <a:pt x="36694" y="1320"/>
                    <a:pt x="36514" y="1440"/>
                    <a:pt x="36394" y="1500"/>
                  </a:cubicBezTo>
                  <a:cubicBezTo>
                    <a:pt x="35495" y="2039"/>
                    <a:pt x="34715" y="2759"/>
                    <a:pt x="34116" y="3538"/>
                  </a:cubicBezTo>
                  <a:cubicBezTo>
                    <a:pt x="33276" y="4678"/>
                    <a:pt x="32497" y="5877"/>
                    <a:pt x="31837" y="7136"/>
                  </a:cubicBezTo>
                  <a:cubicBezTo>
                    <a:pt x="31178" y="8575"/>
                    <a:pt x="30398" y="9894"/>
                    <a:pt x="29439" y="11153"/>
                  </a:cubicBezTo>
                  <a:cubicBezTo>
                    <a:pt x="28480" y="12352"/>
                    <a:pt x="27281" y="13311"/>
                    <a:pt x="25962" y="14031"/>
                  </a:cubicBezTo>
                  <a:cubicBezTo>
                    <a:pt x="24823" y="14630"/>
                    <a:pt x="23503" y="14930"/>
                    <a:pt x="22184" y="14930"/>
                  </a:cubicBezTo>
                  <a:cubicBezTo>
                    <a:pt x="21285" y="14930"/>
                    <a:pt x="20386" y="14750"/>
                    <a:pt x="19486" y="14451"/>
                  </a:cubicBezTo>
                  <a:lnTo>
                    <a:pt x="18347" y="14211"/>
                  </a:lnTo>
                  <a:cubicBezTo>
                    <a:pt x="18347" y="14211"/>
                    <a:pt x="17987" y="14151"/>
                    <a:pt x="17268" y="14031"/>
                  </a:cubicBezTo>
                  <a:cubicBezTo>
                    <a:pt x="16429" y="13851"/>
                    <a:pt x="15649" y="13791"/>
                    <a:pt x="14810" y="13791"/>
                  </a:cubicBezTo>
                  <a:cubicBezTo>
                    <a:pt x="14870" y="13611"/>
                    <a:pt x="14930" y="13371"/>
                    <a:pt x="14930" y="13191"/>
                  </a:cubicBezTo>
                  <a:cubicBezTo>
                    <a:pt x="15050" y="12652"/>
                    <a:pt x="15050" y="12052"/>
                    <a:pt x="15050" y="12052"/>
                  </a:cubicBezTo>
                  <a:cubicBezTo>
                    <a:pt x="15050" y="12052"/>
                    <a:pt x="14930" y="11573"/>
                    <a:pt x="14750" y="11033"/>
                  </a:cubicBezTo>
                  <a:cubicBezTo>
                    <a:pt x="14570" y="10493"/>
                    <a:pt x="14450" y="9954"/>
                    <a:pt x="14270" y="9894"/>
                  </a:cubicBezTo>
                  <a:cubicBezTo>
                    <a:pt x="14030" y="9894"/>
                    <a:pt x="13850" y="10433"/>
                    <a:pt x="13731" y="11033"/>
                  </a:cubicBezTo>
                  <a:cubicBezTo>
                    <a:pt x="13611" y="11633"/>
                    <a:pt x="13611" y="12232"/>
                    <a:pt x="13611" y="12232"/>
                  </a:cubicBezTo>
                  <a:cubicBezTo>
                    <a:pt x="13611" y="12232"/>
                    <a:pt x="13731" y="12772"/>
                    <a:pt x="13970" y="13311"/>
                  </a:cubicBezTo>
                  <a:cubicBezTo>
                    <a:pt x="13970" y="13491"/>
                    <a:pt x="14030" y="13611"/>
                    <a:pt x="14090" y="13791"/>
                  </a:cubicBezTo>
                  <a:cubicBezTo>
                    <a:pt x="13790" y="13791"/>
                    <a:pt x="13491" y="13791"/>
                    <a:pt x="13191" y="13851"/>
                  </a:cubicBezTo>
                  <a:cubicBezTo>
                    <a:pt x="12831" y="13911"/>
                    <a:pt x="12471" y="13971"/>
                    <a:pt x="12112" y="14031"/>
                  </a:cubicBezTo>
                  <a:cubicBezTo>
                    <a:pt x="11392" y="14211"/>
                    <a:pt x="10733" y="14391"/>
                    <a:pt x="10013" y="14451"/>
                  </a:cubicBezTo>
                  <a:cubicBezTo>
                    <a:pt x="9593" y="14518"/>
                    <a:pt x="9173" y="14552"/>
                    <a:pt x="8758" y="14552"/>
                  </a:cubicBezTo>
                  <a:cubicBezTo>
                    <a:pt x="7689" y="14552"/>
                    <a:pt x="6646" y="14326"/>
                    <a:pt x="5696" y="13851"/>
                  </a:cubicBezTo>
                  <a:cubicBezTo>
                    <a:pt x="4377" y="13131"/>
                    <a:pt x="3358" y="11992"/>
                    <a:pt x="2758" y="10613"/>
                  </a:cubicBezTo>
                  <a:cubicBezTo>
                    <a:pt x="2159" y="9354"/>
                    <a:pt x="1679" y="8095"/>
                    <a:pt x="1319" y="6776"/>
                  </a:cubicBezTo>
                  <a:cubicBezTo>
                    <a:pt x="960" y="5637"/>
                    <a:pt x="660" y="4618"/>
                    <a:pt x="420" y="3958"/>
                  </a:cubicBezTo>
                  <a:cubicBezTo>
                    <a:pt x="360" y="3598"/>
                    <a:pt x="180" y="3239"/>
                    <a:pt x="0" y="2939"/>
                  </a:cubicBezTo>
                  <a:lnTo>
                    <a:pt x="0" y="2939"/>
                  </a:lnTo>
                  <a:cubicBezTo>
                    <a:pt x="0" y="3299"/>
                    <a:pt x="60" y="3658"/>
                    <a:pt x="180" y="4018"/>
                  </a:cubicBezTo>
                  <a:cubicBezTo>
                    <a:pt x="300" y="4737"/>
                    <a:pt x="480" y="5697"/>
                    <a:pt x="780" y="6896"/>
                  </a:cubicBezTo>
                  <a:cubicBezTo>
                    <a:pt x="1080" y="8275"/>
                    <a:pt x="1499" y="9594"/>
                    <a:pt x="2099" y="10913"/>
                  </a:cubicBezTo>
                  <a:cubicBezTo>
                    <a:pt x="2698" y="12472"/>
                    <a:pt x="3838" y="13791"/>
                    <a:pt x="5277" y="14690"/>
                  </a:cubicBezTo>
                  <a:cubicBezTo>
                    <a:pt x="6494" y="15324"/>
                    <a:pt x="7871" y="15640"/>
                    <a:pt x="9277" y="15640"/>
                  </a:cubicBezTo>
                  <a:cubicBezTo>
                    <a:pt x="9601" y="15640"/>
                    <a:pt x="9927" y="15623"/>
                    <a:pt x="10253" y="15590"/>
                  </a:cubicBezTo>
                  <a:cubicBezTo>
                    <a:pt x="11032" y="15470"/>
                    <a:pt x="11812" y="15290"/>
                    <a:pt x="12411" y="15230"/>
                  </a:cubicBezTo>
                  <a:cubicBezTo>
                    <a:pt x="12771" y="15110"/>
                    <a:pt x="13071" y="15110"/>
                    <a:pt x="13371" y="15110"/>
                  </a:cubicBezTo>
                  <a:cubicBezTo>
                    <a:pt x="13671" y="15050"/>
                    <a:pt x="13970" y="15050"/>
                    <a:pt x="14270" y="15050"/>
                  </a:cubicBezTo>
                  <a:cubicBezTo>
                    <a:pt x="15229" y="15050"/>
                    <a:pt x="16129" y="15110"/>
                    <a:pt x="17088" y="15290"/>
                  </a:cubicBezTo>
                  <a:cubicBezTo>
                    <a:pt x="17748" y="15470"/>
                    <a:pt x="18167" y="15530"/>
                    <a:pt x="18167" y="15530"/>
                  </a:cubicBezTo>
                  <a:lnTo>
                    <a:pt x="19247" y="15770"/>
                  </a:lnTo>
                  <a:cubicBezTo>
                    <a:pt x="20206" y="16069"/>
                    <a:pt x="21285" y="16189"/>
                    <a:pt x="22304" y="16189"/>
                  </a:cubicBezTo>
                  <a:cubicBezTo>
                    <a:pt x="23803" y="16129"/>
                    <a:pt x="25242" y="15710"/>
                    <a:pt x="26561" y="14990"/>
                  </a:cubicBezTo>
                  <a:cubicBezTo>
                    <a:pt x="28060" y="14151"/>
                    <a:pt x="29319" y="13072"/>
                    <a:pt x="30339" y="11693"/>
                  </a:cubicBezTo>
                  <a:cubicBezTo>
                    <a:pt x="31238" y="10373"/>
                    <a:pt x="32017" y="8934"/>
                    <a:pt x="32617" y="7436"/>
                  </a:cubicBezTo>
                  <a:cubicBezTo>
                    <a:pt x="33216" y="6176"/>
                    <a:pt x="33816" y="4977"/>
                    <a:pt x="34595" y="3778"/>
                  </a:cubicBezTo>
                  <a:cubicBezTo>
                    <a:pt x="35195" y="2879"/>
                    <a:pt x="35974" y="2039"/>
                    <a:pt x="36934" y="1380"/>
                  </a:cubicBezTo>
                  <a:lnTo>
                    <a:pt x="36994" y="1440"/>
                  </a:lnTo>
                  <a:cubicBezTo>
                    <a:pt x="37114" y="1560"/>
                    <a:pt x="37234" y="1680"/>
                    <a:pt x="37294" y="1800"/>
                  </a:cubicBezTo>
                  <a:cubicBezTo>
                    <a:pt x="37533" y="2159"/>
                    <a:pt x="37653" y="2579"/>
                    <a:pt x="37833" y="2579"/>
                  </a:cubicBezTo>
                  <a:cubicBezTo>
                    <a:pt x="38073" y="2579"/>
                    <a:pt x="38313" y="2099"/>
                    <a:pt x="38313" y="1560"/>
                  </a:cubicBezTo>
                  <a:cubicBezTo>
                    <a:pt x="38313" y="1320"/>
                    <a:pt x="38253" y="1080"/>
                    <a:pt x="38193" y="840"/>
                  </a:cubicBezTo>
                  <a:cubicBezTo>
                    <a:pt x="38133" y="720"/>
                    <a:pt x="38073" y="660"/>
                    <a:pt x="38073" y="600"/>
                  </a:cubicBezTo>
                  <a:lnTo>
                    <a:pt x="38013" y="481"/>
                  </a:lnTo>
                  <a:cubicBezTo>
                    <a:pt x="37893" y="361"/>
                    <a:pt x="37773" y="301"/>
                    <a:pt x="37653" y="241"/>
                  </a:cubicBezTo>
                  <a:cubicBezTo>
                    <a:pt x="37353" y="61"/>
                    <a:pt x="37054" y="1"/>
                    <a:pt x="367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66"/>
            <p:cNvSpPr/>
            <p:nvPr/>
          </p:nvSpPr>
          <p:spPr>
            <a:xfrm>
              <a:off x="2916300" y="2227525"/>
              <a:ext cx="535600" cy="268000"/>
            </a:xfrm>
            <a:custGeom>
              <a:rect b="b" l="l" r="r" t="t"/>
              <a:pathLst>
                <a:path extrusionOk="0" h="10720" w="21424">
                  <a:moveTo>
                    <a:pt x="11491" y="0"/>
                  </a:moveTo>
                  <a:cubicBezTo>
                    <a:pt x="5778" y="0"/>
                    <a:pt x="0" y="2661"/>
                    <a:pt x="6369" y="7781"/>
                  </a:cubicBezTo>
                  <a:cubicBezTo>
                    <a:pt x="7928" y="8981"/>
                    <a:pt x="9727" y="9940"/>
                    <a:pt x="11645" y="10599"/>
                  </a:cubicBezTo>
                  <a:cubicBezTo>
                    <a:pt x="11885" y="10659"/>
                    <a:pt x="12185" y="10719"/>
                    <a:pt x="12485" y="10719"/>
                  </a:cubicBezTo>
                  <a:cubicBezTo>
                    <a:pt x="13684" y="10539"/>
                    <a:pt x="15123" y="9101"/>
                    <a:pt x="15962" y="8321"/>
                  </a:cubicBezTo>
                  <a:cubicBezTo>
                    <a:pt x="16802" y="7662"/>
                    <a:pt x="17521" y="6942"/>
                    <a:pt x="18181" y="6223"/>
                  </a:cubicBezTo>
                  <a:cubicBezTo>
                    <a:pt x="21423" y="2030"/>
                    <a:pt x="16482" y="0"/>
                    <a:pt x="114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66"/>
            <p:cNvSpPr/>
            <p:nvPr/>
          </p:nvSpPr>
          <p:spPr>
            <a:xfrm>
              <a:off x="3039550" y="2241500"/>
              <a:ext cx="326775" cy="110125"/>
            </a:xfrm>
            <a:custGeom>
              <a:rect b="b" l="l" r="r" t="t"/>
              <a:pathLst>
                <a:path extrusionOk="0" h="4405" w="13071">
                  <a:moveTo>
                    <a:pt x="6670" y="0"/>
                  </a:moveTo>
                  <a:cubicBezTo>
                    <a:pt x="3466" y="0"/>
                    <a:pt x="257" y="981"/>
                    <a:pt x="0" y="2906"/>
                  </a:cubicBezTo>
                  <a:cubicBezTo>
                    <a:pt x="1139" y="3805"/>
                    <a:pt x="3478" y="4404"/>
                    <a:pt x="6236" y="4404"/>
                  </a:cubicBezTo>
                  <a:cubicBezTo>
                    <a:pt x="9653" y="4404"/>
                    <a:pt x="12531" y="3505"/>
                    <a:pt x="13071" y="2246"/>
                  </a:cubicBezTo>
                  <a:cubicBezTo>
                    <a:pt x="12234" y="741"/>
                    <a:pt x="9454" y="0"/>
                    <a:pt x="66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66"/>
            <p:cNvSpPr/>
            <p:nvPr/>
          </p:nvSpPr>
          <p:spPr>
            <a:xfrm>
              <a:off x="3008075" y="2296150"/>
              <a:ext cx="394225" cy="199375"/>
            </a:xfrm>
            <a:custGeom>
              <a:rect b="b" l="l" r="r" t="t"/>
              <a:pathLst>
                <a:path extrusionOk="0" h="7975" w="15769">
                  <a:moveTo>
                    <a:pt x="15349" y="0"/>
                  </a:moveTo>
                  <a:lnTo>
                    <a:pt x="15349" y="0"/>
                  </a:lnTo>
                  <a:cubicBezTo>
                    <a:pt x="14570" y="1679"/>
                    <a:pt x="12771" y="4017"/>
                    <a:pt x="8334" y="4257"/>
                  </a:cubicBezTo>
                  <a:cubicBezTo>
                    <a:pt x="8016" y="4282"/>
                    <a:pt x="7698" y="4295"/>
                    <a:pt x="7380" y="4295"/>
                  </a:cubicBezTo>
                  <a:cubicBezTo>
                    <a:pt x="4707" y="4295"/>
                    <a:pt x="2090" y="3400"/>
                    <a:pt x="0" y="1739"/>
                  </a:cubicBezTo>
                  <a:lnTo>
                    <a:pt x="0" y="1739"/>
                  </a:lnTo>
                  <a:cubicBezTo>
                    <a:pt x="300" y="2698"/>
                    <a:pt x="1139" y="3777"/>
                    <a:pt x="2698" y="5036"/>
                  </a:cubicBezTo>
                  <a:cubicBezTo>
                    <a:pt x="4257" y="6236"/>
                    <a:pt x="6056" y="7195"/>
                    <a:pt x="7974" y="7854"/>
                  </a:cubicBezTo>
                  <a:cubicBezTo>
                    <a:pt x="8214" y="7914"/>
                    <a:pt x="8514" y="7974"/>
                    <a:pt x="8754" y="7974"/>
                  </a:cubicBezTo>
                  <a:cubicBezTo>
                    <a:pt x="10013" y="7794"/>
                    <a:pt x="11452" y="6356"/>
                    <a:pt x="12291" y="5576"/>
                  </a:cubicBezTo>
                  <a:cubicBezTo>
                    <a:pt x="13071" y="4917"/>
                    <a:pt x="13850" y="4197"/>
                    <a:pt x="14510" y="3478"/>
                  </a:cubicBezTo>
                  <a:cubicBezTo>
                    <a:pt x="15589" y="2039"/>
                    <a:pt x="15769" y="899"/>
                    <a:pt x="15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66"/>
            <p:cNvSpPr/>
            <p:nvPr/>
          </p:nvSpPr>
          <p:spPr>
            <a:xfrm>
              <a:off x="3180450" y="2269150"/>
              <a:ext cx="104950" cy="52500"/>
            </a:xfrm>
            <a:custGeom>
              <a:rect b="b" l="l" r="r" t="t"/>
              <a:pathLst>
                <a:path extrusionOk="0" h="2100" w="4198">
                  <a:moveTo>
                    <a:pt x="2099" y="1"/>
                  </a:moveTo>
                  <a:cubicBezTo>
                    <a:pt x="959" y="1"/>
                    <a:pt x="0" y="481"/>
                    <a:pt x="0" y="1080"/>
                  </a:cubicBezTo>
                  <a:cubicBezTo>
                    <a:pt x="0" y="1620"/>
                    <a:pt x="959" y="2099"/>
                    <a:pt x="2099" y="2099"/>
                  </a:cubicBezTo>
                  <a:cubicBezTo>
                    <a:pt x="3298" y="2099"/>
                    <a:pt x="4197" y="1620"/>
                    <a:pt x="4197" y="1080"/>
                  </a:cubicBezTo>
                  <a:cubicBezTo>
                    <a:pt x="4197" y="481"/>
                    <a:pt x="3298" y="1"/>
                    <a:pt x="2099" y="1"/>
                  </a:cubicBezTo>
                  <a:close/>
                </a:path>
              </a:pathLst>
            </a:custGeom>
            <a:solidFill>
              <a:srgbClr val="783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p66"/>
            <p:cNvSpPr/>
            <p:nvPr/>
          </p:nvSpPr>
          <p:spPr>
            <a:xfrm>
              <a:off x="3110000" y="2637725"/>
              <a:ext cx="521650" cy="645325"/>
            </a:xfrm>
            <a:custGeom>
              <a:rect b="b" l="l" r="r" t="t"/>
              <a:pathLst>
                <a:path extrusionOk="0" h="25813" w="20866">
                  <a:moveTo>
                    <a:pt x="18940" y="0"/>
                  </a:moveTo>
                  <a:cubicBezTo>
                    <a:pt x="16495" y="0"/>
                    <a:pt x="12388" y="306"/>
                    <a:pt x="10673" y="2226"/>
                  </a:cubicBezTo>
                  <a:cubicBezTo>
                    <a:pt x="10673" y="2226"/>
                    <a:pt x="8523" y="1264"/>
                    <a:pt x="6593" y="1264"/>
                  </a:cubicBezTo>
                  <a:cubicBezTo>
                    <a:pt x="5714" y="1264"/>
                    <a:pt x="4880" y="1464"/>
                    <a:pt x="4317" y="2046"/>
                  </a:cubicBezTo>
                  <a:cubicBezTo>
                    <a:pt x="2518" y="3964"/>
                    <a:pt x="0" y="13138"/>
                    <a:pt x="360" y="19014"/>
                  </a:cubicBezTo>
                  <a:cubicBezTo>
                    <a:pt x="652" y="23739"/>
                    <a:pt x="2726" y="25813"/>
                    <a:pt x="6099" y="25813"/>
                  </a:cubicBezTo>
                  <a:cubicBezTo>
                    <a:pt x="6877" y="25813"/>
                    <a:pt x="7724" y="25703"/>
                    <a:pt x="8634" y="25489"/>
                  </a:cubicBezTo>
                  <a:cubicBezTo>
                    <a:pt x="13431" y="24350"/>
                    <a:pt x="14989" y="16316"/>
                    <a:pt x="16248" y="11639"/>
                  </a:cubicBezTo>
                  <a:cubicBezTo>
                    <a:pt x="17508" y="6902"/>
                    <a:pt x="20865" y="67"/>
                    <a:pt x="20865" y="67"/>
                  </a:cubicBezTo>
                  <a:cubicBezTo>
                    <a:pt x="20865" y="67"/>
                    <a:pt x="20085" y="0"/>
                    <a:pt x="189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9" name="Google Shape;3969;p66"/>
            <p:cNvSpPr/>
            <p:nvPr/>
          </p:nvSpPr>
          <p:spPr>
            <a:xfrm>
              <a:off x="3118975" y="2637725"/>
              <a:ext cx="511175" cy="645475"/>
            </a:xfrm>
            <a:custGeom>
              <a:rect b="b" l="l" r="r" t="t"/>
              <a:pathLst>
                <a:path extrusionOk="0" h="25819" w="20447">
                  <a:moveTo>
                    <a:pt x="18536" y="0"/>
                  </a:moveTo>
                  <a:cubicBezTo>
                    <a:pt x="16109" y="0"/>
                    <a:pt x="12029" y="306"/>
                    <a:pt x="10314" y="2226"/>
                  </a:cubicBezTo>
                  <a:cubicBezTo>
                    <a:pt x="10314" y="2226"/>
                    <a:pt x="8164" y="1264"/>
                    <a:pt x="6234" y="1264"/>
                  </a:cubicBezTo>
                  <a:cubicBezTo>
                    <a:pt x="5355" y="1264"/>
                    <a:pt x="4521" y="1464"/>
                    <a:pt x="3958" y="2046"/>
                  </a:cubicBezTo>
                  <a:cubicBezTo>
                    <a:pt x="3838" y="2226"/>
                    <a:pt x="3718" y="2406"/>
                    <a:pt x="3598" y="2525"/>
                  </a:cubicBezTo>
                  <a:cubicBezTo>
                    <a:pt x="3685" y="2535"/>
                    <a:pt x="3773" y="2539"/>
                    <a:pt x="3863" y="2539"/>
                  </a:cubicBezTo>
                  <a:cubicBezTo>
                    <a:pt x="4510" y="2539"/>
                    <a:pt x="5236" y="2321"/>
                    <a:pt x="5892" y="2321"/>
                  </a:cubicBezTo>
                  <a:cubicBezTo>
                    <a:pt x="6282" y="2321"/>
                    <a:pt x="6647" y="2398"/>
                    <a:pt x="6956" y="2645"/>
                  </a:cubicBezTo>
                  <a:cubicBezTo>
                    <a:pt x="8395" y="3845"/>
                    <a:pt x="7555" y="6423"/>
                    <a:pt x="7436" y="7922"/>
                  </a:cubicBezTo>
                  <a:cubicBezTo>
                    <a:pt x="7376" y="9361"/>
                    <a:pt x="7196" y="10800"/>
                    <a:pt x="6896" y="12179"/>
                  </a:cubicBezTo>
                  <a:cubicBezTo>
                    <a:pt x="6896" y="12179"/>
                    <a:pt x="7615" y="9421"/>
                    <a:pt x="8755" y="6123"/>
                  </a:cubicBezTo>
                  <a:cubicBezTo>
                    <a:pt x="9543" y="3954"/>
                    <a:pt x="12925" y="1889"/>
                    <a:pt x="14978" y="1889"/>
                  </a:cubicBezTo>
                  <a:cubicBezTo>
                    <a:pt x="16046" y="1889"/>
                    <a:pt x="16754" y="2449"/>
                    <a:pt x="16549" y="3845"/>
                  </a:cubicBezTo>
                  <a:cubicBezTo>
                    <a:pt x="15889" y="7922"/>
                    <a:pt x="14630" y="20213"/>
                    <a:pt x="7016" y="22311"/>
                  </a:cubicBezTo>
                  <a:cubicBezTo>
                    <a:pt x="6322" y="22511"/>
                    <a:pt x="5687" y="22602"/>
                    <a:pt x="5106" y="22602"/>
                  </a:cubicBezTo>
                  <a:cubicBezTo>
                    <a:pt x="2375" y="22602"/>
                    <a:pt x="841" y="20590"/>
                    <a:pt x="1" y="18414"/>
                  </a:cubicBezTo>
                  <a:lnTo>
                    <a:pt x="1" y="19014"/>
                  </a:lnTo>
                  <a:cubicBezTo>
                    <a:pt x="292" y="23773"/>
                    <a:pt x="2354" y="25818"/>
                    <a:pt x="5676" y="25818"/>
                  </a:cubicBezTo>
                  <a:cubicBezTo>
                    <a:pt x="6455" y="25818"/>
                    <a:pt x="7304" y="25706"/>
                    <a:pt x="8215" y="25489"/>
                  </a:cubicBezTo>
                  <a:cubicBezTo>
                    <a:pt x="13012" y="24350"/>
                    <a:pt x="14570" y="16376"/>
                    <a:pt x="15830" y="11639"/>
                  </a:cubicBezTo>
                  <a:cubicBezTo>
                    <a:pt x="17089" y="6962"/>
                    <a:pt x="20446" y="67"/>
                    <a:pt x="20446" y="67"/>
                  </a:cubicBezTo>
                  <a:cubicBezTo>
                    <a:pt x="20446" y="67"/>
                    <a:pt x="19672" y="0"/>
                    <a:pt x="185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0" name="Google Shape;3970;p66"/>
            <p:cNvSpPr/>
            <p:nvPr/>
          </p:nvSpPr>
          <p:spPr>
            <a:xfrm>
              <a:off x="3286875" y="2627200"/>
              <a:ext cx="344775" cy="361500"/>
            </a:xfrm>
            <a:custGeom>
              <a:rect b="b" l="l" r="r" t="t"/>
              <a:pathLst>
                <a:path extrusionOk="0" h="14460" w="13791">
                  <a:moveTo>
                    <a:pt x="10248" y="0"/>
                  </a:moveTo>
                  <a:cubicBezTo>
                    <a:pt x="9525" y="0"/>
                    <a:pt x="8801" y="60"/>
                    <a:pt x="8094" y="188"/>
                  </a:cubicBezTo>
                  <a:cubicBezTo>
                    <a:pt x="7375" y="308"/>
                    <a:pt x="6655" y="548"/>
                    <a:pt x="5996" y="848"/>
                  </a:cubicBezTo>
                  <a:cubicBezTo>
                    <a:pt x="5696" y="968"/>
                    <a:pt x="5396" y="1148"/>
                    <a:pt x="5096" y="1328"/>
                  </a:cubicBezTo>
                  <a:cubicBezTo>
                    <a:pt x="4797" y="1508"/>
                    <a:pt x="4557" y="1747"/>
                    <a:pt x="4377" y="1927"/>
                  </a:cubicBezTo>
                  <a:cubicBezTo>
                    <a:pt x="4017" y="2227"/>
                    <a:pt x="3717" y="2527"/>
                    <a:pt x="3418" y="2887"/>
                  </a:cubicBezTo>
                  <a:lnTo>
                    <a:pt x="3058" y="3306"/>
                  </a:lnTo>
                  <a:cubicBezTo>
                    <a:pt x="3058" y="3306"/>
                    <a:pt x="2998" y="3426"/>
                    <a:pt x="2818" y="3726"/>
                  </a:cubicBezTo>
                  <a:lnTo>
                    <a:pt x="2518" y="4206"/>
                  </a:lnTo>
                  <a:cubicBezTo>
                    <a:pt x="2398" y="4385"/>
                    <a:pt x="2278" y="4625"/>
                    <a:pt x="2159" y="4865"/>
                  </a:cubicBezTo>
                  <a:cubicBezTo>
                    <a:pt x="1559" y="6124"/>
                    <a:pt x="1139" y="7383"/>
                    <a:pt x="839" y="8702"/>
                  </a:cubicBezTo>
                  <a:cubicBezTo>
                    <a:pt x="540" y="10021"/>
                    <a:pt x="300" y="11340"/>
                    <a:pt x="180" y="12660"/>
                  </a:cubicBezTo>
                  <a:cubicBezTo>
                    <a:pt x="60" y="13259"/>
                    <a:pt x="0" y="13859"/>
                    <a:pt x="60" y="14458"/>
                  </a:cubicBezTo>
                  <a:cubicBezTo>
                    <a:pt x="61" y="14459"/>
                    <a:pt x="63" y="14459"/>
                    <a:pt x="64" y="14459"/>
                  </a:cubicBezTo>
                  <a:cubicBezTo>
                    <a:pt x="187" y="14459"/>
                    <a:pt x="548" y="11611"/>
                    <a:pt x="1379" y="8822"/>
                  </a:cubicBezTo>
                  <a:cubicBezTo>
                    <a:pt x="1739" y="7563"/>
                    <a:pt x="2218" y="6364"/>
                    <a:pt x="2818" y="5165"/>
                  </a:cubicBezTo>
                  <a:lnTo>
                    <a:pt x="3118" y="4565"/>
                  </a:lnTo>
                  <a:lnTo>
                    <a:pt x="3478" y="4086"/>
                  </a:lnTo>
                  <a:cubicBezTo>
                    <a:pt x="3538" y="3966"/>
                    <a:pt x="3598" y="3846"/>
                    <a:pt x="3717" y="3726"/>
                  </a:cubicBezTo>
                  <a:lnTo>
                    <a:pt x="4017" y="3306"/>
                  </a:lnTo>
                  <a:cubicBezTo>
                    <a:pt x="4257" y="3006"/>
                    <a:pt x="4557" y="2647"/>
                    <a:pt x="4857" y="2407"/>
                  </a:cubicBezTo>
                  <a:cubicBezTo>
                    <a:pt x="5036" y="2227"/>
                    <a:pt x="5276" y="1987"/>
                    <a:pt x="5516" y="1867"/>
                  </a:cubicBezTo>
                  <a:cubicBezTo>
                    <a:pt x="5696" y="1687"/>
                    <a:pt x="5996" y="1508"/>
                    <a:pt x="6236" y="1328"/>
                  </a:cubicBezTo>
                  <a:cubicBezTo>
                    <a:pt x="6895" y="1088"/>
                    <a:pt x="7495" y="848"/>
                    <a:pt x="8214" y="728"/>
                  </a:cubicBezTo>
                  <a:cubicBezTo>
                    <a:pt x="9148" y="506"/>
                    <a:pt x="10115" y="382"/>
                    <a:pt x="11090" y="382"/>
                  </a:cubicBezTo>
                  <a:cubicBezTo>
                    <a:pt x="11430" y="382"/>
                    <a:pt x="11771" y="397"/>
                    <a:pt x="12111" y="428"/>
                  </a:cubicBezTo>
                  <a:cubicBezTo>
                    <a:pt x="12651" y="488"/>
                    <a:pt x="13251" y="668"/>
                    <a:pt x="13790" y="848"/>
                  </a:cubicBezTo>
                  <a:cubicBezTo>
                    <a:pt x="13670" y="728"/>
                    <a:pt x="13550" y="608"/>
                    <a:pt x="13370" y="548"/>
                  </a:cubicBezTo>
                  <a:cubicBezTo>
                    <a:pt x="13011" y="368"/>
                    <a:pt x="12591" y="248"/>
                    <a:pt x="12111" y="129"/>
                  </a:cubicBezTo>
                  <a:cubicBezTo>
                    <a:pt x="11499" y="45"/>
                    <a:pt x="10874" y="0"/>
                    <a:pt x="10248" y="0"/>
                  </a:cubicBezTo>
                  <a:close/>
                </a:path>
              </a:pathLst>
            </a:custGeom>
            <a:solidFill>
              <a:srgbClr val="7D0A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66"/>
            <p:cNvSpPr/>
            <p:nvPr/>
          </p:nvSpPr>
          <p:spPr>
            <a:xfrm>
              <a:off x="3114500" y="2660925"/>
              <a:ext cx="268325" cy="426675"/>
            </a:xfrm>
            <a:custGeom>
              <a:rect b="b" l="l" r="r" t="t"/>
              <a:pathLst>
                <a:path extrusionOk="0" h="17067" w="10733">
                  <a:moveTo>
                    <a:pt x="6361" y="0"/>
                  </a:moveTo>
                  <a:cubicBezTo>
                    <a:pt x="5871" y="0"/>
                    <a:pt x="5399" y="108"/>
                    <a:pt x="4976" y="338"/>
                  </a:cubicBezTo>
                  <a:cubicBezTo>
                    <a:pt x="4797" y="398"/>
                    <a:pt x="4617" y="518"/>
                    <a:pt x="4437" y="638"/>
                  </a:cubicBezTo>
                  <a:lnTo>
                    <a:pt x="4017" y="998"/>
                  </a:lnTo>
                  <a:cubicBezTo>
                    <a:pt x="3717" y="1298"/>
                    <a:pt x="3538" y="1597"/>
                    <a:pt x="3358" y="1897"/>
                  </a:cubicBezTo>
                  <a:cubicBezTo>
                    <a:pt x="2998" y="2437"/>
                    <a:pt x="2698" y="3036"/>
                    <a:pt x="2458" y="3636"/>
                  </a:cubicBezTo>
                  <a:cubicBezTo>
                    <a:pt x="2039" y="4655"/>
                    <a:pt x="1799" y="5375"/>
                    <a:pt x="1799" y="5375"/>
                  </a:cubicBezTo>
                  <a:cubicBezTo>
                    <a:pt x="1799" y="5375"/>
                    <a:pt x="1739" y="5555"/>
                    <a:pt x="1679" y="5854"/>
                  </a:cubicBezTo>
                  <a:cubicBezTo>
                    <a:pt x="1559" y="6214"/>
                    <a:pt x="1439" y="6634"/>
                    <a:pt x="1319" y="7173"/>
                  </a:cubicBezTo>
                  <a:cubicBezTo>
                    <a:pt x="1019" y="8253"/>
                    <a:pt x="720" y="9692"/>
                    <a:pt x="480" y="11191"/>
                  </a:cubicBezTo>
                  <a:cubicBezTo>
                    <a:pt x="240" y="12510"/>
                    <a:pt x="120" y="13889"/>
                    <a:pt x="60" y="15208"/>
                  </a:cubicBezTo>
                  <a:cubicBezTo>
                    <a:pt x="0" y="15867"/>
                    <a:pt x="0" y="16467"/>
                    <a:pt x="180" y="17066"/>
                  </a:cubicBezTo>
                  <a:cubicBezTo>
                    <a:pt x="240" y="17066"/>
                    <a:pt x="240" y="16347"/>
                    <a:pt x="360" y="15268"/>
                  </a:cubicBezTo>
                  <a:cubicBezTo>
                    <a:pt x="480" y="14129"/>
                    <a:pt x="660" y="12690"/>
                    <a:pt x="959" y="11251"/>
                  </a:cubicBezTo>
                  <a:cubicBezTo>
                    <a:pt x="1259" y="9812"/>
                    <a:pt x="1619" y="8373"/>
                    <a:pt x="1979" y="7353"/>
                  </a:cubicBezTo>
                  <a:cubicBezTo>
                    <a:pt x="2099" y="6814"/>
                    <a:pt x="2218" y="6394"/>
                    <a:pt x="2338" y="6094"/>
                  </a:cubicBezTo>
                  <a:lnTo>
                    <a:pt x="2518" y="5615"/>
                  </a:lnTo>
                  <a:cubicBezTo>
                    <a:pt x="2518" y="5615"/>
                    <a:pt x="2698" y="4895"/>
                    <a:pt x="3118" y="3876"/>
                  </a:cubicBezTo>
                  <a:cubicBezTo>
                    <a:pt x="3298" y="3336"/>
                    <a:pt x="3538" y="2737"/>
                    <a:pt x="3837" y="2197"/>
                  </a:cubicBezTo>
                  <a:cubicBezTo>
                    <a:pt x="4017" y="1897"/>
                    <a:pt x="4197" y="1657"/>
                    <a:pt x="4377" y="1358"/>
                  </a:cubicBezTo>
                  <a:lnTo>
                    <a:pt x="4737" y="1058"/>
                  </a:lnTo>
                  <a:cubicBezTo>
                    <a:pt x="4857" y="938"/>
                    <a:pt x="5036" y="818"/>
                    <a:pt x="5156" y="758"/>
                  </a:cubicBezTo>
                  <a:cubicBezTo>
                    <a:pt x="5601" y="536"/>
                    <a:pt x="6112" y="412"/>
                    <a:pt x="6615" y="412"/>
                  </a:cubicBezTo>
                  <a:cubicBezTo>
                    <a:pt x="6790" y="412"/>
                    <a:pt x="6965" y="427"/>
                    <a:pt x="7135" y="458"/>
                  </a:cubicBezTo>
                  <a:cubicBezTo>
                    <a:pt x="7734" y="578"/>
                    <a:pt x="8334" y="698"/>
                    <a:pt x="8934" y="938"/>
                  </a:cubicBezTo>
                  <a:cubicBezTo>
                    <a:pt x="9533" y="1118"/>
                    <a:pt x="10133" y="1238"/>
                    <a:pt x="10732" y="1298"/>
                  </a:cubicBezTo>
                  <a:cubicBezTo>
                    <a:pt x="10732" y="1238"/>
                    <a:pt x="10073" y="1058"/>
                    <a:pt x="9054" y="638"/>
                  </a:cubicBezTo>
                  <a:cubicBezTo>
                    <a:pt x="8454" y="398"/>
                    <a:pt x="7794" y="218"/>
                    <a:pt x="7195" y="99"/>
                  </a:cubicBezTo>
                  <a:cubicBezTo>
                    <a:pt x="6915" y="34"/>
                    <a:pt x="6635" y="0"/>
                    <a:pt x="6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p66"/>
            <p:cNvSpPr/>
            <p:nvPr/>
          </p:nvSpPr>
          <p:spPr>
            <a:xfrm>
              <a:off x="3220900" y="2789275"/>
              <a:ext cx="340300" cy="499175"/>
            </a:xfrm>
            <a:custGeom>
              <a:rect b="b" l="l" r="r" t="t"/>
              <a:pathLst>
                <a:path extrusionOk="0" h="19967" w="13612">
                  <a:moveTo>
                    <a:pt x="13611" y="1"/>
                  </a:moveTo>
                  <a:lnTo>
                    <a:pt x="13611" y="1"/>
                  </a:lnTo>
                  <a:cubicBezTo>
                    <a:pt x="13251" y="601"/>
                    <a:pt x="12952" y="1260"/>
                    <a:pt x="12772" y="1920"/>
                  </a:cubicBezTo>
                  <a:cubicBezTo>
                    <a:pt x="12172" y="3359"/>
                    <a:pt x="11693" y="4798"/>
                    <a:pt x="11273" y="6296"/>
                  </a:cubicBezTo>
                  <a:cubicBezTo>
                    <a:pt x="10793" y="7855"/>
                    <a:pt x="10433" y="9414"/>
                    <a:pt x="10074" y="10673"/>
                  </a:cubicBezTo>
                  <a:cubicBezTo>
                    <a:pt x="9714" y="11872"/>
                    <a:pt x="9474" y="12652"/>
                    <a:pt x="9474" y="12652"/>
                  </a:cubicBezTo>
                  <a:cubicBezTo>
                    <a:pt x="9474" y="12652"/>
                    <a:pt x="9474" y="12712"/>
                    <a:pt x="9414" y="12772"/>
                  </a:cubicBezTo>
                  <a:lnTo>
                    <a:pt x="9294" y="13192"/>
                  </a:lnTo>
                  <a:cubicBezTo>
                    <a:pt x="9114" y="13551"/>
                    <a:pt x="8935" y="14091"/>
                    <a:pt x="8635" y="14690"/>
                  </a:cubicBezTo>
                  <a:cubicBezTo>
                    <a:pt x="8335" y="15410"/>
                    <a:pt x="7975" y="16009"/>
                    <a:pt x="7496" y="16669"/>
                  </a:cubicBezTo>
                  <a:cubicBezTo>
                    <a:pt x="7016" y="17329"/>
                    <a:pt x="6416" y="17928"/>
                    <a:pt x="5757" y="18348"/>
                  </a:cubicBezTo>
                  <a:cubicBezTo>
                    <a:pt x="5097" y="18768"/>
                    <a:pt x="4378" y="19067"/>
                    <a:pt x="3718" y="19247"/>
                  </a:cubicBezTo>
                  <a:cubicBezTo>
                    <a:pt x="3059" y="19427"/>
                    <a:pt x="2459" y="19547"/>
                    <a:pt x="1800" y="19667"/>
                  </a:cubicBezTo>
                  <a:cubicBezTo>
                    <a:pt x="1590" y="19697"/>
                    <a:pt x="1380" y="19712"/>
                    <a:pt x="1163" y="19712"/>
                  </a:cubicBezTo>
                  <a:cubicBezTo>
                    <a:pt x="945" y="19712"/>
                    <a:pt x="720" y="19697"/>
                    <a:pt x="481" y="19667"/>
                  </a:cubicBezTo>
                  <a:cubicBezTo>
                    <a:pt x="181" y="19607"/>
                    <a:pt x="1" y="19547"/>
                    <a:pt x="1" y="19547"/>
                  </a:cubicBezTo>
                  <a:lnTo>
                    <a:pt x="1" y="19547"/>
                  </a:lnTo>
                  <a:cubicBezTo>
                    <a:pt x="121" y="19727"/>
                    <a:pt x="241" y="19787"/>
                    <a:pt x="421" y="19847"/>
                  </a:cubicBezTo>
                  <a:cubicBezTo>
                    <a:pt x="900" y="19967"/>
                    <a:pt x="1320" y="19967"/>
                    <a:pt x="1800" y="19967"/>
                  </a:cubicBezTo>
                  <a:cubicBezTo>
                    <a:pt x="2459" y="19907"/>
                    <a:pt x="3119" y="19787"/>
                    <a:pt x="3778" y="19667"/>
                  </a:cubicBezTo>
                  <a:cubicBezTo>
                    <a:pt x="4498" y="19487"/>
                    <a:pt x="5277" y="19187"/>
                    <a:pt x="5937" y="18827"/>
                  </a:cubicBezTo>
                  <a:cubicBezTo>
                    <a:pt x="6716" y="18348"/>
                    <a:pt x="7376" y="17748"/>
                    <a:pt x="7975" y="17029"/>
                  </a:cubicBezTo>
                  <a:cubicBezTo>
                    <a:pt x="8455" y="16429"/>
                    <a:pt x="8875" y="15710"/>
                    <a:pt x="9234" y="14990"/>
                  </a:cubicBezTo>
                  <a:cubicBezTo>
                    <a:pt x="9534" y="14391"/>
                    <a:pt x="9774" y="13851"/>
                    <a:pt x="9894" y="13491"/>
                  </a:cubicBezTo>
                  <a:cubicBezTo>
                    <a:pt x="10014" y="13251"/>
                    <a:pt x="10074" y="13132"/>
                    <a:pt x="10074" y="13012"/>
                  </a:cubicBezTo>
                  <a:cubicBezTo>
                    <a:pt x="10134" y="12892"/>
                    <a:pt x="10134" y="12832"/>
                    <a:pt x="10134" y="12832"/>
                  </a:cubicBezTo>
                  <a:cubicBezTo>
                    <a:pt x="10134" y="12832"/>
                    <a:pt x="11033" y="9654"/>
                    <a:pt x="11812" y="6416"/>
                  </a:cubicBezTo>
                  <a:cubicBezTo>
                    <a:pt x="12232" y="4798"/>
                    <a:pt x="12592" y="3179"/>
                    <a:pt x="13012" y="2039"/>
                  </a:cubicBezTo>
                  <a:cubicBezTo>
                    <a:pt x="13251" y="1380"/>
                    <a:pt x="13431" y="720"/>
                    <a:pt x="136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66"/>
            <p:cNvSpPr/>
            <p:nvPr/>
          </p:nvSpPr>
          <p:spPr>
            <a:xfrm>
              <a:off x="3370800" y="2468525"/>
              <a:ext cx="43500" cy="37000"/>
            </a:xfrm>
            <a:custGeom>
              <a:rect b="b" l="l" r="r" t="t"/>
              <a:pathLst>
                <a:path extrusionOk="0" h="1480" w="1740">
                  <a:moveTo>
                    <a:pt x="1020" y="0"/>
                  </a:moveTo>
                  <a:cubicBezTo>
                    <a:pt x="360" y="0"/>
                    <a:pt x="1" y="780"/>
                    <a:pt x="480" y="1259"/>
                  </a:cubicBezTo>
                  <a:cubicBezTo>
                    <a:pt x="633" y="1412"/>
                    <a:pt x="816" y="1480"/>
                    <a:pt x="995" y="1480"/>
                  </a:cubicBezTo>
                  <a:cubicBezTo>
                    <a:pt x="1377" y="1480"/>
                    <a:pt x="1739" y="1169"/>
                    <a:pt x="1739" y="720"/>
                  </a:cubicBezTo>
                  <a:cubicBezTo>
                    <a:pt x="1739" y="300"/>
                    <a:pt x="1440" y="0"/>
                    <a:pt x="10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66"/>
            <p:cNvSpPr/>
            <p:nvPr/>
          </p:nvSpPr>
          <p:spPr>
            <a:xfrm>
              <a:off x="3460450" y="2434050"/>
              <a:ext cx="16800" cy="10800"/>
            </a:xfrm>
            <a:custGeom>
              <a:rect b="b" l="l" r="r" t="t"/>
              <a:pathLst>
                <a:path extrusionOk="0" h="432" w="672">
                  <a:moveTo>
                    <a:pt x="372" y="0"/>
                  </a:moveTo>
                  <a:cubicBezTo>
                    <a:pt x="0" y="0"/>
                    <a:pt x="384" y="431"/>
                    <a:pt x="576" y="431"/>
                  </a:cubicBezTo>
                  <a:cubicBezTo>
                    <a:pt x="632" y="431"/>
                    <a:pt x="672" y="395"/>
                    <a:pt x="672" y="300"/>
                  </a:cubicBezTo>
                  <a:cubicBezTo>
                    <a:pt x="672" y="120"/>
                    <a:pt x="492" y="0"/>
                    <a:pt x="3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66"/>
            <p:cNvSpPr/>
            <p:nvPr/>
          </p:nvSpPr>
          <p:spPr>
            <a:xfrm>
              <a:off x="3470300" y="2510475"/>
              <a:ext cx="20450" cy="13950"/>
            </a:xfrm>
            <a:custGeom>
              <a:rect b="b" l="l" r="r" t="t"/>
              <a:pathLst>
                <a:path extrusionOk="0" h="558" w="818">
                  <a:moveTo>
                    <a:pt x="457" y="1"/>
                  </a:moveTo>
                  <a:cubicBezTo>
                    <a:pt x="1" y="1"/>
                    <a:pt x="449" y="558"/>
                    <a:pt x="688" y="558"/>
                  </a:cubicBezTo>
                  <a:cubicBezTo>
                    <a:pt x="763" y="558"/>
                    <a:pt x="817" y="503"/>
                    <a:pt x="817" y="361"/>
                  </a:cubicBezTo>
                  <a:cubicBezTo>
                    <a:pt x="817" y="181"/>
                    <a:pt x="697" y="1"/>
                    <a:pt x="4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66"/>
            <p:cNvSpPr/>
            <p:nvPr/>
          </p:nvSpPr>
          <p:spPr>
            <a:xfrm>
              <a:off x="2985575" y="2491000"/>
              <a:ext cx="33000" cy="28350"/>
            </a:xfrm>
            <a:custGeom>
              <a:rect b="b" l="l" r="r" t="t"/>
              <a:pathLst>
                <a:path extrusionOk="0" h="1134" w="1320">
                  <a:moveTo>
                    <a:pt x="780" y="0"/>
                  </a:moveTo>
                  <a:cubicBezTo>
                    <a:pt x="241" y="0"/>
                    <a:pt x="1" y="600"/>
                    <a:pt x="361" y="960"/>
                  </a:cubicBezTo>
                  <a:cubicBezTo>
                    <a:pt x="480" y="1080"/>
                    <a:pt x="627" y="1133"/>
                    <a:pt x="769" y="1133"/>
                  </a:cubicBezTo>
                  <a:cubicBezTo>
                    <a:pt x="1053" y="1133"/>
                    <a:pt x="1320" y="920"/>
                    <a:pt x="1320" y="600"/>
                  </a:cubicBezTo>
                  <a:cubicBezTo>
                    <a:pt x="1320" y="240"/>
                    <a:pt x="1080" y="0"/>
                    <a:pt x="7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66"/>
            <p:cNvSpPr/>
            <p:nvPr/>
          </p:nvSpPr>
          <p:spPr>
            <a:xfrm>
              <a:off x="3036550" y="2451650"/>
              <a:ext cx="31500" cy="29250"/>
            </a:xfrm>
            <a:custGeom>
              <a:rect b="b" l="l" r="r" t="t"/>
              <a:pathLst>
                <a:path extrusionOk="0" h="1170" w="1260">
                  <a:moveTo>
                    <a:pt x="630" y="1"/>
                  </a:moveTo>
                  <a:cubicBezTo>
                    <a:pt x="315" y="1"/>
                    <a:pt x="0" y="225"/>
                    <a:pt x="60" y="675"/>
                  </a:cubicBezTo>
                  <a:cubicBezTo>
                    <a:pt x="90" y="1005"/>
                    <a:pt x="360" y="1170"/>
                    <a:pt x="630" y="1170"/>
                  </a:cubicBezTo>
                  <a:cubicBezTo>
                    <a:pt x="900" y="1170"/>
                    <a:pt x="1169" y="1005"/>
                    <a:pt x="1199" y="675"/>
                  </a:cubicBezTo>
                  <a:cubicBezTo>
                    <a:pt x="1259" y="225"/>
                    <a:pt x="945" y="1"/>
                    <a:pt x="6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66"/>
            <p:cNvSpPr/>
            <p:nvPr/>
          </p:nvSpPr>
          <p:spPr>
            <a:xfrm>
              <a:off x="3089000" y="2529975"/>
              <a:ext cx="16525" cy="10150"/>
            </a:xfrm>
            <a:custGeom>
              <a:rect b="b" l="l" r="r" t="t"/>
              <a:pathLst>
                <a:path extrusionOk="0" h="406" w="661">
                  <a:moveTo>
                    <a:pt x="361" y="0"/>
                  </a:moveTo>
                  <a:cubicBezTo>
                    <a:pt x="1" y="0"/>
                    <a:pt x="349" y="405"/>
                    <a:pt x="546" y="405"/>
                  </a:cubicBezTo>
                  <a:cubicBezTo>
                    <a:pt x="612" y="405"/>
                    <a:pt x="660" y="360"/>
                    <a:pt x="660" y="240"/>
                  </a:cubicBezTo>
                  <a:cubicBezTo>
                    <a:pt x="660" y="120"/>
                    <a:pt x="480" y="0"/>
                    <a:pt x="3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66"/>
            <p:cNvSpPr/>
            <p:nvPr/>
          </p:nvSpPr>
          <p:spPr>
            <a:xfrm>
              <a:off x="2480450" y="1639600"/>
              <a:ext cx="2359325" cy="2538100"/>
            </a:xfrm>
            <a:custGeom>
              <a:rect b="b" l="l" r="r" t="t"/>
              <a:pathLst>
                <a:path extrusionOk="0" h="101524" w="94373">
                  <a:moveTo>
                    <a:pt x="81182" y="1"/>
                  </a:moveTo>
                  <a:lnTo>
                    <a:pt x="81182" y="1"/>
                  </a:lnTo>
                  <a:cubicBezTo>
                    <a:pt x="81183" y="2"/>
                    <a:pt x="88796" y="12532"/>
                    <a:pt x="88556" y="16249"/>
                  </a:cubicBezTo>
                  <a:cubicBezTo>
                    <a:pt x="88454" y="17496"/>
                    <a:pt x="87224" y="17906"/>
                    <a:pt x="85647" y="17906"/>
                  </a:cubicBezTo>
                  <a:cubicBezTo>
                    <a:pt x="82595" y="17906"/>
                    <a:pt x="78244" y="16369"/>
                    <a:pt x="78244" y="16369"/>
                  </a:cubicBezTo>
                  <a:lnTo>
                    <a:pt x="78244" y="16369"/>
                  </a:lnTo>
                  <a:cubicBezTo>
                    <a:pt x="78244" y="16369"/>
                    <a:pt x="83940" y="22065"/>
                    <a:pt x="83040" y="24283"/>
                  </a:cubicBezTo>
                  <a:cubicBezTo>
                    <a:pt x="82663" y="25255"/>
                    <a:pt x="81156" y="25522"/>
                    <a:pt x="79613" y="25522"/>
                  </a:cubicBezTo>
                  <a:cubicBezTo>
                    <a:pt x="77726" y="25522"/>
                    <a:pt x="75786" y="25123"/>
                    <a:pt x="75786" y="25123"/>
                  </a:cubicBezTo>
                  <a:lnTo>
                    <a:pt x="75786" y="25123"/>
                  </a:lnTo>
                  <a:cubicBezTo>
                    <a:pt x="76925" y="26802"/>
                    <a:pt x="77165" y="28900"/>
                    <a:pt x="76445" y="30759"/>
                  </a:cubicBezTo>
                  <a:cubicBezTo>
                    <a:pt x="75186" y="33817"/>
                    <a:pt x="68411" y="33817"/>
                    <a:pt x="68411" y="33817"/>
                  </a:cubicBezTo>
                  <a:cubicBezTo>
                    <a:pt x="68411" y="33817"/>
                    <a:pt x="70210" y="36755"/>
                    <a:pt x="68291" y="38134"/>
                  </a:cubicBezTo>
                  <a:cubicBezTo>
                    <a:pt x="67894" y="38419"/>
                    <a:pt x="67393" y="38533"/>
                    <a:pt x="66849" y="38533"/>
                  </a:cubicBezTo>
                  <a:cubicBezTo>
                    <a:pt x="64769" y="38533"/>
                    <a:pt x="62056" y="36875"/>
                    <a:pt x="62056" y="36874"/>
                  </a:cubicBezTo>
                  <a:lnTo>
                    <a:pt x="62056" y="36874"/>
                  </a:lnTo>
                  <a:lnTo>
                    <a:pt x="62955" y="41551"/>
                  </a:lnTo>
                  <a:cubicBezTo>
                    <a:pt x="62955" y="41551"/>
                    <a:pt x="56060" y="49046"/>
                    <a:pt x="51143" y="49825"/>
                  </a:cubicBezTo>
                  <a:cubicBezTo>
                    <a:pt x="50350" y="49932"/>
                    <a:pt x="49552" y="49985"/>
                    <a:pt x="48756" y="49985"/>
                  </a:cubicBezTo>
                  <a:cubicBezTo>
                    <a:pt x="46427" y="49985"/>
                    <a:pt x="44115" y="49535"/>
                    <a:pt x="41970" y="48686"/>
                  </a:cubicBezTo>
                  <a:lnTo>
                    <a:pt x="41850" y="50185"/>
                  </a:lnTo>
                  <a:cubicBezTo>
                    <a:pt x="44742" y="52194"/>
                    <a:pt x="48051" y="52689"/>
                    <a:pt x="50608" y="52689"/>
                  </a:cubicBezTo>
                  <a:cubicBezTo>
                    <a:pt x="53088" y="52689"/>
                    <a:pt x="54861" y="52224"/>
                    <a:pt x="54861" y="52223"/>
                  </a:cubicBezTo>
                  <a:lnTo>
                    <a:pt x="54861" y="52223"/>
                  </a:lnTo>
                  <a:cubicBezTo>
                    <a:pt x="54861" y="52224"/>
                    <a:pt x="54441" y="57380"/>
                    <a:pt x="50244" y="65054"/>
                  </a:cubicBezTo>
                  <a:cubicBezTo>
                    <a:pt x="46374" y="72076"/>
                    <a:pt x="37710" y="78996"/>
                    <a:pt x="32248" y="78996"/>
                  </a:cubicBezTo>
                  <a:cubicBezTo>
                    <a:pt x="31787" y="78996"/>
                    <a:pt x="31349" y="78947"/>
                    <a:pt x="30938" y="78844"/>
                  </a:cubicBezTo>
                  <a:cubicBezTo>
                    <a:pt x="25602" y="77585"/>
                    <a:pt x="26681" y="69851"/>
                    <a:pt x="26681" y="69851"/>
                  </a:cubicBezTo>
                  <a:lnTo>
                    <a:pt x="26681" y="69851"/>
                  </a:lnTo>
                  <a:cubicBezTo>
                    <a:pt x="25575" y="70925"/>
                    <a:pt x="24681" y="71321"/>
                    <a:pt x="23965" y="71321"/>
                  </a:cubicBezTo>
                  <a:cubicBezTo>
                    <a:pt x="21963" y="71321"/>
                    <a:pt x="21345" y="68232"/>
                    <a:pt x="21345" y="68232"/>
                  </a:cubicBezTo>
                  <a:lnTo>
                    <a:pt x="21345" y="68232"/>
                  </a:lnTo>
                  <a:cubicBezTo>
                    <a:pt x="21027" y="73562"/>
                    <a:pt x="22978" y="74459"/>
                    <a:pt x="24327" y="74459"/>
                  </a:cubicBezTo>
                  <a:cubicBezTo>
                    <a:pt x="25012" y="74459"/>
                    <a:pt x="25542" y="74228"/>
                    <a:pt x="25542" y="74228"/>
                  </a:cubicBezTo>
                  <a:lnTo>
                    <a:pt x="25542" y="74228"/>
                  </a:lnTo>
                  <a:cubicBezTo>
                    <a:pt x="25542" y="74228"/>
                    <a:pt x="29717" y="87093"/>
                    <a:pt x="25399" y="87093"/>
                  </a:cubicBezTo>
                  <a:cubicBezTo>
                    <a:pt x="24918" y="87093"/>
                    <a:pt x="24332" y="86933"/>
                    <a:pt x="23623" y="86579"/>
                  </a:cubicBezTo>
                  <a:cubicBezTo>
                    <a:pt x="16608" y="82981"/>
                    <a:pt x="13191" y="67453"/>
                    <a:pt x="13191" y="67453"/>
                  </a:cubicBezTo>
                  <a:cubicBezTo>
                    <a:pt x="13191" y="67453"/>
                    <a:pt x="11417" y="71766"/>
                    <a:pt x="9424" y="71766"/>
                  </a:cubicBezTo>
                  <a:cubicBezTo>
                    <a:pt x="8986" y="71766"/>
                    <a:pt x="8537" y="71557"/>
                    <a:pt x="8095" y="71050"/>
                  </a:cubicBezTo>
                  <a:cubicBezTo>
                    <a:pt x="5696" y="68232"/>
                    <a:pt x="7615" y="51025"/>
                    <a:pt x="7615" y="51024"/>
                  </a:cubicBezTo>
                  <a:lnTo>
                    <a:pt x="7615" y="51024"/>
                  </a:lnTo>
                  <a:cubicBezTo>
                    <a:pt x="7615" y="51025"/>
                    <a:pt x="5662" y="53303"/>
                    <a:pt x="4130" y="53303"/>
                  </a:cubicBezTo>
                  <a:cubicBezTo>
                    <a:pt x="3583" y="53303"/>
                    <a:pt x="3090" y="53012"/>
                    <a:pt x="2758" y="52223"/>
                  </a:cubicBezTo>
                  <a:cubicBezTo>
                    <a:pt x="2579" y="51684"/>
                    <a:pt x="2638" y="51084"/>
                    <a:pt x="2878" y="50605"/>
                  </a:cubicBezTo>
                  <a:lnTo>
                    <a:pt x="2878" y="50605"/>
                  </a:lnTo>
                  <a:cubicBezTo>
                    <a:pt x="1319" y="52883"/>
                    <a:pt x="0" y="55701"/>
                    <a:pt x="720" y="57560"/>
                  </a:cubicBezTo>
                  <a:cubicBezTo>
                    <a:pt x="1156" y="58549"/>
                    <a:pt x="1709" y="58905"/>
                    <a:pt x="2279" y="58905"/>
                  </a:cubicBezTo>
                  <a:cubicBezTo>
                    <a:pt x="3750" y="58905"/>
                    <a:pt x="5336" y="56541"/>
                    <a:pt x="5337" y="56540"/>
                  </a:cubicBezTo>
                  <a:lnTo>
                    <a:pt x="5337" y="56540"/>
                  </a:lnTo>
                  <a:cubicBezTo>
                    <a:pt x="5336" y="56541"/>
                    <a:pt x="3298" y="66673"/>
                    <a:pt x="5337" y="73328"/>
                  </a:cubicBezTo>
                  <a:cubicBezTo>
                    <a:pt x="6416" y="77166"/>
                    <a:pt x="9533" y="80104"/>
                    <a:pt x="13431" y="80943"/>
                  </a:cubicBezTo>
                  <a:cubicBezTo>
                    <a:pt x="19585" y="95153"/>
                    <a:pt x="27482" y="96895"/>
                    <a:pt x="30985" y="96895"/>
                  </a:cubicBezTo>
                  <a:cubicBezTo>
                    <a:pt x="32123" y="96895"/>
                    <a:pt x="32797" y="96712"/>
                    <a:pt x="32797" y="96712"/>
                  </a:cubicBezTo>
                  <a:cubicBezTo>
                    <a:pt x="34127" y="100036"/>
                    <a:pt x="36324" y="101524"/>
                    <a:pt x="39141" y="101524"/>
                  </a:cubicBezTo>
                  <a:cubicBezTo>
                    <a:pt x="44961" y="101524"/>
                    <a:pt x="53427" y="95175"/>
                    <a:pt x="62355" y="85560"/>
                  </a:cubicBezTo>
                  <a:cubicBezTo>
                    <a:pt x="75605" y="71350"/>
                    <a:pt x="75066" y="64695"/>
                    <a:pt x="75066" y="64695"/>
                  </a:cubicBezTo>
                  <a:lnTo>
                    <a:pt x="75066" y="64695"/>
                  </a:lnTo>
                  <a:cubicBezTo>
                    <a:pt x="75066" y="64695"/>
                    <a:pt x="76117" y="66271"/>
                    <a:pt x="78451" y="66271"/>
                  </a:cubicBezTo>
                  <a:cubicBezTo>
                    <a:pt x="78960" y="66271"/>
                    <a:pt x="79530" y="66196"/>
                    <a:pt x="80163" y="66014"/>
                  </a:cubicBezTo>
                  <a:cubicBezTo>
                    <a:pt x="83700" y="64934"/>
                    <a:pt x="80163" y="54022"/>
                    <a:pt x="80163" y="54022"/>
                  </a:cubicBezTo>
                  <a:lnTo>
                    <a:pt x="80163" y="54022"/>
                  </a:lnTo>
                  <a:cubicBezTo>
                    <a:pt x="80163" y="54022"/>
                    <a:pt x="81094" y="54095"/>
                    <a:pt x="82379" y="54095"/>
                  </a:cubicBezTo>
                  <a:cubicBezTo>
                    <a:pt x="84388" y="54095"/>
                    <a:pt x="87261" y="53917"/>
                    <a:pt x="88796" y="53003"/>
                  </a:cubicBezTo>
                  <a:cubicBezTo>
                    <a:pt x="91374" y="51444"/>
                    <a:pt x="80702" y="41251"/>
                    <a:pt x="80702" y="41251"/>
                  </a:cubicBezTo>
                  <a:lnTo>
                    <a:pt x="86278" y="36695"/>
                  </a:lnTo>
                  <a:cubicBezTo>
                    <a:pt x="94372" y="28001"/>
                    <a:pt x="87777" y="23924"/>
                    <a:pt x="87777" y="23924"/>
                  </a:cubicBezTo>
                  <a:cubicBezTo>
                    <a:pt x="87777" y="23924"/>
                    <a:pt x="91854" y="23444"/>
                    <a:pt x="92873" y="20386"/>
                  </a:cubicBezTo>
                  <a:cubicBezTo>
                    <a:pt x="93893" y="17329"/>
                    <a:pt x="81183" y="3"/>
                    <a:pt x="81182" y="1"/>
                  </a:cubicBezTo>
                  <a:close/>
                </a:path>
              </a:pathLst>
            </a:custGeom>
            <a:solidFill>
              <a:schemeClr val="accent3">
                <a:alpha val="442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p66"/>
            <p:cNvSpPr/>
            <p:nvPr/>
          </p:nvSpPr>
          <p:spPr>
            <a:xfrm>
              <a:off x="2147675" y="2179225"/>
              <a:ext cx="795950" cy="645950"/>
            </a:xfrm>
            <a:custGeom>
              <a:rect b="b" l="l" r="r" t="t"/>
              <a:pathLst>
                <a:path extrusionOk="0" h="25838" w="31838">
                  <a:moveTo>
                    <a:pt x="1680" y="0"/>
                  </a:moveTo>
                  <a:cubicBezTo>
                    <a:pt x="1140" y="1619"/>
                    <a:pt x="660" y="3238"/>
                    <a:pt x="301" y="4917"/>
                  </a:cubicBezTo>
                  <a:cubicBezTo>
                    <a:pt x="115" y="6273"/>
                    <a:pt x="907" y="6674"/>
                    <a:pt x="1968" y="6674"/>
                  </a:cubicBezTo>
                  <a:cubicBezTo>
                    <a:pt x="3298" y="6674"/>
                    <a:pt x="5049" y="6043"/>
                    <a:pt x="5817" y="5876"/>
                  </a:cubicBezTo>
                  <a:lnTo>
                    <a:pt x="5817" y="5876"/>
                  </a:lnTo>
                  <a:cubicBezTo>
                    <a:pt x="1200" y="9773"/>
                    <a:pt x="1" y="11872"/>
                    <a:pt x="3898" y="17088"/>
                  </a:cubicBezTo>
                  <a:cubicBezTo>
                    <a:pt x="8875" y="23923"/>
                    <a:pt x="20986" y="25602"/>
                    <a:pt x="22725" y="25782"/>
                  </a:cubicBezTo>
                  <a:cubicBezTo>
                    <a:pt x="23089" y="25820"/>
                    <a:pt x="23454" y="25838"/>
                    <a:pt x="23816" y="25838"/>
                  </a:cubicBezTo>
                  <a:cubicBezTo>
                    <a:pt x="27981" y="25838"/>
                    <a:pt x="31838" y="23504"/>
                    <a:pt x="31838" y="23504"/>
                  </a:cubicBezTo>
                  <a:cubicBezTo>
                    <a:pt x="31838" y="23504"/>
                    <a:pt x="16609" y="22005"/>
                    <a:pt x="10134" y="15349"/>
                  </a:cubicBezTo>
                  <a:cubicBezTo>
                    <a:pt x="5097" y="10253"/>
                    <a:pt x="12951" y="8454"/>
                    <a:pt x="12952" y="8454"/>
                  </a:cubicBezTo>
                  <a:lnTo>
                    <a:pt x="12952" y="8454"/>
                  </a:lnTo>
                  <a:cubicBezTo>
                    <a:pt x="12951" y="8454"/>
                    <a:pt x="9412" y="8731"/>
                    <a:pt x="6865" y="8731"/>
                  </a:cubicBezTo>
                  <a:cubicBezTo>
                    <a:pt x="5475" y="8731"/>
                    <a:pt x="4381" y="8648"/>
                    <a:pt x="4318" y="8394"/>
                  </a:cubicBezTo>
                  <a:cubicBezTo>
                    <a:pt x="4078" y="7735"/>
                    <a:pt x="7556" y="5816"/>
                    <a:pt x="9714" y="5037"/>
                  </a:cubicBezTo>
                  <a:cubicBezTo>
                    <a:pt x="11932" y="4257"/>
                    <a:pt x="14091" y="1380"/>
                    <a:pt x="14091" y="1379"/>
                  </a:cubicBezTo>
                  <a:lnTo>
                    <a:pt x="14091" y="1379"/>
                  </a:lnTo>
                  <a:cubicBezTo>
                    <a:pt x="11894" y="1726"/>
                    <a:pt x="9697" y="1900"/>
                    <a:pt x="7516" y="1900"/>
                  </a:cubicBezTo>
                  <a:cubicBezTo>
                    <a:pt x="6304" y="1900"/>
                    <a:pt x="5097" y="1846"/>
                    <a:pt x="3898" y="1739"/>
                  </a:cubicBezTo>
                  <a:cubicBezTo>
                    <a:pt x="2879" y="1619"/>
                    <a:pt x="2039" y="960"/>
                    <a:pt x="1680" y="0"/>
                  </a:cubicBezTo>
                  <a:close/>
                </a:path>
              </a:pathLst>
            </a:custGeom>
            <a:solidFill>
              <a:schemeClr val="accent3">
                <a:alpha val="442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66"/>
            <p:cNvSpPr/>
            <p:nvPr/>
          </p:nvSpPr>
          <p:spPr>
            <a:xfrm>
              <a:off x="2564375" y="2913784"/>
              <a:ext cx="230875" cy="734775"/>
            </a:xfrm>
            <a:custGeom>
              <a:rect b="b" l="l" r="r" t="t"/>
              <a:pathLst>
                <a:path extrusionOk="0" h="29391" w="9235">
                  <a:moveTo>
                    <a:pt x="4258" y="0"/>
                  </a:moveTo>
                  <a:cubicBezTo>
                    <a:pt x="3598" y="660"/>
                    <a:pt x="3119" y="1379"/>
                    <a:pt x="2819" y="2219"/>
                  </a:cubicBezTo>
                  <a:cubicBezTo>
                    <a:pt x="1980" y="4017"/>
                    <a:pt x="1380" y="5876"/>
                    <a:pt x="960" y="7795"/>
                  </a:cubicBezTo>
                  <a:cubicBezTo>
                    <a:pt x="481" y="9773"/>
                    <a:pt x="181" y="11692"/>
                    <a:pt x="61" y="13671"/>
                  </a:cubicBezTo>
                  <a:cubicBezTo>
                    <a:pt x="1" y="15289"/>
                    <a:pt x="1" y="16369"/>
                    <a:pt x="1" y="16369"/>
                  </a:cubicBezTo>
                  <a:cubicBezTo>
                    <a:pt x="61" y="17268"/>
                    <a:pt x="121" y="18167"/>
                    <a:pt x="301" y="19067"/>
                  </a:cubicBezTo>
                  <a:cubicBezTo>
                    <a:pt x="541" y="21105"/>
                    <a:pt x="1200" y="23024"/>
                    <a:pt x="2159" y="24823"/>
                  </a:cubicBezTo>
                  <a:cubicBezTo>
                    <a:pt x="3119" y="26621"/>
                    <a:pt x="4678" y="28060"/>
                    <a:pt x="6536" y="28840"/>
                  </a:cubicBezTo>
                  <a:cubicBezTo>
                    <a:pt x="7271" y="29207"/>
                    <a:pt x="8051" y="29391"/>
                    <a:pt x="8877" y="29391"/>
                  </a:cubicBezTo>
                  <a:cubicBezTo>
                    <a:pt x="8995" y="29391"/>
                    <a:pt x="9114" y="29387"/>
                    <a:pt x="9234" y="29379"/>
                  </a:cubicBezTo>
                  <a:cubicBezTo>
                    <a:pt x="9234" y="29259"/>
                    <a:pt x="8155" y="29079"/>
                    <a:pt x="6836" y="28360"/>
                  </a:cubicBezTo>
                  <a:cubicBezTo>
                    <a:pt x="5157" y="27461"/>
                    <a:pt x="3838" y="26082"/>
                    <a:pt x="3059" y="24343"/>
                  </a:cubicBezTo>
                  <a:cubicBezTo>
                    <a:pt x="2279" y="22664"/>
                    <a:pt x="1800" y="20805"/>
                    <a:pt x="1560" y="18947"/>
                  </a:cubicBezTo>
                  <a:cubicBezTo>
                    <a:pt x="1500" y="18047"/>
                    <a:pt x="1440" y="17208"/>
                    <a:pt x="1440" y="16369"/>
                  </a:cubicBezTo>
                  <a:cubicBezTo>
                    <a:pt x="1440" y="16369"/>
                    <a:pt x="1320" y="15349"/>
                    <a:pt x="1380" y="13730"/>
                  </a:cubicBezTo>
                  <a:cubicBezTo>
                    <a:pt x="1440" y="11812"/>
                    <a:pt x="1620" y="9953"/>
                    <a:pt x="1920" y="8035"/>
                  </a:cubicBezTo>
                  <a:cubicBezTo>
                    <a:pt x="2279" y="6176"/>
                    <a:pt x="2699" y="4317"/>
                    <a:pt x="3359" y="2459"/>
                  </a:cubicBezTo>
                  <a:cubicBezTo>
                    <a:pt x="3658" y="1679"/>
                    <a:pt x="3958" y="840"/>
                    <a:pt x="42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66"/>
            <p:cNvSpPr/>
            <p:nvPr/>
          </p:nvSpPr>
          <p:spPr>
            <a:xfrm>
              <a:off x="2777225" y="3483300"/>
              <a:ext cx="724000" cy="589100"/>
            </a:xfrm>
            <a:custGeom>
              <a:rect b="b" l="l" r="r" t="t"/>
              <a:pathLst>
                <a:path extrusionOk="0" h="23564" w="28960">
                  <a:moveTo>
                    <a:pt x="301" y="0"/>
                  </a:moveTo>
                  <a:cubicBezTo>
                    <a:pt x="61" y="1139"/>
                    <a:pt x="1" y="2278"/>
                    <a:pt x="241" y="3358"/>
                  </a:cubicBezTo>
                  <a:cubicBezTo>
                    <a:pt x="600" y="5816"/>
                    <a:pt x="1380" y="8214"/>
                    <a:pt x="2579" y="10433"/>
                  </a:cubicBezTo>
                  <a:cubicBezTo>
                    <a:pt x="4318" y="13610"/>
                    <a:pt x="6536" y="16488"/>
                    <a:pt x="9114" y="19006"/>
                  </a:cubicBezTo>
                  <a:lnTo>
                    <a:pt x="9774" y="19666"/>
                  </a:lnTo>
                  <a:cubicBezTo>
                    <a:pt x="10014" y="19846"/>
                    <a:pt x="10313" y="20086"/>
                    <a:pt x="10613" y="20326"/>
                  </a:cubicBezTo>
                  <a:cubicBezTo>
                    <a:pt x="10973" y="20565"/>
                    <a:pt x="11333" y="20925"/>
                    <a:pt x="11752" y="21165"/>
                  </a:cubicBezTo>
                  <a:cubicBezTo>
                    <a:pt x="12232" y="21465"/>
                    <a:pt x="12712" y="21765"/>
                    <a:pt x="13191" y="22064"/>
                  </a:cubicBezTo>
                  <a:lnTo>
                    <a:pt x="14031" y="22484"/>
                  </a:lnTo>
                  <a:lnTo>
                    <a:pt x="14870" y="22844"/>
                  </a:lnTo>
                  <a:cubicBezTo>
                    <a:pt x="16189" y="23323"/>
                    <a:pt x="17568" y="23563"/>
                    <a:pt x="18887" y="23563"/>
                  </a:cubicBezTo>
                  <a:cubicBezTo>
                    <a:pt x="19607" y="23563"/>
                    <a:pt x="20326" y="23503"/>
                    <a:pt x="20986" y="23443"/>
                  </a:cubicBezTo>
                  <a:cubicBezTo>
                    <a:pt x="21645" y="23323"/>
                    <a:pt x="22305" y="23144"/>
                    <a:pt x="22904" y="22964"/>
                  </a:cubicBezTo>
                  <a:cubicBezTo>
                    <a:pt x="23504" y="22724"/>
                    <a:pt x="24043" y="22544"/>
                    <a:pt x="24643" y="22304"/>
                  </a:cubicBezTo>
                  <a:cubicBezTo>
                    <a:pt x="25123" y="22064"/>
                    <a:pt x="25662" y="21824"/>
                    <a:pt x="26142" y="21525"/>
                  </a:cubicBezTo>
                  <a:lnTo>
                    <a:pt x="27341" y="20865"/>
                  </a:lnTo>
                  <a:lnTo>
                    <a:pt x="28180" y="20266"/>
                  </a:lnTo>
                  <a:cubicBezTo>
                    <a:pt x="28720" y="19906"/>
                    <a:pt x="28960" y="19666"/>
                    <a:pt x="28960" y="19666"/>
                  </a:cubicBezTo>
                  <a:cubicBezTo>
                    <a:pt x="28900" y="19666"/>
                    <a:pt x="28600" y="19786"/>
                    <a:pt x="28121" y="20026"/>
                  </a:cubicBezTo>
                  <a:lnTo>
                    <a:pt x="27161" y="20505"/>
                  </a:lnTo>
                  <a:lnTo>
                    <a:pt x="25902" y="21045"/>
                  </a:lnTo>
                  <a:cubicBezTo>
                    <a:pt x="25482" y="21285"/>
                    <a:pt x="24943" y="21465"/>
                    <a:pt x="24403" y="21645"/>
                  </a:cubicBezTo>
                  <a:cubicBezTo>
                    <a:pt x="23864" y="21824"/>
                    <a:pt x="23324" y="22004"/>
                    <a:pt x="22724" y="22184"/>
                  </a:cubicBezTo>
                  <a:cubicBezTo>
                    <a:pt x="22125" y="22304"/>
                    <a:pt x="21525" y="22424"/>
                    <a:pt x="20926" y="22544"/>
                  </a:cubicBezTo>
                  <a:cubicBezTo>
                    <a:pt x="20596" y="22574"/>
                    <a:pt x="20266" y="22589"/>
                    <a:pt x="19944" y="22589"/>
                  </a:cubicBezTo>
                  <a:cubicBezTo>
                    <a:pt x="19622" y="22589"/>
                    <a:pt x="19307" y="22574"/>
                    <a:pt x="19007" y="22544"/>
                  </a:cubicBezTo>
                  <a:cubicBezTo>
                    <a:pt x="16669" y="22424"/>
                    <a:pt x="14390" y="21525"/>
                    <a:pt x="12592" y="20086"/>
                  </a:cubicBezTo>
                  <a:cubicBezTo>
                    <a:pt x="12232" y="19846"/>
                    <a:pt x="11872" y="19546"/>
                    <a:pt x="11512" y="19246"/>
                  </a:cubicBezTo>
                  <a:cubicBezTo>
                    <a:pt x="11213" y="19006"/>
                    <a:pt x="10973" y="18767"/>
                    <a:pt x="10793" y="18587"/>
                  </a:cubicBezTo>
                  <a:lnTo>
                    <a:pt x="10133" y="17987"/>
                  </a:lnTo>
                  <a:cubicBezTo>
                    <a:pt x="10133" y="17987"/>
                    <a:pt x="9174" y="17088"/>
                    <a:pt x="7855" y="15649"/>
                  </a:cubicBezTo>
                  <a:cubicBezTo>
                    <a:pt x="6176" y="13910"/>
                    <a:pt x="4737" y="11932"/>
                    <a:pt x="3538" y="9893"/>
                  </a:cubicBezTo>
                  <a:cubicBezTo>
                    <a:pt x="2279" y="7854"/>
                    <a:pt x="1320" y="5636"/>
                    <a:pt x="780" y="3298"/>
                  </a:cubicBezTo>
                  <a:cubicBezTo>
                    <a:pt x="301" y="1379"/>
                    <a:pt x="420" y="0"/>
                    <a:pt x="301" y="0"/>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66"/>
            <p:cNvSpPr/>
            <p:nvPr/>
          </p:nvSpPr>
          <p:spPr>
            <a:xfrm rot="234287">
              <a:off x="3003589" y="3170233"/>
              <a:ext cx="364208" cy="446735"/>
            </a:xfrm>
            <a:custGeom>
              <a:rect b="b" l="l" r="r" t="t"/>
              <a:pathLst>
                <a:path extrusionOk="0" h="17869" w="14568">
                  <a:moveTo>
                    <a:pt x="2030" y="0"/>
                  </a:moveTo>
                  <a:cubicBezTo>
                    <a:pt x="1767" y="0"/>
                    <a:pt x="0" y="3512"/>
                    <a:pt x="238" y="7496"/>
                  </a:cubicBezTo>
                  <a:cubicBezTo>
                    <a:pt x="238" y="8035"/>
                    <a:pt x="358" y="8515"/>
                    <a:pt x="478" y="8995"/>
                  </a:cubicBezTo>
                  <a:cubicBezTo>
                    <a:pt x="658" y="9534"/>
                    <a:pt x="958" y="10014"/>
                    <a:pt x="1377" y="10434"/>
                  </a:cubicBezTo>
                  <a:cubicBezTo>
                    <a:pt x="1797" y="10793"/>
                    <a:pt x="2397" y="10973"/>
                    <a:pt x="2996" y="10973"/>
                  </a:cubicBezTo>
                  <a:cubicBezTo>
                    <a:pt x="3416" y="10913"/>
                    <a:pt x="3895" y="10793"/>
                    <a:pt x="4315" y="10614"/>
                  </a:cubicBezTo>
                  <a:cubicBezTo>
                    <a:pt x="4615" y="10494"/>
                    <a:pt x="4975" y="10314"/>
                    <a:pt x="5274" y="10134"/>
                  </a:cubicBezTo>
                  <a:lnTo>
                    <a:pt x="5394" y="10074"/>
                  </a:lnTo>
                  <a:lnTo>
                    <a:pt x="5454" y="10074"/>
                  </a:lnTo>
                  <a:lnTo>
                    <a:pt x="5454" y="10194"/>
                  </a:lnTo>
                  <a:cubicBezTo>
                    <a:pt x="5454" y="10554"/>
                    <a:pt x="5454" y="10853"/>
                    <a:pt x="5514" y="11213"/>
                  </a:cubicBezTo>
                  <a:cubicBezTo>
                    <a:pt x="5574" y="12052"/>
                    <a:pt x="5754" y="12892"/>
                    <a:pt x="6054" y="13671"/>
                  </a:cubicBezTo>
                  <a:cubicBezTo>
                    <a:pt x="6414" y="14571"/>
                    <a:pt x="6893" y="15410"/>
                    <a:pt x="7493" y="16190"/>
                  </a:cubicBezTo>
                  <a:cubicBezTo>
                    <a:pt x="8152" y="16969"/>
                    <a:pt x="8992" y="17509"/>
                    <a:pt x="10011" y="17748"/>
                  </a:cubicBezTo>
                  <a:cubicBezTo>
                    <a:pt x="10431" y="17868"/>
                    <a:pt x="10850" y="17868"/>
                    <a:pt x="11330" y="17868"/>
                  </a:cubicBezTo>
                  <a:cubicBezTo>
                    <a:pt x="11690" y="17808"/>
                    <a:pt x="12110" y="17748"/>
                    <a:pt x="12469" y="17688"/>
                  </a:cubicBezTo>
                  <a:lnTo>
                    <a:pt x="13369" y="17389"/>
                  </a:lnTo>
                  <a:cubicBezTo>
                    <a:pt x="13608" y="17269"/>
                    <a:pt x="13848" y="17149"/>
                    <a:pt x="14028" y="17029"/>
                  </a:cubicBezTo>
                  <a:cubicBezTo>
                    <a:pt x="14388" y="16789"/>
                    <a:pt x="14568" y="16669"/>
                    <a:pt x="14568" y="16609"/>
                  </a:cubicBezTo>
                  <a:cubicBezTo>
                    <a:pt x="14508" y="16609"/>
                    <a:pt x="14268" y="16609"/>
                    <a:pt x="13968" y="16789"/>
                  </a:cubicBezTo>
                  <a:cubicBezTo>
                    <a:pt x="13788" y="16789"/>
                    <a:pt x="13548" y="16909"/>
                    <a:pt x="13309" y="16969"/>
                  </a:cubicBezTo>
                  <a:lnTo>
                    <a:pt x="12409" y="17149"/>
                  </a:lnTo>
                  <a:cubicBezTo>
                    <a:pt x="12110" y="17209"/>
                    <a:pt x="11750" y="17209"/>
                    <a:pt x="11390" y="17209"/>
                  </a:cubicBezTo>
                  <a:cubicBezTo>
                    <a:pt x="10131" y="17149"/>
                    <a:pt x="9052" y="16549"/>
                    <a:pt x="8332" y="15590"/>
                  </a:cubicBezTo>
                  <a:cubicBezTo>
                    <a:pt x="7853" y="14870"/>
                    <a:pt x="7433" y="14151"/>
                    <a:pt x="7193" y="13312"/>
                  </a:cubicBezTo>
                  <a:cubicBezTo>
                    <a:pt x="7013" y="12592"/>
                    <a:pt x="6893" y="11813"/>
                    <a:pt x="6833" y="11093"/>
                  </a:cubicBezTo>
                  <a:cubicBezTo>
                    <a:pt x="6833" y="10793"/>
                    <a:pt x="6833" y="10434"/>
                    <a:pt x="6833" y="10134"/>
                  </a:cubicBezTo>
                  <a:cubicBezTo>
                    <a:pt x="6833" y="9894"/>
                    <a:pt x="6833" y="9654"/>
                    <a:pt x="6833" y="9414"/>
                  </a:cubicBezTo>
                  <a:cubicBezTo>
                    <a:pt x="6833" y="9115"/>
                    <a:pt x="6893" y="8875"/>
                    <a:pt x="6893" y="8635"/>
                  </a:cubicBezTo>
                  <a:cubicBezTo>
                    <a:pt x="6953" y="7736"/>
                    <a:pt x="7013" y="7136"/>
                    <a:pt x="7013" y="7016"/>
                  </a:cubicBezTo>
                  <a:lnTo>
                    <a:pt x="7013" y="7016"/>
                  </a:lnTo>
                  <a:lnTo>
                    <a:pt x="6653" y="7316"/>
                  </a:lnTo>
                  <a:lnTo>
                    <a:pt x="5634" y="8155"/>
                  </a:lnTo>
                  <a:lnTo>
                    <a:pt x="5095" y="8575"/>
                  </a:lnTo>
                  <a:lnTo>
                    <a:pt x="4795" y="8815"/>
                  </a:lnTo>
                  <a:lnTo>
                    <a:pt x="4615" y="8935"/>
                  </a:lnTo>
                  <a:lnTo>
                    <a:pt x="4555" y="8995"/>
                  </a:lnTo>
                  <a:cubicBezTo>
                    <a:pt x="4315" y="9115"/>
                    <a:pt x="4015" y="9294"/>
                    <a:pt x="3776" y="9414"/>
                  </a:cubicBezTo>
                  <a:cubicBezTo>
                    <a:pt x="3512" y="9579"/>
                    <a:pt x="3194" y="9671"/>
                    <a:pt x="2872" y="9671"/>
                  </a:cubicBezTo>
                  <a:cubicBezTo>
                    <a:pt x="2607" y="9671"/>
                    <a:pt x="2340" y="9609"/>
                    <a:pt x="2097" y="9474"/>
                  </a:cubicBezTo>
                  <a:cubicBezTo>
                    <a:pt x="1557" y="8935"/>
                    <a:pt x="1257" y="8155"/>
                    <a:pt x="1257" y="7376"/>
                  </a:cubicBezTo>
                  <a:cubicBezTo>
                    <a:pt x="1077" y="5697"/>
                    <a:pt x="1137" y="3958"/>
                    <a:pt x="1497" y="2339"/>
                  </a:cubicBezTo>
                  <a:cubicBezTo>
                    <a:pt x="1737" y="1560"/>
                    <a:pt x="1857" y="781"/>
                    <a:pt x="2037" y="1"/>
                  </a:cubicBezTo>
                  <a:cubicBezTo>
                    <a:pt x="2035" y="1"/>
                    <a:pt x="2033" y="0"/>
                    <a:pt x="20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4" name="Google Shape;3984;p66"/>
            <p:cNvSpPr/>
            <p:nvPr/>
          </p:nvSpPr>
          <p:spPr>
            <a:xfrm>
              <a:off x="3556675" y="2767875"/>
              <a:ext cx="439200" cy="138925"/>
            </a:xfrm>
            <a:custGeom>
              <a:rect b="b" l="l" r="r" t="t"/>
              <a:pathLst>
                <a:path extrusionOk="0" h="5557" w="17568">
                  <a:moveTo>
                    <a:pt x="17404" y="1"/>
                  </a:moveTo>
                  <a:cubicBezTo>
                    <a:pt x="17080" y="1"/>
                    <a:pt x="15218" y="1217"/>
                    <a:pt x="13251" y="2116"/>
                  </a:cubicBezTo>
                  <a:cubicBezTo>
                    <a:pt x="12291" y="2536"/>
                    <a:pt x="11332" y="2955"/>
                    <a:pt x="10313" y="3255"/>
                  </a:cubicBezTo>
                  <a:cubicBezTo>
                    <a:pt x="9953" y="3435"/>
                    <a:pt x="9593" y="3495"/>
                    <a:pt x="9354" y="3555"/>
                  </a:cubicBezTo>
                  <a:lnTo>
                    <a:pt x="8994" y="3675"/>
                  </a:lnTo>
                  <a:cubicBezTo>
                    <a:pt x="8814" y="3735"/>
                    <a:pt x="8694" y="3795"/>
                    <a:pt x="8574" y="3795"/>
                  </a:cubicBezTo>
                  <a:cubicBezTo>
                    <a:pt x="8394" y="3855"/>
                    <a:pt x="8035" y="3975"/>
                    <a:pt x="7615" y="4095"/>
                  </a:cubicBezTo>
                  <a:cubicBezTo>
                    <a:pt x="6596" y="4334"/>
                    <a:pt x="5576" y="4514"/>
                    <a:pt x="4557" y="4574"/>
                  </a:cubicBezTo>
                  <a:cubicBezTo>
                    <a:pt x="3538" y="4574"/>
                    <a:pt x="2518" y="4514"/>
                    <a:pt x="1499" y="4275"/>
                  </a:cubicBezTo>
                  <a:cubicBezTo>
                    <a:pt x="772" y="4119"/>
                    <a:pt x="225" y="3963"/>
                    <a:pt x="92" y="3963"/>
                  </a:cubicBezTo>
                  <a:cubicBezTo>
                    <a:pt x="71" y="3963"/>
                    <a:pt x="60" y="3967"/>
                    <a:pt x="60" y="3975"/>
                  </a:cubicBezTo>
                  <a:cubicBezTo>
                    <a:pt x="0" y="4035"/>
                    <a:pt x="480" y="4394"/>
                    <a:pt x="1319" y="4814"/>
                  </a:cubicBezTo>
                  <a:cubicBezTo>
                    <a:pt x="2339" y="5234"/>
                    <a:pt x="3418" y="5474"/>
                    <a:pt x="4557" y="5534"/>
                  </a:cubicBezTo>
                  <a:cubicBezTo>
                    <a:pt x="4842" y="5549"/>
                    <a:pt x="5123" y="5556"/>
                    <a:pt x="5402" y="5556"/>
                  </a:cubicBezTo>
                  <a:cubicBezTo>
                    <a:pt x="6240" y="5556"/>
                    <a:pt x="7060" y="5489"/>
                    <a:pt x="7915" y="5354"/>
                  </a:cubicBezTo>
                  <a:cubicBezTo>
                    <a:pt x="8814" y="5174"/>
                    <a:pt x="9414" y="5054"/>
                    <a:pt x="9414" y="5054"/>
                  </a:cubicBezTo>
                  <a:lnTo>
                    <a:pt x="9773" y="4874"/>
                  </a:lnTo>
                  <a:cubicBezTo>
                    <a:pt x="10073" y="4814"/>
                    <a:pt x="10373" y="4694"/>
                    <a:pt x="10793" y="4514"/>
                  </a:cubicBezTo>
                  <a:cubicBezTo>
                    <a:pt x="11812" y="4035"/>
                    <a:pt x="12831" y="3555"/>
                    <a:pt x="13730" y="3015"/>
                  </a:cubicBezTo>
                  <a:cubicBezTo>
                    <a:pt x="15829" y="1756"/>
                    <a:pt x="17568" y="137"/>
                    <a:pt x="17448" y="18"/>
                  </a:cubicBezTo>
                  <a:cubicBezTo>
                    <a:pt x="17440" y="6"/>
                    <a:pt x="17426" y="1"/>
                    <a:pt x="174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5" name="Google Shape;3985;p66"/>
            <p:cNvSpPr/>
            <p:nvPr/>
          </p:nvSpPr>
          <p:spPr>
            <a:xfrm>
              <a:off x="2147675" y="2018850"/>
              <a:ext cx="295325" cy="342150"/>
            </a:xfrm>
            <a:custGeom>
              <a:rect b="b" l="l" r="r" t="t"/>
              <a:pathLst>
                <a:path extrusionOk="0" h="13686" w="11813">
                  <a:moveTo>
                    <a:pt x="3958" y="0"/>
                  </a:moveTo>
                  <a:cubicBezTo>
                    <a:pt x="3538" y="480"/>
                    <a:pt x="3179" y="1019"/>
                    <a:pt x="2939" y="1619"/>
                  </a:cubicBezTo>
                  <a:cubicBezTo>
                    <a:pt x="2279" y="2878"/>
                    <a:pt x="1740" y="4197"/>
                    <a:pt x="1200" y="5516"/>
                  </a:cubicBezTo>
                  <a:cubicBezTo>
                    <a:pt x="900" y="6296"/>
                    <a:pt x="660" y="7015"/>
                    <a:pt x="481" y="7794"/>
                  </a:cubicBezTo>
                  <a:cubicBezTo>
                    <a:pt x="301" y="8454"/>
                    <a:pt x="181" y="9113"/>
                    <a:pt x="121" y="9833"/>
                  </a:cubicBezTo>
                  <a:cubicBezTo>
                    <a:pt x="61" y="10433"/>
                    <a:pt x="1" y="10912"/>
                    <a:pt x="1" y="11272"/>
                  </a:cubicBezTo>
                  <a:lnTo>
                    <a:pt x="1" y="11692"/>
                  </a:lnTo>
                  <a:lnTo>
                    <a:pt x="1" y="11872"/>
                  </a:lnTo>
                  <a:cubicBezTo>
                    <a:pt x="1" y="11931"/>
                    <a:pt x="1" y="11931"/>
                    <a:pt x="1" y="11991"/>
                  </a:cubicBezTo>
                  <a:cubicBezTo>
                    <a:pt x="1" y="12171"/>
                    <a:pt x="61" y="12351"/>
                    <a:pt x="121" y="12531"/>
                  </a:cubicBezTo>
                  <a:cubicBezTo>
                    <a:pt x="181" y="12831"/>
                    <a:pt x="361" y="13131"/>
                    <a:pt x="660" y="13370"/>
                  </a:cubicBezTo>
                  <a:cubicBezTo>
                    <a:pt x="959" y="13569"/>
                    <a:pt x="1298" y="13686"/>
                    <a:pt x="1610" y="13686"/>
                  </a:cubicBezTo>
                  <a:cubicBezTo>
                    <a:pt x="1674" y="13686"/>
                    <a:pt x="1738" y="13681"/>
                    <a:pt x="1800" y="13670"/>
                  </a:cubicBezTo>
                  <a:cubicBezTo>
                    <a:pt x="2519" y="13610"/>
                    <a:pt x="3239" y="13550"/>
                    <a:pt x="3898" y="13430"/>
                  </a:cubicBezTo>
                  <a:cubicBezTo>
                    <a:pt x="4558" y="13310"/>
                    <a:pt x="5397" y="13131"/>
                    <a:pt x="6117" y="12951"/>
                  </a:cubicBezTo>
                  <a:cubicBezTo>
                    <a:pt x="6896" y="12711"/>
                    <a:pt x="7675" y="12531"/>
                    <a:pt x="8335" y="12171"/>
                  </a:cubicBezTo>
                  <a:cubicBezTo>
                    <a:pt x="8994" y="11872"/>
                    <a:pt x="9654" y="11572"/>
                    <a:pt x="10134" y="11272"/>
                  </a:cubicBezTo>
                  <a:cubicBezTo>
                    <a:pt x="11153" y="10672"/>
                    <a:pt x="11812" y="10193"/>
                    <a:pt x="11752" y="10133"/>
                  </a:cubicBezTo>
                  <a:cubicBezTo>
                    <a:pt x="11744" y="10116"/>
                    <a:pt x="11723" y="10108"/>
                    <a:pt x="11689" y="10108"/>
                  </a:cubicBezTo>
                  <a:cubicBezTo>
                    <a:pt x="11250" y="10108"/>
                    <a:pt x="8723" y="11486"/>
                    <a:pt x="5937" y="11931"/>
                  </a:cubicBezTo>
                  <a:cubicBezTo>
                    <a:pt x="5157" y="12051"/>
                    <a:pt x="4438" y="12171"/>
                    <a:pt x="3718" y="12231"/>
                  </a:cubicBezTo>
                  <a:cubicBezTo>
                    <a:pt x="3059" y="12291"/>
                    <a:pt x="2459" y="12351"/>
                    <a:pt x="1800" y="12351"/>
                  </a:cubicBezTo>
                  <a:cubicBezTo>
                    <a:pt x="1560" y="12351"/>
                    <a:pt x="1500" y="12291"/>
                    <a:pt x="1500" y="12291"/>
                  </a:cubicBezTo>
                  <a:cubicBezTo>
                    <a:pt x="1440" y="12231"/>
                    <a:pt x="1440" y="12171"/>
                    <a:pt x="1440" y="12111"/>
                  </a:cubicBezTo>
                  <a:cubicBezTo>
                    <a:pt x="1380" y="12051"/>
                    <a:pt x="1380" y="11931"/>
                    <a:pt x="1380" y="11872"/>
                  </a:cubicBezTo>
                  <a:cubicBezTo>
                    <a:pt x="1380" y="11812"/>
                    <a:pt x="1380" y="11752"/>
                    <a:pt x="1380" y="11752"/>
                  </a:cubicBezTo>
                  <a:lnTo>
                    <a:pt x="1380" y="11632"/>
                  </a:lnTo>
                  <a:lnTo>
                    <a:pt x="1380" y="11272"/>
                  </a:lnTo>
                  <a:lnTo>
                    <a:pt x="1380" y="9893"/>
                  </a:lnTo>
                  <a:cubicBezTo>
                    <a:pt x="1380" y="9293"/>
                    <a:pt x="1440" y="8634"/>
                    <a:pt x="1560" y="8034"/>
                  </a:cubicBezTo>
                  <a:cubicBezTo>
                    <a:pt x="1740" y="7375"/>
                    <a:pt x="1860" y="6595"/>
                    <a:pt x="2099" y="5876"/>
                  </a:cubicBezTo>
                  <a:cubicBezTo>
                    <a:pt x="2939" y="2998"/>
                    <a:pt x="4138" y="60"/>
                    <a:pt x="39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p66"/>
            <p:cNvSpPr/>
            <p:nvPr/>
          </p:nvSpPr>
          <p:spPr>
            <a:xfrm>
              <a:off x="2234625" y="2333625"/>
              <a:ext cx="221875" cy="258650"/>
            </a:xfrm>
            <a:custGeom>
              <a:rect b="b" l="l" r="r" t="t"/>
              <a:pathLst>
                <a:path extrusionOk="0" h="10346" w="8875">
                  <a:moveTo>
                    <a:pt x="1799" y="0"/>
                  </a:moveTo>
                  <a:cubicBezTo>
                    <a:pt x="1739" y="0"/>
                    <a:pt x="1619" y="60"/>
                    <a:pt x="1379" y="180"/>
                  </a:cubicBezTo>
                  <a:lnTo>
                    <a:pt x="1020" y="420"/>
                  </a:lnTo>
                  <a:lnTo>
                    <a:pt x="600" y="839"/>
                  </a:lnTo>
                  <a:cubicBezTo>
                    <a:pt x="480" y="1019"/>
                    <a:pt x="300" y="1199"/>
                    <a:pt x="240" y="1439"/>
                  </a:cubicBezTo>
                  <a:cubicBezTo>
                    <a:pt x="60" y="1679"/>
                    <a:pt x="0" y="2039"/>
                    <a:pt x="0" y="2338"/>
                  </a:cubicBezTo>
                  <a:cubicBezTo>
                    <a:pt x="60" y="2998"/>
                    <a:pt x="420" y="3657"/>
                    <a:pt x="1020" y="4017"/>
                  </a:cubicBezTo>
                  <a:cubicBezTo>
                    <a:pt x="1499" y="4317"/>
                    <a:pt x="2099" y="4617"/>
                    <a:pt x="2699" y="4737"/>
                  </a:cubicBezTo>
                  <a:cubicBezTo>
                    <a:pt x="2938" y="4797"/>
                    <a:pt x="3238" y="4857"/>
                    <a:pt x="3478" y="4916"/>
                  </a:cubicBezTo>
                  <a:lnTo>
                    <a:pt x="3838" y="4976"/>
                  </a:lnTo>
                  <a:lnTo>
                    <a:pt x="3898" y="4976"/>
                  </a:lnTo>
                  <a:cubicBezTo>
                    <a:pt x="4018" y="5036"/>
                    <a:pt x="3898" y="5036"/>
                    <a:pt x="3898" y="5036"/>
                  </a:cubicBezTo>
                  <a:lnTo>
                    <a:pt x="3958" y="5036"/>
                  </a:lnTo>
                  <a:lnTo>
                    <a:pt x="3898" y="5096"/>
                  </a:lnTo>
                  <a:cubicBezTo>
                    <a:pt x="3538" y="5636"/>
                    <a:pt x="3418" y="6295"/>
                    <a:pt x="3418" y="6895"/>
                  </a:cubicBezTo>
                  <a:cubicBezTo>
                    <a:pt x="3478" y="7615"/>
                    <a:pt x="3778" y="8274"/>
                    <a:pt x="4257" y="8754"/>
                  </a:cubicBezTo>
                  <a:cubicBezTo>
                    <a:pt x="5037" y="9653"/>
                    <a:pt x="6176" y="10193"/>
                    <a:pt x="7375" y="10313"/>
                  </a:cubicBezTo>
                  <a:cubicBezTo>
                    <a:pt x="7551" y="10336"/>
                    <a:pt x="7715" y="10346"/>
                    <a:pt x="7865" y="10346"/>
                  </a:cubicBezTo>
                  <a:cubicBezTo>
                    <a:pt x="8486" y="10346"/>
                    <a:pt x="8874" y="10181"/>
                    <a:pt x="8874" y="10133"/>
                  </a:cubicBezTo>
                  <a:cubicBezTo>
                    <a:pt x="8814" y="10013"/>
                    <a:pt x="8215" y="10013"/>
                    <a:pt x="7435" y="9773"/>
                  </a:cubicBezTo>
                  <a:cubicBezTo>
                    <a:pt x="6476" y="9473"/>
                    <a:pt x="5636" y="8934"/>
                    <a:pt x="5037" y="8154"/>
                  </a:cubicBezTo>
                  <a:cubicBezTo>
                    <a:pt x="4737" y="7734"/>
                    <a:pt x="4557" y="7315"/>
                    <a:pt x="4557" y="6835"/>
                  </a:cubicBezTo>
                  <a:cubicBezTo>
                    <a:pt x="4617" y="6475"/>
                    <a:pt x="4737" y="6116"/>
                    <a:pt x="4977" y="5816"/>
                  </a:cubicBezTo>
                  <a:cubicBezTo>
                    <a:pt x="5037" y="5816"/>
                    <a:pt x="5037" y="5756"/>
                    <a:pt x="5037" y="5756"/>
                  </a:cubicBezTo>
                  <a:lnTo>
                    <a:pt x="5157" y="5636"/>
                  </a:lnTo>
                  <a:cubicBezTo>
                    <a:pt x="5217" y="5516"/>
                    <a:pt x="5157" y="5576"/>
                    <a:pt x="5337" y="5396"/>
                  </a:cubicBezTo>
                  <a:cubicBezTo>
                    <a:pt x="5516" y="5216"/>
                    <a:pt x="5756" y="5036"/>
                    <a:pt x="5996" y="4916"/>
                  </a:cubicBezTo>
                  <a:lnTo>
                    <a:pt x="7015" y="4137"/>
                  </a:lnTo>
                  <a:lnTo>
                    <a:pt x="7915" y="3537"/>
                  </a:lnTo>
                  <a:lnTo>
                    <a:pt x="8454" y="3178"/>
                  </a:lnTo>
                  <a:lnTo>
                    <a:pt x="8454" y="3178"/>
                  </a:lnTo>
                  <a:lnTo>
                    <a:pt x="7195" y="3358"/>
                  </a:lnTo>
                  <a:lnTo>
                    <a:pt x="5996" y="3478"/>
                  </a:lnTo>
                  <a:cubicBezTo>
                    <a:pt x="5516" y="3597"/>
                    <a:pt x="5097" y="3657"/>
                    <a:pt x="4617" y="3657"/>
                  </a:cubicBezTo>
                  <a:lnTo>
                    <a:pt x="3598" y="3657"/>
                  </a:lnTo>
                  <a:cubicBezTo>
                    <a:pt x="3358" y="3657"/>
                    <a:pt x="3118" y="3597"/>
                    <a:pt x="2878" y="3597"/>
                  </a:cubicBezTo>
                  <a:cubicBezTo>
                    <a:pt x="2399" y="3537"/>
                    <a:pt x="1979" y="3358"/>
                    <a:pt x="1499" y="3118"/>
                  </a:cubicBezTo>
                  <a:cubicBezTo>
                    <a:pt x="1140" y="2998"/>
                    <a:pt x="840" y="2638"/>
                    <a:pt x="780" y="2218"/>
                  </a:cubicBezTo>
                  <a:cubicBezTo>
                    <a:pt x="720" y="2039"/>
                    <a:pt x="780" y="1859"/>
                    <a:pt x="840" y="1679"/>
                  </a:cubicBezTo>
                  <a:cubicBezTo>
                    <a:pt x="900" y="1499"/>
                    <a:pt x="960" y="1319"/>
                    <a:pt x="1080" y="1139"/>
                  </a:cubicBezTo>
                  <a:lnTo>
                    <a:pt x="1320" y="719"/>
                  </a:lnTo>
                  <a:cubicBezTo>
                    <a:pt x="1439" y="600"/>
                    <a:pt x="1499" y="480"/>
                    <a:pt x="1619" y="360"/>
                  </a:cubicBezTo>
                  <a:cubicBezTo>
                    <a:pt x="1799" y="180"/>
                    <a:pt x="1799" y="60"/>
                    <a:pt x="17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p66"/>
            <p:cNvSpPr/>
            <p:nvPr/>
          </p:nvSpPr>
          <p:spPr>
            <a:xfrm>
              <a:off x="4036300" y="2305151"/>
              <a:ext cx="416259" cy="322186"/>
            </a:xfrm>
            <a:custGeom>
              <a:rect b="b" l="l" r="r" t="t"/>
              <a:pathLst>
                <a:path extrusionOk="0" h="11819" w="15470">
                  <a:moveTo>
                    <a:pt x="14330" y="1"/>
                  </a:moveTo>
                  <a:cubicBezTo>
                    <a:pt x="14270" y="1"/>
                    <a:pt x="14330" y="241"/>
                    <a:pt x="14510" y="480"/>
                  </a:cubicBezTo>
                  <a:cubicBezTo>
                    <a:pt x="14570" y="600"/>
                    <a:pt x="14630" y="780"/>
                    <a:pt x="14690" y="1020"/>
                  </a:cubicBezTo>
                  <a:cubicBezTo>
                    <a:pt x="14750" y="1260"/>
                    <a:pt x="14810" y="1500"/>
                    <a:pt x="14870" y="1800"/>
                  </a:cubicBezTo>
                  <a:cubicBezTo>
                    <a:pt x="15110" y="3059"/>
                    <a:pt x="14510" y="4318"/>
                    <a:pt x="13431" y="4977"/>
                  </a:cubicBezTo>
                  <a:cubicBezTo>
                    <a:pt x="12292" y="5697"/>
                    <a:pt x="11093" y="6116"/>
                    <a:pt x="9774" y="6356"/>
                  </a:cubicBezTo>
                  <a:cubicBezTo>
                    <a:pt x="9234" y="6416"/>
                    <a:pt x="8754" y="6476"/>
                    <a:pt x="8455" y="6536"/>
                  </a:cubicBezTo>
                  <a:lnTo>
                    <a:pt x="7735" y="6596"/>
                  </a:lnTo>
                  <a:lnTo>
                    <a:pt x="5876" y="6836"/>
                  </a:lnTo>
                  <a:lnTo>
                    <a:pt x="6476" y="7615"/>
                  </a:lnTo>
                  <a:lnTo>
                    <a:pt x="6836" y="8095"/>
                  </a:lnTo>
                  <a:cubicBezTo>
                    <a:pt x="6896" y="8155"/>
                    <a:pt x="6956" y="8275"/>
                    <a:pt x="7016" y="8335"/>
                  </a:cubicBezTo>
                  <a:lnTo>
                    <a:pt x="7076" y="8515"/>
                  </a:lnTo>
                  <a:cubicBezTo>
                    <a:pt x="7195" y="8815"/>
                    <a:pt x="7195" y="9174"/>
                    <a:pt x="7016" y="9474"/>
                  </a:cubicBezTo>
                  <a:cubicBezTo>
                    <a:pt x="6776" y="9894"/>
                    <a:pt x="6356" y="10194"/>
                    <a:pt x="5936" y="10373"/>
                  </a:cubicBezTo>
                  <a:cubicBezTo>
                    <a:pt x="5397" y="10673"/>
                    <a:pt x="4857" y="10793"/>
                    <a:pt x="4258" y="10913"/>
                  </a:cubicBezTo>
                  <a:cubicBezTo>
                    <a:pt x="4009" y="10941"/>
                    <a:pt x="3761" y="10955"/>
                    <a:pt x="3515" y="10955"/>
                  </a:cubicBezTo>
                  <a:cubicBezTo>
                    <a:pt x="2691" y="10955"/>
                    <a:pt x="1892" y="10789"/>
                    <a:pt x="1200" y="10373"/>
                  </a:cubicBezTo>
                  <a:cubicBezTo>
                    <a:pt x="480" y="9954"/>
                    <a:pt x="181" y="9474"/>
                    <a:pt x="121" y="9474"/>
                  </a:cubicBezTo>
                  <a:cubicBezTo>
                    <a:pt x="1" y="9474"/>
                    <a:pt x="121" y="10134"/>
                    <a:pt x="900" y="10793"/>
                  </a:cubicBezTo>
                  <a:cubicBezTo>
                    <a:pt x="1790" y="11461"/>
                    <a:pt x="2939" y="11819"/>
                    <a:pt x="4058" y="11819"/>
                  </a:cubicBezTo>
                  <a:cubicBezTo>
                    <a:pt x="4145" y="11819"/>
                    <a:pt x="4231" y="11817"/>
                    <a:pt x="4318" y="11812"/>
                  </a:cubicBezTo>
                  <a:cubicBezTo>
                    <a:pt x="5037" y="11752"/>
                    <a:pt x="5697" y="11632"/>
                    <a:pt x="6356" y="11393"/>
                  </a:cubicBezTo>
                  <a:cubicBezTo>
                    <a:pt x="7076" y="11153"/>
                    <a:pt x="7675" y="10673"/>
                    <a:pt x="8095" y="10074"/>
                  </a:cubicBezTo>
                  <a:cubicBezTo>
                    <a:pt x="8455" y="9534"/>
                    <a:pt x="8574" y="8755"/>
                    <a:pt x="8335" y="8095"/>
                  </a:cubicBezTo>
                  <a:cubicBezTo>
                    <a:pt x="8311" y="8023"/>
                    <a:pt x="8296" y="7990"/>
                    <a:pt x="8288" y="7975"/>
                  </a:cubicBezTo>
                  <a:lnTo>
                    <a:pt x="8634" y="7975"/>
                  </a:lnTo>
                  <a:cubicBezTo>
                    <a:pt x="8934" y="7915"/>
                    <a:pt x="9414" y="7795"/>
                    <a:pt x="10013" y="7675"/>
                  </a:cubicBezTo>
                  <a:cubicBezTo>
                    <a:pt x="10673" y="7495"/>
                    <a:pt x="11273" y="7256"/>
                    <a:pt x="11932" y="7016"/>
                  </a:cubicBezTo>
                  <a:cubicBezTo>
                    <a:pt x="12652" y="6716"/>
                    <a:pt x="13371" y="6356"/>
                    <a:pt x="13971" y="5817"/>
                  </a:cubicBezTo>
                  <a:cubicBezTo>
                    <a:pt x="14630" y="5337"/>
                    <a:pt x="15170" y="4618"/>
                    <a:pt x="15410" y="3778"/>
                  </a:cubicBezTo>
                  <a:cubicBezTo>
                    <a:pt x="15410" y="3718"/>
                    <a:pt x="15469" y="3598"/>
                    <a:pt x="15469" y="3478"/>
                  </a:cubicBezTo>
                  <a:lnTo>
                    <a:pt x="15469" y="3239"/>
                  </a:lnTo>
                  <a:lnTo>
                    <a:pt x="15469" y="2639"/>
                  </a:lnTo>
                  <a:cubicBezTo>
                    <a:pt x="15410" y="2339"/>
                    <a:pt x="15350" y="2039"/>
                    <a:pt x="15290" y="1680"/>
                  </a:cubicBezTo>
                  <a:cubicBezTo>
                    <a:pt x="15170" y="1440"/>
                    <a:pt x="15110" y="1140"/>
                    <a:pt x="14990" y="960"/>
                  </a:cubicBezTo>
                  <a:cubicBezTo>
                    <a:pt x="14870" y="720"/>
                    <a:pt x="14750" y="540"/>
                    <a:pt x="14690" y="421"/>
                  </a:cubicBezTo>
                  <a:cubicBezTo>
                    <a:pt x="14510" y="121"/>
                    <a:pt x="14330" y="1"/>
                    <a:pt x="143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66"/>
            <p:cNvSpPr/>
            <p:nvPr/>
          </p:nvSpPr>
          <p:spPr>
            <a:xfrm>
              <a:off x="4364600" y="2171725"/>
              <a:ext cx="389725" cy="536250"/>
            </a:xfrm>
            <a:custGeom>
              <a:rect b="b" l="l" r="r" t="t"/>
              <a:pathLst>
                <a:path extrusionOk="0" h="21450" w="15589">
                  <a:moveTo>
                    <a:pt x="9173" y="1"/>
                  </a:moveTo>
                  <a:lnTo>
                    <a:pt x="9173" y="1"/>
                  </a:lnTo>
                  <a:cubicBezTo>
                    <a:pt x="9773" y="540"/>
                    <a:pt x="10432" y="1080"/>
                    <a:pt x="11092" y="1560"/>
                  </a:cubicBezTo>
                  <a:cubicBezTo>
                    <a:pt x="12411" y="2639"/>
                    <a:pt x="13490" y="4018"/>
                    <a:pt x="14090" y="5637"/>
                  </a:cubicBezTo>
                  <a:cubicBezTo>
                    <a:pt x="14390" y="6476"/>
                    <a:pt x="14390" y="7375"/>
                    <a:pt x="14210" y="8215"/>
                  </a:cubicBezTo>
                  <a:cubicBezTo>
                    <a:pt x="14030" y="8994"/>
                    <a:pt x="13730" y="9714"/>
                    <a:pt x="13370" y="10373"/>
                  </a:cubicBezTo>
                  <a:cubicBezTo>
                    <a:pt x="12951" y="11093"/>
                    <a:pt x="12531" y="11752"/>
                    <a:pt x="12051" y="12412"/>
                  </a:cubicBezTo>
                  <a:cubicBezTo>
                    <a:pt x="11632" y="13071"/>
                    <a:pt x="11152" y="13731"/>
                    <a:pt x="10672" y="14330"/>
                  </a:cubicBezTo>
                  <a:cubicBezTo>
                    <a:pt x="9593" y="15709"/>
                    <a:pt x="8334" y="16968"/>
                    <a:pt x="6955" y="18108"/>
                  </a:cubicBezTo>
                  <a:cubicBezTo>
                    <a:pt x="5516" y="19187"/>
                    <a:pt x="4017" y="20086"/>
                    <a:pt x="2338" y="20686"/>
                  </a:cubicBezTo>
                  <a:cubicBezTo>
                    <a:pt x="959" y="21165"/>
                    <a:pt x="0" y="21225"/>
                    <a:pt x="0" y="21345"/>
                  </a:cubicBezTo>
                  <a:cubicBezTo>
                    <a:pt x="331" y="21416"/>
                    <a:pt x="672" y="21450"/>
                    <a:pt x="1010" y="21450"/>
                  </a:cubicBezTo>
                  <a:cubicBezTo>
                    <a:pt x="1530" y="21450"/>
                    <a:pt x="2046" y="21371"/>
                    <a:pt x="2518" y="21225"/>
                  </a:cubicBezTo>
                  <a:cubicBezTo>
                    <a:pt x="4317" y="20746"/>
                    <a:pt x="6056" y="19966"/>
                    <a:pt x="7555" y="18947"/>
                  </a:cubicBezTo>
                  <a:cubicBezTo>
                    <a:pt x="9113" y="17868"/>
                    <a:pt x="10492" y="16609"/>
                    <a:pt x="11692" y="15170"/>
                  </a:cubicBezTo>
                  <a:cubicBezTo>
                    <a:pt x="12291" y="14510"/>
                    <a:pt x="12771" y="13851"/>
                    <a:pt x="13250" y="13191"/>
                  </a:cubicBezTo>
                  <a:cubicBezTo>
                    <a:pt x="13730" y="12472"/>
                    <a:pt x="14150" y="11752"/>
                    <a:pt x="14510" y="10973"/>
                  </a:cubicBezTo>
                  <a:cubicBezTo>
                    <a:pt x="14989" y="10193"/>
                    <a:pt x="15289" y="9354"/>
                    <a:pt x="15409" y="8455"/>
                  </a:cubicBezTo>
                  <a:cubicBezTo>
                    <a:pt x="15589" y="7375"/>
                    <a:pt x="15469" y="6296"/>
                    <a:pt x="15049" y="5337"/>
                  </a:cubicBezTo>
                  <a:cubicBezTo>
                    <a:pt x="14330" y="3598"/>
                    <a:pt x="13011" y="2099"/>
                    <a:pt x="11452" y="1080"/>
                  </a:cubicBezTo>
                  <a:cubicBezTo>
                    <a:pt x="10792" y="600"/>
                    <a:pt x="10013" y="181"/>
                    <a:pt x="91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66"/>
            <p:cNvSpPr/>
            <p:nvPr/>
          </p:nvSpPr>
          <p:spPr>
            <a:xfrm>
              <a:off x="2171650" y="2331850"/>
              <a:ext cx="539650" cy="482075"/>
            </a:xfrm>
            <a:custGeom>
              <a:rect b="b" l="l" r="r" t="t"/>
              <a:pathLst>
                <a:path extrusionOk="0" h="19283" w="21586">
                  <a:moveTo>
                    <a:pt x="3838" y="1"/>
                  </a:moveTo>
                  <a:lnTo>
                    <a:pt x="3838" y="1"/>
                  </a:lnTo>
                  <a:cubicBezTo>
                    <a:pt x="3118" y="540"/>
                    <a:pt x="2519" y="1200"/>
                    <a:pt x="2039" y="1920"/>
                  </a:cubicBezTo>
                  <a:cubicBezTo>
                    <a:pt x="1440" y="2639"/>
                    <a:pt x="960" y="3418"/>
                    <a:pt x="540" y="4258"/>
                  </a:cubicBezTo>
                  <a:cubicBezTo>
                    <a:pt x="121" y="5277"/>
                    <a:pt x="1" y="6416"/>
                    <a:pt x="300" y="7555"/>
                  </a:cubicBezTo>
                  <a:cubicBezTo>
                    <a:pt x="540" y="8575"/>
                    <a:pt x="1080" y="9594"/>
                    <a:pt x="1799" y="10433"/>
                  </a:cubicBezTo>
                  <a:cubicBezTo>
                    <a:pt x="2339" y="11153"/>
                    <a:pt x="2998" y="11872"/>
                    <a:pt x="3658" y="12472"/>
                  </a:cubicBezTo>
                  <a:cubicBezTo>
                    <a:pt x="4258" y="13012"/>
                    <a:pt x="4737" y="13491"/>
                    <a:pt x="5097" y="13731"/>
                  </a:cubicBezTo>
                  <a:lnTo>
                    <a:pt x="5637" y="14211"/>
                  </a:lnTo>
                  <a:lnTo>
                    <a:pt x="6236" y="14690"/>
                  </a:lnTo>
                  <a:lnTo>
                    <a:pt x="6896" y="15170"/>
                  </a:lnTo>
                  <a:lnTo>
                    <a:pt x="7855" y="15770"/>
                  </a:lnTo>
                  <a:cubicBezTo>
                    <a:pt x="9534" y="16789"/>
                    <a:pt x="11332" y="17628"/>
                    <a:pt x="13191" y="18168"/>
                  </a:cubicBezTo>
                  <a:lnTo>
                    <a:pt x="14750" y="18588"/>
                  </a:lnTo>
                  <a:cubicBezTo>
                    <a:pt x="15230" y="18767"/>
                    <a:pt x="15769" y="18827"/>
                    <a:pt x="16249" y="18887"/>
                  </a:cubicBezTo>
                  <a:cubicBezTo>
                    <a:pt x="17148" y="19067"/>
                    <a:pt x="18048" y="19187"/>
                    <a:pt x="18947" y="19247"/>
                  </a:cubicBezTo>
                  <a:cubicBezTo>
                    <a:pt x="19276" y="19269"/>
                    <a:pt x="19597" y="19283"/>
                    <a:pt x="19916" y="19283"/>
                  </a:cubicBezTo>
                  <a:cubicBezTo>
                    <a:pt x="20469" y="19283"/>
                    <a:pt x="21015" y="19241"/>
                    <a:pt x="21585" y="19127"/>
                  </a:cubicBezTo>
                  <a:cubicBezTo>
                    <a:pt x="20746" y="18887"/>
                    <a:pt x="19906" y="18707"/>
                    <a:pt x="19067" y="18648"/>
                  </a:cubicBezTo>
                  <a:cubicBezTo>
                    <a:pt x="18168" y="18528"/>
                    <a:pt x="17328" y="18348"/>
                    <a:pt x="16429" y="18108"/>
                  </a:cubicBezTo>
                  <a:cubicBezTo>
                    <a:pt x="16009" y="17988"/>
                    <a:pt x="15469" y="17868"/>
                    <a:pt x="14990" y="17688"/>
                  </a:cubicBezTo>
                  <a:lnTo>
                    <a:pt x="13551" y="17209"/>
                  </a:lnTo>
                  <a:cubicBezTo>
                    <a:pt x="11812" y="16549"/>
                    <a:pt x="10133" y="15710"/>
                    <a:pt x="8574" y="14630"/>
                  </a:cubicBezTo>
                  <a:lnTo>
                    <a:pt x="7735" y="14091"/>
                  </a:lnTo>
                  <a:lnTo>
                    <a:pt x="7135" y="13551"/>
                  </a:lnTo>
                  <a:lnTo>
                    <a:pt x="6596" y="13072"/>
                  </a:lnTo>
                  <a:lnTo>
                    <a:pt x="6056" y="12652"/>
                  </a:lnTo>
                  <a:cubicBezTo>
                    <a:pt x="5637" y="12352"/>
                    <a:pt x="5097" y="11992"/>
                    <a:pt x="4557" y="11453"/>
                  </a:cubicBezTo>
                  <a:cubicBezTo>
                    <a:pt x="3898" y="10913"/>
                    <a:pt x="3238" y="10313"/>
                    <a:pt x="2699" y="9714"/>
                  </a:cubicBezTo>
                  <a:cubicBezTo>
                    <a:pt x="2039" y="8994"/>
                    <a:pt x="1559" y="8155"/>
                    <a:pt x="1260" y="7256"/>
                  </a:cubicBezTo>
                  <a:cubicBezTo>
                    <a:pt x="960" y="6356"/>
                    <a:pt x="960" y="5397"/>
                    <a:pt x="1320" y="4558"/>
                  </a:cubicBezTo>
                  <a:cubicBezTo>
                    <a:pt x="1619" y="3718"/>
                    <a:pt x="1979" y="2939"/>
                    <a:pt x="2459" y="2219"/>
                  </a:cubicBezTo>
                  <a:cubicBezTo>
                    <a:pt x="2998" y="1560"/>
                    <a:pt x="3478" y="780"/>
                    <a:pt x="383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0" name="Google Shape;3990;p66"/>
            <p:cNvSpPr/>
            <p:nvPr/>
          </p:nvSpPr>
          <p:spPr>
            <a:xfrm>
              <a:off x="3880900" y="2803358"/>
              <a:ext cx="529121" cy="664567"/>
            </a:xfrm>
            <a:custGeom>
              <a:rect b="b" l="l" r="r" t="t"/>
              <a:pathLst>
                <a:path extrusionOk="0" h="15602" w="10134">
                  <a:moveTo>
                    <a:pt x="7562" y="0"/>
                  </a:moveTo>
                  <a:cubicBezTo>
                    <a:pt x="7560" y="0"/>
                    <a:pt x="7557" y="1"/>
                    <a:pt x="7556" y="1"/>
                  </a:cubicBezTo>
                  <a:cubicBezTo>
                    <a:pt x="7316" y="121"/>
                    <a:pt x="8155" y="2939"/>
                    <a:pt x="8635" y="5757"/>
                  </a:cubicBezTo>
                  <a:cubicBezTo>
                    <a:pt x="8815" y="7076"/>
                    <a:pt x="8935" y="8335"/>
                    <a:pt x="8875" y="9654"/>
                  </a:cubicBezTo>
                  <a:cubicBezTo>
                    <a:pt x="8875" y="10074"/>
                    <a:pt x="8815" y="10494"/>
                    <a:pt x="8755" y="10914"/>
                  </a:cubicBezTo>
                  <a:lnTo>
                    <a:pt x="8695" y="11393"/>
                  </a:lnTo>
                  <a:cubicBezTo>
                    <a:pt x="8695" y="11393"/>
                    <a:pt x="8695" y="11393"/>
                    <a:pt x="8695" y="11513"/>
                  </a:cubicBezTo>
                  <a:cubicBezTo>
                    <a:pt x="8635" y="11573"/>
                    <a:pt x="8635" y="11693"/>
                    <a:pt x="8635" y="11813"/>
                  </a:cubicBezTo>
                  <a:cubicBezTo>
                    <a:pt x="8515" y="12173"/>
                    <a:pt x="8395" y="12532"/>
                    <a:pt x="8275" y="12892"/>
                  </a:cubicBezTo>
                  <a:cubicBezTo>
                    <a:pt x="8035" y="13372"/>
                    <a:pt x="7735" y="13791"/>
                    <a:pt x="7316" y="14091"/>
                  </a:cubicBezTo>
                  <a:cubicBezTo>
                    <a:pt x="6776" y="14391"/>
                    <a:pt x="6177" y="14571"/>
                    <a:pt x="5517" y="14571"/>
                  </a:cubicBezTo>
                  <a:cubicBezTo>
                    <a:pt x="4258" y="14571"/>
                    <a:pt x="2939" y="14331"/>
                    <a:pt x="1800" y="13791"/>
                  </a:cubicBezTo>
                  <a:cubicBezTo>
                    <a:pt x="847" y="13455"/>
                    <a:pt x="313" y="13066"/>
                    <a:pt x="150" y="13066"/>
                  </a:cubicBezTo>
                  <a:cubicBezTo>
                    <a:pt x="138" y="13066"/>
                    <a:pt x="129" y="13068"/>
                    <a:pt x="121" y="13072"/>
                  </a:cubicBezTo>
                  <a:cubicBezTo>
                    <a:pt x="1" y="13132"/>
                    <a:pt x="541" y="13732"/>
                    <a:pt x="1500" y="14331"/>
                  </a:cubicBezTo>
                  <a:cubicBezTo>
                    <a:pt x="2759" y="15051"/>
                    <a:pt x="4078" y="15470"/>
                    <a:pt x="5517" y="15590"/>
                  </a:cubicBezTo>
                  <a:cubicBezTo>
                    <a:pt x="5616" y="15598"/>
                    <a:pt x="5716" y="15602"/>
                    <a:pt x="5817" y="15602"/>
                  </a:cubicBezTo>
                  <a:cubicBezTo>
                    <a:pt x="6508" y="15602"/>
                    <a:pt x="7227" y="15425"/>
                    <a:pt x="7855" y="15111"/>
                  </a:cubicBezTo>
                  <a:cubicBezTo>
                    <a:pt x="8515" y="14751"/>
                    <a:pt x="8995" y="14211"/>
                    <a:pt x="9354" y="13552"/>
                  </a:cubicBezTo>
                  <a:cubicBezTo>
                    <a:pt x="9594" y="13072"/>
                    <a:pt x="9774" y="12652"/>
                    <a:pt x="9894" y="12173"/>
                  </a:cubicBezTo>
                  <a:cubicBezTo>
                    <a:pt x="9954" y="11993"/>
                    <a:pt x="10014" y="11873"/>
                    <a:pt x="10014" y="11753"/>
                  </a:cubicBezTo>
                  <a:lnTo>
                    <a:pt x="10014" y="11633"/>
                  </a:lnTo>
                  <a:lnTo>
                    <a:pt x="10074" y="11093"/>
                  </a:lnTo>
                  <a:cubicBezTo>
                    <a:pt x="10134" y="10614"/>
                    <a:pt x="10134" y="10134"/>
                    <a:pt x="10134" y="9654"/>
                  </a:cubicBezTo>
                  <a:cubicBezTo>
                    <a:pt x="10074" y="8275"/>
                    <a:pt x="9894" y="6956"/>
                    <a:pt x="9534" y="5577"/>
                  </a:cubicBezTo>
                  <a:cubicBezTo>
                    <a:pt x="8882" y="2730"/>
                    <a:pt x="7760" y="0"/>
                    <a:pt x="75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1" name="Google Shape;3991;p66"/>
            <p:cNvSpPr/>
            <p:nvPr/>
          </p:nvSpPr>
          <p:spPr>
            <a:xfrm>
              <a:off x="4508850" y="2912413"/>
              <a:ext cx="191900" cy="95950"/>
            </a:xfrm>
            <a:custGeom>
              <a:rect b="b" l="l" r="r" t="t"/>
              <a:pathLst>
                <a:path extrusionOk="0" h="3838" w="7676">
                  <a:moveTo>
                    <a:pt x="7495" y="0"/>
                  </a:moveTo>
                  <a:cubicBezTo>
                    <a:pt x="7375" y="0"/>
                    <a:pt x="7255" y="240"/>
                    <a:pt x="7076" y="660"/>
                  </a:cubicBezTo>
                  <a:cubicBezTo>
                    <a:pt x="6896" y="1079"/>
                    <a:pt x="6656" y="1499"/>
                    <a:pt x="6296" y="1859"/>
                  </a:cubicBezTo>
                  <a:cubicBezTo>
                    <a:pt x="5996" y="2099"/>
                    <a:pt x="5577" y="2338"/>
                    <a:pt x="5157" y="2398"/>
                  </a:cubicBezTo>
                  <a:cubicBezTo>
                    <a:pt x="4917" y="2458"/>
                    <a:pt x="4737" y="2458"/>
                    <a:pt x="4557" y="2458"/>
                  </a:cubicBezTo>
                  <a:lnTo>
                    <a:pt x="4377" y="2458"/>
                  </a:lnTo>
                  <a:cubicBezTo>
                    <a:pt x="4198" y="2518"/>
                    <a:pt x="4078" y="2518"/>
                    <a:pt x="3898" y="2518"/>
                  </a:cubicBezTo>
                  <a:cubicBezTo>
                    <a:pt x="3658" y="2548"/>
                    <a:pt x="3403" y="2563"/>
                    <a:pt x="3148" y="2563"/>
                  </a:cubicBezTo>
                  <a:cubicBezTo>
                    <a:pt x="2894" y="2563"/>
                    <a:pt x="2639" y="2548"/>
                    <a:pt x="2399" y="2518"/>
                  </a:cubicBezTo>
                  <a:cubicBezTo>
                    <a:pt x="1621" y="2477"/>
                    <a:pt x="843" y="2380"/>
                    <a:pt x="409" y="2380"/>
                  </a:cubicBezTo>
                  <a:cubicBezTo>
                    <a:pt x="207" y="2380"/>
                    <a:pt x="80" y="2401"/>
                    <a:pt x="61" y="2458"/>
                  </a:cubicBezTo>
                  <a:cubicBezTo>
                    <a:pt x="1" y="2638"/>
                    <a:pt x="1020" y="3178"/>
                    <a:pt x="2219" y="3538"/>
                  </a:cubicBezTo>
                  <a:cubicBezTo>
                    <a:pt x="2759" y="3717"/>
                    <a:pt x="3358" y="3777"/>
                    <a:pt x="3898" y="3837"/>
                  </a:cubicBezTo>
                  <a:lnTo>
                    <a:pt x="4737" y="3837"/>
                  </a:lnTo>
                  <a:cubicBezTo>
                    <a:pt x="5037" y="3777"/>
                    <a:pt x="5277" y="3717"/>
                    <a:pt x="5577" y="3597"/>
                  </a:cubicBezTo>
                  <a:cubicBezTo>
                    <a:pt x="6776" y="3178"/>
                    <a:pt x="7615" y="2039"/>
                    <a:pt x="7675" y="720"/>
                  </a:cubicBezTo>
                  <a:cubicBezTo>
                    <a:pt x="7615" y="300"/>
                    <a:pt x="7615" y="0"/>
                    <a:pt x="74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2" name="Google Shape;3992;p66"/>
            <p:cNvSpPr/>
            <p:nvPr/>
          </p:nvSpPr>
          <p:spPr>
            <a:xfrm>
              <a:off x="3483225" y="238550"/>
              <a:ext cx="1343050" cy="1997650"/>
            </a:xfrm>
            <a:custGeom>
              <a:rect b="b" l="l" r="r" t="t"/>
              <a:pathLst>
                <a:path extrusionOk="0" h="79906" w="53722">
                  <a:moveTo>
                    <a:pt x="33559" y="0"/>
                  </a:moveTo>
                  <a:cubicBezTo>
                    <a:pt x="25038" y="0"/>
                    <a:pt x="10253" y="36497"/>
                    <a:pt x="10253" y="36497"/>
                  </a:cubicBezTo>
                  <a:cubicBezTo>
                    <a:pt x="7375" y="35178"/>
                    <a:pt x="4257" y="34398"/>
                    <a:pt x="1140" y="34218"/>
                  </a:cubicBezTo>
                  <a:lnTo>
                    <a:pt x="1140" y="34218"/>
                  </a:lnTo>
                  <a:cubicBezTo>
                    <a:pt x="1439" y="43812"/>
                    <a:pt x="0" y="53465"/>
                    <a:pt x="1020" y="63058"/>
                  </a:cubicBezTo>
                  <a:cubicBezTo>
                    <a:pt x="1716" y="69561"/>
                    <a:pt x="4824" y="76172"/>
                    <a:pt x="10706" y="76172"/>
                  </a:cubicBezTo>
                  <a:cubicBezTo>
                    <a:pt x="12416" y="76172"/>
                    <a:pt x="14360" y="75613"/>
                    <a:pt x="16548" y="74330"/>
                  </a:cubicBezTo>
                  <a:cubicBezTo>
                    <a:pt x="19096" y="72833"/>
                    <a:pt x="20696" y="72013"/>
                    <a:pt x="22329" y="72013"/>
                  </a:cubicBezTo>
                  <a:cubicBezTo>
                    <a:pt x="23770" y="72013"/>
                    <a:pt x="25236" y="72652"/>
                    <a:pt x="27401" y="74030"/>
                  </a:cubicBezTo>
                  <a:cubicBezTo>
                    <a:pt x="28691" y="74824"/>
                    <a:pt x="33640" y="79441"/>
                    <a:pt x="36359" y="79441"/>
                  </a:cubicBezTo>
                  <a:cubicBezTo>
                    <a:pt x="36924" y="79441"/>
                    <a:pt x="37393" y="79241"/>
                    <a:pt x="37713" y="78767"/>
                  </a:cubicBezTo>
                  <a:cubicBezTo>
                    <a:pt x="38964" y="76816"/>
                    <a:pt x="37586" y="74031"/>
                    <a:pt x="38869" y="74031"/>
                  </a:cubicBezTo>
                  <a:cubicBezTo>
                    <a:pt x="39124" y="74031"/>
                    <a:pt x="39485" y="74141"/>
                    <a:pt x="39992" y="74390"/>
                  </a:cubicBezTo>
                  <a:cubicBezTo>
                    <a:pt x="41970" y="75409"/>
                    <a:pt x="45148" y="78587"/>
                    <a:pt x="48026" y="79906"/>
                  </a:cubicBezTo>
                  <a:cubicBezTo>
                    <a:pt x="49105" y="79726"/>
                    <a:pt x="51923" y="78887"/>
                    <a:pt x="52702" y="76428"/>
                  </a:cubicBezTo>
                  <a:cubicBezTo>
                    <a:pt x="53722" y="73370"/>
                    <a:pt x="41011" y="56103"/>
                    <a:pt x="41011" y="56103"/>
                  </a:cubicBezTo>
                  <a:cubicBezTo>
                    <a:pt x="43109" y="44891"/>
                    <a:pt x="46887" y="5439"/>
                    <a:pt x="34655" y="223"/>
                  </a:cubicBezTo>
                  <a:cubicBezTo>
                    <a:pt x="34303" y="72"/>
                    <a:pt x="33937" y="0"/>
                    <a:pt x="335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p66"/>
            <p:cNvSpPr/>
            <p:nvPr/>
          </p:nvSpPr>
          <p:spPr>
            <a:xfrm>
              <a:off x="1984300" y="322675"/>
              <a:ext cx="1355050" cy="1889575"/>
            </a:xfrm>
            <a:custGeom>
              <a:rect b="b" l="l" r="r" t="t"/>
              <a:pathLst>
                <a:path extrusionOk="0" h="75583" w="54202">
                  <a:moveTo>
                    <a:pt x="16796" y="1"/>
                  </a:moveTo>
                  <a:cubicBezTo>
                    <a:pt x="15845" y="1"/>
                    <a:pt x="14939" y="203"/>
                    <a:pt x="14091" y="635"/>
                  </a:cubicBezTo>
                  <a:cubicBezTo>
                    <a:pt x="1" y="7890"/>
                    <a:pt x="21405" y="51239"/>
                    <a:pt x="20086" y="52198"/>
                  </a:cubicBezTo>
                  <a:cubicBezTo>
                    <a:pt x="16609" y="54836"/>
                    <a:pt x="13011" y="62031"/>
                    <a:pt x="10373" y="68447"/>
                  </a:cubicBezTo>
                  <a:cubicBezTo>
                    <a:pt x="11021" y="68743"/>
                    <a:pt x="11704" y="68894"/>
                    <a:pt x="12381" y="68894"/>
                  </a:cubicBezTo>
                  <a:cubicBezTo>
                    <a:pt x="13208" y="68894"/>
                    <a:pt x="14024" y="68669"/>
                    <a:pt x="14750" y="68207"/>
                  </a:cubicBezTo>
                  <a:cubicBezTo>
                    <a:pt x="17131" y="66706"/>
                    <a:pt x="20316" y="63641"/>
                    <a:pt x="21953" y="63641"/>
                  </a:cubicBezTo>
                  <a:cubicBezTo>
                    <a:pt x="22212" y="63641"/>
                    <a:pt x="22432" y="63718"/>
                    <a:pt x="22604" y="63890"/>
                  </a:cubicBezTo>
                  <a:cubicBezTo>
                    <a:pt x="23863" y="65209"/>
                    <a:pt x="23384" y="73603"/>
                    <a:pt x="29979" y="75342"/>
                  </a:cubicBezTo>
                  <a:cubicBezTo>
                    <a:pt x="30583" y="75505"/>
                    <a:pt x="31189" y="75582"/>
                    <a:pt x="31794" y="75582"/>
                  </a:cubicBezTo>
                  <a:cubicBezTo>
                    <a:pt x="37849" y="75582"/>
                    <a:pt x="43796" y="67831"/>
                    <a:pt x="47067" y="61072"/>
                  </a:cubicBezTo>
                  <a:cubicBezTo>
                    <a:pt x="50364" y="54237"/>
                    <a:pt x="51264" y="36609"/>
                    <a:pt x="54202" y="31093"/>
                  </a:cubicBezTo>
                  <a:lnTo>
                    <a:pt x="54202" y="31093"/>
                  </a:lnTo>
                  <a:cubicBezTo>
                    <a:pt x="51743" y="31393"/>
                    <a:pt x="49285" y="31933"/>
                    <a:pt x="46947" y="32712"/>
                  </a:cubicBezTo>
                  <a:cubicBezTo>
                    <a:pt x="40939" y="21133"/>
                    <a:pt x="26522" y="1"/>
                    <a:pt x="167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66"/>
            <p:cNvSpPr/>
            <p:nvPr/>
          </p:nvSpPr>
          <p:spPr>
            <a:xfrm>
              <a:off x="2766750" y="1610000"/>
              <a:ext cx="133425" cy="79400"/>
            </a:xfrm>
            <a:custGeom>
              <a:rect b="b" l="l" r="r" t="t"/>
              <a:pathLst>
                <a:path extrusionOk="0" h="3176" w="5337">
                  <a:moveTo>
                    <a:pt x="2428" y="1"/>
                  </a:moveTo>
                  <a:cubicBezTo>
                    <a:pt x="2353" y="1"/>
                    <a:pt x="2278" y="16"/>
                    <a:pt x="2219" y="46"/>
                  </a:cubicBezTo>
                  <a:lnTo>
                    <a:pt x="2039" y="46"/>
                  </a:lnTo>
                  <a:cubicBezTo>
                    <a:pt x="1799" y="106"/>
                    <a:pt x="1619" y="166"/>
                    <a:pt x="1439" y="286"/>
                  </a:cubicBezTo>
                  <a:cubicBezTo>
                    <a:pt x="959" y="525"/>
                    <a:pt x="660" y="885"/>
                    <a:pt x="360" y="1305"/>
                  </a:cubicBezTo>
                  <a:cubicBezTo>
                    <a:pt x="120" y="1665"/>
                    <a:pt x="0" y="2144"/>
                    <a:pt x="60" y="2624"/>
                  </a:cubicBezTo>
                  <a:cubicBezTo>
                    <a:pt x="120" y="2984"/>
                    <a:pt x="240" y="3163"/>
                    <a:pt x="360" y="3163"/>
                  </a:cubicBezTo>
                  <a:cubicBezTo>
                    <a:pt x="383" y="3171"/>
                    <a:pt x="407" y="3175"/>
                    <a:pt x="431" y="3175"/>
                  </a:cubicBezTo>
                  <a:cubicBezTo>
                    <a:pt x="587" y="3175"/>
                    <a:pt x="743" y="3012"/>
                    <a:pt x="899" y="2804"/>
                  </a:cubicBezTo>
                  <a:cubicBezTo>
                    <a:pt x="1079" y="2624"/>
                    <a:pt x="1259" y="2444"/>
                    <a:pt x="1499" y="2324"/>
                  </a:cubicBezTo>
                  <a:cubicBezTo>
                    <a:pt x="1739" y="2204"/>
                    <a:pt x="1919" y="2144"/>
                    <a:pt x="2159" y="2144"/>
                  </a:cubicBezTo>
                  <a:lnTo>
                    <a:pt x="2398" y="2144"/>
                  </a:lnTo>
                  <a:cubicBezTo>
                    <a:pt x="2518" y="2084"/>
                    <a:pt x="2638" y="2024"/>
                    <a:pt x="2698" y="2024"/>
                  </a:cubicBezTo>
                  <a:cubicBezTo>
                    <a:pt x="2998" y="1964"/>
                    <a:pt x="3298" y="1904"/>
                    <a:pt x="3598" y="1844"/>
                  </a:cubicBezTo>
                  <a:cubicBezTo>
                    <a:pt x="3817" y="1824"/>
                    <a:pt x="4044" y="1824"/>
                    <a:pt x="4255" y="1824"/>
                  </a:cubicBezTo>
                  <a:lnTo>
                    <a:pt x="4255" y="1824"/>
                  </a:lnTo>
                  <a:cubicBezTo>
                    <a:pt x="4677" y="1824"/>
                    <a:pt x="5036" y="1824"/>
                    <a:pt x="5156" y="1665"/>
                  </a:cubicBezTo>
                  <a:cubicBezTo>
                    <a:pt x="5336" y="1425"/>
                    <a:pt x="4737" y="765"/>
                    <a:pt x="3897" y="345"/>
                  </a:cubicBezTo>
                  <a:cubicBezTo>
                    <a:pt x="3478" y="166"/>
                    <a:pt x="3058" y="46"/>
                    <a:pt x="2638" y="46"/>
                  </a:cubicBezTo>
                  <a:cubicBezTo>
                    <a:pt x="2578" y="16"/>
                    <a:pt x="2503" y="1"/>
                    <a:pt x="24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66"/>
            <p:cNvSpPr/>
            <p:nvPr/>
          </p:nvSpPr>
          <p:spPr>
            <a:xfrm>
              <a:off x="3763525" y="1643550"/>
              <a:ext cx="133425" cy="77500"/>
            </a:xfrm>
            <a:custGeom>
              <a:rect b="b" l="l" r="r" t="t"/>
              <a:pathLst>
                <a:path extrusionOk="0" h="3100" w="5337">
                  <a:moveTo>
                    <a:pt x="2209" y="0"/>
                  </a:moveTo>
                  <a:cubicBezTo>
                    <a:pt x="1833" y="0"/>
                    <a:pt x="1439" y="68"/>
                    <a:pt x="1080" y="203"/>
                  </a:cubicBezTo>
                  <a:cubicBezTo>
                    <a:pt x="660" y="382"/>
                    <a:pt x="300" y="742"/>
                    <a:pt x="120" y="1162"/>
                  </a:cubicBezTo>
                  <a:cubicBezTo>
                    <a:pt x="0" y="1522"/>
                    <a:pt x="0" y="1762"/>
                    <a:pt x="120" y="1821"/>
                  </a:cubicBezTo>
                  <a:cubicBezTo>
                    <a:pt x="166" y="1867"/>
                    <a:pt x="229" y="1887"/>
                    <a:pt x="303" y="1887"/>
                  </a:cubicBezTo>
                  <a:cubicBezTo>
                    <a:pt x="423" y="1887"/>
                    <a:pt x="572" y="1836"/>
                    <a:pt x="720" y="1762"/>
                  </a:cubicBezTo>
                  <a:cubicBezTo>
                    <a:pt x="960" y="1702"/>
                    <a:pt x="1259" y="1642"/>
                    <a:pt x="1499" y="1642"/>
                  </a:cubicBezTo>
                  <a:cubicBezTo>
                    <a:pt x="1739" y="1702"/>
                    <a:pt x="1919" y="1762"/>
                    <a:pt x="2159" y="1881"/>
                  </a:cubicBezTo>
                  <a:lnTo>
                    <a:pt x="2399" y="2061"/>
                  </a:lnTo>
                  <a:cubicBezTo>
                    <a:pt x="2399" y="2061"/>
                    <a:pt x="2519" y="2061"/>
                    <a:pt x="2758" y="2121"/>
                  </a:cubicBezTo>
                  <a:cubicBezTo>
                    <a:pt x="3058" y="2241"/>
                    <a:pt x="3358" y="2301"/>
                    <a:pt x="3598" y="2481"/>
                  </a:cubicBezTo>
                  <a:cubicBezTo>
                    <a:pt x="4132" y="2695"/>
                    <a:pt x="4667" y="3099"/>
                    <a:pt x="4947" y="3099"/>
                  </a:cubicBezTo>
                  <a:cubicBezTo>
                    <a:pt x="4981" y="3099"/>
                    <a:pt x="5011" y="3094"/>
                    <a:pt x="5037" y="3081"/>
                  </a:cubicBezTo>
                  <a:cubicBezTo>
                    <a:pt x="5336" y="3021"/>
                    <a:pt x="5157" y="2061"/>
                    <a:pt x="4617" y="1402"/>
                  </a:cubicBezTo>
                  <a:cubicBezTo>
                    <a:pt x="4377" y="1042"/>
                    <a:pt x="4077" y="682"/>
                    <a:pt x="3718" y="442"/>
                  </a:cubicBezTo>
                  <a:cubicBezTo>
                    <a:pt x="3598" y="323"/>
                    <a:pt x="3478" y="263"/>
                    <a:pt x="3358" y="203"/>
                  </a:cubicBezTo>
                  <a:lnTo>
                    <a:pt x="3238" y="83"/>
                  </a:lnTo>
                  <a:cubicBezTo>
                    <a:pt x="2998" y="23"/>
                    <a:pt x="2818" y="23"/>
                    <a:pt x="2578" y="23"/>
                  </a:cubicBezTo>
                  <a:cubicBezTo>
                    <a:pt x="2459" y="8"/>
                    <a:pt x="2335" y="0"/>
                    <a:pt x="22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66"/>
            <p:cNvSpPr/>
            <p:nvPr/>
          </p:nvSpPr>
          <p:spPr>
            <a:xfrm>
              <a:off x="2107225" y="453175"/>
              <a:ext cx="887375" cy="1107025"/>
            </a:xfrm>
            <a:custGeom>
              <a:rect b="b" l="l" r="r" t="t"/>
              <a:pathLst>
                <a:path extrusionOk="0" h="44281" w="35495">
                  <a:moveTo>
                    <a:pt x="9418" y="1"/>
                  </a:moveTo>
                  <a:cubicBezTo>
                    <a:pt x="8762" y="1"/>
                    <a:pt x="8157" y="182"/>
                    <a:pt x="7615" y="571"/>
                  </a:cubicBezTo>
                  <a:cubicBezTo>
                    <a:pt x="0" y="6147"/>
                    <a:pt x="16248" y="44280"/>
                    <a:pt x="16248" y="44280"/>
                  </a:cubicBezTo>
                  <a:cubicBezTo>
                    <a:pt x="16428" y="43141"/>
                    <a:pt x="21405" y="41282"/>
                    <a:pt x="21405" y="41282"/>
                  </a:cubicBezTo>
                  <a:cubicBezTo>
                    <a:pt x="20445" y="39663"/>
                    <a:pt x="19666" y="37925"/>
                    <a:pt x="19126" y="36126"/>
                  </a:cubicBezTo>
                  <a:cubicBezTo>
                    <a:pt x="18906" y="35362"/>
                    <a:pt x="19218" y="35089"/>
                    <a:pt x="19780" y="35089"/>
                  </a:cubicBezTo>
                  <a:cubicBezTo>
                    <a:pt x="21202" y="35089"/>
                    <a:pt x="24223" y="36845"/>
                    <a:pt x="24223" y="36845"/>
                  </a:cubicBezTo>
                  <a:cubicBezTo>
                    <a:pt x="24223" y="36845"/>
                    <a:pt x="21704" y="33368"/>
                    <a:pt x="21525" y="30550"/>
                  </a:cubicBezTo>
                  <a:cubicBezTo>
                    <a:pt x="21464" y="29572"/>
                    <a:pt x="21778" y="29206"/>
                    <a:pt x="22282" y="29206"/>
                  </a:cubicBezTo>
                  <a:cubicBezTo>
                    <a:pt x="23785" y="29206"/>
                    <a:pt x="26981" y="32469"/>
                    <a:pt x="26981" y="32469"/>
                  </a:cubicBezTo>
                  <a:cubicBezTo>
                    <a:pt x="26981" y="32469"/>
                    <a:pt x="25662" y="30610"/>
                    <a:pt x="25482" y="27013"/>
                  </a:cubicBezTo>
                  <a:cubicBezTo>
                    <a:pt x="25437" y="26330"/>
                    <a:pt x="25757" y="26053"/>
                    <a:pt x="26308" y="26053"/>
                  </a:cubicBezTo>
                  <a:cubicBezTo>
                    <a:pt x="28710" y="26053"/>
                    <a:pt x="35495" y="31329"/>
                    <a:pt x="35495" y="31329"/>
                  </a:cubicBezTo>
                  <a:cubicBezTo>
                    <a:pt x="35495" y="31329"/>
                    <a:pt x="18044" y="1"/>
                    <a:pt x="94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66"/>
            <p:cNvSpPr/>
            <p:nvPr/>
          </p:nvSpPr>
          <p:spPr>
            <a:xfrm>
              <a:off x="2107225" y="453525"/>
              <a:ext cx="535125" cy="1106675"/>
            </a:xfrm>
            <a:custGeom>
              <a:rect b="b" l="l" r="r" t="t"/>
              <a:pathLst>
                <a:path extrusionOk="0" h="44267" w="21405">
                  <a:moveTo>
                    <a:pt x="9394" y="1"/>
                  </a:moveTo>
                  <a:cubicBezTo>
                    <a:pt x="8747" y="1"/>
                    <a:pt x="8151" y="177"/>
                    <a:pt x="7615" y="557"/>
                  </a:cubicBezTo>
                  <a:cubicBezTo>
                    <a:pt x="0" y="6133"/>
                    <a:pt x="16248" y="44266"/>
                    <a:pt x="16248" y="44266"/>
                  </a:cubicBezTo>
                  <a:cubicBezTo>
                    <a:pt x="16428" y="43127"/>
                    <a:pt x="21405" y="41268"/>
                    <a:pt x="21405" y="41268"/>
                  </a:cubicBezTo>
                  <a:cubicBezTo>
                    <a:pt x="20445" y="39589"/>
                    <a:pt x="19666" y="37911"/>
                    <a:pt x="19126" y="36112"/>
                  </a:cubicBezTo>
                  <a:cubicBezTo>
                    <a:pt x="18899" y="35339"/>
                    <a:pt x="19189" y="35083"/>
                    <a:pt x="19735" y="35083"/>
                  </a:cubicBezTo>
                  <a:cubicBezTo>
                    <a:pt x="19908" y="35083"/>
                    <a:pt x="20108" y="35109"/>
                    <a:pt x="20325" y="35153"/>
                  </a:cubicBezTo>
                  <a:cubicBezTo>
                    <a:pt x="16428" y="24181"/>
                    <a:pt x="11452" y="7872"/>
                    <a:pt x="14929" y="2776"/>
                  </a:cubicBezTo>
                  <a:cubicBezTo>
                    <a:pt x="12882" y="1070"/>
                    <a:pt x="10986" y="1"/>
                    <a:pt x="93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8" name="Google Shape;3998;p66"/>
            <p:cNvSpPr/>
            <p:nvPr/>
          </p:nvSpPr>
          <p:spPr>
            <a:xfrm>
              <a:off x="3862450" y="430500"/>
              <a:ext cx="747975" cy="1120700"/>
            </a:xfrm>
            <a:custGeom>
              <a:rect b="b" l="l" r="r" t="t"/>
              <a:pathLst>
                <a:path extrusionOk="0" h="44828" w="29919">
                  <a:moveTo>
                    <a:pt x="20092" y="1"/>
                  </a:moveTo>
                  <a:cubicBezTo>
                    <a:pt x="11582" y="1"/>
                    <a:pt x="0" y="35834"/>
                    <a:pt x="0" y="35834"/>
                  </a:cubicBezTo>
                  <a:cubicBezTo>
                    <a:pt x="0" y="35834"/>
                    <a:pt x="6357" y="28526"/>
                    <a:pt x="8567" y="28526"/>
                  </a:cubicBezTo>
                  <a:cubicBezTo>
                    <a:pt x="8960" y="28526"/>
                    <a:pt x="9221" y="28756"/>
                    <a:pt x="9294" y="29299"/>
                  </a:cubicBezTo>
                  <a:cubicBezTo>
                    <a:pt x="9654" y="31337"/>
                    <a:pt x="9414" y="33376"/>
                    <a:pt x="8634" y="35294"/>
                  </a:cubicBezTo>
                  <a:cubicBezTo>
                    <a:pt x="8634" y="35294"/>
                    <a:pt x="11508" y="30860"/>
                    <a:pt x="12943" y="30860"/>
                  </a:cubicBezTo>
                  <a:cubicBezTo>
                    <a:pt x="13374" y="30860"/>
                    <a:pt x="13675" y="31259"/>
                    <a:pt x="13731" y="32296"/>
                  </a:cubicBezTo>
                  <a:cubicBezTo>
                    <a:pt x="13851" y="35114"/>
                    <a:pt x="12112" y="39072"/>
                    <a:pt x="12112" y="39072"/>
                  </a:cubicBezTo>
                  <a:cubicBezTo>
                    <a:pt x="12112" y="39072"/>
                    <a:pt x="15127" y="36411"/>
                    <a:pt x="16410" y="36411"/>
                  </a:cubicBezTo>
                  <a:cubicBezTo>
                    <a:pt x="16795" y="36411"/>
                    <a:pt x="17024" y="36650"/>
                    <a:pt x="16968" y="37273"/>
                  </a:cubicBezTo>
                  <a:cubicBezTo>
                    <a:pt x="16788" y="39191"/>
                    <a:pt x="16369" y="40990"/>
                    <a:pt x="15769" y="42789"/>
                  </a:cubicBezTo>
                  <a:cubicBezTo>
                    <a:pt x="15769" y="42789"/>
                    <a:pt x="20985" y="43748"/>
                    <a:pt x="21405" y="44827"/>
                  </a:cubicBezTo>
                  <a:cubicBezTo>
                    <a:pt x="21405" y="44827"/>
                    <a:pt x="29919" y="4236"/>
                    <a:pt x="21345" y="279"/>
                  </a:cubicBezTo>
                  <a:cubicBezTo>
                    <a:pt x="20936" y="91"/>
                    <a:pt x="20518" y="1"/>
                    <a:pt x="2009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9" name="Google Shape;3999;p66"/>
            <p:cNvSpPr/>
            <p:nvPr/>
          </p:nvSpPr>
          <p:spPr>
            <a:xfrm>
              <a:off x="4288150" y="432550"/>
              <a:ext cx="329775" cy="1120150"/>
            </a:xfrm>
            <a:custGeom>
              <a:rect b="b" l="l" r="r" t="t"/>
              <a:pathLst>
                <a:path extrusionOk="0" h="44806" w="13191">
                  <a:moveTo>
                    <a:pt x="3392" y="1"/>
                  </a:moveTo>
                  <a:cubicBezTo>
                    <a:pt x="2370" y="1"/>
                    <a:pt x="1305" y="502"/>
                    <a:pt x="240" y="1396"/>
                  </a:cubicBezTo>
                  <a:cubicBezTo>
                    <a:pt x="6356" y="6553"/>
                    <a:pt x="1559" y="34613"/>
                    <a:pt x="0" y="43007"/>
                  </a:cubicBezTo>
                  <a:cubicBezTo>
                    <a:pt x="1499" y="43366"/>
                    <a:pt x="4377" y="44026"/>
                    <a:pt x="4677" y="44805"/>
                  </a:cubicBezTo>
                  <a:cubicBezTo>
                    <a:pt x="4677" y="44805"/>
                    <a:pt x="13191" y="4214"/>
                    <a:pt x="4617" y="257"/>
                  </a:cubicBezTo>
                  <a:cubicBezTo>
                    <a:pt x="4218" y="84"/>
                    <a:pt x="3809" y="1"/>
                    <a:pt x="33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0" name="Google Shape;4000;p66"/>
            <p:cNvSpPr/>
            <p:nvPr/>
          </p:nvSpPr>
          <p:spPr>
            <a:xfrm>
              <a:off x="3857950" y="1134475"/>
              <a:ext cx="259350" cy="266825"/>
            </a:xfrm>
            <a:custGeom>
              <a:rect b="b" l="l" r="r" t="t"/>
              <a:pathLst>
                <a:path extrusionOk="0" h="10673" w="10374">
                  <a:moveTo>
                    <a:pt x="8095" y="0"/>
                  </a:moveTo>
                  <a:cubicBezTo>
                    <a:pt x="7915" y="60"/>
                    <a:pt x="7735" y="120"/>
                    <a:pt x="7555" y="180"/>
                  </a:cubicBezTo>
                  <a:cubicBezTo>
                    <a:pt x="7135" y="420"/>
                    <a:pt x="6716" y="660"/>
                    <a:pt x="6356" y="960"/>
                  </a:cubicBezTo>
                  <a:cubicBezTo>
                    <a:pt x="5337" y="1799"/>
                    <a:pt x="4318" y="2758"/>
                    <a:pt x="3418" y="3778"/>
                  </a:cubicBezTo>
                  <a:cubicBezTo>
                    <a:pt x="1500" y="5936"/>
                    <a:pt x="1" y="8514"/>
                    <a:pt x="61" y="8514"/>
                  </a:cubicBezTo>
                  <a:cubicBezTo>
                    <a:pt x="63" y="8517"/>
                    <a:pt x="67" y="8518"/>
                    <a:pt x="71" y="8518"/>
                  </a:cubicBezTo>
                  <a:cubicBezTo>
                    <a:pt x="154" y="8518"/>
                    <a:pt x="513" y="7936"/>
                    <a:pt x="1200" y="7135"/>
                  </a:cubicBezTo>
                  <a:cubicBezTo>
                    <a:pt x="1859" y="6236"/>
                    <a:pt x="2819" y="5157"/>
                    <a:pt x="3838" y="4137"/>
                  </a:cubicBezTo>
                  <a:cubicBezTo>
                    <a:pt x="4737" y="3118"/>
                    <a:pt x="5697" y="2279"/>
                    <a:pt x="6776" y="1499"/>
                  </a:cubicBezTo>
                  <a:cubicBezTo>
                    <a:pt x="7076" y="1259"/>
                    <a:pt x="7435" y="1020"/>
                    <a:pt x="7855" y="900"/>
                  </a:cubicBezTo>
                  <a:cubicBezTo>
                    <a:pt x="7975" y="780"/>
                    <a:pt x="8095" y="780"/>
                    <a:pt x="8215" y="720"/>
                  </a:cubicBezTo>
                  <a:lnTo>
                    <a:pt x="8574" y="720"/>
                  </a:lnTo>
                  <a:cubicBezTo>
                    <a:pt x="8934" y="780"/>
                    <a:pt x="9234" y="1020"/>
                    <a:pt x="9354" y="1379"/>
                  </a:cubicBezTo>
                  <a:cubicBezTo>
                    <a:pt x="9714" y="2219"/>
                    <a:pt x="9534" y="3718"/>
                    <a:pt x="9234" y="5097"/>
                  </a:cubicBezTo>
                  <a:cubicBezTo>
                    <a:pt x="8934" y="6416"/>
                    <a:pt x="8574" y="7675"/>
                    <a:pt x="8155" y="8934"/>
                  </a:cubicBezTo>
                  <a:cubicBezTo>
                    <a:pt x="7915" y="9534"/>
                    <a:pt x="7735" y="10073"/>
                    <a:pt x="7615" y="10673"/>
                  </a:cubicBezTo>
                  <a:cubicBezTo>
                    <a:pt x="7915" y="10193"/>
                    <a:pt x="8215" y="9653"/>
                    <a:pt x="8395" y="9054"/>
                  </a:cubicBezTo>
                  <a:cubicBezTo>
                    <a:pt x="8934" y="7795"/>
                    <a:pt x="9354" y="6536"/>
                    <a:pt x="9714" y="5217"/>
                  </a:cubicBezTo>
                  <a:cubicBezTo>
                    <a:pt x="10073" y="3838"/>
                    <a:pt x="10373" y="2339"/>
                    <a:pt x="9953" y="1080"/>
                  </a:cubicBezTo>
                  <a:cubicBezTo>
                    <a:pt x="9834" y="780"/>
                    <a:pt x="9654" y="540"/>
                    <a:pt x="9414" y="360"/>
                  </a:cubicBezTo>
                  <a:cubicBezTo>
                    <a:pt x="9234" y="180"/>
                    <a:pt x="8994" y="60"/>
                    <a:pt x="87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66"/>
            <p:cNvSpPr/>
            <p:nvPr/>
          </p:nvSpPr>
          <p:spPr>
            <a:xfrm>
              <a:off x="4076800" y="1198925"/>
              <a:ext cx="143925" cy="257850"/>
            </a:xfrm>
            <a:custGeom>
              <a:rect b="b" l="l" r="r" t="t"/>
              <a:pathLst>
                <a:path extrusionOk="0" h="10314" w="5757">
                  <a:moveTo>
                    <a:pt x="4557" y="0"/>
                  </a:moveTo>
                  <a:cubicBezTo>
                    <a:pt x="4257" y="60"/>
                    <a:pt x="3957" y="180"/>
                    <a:pt x="3718" y="360"/>
                  </a:cubicBezTo>
                  <a:cubicBezTo>
                    <a:pt x="3238" y="660"/>
                    <a:pt x="2818" y="1020"/>
                    <a:pt x="2459" y="1499"/>
                  </a:cubicBezTo>
                  <a:cubicBezTo>
                    <a:pt x="1499" y="2579"/>
                    <a:pt x="660" y="3778"/>
                    <a:pt x="0" y="5097"/>
                  </a:cubicBezTo>
                  <a:cubicBezTo>
                    <a:pt x="1" y="5098"/>
                    <a:pt x="3" y="5098"/>
                    <a:pt x="4" y="5098"/>
                  </a:cubicBezTo>
                  <a:cubicBezTo>
                    <a:pt x="101" y="5098"/>
                    <a:pt x="1344" y="3334"/>
                    <a:pt x="2818" y="1859"/>
                  </a:cubicBezTo>
                  <a:cubicBezTo>
                    <a:pt x="3178" y="1439"/>
                    <a:pt x="3598" y="1140"/>
                    <a:pt x="4017" y="900"/>
                  </a:cubicBezTo>
                  <a:cubicBezTo>
                    <a:pt x="4197" y="780"/>
                    <a:pt x="4377" y="720"/>
                    <a:pt x="4557" y="660"/>
                  </a:cubicBezTo>
                  <a:cubicBezTo>
                    <a:pt x="4677" y="660"/>
                    <a:pt x="4797" y="720"/>
                    <a:pt x="4797" y="840"/>
                  </a:cubicBezTo>
                  <a:cubicBezTo>
                    <a:pt x="4917" y="1080"/>
                    <a:pt x="4977" y="1320"/>
                    <a:pt x="5037" y="1559"/>
                  </a:cubicBezTo>
                  <a:lnTo>
                    <a:pt x="5037" y="1919"/>
                  </a:lnTo>
                  <a:lnTo>
                    <a:pt x="5037" y="2279"/>
                  </a:lnTo>
                  <a:cubicBezTo>
                    <a:pt x="5037" y="2579"/>
                    <a:pt x="4977" y="2938"/>
                    <a:pt x="4977" y="3238"/>
                  </a:cubicBezTo>
                  <a:cubicBezTo>
                    <a:pt x="4857" y="4197"/>
                    <a:pt x="4677" y="5157"/>
                    <a:pt x="4377" y="6116"/>
                  </a:cubicBezTo>
                  <a:cubicBezTo>
                    <a:pt x="4077" y="7135"/>
                    <a:pt x="3718" y="8215"/>
                    <a:pt x="3478" y="8934"/>
                  </a:cubicBezTo>
                  <a:cubicBezTo>
                    <a:pt x="3298" y="9354"/>
                    <a:pt x="3238" y="9833"/>
                    <a:pt x="3178" y="10313"/>
                  </a:cubicBezTo>
                  <a:cubicBezTo>
                    <a:pt x="3418" y="9893"/>
                    <a:pt x="3598" y="9474"/>
                    <a:pt x="3778" y="9054"/>
                  </a:cubicBezTo>
                  <a:cubicBezTo>
                    <a:pt x="4077" y="8275"/>
                    <a:pt x="4497" y="7315"/>
                    <a:pt x="4857" y="6236"/>
                  </a:cubicBezTo>
                  <a:cubicBezTo>
                    <a:pt x="5217" y="5277"/>
                    <a:pt x="5516" y="4317"/>
                    <a:pt x="5636" y="3298"/>
                  </a:cubicBezTo>
                  <a:cubicBezTo>
                    <a:pt x="5696" y="2938"/>
                    <a:pt x="5696" y="2639"/>
                    <a:pt x="5756" y="2279"/>
                  </a:cubicBezTo>
                  <a:lnTo>
                    <a:pt x="5756" y="1919"/>
                  </a:lnTo>
                  <a:lnTo>
                    <a:pt x="5756" y="1499"/>
                  </a:lnTo>
                  <a:cubicBezTo>
                    <a:pt x="5696" y="1140"/>
                    <a:pt x="5576" y="720"/>
                    <a:pt x="5396" y="420"/>
                  </a:cubicBezTo>
                  <a:cubicBezTo>
                    <a:pt x="5217" y="120"/>
                    <a:pt x="4857" y="0"/>
                    <a:pt x="45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p66"/>
            <p:cNvSpPr/>
            <p:nvPr/>
          </p:nvSpPr>
          <p:spPr>
            <a:xfrm>
              <a:off x="4171225" y="1331225"/>
              <a:ext cx="242850" cy="276925"/>
            </a:xfrm>
            <a:custGeom>
              <a:rect b="b" l="l" r="r" t="t"/>
              <a:pathLst>
                <a:path extrusionOk="0" h="11077" w="9714">
                  <a:moveTo>
                    <a:pt x="3932" y="0"/>
                  </a:moveTo>
                  <a:cubicBezTo>
                    <a:pt x="3759" y="0"/>
                    <a:pt x="3584" y="34"/>
                    <a:pt x="3418" y="105"/>
                  </a:cubicBezTo>
                  <a:cubicBezTo>
                    <a:pt x="3118" y="225"/>
                    <a:pt x="2759" y="404"/>
                    <a:pt x="2459" y="584"/>
                  </a:cubicBezTo>
                  <a:cubicBezTo>
                    <a:pt x="1979" y="944"/>
                    <a:pt x="1500" y="1364"/>
                    <a:pt x="1080" y="1843"/>
                  </a:cubicBezTo>
                  <a:cubicBezTo>
                    <a:pt x="600" y="2263"/>
                    <a:pt x="240" y="2743"/>
                    <a:pt x="1" y="3342"/>
                  </a:cubicBezTo>
                  <a:cubicBezTo>
                    <a:pt x="420" y="2863"/>
                    <a:pt x="840" y="2443"/>
                    <a:pt x="1260" y="2023"/>
                  </a:cubicBezTo>
                  <a:cubicBezTo>
                    <a:pt x="1739" y="1664"/>
                    <a:pt x="2219" y="1244"/>
                    <a:pt x="2699" y="944"/>
                  </a:cubicBezTo>
                  <a:cubicBezTo>
                    <a:pt x="2998" y="764"/>
                    <a:pt x="3238" y="644"/>
                    <a:pt x="3598" y="584"/>
                  </a:cubicBezTo>
                  <a:cubicBezTo>
                    <a:pt x="3718" y="524"/>
                    <a:pt x="3838" y="494"/>
                    <a:pt x="3958" y="494"/>
                  </a:cubicBezTo>
                  <a:cubicBezTo>
                    <a:pt x="4078" y="494"/>
                    <a:pt x="4198" y="524"/>
                    <a:pt x="4317" y="584"/>
                  </a:cubicBezTo>
                  <a:cubicBezTo>
                    <a:pt x="4617" y="1004"/>
                    <a:pt x="4677" y="1544"/>
                    <a:pt x="4557" y="2023"/>
                  </a:cubicBezTo>
                  <a:cubicBezTo>
                    <a:pt x="4497" y="2563"/>
                    <a:pt x="4437" y="3043"/>
                    <a:pt x="4317" y="3522"/>
                  </a:cubicBezTo>
                  <a:cubicBezTo>
                    <a:pt x="4078" y="4302"/>
                    <a:pt x="3898" y="4841"/>
                    <a:pt x="3898" y="4841"/>
                  </a:cubicBezTo>
                  <a:lnTo>
                    <a:pt x="3658" y="5501"/>
                  </a:lnTo>
                  <a:cubicBezTo>
                    <a:pt x="3598" y="5741"/>
                    <a:pt x="3538" y="5980"/>
                    <a:pt x="3418" y="6220"/>
                  </a:cubicBezTo>
                  <a:cubicBezTo>
                    <a:pt x="3418" y="6340"/>
                    <a:pt x="3358" y="6400"/>
                    <a:pt x="3358" y="6460"/>
                  </a:cubicBezTo>
                  <a:cubicBezTo>
                    <a:pt x="3298" y="6520"/>
                    <a:pt x="3298" y="6580"/>
                    <a:pt x="3238" y="6700"/>
                  </a:cubicBezTo>
                  <a:lnTo>
                    <a:pt x="2819" y="7599"/>
                  </a:lnTo>
                  <a:lnTo>
                    <a:pt x="3898" y="7599"/>
                  </a:lnTo>
                  <a:lnTo>
                    <a:pt x="4497" y="7659"/>
                  </a:lnTo>
                  <a:cubicBezTo>
                    <a:pt x="4917" y="7659"/>
                    <a:pt x="5337" y="7719"/>
                    <a:pt x="5756" y="7839"/>
                  </a:cubicBezTo>
                  <a:cubicBezTo>
                    <a:pt x="6596" y="8019"/>
                    <a:pt x="7375" y="8379"/>
                    <a:pt x="8035" y="8858"/>
                  </a:cubicBezTo>
                  <a:cubicBezTo>
                    <a:pt x="8634" y="9218"/>
                    <a:pt x="9054" y="9758"/>
                    <a:pt x="9354" y="10357"/>
                  </a:cubicBezTo>
                  <a:cubicBezTo>
                    <a:pt x="9594" y="10777"/>
                    <a:pt x="9654" y="11077"/>
                    <a:pt x="9714" y="11077"/>
                  </a:cubicBezTo>
                  <a:cubicBezTo>
                    <a:pt x="9714" y="11077"/>
                    <a:pt x="9714" y="11017"/>
                    <a:pt x="9714" y="10837"/>
                  </a:cubicBezTo>
                  <a:cubicBezTo>
                    <a:pt x="9654" y="10657"/>
                    <a:pt x="9654" y="10417"/>
                    <a:pt x="9534" y="10237"/>
                  </a:cubicBezTo>
                  <a:cubicBezTo>
                    <a:pt x="9294" y="9578"/>
                    <a:pt x="8874" y="9038"/>
                    <a:pt x="8275" y="8559"/>
                  </a:cubicBezTo>
                  <a:cubicBezTo>
                    <a:pt x="7555" y="8019"/>
                    <a:pt x="6776" y="7599"/>
                    <a:pt x="5876" y="7359"/>
                  </a:cubicBezTo>
                  <a:cubicBezTo>
                    <a:pt x="5457" y="7240"/>
                    <a:pt x="4977" y="7180"/>
                    <a:pt x="4557" y="7120"/>
                  </a:cubicBezTo>
                  <a:cubicBezTo>
                    <a:pt x="4317" y="7000"/>
                    <a:pt x="4018" y="7000"/>
                    <a:pt x="3898" y="7000"/>
                  </a:cubicBezTo>
                  <a:lnTo>
                    <a:pt x="3838" y="7000"/>
                  </a:lnTo>
                  <a:lnTo>
                    <a:pt x="3898" y="6940"/>
                  </a:lnTo>
                  <a:cubicBezTo>
                    <a:pt x="3958" y="6760"/>
                    <a:pt x="3958" y="6640"/>
                    <a:pt x="4018" y="6520"/>
                  </a:cubicBezTo>
                  <a:lnTo>
                    <a:pt x="4317" y="5741"/>
                  </a:lnTo>
                  <a:cubicBezTo>
                    <a:pt x="4497" y="5381"/>
                    <a:pt x="4557" y="5141"/>
                    <a:pt x="4557" y="5141"/>
                  </a:cubicBezTo>
                  <a:cubicBezTo>
                    <a:pt x="4557" y="5141"/>
                    <a:pt x="4737" y="4541"/>
                    <a:pt x="4917" y="3702"/>
                  </a:cubicBezTo>
                  <a:cubicBezTo>
                    <a:pt x="5037" y="3162"/>
                    <a:pt x="5157" y="2683"/>
                    <a:pt x="5157" y="2143"/>
                  </a:cubicBezTo>
                  <a:cubicBezTo>
                    <a:pt x="5217" y="1843"/>
                    <a:pt x="5217" y="1484"/>
                    <a:pt x="5157" y="1184"/>
                  </a:cubicBezTo>
                  <a:cubicBezTo>
                    <a:pt x="5157" y="824"/>
                    <a:pt x="4977" y="464"/>
                    <a:pt x="4677" y="225"/>
                  </a:cubicBezTo>
                  <a:cubicBezTo>
                    <a:pt x="4459" y="79"/>
                    <a:pt x="4198" y="0"/>
                    <a:pt x="3932" y="0"/>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66"/>
            <p:cNvSpPr/>
            <p:nvPr/>
          </p:nvSpPr>
          <p:spPr>
            <a:xfrm>
              <a:off x="2730775" y="1095500"/>
              <a:ext cx="280325" cy="260825"/>
            </a:xfrm>
            <a:custGeom>
              <a:rect b="b" l="l" r="r" t="t"/>
              <a:pathLst>
                <a:path extrusionOk="0" h="10433" w="11213">
                  <a:moveTo>
                    <a:pt x="1799" y="0"/>
                  </a:moveTo>
                  <a:cubicBezTo>
                    <a:pt x="1619" y="0"/>
                    <a:pt x="1439" y="0"/>
                    <a:pt x="1319" y="60"/>
                  </a:cubicBezTo>
                  <a:cubicBezTo>
                    <a:pt x="1079" y="180"/>
                    <a:pt x="840" y="300"/>
                    <a:pt x="720" y="480"/>
                  </a:cubicBezTo>
                  <a:cubicBezTo>
                    <a:pt x="480" y="720"/>
                    <a:pt x="360" y="1020"/>
                    <a:pt x="300" y="1320"/>
                  </a:cubicBezTo>
                  <a:cubicBezTo>
                    <a:pt x="0" y="2579"/>
                    <a:pt x="540" y="4018"/>
                    <a:pt x="1079" y="5337"/>
                  </a:cubicBezTo>
                  <a:cubicBezTo>
                    <a:pt x="1679" y="6596"/>
                    <a:pt x="2278" y="7795"/>
                    <a:pt x="2998" y="8934"/>
                  </a:cubicBezTo>
                  <a:cubicBezTo>
                    <a:pt x="3298" y="9474"/>
                    <a:pt x="3658" y="9953"/>
                    <a:pt x="4077" y="10433"/>
                  </a:cubicBezTo>
                  <a:cubicBezTo>
                    <a:pt x="3837" y="9893"/>
                    <a:pt x="3538" y="9354"/>
                    <a:pt x="3238" y="8814"/>
                  </a:cubicBezTo>
                  <a:cubicBezTo>
                    <a:pt x="2638" y="7615"/>
                    <a:pt x="2039" y="6416"/>
                    <a:pt x="1559" y="5157"/>
                  </a:cubicBezTo>
                  <a:cubicBezTo>
                    <a:pt x="1079" y="3838"/>
                    <a:pt x="660" y="2399"/>
                    <a:pt x="899" y="1439"/>
                  </a:cubicBezTo>
                  <a:cubicBezTo>
                    <a:pt x="959" y="1140"/>
                    <a:pt x="1199" y="840"/>
                    <a:pt x="1559" y="720"/>
                  </a:cubicBezTo>
                  <a:cubicBezTo>
                    <a:pt x="1619" y="690"/>
                    <a:pt x="1679" y="675"/>
                    <a:pt x="1739" y="675"/>
                  </a:cubicBezTo>
                  <a:cubicBezTo>
                    <a:pt x="1799" y="675"/>
                    <a:pt x="1859" y="690"/>
                    <a:pt x="1919" y="720"/>
                  </a:cubicBezTo>
                  <a:cubicBezTo>
                    <a:pt x="2039" y="720"/>
                    <a:pt x="2159" y="720"/>
                    <a:pt x="2338" y="780"/>
                  </a:cubicBezTo>
                  <a:cubicBezTo>
                    <a:pt x="2698" y="900"/>
                    <a:pt x="3118" y="1020"/>
                    <a:pt x="3478" y="1200"/>
                  </a:cubicBezTo>
                  <a:cubicBezTo>
                    <a:pt x="4617" y="1859"/>
                    <a:pt x="5756" y="2579"/>
                    <a:pt x="6775" y="3358"/>
                  </a:cubicBezTo>
                  <a:cubicBezTo>
                    <a:pt x="7914" y="4257"/>
                    <a:pt x="8994" y="5217"/>
                    <a:pt x="9833" y="5936"/>
                  </a:cubicBezTo>
                  <a:cubicBezTo>
                    <a:pt x="10612" y="6656"/>
                    <a:pt x="11092" y="7195"/>
                    <a:pt x="11152" y="7195"/>
                  </a:cubicBezTo>
                  <a:cubicBezTo>
                    <a:pt x="11212" y="7135"/>
                    <a:pt x="9353" y="4857"/>
                    <a:pt x="7075" y="2998"/>
                  </a:cubicBezTo>
                  <a:cubicBezTo>
                    <a:pt x="6056" y="2099"/>
                    <a:pt x="4977" y="1320"/>
                    <a:pt x="3777" y="600"/>
                  </a:cubicBezTo>
                  <a:cubicBezTo>
                    <a:pt x="3358" y="420"/>
                    <a:pt x="2938" y="240"/>
                    <a:pt x="2518" y="120"/>
                  </a:cubicBezTo>
                  <a:cubicBezTo>
                    <a:pt x="2338" y="60"/>
                    <a:pt x="2099" y="0"/>
                    <a:pt x="1919" y="0"/>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66"/>
            <p:cNvSpPr/>
            <p:nvPr/>
          </p:nvSpPr>
          <p:spPr>
            <a:xfrm>
              <a:off x="2636325" y="1176450"/>
              <a:ext cx="155925" cy="250325"/>
            </a:xfrm>
            <a:custGeom>
              <a:rect b="b" l="l" r="r" t="t"/>
              <a:pathLst>
                <a:path extrusionOk="0" h="10013" w="6237">
                  <a:moveTo>
                    <a:pt x="1020" y="0"/>
                  </a:moveTo>
                  <a:cubicBezTo>
                    <a:pt x="660" y="0"/>
                    <a:pt x="361" y="240"/>
                    <a:pt x="241" y="540"/>
                  </a:cubicBezTo>
                  <a:cubicBezTo>
                    <a:pt x="61" y="899"/>
                    <a:pt x="1" y="1259"/>
                    <a:pt x="61" y="1619"/>
                  </a:cubicBezTo>
                  <a:lnTo>
                    <a:pt x="61" y="2039"/>
                  </a:lnTo>
                  <a:cubicBezTo>
                    <a:pt x="61" y="2039"/>
                    <a:pt x="61" y="2159"/>
                    <a:pt x="121" y="2398"/>
                  </a:cubicBezTo>
                  <a:cubicBezTo>
                    <a:pt x="181" y="2758"/>
                    <a:pt x="241" y="3118"/>
                    <a:pt x="361" y="3418"/>
                  </a:cubicBezTo>
                  <a:cubicBezTo>
                    <a:pt x="660" y="4377"/>
                    <a:pt x="1080" y="5336"/>
                    <a:pt x="1560" y="6236"/>
                  </a:cubicBezTo>
                  <a:cubicBezTo>
                    <a:pt x="2039" y="7195"/>
                    <a:pt x="2639" y="8094"/>
                    <a:pt x="3059" y="8814"/>
                  </a:cubicBezTo>
                  <a:cubicBezTo>
                    <a:pt x="3239" y="9234"/>
                    <a:pt x="3538" y="9653"/>
                    <a:pt x="3898" y="10013"/>
                  </a:cubicBezTo>
                  <a:cubicBezTo>
                    <a:pt x="3778" y="9533"/>
                    <a:pt x="3598" y="9114"/>
                    <a:pt x="3358" y="8694"/>
                  </a:cubicBezTo>
                  <a:cubicBezTo>
                    <a:pt x="2999" y="7974"/>
                    <a:pt x="2519" y="7015"/>
                    <a:pt x="2039" y="6056"/>
                  </a:cubicBezTo>
                  <a:cubicBezTo>
                    <a:pt x="1620" y="5156"/>
                    <a:pt x="1320" y="4197"/>
                    <a:pt x="1020" y="3298"/>
                  </a:cubicBezTo>
                  <a:cubicBezTo>
                    <a:pt x="960" y="2938"/>
                    <a:pt x="900" y="2638"/>
                    <a:pt x="840" y="2338"/>
                  </a:cubicBezTo>
                  <a:cubicBezTo>
                    <a:pt x="840" y="2099"/>
                    <a:pt x="780" y="1979"/>
                    <a:pt x="780" y="1979"/>
                  </a:cubicBezTo>
                  <a:cubicBezTo>
                    <a:pt x="780" y="1979"/>
                    <a:pt x="780" y="1859"/>
                    <a:pt x="780" y="1619"/>
                  </a:cubicBezTo>
                  <a:cubicBezTo>
                    <a:pt x="720" y="1379"/>
                    <a:pt x="720" y="1079"/>
                    <a:pt x="840" y="840"/>
                  </a:cubicBezTo>
                  <a:cubicBezTo>
                    <a:pt x="840" y="720"/>
                    <a:pt x="960" y="660"/>
                    <a:pt x="1080" y="660"/>
                  </a:cubicBezTo>
                  <a:cubicBezTo>
                    <a:pt x="1260" y="660"/>
                    <a:pt x="1440" y="720"/>
                    <a:pt x="1620" y="780"/>
                  </a:cubicBezTo>
                  <a:cubicBezTo>
                    <a:pt x="2099" y="959"/>
                    <a:pt x="2519" y="1199"/>
                    <a:pt x="2939" y="1499"/>
                  </a:cubicBezTo>
                  <a:cubicBezTo>
                    <a:pt x="4645" y="2793"/>
                    <a:pt x="6120" y="4319"/>
                    <a:pt x="6231" y="4319"/>
                  </a:cubicBezTo>
                  <a:cubicBezTo>
                    <a:pt x="6234" y="4319"/>
                    <a:pt x="6235" y="4318"/>
                    <a:pt x="6236" y="4317"/>
                  </a:cubicBezTo>
                  <a:cubicBezTo>
                    <a:pt x="5397" y="3118"/>
                    <a:pt x="4378" y="2039"/>
                    <a:pt x="3239" y="1139"/>
                  </a:cubicBezTo>
                  <a:cubicBezTo>
                    <a:pt x="2819" y="780"/>
                    <a:pt x="2339" y="480"/>
                    <a:pt x="1860" y="180"/>
                  </a:cubicBezTo>
                  <a:cubicBezTo>
                    <a:pt x="1620" y="60"/>
                    <a:pt x="1320" y="0"/>
                    <a:pt x="1020" y="0"/>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p66"/>
            <p:cNvSpPr/>
            <p:nvPr/>
          </p:nvSpPr>
          <p:spPr>
            <a:xfrm>
              <a:off x="2499925" y="1319200"/>
              <a:ext cx="211375" cy="296450"/>
            </a:xfrm>
            <a:custGeom>
              <a:rect b="b" l="l" r="r" t="t"/>
              <a:pathLst>
                <a:path extrusionOk="0" h="11858" w="8455">
                  <a:moveTo>
                    <a:pt x="4259" y="0"/>
                  </a:moveTo>
                  <a:cubicBezTo>
                    <a:pt x="3929" y="0"/>
                    <a:pt x="3641" y="123"/>
                    <a:pt x="3418" y="346"/>
                  </a:cubicBezTo>
                  <a:cubicBezTo>
                    <a:pt x="3179" y="646"/>
                    <a:pt x="3059" y="1005"/>
                    <a:pt x="3119" y="1365"/>
                  </a:cubicBezTo>
                  <a:cubicBezTo>
                    <a:pt x="3119" y="1665"/>
                    <a:pt x="3119" y="1965"/>
                    <a:pt x="3179" y="2264"/>
                  </a:cubicBezTo>
                  <a:cubicBezTo>
                    <a:pt x="3298" y="2804"/>
                    <a:pt x="3478" y="3284"/>
                    <a:pt x="3658" y="3763"/>
                  </a:cubicBezTo>
                  <a:cubicBezTo>
                    <a:pt x="4018" y="4603"/>
                    <a:pt x="4258" y="5142"/>
                    <a:pt x="4258" y="5142"/>
                  </a:cubicBezTo>
                  <a:lnTo>
                    <a:pt x="4617" y="5742"/>
                  </a:lnTo>
                  <a:lnTo>
                    <a:pt x="4977" y="6461"/>
                  </a:lnTo>
                  <a:lnTo>
                    <a:pt x="5217" y="6821"/>
                  </a:lnTo>
                  <a:lnTo>
                    <a:pt x="5277" y="6881"/>
                  </a:lnTo>
                  <a:lnTo>
                    <a:pt x="5157" y="6881"/>
                  </a:lnTo>
                  <a:cubicBezTo>
                    <a:pt x="4977" y="6941"/>
                    <a:pt x="4737" y="7001"/>
                    <a:pt x="4558" y="7061"/>
                  </a:cubicBezTo>
                  <a:cubicBezTo>
                    <a:pt x="4138" y="7181"/>
                    <a:pt x="3718" y="7361"/>
                    <a:pt x="3298" y="7541"/>
                  </a:cubicBezTo>
                  <a:cubicBezTo>
                    <a:pt x="2459" y="7900"/>
                    <a:pt x="1680" y="8440"/>
                    <a:pt x="1080" y="9100"/>
                  </a:cubicBezTo>
                  <a:cubicBezTo>
                    <a:pt x="600" y="9639"/>
                    <a:pt x="241" y="10239"/>
                    <a:pt x="121" y="10958"/>
                  </a:cubicBezTo>
                  <a:cubicBezTo>
                    <a:pt x="61" y="11138"/>
                    <a:pt x="61" y="11378"/>
                    <a:pt x="61" y="11558"/>
                  </a:cubicBezTo>
                  <a:cubicBezTo>
                    <a:pt x="1" y="11798"/>
                    <a:pt x="1" y="11858"/>
                    <a:pt x="61" y="11858"/>
                  </a:cubicBezTo>
                  <a:cubicBezTo>
                    <a:pt x="121" y="11858"/>
                    <a:pt x="121" y="11558"/>
                    <a:pt x="241" y="11078"/>
                  </a:cubicBezTo>
                  <a:cubicBezTo>
                    <a:pt x="480" y="10419"/>
                    <a:pt x="840" y="9819"/>
                    <a:pt x="1320" y="9399"/>
                  </a:cubicBezTo>
                  <a:cubicBezTo>
                    <a:pt x="1919" y="8800"/>
                    <a:pt x="2639" y="8380"/>
                    <a:pt x="3478" y="8080"/>
                  </a:cubicBezTo>
                  <a:cubicBezTo>
                    <a:pt x="3838" y="7900"/>
                    <a:pt x="4258" y="7780"/>
                    <a:pt x="4677" y="7661"/>
                  </a:cubicBezTo>
                  <a:cubicBezTo>
                    <a:pt x="4857" y="7601"/>
                    <a:pt x="5037" y="7541"/>
                    <a:pt x="5277" y="7541"/>
                  </a:cubicBezTo>
                  <a:lnTo>
                    <a:pt x="6296" y="7361"/>
                  </a:lnTo>
                  <a:lnTo>
                    <a:pt x="5817" y="6581"/>
                  </a:lnTo>
                  <a:cubicBezTo>
                    <a:pt x="5697" y="6401"/>
                    <a:pt x="5697" y="6401"/>
                    <a:pt x="5637" y="6282"/>
                  </a:cubicBezTo>
                  <a:lnTo>
                    <a:pt x="5517" y="6102"/>
                  </a:lnTo>
                  <a:cubicBezTo>
                    <a:pt x="5397" y="5862"/>
                    <a:pt x="5277" y="5622"/>
                    <a:pt x="5157" y="5442"/>
                  </a:cubicBezTo>
                  <a:lnTo>
                    <a:pt x="4857" y="4843"/>
                  </a:lnTo>
                  <a:cubicBezTo>
                    <a:pt x="4857" y="4843"/>
                    <a:pt x="4617" y="4303"/>
                    <a:pt x="4258" y="3524"/>
                  </a:cubicBezTo>
                  <a:cubicBezTo>
                    <a:pt x="4018" y="3104"/>
                    <a:pt x="3898" y="2624"/>
                    <a:pt x="3778" y="2145"/>
                  </a:cubicBezTo>
                  <a:cubicBezTo>
                    <a:pt x="3538" y="1665"/>
                    <a:pt x="3598" y="1125"/>
                    <a:pt x="3778" y="706"/>
                  </a:cubicBezTo>
                  <a:cubicBezTo>
                    <a:pt x="3958" y="571"/>
                    <a:pt x="4138" y="503"/>
                    <a:pt x="4343" y="503"/>
                  </a:cubicBezTo>
                  <a:cubicBezTo>
                    <a:pt x="4411" y="503"/>
                    <a:pt x="4483" y="511"/>
                    <a:pt x="4558" y="526"/>
                  </a:cubicBezTo>
                  <a:cubicBezTo>
                    <a:pt x="4857" y="586"/>
                    <a:pt x="5157" y="646"/>
                    <a:pt x="5457" y="825"/>
                  </a:cubicBezTo>
                  <a:cubicBezTo>
                    <a:pt x="5996" y="1065"/>
                    <a:pt x="6536" y="1305"/>
                    <a:pt x="7016" y="1665"/>
                  </a:cubicBezTo>
                  <a:cubicBezTo>
                    <a:pt x="7555" y="2025"/>
                    <a:pt x="7975" y="2384"/>
                    <a:pt x="8455" y="2744"/>
                  </a:cubicBezTo>
                  <a:cubicBezTo>
                    <a:pt x="8155" y="2204"/>
                    <a:pt x="7735" y="1725"/>
                    <a:pt x="7196" y="1425"/>
                  </a:cubicBezTo>
                  <a:cubicBezTo>
                    <a:pt x="6716" y="1005"/>
                    <a:pt x="6176" y="706"/>
                    <a:pt x="5637" y="406"/>
                  </a:cubicBezTo>
                  <a:cubicBezTo>
                    <a:pt x="5277" y="226"/>
                    <a:pt x="4977" y="106"/>
                    <a:pt x="4617" y="46"/>
                  </a:cubicBezTo>
                  <a:cubicBezTo>
                    <a:pt x="4494" y="15"/>
                    <a:pt x="4374" y="0"/>
                    <a:pt x="4259" y="0"/>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6" name="Google Shape;4006;p66"/>
            <p:cNvSpPr/>
            <p:nvPr/>
          </p:nvSpPr>
          <p:spPr>
            <a:xfrm>
              <a:off x="2658825" y="1776000"/>
              <a:ext cx="529125" cy="436250"/>
            </a:xfrm>
            <a:custGeom>
              <a:rect b="b" l="l" r="r" t="t"/>
              <a:pathLst>
                <a:path extrusionOk="0" h="17450" w="21165">
                  <a:moveTo>
                    <a:pt x="21165" y="1"/>
                  </a:moveTo>
                  <a:lnTo>
                    <a:pt x="21165" y="1"/>
                  </a:lnTo>
                  <a:cubicBezTo>
                    <a:pt x="18124" y="4621"/>
                    <a:pt x="9835" y="15972"/>
                    <a:pt x="2308" y="15972"/>
                  </a:cubicBezTo>
                  <a:cubicBezTo>
                    <a:pt x="2118" y="15972"/>
                    <a:pt x="1928" y="15964"/>
                    <a:pt x="1739" y="15950"/>
                  </a:cubicBezTo>
                  <a:cubicBezTo>
                    <a:pt x="1139" y="15890"/>
                    <a:pt x="540" y="15770"/>
                    <a:pt x="0" y="15650"/>
                  </a:cubicBezTo>
                  <a:lnTo>
                    <a:pt x="0" y="15650"/>
                  </a:lnTo>
                  <a:cubicBezTo>
                    <a:pt x="840" y="16369"/>
                    <a:pt x="1859" y="16909"/>
                    <a:pt x="2998" y="17209"/>
                  </a:cubicBezTo>
                  <a:cubicBezTo>
                    <a:pt x="3597" y="17372"/>
                    <a:pt x="4199" y="17449"/>
                    <a:pt x="4800" y="17449"/>
                  </a:cubicBezTo>
                  <a:cubicBezTo>
                    <a:pt x="10818" y="17449"/>
                    <a:pt x="16810" y="9704"/>
                    <a:pt x="20026" y="2999"/>
                  </a:cubicBezTo>
                  <a:cubicBezTo>
                    <a:pt x="20505" y="2040"/>
                    <a:pt x="20865" y="1020"/>
                    <a:pt x="2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7" name="Google Shape;4007;p66"/>
            <p:cNvSpPr/>
            <p:nvPr/>
          </p:nvSpPr>
          <p:spPr>
            <a:xfrm>
              <a:off x="4048325" y="1389300"/>
              <a:ext cx="3025" cy="12000"/>
            </a:xfrm>
            <a:custGeom>
              <a:rect b="b" l="l" r="r" t="t"/>
              <a:pathLst>
                <a:path extrusionOk="0" h="480" w="121">
                  <a:moveTo>
                    <a:pt x="120" y="0"/>
                  </a:moveTo>
                  <a:lnTo>
                    <a:pt x="120" y="0"/>
                  </a:lnTo>
                  <a:cubicBezTo>
                    <a:pt x="60" y="120"/>
                    <a:pt x="0" y="300"/>
                    <a:pt x="0" y="480"/>
                  </a:cubicBezTo>
                  <a:cubicBezTo>
                    <a:pt x="60" y="300"/>
                    <a:pt x="60" y="180"/>
                    <a:pt x="120" y="0"/>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8" name="Google Shape;4008;p66"/>
            <p:cNvSpPr/>
            <p:nvPr/>
          </p:nvSpPr>
          <p:spPr>
            <a:xfrm>
              <a:off x="4169725" y="1203250"/>
              <a:ext cx="39000" cy="193550"/>
            </a:xfrm>
            <a:custGeom>
              <a:rect b="b" l="l" r="r" t="t"/>
              <a:pathLst>
                <a:path extrusionOk="0" h="7742" w="1560">
                  <a:moveTo>
                    <a:pt x="664" y="0"/>
                  </a:moveTo>
                  <a:cubicBezTo>
                    <a:pt x="624" y="0"/>
                    <a:pt x="583" y="3"/>
                    <a:pt x="540" y="7"/>
                  </a:cubicBezTo>
                  <a:cubicBezTo>
                    <a:pt x="1080" y="1626"/>
                    <a:pt x="540" y="5284"/>
                    <a:pt x="1" y="7742"/>
                  </a:cubicBezTo>
                  <a:cubicBezTo>
                    <a:pt x="420" y="6663"/>
                    <a:pt x="1560" y="3725"/>
                    <a:pt x="1500" y="1446"/>
                  </a:cubicBezTo>
                  <a:cubicBezTo>
                    <a:pt x="1444" y="342"/>
                    <a:pt x="1135" y="0"/>
                    <a:pt x="6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66"/>
            <p:cNvSpPr/>
            <p:nvPr/>
          </p:nvSpPr>
          <p:spPr>
            <a:xfrm>
              <a:off x="4043825" y="1143375"/>
              <a:ext cx="56975" cy="245950"/>
            </a:xfrm>
            <a:custGeom>
              <a:rect b="b" l="l" r="r" t="t"/>
              <a:pathLst>
                <a:path extrusionOk="0" h="9838" w="2279">
                  <a:moveTo>
                    <a:pt x="1306" y="1"/>
                  </a:moveTo>
                  <a:cubicBezTo>
                    <a:pt x="950" y="1"/>
                    <a:pt x="501" y="178"/>
                    <a:pt x="0" y="484"/>
                  </a:cubicBezTo>
                  <a:cubicBezTo>
                    <a:pt x="1679" y="1323"/>
                    <a:pt x="660" y="7918"/>
                    <a:pt x="300" y="9837"/>
                  </a:cubicBezTo>
                  <a:cubicBezTo>
                    <a:pt x="720" y="8338"/>
                    <a:pt x="1259" y="6959"/>
                    <a:pt x="1799" y="5580"/>
                  </a:cubicBezTo>
                  <a:cubicBezTo>
                    <a:pt x="2219" y="4021"/>
                    <a:pt x="2279" y="2402"/>
                    <a:pt x="2099" y="784"/>
                  </a:cubicBezTo>
                  <a:cubicBezTo>
                    <a:pt x="2002" y="237"/>
                    <a:pt x="1716" y="1"/>
                    <a:pt x="1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66"/>
            <p:cNvSpPr/>
            <p:nvPr/>
          </p:nvSpPr>
          <p:spPr>
            <a:xfrm>
              <a:off x="3532700" y="1103000"/>
              <a:ext cx="1295075" cy="1133200"/>
            </a:xfrm>
            <a:custGeom>
              <a:rect b="b" l="l" r="r" t="t"/>
              <a:pathLst>
                <a:path extrusionOk="0" h="45328" w="51803">
                  <a:moveTo>
                    <a:pt x="37473" y="0"/>
                  </a:moveTo>
                  <a:cubicBezTo>
                    <a:pt x="36394" y="9533"/>
                    <a:pt x="34595" y="17927"/>
                    <a:pt x="34595" y="17927"/>
                  </a:cubicBezTo>
                  <a:cubicBezTo>
                    <a:pt x="34175" y="16848"/>
                    <a:pt x="28959" y="15949"/>
                    <a:pt x="28959" y="15949"/>
                  </a:cubicBezTo>
                  <a:cubicBezTo>
                    <a:pt x="29619" y="14150"/>
                    <a:pt x="30038" y="12291"/>
                    <a:pt x="30218" y="10433"/>
                  </a:cubicBezTo>
                  <a:cubicBezTo>
                    <a:pt x="30272" y="9783"/>
                    <a:pt x="30033" y="9525"/>
                    <a:pt x="29589" y="9525"/>
                  </a:cubicBezTo>
                  <a:cubicBezTo>
                    <a:pt x="29541" y="9525"/>
                    <a:pt x="29491" y="9528"/>
                    <a:pt x="29439" y="9533"/>
                  </a:cubicBezTo>
                  <a:cubicBezTo>
                    <a:pt x="29679" y="12711"/>
                    <a:pt x="26801" y="17688"/>
                    <a:pt x="26801" y="17688"/>
                  </a:cubicBezTo>
                  <a:cubicBezTo>
                    <a:pt x="26801" y="17688"/>
                    <a:pt x="33756" y="19966"/>
                    <a:pt x="34715" y="21225"/>
                  </a:cubicBezTo>
                  <a:cubicBezTo>
                    <a:pt x="35734" y="22544"/>
                    <a:pt x="42869" y="33456"/>
                    <a:pt x="41610" y="37294"/>
                  </a:cubicBezTo>
                  <a:cubicBezTo>
                    <a:pt x="41379" y="37987"/>
                    <a:pt x="40967" y="38271"/>
                    <a:pt x="40450" y="38271"/>
                  </a:cubicBezTo>
                  <a:cubicBezTo>
                    <a:pt x="38151" y="38271"/>
                    <a:pt x="33756" y="32677"/>
                    <a:pt x="33756" y="32677"/>
                  </a:cubicBezTo>
                  <a:lnTo>
                    <a:pt x="33756" y="32677"/>
                  </a:lnTo>
                  <a:cubicBezTo>
                    <a:pt x="33756" y="32677"/>
                    <a:pt x="35254" y="38553"/>
                    <a:pt x="32736" y="40351"/>
                  </a:cubicBezTo>
                  <a:cubicBezTo>
                    <a:pt x="32436" y="40559"/>
                    <a:pt x="32061" y="40651"/>
                    <a:pt x="31632" y="40651"/>
                  </a:cubicBezTo>
                  <a:cubicBezTo>
                    <a:pt x="28469" y="40651"/>
                    <a:pt x="22329" y="35642"/>
                    <a:pt x="20745" y="34955"/>
                  </a:cubicBezTo>
                  <a:cubicBezTo>
                    <a:pt x="20597" y="34898"/>
                    <a:pt x="20442" y="34871"/>
                    <a:pt x="20281" y="34871"/>
                  </a:cubicBezTo>
                  <a:cubicBezTo>
                    <a:pt x="18421" y="34871"/>
                    <a:pt x="15601" y="38433"/>
                    <a:pt x="9533" y="39812"/>
                  </a:cubicBezTo>
                  <a:cubicBezTo>
                    <a:pt x="9082" y="39919"/>
                    <a:pt x="8642" y="39969"/>
                    <a:pt x="8214" y="39969"/>
                  </a:cubicBezTo>
                  <a:cubicBezTo>
                    <a:pt x="4328" y="39969"/>
                    <a:pt x="1458" y="35851"/>
                    <a:pt x="0" y="33097"/>
                  </a:cubicBezTo>
                  <a:lnTo>
                    <a:pt x="0" y="33097"/>
                  </a:lnTo>
                  <a:cubicBezTo>
                    <a:pt x="1384" y="37766"/>
                    <a:pt x="4233" y="41563"/>
                    <a:pt x="8705" y="41563"/>
                  </a:cubicBezTo>
                  <a:cubicBezTo>
                    <a:pt x="10434" y="41563"/>
                    <a:pt x="12406" y="40996"/>
                    <a:pt x="14629" y="39692"/>
                  </a:cubicBezTo>
                  <a:cubicBezTo>
                    <a:pt x="17145" y="38195"/>
                    <a:pt x="18730" y="37375"/>
                    <a:pt x="20356" y="37375"/>
                  </a:cubicBezTo>
                  <a:cubicBezTo>
                    <a:pt x="21791" y="37375"/>
                    <a:pt x="23257" y="38014"/>
                    <a:pt x="25422" y="39392"/>
                  </a:cubicBezTo>
                  <a:cubicBezTo>
                    <a:pt x="26712" y="40186"/>
                    <a:pt x="31661" y="44803"/>
                    <a:pt x="34380" y="44803"/>
                  </a:cubicBezTo>
                  <a:cubicBezTo>
                    <a:pt x="34945" y="44803"/>
                    <a:pt x="35414" y="44603"/>
                    <a:pt x="35734" y="44129"/>
                  </a:cubicBezTo>
                  <a:cubicBezTo>
                    <a:pt x="36980" y="42236"/>
                    <a:pt x="35617" y="39432"/>
                    <a:pt x="36875" y="39432"/>
                  </a:cubicBezTo>
                  <a:cubicBezTo>
                    <a:pt x="37131" y="39432"/>
                    <a:pt x="37495" y="39548"/>
                    <a:pt x="38013" y="39812"/>
                  </a:cubicBezTo>
                  <a:cubicBezTo>
                    <a:pt x="39991" y="40771"/>
                    <a:pt x="43169" y="43949"/>
                    <a:pt x="46107" y="45328"/>
                  </a:cubicBezTo>
                  <a:cubicBezTo>
                    <a:pt x="47126" y="45088"/>
                    <a:pt x="49944" y="44309"/>
                    <a:pt x="50723" y="41850"/>
                  </a:cubicBezTo>
                  <a:cubicBezTo>
                    <a:pt x="51803" y="38792"/>
                    <a:pt x="39092" y="21465"/>
                    <a:pt x="39092" y="21465"/>
                  </a:cubicBezTo>
                  <a:cubicBezTo>
                    <a:pt x="39571" y="18707"/>
                    <a:pt x="40171" y="14090"/>
                    <a:pt x="40651" y="8694"/>
                  </a:cubicBezTo>
                  <a:lnTo>
                    <a:pt x="40651" y="8694"/>
                  </a:lnTo>
                  <a:lnTo>
                    <a:pt x="40351" y="8754"/>
                  </a:lnTo>
                  <a:cubicBezTo>
                    <a:pt x="40304" y="8761"/>
                    <a:pt x="40258" y="8765"/>
                    <a:pt x="40212" y="8765"/>
                  </a:cubicBezTo>
                  <a:cubicBezTo>
                    <a:pt x="38745" y="8765"/>
                    <a:pt x="37996" y="5059"/>
                    <a:pt x="374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66"/>
            <p:cNvSpPr/>
            <p:nvPr/>
          </p:nvSpPr>
          <p:spPr>
            <a:xfrm>
              <a:off x="4155175" y="1396775"/>
              <a:ext cx="23575" cy="61575"/>
            </a:xfrm>
            <a:custGeom>
              <a:rect b="b" l="l" r="r" t="t"/>
              <a:pathLst>
                <a:path extrusionOk="0" h="2463" w="943">
                  <a:moveTo>
                    <a:pt x="942" y="1"/>
                  </a:moveTo>
                  <a:lnTo>
                    <a:pt x="523" y="361"/>
                  </a:lnTo>
                  <a:cubicBezTo>
                    <a:pt x="343" y="1318"/>
                    <a:pt x="104" y="2037"/>
                    <a:pt x="43" y="2337"/>
                  </a:cubicBezTo>
                  <a:lnTo>
                    <a:pt x="43" y="2337"/>
                  </a:lnTo>
                  <a:cubicBezTo>
                    <a:pt x="158" y="2007"/>
                    <a:pt x="495" y="1059"/>
                    <a:pt x="942" y="1"/>
                  </a:cubicBezTo>
                  <a:close/>
                  <a:moveTo>
                    <a:pt x="43" y="2337"/>
                  </a:moveTo>
                  <a:cubicBezTo>
                    <a:pt x="16" y="2418"/>
                    <a:pt x="1" y="2462"/>
                    <a:pt x="1" y="2462"/>
                  </a:cubicBezTo>
                  <a:cubicBezTo>
                    <a:pt x="2" y="2462"/>
                    <a:pt x="15" y="2423"/>
                    <a:pt x="43" y="2339"/>
                  </a:cubicBezTo>
                  <a:cubicBezTo>
                    <a:pt x="43" y="2339"/>
                    <a:pt x="43" y="2338"/>
                    <a:pt x="43" y="2337"/>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66"/>
            <p:cNvSpPr/>
            <p:nvPr/>
          </p:nvSpPr>
          <p:spPr>
            <a:xfrm>
              <a:off x="2592875" y="1330675"/>
              <a:ext cx="134925" cy="129100"/>
            </a:xfrm>
            <a:custGeom>
              <a:rect b="b" l="l" r="r" t="t"/>
              <a:pathLst>
                <a:path extrusionOk="0" h="5164" w="5397">
                  <a:moveTo>
                    <a:pt x="407" y="1"/>
                  </a:moveTo>
                  <a:cubicBezTo>
                    <a:pt x="252" y="1"/>
                    <a:pt x="114" y="21"/>
                    <a:pt x="0" y="67"/>
                  </a:cubicBezTo>
                  <a:lnTo>
                    <a:pt x="5396" y="5163"/>
                  </a:lnTo>
                  <a:cubicBezTo>
                    <a:pt x="5396" y="5163"/>
                    <a:pt x="4977" y="3544"/>
                    <a:pt x="4317" y="1506"/>
                  </a:cubicBezTo>
                  <a:cubicBezTo>
                    <a:pt x="3427" y="982"/>
                    <a:pt x="1484" y="1"/>
                    <a:pt x="407" y="1"/>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66"/>
            <p:cNvSpPr/>
            <p:nvPr/>
          </p:nvSpPr>
          <p:spPr>
            <a:xfrm>
              <a:off x="2416000" y="1309850"/>
              <a:ext cx="89950" cy="295300"/>
            </a:xfrm>
            <a:custGeom>
              <a:rect b="b" l="l" r="r" t="t"/>
              <a:pathLst>
                <a:path extrusionOk="0" h="11812" w="3598">
                  <a:moveTo>
                    <a:pt x="0" y="0"/>
                  </a:moveTo>
                  <a:lnTo>
                    <a:pt x="0" y="0"/>
                  </a:lnTo>
                  <a:cubicBezTo>
                    <a:pt x="120" y="1679"/>
                    <a:pt x="240" y="3418"/>
                    <a:pt x="360" y="5037"/>
                  </a:cubicBezTo>
                  <a:cubicBezTo>
                    <a:pt x="1499" y="8154"/>
                    <a:pt x="2398" y="10553"/>
                    <a:pt x="2758" y="11812"/>
                  </a:cubicBezTo>
                  <a:cubicBezTo>
                    <a:pt x="3058" y="10972"/>
                    <a:pt x="3358" y="10133"/>
                    <a:pt x="3598" y="9294"/>
                  </a:cubicBezTo>
                  <a:cubicBezTo>
                    <a:pt x="2998" y="7855"/>
                    <a:pt x="1559" y="4377"/>
                    <a:pt x="0" y="0"/>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66"/>
            <p:cNvSpPr/>
            <p:nvPr/>
          </p:nvSpPr>
          <p:spPr>
            <a:xfrm>
              <a:off x="2743425" y="857175"/>
              <a:ext cx="438550" cy="436200"/>
            </a:xfrm>
            <a:custGeom>
              <a:rect b="b" l="l" r="r" t="t"/>
              <a:pathLst>
                <a:path extrusionOk="0" h="17448" w="17542">
                  <a:moveTo>
                    <a:pt x="9747" y="0"/>
                  </a:moveTo>
                  <a:lnTo>
                    <a:pt x="9747" y="0"/>
                  </a:lnTo>
                  <a:cubicBezTo>
                    <a:pt x="10166" y="2758"/>
                    <a:pt x="9807" y="4677"/>
                    <a:pt x="8128" y="4677"/>
                  </a:cubicBezTo>
                  <a:cubicBezTo>
                    <a:pt x="6569" y="4677"/>
                    <a:pt x="5010" y="4557"/>
                    <a:pt x="3511" y="4317"/>
                  </a:cubicBezTo>
                  <a:lnTo>
                    <a:pt x="3511" y="4317"/>
                  </a:lnTo>
                  <a:cubicBezTo>
                    <a:pt x="7348" y="10253"/>
                    <a:pt x="10047" y="15169"/>
                    <a:pt x="10047" y="15169"/>
                  </a:cubicBezTo>
                  <a:cubicBezTo>
                    <a:pt x="10047" y="15169"/>
                    <a:pt x="3237" y="9882"/>
                    <a:pt x="848" y="9882"/>
                  </a:cubicBezTo>
                  <a:cubicBezTo>
                    <a:pt x="314" y="9882"/>
                    <a:pt x="1" y="10146"/>
                    <a:pt x="34" y="10793"/>
                  </a:cubicBezTo>
                  <a:lnTo>
                    <a:pt x="10646" y="17448"/>
                  </a:lnTo>
                  <a:cubicBezTo>
                    <a:pt x="10646" y="17448"/>
                    <a:pt x="15143" y="14090"/>
                    <a:pt x="17541" y="11032"/>
                  </a:cubicBezTo>
                  <a:lnTo>
                    <a:pt x="17541" y="11032"/>
                  </a:lnTo>
                  <a:cubicBezTo>
                    <a:pt x="16942" y="11212"/>
                    <a:pt x="16582" y="11332"/>
                    <a:pt x="16582" y="11332"/>
                  </a:cubicBezTo>
                  <a:cubicBezTo>
                    <a:pt x="14483" y="7435"/>
                    <a:pt x="12205" y="3658"/>
                    <a:pt x="97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p66"/>
            <p:cNvSpPr/>
            <p:nvPr/>
          </p:nvSpPr>
          <p:spPr>
            <a:xfrm>
              <a:off x="2643825" y="1183300"/>
              <a:ext cx="188900" cy="173025"/>
            </a:xfrm>
            <a:custGeom>
              <a:rect b="b" l="l" r="r" t="t"/>
              <a:pathLst>
                <a:path extrusionOk="0" h="6921" w="7556">
                  <a:moveTo>
                    <a:pt x="808" y="1"/>
                  </a:moveTo>
                  <a:cubicBezTo>
                    <a:pt x="310" y="1"/>
                    <a:pt x="0" y="367"/>
                    <a:pt x="61" y="1345"/>
                  </a:cubicBezTo>
                  <a:cubicBezTo>
                    <a:pt x="61" y="1465"/>
                    <a:pt x="61" y="1585"/>
                    <a:pt x="121" y="1705"/>
                  </a:cubicBezTo>
                  <a:cubicBezTo>
                    <a:pt x="1859" y="2544"/>
                    <a:pt x="7555" y="6921"/>
                    <a:pt x="7555" y="6921"/>
                  </a:cubicBezTo>
                  <a:lnTo>
                    <a:pt x="4497" y="925"/>
                  </a:lnTo>
                  <a:lnTo>
                    <a:pt x="4497" y="925"/>
                  </a:lnTo>
                  <a:cubicBezTo>
                    <a:pt x="4677" y="1765"/>
                    <a:pt x="5037" y="2544"/>
                    <a:pt x="5457" y="3264"/>
                  </a:cubicBezTo>
                  <a:cubicBezTo>
                    <a:pt x="5457" y="3264"/>
                    <a:pt x="2295" y="1"/>
                    <a:pt x="8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6" name="Google Shape;4016;p66"/>
            <p:cNvSpPr/>
            <p:nvPr/>
          </p:nvSpPr>
          <p:spPr>
            <a:xfrm>
              <a:off x="2652825" y="1255875"/>
              <a:ext cx="39000" cy="85475"/>
            </a:xfrm>
            <a:custGeom>
              <a:rect b="b" l="l" r="r" t="t"/>
              <a:pathLst>
                <a:path extrusionOk="0" h="3419" w="1560">
                  <a:moveTo>
                    <a:pt x="0" y="1"/>
                  </a:moveTo>
                  <a:lnTo>
                    <a:pt x="0" y="1"/>
                  </a:lnTo>
                  <a:cubicBezTo>
                    <a:pt x="360" y="1200"/>
                    <a:pt x="900" y="2339"/>
                    <a:pt x="1559" y="3418"/>
                  </a:cubicBezTo>
                  <a:cubicBezTo>
                    <a:pt x="1140" y="2219"/>
                    <a:pt x="600" y="1080"/>
                    <a:pt x="0" y="1"/>
                  </a:cubicBezTo>
                  <a:close/>
                </a:path>
              </a:pathLst>
            </a:custGeom>
            <a:solidFill>
              <a:srgbClr val="FF9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p66"/>
            <p:cNvSpPr/>
            <p:nvPr/>
          </p:nvSpPr>
          <p:spPr>
            <a:xfrm>
              <a:off x="2810200" y="1819475"/>
              <a:ext cx="154425" cy="235350"/>
            </a:xfrm>
            <a:custGeom>
              <a:rect b="b" l="l" r="r" t="t"/>
              <a:pathLst>
                <a:path extrusionOk="0" h="9414" w="6177">
                  <a:moveTo>
                    <a:pt x="3059" y="1"/>
                  </a:moveTo>
                  <a:cubicBezTo>
                    <a:pt x="1380" y="1"/>
                    <a:pt x="1" y="2399"/>
                    <a:pt x="1" y="5397"/>
                  </a:cubicBezTo>
                  <a:cubicBezTo>
                    <a:pt x="1" y="5936"/>
                    <a:pt x="61" y="6536"/>
                    <a:pt x="181" y="7136"/>
                  </a:cubicBezTo>
                  <a:cubicBezTo>
                    <a:pt x="2099" y="7136"/>
                    <a:pt x="3838" y="7975"/>
                    <a:pt x="5097" y="9414"/>
                  </a:cubicBezTo>
                  <a:cubicBezTo>
                    <a:pt x="5817" y="8155"/>
                    <a:pt x="6176" y="6776"/>
                    <a:pt x="6116" y="5397"/>
                  </a:cubicBezTo>
                  <a:cubicBezTo>
                    <a:pt x="6116" y="2399"/>
                    <a:pt x="4737" y="1"/>
                    <a:pt x="3059" y="1"/>
                  </a:cubicBezTo>
                  <a:close/>
                </a:path>
              </a:pathLst>
            </a:custGeom>
            <a:solidFill>
              <a:srgbClr val="783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66"/>
            <p:cNvSpPr/>
            <p:nvPr/>
          </p:nvSpPr>
          <p:spPr>
            <a:xfrm>
              <a:off x="2889650" y="1891425"/>
              <a:ext cx="51000" cy="98950"/>
            </a:xfrm>
            <a:custGeom>
              <a:rect b="b" l="l" r="r" t="t"/>
              <a:pathLst>
                <a:path extrusionOk="0" h="3958" w="2040">
                  <a:moveTo>
                    <a:pt x="1020" y="1"/>
                  </a:moveTo>
                  <a:cubicBezTo>
                    <a:pt x="480" y="1"/>
                    <a:pt x="1" y="900"/>
                    <a:pt x="1" y="1979"/>
                  </a:cubicBezTo>
                  <a:cubicBezTo>
                    <a:pt x="1" y="3058"/>
                    <a:pt x="480" y="3958"/>
                    <a:pt x="1020" y="3958"/>
                  </a:cubicBezTo>
                  <a:cubicBezTo>
                    <a:pt x="1619" y="3958"/>
                    <a:pt x="2039" y="3058"/>
                    <a:pt x="2039" y="1979"/>
                  </a:cubicBezTo>
                  <a:cubicBezTo>
                    <a:pt x="2039" y="900"/>
                    <a:pt x="1619" y="1"/>
                    <a:pt x="10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66"/>
            <p:cNvSpPr/>
            <p:nvPr/>
          </p:nvSpPr>
          <p:spPr>
            <a:xfrm>
              <a:off x="3703575" y="1820975"/>
              <a:ext cx="152900" cy="227875"/>
            </a:xfrm>
            <a:custGeom>
              <a:rect b="b" l="l" r="r" t="t"/>
              <a:pathLst>
                <a:path extrusionOk="0" h="9115" w="6116">
                  <a:moveTo>
                    <a:pt x="3058" y="1"/>
                  </a:moveTo>
                  <a:cubicBezTo>
                    <a:pt x="1379" y="1"/>
                    <a:pt x="0" y="2399"/>
                    <a:pt x="0" y="5337"/>
                  </a:cubicBezTo>
                  <a:cubicBezTo>
                    <a:pt x="0" y="6656"/>
                    <a:pt x="300" y="7975"/>
                    <a:pt x="959" y="9114"/>
                  </a:cubicBezTo>
                  <a:cubicBezTo>
                    <a:pt x="1019" y="8994"/>
                    <a:pt x="1079" y="8934"/>
                    <a:pt x="1199" y="8814"/>
                  </a:cubicBezTo>
                  <a:cubicBezTo>
                    <a:pt x="2458" y="7555"/>
                    <a:pt x="4197" y="6836"/>
                    <a:pt x="5996" y="6836"/>
                  </a:cubicBezTo>
                  <a:cubicBezTo>
                    <a:pt x="6116" y="6356"/>
                    <a:pt x="6116" y="5876"/>
                    <a:pt x="6116" y="5337"/>
                  </a:cubicBezTo>
                  <a:cubicBezTo>
                    <a:pt x="6116" y="2399"/>
                    <a:pt x="4797" y="1"/>
                    <a:pt x="3058" y="1"/>
                  </a:cubicBezTo>
                  <a:close/>
                </a:path>
              </a:pathLst>
            </a:custGeom>
            <a:solidFill>
              <a:srgbClr val="783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66"/>
            <p:cNvSpPr/>
            <p:nvPr/>
          </p:nvSpPr>
          <p:spPr>
            <a:xfrm>
              <a:off x="3784500" y="1874950"/>
              <a:ext cx="51000" cy="98950"/>
            </a:xfrm>
            <a:custGeom>
              <a:rect b="b" l="l" r="r" t="t"/>
              <a:pathLst>
                <a:path extrusionOk="0" h="3958" w="2040">
                  <a:moveTo>
                    <a:pt x="1020" y="0"/>
                  </a:moveTo>
                  <a:cubicBezTo>
                    <a:pt x="420" y="0"/>
                    <a:pt x="1" y="959"/>
                    <a:pt x="1" y="1979"/>
                  </a:cubicBezTo>
                  <a:cubicBezTo>
                    <a:pt x="1" y="3058"/>
                    <a:pt x="420" y="3957"/>
                    <a:pt x="1020" y="3957"/>
                  </a:cubicBezTo>
                  <a:cubicBezTo>
                    <a:pt x="1560" y="3957"/>
                    <a:pt x="2039" y="3058"/>
                    <a:pt x="2039" y="1979"/>
                  </a:cubicBezTo>
                  <a:cubicBezTo>
                    <a:pt x="2039" y="840"/>
                    <a:pt x="1560" y="0"/>
                    <a:pt x="10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1" name="Google Shape;4021;p66"/>
            <p:cNvSpPr/>
            <p:nvPr/>
          </p:nvSpPr>
          <p:spPr>
            <a:xfrm>
              <a:off x="3307850" y="4069375"/>
              <a:ext cx="431725" cy="450075"/>
            </a:xfrm>
            <a:custGeom>
              <a:rect b="b" l="l" r="r" t="t"/>
              <a:pathLst>
                <a:path extrusionOk="0" h="18003" w="17269">
                  <a:moveTo>
                    <a:pt x="840" y="0"/>
                  </a:moveTo>
                  <a:cubicBezTo>
                    <a:pt x="720" y="840"/>
                    <a:pt x="720" y="1679"/>
                    <a:pt x="840" y="2519"/>
                  </a:cubicBezTo>
                  <a:cubicBezTo>
                    <a:pt x="900" y="3358"/>
                    <a:pt x="840" y="4197"/>
                    <a:pt x="720" y="5037"/>
                  </a:cubicBezTo>
                  <a:cubicBezTo>
                    <a:pt x="720" y="5277"/>
                    <a:pt x="660" y="5516"/>
                    <a:pt x="660" y="5756"/>
                  </a:cubicBezTo>
                  <a:lnTo>
                    <a:pt x="540" y="6236"/>
                  </a:lnTo>
                  <a:cubicBezTo>
                    <a:pt x="480" y="6416"/>
                    <a:pt x="420" y="6656"/>
                    <a:pt x="360" y="6835"/>
                  </a:cubicBezTo>
                  <a:lnTo>
                    <a:pt x="60" y="8035"/>
                  </a:lnTo>
                  <a:lnTo>
                    <a:pt x="0" y="8214"/>
                  </a:lnTo>
                  <a:lnTo>
                    <a:pt x="60" y="8214"/>
                  </a:lnTo>
                  <a:lnTo>
                    <a:pt x="300" y="8035"/>
                  </a:lnTo>
                  <a:lnTo>
                    <a:pt x="840" y="7735"/>
                  </a:lnTo>
                  <a:lnTo>
                    <a:pt x="1979" y="7075"/>
                  </a:lnTo>
                  <a:lnTo>
                    <a:pt x="2699" y="6656"/>
                  </a:lnTo>
                  <a:cubicBezTo>
                    <a:pt x="3118" y="6356"/>
                    <a:pt x="3538" y="6116"/>
                    <a:pt x="3958" y="5876"/>
                  </a:cubicBezTo>
                  <a:cubicBezTo>
                    <a:pt x="4078" y="5816"/>
                    <a:pt x="4138" y="5756"/>
                    <a:pt x="4257" y="5696"/>
                  </a:cubicBezTo>
                  <a:lnTo>
                    <a:pt x="4437" y="5636"/>
                  </a:lnTo>
                  <a:lnTo>
                    <a:pt x="4497" y="5636"/>
                  </a:lnTo>
                  <a:lnTo>
                    <a:pt x="4497" y="5996"/>
                  </a:lnTo>
                  <a:cubicBezTo>
                    <a:pt x="4557" y="6656"/>
                    <a:pt x="4677" y="7255"/>
                    <a:pt x="4857" y="7855"/>
                  </a:cubicBezTo>
                  <a:cubicBezTo>
                    <a:pt x="4977" y="8334"/>
                    <a:pt x="5037" y="8574"/>
                    <a:pt x="5037" y="8574"/>
                  </a:cubicBezTo>
                  <a:cubicBezTo>
                    <a:pt x="5337" y="9414"/>
                    <a:pt x="5696" y="10193"/>
                    <a:pt x="6116" y="10972"/>
                  </a:cubicBezTo>
                  <a:cubicBezTo>
                    <a:pt x="7015" y="12651"/>
                    <a:pt x="8155" y="14210"/>
                    <a:pt x="9534" y="15529"/>
                  </a:cubicBezTo>
                  <a:cubicBezTo>
                    <a:pt x="10313" y="16249"/>
                    <a:pt x="11152" y="16848"/>
                    <a:pt x="12112" y="17328"/>
                  </a:cubicBezTo>
                  <a:cubicBezTo>
                    <a:pt x="12891" y="17748"/>
                    <a:pt x="13791" y="17987"/>
                    <a:pt x="14750" y="17987"/>
                  </a:cubicBezTo>
                  <a:cubicBezTo>
                    <a:pt x="14853" y="17998"/>
                    <a:pt x="14957" y="18003"/>
                    <a:pt x="15063" y="18003"/>
                  </a:cubicBezTo>
                  <a:cubicBezTo>
                    <a:pt x="15574" y="18003"/>
                    <a:pt x="16112" y="17886"/>
                    <a:pt x="16609" y="17688"/>
                  </a:cubicBezTo>
                  <a:cubicBezTo>
                    <a:pt x="17028" y="17508"/>
                    <a:pt x="17268" y="17388"/>
                    <a:pt x="17268" y="17388"/>
                  </a:cubicBezTo>
                  <a:lnTo>
                    <a:pt x="17268" y="17388"/>
                  </a:lnTo>
                  <a:cubicBezTo>
                    <a:pt x="16654" y="17476"/>
                    <a:pt x="16039" y="17531"/>
                    <a:pt x="15425" y="17531"/>
                  </a:cubicBezTo>
                  <a:cubicBezTo>
                    <a:pt x="15200" y="17531"/>
                    <a:pt x="14975" y="17524"/>
                    <a:pt x="14750" y="17508"/>
                  </a:cubicBezTo>
                  <a:cubicBezTo>
                    <a:pt x="13910" y="17388"/>
                    <a:pt x="13131" y="17148"/>
                    <a:pt x="12412" y="16728"/>
                  </a:cubicBezTo>
                  <a:cubicBezTo>
                    <a:pt x="11572" y="16249"/>
                    <a:pt x="10793" y="15649"/>
                    <a:pt x="10133" y="14930"/>
                  </a:cubicBezTo>
                  <a:cubicBezTo>
                    <a:pt x="8934" y="13611"/>
                    <a:pt x="7915" y="12112"/>
                    <a:pt x="7135" y="10433"/>
                  </a:cubicBezTo>
                  <a:cubicBezTo>
                    <a:pt x="6776" y="9713"/>
                    <a:pt x="6476" y="8934"/>
                    <a:pt x="6236" y="8214"/>
                  </a:cubicBezTo>
                  <a:cubicBezTo>
                    <a:pt x="6236" y="8214"/>
                    <a:pt x="6176" y="7975"/>
                    <a:pt x="6056" y="7555"/>
                  </a:cubicBezTo>
                  <a:cubicBezTo>
                    <a:pt x="5876" y="7015"/>
                    <a:pt x="5696" y="6416"/>
                    <a:pt x="5636" y="5876"/>
                  </a:cubicBezTo>
                  <a:cubicBezTo>
                    <a:pt x="5636" y="5756"/>
                    <a:pt x="5636" y="5576"/>
                    <a:pt x="5636" y="5456"/>
                  </a:cubicBezTo>
                  <a:lnTo>
                    <a:pt x="5576" y="4977"/>
                  </a:lnTo>
                  <a:cubicBezTo>
                    <a:pt x="5517" y="4737"/>
                    <a:pt x="5517" y="4557"/>
                    <a:pt x="5517" y="4377"/>
                  </a:cubicBezTo>
                  <a:lnTo>
                    <a:pt x="5517" y="4077"/>
                  </a:lnTo>
                  <a:cubicBezTo>
                    <a:pt x="5517" y="4077"/>
                    <a:pt x="5517" y="4017"/>
                    <a:pt x="5517" y="3957"/>
                  </a:cubicBezTo>
                  <a:lnTo>
                    <a:pt x="5397" y="4017"/>
                  </a:lnTo>
                  <a:lnTo>
                    <a:pt x="4257" y="4617"/>
                  </a:lnTo>
                  <a:lnTo>
                    <a:pt x="3838" y="4857"/>
                  </a:lnTo>
                  <a:cubicBezTo>
                    <a:pt x="3718" y="4917"/>
                    <a:pt x="3598" y="4977"/>
                    <a:pt x="3478" y="5037"/>
                  </a:cubicBezTo>
                  <a:cubicBezTo>
                    <a:pt x="3118" y="5277"/>
                    <a:pt x="2639" y="5576"/>
                    <a:pt x="2219" y="5876"/>
                  </a:cubicBezTo>
                  <a:lnTo>
                    <a:pt x="1679" y="6236"/>
                  </a:lnTo>
                  <a:lnTo>
                    <a:pt x="1499" y="6356"/>
                  </a:lnTo>
                  <a:lnTo>
                    <a:pt x="1379" y="6476"/>
                  </a:lnTo>
                  <a:cubicBezTo>
                    <a:pt x="1379" y="6476"/>
                    <a:pt x="1353" y="6502"/>
                    <a:pt x="1335" y="6502"/>
                  </a:cubicBezTo>
                  <a:cubicBezTo>
                    <a:pt x="1326" y="6502"/>
                    <a:pt x="1320" y="6496"/>
                    <a:pt x="1320" y="6476"/>
                  </a:cubicBezTo>
                  <a:lnTo>
                    <a:pt x="1379" y="6236"/>
                  </a:lnTo>
                  <a:lnTo>
                    <a:pt x="1379" y="6116"/>
                  </a:lnTo>
                  <a:lnTo>
                    <a:pt x="1379" y="6056"/>
                  </a:lnTo>
                  <a:lnTo>
                    <a:pt x="1379" y="5876"/>
                  </a:lnTo>
                  <a:cubicBezTo>
                    <a:pt x="1379" y="5636"/>
                    <a:pt x="1439" y="5396"/>
                    <a:pt x="1439" y="5097"/>
                  </a:cubicBezTo>
                  <a:cubicBezTo>
                    <a:pt x="1499" y="4257"/>
                    <a:pt x="1439" y="3358"/>
                    <a:pt x="1320" y="2519"/>
                  </a:cubicBezTo>
                  <a:cubicBezTo>
                    <a:pt x="1260" y="1619"/>
                    <a:pt x="1080" y="780"/>
                    <a:pt x="840" y="0"/>
                  </a:cubicBezTo>
                  <a:close/>
                </a:path>
              </a:pathLst>
            </a:custGeom>
            <a:solidFill>
              <a:srgbClr val="FFD0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How to Train Your Puppy XL by Slidesgo">
  <a:themeElements>
    <a:clrScheme name="Simple Light">
      <a:dk1>
        <a:srgbClr val="5B2018"/>
      </a:dk1>
      <a:lt1>
        <a:srgbClr val="FFFFFF"/>
      </a:lt1>
      <a:dk2>
        <a:srgbClr val="84B0AA"/>
      </a:dk2>
      <a:lt2>
        <a:srgbClr val="ACD2D0"/>
      </a:lt2>
      <a:accent1>
        <a:srgbClr val="FFFFCD"/>
      </a:accent1>
      <a:accent2>
        <a:srgbClr val="FFE782"/>
      </a:accent2>
      <a:accent3>
        <a:srgbClr val="FFB469"/>
      </a:accent3>
      <a:accent4>
        <a:srgbClr val="CF171C"/>
      </a:accent4>
      <a:accent5>
        <a:srgbClr val="DD595D"/>
      </a:accent5>
      <a:accent6>
        <a:srgbClr val="CEE8E6"/>
      </a:accent6>
      <a:hlink>
        <a:srgbClr val="5B201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