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6" r:id="rId3"/>
    <p:sldId id="273" r:id="rId4"/>
    <p:sldId id="286" r:id="rId5"/>
    <p:sldId id="301" r:id="rId6"/>
    <p:sldId id="315" r:id="rId7"/>
    <p:sldId id="303" r:id="rId8"/>
    <p:sldId id="302" r:id="rId9"/>
    <p:sldId id="304" r:id="rId10"/>
    <p:sldId id="305" r:id="rId11"/>
    <p:sldId id="306" r:id="rId12"/>
    <p:sldId id="313" r:id="rId13"/>
    <p:sldId id="314" r:id="rId14"/>
    <p:sldId id="307" r:id="rId15"/>
    <p:sldId id="316" r:id="rId16"/>
    <p:sldId id="309" r:id="rId17"/>
    <p:sldId id="308" r:id="rId18"/>
    <p:sldId id="310" r:id="rId19"/>
    <p:sldId id="311" r:id="rId20"/>
    <p:sldId id="312" r:id="rId21"/>
    <p:sldId id="317" r:id="rId22"/>
    <p:sldId id="31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10" autoAdjust="0"/>
  </p:normalViewPr>
  <p:slideViewPr>
    <p:cSldViewPr snapToGrid="0" showGuides="1">
      <p:cViewPr varScale="1">
        <p:scale>
          <a:sx n="63" d="100"/>
          <a:sy n="63" d="100"/>
        </p:scale>
        <p:origin x="80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929A575-FB97-B9EA-50E0-E41511F9F85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27977" b="19338"/>
          <a:stretch/>
        </p:blipFill>
        <p:spPr>
          <a:xfrm>
            <a:off x="20" y="-336321"/>
            <a:ext cx="12191980" cy="4448165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AIRPORT DISTANCE CALCULATOR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57" y="777186"/>
            <a:ext cx="11520487" cy="75564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Service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2372140"/>
            <a:ext cx="11520486" cy="38286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Service class is created that includes @Service annotation and allows developers to add business functionalities.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To calculate distance between two airports , formula was given in service class.</a:t>
            </a:r>
          </a:p>
        </p:txBody>
      </p:sp>
    </p:spTree>
    <p:extLst>
      <p:ext uri="{BB962C8B-B14F-4D97-AF65-F5344CB8AC3E}">
        <p14:creationId xmlns:p14="http://schemas.microsoft.com/office/powerpoint/2010/main" val="407801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57" y="777186"/>
            <a:ext cx="11520487" cy="75564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Controller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2372140"/>
            <a:ext cx="11520486" cy="38286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To do the CRUD Operation, the required bean class is created to established in the controller bean class of the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The request controller is called to take care of the mapping data to the defined request handle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To connect with the Front-End, </a:t>
            </a:r>
            <a:r>
              <a:rPr lang="en-US" sz="2800" dirty="0" err="1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CrossOrigin</a:t>
            </a: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 mapping is established.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CrossOrigin</a:t>
            </a: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 mapping is created in order to establish a connection with any other application along with the server of the spring boot application.</a:t>
            </a:r>
          </a:p>
          <a:p>
            <a:pPr marL="0" indent="0">
              <a:buNone/>
            </a:pPr>
            <a:endParaRPr lang="en-US" sz="3200" dirty="0" err="1">
              <a:solidFill>
                <a:srgbClr val="25252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991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90C260C-AD19-0246-FB3E-B46F9FFBFB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903" b="29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830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36CA4D2-A9A6-FA42-97EC-3F1953BBE7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903" b="29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287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57" y="777186"/>
            <a:ext cx="11520487" cy="75564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Postman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2372140"/>
            <a:ext cx="11520486" cy="3828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Since, the tomcat server uses the default port 8080, the data can be created in the database using POST with body as JSON format through POSTMAN.</a:t>
            </a:r>
          </a:p>
        </p:txBody>
      </p:sp>
    </p:spTree>
    <p:extLst>
      <p:ext uri="{BB962C8B-B14F-4D97-AF65-F5344CB8AC3E}">
        <p14:creationId xmlns:p14="http://schemas.microsoft.com/office/powerpoint/2010/main" val="29766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89973BF-CEFF-5879-F3FD-8971847C7AC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903" b="29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852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57" y="777186"/>
            <a:ext cx="11520487" cy="75564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Annotations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2372140"/>
            <a:ext cx="11520486" cy="382863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3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@Autowired: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               It can be applied on variables and methods for </a:t>
            </a:r>
            <a:r>
              <a:rPr lang="en-US" sz="3300" dirty="0" err="1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autowiring</a:t>
            </a:r>
            <a:r>
              <a:rPr lang="en-US" sz="33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lang="en-US" sz="3300" dirty="0" err="1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byType</a:t>
            </a:r>
            <a:r>
              <a:rPr lang="en-US" sz="33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3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@GetMapping: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               It handle the HTTP GET requests matched with the URI expression.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3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@Component: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               It is used to denote a class as component.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3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@Service: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               It is used with classes that provide some business functionalities.</a:t>
            </a:r>
          </a:p>
          <a:p>
            <a:pPr marL="0" indent="0">
              <a:buNone/>
            </a:pPr>
            <a:endParaRPr lang="en-US" sz="3200" dirty="0">
              <a:solidFill>
                <a:srgbClr val="25252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863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7A5C-C1E7-5FB8-6A7F-815994AB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Front-end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A8BEE-BE71-3B89-ED68-5771CDBE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8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57" y="777186"/>
            <a:ext cx="11520487" cy="75564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Angular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2372140"/>
            <a:ext cx="11520486" cy="38286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 Angular is a development platform, built on TypeScript. As a platform, Angular includes: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A component-based framework for building scalable web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A collection of well-integrated libraries that cover a wide variety of features, including routing, forms management, client-server communication, and more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A suite of developer tools to help you develop, build, test, and update your code.</a:t>
            </a:r>
          </a:p>
        </p:txBody>
      </p:sp>
    </p:spTree>
    <p:extLst>
      <p:ext uri="{BB962C8B-B14F-4D97-AF65-F5344CB8AC3E}">
        <p14:creationId xmlns:p14="http://schemas.microsoft.com/office/powerpoint/2010/main" val="344262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57" y="777186"/>
            <a:ext cx="11520487" cy="75564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2372140"/>
            <a:ext cx="11520486" cy="38286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A component controls one or more sections call 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Component are denoted by @Componet. It has mostly .html, .CSS, .JS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@Component decorator provides the template and metadata.</a:t>
            </a:r>
          </a:p>
        </p:txBody>
      </p:sp>
    </p:spTree>
    <p:extLst>
      <p:ext uri="{BB962C8B-B14F-4D97-AF65-F5344CB8AC3E}">
        <p14:creationId xmlns:p14="http://schemas.microsoft.com/office/powerpoint/2010/main" val="195756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Contents: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askerville Old Face" panose="02020602080505020303" pitchFamily="18" charset="0"/>
              </a:rPr>
              <a:t>Overview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Software Requirements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Database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Back-End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Front-End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57" y="777186"/>
            <a:ext cx="11520487" cy="75564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Modules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2372140"/>
            <a:ext cx="11520486" cy="38286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To maintain modularity, we have angular modules. The root module, "</a:t>
            </a:r>
            <a:r>
              <a:rPr lang="en-US" sz="2800" dirty="0" err="1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appmodule</a:t>
            </a: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", is always present.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It may contain one or more angular module or </a:t>
            </a:r>
            <a:r>
              <a:rPr lang="en-US" sz="2800" dirty="0" err="1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ngmodules</a:t>
            </a: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 depending on the demand.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Any angular module is a class with @ngmodule decorator.</a:t>
            </a:r>
          </a:p>
        </p:txBody>
      </p:sp>
    </p:spTree>
    <p:extLst>
      <p:ext uri="{BB962C8B-B14F-4D97-AF65-F5344CB8AC3E}">
        <p14:creationId xmlns:p14="http://schemas.microsoft.com/office/powerpoint/2010/main" val="399876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2594789-E656-F514-EE12-D94E8AC2E7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903" b="29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310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C9EAEBBE-B9C4-7A69-FAE5-1F0EB96CC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6763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effectLst/>
                <a:latin typeface="Baskerville Old Face" panose="02020602080505020303" pitchFamily="18" charset="0"/>
              </a:rPr>
              <a:t>Our project is to calculate the distance between two airports.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effectLst/>
                <a:latin typeface="Baskerville Old Face" panose="02020602080505020303" pitchFamily="18" charset="0"/>
              </a:rPr>
              <a:t>The calculation part is based on the latitude and longitude points.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Baskerville Old Face" panose="02020602080505020303" pitchFamily="18" charset="0"/>
              </a:rPr>
              <a:t>On the web page, the user should select the origin and destination places.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The response is shown once they click the Calculate Distance button.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800"/>
          </a:p>
        </p:txBody>
      </p:sp>
      <p:pic>
        <p:nvPicPr>
          <p:cNvPr id="9" name="Picture Placeholder 8" descr="A map of india with lines and dots&#10;&#10;Description automatically generated">
            <a:extLst>
              <a:ext uri="{FF2B5EF4-FFF2-40B4-BE49-F238E27FC236}">
                <a16:creationId xmlns:a16="http://schemas.microsoft.com/office/drawing/2014/main" id="{8EF90EAA-0F76-50ED-1F94-E954F9C8C6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28" r="3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Software 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Back-End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Baskerville Old Face" panose="02020602080505020303" pitchFamily="18" charset="0"/>
              </a:rPr>
              <a:t>Eclipse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Spring Boot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MySQL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Postman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Front-End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Baskerville Old Face" panose="02020602080505020303" pitchFamily="18" charset="0"/>
              </a:rPr>
              <a:t>Visual Studio Code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Angular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HTML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BOOTSTRAP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57" y="777186"/>
            <a:ext cx="11520487" cy="75564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Database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2372140"/>
            <a:ext cx="11520486" cy="3828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Baskerville Old Face" panose="02020602080505020303" pitchFamily="18" charset="0"/>
              </a:rPr>
              <a:t>Table has been created in the name of </a:t>
            </a:r>
            <a:r>
              <a:rPr lang="en-US" sz="2800" dirty="0" err="1">
                <a:latin typeface="Baskerville Old Face" panose="02020602080505020303" pitchFamily="18" charset="0"/>
              </a:rPr>
              <a:t>flight_entity</a:t>
            </a:r>
            <a:r>
              <a:rPr lang="en-US" sz="2800" dirty="0">
                <a:latin typeface="Baskerville Old Face" panose="02020602080505020303" pitchFamily="18" charset="0"/>
              </a:rPr>
              <a:t> with the column names of,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id - primary key with auto-increment</a:t>
            </a:r>
          </a:p>
          <a:p>
            <a:r>
              <a:rPr lang="en-US" sz="2800" dirty="0" err="1">
                <a:latin typeface="Baskerville Old Face" panose="02020602080505020303" pitchFamily="18" charset="0"/>
              </a:rPr>
              <a:t>iatacode</a:t>
            </a:r>
            <a:r>
              <a:rPr lang="en-US" sz="2800" dirty="0">
                <a:latin typeface="Baskerville Old Face" panose="02020602080505020303" pitchFamily="18" charset="0"/>
              </a:rPr>
              <a:t> 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city </a:t>
            </a:r>
          </a:p>
          <a:p>
            <a:r>
              <a:rPr lang="en-US" sz="2800" dirty="0" err="1">
                <a:latin typeface="Baskerville Old Face" panose="02020602080505020303" pitchFamily="18" charset="0"/>
              </a:rPr>
              <a:t>lattitude</a:t>
            </a:r>
            <a:endParaRPr lang="en-US" sz="2800" dirty="0">
              <a:latin typeface="Baskerville Old Face" panose="02020602080505020303" pitchFamily="18" charset="0"/>
            </a:endParaRPr>
          </a:p>
          <a:p>
            <a:r>
              <a:rPr lang="en-US" sz="2800" dirty="0">
                <a:latin typeface="Baskerville Old Face" panose="02020602080505020303" pitchFamily="18" charset="0"/>
              </a:rPr>
              <a:t>longitude</a:t>
            </a:r>
          </a:p>
        </p:txBody>
      </p:sp>
    </p:spTree>
    <p:extLst>
      <p:ext uri="{BB962C8B-B14F-4D97-AF65-F5344CB8AC3E}">
        <p14:creationId xmlns:p14="http://schemas.microsoft.com/office/powerpoint/2010/main" val="346610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D1F350B-4A3A-2830-AAA1-1B28342706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903" b="29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279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7A5C-C1E7-5FB8-6A7F-815994AB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Back-end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A8BEE-BE71-3B89-ED68-5771CDBE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1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57" y="777186"/>
            <a:ext cx="11520487" cy="75564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Entity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2372140"/>
            <a:ext cx="11520486" cy="38286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525"/>
                </a:solidFill>
                <a:latin typeface="Baskerville Old Face" panose="02020602080505020303" pitchFamily="18" charset="0"/>
              </a:rPr>
              <a:t>C</a:t>
            </a: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reated a Spring starter project and added the required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The entity bean class is created with the required constructor and parent constructor, along with its getters and setters, in order to define and fetch the data of the table.</a:t>
            </a:r>
          </a:p>
        </p:txBody>
      </p:sp>
    </p:spTree>
    <p:extLst>
      <p:ext uri="{BB962C8B-B14F-4D97-AF65-F5344CB8AC3E}">
        <p14:creationId xmlns:p14="http://schemas.microsoft.com/office/powerpoint/2010/main" val="238354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57" y="777186"/>
            <a:ext cx="11520487" cy="75564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Repository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2372140"/>
            <a:ext cx="11520486" cy="38286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JpaRepository</a:t>
            </a: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 is a particularly JPA-specific extension for Repository.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It has full APIs for </a:t>
            </a:r>
            <a:r>
              <a:rPr lang="en-US" sz="2800" dirty="0" err="1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CrudRepository</a:t>
            </a: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 and </a:t>
            </a:r>
            <a:r>
              <a:rPr lang="en-US" sz="2800" dirty="0" err="1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PagingAndSortingRepository</a:t>
            </a: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525"/>
                </a:solidFill>
                <a:effectLst/>
                <a:latin typeface="Baskerville Old Face" panose="02020602080505020303" pitchFamily="18" charset="0"/>
              </a:rPr>
              <a:t>So, basically, the JPA Repository contains the APIs for basic CRUD operations, the APIs for pagination, and the APIs for sorting.</a:t>
            </a:r>
          </a:p>
        </p:txBody>
      </p:sp>
    </p:spTree>
    <p:extLst>
      <p:ext uri="{BB962C8B-B14F-4D97-AF65-F5344CB8AC3E}">
        <p14:creationId xmlns:p14="http://schemas.microsoft.com/office/powerpoint/2010/main" val="357968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545</TotalTime>
  <Words>573</Words>
  <Application>Microsoft Office PowerPoint</Application>
  <PresentationFormat>Widescreen</PresentationFormat>
  <Paragraphs>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Agency FB</vt:lpstr>
      <vt:lpstr>Arial</vt:lpstr>
      <vt:lpstr>Baskerville Old Face</vt:lpstr>
      <vt:lpstr>Calibri</vt:lpstr>
      <vt:lpstr>Calibri Light</vt:lpstr>
      <vt:lpstr>Wingdings</vt:lpstr>
      <vt:lpstr>Office Theme</vt:lpstr>
      <vt:lpstr>AIRPORT DISTANCE CALCULATOR</vt:lpstr>
      <vt:lpstr>Contents:</vt:lpstr>
      <vt:lpstr>Overview</vt:lpstr>
      <vt:lpstr>Software Requirements</vt:lpstr>
      <vt:lpstr>Database</vt:lpstr>
      <vt:lpstr>PowerPoint Presentation</vt:lpstr>
      <vt:lpstr>Back-end</vt:lpstr>
      <vt:lpstr>Entity</vt:lpstr>
      <vt:lpstr>Repository</vt:lpstr>
      <vt:lpstr>Service</vt:lpstr>
      <vt:lpstr>Controller</vt:lpstr>
      <vt:lpstr>PowerPoint Presentation</vt:lpstr>
      <vt:lpstr>PowerPoint Presentation</vt:lpstr>
      <vt:lpstr>Postman</vt:lpstr>
      <vt:lpstr>PowerPoint Presentation</vt:lpstr>
      <vt:lpstr>Annotations</vt:lpstr>
      <vt:lpstr>Front-end</vt:lpstr>
      <vt:lpstr>Angular</vt:lpstr>
      <vt:lpstr>Components</vt:lpstr>
      <vt:lpstr>Modules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 DISTANCE CALCULATOR</dc:title>
  <dc:creator>Sruthi GS</dc:creator>
  <cp:lastModifiedBy>Parani P</cp:lastModifiedBy>
  <cp:revision>9</cp:revision>
  <dcterms:created xsi:type="dcterms:W3CDTF">2023-06-26T06:46:13Z</dcterms:created>
  <dcterms:modified xsi:type="dcterms:W3CDTF">2023-07-13T07:16:34Z</dcterms:modified>
</cp:coreProperties>
</file>