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0" r:id="rId4"/>
    <p:sldId id="286" r:id="rId5"/>
    <p:sldId id="266" r:id="rId6"/>
    <p:sldId id="289" r:id="rId7"/>
    <p:sldId id="292" r:id="rId8"/>
    <p:sldId id="256" r:id="rId9"/>
    <p:sldId id="291" r:id="rId10"/>
    <p:sldId id="268" r:id="rId11"/>
    <p:sldId id="288" r:id="rId12"/>
    <p:sldId id="261" r:id="rId13"/>
    <p:sldId id="283" r:id="rId14"/>
    <p:sldId id="287" r:id="rId15"/>
    <p:sldId id="274" r:id="rId16"/>
    <p:sldId id="262" r:id="rId17"/>
    <p:sldId id="275" r:id="rId18"/>
    <p:sldId id="285" r:id="rId19"/>
    <p:sldId id="290" r:id="rId20"/>
    <p:sldId id="263" r:id="rId21"/>
    <p:sldId id="282" r:id="rId22"/>
    <p:sldId id="279" r:id="rId23"/>
    <p:sldId id="280" r:id="rId24"/>
    <p:sldId id="281" r:id="rId25"/>
    <p:sldId id="26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 varScale="1">
        <p:scale>
          <a:sx n="50" d="100"/>
          <a:sy n="50" d="100"/>
        </p:scale>
        <p:origin x="58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A22C7-C4EA-4B9E-8142-8A8B1C7089D7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B7DC1-08AC-428B-9BEA-6C79C2A40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7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8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5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49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59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16B1F-C048-4B77-895E-A0BA968F807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8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94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7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3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17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2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93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84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16B1F-C048-4B77-895E-A0BA968F807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32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24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82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00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5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92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3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04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8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46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991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7DC68-DC49-49E5-8237-04A1A5F294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9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3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83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07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84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183467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47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3899185" y="1650085"/>
            <a:ext cx="4368230" cy="331611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7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52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7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3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7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6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9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3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C89C-E8F6-4ECC-B87A-915E7F4A8961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g"/><Relationship Id="rId5" Type="http://schemas.openxmlformats.org/officeDocument/2006/relationships/image" Target="../media/image11.jpe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6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0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9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8.jpeg"/><Relationship Id="rId5" Type="http://schemas.openxmlformats.org/officeDocument/2006/relationships/tags" Target="../tags/tag5.xml"/><Relationship Id="rId10" Type="http://schemas.openxmlformats.org/officeDocument/2006/relationships/notesSlide" Target="../notesSlides/notesSlide23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9238" y="2169795"/>
            <a:ext cx="9153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atin typeface="+mj-ea"/>
                <a:ea typeface="+mj-ea"/>
              </a:rPr>
              <a:t>云计算项目答辩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85154" y="5454311"/>
            <a:ext cx="622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答辩人：</a:t>
            </a:r>
            <a:r>
              <a:rPr lang="en-US" altLang="zh-CN" sz="2400" b="1" dirty="0"/>
              <a:t>1854062 </a:t>
            </a:r>
            <a:r>
              <a:rPr lang="zh-CN" altLang="en-US" sz="2400" b="1" dirty="0"/>
              <a:t>许之博 </a:t>
            </a:r>
            <a:r>
              <a:rPr lang="en-US" altLang="zh-CN" sz="2400" b="1" dirty="0"/>
              <a:t>1953060 </a:t>
            </a:r>
            <a:r>
              <a:rPr lang="zh-CN" altLang="en-US" sz="2400" b="1" dirty="0"/>
              <a:t>韩乃超</a:t>
            </a:r>
          </a:p>
        </p:txBody>
      </p:sp>
    </p:spTree>
    <p:extLst>
      <p:ext uri="{BB962C8B-B14F-4D97-AF65-F5344CB8AC3E}">
        <p14:creationId xmlns:p14="http://schemas.microsoft.com/office/powerpoint/2010/main" val="36229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276915" y="2165559"/>
            <a:ext cx="3638171" cy="2933283"/>
            <a:chOff x="4064523" y="1791117"/>
            <a:chExt cx="4062955" cy="327576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70" t="20972" r="23589" b="20138"/>
            <a:stretch/>
          </p:blipFill>
          <p:spPr>
            <a:xfrm>
              <a:off x="4064523" y="1791117"/>
              <a:ext cx="4062955" cy="327576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214" r="4399" b="16644"/>
            <a:stretch>
              <a:fillRect/>
            </a:stretch>
          </p:blipFill>
          <p:spPr>
            <a:xfrm>
              <a:off x="4265395" y="2074762"/>
              <a:ext cx="3609694" cy="2030454"/>
            </a:xfrm>
            <a:custGeom>
              <a:avLst/>
              <a:gdLst>
                <a:gd name="connsiteX0" fmla="*/ 0 w 3609694"/>
                <a:gd name="connsiteY0" fmla="*/ 0 h 2030454"/>
                <a:gd name="connsiteX1" fmla="*/ 3609694 w 3609694"/>
                <a:gd name="connsiteY1" fmla="*/ 0 h 2030454"/>
                <a:gd name="connsiteX2" fmla="*/ 3609694 w 3609694"/>
                <a:gd name="connsiteY2" fmla="*/ 2030454 h 2030454"/>
                <a:gd name="connsiteX3" fmla="*/ 0 w 3609694"/>
                <a:gd name="connsiteY3" fmla="*/ 2030454 h 2030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9694" h="2030454">
                  <a:moveTo>
                    <a:pt x="0" y="0"/>
                  </a:moveTo>
                  <a:lnTo>
                    <a:pt x="3609694" y="0"/>
                  </a:lnTo>
                  <a:lnTo>
                    <a:pt x="3609694" y="2030454"/>
                  </a:lnTo>
                  <a:lnTo>
                    <a:pt x="0" y="2030454"/>
                  </a:lnTo>
                  <a:close/>
                </a:path>
              </a:pathLst>
            </a:custGeom>
          </p:spPr>
        </p:pic>
      </p:grpSp>
      <p:grpSp>
        <p:nvGrpSpPr>
          <p:cNvPr id="11" name="组合 10"/>
          <p:cNvGrpSpPr/>
          <p:nvPr/>
        </p:nvGrpSpPr>
        <p:grpSpPr>
          <a:xfrm>
            <a:off x="259906" y="2637754"/>
            <a:ext cx="3804617" cy="1988893"/>
            <a:chOff x="259906" y="2489189"/>
            <a:chExt cx="3804617" cy="1988893"/>
          </a:xfrm>
        </p:grpSpPr>
        <p:sp>
          <p:nvSpPr>
            <p:cNvPr id="9" name="Rectangle 40"/>
            <p:cNvSpPr>
              <a:spLocks noChangeArrowheads="1"/>
            </p:cNvSpPr>
            <p:nvPr/>
          </p:nvSpPr>
          <p:spPr bwMode="auto">
            <a:xfrm>
              <a:off x="838775" y="2489189"/>
              <a:ext cx="264687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26313E"/>
                  </a:solidFill>
                  <a:latin typeface="微软雅黑" pitchFamily="34" charset="-122"/>
                  <a:ea typeface="微软雅黑" pitchFamily="34" charset="-122"/>
                </a:rPr>
                <a:t>点击此处此处标题</a:t>
              </a:r>
              <a:endParaRPr lang="zh-CN" altLang="zh-CN" sz="2400" b="1" dirty="0">
                <a:solidFill>
                  <a:srgbClr val="2631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auto">
            <a:xfrm>
              <a:off x="259906" y="3000754"/>
              <a:ext cx="3804617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127478" y="2637754"/>
            <a:ext cx="3804617" cy="1988893"/>
            <a:chOff x="259906" y="2489189"/>
            <a:chExt cx="3804617" cy="1988893"/>
          </a:xfrm>
        </p:grpSpPr>
        <p:sp>
          <p:nvSpPr>
            <p:cNvPr id="13" name="Rectangle 40"/>
            <p:cNvSpPr>
              <a:spLocks noChangeArrowheads="1"/>
            </p:cNvSpPr>
            <p:nvPr/>
          </p:nvSpPr>
          <p:spPr bwMode="auto">
            <a:xfrm>
              <a:off x="838775" y="2489189"/>
              <a:ext cx="264687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26313E"/>
                  </a:solidFill>
                  <a:latin typeface="微软雅黑" pitchFamily="34" charset="-122"/>
                  <a:ea typeface="微软雅黑" pitchFamily="34" charset="-122"/>
                </a:rPr>
                <a:t>点击此处此处标题</a:t>
              </a:r>
              <a:endParaRPr lang="zh-CN" altLang="zh-CN" sz="2400" b="1" dirty="0">
                <a:solidFill>
                  <a:srgbClr val="26313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259906" y="3000754"/>
              <a:ext cx="3804617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点击此处输入标题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TITLE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884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326468" y="2514631"/>
            <a:ext cx="994833" cy="1663700"/>
            <a:chOff x="4326468" y="2514631"/>
            <a:chExt cx="994833" cy="1663700"/>
          </a:xfrm>
        </p:grpSpPr>
        <p:sp>
          <p:nvSpPr>
            <p:cNvPr id="32790" name="Freeform 22"/>
            <p:cNvSpPr>
              <a:spLocks/>
            </p:cNvSpPr>
            <p:nvPr/>
          </p:nvSpPr>
          <p:spPr bwMode="auto">
            <a:xfrm>
              <a:off x="4326468" y="2514631"/>
              <a:ext cx="994833" cy="1663700"/>
            </a:xfrm>
            <a:custGeom>
              <a:avLst/>
              <a:gdLst>
                <a:gd name="T0" fmla="*/ 42 w 199"/>
                <a:gd name="T1" fmla="*/ 0 h 333"/>
                <a:gd name="T2" fmla="*/ 0 w 199"/>
                <a:gd name="T3" fmla="*/ 167 h 333"/>
                <a:gd name="T4" fmla="*/ 42 w 199"/>
                <a:gd name="T5" fmla="*/ 333 h 333"/>
                <a:gd name="T6" fmla="*/ 199 w 199"/>
                <a:gd name="T7" fmla="*/ 242 h 333"/>
                <a:gd name="T8" fmla="*/ 199 w 199"/>
                <a:gd name="T9" fmla="*/ 91 h 333"/>
                <a:gd name="T10" fmla="*/ 42 w 199"/>
                <a:gd name="T1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333">
                  <a:moveTo>
                    <a:pt x="42" y="0"/>
                  </a:moveTo>
                  <a:cubicBezTo>
                    <a:pt x="15" y="50"/>
                    <a:pt x="0" y="106"/>
                    <a:pt x="0" y="167"/>
                  </a:cubicBezTo>
                  <a:cubicBezTo>
                    <a:pt x="0" y="227"/>
                    <a:pt x="15" y="283"/>
                    <a:pt x="42" y="333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91"/>
                    <a:pt x="199" y="91"/>
                    <a:pt x="199" y="91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26313E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795" name="Freeform 27"/>
            <p:cNvSpPr>
              <a:spLocks noEditPoints="1"/>
            </p:cNvSpPr>
            <p:nvPr/>
          </p:nvSpPr>
          <p:spPr bwMode="auto">
            <a:xfrm>
              <a:off x="4631268" y="3172914"/>
              <a:ext cx="385233" cy="345016"/>
            </a:xfrm>
            <a:custGeom>
              <a:avLst/>
              <a:gdLst>
                <a:gd name="T0" fmla="*/ 6 w 77"/>
                <a:gd name="T1" fmla="*/ 61 h 69"/>
                <a:gd name="T2" fmla="*/ 4 w 77"/>
                <a:gd name="T3" fmla="*/ 59 h 69"/>
                <a:gd name="T4" fmla="*/ 6 w 77"/>
                <a:gd name="T5" fmla="*/ 58 h 69"/>
                <a:gd name="T6" fmla="*/ 9 w 77"/>
                <a:gd name="T7" fmla="*/ 58 h 69"/>
                <a:gd name="T8" fmla="*/ 9 w 77"/>
                <a:gd name="T9" fmla="*/ 24 h 69"/>
                <a:gd name="T10" fmla="*/ 3 w 77"/>
                <a:gd name="T11" fmla="*/ 24 h 69"/>
                <a:gd name="T12" fmla="*/ 0 w 77"/>
                <a:gd name="T13" fmla="*/ 21 h 69"/>
                <a:gd name="T14" fmla="*/ 2 w 77"/>
                <a:gd name="T15" fmla="*/ 18 h 69"/>
                <a:gd name="T16" fmla="*/ 37 w 77"/>
                <a:gd name="T17" fmla="*/ 0 h 69"/>
                <a:gd name="T18" fmla="*/ 40 w 77"/>
                <a:gd name="T19" fmla="*/ 0 h 69"/>
                <a:gd name="T20" fmla="*/ 75 w 77"/>
                <a:gd name="T21" fmla="*/ 18 h 69"/>
                <a:gd name="T22" fmla="*/ 77 w 77"/>
                <a:gd name="T23" fmla="*/ 22 h 69"/>
                <a:gd name="T24" fmla="*/ 74 w 77"/>
                <a:gd name="T25" fmla="*/ 24 h 69"/>
                <a:gd name="T26" fmla="*/ 74 w 77"/>
                <a:gd name="T27" fmla="*/ 24 h 69"/>
                <a:gd name="T28" fmla="*/ 67 w 77"/>
                <a:gd name="T29" fmla="*/ 24 h 69"/>
                <a:gd name="T30" fmla="*/ 67 w 77"/>
                <a:gd name="T31" fmla="*/ 58 h 69"/>
                <a:gd name="T32" fmla="*/ 71 w 77"/>
                <a:gd name="T33" fmla="*/ 58 h 69"/>
                <a:gd name="T34" fmla="*/ 73 w 77"/>
                <a:gd name="T35" fmla="*/ 59 h 69"/>
                <a:gd name="T36" fmla="*/ 71 w 77"/>
                <a:gd name="T37" fmla="*/ 61 h 69"/>
                <a:gd name="T38" fmla="*/ 6 w 77"/>
                <a:gd name="T39" fmla="*/ 61 h 69"/>
                <a:gd name="T40" fmla="*/ 16 w 77"/>
                <a:gd name="T41" fmla="*/ 24 h 69"/>
                <a:gd name="T42" fmla="*/ 16 w 77"/>
                <a:gd name="T43" fmla="*/ 24 h 69"/>
                <a:gd name="T44" fmla="*/ 16 w 77"/>
                <a:gd name="T45" fmla="*/ 58 h 69"/>
                <a:gd name="T46" fmla="*/ 27 w 77"/>
                <a:gd name="T47" fmla="*/ 58 h 69"/>
                <a:gd name="T48" fmla="*/ 27 w 77"/>
                <a:gd name="T49" fmla="*/ 24 h 69"/>
                <a:gd name="T50" fmla="*/ 16 w 77"/>
                <a:gd name="T51" fmla="*/ 24 h 69"/>
                <a:gd name="T52" fmla="*/ 33 w 77"/>
                <a:gd name="T53" fmla="*/ 24 h 69"/>
                <a:gd name="T54" fmla="*/ 33 w 77"/>
                <a:gd name="T55" fmla="*/ 24 h 69"/>
                <a:gd name="T56" fmla="*/ 33 w 77"/>
                <a:gd name="T57" fmla="*/ 58 h 69"/>
                <a:gd name="T58" fmla="*/ 44 w 77"/>
                <a:gd name="T59" fmla="*/ 58 h 69"/>
                <a:gd name="T60" fmla="*/ 44 w 77"/>
                <a:gd name="T61" fmla="*/ 24 h 69"/>
                <a:gd name="T62" fmla="*/ 33 w 77"/>
                <a:gd name="T63" fmla="*/ 24 h 69"/>
                <a:gd name="T64" fmla="*/ 50 w 77"/>
                <a:gd name="T65" fmla="*/ 24 h 69"/>
                <a:gd name="T66" fmla="*/ 50 w 77"/>
                <a:gd name="T67" fmla="*/ 24 h 69"/>
                <a:gd name="T68" fmla="*/ 50 w 77"/>
                <a:gd name="T69" fmla="*/ 58 h 69"/>
                <a:gd name="T70" fmla="*/ 61 w 77"/>
                <a:gd name="T71" fmla="*/ 58 h 69"/>
                <a:gd name="T72" fmla="*/ 61 w 77"/>
                <a:gd name="T73" fmla="*/ 24 h 69"/>
                <a:gd name="T74" fmla="*/ 50 w 77"/>
                <a:gd name="T75" fmla="*/ 24 h 69"/>
                <a:gd name="T76" fmla="*/ 61 w 77"/>
                <a:gd name="T77" fmla="*/ 17 h 69"/>
                <a:gd name="T78" fmla="*/ 61 w 77"/>
                <a:gd name="T79" fmla="*/ 17 h 69"/>
                <a:gd name="T80" fmla="*/ 38 w 77"/>
                <a:gd name="T81" fmla="*/ 6 h 69"/>
                <a:gd name="T82" fmla="*/ 16 w 77"/>
                <a:gd name="T83" fmla="*/ 17 h 69"/>
                <a:gd name="T84" fmla="*/ 61 w 77"/>
                <a:gd name="T85" fmla="*/ 17 h 69"/>
                <a:gd name="T86" fmla="*/ 3 w 77"/>
                <a:gd name="T87" fmla="*/ 69 h 69"/>
                <a:gd name="T88" fmla="*/ 3 w 77"/>
                <a:gd name="T89" fmla="*/ 69 h 69"/>
                <a:gd name="T90" fmla="*/ 0 w 77"/>
                <a:gd name="T91" fmla="*/ 66 h 69"/>
                <a:gd name="T92" fmla="*/ 3 w 77"/>
                <a:gd name="T93" fmla="*/ 63 h 69"/>
                <a:gd name="T94" fmla="*/ 74 w 77"/>
                <a:gd name="T95" fmla="*/ 63 h 69"/>
                <a:gd name="T96" fmla="*/ 77 w 77"/>
                <a:gd name="T97" fmla="*/ 66 h 69"/>
                <a:gd name="T98" fmla="*/ 74 w 77"/>
                <a:gd name="T99" fmla="*/ 69 h 69"/>
                <a:gd name="T100" fmla="*/ 3 w 77"/>
                <a:gd name="T10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69">
                  <a:moveTo>
                    <a:pt x="6" y="61"/>
                  </a:moveTo>
                  <a:cubicBezTo>
                    <a:pt x="5" y="61"/>
                    <a:pt x="4" y="60"/>
                    <a:pt x="4" y="59"/>
                  </a:cubicBezTo>
                  <a:cubicBezTo>
                    <a:pt x="4" y="58"/>
                    <a:pt x="5" y="58"/>
                    <a:pt x="6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4"/>
                    <a:pt x="0" y="22"/>
                    <a:pt x="0" y="21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9" y="0"/>
                    <a:pt x="40" y="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7" y="19"/>
                    <a:pt x="77" y="20"/>
                    <a:pt x="77" y="22"/>
                  </a:cubicBezTo>
                  <a:cubicBezTo>
                    <a:pt x="76" y="23"/>
                    <a:pt x="75" y="24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2" y="58"/>
                    <a:pt x="73" y="58"/>
                    <a:pt x="73" y="59"/>
                  </a:cubicBezTo>
                  <a:cubicBezTo>
                    <a:pt x="73" y="60"/>
                    <a:pt x="72" y="61"/>
                    <a:pt x="71" y="61"/>
                  </a:cubicBezTo>
                  <a:cubicBezTo>
                    <a:pt x="6" y="61"/>
                    <a:pt x="6" y="61"/>
                    <a:pt x="6" y="61"/>
                  </a:cubicBezTo>
                  <a:close/>
                  <a:moveTo>
                    <a:pt x="16" y="24"/>
                  </a:moveTo>
                  <a:cubicBezTo>
                    <a:pt x="16" y="24"/>
                    <a:pt x="16" y="24"/>
                    <a:pt x="16" y="2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16" y="24"/>
                    <a:pt x="16" y="24"/>
                    <a:pt x="16" y="24"/>
                  </a:cubicBezTo>
                  <a:close/>
                  <a:moveTo>
                    <a:pt x="33" y="24"/>
                  </a:moveTo>
                  <a:cubicBezTo>
                    <a:pt x="33" y="24"/>
                    <a:pt x="33" y="24"/>
                    <a:pt x="33" y="24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33" y="24"/>
                    <a:pt x="33" y="24"/>
                    <a:pt x="33" y="24"/>
                  </a:cubicBezTo>
                  <a:close/>
                  <a:moveTo>
                    <a:pt x="50" y="24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50" y="24"/>
                    <a:pt x="50" y="24"/>
                    <a:pt x="50" y="24"/>
                  </a:cubicBezTo>
                  <a:close/>
                  <a:moveTo>
                    <a:pt x="61" y="17"/>
                  </a:moveTo>
                  <a:cubicBezTo>
                    <a:pt x="61" y="17"/>
                    <a:pt x="61" y="17"/>
                    <a:pt x="61" y="1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61" y="17"/>
                    <a:pt x="61" y="17"/>
                    <a:pt x="61" y="17"/>
                  </a:cubicBezTo>
                  <a:close/>
                  <a:moveTo>
                    <a:pt x="3" y="69"/>
                  </a:move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64"/>
                    <a:pt x="1" y="63"/>
                    <a:pt x="3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6" y="63"/>
                    <a:pt x="77" y="64"/>
                    <a:pt x="77" y="66"/>
                  </a:cubicBezTo>
                  <a:cubicBezTo>
                    <a:pt x="77" y="68"/>
                    <a:pt x="76" y="69"/>
                    <a:pt x="74" y="69"/>
                  </a:cubicBezTo>
                  <a:cubicBezTo>
                    <a:pt x="3" y="69"/>
                    <a:pt x="3" y="69"/>
                    <a:pt x="3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70701" y="2514631"/>
            <a:ext cx="994833" cy="1663700"/>
            <a:chOff x="6870701" y="2514631"/>
            <a:chExt cx="994833" cy="1663700"/>
          </a:xfrm>
        </p:grpSpPr>
        <p:sp>
          <p:nvSpPr>
            <p:cNvPr id="32793" name="Freeform 25"/>
            <p:cNvSpPr>
              <a:spLocks/>
            </p:cNvSpPr>
            <p:nvPr/>
          </p:nvSpPr>
          <p:spPr bwMode="auto">
            <a:xfrm>
              <a:off x="6870701" y="2514631"/>
              <a:ext cx="994833" cy="1663700"/>
            </a:xfrm>
            <a:custGeom>
              <a:avLst/>
              <a:gdLst>
                <a:gd name="T0" fmla="*/ 157 w 199"/>
                <a:gd name="T1" fmla="*/ 333 h 333"/>
                <a:gd name="T2" fmla="*/ 199 w 199"/>
                <a:gd name="T3" fmla="*/ 167 h 333"/>
                <a:gd name="T4" fmla="*/ 157 w 199"/>
                <a:gd name="T5" fmla="*/ 0 h 333"/>
                <a:gd name="T6" fmla="*/ 0 w 199"/>
                <a:gd name="T7" fmla="*/ 91 h 333"/>
                <a:gd name="T8" fmla="*/ 0 w 199"/>
                <a:gd name="T9" fmla="*/ 242 h 333"/>
                <a:gd name="T10" fmla="*/ 157 w 199"/>
                <a:gd name="T11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333">
                  <a:moveTo>
                    <a:pt x="157" y="333"/>
                  </a:moveTo>
                  <a:cubicBezTo>
                    <a:pt x="184" y="283"/>
                    <a:pt x="199" y="227"/>
                    <a:pt x="199" y="167"/>
                  </a:cubicBezTo>
                  <a:cubicBezTo>
                    <a:pt x="199" y="106"/>
                    <a:pt x="184" y="50"/>
                    <a:pt x="157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242"/>
                    <a:pt x="0" y="242"/>
                    <a:pt x="0" y="242"/>
                  </a:cubicBezTo>
                  <a:lnTo>
                    <a:pt x="157" y="333"/>
                  </a:lnTo>
                  <a:close/>
                </a:path>
              </a:pathLst>
            </a:custGeom>
            <a:solidFill>
              <a:srgbClr val="26313E"/>
            </a:solidFill>
            <a:ln w="9525">
              <a:solidFill>
                <a:srgbClr val="7BBFAA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796" name="Freeform 28"/>
            <p:cNvSpPr>
              <a:spLocks noEditPoints="1"/>
            </p:cNvSpPr>
            <p:nvPr/>
          </p:nvSpPr>
          <p:spPr bwMode="auto">
            <a:xfrm>
              <a:off x="7215717" y="3149631"/>
              <a:ext cx="304800" cy="393700"/>
            </a:xfrm>
            <a:custGeom>
              <a:avLst/>
              <a:gdLst>
                <a:gd name="T0" fmla="*/ 41 w 61"/>
                <a:gd name="T1" fmla="*/ 29 h 79"/>
                <a:gd name="T2" fmla="*/ 31 w 61"/>
                <a:gd name="T3" fmla="*/ 33 h 79"/>
                <a:gd name="T4" fmla="*/ 25 w 61"/>
                <a:gd name="T5" fmla="*/ 32 h 79"/>
                <a:gd name="T6" fmla="*/ 21 w 61"/>
                <a:gd name="T7" fmla="*/ 29 h 79"/>
                <a:gd name="T8" fmla="*/ 18 w 61"/>
                <a:gd name="T9" fmla="*/ 29 h 79"/>
                <a:gd name="T10" fmla="*/ 18 w 61"/>
                <a:gd name="T11" fmla="*/ 31 h 79"/>
                <a:gd name="T12" fmla="*/ 24 w 61"/>
                <a:gd name="T13" fmla="*/ 35 h 79"/>
                <a:gd name="T14" fmla="*/ 31 w 61"/>
                <a:gd name="T15" fmla="*/ 37 h 79"/>
                <a:gd name="T16" fmla="*/ 43 w 61"/>
                <a:gd name="T17" fmla="*/ 31 h 79"/>
                <a:gd name="T18" fmla="*/ 43 w 61"/>
                <a:gd name="T19" fmla="*/ 29 h 79"/>
                <a:gd name="T20" fmla="*/ 41 w 61"/>
                <a:gd name="T21" fmla="*/ 29 h 79"/>
                <a:gd name="T22" fmla="*/ 45 w 61"/>
                <a:gd name="T23" fmla="*/ 69 h 79"/>
                <a:gd name="T24" fmla="*/ 45 w 61"/>
                <a:gd name="T25" fmla="*/ 69 h 79"/>
                <a:gd name="T26" fmla="*/ 16 w 61"/>
                <a:gd name="T27" fmla="*/ 69 h 79"/>
                <a:gd name="T28" fmla="*/ 14 w 61"/>
                <a:gd name="T29" fmla="*/ 71 h 79"/>
                <a:gd name="T30" fmla="*/ 16 w 61"/>
                <a:gd name="T31" fmla="*/ 73 h 79"/>
                <a:gd name="T32" fmla="*/ 45 w 61"/>
                <a:gd name="T33" fmla="*/ 73 h 79"/>
                <a:gd name="T34" fmla="*/ 47 w 61"/>
                <a:gd name="T35" fmla="*/ 71 h 79"/>
                <a:gd name="T36" fmla="*/ 45 w 61"/>
                <a:gd name="T37" fmla="*/ 69 h 79"/>
                <a:gd name="T38" fmla="*/ 61 w 61"/>
                <a:gd name="T39" fmla="*/ 30 h 79"/>
                <a:gd name="T40" fmla="*/ 61 w 61"/>
                <a:gd name="T41" fmla="*/ 30 h 79"/>
                <a:gd name="T42" fmla="*/ 52 w 61"/>
                <a:gd name="T43" fmla="*/ 9 h 79"/>
                <a:gd name="T44" fmla="*/ 31 w 61"/>
                <a:gd name="T45" fmla="*/ 0 h 79"/>
                <a:gd name="T46" fmla="*/ 9 w 61"/>
                <a:gd name="T47" fmla="*/ 9 h 79"/>
                <a:gd name="T48" fmla="*/ 0 w 61"/>
                <a:gd name="T49" fmla="*/ 30 h 79"/>
                <a:gd name="T50" fmla="*/ 4 w 61"/>
                <a:gd name="T51" fmla="*/ 46 h 79"/>
                <a:gd name="T52" fmla="*/ 4 w 61"/>
                <a:gd name="T53" fmla="*/ 46 h 79"/>
                <a:gd name="T54" fmla="*/ 13 w 61"/>
                <a:gd name="T55" fmla="*/ 56 h 79"/>
                <a:gd name="T56" fmla="*/ 13 w 61"/>
                <a:gd name="T57" fmla="*/ 64 h 79"/>
                <a:gd name="T58" fmla="*/ 16 w 61"/>
                <a:gd name="T59" fmla="*/ 67 h 79"/>
                <a:gd name="T60" fmla="*/ 45 w 61"/>
                <a:gd name="T61" fmla="*/ 67 h 79"/>
                <a:gd name="T62" fmla="*/ 48 w 61"/>
                <a:gd name="T63" fmla="*/ 64 h 79"/>
                <a:gd name="T64" fmla="*/ 48 w 61"/>
                <a:gd name="T65" fmla="*/ 56 h 79"/>
                <a:gd name="T66" fmla="*/ 57 w 61"/>
                <a:gd name="T67" fmla="*/ 46 h 79"/>
                <a:gd name="T68" fmla="*/ 57 w 61"/>
                <a:gd name="T69" fmla="*/ 46 h 79"/>
                <a:gd name="T70" fmla="*/ 61 w 61"/>
                <a:gd name="T71" fmla="*/ 30 h 79"/>
                <a:gd name="T72" fmla="*/ 52 w 61"/>
                <a:gd name="T73" fmla="*/ 42 h 79"/>
                <a:gd name="T74" fmla="*/ 52 w 61"/>
                <a:gd name="T75" fmla="*/ 42 h 79"/>
                <a:gd name="T76" fmla="*/ 52 w 61"/>
                <a:gd name="T77" fmla="*/ 42 h 79"/>
                <a:gd name="T78" fmla="*/ 52 w 61"/>
                <a:gd name="T79" fmla="*/ 42 h 79"/>
                <a:gd name="T80" fmla="*/ 43 w 61"/>
                <a:gd name="T81" fmla="*/ 51 h 79"/>
                <a:gd name="T82" fmla="*/ 42 w 61"/>
                <a:gd name="T83" fmla="*/ 54 h 79"/>
                <a:gd name="T84" fmla="*/ 42 w 61"/>
                <a:gd name="T85" fmla="*/ 54 h 79"/>
                <a:gd name="T86" fmla="*/ 42 w 61"/>
                <a:gd name="T87" fmla="*/ 61 h 79"/>
                <a:gd name="T88" fmla="*/ 19 w 61"/>
                <a:gd name="T89" fmla="*/ 61 h 79"/>
                <a:gd name="T90" fmla="*/ 19 w 61"/>
                <a:gd name="T91" fmla="*/ 54 h 79"/>
                <a:gd name="T92" fmla="*/ 18 w 61"/>
                <a:gd name="T93" fmla="*/ 51 h 79"/>
                <a:gd name="T94" fmla="*/ 9 w 61"/>
                <a:gd name="T95" fmla="*/ 42 h 79"/>
                <a:gd name="T96" fmla="*/ 9 w 61"/>
                <a:gd name="T97" fmla="*/ 42 h 79"/>
                <a:gd name="T98" fmla="*/ 6 w 61"/>
                <a:gd name="T99" fmla="*/ 30 h 79"/>
                <a:gd name="T100" fmla="*/ 13 w 61"/>
                <a:gd name="T101" fmla="*/ 13 h 79"/>
                <a:gd name="T102" fmla="*/ 31 w 61"/>
                <a:gd name="T103" fmla="*/ 6 h 79"/>
                <a:gd name="T104" fmla="*/ 48 w 61"/>
                <a:gd name="T105" fmla="*/ 13 h 79"/>
                <a:gd name="T106" fmla="*/ 55 w 61"/>
                <a:gd name="T107" fmla="*/ 30 h 79"/>
                <a:gd name="T108" fmla="*/ 52 w 61"/>
                <a:gd name="T109" fmla="*/ 42 h 79"/>
                <a:gd name="T110" fmla="*/ 39 w 61"/>
                <a:gd name="T111" fmla="*/ 76 h 79"/>
                <a:gd name="T112" fmla="*/ 39 w 61"/>
                <a:gd name="T113" fmla="*/ 76 h 79"/>
                <a:gd name="T114" fmla="*/ 22 w 61"/>
                <a:gd name="T115" fmla="*/ 76 h 79"/>
                <a:gd name="T116" fmla="*/ 20 w 61"/>
                <a:gd name="T117" fmla="*/ 78 h 79"/>
                <a:gd name="T118" fmla="*/ 22 w 61"/>
                <a:gd name="T119" fmla="*/ 79 h 79"/>
                <a:gd name="T120" fmla="*/ 39 w 61"/>
                <a:gd name="T121" fmla="*/ 79 h 79"/>
                <a:gd name="T122" fmla="*/ 41 w 61"/>
                <a:gd name="T123" fmla="*/ 78 h 79"/>
                <a:gd name="T124" fmla="*/ 39 w 61"/>
                <a:gd name="T125" fmla="*/ 7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79">
                  <a:moveTo>
                    <a:pt x="41" y="29"/>
                  </a:moveTo>
                  <a:cubicBezTo>
                    <a:pt x="38" y="31"/>
                    <a:pt x="34" y="33"/>
                    <a:pt x="31" y="33"/>
                  </a:cubicBezTo>
                  <a:cubicBezTo>
                    <a:pt x="29" y="33"/>
                    <a:pt x="27" y="32"/>
                    <a:pt x="25" y="32"/>
                  </a:cubicBezTo>
                  <a:cubicBezTo>
                    <a:pt x="24" y="31"/>
                    <a:pt x="22" y="30"/>
                    <a:pt x="21" y="29"/>
                  </a:cubicBezTo>
                  <a:cubicBezTo>
                    <a:pt x="20" y="28"/>
                    <a:pt x="19" y="28"/>
                    <a:pt x="18" y="29"/>
                  </a:cubicBezTo>
                  <a:cubicBezTo>
                    <a:pt x="17" y="29"/>
                    <a:pt x="17" y="31"/>
                    <a:pt x="18" y="31"/>
                  </a:cubicBezTo>
                  <a:cubicBezTo>
                    <a:pt x="20" y="33"/>
                    <a:pt x="22" y="34"/>
                    <a:pt x="24" y="35"/>
                  </a:cubicBezTo>
                  <a:cubicBezTo>
                    <a:pt x="26" y="36"/>
                    <a:pt x="28" y="37"/>
                    <a:pt x="31" y="37"/>
                  </a:cubicBezTo>
                  <a:cubicBezTo>
                    <a:pt x="36" y="37"/>
                    <a:pt x="40" y="35"/>
                    <a:pt x="43" y="31"/>
                  </a:cubicBezTo>
                  <a:cubicBezTo>
                    <a:pt x="44" y="31"/>
                    <a:pt x="44" y="29"/>
                    <a:pt x="43" y="29"/>
                  </a:cubicBezTo>
                  <a:cubicBezTo>
                    <a:pt x="42" y="28"/>
                    <a:pt x="41" y="28"/>
                    <a:pt x="41" y="29"/>
                  </a:cubicBezTo>
                  <a:close/>
                  <a:moveTo>
                    <a:pt x="45" y="69"/>
                  </a:moveTo>
                  <a:cubicBezTo>
                    <a:pt x="45" y="69"/>
                    <a:pt x="45" y="69"/>
                    <a:pt x="4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5" y="69"/>
                    <a:pt x="14" y="70"/>
                    <a:pt x="14" y="71"/>
                  </a:cubicBezTo>
                  <a:cubicBezTo>
                    <a:pt x="14" y="72"/>
                    <a:pt x="15" y="73"/>
                    <a:pt x="1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3"/>
                    <a:pt x="47" y="72"/>
                    <a:pt x="47" y="71"/>
                  </a:cubicBezTo>
                  <a:cubicBezTo>
                    <a:pt x="47" y="70"/>
                    <a:pt x="46" y="69"/>
                    <a:pt x="45" y="69"/>
                  </a:cubicBezTo>
                  <a:close/>
                  <a:moveTo>
                    <a:pt x="61" y="30"/>
                  </a:moveTo>
                  <a:cubicBezTo>
                    <a:pt x="61" y="30"/>
                    <a:pt x="61" y="30"/>
                    <a:pt x="61" y="30"/>
                  </a:cubicBezTo>
                  <a:cubicBezTo>
                    <a:pt x="61" y="22"/>
                    <a:pt x="58" y="14"/>
                    <a:pt x="52" y="9"/>
                  </a:cubicBezTo>
                  <a:cubicBezTo>
                    <a:pt x="47" y="3"/>
                    <a:pt x="39" y="0"/>
                    <a:pt x="31" y="0"/>
                  </a:cubicBezTo>
                  <a:cubicBezTo>
                    <a:pt x="22" y="0"/>
                    <a:pt x="14" y="3"/>
                    <a:pt x="9" y="9"/>
                  </a:cubicBezTo>
                  <a:cubicBezTo>
                    <a:pt x="3" y="14"/>
                    <a:pt x="0" y="22"/>
                    <a:pt x="0" y="30"/>
                  </a:cubicBezTo>
                  <a:cubicBezTo>
                    <a:pt x="0" y="36"/>
                    <a:pt x="1" y="41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6" y="50"/>
                    <a:pt x="9" y="53"/>
                    <a:pt x="13" y="56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66"/>
                    <a:pt x="15" y="67"/>
                    <a:pt x="16" y="67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47" y="67"/>
                    <a:pt x="48" y="66"/>
                    <a:pt x="48" y="64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2" y="53"/>
                    <a:pt x="55" y="50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1"/>
                    <a:pt x="61" y="36"/>
                    <a:pt x="61" y="30"/>
                  </a:cubicBezTo>
                  <a:close/>
                  <a:moveTo>
                    <a:pt x="52" y="42"/>
                  </a:move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0" y="46"/>
                    <a:pt x="47" y="49"/>
                    <a:pt x="43" y="51"/>
                  </a:cubicBezTo>
                  <a:cubicBezTo>
                    <a:pt x="42" y="52"/>
                    <a:pt x="42" y="53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3"/>
                    <a:pt x="19" y="52"/>
                    <a:pt x="18" y="51"/>
                  </a:cubicBezTo>
                  <a:cubicBezTo>
                    <a:pt x="14" y="49"/>
                    <a:pt x="11" y="46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7" y="39"/>
                    <a:pt x="6" y="35"/>
                    <a:pt x="6" y="30"/>
                  </a:cubicBezTo>
                  <a:cubicBezTo>
                    <a:pt x="6" y="24"/>
                    <a:pt x="9" y="17"/>
                    <a:pt x="13" y="13"/>
                  </a:cubicBezTo>
                  <a:cubicBezTo>
                    <a:pt x="18" y="9"/>
                    <a:pt x="24" y="6"/>
                    <a:pt x="31" y="6"/>
                  </a:cubicBezTo>
                  <a:cubicBezTo>
                    <a:pt x="37" y="6"/>
                    <a:pt x="43" y="9"/>
                    <a:pt x="48" y="13"/>
                  </a:cubicBezTo>
                  <a:cubicBezTo>
                    <a:pt x="52" y="17"/>
                    <a:pt x="55" y="24"/>
                    <a:pt x="55" y="30"/>
                  </a:cubicBezTo>
                  <a:cubicBezTo>
                    <a:pt x="55" y="35"/>
                    <a:pt x="54" y="39"/>
                    <a:pt x="52" y="42"/>
                  </a:cubicBezTo>
                  <a:close/>
                  <a:moveTo>
                    <a:pt x="39" y="76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6"/>
                    <a:pt x="20" y="77"/>
                    <a:pt x="20" y="78"/>
                  </a:cubicBezTo>
                  <a:cubicBezTo>
                    <a:pt x="20" y="79"/>
                    <a:pt x="21" y="79"/>
                    <a:pt x="22" y="79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40" y="79"/>
                    <a:pt x="41" y="79"/>
                    <a:pt x="41" y="78"/>
                  </a:cubicBezTo>
                  <a:cubicBezTo>
                    <a:pt x="41" y="77"/>
                    <a:pt x="40" y="76"/>
                    <a:pt x="39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95285" y="1579064"/>
            <a:ext cx="1441449" cy="1284817"/>
            <a:chOff x="4595285" y="1579064"/>
            <a:chExt cx="1441449" cy="1284817"/>
          </a:xfrm>
        </p:grpSpPr>
        <p:sp>
          <p:nvSpPr>
            <p:cNvPr id="32792" name="Freeform 24"/>
            <p:cNvSpPr>
              <a:spLocks/>
            </p:cNvSpPr>
            <p:nvPr/>
          </p:nvSpPr>
          <p:spPr bwMode="auto">
            <a:xfrm>
              <a:off x="4595285" y="1579064"/>
              <a:ext cx="1441449" cy="1284817"/>
            </a:xfrm>
            <a:custGeom>
              <a:avLst/>
              <a:gdLst>
                <a:gd name="T0" fmla="*/ 288 w 288"/>
                <a:gd name="T1" fmla="*/ 0 h 257"/>
                <a:gd name="T2" fmla="*/ 0 w 288"/>
                <a:gd name="T3" fmla="*/ 166 h 257"/>
                <a:gd name="T4" fmla="*/ 157 w 288"/>
                <a:gd name="T5" fmla="*/ 257 h 257"/>
                <a:gd name="T6" fmla="*/ 288 w 288"/>
                <a:gd name="T7" fmla="*/ 181 h 257"/>
                <a:gd name="T8" fmla="*/ 288 w 288"/>
                <a:gd name="T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57">
                  <a:moveTo>
                    <a:pt x="288" y="0"/>
                  </a:moveTo>
                  <a:cubicBezTo>
                    <a:pt x="166" y="4"/>
                    <a:pt x="60" y="69"/>
                    <a:pt x="0" y="166"/>
                  </a:cubicBezTo>
                  <a:cubicBezTo>
                    <a:pt x="157" y="257"/>
                    <a:pt x="157" y="257"/>
                    <a:pt x="157" y="257"/>
                  </a:cubicBezTo>
                  <a:cubicBezTo>
                    <a:pt x="288" y="181"/>
                    <a:pt x="288" y="181"/>
                    <a:pt x="288" y="181"/>
                  </a:cubicBezTo>
                  <a:lnTo>
                    <a:pt x="288" y="0"/>
                  </a:lnTo>
                  <a:close/>
                </a:path>
              </a:pathLst>
            </a:custGeom>
            <a:solidFill>
              <a:srgbClr val="26313E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797" name="Freeform 29"/>
            <p:cNvSpPr>
              <a:spLocks noEditPoints="1"/>
            </p:cNvSpPr>
            <p:nvPr/>
          </p:nvSpPr>
          <p:spPr bwMode="auto">
            <a:xfrm>
              <a:off x="5245100" y="2019331"/>
              <a:ext cx="406400" cy="404284"/>
            </a:xfrm>
            <a:custGeom>
              <a:avLst/>
              <a:gdLst>
                <a:gd name="T0" fmla="*/ 35 w 81"/>
                <a:gd name="T1" fmla="*/ 26 h 81"/>
                <a:gd name="T2" fmla="*/ 39 w 81"/>
                <a:gd name="T3" fmla="*/ 15 h 81"/>
                <a:gd name="T4" fmla="*/ 45 w 81"/>
                <a:gd name="T5" fmla="*/ 10 h 81"/>
                <a:gd name="T6" fmla="*/ 56 w 81"/>
                <a:gd name="T7" fmla="*/ 1 h 81"/>
                <a:gd name="T8" fmla="*/ 71 w 81"/>
                <a:gd name="T9" fmla="*/ 4 h 81"/>
                <a:gd name="T10" fmla="*/ 74 w 81"/>
                <a:gd name="T11" fmla="*/ 7 h 81"/>
                <a:gd name="T12" fmla="*/ 80 w 81"/>
                <a:gd name="T13" fmla="*/ 14 h 81"/>
                <a:gd name="T14" fmla="*/ 77 w 81"/>
                <a:gd name="T15" fmla="*/ 30 h 81"/>
                <a:gd name="T16" fmla="*/ 65 w 81"/>
                <a:gd name="T17" fmla="*/ 41 h 81"/>
                <a:gd name="T18" fmla="*/ 52 w 81"/>
                <a:gd name="T19" fmla="*/ 42 h 81"/>
                <a:gd name="T20" fmla="*/ 61 w 81"/>
                <a:gd name="T21" fmla="*/ 37 h 81"/>
                <a:gd name="T22" fmla="*/ 66 w 81"/>
                <a:gd name="T23" fmla="*/ 31 h 81"/>
                <a:gd name="T24" fmla="*/ 74 w 81"/>
                <a:gd name="T25" fmla="*/ 20 h 81"/>
                <a:gd name="T26" fmla="*/ 72 w 81"/>
                <a:gd name="T27" fmla="*/ 14 h 81"/>
                <a:gd name="T28" fmla="*/ 67 w 81"/>
                <a:gd name="T29" fmla="*/ 9 h 81"/>
                <a:gd name="T30" fmla="*/ 61 w 81"/>
                <a:gd name="T31" fmla="*/ 6 h 81"/>
                <a:gd name="T32" fmla="*/ 55 w 81"/>
                <a:gd name="T33" fmla="*/ 8 h 81"/>
                <a:gd name="T34" fmla="*/ 50 w 81"/>
                <a:gd name="T35" fmla="*/ 14 h 81"/>
                <a:gd name="T36" fmla="*/ 42 w 81"/>
                <a:gd name="T37" fmla="*/ 22 h 81"/>
                <a:gd name="T38" fmla="*/ 60 w 81"/>
                <a:gd name="T39" fmla="*/ 53 h 81"/>
                <a:gd name="T40" fmla="*/ 70 w 81"/>
                <a:gd name="T41" fmla="*/ 49 h 81"/>
                <a:gd name="T42" fmla="*/ 60 w 81"/>
                <a:gd name="T43" fmla="*/ 53 h 81"/>
                <a:gd name="T44" fmla="*/ 24 w 81"/>
                <a:gd name="T45" fmla="*/ 24 h 81"/>
                <a:gd name="T46" fmla="*/ 15 w 81"/>
                <a:gd name="T47" fmla="*/ 15 h 81"/>
                <a:gd name="T48" fmla="*/ 56 w 81"/>
                <a:gd name="T49" fmla="*/ 59 h 81"/>
                <a:gd name="T50" fmla="*/ 59 w 81"/>
                <a:gd name="T51" fmla="*/ 56 h 81"/>
                <a:gd name="T52" fmla="*/ 63 w 81"/>
                <a:gd name="T53" fmla="*/ 66 h 81"/>
                <a:gd name="T54" fmla="*/ 31 w 81"/>
                <a:gd name="T55" fmla="*/ 20 h 81"/>
                <a:gd name="T56" fmla="*/ 28 w 81"/>
                <a:gd name="T57" fmla="*/ 10 h 81"/>
                <a:gd name="T58" fmla="*/ 31 w 81"/>
                <a:gd name="T59" fmla="*/ 20 h 81"/>
                <a:gd name="T60" fmla="*/ 51 w 81"/>
                <a:gd name="T61" fmla="*/ 58 h 81"/>
                <a:gd name="T62" fmla="*/ 51 w 81"/>
                <a:gd name="T63" fmla="*/ 72 h 81"/>
                <a:gd name="T64" fmla="*/ 20 w 81"/>
                <a:gd name="T65" fmla="*/ 28 h 81"/>
                <a:gd name="T66" fmla="*/ 20 w 81"/>
                <a:gd name="T67" fmla="*/ 32 h 81"/>
                <a:gd name="T68" fmla="*/ 10 w 81"/>
                <a:gd name="T69" fmla="*/ 28 h 81"/>
                <a:gd name="T70" fmla="*/ 39 w 81"/>
                <a:gd name="T71" fmla="*/ 55 h 81"/>
                <a:gd name="T72" fmla="*/ 31 w 81"/>
                <a:gd name="T73" fmla="*/ 67 h 81"/>
                <a:gd name="T74" fmla="*/ 25 w 81"/>
                <a:gd name="T75" fmla="*/ 72 h 81"/>
                <a:gd name="T76" fmla="*/ 16 w 81"/>
                <a:gd name="T77" fmla="*/ 74 h 81"/>
                <a:gd name="T78" fmla="*/ 14 w 81"/>
                <a:gd name="T79" fmla="*/ 72 h 81"/>
                <a:gd name="T80" fmla="*/ 8 w 81"/>
                <a:gd name="T81" fmla="*/ 67 h 81"/>
                <a:gd name="T82" fmla="*/ 6 w 81"/>
                <a:gd name="T83" fmla="*/ 58 h 81"/>
                <a:gd name="T84" fmla="*/ 20 w 81"/>
                <a:gd name="T85" fmla="*/ 44 h 81"/>
                <a:gd name="T86" fmla="*/ 25 w 81"/>
                <a:gd name="T87" fmla="*/ 42 h 81"/>
                <a:gd name="T88" fmla="*/ 20 w 81"/>
                <a:gd name="T89" fmla="*/ 37 h 81"/>
                <a:gd name="T90" fmla="*/ 10 w 81"/>
                <a:gd name="T91" fmla="*/ 45 h 81"/>
                <a:gd name="T92" fmla="*/ 0 w 81"/>
                <a:gd name="T93" fmla="*/ 61 h 81"/>
                <a:gd name="T94" fmla="*/ 4 w 81"/>
                <a:gd name="T95" fmla="*/ 71 h 81"/>
                <a:gd name="T96" fmla="*/ 9 w 81"/>
                <a:gd name="T97" fmla="*/ 77 h 81"/>
                <a:gd name="T98" fmla="*/ 25 w 81"/>
                <a:gd name="T99" fmla="*/ 80 h 81"/>
                <a:gd name="T100" fmla="*/ 35 w 81"/>
                <a:gd name="T101" fmla="*/ 71 h 81"/>
                <a:gd name="T102" fmla="*/ 44 w 81"/>
                <a:gd name="T103" fmla="*/ 61 h 81"/>
                <a:gd name="T104" fmla="*/ 39 w 81"/>
                <a:gd name="T105" fmla="*/ 5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1" h="81">
                  <a:moveTo>
                    <a:pt x="41" y="26"/>
                  </a:moveTo>
                  <a:cubicBezTo>
                    <a:pt x="41" y="27"/>
                    <a:pt x="40" y="29"/>
                    <a:pt x="38" y="29"/>
                  </a:cubicBezTo>
                  <a:cubicBezTo>
                    <a:pt x="37" y="29"/>
                    <a:pt x="35" y="27"/>
                    <a:pt x="35" y="26"/>
                  </a:cubicBezTo>
                  <a:cubicBezTo>
                    <a:pt x="35" y="24"/>
                    <a:pt x="36" y="22"/>
                    <a:pt x="36" y="20"/>
                  </a:cubicBezTo>
                  <a:cubicBezTo>
                    <a:pt x="37" y="18"/>
                    <a:pt x="38" y="17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2" y="3"/>
                    <a:pt x="54" y="2"/>
                    <a:pt x="56" y="1"/>
                  </a:cubicBezTo>
                  <a:cubicBezTo>
                    <a:pt x="57" y="0"/>
                    <a:pt x="59" y="0"/>
                    <a:pt x="61" y="0"/>
                  </a:cubicBezTo>
                  <a:cubicBezTo>
                    <a:pt x="63" y="0"/>
                    <a:pt x="65" y="0"/>
                    <a:pt x="67" y="1"/>
                  </a:cubicBezTo>
                  <a:cubicBezTo>
                    <a:pt x="68" y="2"/>
                    <a:pt x="70" y="3"/>
                    <a:pt x="71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8" y="11"/>
                    <a:pt x="79" y="12"/>
                    <a:pt x="80" y="14"/>
                  </a:cubicBezTo>
                  <a:cubicBezTo>
                    <a:pt x="80" y="16"/>
                    <a:pt x="81" y="18"/>
                    <a:pt x="81" y="20"/>
                  </a:cubicBezTo>
                  <a:cubicBezTo>
                    <a:pt x="81" y="21"/>
                    <a:pt x="80" y="23"/>
                    <a:pt x="80" y="25"/>
                  </a:cubicBezTo>
                  <a:cubicBezTo>
                    <a:pt x="79" y="27"/>
                    <a:pt x="78" y="28"/>
                    <a:pt x="77" y="30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4" y="43"/>
                    <a:pt x="62" y="44"/>
                    <a:pt x="60" y="44"/>
                  </a:cubicBezTo>
                  <a:cubicBezTo>
                    <a:pt x="59" y="45"/>
                    <a:pt x="57" y="45"/>
                    <a:pt x="55" y="45"/>
                  </a:cubicBezTo>
                  <a:cubicBezTo>
                    <a:pt x="53" y="45"/>
                    <a:pt x="52" y="44"/>
                    <a:pt x="52" y="42"/>
                  </a:cubicBezTo>
                  <a:cubicBezTo>
                    <a:pt x="52" y="40"/>
                    <a:pt x="53" y="39"/>
                    <a:pt x="55" y="39"/>
                  </a:cubicBezTo>
                  <a:cubicBezTo>
                    <a:pt x="56" y="39"/>
                    <a:pt x="57" y="39"/>
                    <a:pt x="58" y="38"/>
                  </a:cubicBezTo>
                  <a:cubicBezTo>
                    <a:pt x="59" y="38"/>
                    <a:pt x="60" y="38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3" y="25"/>
                    <a:pt x="74" y="24"/>
                    <a:pt x="74" y="23"/>
                  </a:cubicBezTo>
                  <a:cubicBezTo>
                    <a:pt x="74" y="22"/>
                    <a:pt x="74" y="21"/>
                    <a:pt x="74" y="20"/>
                  </a:cubicBezTo>
                  <a:cubicBezTo>
                    <a:pt x="74" y="18"/>
                    <a:pt x="74" y="17"/>
                    <a:pt x="74" y="16"/>
                  </a:cubicBezTo>
                  <a:cubicBezTo>
                    <a:pt x="74" y="15"/>
                    <a:pt x="73" y="15"/>
                    <a:pt x="72" y="1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6" y="8"/>
                    <a:pt x="65" y="7"/>
                    <a:pt x="64" y="7"/>
                  </a:cubicBezTo>
                  <a:cubicBezTo>
                    <a:pt x="63" y="6"/>
                    <a:pt x="62" y="6"/>
                    <a:pt x="61" y="6"/>
                  </a:cubicBezTo>
                  <a:cubicBezTo>
                    <a:pt x="60" y="6"/>
                    <a:pt x="59" y="6"/>
                    <a:pt x="58" y="7"/>
                  </a:cubicBezTo>
                  <a:cubicBezTo>
                    <a:pt x="57" y="7"/>
                    <a:pt x="56" y="8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1"/>
                    <a:pt x="42" y="22"/>
                    <a:pt x="42" y="22"/>
                  </a:cubicBezTo>
                  <a:cubicBezTo>
                    <a:pt x="42" y="23"/>
                    <a:pt x="41" y="25"/>
                    <a:pt x="41" y="26"/>
                  </a:cubicBezTo>
                  <a:close/>
                  <a:moveTo>
                    <a:pt x="60" y="53"/>
                  </a:moveTo>
                  <a:cubicBezTo>
                    <a:pt x="60" y="53"/>
                    <a:pt x="60" y="53"/>
                    <a:pt x="60" y="53"/>
                  </a:cubicBezTo>
                  <a:cubicBezTo>
                    <a:pt x="59" y="53"/>
                    <a:pt x="58" y="52"/>
                    <a:pt x="58" y="51"/>
                  </a:cubicBezTo>
                  <a:cubicBezTo>
                    <a:pt x="58" y="50"/>
                    <a:pt x="59" y="49"/>
                    <a:pt x="60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1" y="49"/>
                    <a:pt x="72" y="50"/>
                    <a:pt x="72" y="51"/>
                  </a:cubicBezTo>
                  <a:cubicBezTo>
                    <a:pt x="72" y="52"/>
                    <a:pt x="71" y="53"/>
                    <a:pt x="70" y="53"/>
                  </a:cubicBezTo>
                  <a:cubicBezTo>
                    <a:pt x="60" y="53"/>
                    <a:pt x="60" y="53"/>
                    <a:pt x="60" y="53"/>
                  </a:cubicBezTo>
                  <a:close/>
                  <a:moveTo>
                    <a:pt x="24" y="22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4" y="25"/>
                    <a:pt x="22" y="25"/>
                    <a:pt x="22" y="24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5"/>
                    <a:pt x="15" y="15"/>
                  </a:cubicBezTo>
                  <a:cubicBezTo>
                    <a:pt x="15" y="14"/>
                    <a:pt x="16" y="14"/>
                    <a:pt x="17" y="15"/>
                  </a:cubicBezTo>
                  <a:cubicBezTo>
                    <a:pt x="24" y="22"/>
                    <a:pt x="24" y="22"/>
                    <a:pt x="24" y="22"/>
                  </a:cubicBezTo>
                  <a:close/>
                  <a:moveTo>
                    <a:pt x="56" y="59"/>
                  </a:move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7"/>
                    <a:pt x="56" y="56"/>
                  </a:cubicBezTo>
                  <a:cubicBezTo>
                    <a:pt x="57" y="55"/>
                    <a:pt x="58" y="55"/>
                    <a:pt x="59" y="5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7" y="64"/>
                    <a:pt x="67" y="65"/>
                    <a:pt x="66" y="66"/>
                  </a:cubicBezTo>
                  <a:cubicBezTo>
                    <a:pt x="65" y="67"/>
                    <a:pt x="64" y="67"/>
                    <a:pt x="63" y="66"/>
                  </a:cubicBezTo>
                  <a:cubicBezTo>
                    <a:pt x="56" y="59"/>
                    <a:pt x="56" y="59"/>
                    <a:pt x="56" y="59"/>
                  </a:cubicBezTo>
                  <a:close/>
                  <a:moveTo>
                    <a:pt x="31" y="20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1" y="22"/>
                    <a:pt x="30" y="22"/>
                  </a:cubicBezTo>
                  <a:cubicBezTo>
                    <a:pt x="29" y="22"/>
                    <a:pt x="28" y="21"/>
                    <a:pt x="28" y="2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1" y="9"/>
                    <a:pt x="31" y="9"/>
                    <a:pt x="31" y="10"/>
                  </a:cubicBezTo>
                  <a:cubicBezTo>
                    <a:pt x="31" y="20"/>
                    <a:pt x="31" y="20"/>
                    <a:pt x="31" y="20"/>
                  </a:cubicBezTo>
                  <a:close/>
                  <a:moveTo>
                    <a:pt x="4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59"/>
                    <a:pt x="50" y="58"/>
                    <a:pt x="51" y="58"/>
                  </a:cubicBezTo>
                  <a:cubicBezTo>
                    <a:pt x="52" y="58"/>
                    <a:pt x="53" y="59"/>
                    <a:pt x="53" y="6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1"/>
                    <a:pt x="52" y="72"/>
                    <a:pt x="51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0"/>
                    <a:pt x="49" y="60"/>
                    <a:pt x="49" y="60"/>
                  </a:cubicBezTo>
                  <a:close/>
                  <a:moveTo>
                    <a:pt x="20" y="28"/>
                  </a:move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2" y="29"/>
                    <a:pt x="22" y="30"/>
                  </a:cubicBezTo>
                  <a:cubicBezTo>
                    <a:pt x="22" y="31"/>
                    <a:pt x="21" y="32"/>
                    <a:pt x="2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8" y="31"/>
                    <a:pt x="8" y="30"/>
                  </a:cubicBezTo>
                  <a:cubicBezTo>
                    <a:pt x="8" y="29"/>
                    <a:pt x="9" y="28"/>
                    <a:pt x="10" y="28"/>
                  </a:cubicBezTo>
                  <a:cubicBezTo>
                    <a:pt x="20" y="28"/>
                    <a:pt x="20" y="28"/>
                    <a:pt x="20" y="28"/>
                  </a:cubicBezTo>
                  <a:close/>
                  <a:moveTo>
                    <a:pt x="39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56"/>
                    <a:pt x="39" y="57"/>
                    <a:pt x="38" y="58"/>
                  </a:cubicBezTo>
                  <a:cubicBezTo>
                    <a:pt x="38" y="59"/>
                    <a:pt x="37" y="60"/>
                    <a:pt x="37" y="61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4" y="73"/>
                    <a:pt x="23" y="74"/>
                    <a:pt x="23" y="74"/>
                  </a:cubicBezTo>
                  <a:cubicBezTo>
                    <a:pt x="21" y="74"/>
                    <a:pt x="20" y="75"/>
                    <a:pt x="19" y="75"/>
                  </a:cubicBezTo>
                  <a:cubicBezTo>
                    <a:pt x="18" y="75"/>
                    <a:pt x="17" y="74"/>
                    <a:pt x="16" y="74"/>
                  </a:cubicBezTo>
                  <a:cubicBezTo>
                    <a:pt x="15" y="74"/>
                    <a:pt x="14" y="73"/>
                    <a:pt x="14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6"/>
                    <a:pt x="7" y="65"/>
                    <a:pt x="6" y="64"/>
                  </a:cubicBezTo>
                  <a:cubicBezTo>
                    <a:pt x="6" y="63"/>
                    <a:pt x="6" y="62"/>
                    <a:pt x="6" y="61"/>
                  </a:cubicBezTo>
                  <a:cubicBezTo>
                    <a:pt x="6" y="60"/>
                    <a:pt x="6" y="59"/>
                    <a:pt x="6" y="58"/>
                  </a:cubicBezTo>
                  <a:cubicBezTo>
                    <a:pt x="7" y="57"/>
                    <a:pt x="7" y="56"/>
                    <a:pt x="8" y="55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1" y="43"/>
                    <a:pt x="21" y="43"/>
                    <a:pt x="22" y="42"/>
                  </a:cubicBezTo>
                  <a:cubicBezTo>
                    <a:pt x="23" y="42"/>
                    <a:pt x="24" y="42"/>
                    <a:pt x="25" y="42"/>
                  </a:cubicBezTo>
                  <a:cubicBezTo>
                    <a:pt x="27" y="42"/>
                    <a:pt x="29" y="40"/>
                    <a:pt x="29" y="39"/>
                  </a:cubicBezTo>
                  <a:cubicBezTo>
                    <a:pt x="29" y="37"/>
                    <a:pt x="27" y="35"/>
                    <a:pt x="25" y="35"/>
                  </a:cubicBezTo>
                  <a:cubicBezTo>
                    <a:pt x="24" y="35"/>
                    <a:pt x="22" y="36"/>
                    <a:pt x="20" y="37"/>
                  </a:cubicBezTo>
                  <a:cubicBezTo>
                    <a:pt x="18" y="37"/>
                    <a:pt x="17" y="38"/>
                    <a:pt x="15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2" y="52"/>
                    <a:pt x="1" y="54"/>
                    <a:pt x="1" y="56"/>
                  </a:cubicBezTo>
                  <a:cubicBezTo>
                    <a:pt x="0" y="57"/>
                    <a:pt x="0" y="59"/>
                    <a:pt x="0" y="61"/>
                  </a:cubicBezTo>
                  <a:cubicBezTo>
                    <a:pt x="0" y="63"/>
                    <a:pt x="0" y="65"/>
                    <a:pt x="1" y="67"/>
                  </a:cubicBezTo>
                  <a:cubicBezTo>
                    <a:pt x="1" y="68"/>
                    <a:pt x="2" y="70"/>
                    <a:pt x="4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8"/>
                    <a:pt x="12" y="79"/>
                    <a:pt x="14" y="80"/>
                  </a:cubicBezTo>
                  <a:cubicBezTo>
                    <a:pt x="16" y="81"/>
                    <a:pt x="17" y="81"/>
                    <a:pt x="19" y="81"/>
                  </a:cubicBezTo>
                  <a:cubicBezTo>
                    <a:pt x="21" y="81"/>
                    <a:pt x="23" y="81"/>
                    <a:pt x="25" y="80"/>
                  </a:cubicBezTo>
                  <a:cubicBezTo>
                    <a:pt x="27" y="79"/>
                    <a:pt x="28" y="78"/>
                    <a:pt x="29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2" y="64"/>
                    <a:pt x="43" y="62"/>
                    <a:pt x="44" y="61"/>
                  </a:cubicBezTo>
                  <a:cubicBezTo>
                    <a:pt x="45" y="59"/>
                    <a:pt x="45" y="57"/>
                    <a:pt x="45" y="55"/>
                  </a:cubicBezTo>
                  <a:cubicBezTo>
                    <a:pt x="45" y="53"/>
                    <a:pt x="44" y="52"/>
                    <a:pt x="42" y="52"/>
                  </a:cubicBezTo>
                  <a:cubicBezTo>
                    <a:pt x="40" y="52"/>
                    <a:pt x="39" y="53"/>
                    <a:pt x="39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55267" y="3829081"/>
            <a:ext cx="1439333" cy="1284816"/>
            <a:chOff x="6155267" y="3829081"/>
            <a:chExt cx="1439333" cy="1284816"/>
          </a:xfrm>
        </p:grpSpPr>
        <p:sp>
          <p:nvSpPr>
            <p:cNvPr id="32791" name="Freeform 23"/>
            <p:cNvSpPr>
              <a:spLocks/>
            </p:cNvSpPr>
            <p:nvPr/>
          </p:nvSpPr>
          <p:spPr bwMode="auto">
            <a:xfrm>
              <a:off x="6155267" y="3829081"/>
              <a:ext cx="1439333" cy="1284816"/>
            </a:xfrm>
            <a:custGeom>
              <a:avLst/>
              <a:gdLst>
                <a:gd name="T0" fmla="*/ 0 w 288"/>
                <a:gd name="T1" fmla="*/ 257 h 257"/>
                <a:gd name="T2" fmla="*/ 288 w 288"/>
                <a:gd name="T3" fmla="*/ 91 h 257"/>
                <a:gd name="T4" fmla="*/ 131 w 288"/>
                <a:gd name="T5" fmla="*/ 0 h 257"/>
                <a:gd name="T6" fmla="*/ 0 w 288"/>
                <a:gd name="T7" fmla="*/ 76 h 257"/>
                <a:gd name="T8" fmla="*/ 0 w 288"/>
                <a:gd name="T9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57">
                  <a:moveTo>
                    <a:pt x="0" y="257"/>
                  </a:moveTo>
                  <a:cubicBezTo>
                    <a:pt x="122" y="253"/>
                    <a:pt x="228" y="188"/>
                    <a:pt x="288" y="91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0" y="257"/>
                  </a:lnTo>
                  <a:close/>
                </a:path>
              </a:pathLst>
            </a:custGeom>
            <a:solidFill>
              <a:srgbClr val="26313E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798" name="Freeform 30"/>
            <p:cNvSpPr>
              <a:spLocks noEditPoints="1"/>
            </p:cNvSpPr>
            <p:nvPr/>
          </p:nvSpPr>
          <p:spPr bwMode="auto">
            <a:xfrm>
              <a:off x="6544733" y="4269347"/>
              <a:ext cx="406400" cy="404283"/>
            </a:xfrm>
            <a:custGeom>
              <a:avLst/>
              <a:gdLst>
                <a:gd name="T0" fmla="*/ 9 w 81"/>
                <a:gd name="T1" fmla="*/ 72 h 81"/>
                <a:gd name="T2" fmla="*/ 0 w 81"/>
                <a:gd name="T3" fmla="*/ 48 h 81"/>
                <a:gd name="T4" fmla="*/ 9 w 81"/>
                <a:gd name="T5" fmla="*/ 25 h 81"/>
                <a:gd name="T6" fmla="*/ 9 w 81"/>
                <a:gd name="T7" fmla="*/ 25 h 81"/>
                <a:gd name="T8" fmla="*/ 9 w 81"/>
                <a:gd name="T9" fmla="*/ 25 h 81"/>
                <a:gd name="T10" fmla="*/ 34 w 81"/>
                <a:gd name="T11" fmla="*/ 1 h 81"/>
                <a:gd name="T12" fmla="*/ 38 w 81"/>
                <a:gd name="T13" fmla="*/ 1 h 81"/>
                <a:gd name="T14" fmla="*/ 50 w 81"/>
                <a:gd name="T15" fmla="*/ 13 h 81"/>
                <a:gd name="T16" fmla="*/ 50 w 81"/>
                <a:gd name="T17" fmla="*/ 17 h 81"/>
                <a:gd name="T18" fmla="*/ 50 w 81"/>
                <a:gd name="T19" fmla="*/ 17 h 81"/>
                <a:gd name="T20" fmla="*/ 26 w 81"/>
                <a:gd name="T21" fmla="*/ 42 h 81"/>
                <a:gd name="T22" fmla="*/ 26 w 81"/>
                <a:gd name="T23" fmla="*/ 42 h 81"/>
                <a:gd name="T24" fmla="*/ 23 w 81"/>
                <a:gd name="T25" fmla="*/ 48 h 81"/>
                <a:gd name="T26" fmla="*/ 26 w 81"/>
                <a:gd name="T27" fmla="*/ 55 h 81"/>
                <a:gd name="T28" fmla="*/ 33 w 81"/>
                <a:gd name="T29" fmla="*/ 58 h 81"/>
                <a:gd name="T30" fmla="*/ 39 w 81"/>
                <a:gd name="T31" fmla="*/ 55 h 81"/>
                <a:gd name="T32" fmla="*/ 64 w 81"/>
                <a:gd name="T33" fmla="*/ 31 h 81"/>
                <a:gd name="T34" fmla="*/ 68 w 81"/>
                <a:gd name="T35" fmla="*/ 31 h 81"/>
                <a:gd name="T36" fmla="*/ 68 w 81"/>
                <a:gd name="T37" fmla="*/ 31 h 81"/>
                <a:gd name="T38" fmla="*/ 80 w 81"/>
                <a:gd name="T39" fmla="*/ 43 h 81"/>
                <a:gd name="T40" fmla="*/ 80 w 81"/>
                <a:gd name="T41" fmla="*/ 48 h 81"/>
                <a:gd name="T42" fmla="*/ 80 w 81"/>
                <a:gd name="T43" fmla="*/ 48 h 81"/>
                <a:gd name="T44" fmla="*/ 56 w 81"/>
                <a:gd name="T45" fmla="*/ 72 h 81"/>
                <a:gd name="T46" fmla="*/ 33 w 81"/>
                <a:gd name="T47" fmla="*/ 81 h 81"/>
                <a:gd name="T48" fmla="*/ 9 w 81"/>
                <a:gd name="T49" fmla="*/ 72 h 81"/>
                <a:gd name="T50" fmla="*/ 32 w 81"/>
                <a:gd name="T51" fmla="*/ 26 h 81"/>
                <a:gd name="T52" fmla="*/ 32 w 81"/>
                <a:gd name="T53" fmla="*/ 26 h 81"/>
                <a:gd name="T54" fmla="*/ 25 w 81"/>
                <a:gd name="T55" fmla="*/ 19 h 81"/>
                <a:gd name="T56" fmla="*/ 14 w 81"/>
                <a:gd name="T57" fmla="*/ 30 h 81"/>
                <a:gd name="T58" fmla="*/ 14 w 81"/>
                <a:gd name="T59" fmla="*/ 30 h 81"/>
                <a:gd name="T60" fmla="*/ 6 w 81"/>
                <a:gd name="T61" fmla="*/ 48 h 81"/>
                <a:gd name="T62" fmla="*/ 14 w 81"/>
                <a:gd name="T63" fmla="*/ 67 h 81"/>
                <a:gd name="T64" fmla="*/ 33 w 81"/>
                <a:gd name="T65" fmla="*/ 75 h 81"/>
                <a:gd name="T66" fmla="*/ 51 w 81"/>
                <a:gd name="T67" fmla="*/ 67 h 81"/>
                <a:gd name="T68" fmla="*/ 62 w 81"/>
                <a:gd name="T69" fmla="*/ 56 h 81"/>
                <a:gd name="T70" fmla="*/ 55 w 81"/>
                <a:gd name="T71" fmla="*/ 49 h 81"/>
                <a:gd name="T72" fmla="*/ 44 w 81"/>
                <a:gd name="T73" fmla="*/ 60 h 81"/>
                <a:gd name="T74" fmla="*/ 33 w 81"/>
                <a:gd name="T75" fmla="*/ 64 h 81"/>
                <a:gd name="T76" fmla="*/ 21 w 81"/>
                <a:gd name="T77" fmla="*/ 60 h 81"/>
                <a:gd name="T78" fmla="*/ 17 w 81"/>
                <a:gd name="T79" fmla="*/ 48 h 81"/>
                <a:gd name="T80" fmla="*/ 21 w 81"/>
                <a:gd name="T81" fmla="*/ 37 h 81"/>
                <a:gd name="T82" fmla="*/ 21 w 81"/>
                <a:gd name="T83" fmla="*/ 37 h 81"/>
                <a:gd name="T84" fmla="*/ 32 w 81"/>
                <a:gd name="T85" fmla="*/ 26 h 81"/>
                <a:gd name="T86" fmla="*/ 27 w 81"/>
                <a:gd name="T87" fmla="*/ 16 h 81"/>
                <a:gd name="T88" fmla="*/ 27 w 81"/>
                <a:gd name="T89" fmla="*/ 16 h 81"/>
                <a:gd name="T90" fmla="*/ 35 w 81"/>
                <a:gd name="T91" fmla="*/ 23 h 81"/>
                <a:gd name="T92" fmla="*/ 43 w 81"/>
                <a:gd name="T93" fmla="*/ 15 h 81"/>
                <a:gd name="T94" fmla="*/ 36 w 81"/>
                <a:gd name="T95" fmla="*/ 8 h 81"/>
                <a:gd name="T96" fmla="*/ 27 w 81"/>
                <a:gd name="T97" fmla="*/ 16 h 81"/>
                <a:gd name="T98" fmla="*/ 65 w 81"/>
                <a:gd name="T99" fmla="*/ 54 h 81"/>
                <a:gd name="T100" fmla="*/ 65 w 81"/>
                <a:gd name="T101" fmla="*/ 54 h 81"/>
                <a:gd name="T102" fmla="*/ 73 w 81"/>
                <a:gd name="T103" fmla="*/ 45 h 81"/>
                <a:gd name="T104" fmla="*/ 66 w 81"/>
                <a:gd name="T105" fmla="*/ 38 h 81"/>
                <a:gd name="T106" fmla="*/ 58 w 81"/>
                <a:gd name="T107" fmla="*/ 46 h 81"/>
                <a:gd name="T108" fmla="*/ 65 w 81"/>
                <a:gd name="T109" fmla="*/ 5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" h="81">
                  <a:moveTo>
                    <a:pt x="9" y="72"/>
                  </a:moveTo>
                  <a:cubicBezTo>
                    <a:pt x="3" y="65"/>
                    <a:pt x="0" y="57"/>
                    <a:pt x="0" y="48"/>
                  </a:cubicBezTo>
                  <a:cubicBezTo>
                    <a:pt x="0" y="40"/>
                    <a:pt x="3" y="32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0"/>
                    <a:pt x="37" y="0"/>
                    <a:pt x="38" y="1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4"/>
                    <a:pt x="51" y="16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4" y="44"/>
                    <a:pt x="23" y="46"/>
                    <a:pt x="23" y="48"/>
                  </a:cubicBezTo>
                  <a:cubicBezTo>
                    <a:pt x="23" y="51"/>
                    <a:pt x="24" y="53"/>
                    <a:pt x="26" y="55"/>
                  </a:cubicBezTo>
                  <a:cubicBezTo>
                    <a:pt x="28" y="57"/>
                    <a:pt x="30" y="58"/>
                    <a:pt x="33" y="58"/>
                  </a:cubicBezTo>
                  <a:cubicBezTo>
                    <a:pt x="35" y="58"/>
                    <a:pt x="38" y="57"/>
                    <a:pt x="39" y="55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5" y="30"/>
                    <a:pt x="67" y="30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80" y="43"/>
                    <a:pt x="80" y="43"/>
                    <a:pt x="80" y="43"/>
                  </a:cubicBezTo>
                  <a:cubicBezTo>
                    <a:pt x="81" y="44"/>
                    <a:pt x="81" y="46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49" y="78"/>
                    <a:pt x="41" y="81"/>
                    <a:pt x="33" y="81"/>
                  </a:cubicBezTo>
                  <a:cubicBezTo>
                    <a:pt x="24" y="81"/>
                    <a:pt x="16" y="78"/>
                    <a:pt x="9" y="72"/>
                  </a:cubicBezTo>
                  <a:close/>
                  <a:moveTo>
                    <a:pt x="32" y="26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9" y="35"/>
                    <a:pt x="6" y="42"/>
                    <a:pt x="6" y="48"/>
                  </a:cubicBezTo>
                  <a:cubicBezTo>
                    <a:pt x="6" y="55"/>
                    <a:pt x="9" y="62"/>
                    <a:pt x="14" y="67"/>
                  </a:cubicBezTo>
                  <a:cubicBezTo>
                    <a:pt x="19" y="72"/>
                    <a:pt x="26" y="75"/>
                    <a:pt x="33" y="75"/>
                  </a:cubicBezTo>
                  <a:cubicBezTo>
                    <a:pt x="39" y="75"/>
                    <a:pt x="46" y="72"/>
                    <a:pt x="51" y="67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1" y="63"/>
                    <a:pt x="37" y="64"/>
                    <a:pt x="33" y="64"/>
                  </a:cubicBezTo>
                  <a:cubicBezTo>
                    <a:pt x="29" y="64"/>
                    <a:pt x="24" y="63"/>
                    <a:pt x="21" y="60"/>
                  </a:cubicBezTo>
                  <a:cubicBezTo>
                    <a:pt x="18" y="57"/>
                    <a:pt x="17" y="52"/>
                    <a:pt x="17" y="48"/>
                  </a:cubicBezTo>
                  <a:cubicBezTo>
                    <a:pt x="17" y="44"/>
                    <a:pt x="18" y="40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2" y="26"/>
                    <a:pt x="32" y="26"/>
                    <a:pt x="32" y="26"/>
                  </a:cubicBezTo>
                  <a:close/>
                  <a:moveTo>
                    <a:pt x="27" y="16"/>
                  </a:moveTo>
                  <a:cubicBezTo>
                    <a:pt x="27" y="16"/>
                    <a:pt x="27" y="16"/>
                    <a:pt x="27" y="16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27" y="16"/>
                    <a:pt x="27" y="16"/>
                    <a:pt x="27" y="16"/>
                  </a:cubicBezTo>
                  <a:close/>
                  <a:moveTo>
                    <a:pt x="65" y="54"/>
                  </a:moveTo>
                  <a:cubicBezTo>
                    <a:pt x="65" y="54"/>
                    <a:pt x="65" y="54"/>
                    <a:pt x="65" y="54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65" y="54"/>
                    <a:pt x="65" y="54"/>
                    <a:pt x="65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595285" y="3829081"/>
            <a:ext cx="1441449" cy="1284816"/>
            <a:chOff x="4595285" y="3829081"/>
            <a:chExt cx="1441449" cy="1284816"/>
          </a:xfrm>
        </p:grpSpPr>
        <p:sp>
          <p:nvSpPr>
            <p:cNvPr id="32789" name="Freeform 21"/>
            <p:cNvSpPr>
              <a:spLocks/>
            </p:cNvSpPr>
            <p:nvPr/>
          </p:nvSpPr>
          <p:spPr bwMode="auto">
            <a:xfrm>
              <a:off x="4595285" y="3829081"/>
              <a:ext cx="1441449" cy="1284816"/>
            </a:xfrm>
            <a:custGeom>
              <a:avLst/>
              <a:gdLst>
                <a:gd name="T0" fmla="*/ 0 w 288"/>
                <a:gd name="T1" fmla="*/ 91 h 257"/>
                <a:gd name="T2" fmla="*/ 288 w 288"/>
                <a:gd name="T3" fmla="*/ 257 h 257"/>
                <a:gd name="T4" fmla="*/ 288 w 288"/>
                <a:gd name="T5" fmla="*/ 76 h 257"/>
                <a:gd name="T6" fmla="*/ 157 w 288"/>
                <a:gd name="T7" fmla="*/ 0 h 257"/>
                <a:gd name="T8" fmla="*/ 0 w 288"/>
                <a:gd name="T9" fmla="*/ 9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57">
                  <a:moveTo>
                    <a:pt x="0" y="91"/>
                  </a:moveTo>
                  <a:cubicBezTo>
                    <a:pt x="60" y="188"/>
                    <a:pt x="166" y="253"/>
                    <a:pt x="288" y="257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157" y="0"/>
                    <a:pt x="157" y="0"/>
                    <a:pt x="157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26313E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799" name="Freeform 31"/>
            <p:cNvSpPr>
              <a:spLocks noEditPoints="1"/>
            </p:cNvSpPr>
            <p:nvPr/>
          </p:nvSpPr>
          <p:spPr bwMode="auto">
            <a:xfrm>
              <a:off x="5262034" y="4222782"/>
              <a:ext cx="433917" cy="436033"/>
            </a:xfrm>
            <a:custGeom>
              <a:avLst/>
              <a:gdLst>
                <a:gd name="T0" fmla="*/ 21 w 87"/>
                <a:gd name="T1" fmla="*/ 19 h 87"/>
                <a:gd name="T2" fmla="*/ 27 w 87"/>
                <a:gd name="T3" fmla="*/ 11 h 87"/>
                <a:gd name="T4" fmla="*/ 8 w 87"/>
                <a:gd name="T5" fmla="*/ 24 h 87"/>
                <a:gd name="T6" fmla="*/ 39 w 87"/>
                <a:gd name="T7" fmla="*/ 24 h 87"/>
                <a:gd name="T8" fmla="*/ 34 w 87"/>
                <a:gd name="T9" fmla="*/ 24 h 87"/>
                <a:gd name="T10" fmla="*/ 31 w 87"/>
                <a:gd name="T11" fmla="*/ 21 h 87"/>
                <a:gd name="T12" fmla="*/ 29 w 87"/>
                <a:gd name="T13" fmla="*/ 14 h 87"/>
                <a:gd name="T14" fmla="*/ 68 w 87"/>
                <a:gd name="T15" fmla="*/ 44 h 87"/>
                <a:gd name="T16" fmla="*/ 86 w 87"/>
                <a:gd name="T17" fmla="*/ 62 h 87"/>
                <a:gd name="T18" fmla="*/ 66 w 87"/>
                <a:gd name="T19" fmla="*/ 86 h 87"/>
                <a:gd name="T20" fmla="*/ 62 w 87"/>
                <a:gd name="T21" fmla="*/ 86 h 87"/>
                <a:gd name="T22" fmla="*/ 27 w 87"/>
                <a:gd name="T23" fmla="*/ 86 h 87"/>
                <a:gd name="T24" fmla="*/ 4 w 87"/>
                <a:gd name="T25" fmla="*/ 87 h 87"/>
                <a:gd name="T26" fmla="*/ 1 w 87"/>
                <a:gd name="T27" fmla="*/ 63 h 87"/>
                <a:gd name="T28" fmla="*/ 19 w 87"/>
                <a:gd name="T29" fmla="*/ 43 h 87"/>
                <a:gd name="T30" fmla="*/ 2 w 87"/>
                <a:gd name="T31" fmla="*/ 21 h 87"/>
                <a:gd name="T32" fmla="*/ 26 w 87"/>
                <a:gd name="T33" fmla="*/ 2 h 87"/>
                <a:gd name="T34" fmla="*/ 59 w 87"/>
                <a:gd name="T35" fmla="*/ 3 h 87"/>
                <a:gd name="T36" fmla="*/ 86 w 87"/>
                <a:gd name="T37" fmla="*/ 18 h 87"/>
                <a:gd name="T38" fmla="*/ 68 w 87"/>
                <a:gd name="T39" fmla="*/ 44 h 87"/>
                <a:gd name="T40" fmla="*/ 48 w 87"/>
                <a:gd name="T41" fmla="*/ 64 h 87"/>
                <a:gd name="T42" fmla="*/ 79 w 87"/>
                <a:gd name="T43" fmla="*/ 64 h 87"/>
                <a:gd name="T44" fmla="*/ 71 w 87"/>
                <a:gd name="T45" fmla="*/ 67 h 87"/>
                <a:gd name="T46" fmla="*/ 68 w 87"/>
                <a:gd name="T47" fmla="*/ 64 h 87"/>
                <a:gd name="T48" fmla="*/ 69 w 87"/>
                <a:gd name="T49" fmla="*/ 54 h 87"/>
                <a:gd name="T50" fmla="*/ 64 w 87"/>
                <a:gd name="T51" fmla="*/ 57 h 87"/>
                <a:gd name="T52" fmla="*/ 67 w 87"/>
                <a:gd name="T53" fmla="*/ 51 h 87"/>
                <a:gd name="T54" fmla="*/ 48 w 87"/>
                <a:gd name="T55" fmla="*/ 64 h 87"/>
                <a:gd name="T56" fmla="*/ 18 w 87"/>
                <a:gd name="T57" fmla="*/ 75 h 87"/>
                <a:gd name="T58" fmla="*/ 60 w 87"/>
                <a:gd name="T59" fmla="*/ 21 h 87"/>
                <a:gd name="T60" fmla="*/ 18 w 87"/>
                <a:gd name="T61" fmla="*/ 75 h 87"/>
                <a:gd name="T62" fmla="*/ 70 w 87"/>
                <a:gd name="T63" fmla="*/ 26 h 87"/>
                <a:gd name="T64" fmla="*/ 71 w 87"/>
                <a:gd name="T65" fmla="*/ 26 h 87"/>
                <a:gd name="T66" fmla="*/ 71 w 87"/>
                <a:gd name="T67" fmla="*/ 26 h 87"/>
                <a:gd name="T68" fmla="*/ 80 w 87"/>
                <a:gd name="T69" fmla="*/ 24 h 87"/>
                <a:gd name="T70" fmla="*/ 67 w 87"/>
                <a:gd name="T71" fmla="*/ 8 h 87"/>
                <a:gd name="T72" fmla="*/ 58 w 87"/>
                <a:gd name="T73" fmla="*/ 13 h 87"/>
                <a:gd name="T74" fmla="*/ 62 w 87"/>
                <a:gd name="T75" fmla="*/ 17 h 87"/>
                <a:gd name="T76" fmla="*/ 62 w 87"/>
                <a:gd name="T77" fmla="*/ 17 h 87"/>
                <a:gd name="T78" fmla="*/ 62 w 87"/>
                <a:gd name="T79" fmla="*/ 17 h 87"/>
                <a:gd name="T80" fmla="*/ 70 w 87"/>
                <a:gd name="T81" fmla="*/ 26 h 87"/>
                <a:gd name="T82" fmla="*/ 70 w 87"/>
                <a:gd name="T83" fmla="*/ 26 h 87"/>
                <a:gd name="T84" fmla="*/ 69 w 87"/>
                <a:gd name="T85" fmla="*/ 30 h 87"/>
                <a:gd name="T86" fmla="*/ 23 w 87"/>
                <a:gd name="T87" fmla="*/ 80 h 87"/>
                <a:gd name="T88" fmla="*/ 69 w 87"/>
                <a:gd name="T89" fmla="*/ 30 h 87"/>
                <a:gd name="T90" fmla="*/ 10 w 87"/>
                <a:gd name="T91" fmla="*/ 66 h 87"/>
                <a:gd name="T92" fmla="*/ 55 w 87"/>
                <a:gd name="T93" fmla="*/ 16 h 87"/>
                <a:gd name="T94" fmla="*/ 10 w 87"/>
                <a:gd name="T95" fmla="*/ 66 h 87"/>
                <a:gd name="T96" fmla="*/ 7 w 87"/>
                <a:gd name="T97" fmla="*/ 69 h 87"/>
                <a:gd name="T98" fmla="*/ 19 w 87"/>
                <a:gd name="T99" fmla="*/ 8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7" h="87">
                  <a:moveTo>
                    <a:pt x="24" y="19"/>
                  </a:moveTo>
                  <a:cubicBezTo>
                    <a:pt x="23" y="20"/>
                    <a:pt x="22" y="20"/>
                    <a:pt x="21" y="19"/>
                  </a:cubicBezTo>
                  <a:cubicBezTo>
                    <a:pt x="20" y="19"/>
                    <a:pt x="20" y="17"/>
                    <a:pt x="21" y="17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30" y="23"/>
                    <a:pt x="30" y="22"/>
                    <a:pt x="31" y="21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4" y="19"/>
                    <a:pt x="24" y="19"/>
                    <a:pt x="24" y="19"/>
                  </a:cubicBezTo>
                  <a:close/>
                  <a:moveTo>
                    <a:pt x="68" y="44"/>
                  </a:moveTo>
                  <a:cubicBezTo>
                    <a:pt x="68" y="44"/>
                    <a:pt x="68" y="44"/>
                    <a:pt x="68" y="44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7" y="63"/>
                    <a:pt x="87" y="65"/>
                    <a:pt x="86" y="6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87"/>
                    <a:pt x="63" y="87"/>
                    <a:pt x="62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6"/>
                    <a:pt x="25" y="87"/>
                    <a:pt x="2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2" y="87"/>
                    <a:pt x="1" y="85"/>
                    <a:pt x="1" y="83"/>
                  </a:cubicBezTo>
                  <a:cubicBezTo>
                    <a:pt x="1" y="77"/>
                    <a:pt x="1" y="70"/>
                    <a:pt x="1" y="63"/>
                  </a:cubicBezTo>
                  <a:cubicBezTo>
                    <a:pt x="1" y="62"/>
                    <a:pt x="1" y="61"/>
                    <a:pt x="2" y="61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5"/>
                    <a:pt x="0" y="23"/>
                    <a:pt x="2" y="2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3" y="0"/>
                    <a:pt x="25" y="0"/>
                    <a:pt x="26" y="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3" y="0"/>
                    <a:pt x="68" y="0"/>
                    <a:pt x="72" y="3"/>
                  </a:cubicBezTo>
                  <a:cubicBezTo>
                    <a:pt x="76" y="7"/>
                    <a:pt x="84" y="14"/>
                    <a:pt x="86" y="18"/>
                  </a:cubicBezTo>
                  <a:cubicBezTo>
                    <a:pt x="87" y="22"/>
                    <a:pt x="87" y="25"/>
                    <a:pt x="84" y="28"/>
                  </a:cubicBezTo>
                  <a:cubicBezTo>
                    <a:pt x="68" y="44"/>
                    <a:pt x="68" y="44"/>
                    <a:pt x="68" y="44"/>
                  </a:cubicBezTo>
                  <a:close/>
                  <a:moveTo>
                    <a:pt x="48" y="64"/>
                  </a:moveTo>
                  <a:cubicBezTo>
                    <a:pt x="48" y="64"/>
                    <a:pt x="48" y="64"/>
                    <a:pt x="48" y="6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0" y="67"/>
                    <a:pt x="69" y="67"/>
                    <a:pt x="68" y="67"/>
                  </a:cubicBezTo>
                  <a:cubicBezTo>
                    <a:pt x="68" y="66"/>
                    <a:pt x="68" y="65"/>
                    <a:pt x="68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6" y="57"/>
                    <a:pt x="65" y="57"/>
                    <a:pt x="64" y="57"/>
                  </a:cubicBezTo>
                  <a:cubicBezTo>
                    <a:pt x="63" y="56"/>
                    <a:pt x="63" y="55"/>
                    <a:pt x="64" y="54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48" y="64"/>
                    <a:pt x="48" y="64"/>
                    <a:pt x="48" y="64"/>
                  </a:cubicBezTo>
                  <a:close/>
                  <a:moveTo>
                    <a:pt x="18" y="75"/>
                  </a:moveTo>
                  <a:cubicBezTo>
                    <a:pt x="18" y="75"/>
                    <a:pt x="18" y="75"/>
                    <a:pt x="18" y="75"/>
                  </a:cubicBezTo>
                  <a:cubicBezTo>
                    <a:pt x="34" y="59"/>
                    <a:pt x="50" y="43"/>
                    <a:pt x="67" y="27"/>
                  </a:cubicBezTo>
                  <a:cubicBezTo>
                    <a:pt x="64" y="25"/>
                    <a:pt x="62" y="23"/>
                    <a:pt x="60" y="21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8" y="75"/>
                    <a:pt x="18" y="75"/>
                    <a:pt x="18" y="75"/>
                  </a:cubicBezTo>
                  <a:close/>
                  <a:moveTo>
                    <a:pt x="70" y="26"/>
                  </a:moveTo>
                  <a:cubicBezTo>
                    <a:pt x="70" y="26"/>
                    <a:pt x="70" y="26"/>
                    <a:pt x="70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3"/>
                    <a:pt x="81" y="21"/>
                    <a:pt x="80" y="20"/>
                  </a:cubicBezTo>
                  <a:cubicBezTo>
                    <a:pt x="76" y="16"/>
                    <a:pt x="72" y="12"/>
                    <a:pt x="67" y="8"/>
                  </a:cubicBezTo>
                  <a:cubicBezTo>
                    <a:pt x="66" y="7"/>
                    <a:pt x="65" y="7"/>
                    <a:pt x="64" y="8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6"/>
                    <a:pt x="70" y="26"/>
                    <a:pt x="70" y="26"/>
                  </a:cubicBezTo>
                  <a:close/>
                  <a:moveTo>
                    <a:pt x="69" y="30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53" y="46"/>
                    <a:pt x="37" y="62"/>
                    <a:pt x="21" y="78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69" y="30"/>
                    <a:pt x="69" y="30"/>
                    <a:pt x="69" y="30"/>
                  </a:cubicBezTo>
                  <a:close/>
                  <a:moveTo>
                    <a:pt x="10" y="66"/>
                  </a:moveTo>
                  <a:cubicBezTo>
                    <a:pt x="10" y="66"/>
                    <a:pt x="10" y="66"/>
                    <a:pt x="10" y="6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10" y="66"/>
                    <a:pt x="10" y="66"/>
                    <a:pt x="10" y="66"/>
                  </a:cubicBezTo>
                  <a:close/>
                  <a:moveTo>
                    <a:pt x="7" y="69"/>
                  </a:moveTo>
                  <a:cubicBezTo>
                    <a:pt x="7" y="69"/>
                    <a:pt x="7" y="69"/>
                    <a:pt x="7" y="69"/>
                  </a:cubicBezTo>
                  <a:cubicBezTo>
                    <a:pt x="7" y="73"/>
                    <a:pt x="7" y="77"/>
                    <a:pt x="7" y="80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7" y="69"/>
                    <a:pt x="7" y="69"/>
                    <a:pt x="7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55267" y="1579064"/>
            <a:ext cx="1439333" cy="1284817"/>
            <a:chOff x="6155267" y="1579064"/>
            <a:chExt cx="1439333" cy="1284817"/>
          </a:xfrm>
        </p:grpSpPr>
        <p:sp>
          <p:nvSpPr>
            <p:cNvPr id="32794" name="Freeform 26"/>
            <p:cNvSpPr>
              <a:spLocks/>
            </p:cNvSpPr>
            <p:nvPr/>
          </p:nvSpPr>
          <p:spPr bwMode="auto">
            <a:xfrm>
              <a:off x="6155267" y="1579064"/>
              <a:ext cx="1439333" cy="1284817"/>
            </a:xfrm>
            <a:custGeom>
              <a:avLst/>
              <a:gdLst>
                <a:gd name="T0" fmla="*/ 288 w 288"/>
                <a:gd name="T1" fmla="*/ 166 h 257"/>
                <a:gd name="T2" fmla="*/ 0 w 288"/>
                <a:gd name="T3" fmla="*/ 0 h 257"/>
                <a:gd name="T4" fmla="*/ 0 w 288"/>
                <a:gd name="T5" fmla="*/ 181 h 257"/>
                <a:gd name="T6" fmla="*/ 131 w 288"/>
                <a:gd name="T7" fmla="*/ 257 h 257"/>
                <a:gd name="T8" fmla="*/ 288 w 288"/>
                <a:gd name="T9" fmla="*/ 16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57">
                  <a:moveTo>
                    <a:pt x="288" y="166"/>
                  </a:moveTo>
                  <a:cubicBezTo>
                    <a:pt x="228" y="69"/>
                    <a:pt x="122" y="4"/>
                    <a:pt x="0" y="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31" y="257"/>
                    <a:pt x="131" y="257"/>
                    <a:pt x="131" y="257"/>
                  </a:cubicBezTo>
                  <a:lnTo>
                    <a:pt x="288" y="166"/>
                  </a:lnTo>
                  <a:close/>
                </a:path>
              </a:pathLst>
            </a:custGeom>
            <a:solidFill>
              <a:srgbClr val="26313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800" name="Freeform 32"/>
            <p:cNvSpPr>
              <a:spLocks noEditPoints="1"/>
            </p:cNvSpPr>
            <p:nvPr/>
          </p:nvSpPr>
          <p:spPr bwMode="auto">
            <a:xfrm>
              <a:off x="6540501" y="2063781"/>
              <a:ext cx="410633" cy="315383"/>
            </a:xfrm>
            <a:custGeom>
              <a:avLst/>
              <a:gdLst>
                <a:gd name="T0" fmla="*/ 1 w 82"/>
                <a:gd name="T1" fmla="*/ 21 h 63"/>
                <a:gd name="T2" fmla="*/ 13 w 82"/>
                <a:gd name="T3" fmla="*/ 1 h 63"/>
                <a:gd name="T4" fmla="*/ 16 w 82"/>
                <a:gd name="T5" fmla="*/ 0 h 63"/>
                <a:gd name="T6" fmla="*/ 67 w 82"/>
                <a:gd name="T7" fmla="*/ 0 h 63"/>
                <a:gd name="T8" fmla="*/ 70 w 82"/>
                <a:gd name="T9" fmla="*/ 1 h 63"/>
                <a:gd name="T10" fmla="*/ 81 w 82"/>
                <a:gd name="T11" fmla="*/ 21 h 63"/>
                <a:gd name="T12" fmla="*/ 81 w 82"/>
                <a:gd name="T13" fmla="*/ 25 h 63"/>
                <a:gd name="T14" fmla="*/ 81 w 82"/>
                <a:gd name="T15" fmla="*/ 25 h 63"/>
                <a:gd name="T16" fmla="*/ 44 w 82"/>
                <a:gd name="T17" fmla="*/ 62 h 63"/>
                <a:gd name="T18" fmla="*/ 39 w 82"/>
                <a:gd name="T19" fmla="*/ 62 h 63"/>
                <a:gd name="T20" fmla="*/ 39 w 82"/>
                <a:gd name="T21" fmla="*/ 62 h 63"/>
                <a:gd name="T22" fmla="*/ 2 w 82"/>
                <a:gd name="T23" fmla="*/ 25 h 63"/>
                <a:gd name="T24" fmla="*/ 1 w 82"/>
                <a:gd name="T25" fmla="*/ 21 h 63"/>
                <a:gd name="T26" fmla="*/ 9 w 82"/>
                <a:gd name="T27" fmla="*/ 21 h 63"/>
                <a:gd name="T28" fmla="*/ 9 w 82"/>
                <a:gd name="T29" fmla="*/ 21 h 63"/>
                <a:gd name="T30" fmla="*/ 24 w 82"/>
                <a:gd name="T31" fmla="*/ 21 h 63"/>
                <a:gd name="T32" fmla="*/ 16 w 82"/>
                <a:gd name="T33" fmla="*/ 8 h 63"/>
                <a:gd name="T34" fmla="*/ 9 w 82"/>
                <a:gd name="T35" fmla="*/ 21 h 63"/>
                <a:gd name="T36" fmla="*/ 66 w 82"/>
                <a:gd name="T37" fmla="*/ 8 h 63"/>
                <a:gd name="T38" fmla="*/ 66 w 82"/>
                <a:gd name="T39" fmla="*/ 8 h 63"/>
                <a:gd name="T40" fmla="*/ 58 w 82"/>
                <a:gd name="T41" fmla="*/ 21 h 63"/>
                <a:gd name="T42" fmla="*/ 74 w 82"/>
                <a:gd name="T43" fmla="*/ 21 h 63"/>
                <a:gd name="T44" fmla="*/ 66 w 82"/>
                <a:gd name="T45" fmla="*/ 8 h 63"/>
                <a:gd name="T46" fmla="*/ 73 w 82"/>
                <a:gd name="T47" fmla="*/ 24 h 63"/>
                <a:gd name="T48" fmla="*/ 73 w 82"/>
                <a:gd name="T49" fmla="*/ 24 h 63"/>
                <a:gd name="T50" fmla="*/ 56 w 82"/>
                <a:gd name="T51" fmla="*/ 24 h 63"/>
                <a:gd name="T52" fmla="*/ 47 w 82"/>
                <a:gd name="T53" fmla="*/ 50 h 63"/>
                <a:gd name="T54" fmla="*/ 73 w 82"/>
                <a:gd name="T55" fmla="*/ 24 h 63"/>
                <a:gd name="T56" fmla="*/ 36 w 82"/>
                <a:gd name="T57" fmla="*/ 50 h 63"/>
                <a:gd name="T58" fmla="*/ 36 w 82"/>
                <a:gd name="T59" fmla="*/ 50 h 63"/>
                <a:gd name="T60" fmla="*/ 26 w 82"/>
                <a:gd name="T61" fmla="*/ 24 h 63"/>
                <a:gd name="T62" fmla="*/ 10 w 82"/>
                <a:gd name="T63" fmla="*/ 24 h 63"/>
                <a:gd name="T64" fmla="*/ 36 w 82"/>
                <a:gd name="T65" fmla="*/ 50 h 63"/>
                <a:gd name="T66" fmla="*/ 63 w 82"/>
                <a:gd name="T67" fmla="*/ 6 h 63"/>
                <a:gd name="T68" fmla="*/ 63 w 82"/>
                <a:gd name="T69" fmla="*/ 6 h 63"/>
                <a:gd name="T70" fmla="*/ 46 w 82"/>
                <a:gd name="T71" fmla="*/ 6 h 63"/>
                <a:gd name="T72" fmla="*/ 55 w 82"/>
                <a:gd name="T73" fmla="*/ 19 h 63"/>
                <a:gd name="T74" fmla="*/ 63 w 82"/>
                <a:gd name="T75" fmla="*/ 6 h 63"/>
                <a:gd name="T76" fmla="*/ 37 w 82"/>
                <a:gd name="T77" fmla="*/ 6 h 63"/>
                <a:gd name="T78" fmla="*/ 37 w 82"/>
                <a:gd name="T79" fmla="*/ 6 h 63"/>
                <a:gd name="T80" fmla="*/ 20 w 82"/>
                <a:gd name="T81" fmla="*/ 6 h 63"/>
                <a:gd name="T82" fmla="*/ 28 w 82"/>
                <a:gd name="T83" fmla="*/ 19 h 63"/>
                <a:gd name="T84" fmla="*/ 37 w 82"/>
                <a:gd name="T85" fmla="*/ 6 h 63"/>
                <a:gd name="T86" fmla="*/ 31 w 82"/>
                <a:gd name="T87" fmla="*/ 21 h 63"/>
                <a:gd name="T88" fmla="*/ 31 w 82"/>
                <a:gd name="T89" fmla="*/ 21 h 63"/>
                <a:gd name="T90" fmla="*/ 52 w 82"/>
                <a:gd name="T91" fmla="*/ 21 h 63"/>
                <a:gd name="T92" fmla="*/ 41 w 82"/>
                <a:gd name="T93" fmla="*/ 6 h 63"/>
                <a:gd name="T94" fmla="*/ 31 w 82"/>
                <a:gd name="T95" fmla="*/ 21 h 63"/>
                <a:gd name="T96" fmla="*/ 52 w 82"/>
                <a:gd name="T97" fmla="*/ 24 h 63"/>
                <a:gd name="T98" fmla="*/ 52 w 82"/>
                <a:gd name="T99" fmla="*/ 24 h 63"/>
                <a:gd name="T100" fmla="*/ 30 w 82"/>
                <a:gd name="T101" fmla="*/ 24 h 63"/>
                <a:gd name="T102" fmla="*/ 41 w 82"/>
                <a:gd name="T103" fmla="*/ 55 h 63"/>
                <a:gd name="T104" fmla="*/ 52 w 82"/>
                <a:gd name="T105" fmla="*/ 2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" h="63">
                  <a:moveTo>
                    <a:pt x="1" y="2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70" y="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2" y="22"/>
                    <a:pt x="82" y="24"/>
                    <a:pt x="81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2" y="63"/>
                    <a:pt x="40" y="63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4"/>
                    <a:pt x="0" y="22"/>
                    <a:pt x="1" y="21"/>
                  </a:cubicBezTo>
                  <a:close/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21"/>
                    <a:pt x="9" y="21"/>
                    <a:pt x="9" y="21"/>
                  </a:cubicBezTo>
                  <a:close/>
                  <a:moveTo>
                    <a:pt x="66" y="8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66" y="8"/>
                    <a:pt x="66" y="8"/>
                    <a:pt x="66" y="8"/>
                  </a:cubicBezTo>
                  <a:close/>
                  <a:moveTo>
                    <a:pt x="73" y="24"/>
                  </a:moveTo>
                  <a:cubicBezTo>
                    <a:pt x="73" y="24"/>
                    <a:pt x="73" y="24"/>
                    <a:pt x="7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73" y="24"/>
                    <a:pt x="73" y="24"/>
                    <a:pt x="73" y="24"/>
                  </a:cubicBezTo>
                  <a:close/>
                  <a:moveTo>
                    <a:pt x="36" y="50"/>
                  </a:moveTo>
                  <a:cubicBezTo>
                    <a:pt x="36" y="50"/>
                    <a:pt x="36" y="50"/>
                    <a:pt x="36" y="50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36" y="50"/>
                    <a:pt x="36" y="50"/>
                    <a:pt x="36" y="50"/>
                  </a:cubicBezTo>
                  <a:close/>
                  <a:moveTo>
                    <a:pt x="63" y="6"/>
                  </a:moveTo>
                  <a:cubicBezTo>
                    <a:pt x="63" y="6"/>
                    <a:pt x="63" y="6"/>
                    <a:pt x="63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63" y="6"/>
                    <a:pt x="63" y="6"/>
                    <a:pt x="63" y="6"/>
                  </a:cubicBezTo>
                  <a:close/>
                  <a:moveTo>
                    <a:pt x="37" y="6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7" y="6"/>
                    <a:pt x="37" y="6"/>
                    <a:pt x="37" y="6"/>
                  </a:cubicBezTo>
                  <a:close/>
                  <a:moveTo>
                    <a:pt x="31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1" y="21"/>
                    <a:pt x="31" y="21"/>
                    <a:pt x="31" y="21"/>
                  </a:cubicBezTo>
                  <a:close/>
                  <a:moveTo>
                    <a:pt x="52" y="24"/>
                  </a:moveTo>
                  <a:cubicBezTo>
                    <a:pt x="52" y="24"/>
                    <a:pt x="52" y="24"/>
                    <a:pt x="52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52" y="24"/>
                    <a:pt x="52" y="24"/>
                    <a:pt x="5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1495425" y="1058364"/>
            <a:ext cx="3263900" cy="11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313E"/>
                </a:solidFill>
              </a:rPr>
              <a:t>点击此处输入标题</a:t>
            </a:r>
            <a:r>
              <a:rPr lang="zh-CN" altLang="en-US" sz="3200" b="1" dirty="0">
                <a:solidFill>
                  <a:srgbClr val="26313E"/>
                </a:solidFill>
              </a:rPr>
              <a:t>01</a:t>
            </a:r>
          </a:p>
          <a:p>
            <a:pPr lvl="0" algn="r"/>
            <a:r>
              <a:rPr lang="zh-CN" altLang="en-US" sz="1067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7527925" y="1058364"/>
            <a:ext cx="3168651" cy="11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3200" b="1" dirty="0">
                <a:solidFill>
                  <a:srgbClr val="26313E"/>
                </a:solidFill>
              </a:rPr>
              <a:t>0</a:t>
            </a:r>
            <a:r>
              <a:rPr lang="en-US" altLang="zh-CN" sz="3200" b="1" dirty="0">
                <a:solidFill>
                  <a:srgbClr val="26313E"/>
                </a:solidFill>
              </a:rPr>
              <a:t>2</a:t>
            </a:r>
            <a:r>
              <a:rPr lang="zh-CN" altLang="en-US" sz="1600" b="1" dirty="0">
                <a:solidFill>
                  <a:srgbClr val="26313E"/>
                </a:solidFill>
              </a:rPr>
              <a:t>点击此处输入标题</a:t>
            </a:r>
            <a:endParaRPr lang="en-US" altLang="zh-CN" sz="1600" b="1" dirty="0">
              <a:solidFill>
                <a:srgbClr val="26313E"/>
              </a:solidFill>
            </a:endParaRPr>
          </a:p>
          <a:p>
            <a:pPr lvl="0"/>
            <a:r>
              <a:rPr lang="zh-CN" altLang="en-US" sz="1067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904876" y="2825781"/>
            <a:ext cx="3168649" cy="11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313E"/>
                </a:solidFill>
              </a:rPr>
              <a:t>点击此处输入标题</a:t>
            </a:r>
            <a:r>
              <a:rPr lang="zh-CN" altLang="en-US" sz="3200" b="1" dirty="0">
                <a:solidFill>
                  <a:srgbClr val="26313E"/>
                </a:solidFill>
              </a:rPr>
              <a:t>0</a:t>
            </a:r>
            <a:r>
              <a:rPr lang="en-US" altLang="zh-CN" sz="3200" b="1" dirty="0">
                <a:solidFill>
                  <a:srgbClr val="26313E"/>
                </a:solidFill>
              </a:rPr>
              <a:t>3</a:t>
            </a:r>
            <a:endParaRPr lang="zh-CN" altLang="en-US" sz="3200" b="1" dirty="0">
              <a:solidFill>
                <a:srgbClr val="26313E"/>
              </a:solidFill>
            </a:endParaRPr>
          </a:p>
          <a:p>
            <a:pPr lvl="0" algn="r"/>
            <a:r>
              <a:rPr lang="zh-CN" altLang="en-US" sz="1067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>
            <a:off x="8118476" y="2825781"/>
            <a:ext cx="3168649" cy="11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zh-CN" altLang="en-US" sz="3200" b="1" dirty="0">
                <a:solidFill>
                  <a:srgbClr val="26313E"/>
                </a:solidFill>
              </a:rPr>
              <a:t>0</a:t>
            </a:r>
            <a:r>
              <a:rPr lang="en-US" altLang="zh-CN" sz="3200" b="1" dirty="0">
                <a:solidFill>
                  <a:srgbClr val="26313E"/>
                </a:solidFill>
              </a:rPr>
              <a:t>4</a:t>
            </a:r>
            <a:r>
              <a:rPr lang="zh-CN" altLang="en-US" sz="1600" b="1" dirty="0">
                <a:solidFill>
                  <a:srgbClr val="26313E"/>
                </a:solidFill>
              </a:rPr>
              <a:t>点击此处输入标题</a:t>
            </a:r>
            <a:endParaRPr lang="en-US" altLang="zh-CN" sz="1600" b="1" dirty="0">
              <a:solidFill>
                <a:srgbClr val="26313E"/>
              </a:solidFill>
            </a:endParaRPr>
          </a:p>
          <a:p>
            <a:pPr lvl="0"/>
            <a:r>
              <a:rPr lang="zh-CN" altLang="en-US" sz="1067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1510242" y="4650348"/>
            <a:ext cx="3168649" cy="11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313E"/>
                </a:solidFill>
              </a:rPr>
              <a:t>点击此处输入标题</a:t>
            </a:r>
            <a:r>
              <a:rPr lang="en-US" altLang="zh-CN" sz="3200" b="1" dirty="0">
                <a:solidFill>
                  <a:srgbClr val="26313E"/>
                </a:solidFill>
              </a:rPr>
              <a:t>05</a:t>
            </a:r>
            <a:endParaRPr lang="zh-CN" altLang="en-US" sz="3200" b="1" dirty="0">
              <a:solidFill>
                <a:srgbClr val="26313E"/>
              </a:solidFill>
            </a:endParaRPr>
          </a:p>
          <a:p>
            <a:pPr lvl="0" algn="r"/>
            <a:r>
              <a:rPr lang="zh-CN" altLang="en-US" sz="1067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13109" y="4650348"/>
            <a:ext cx="3168649" cy="114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altLang="zh-CN" sz="3200" b="1" dirty="0">
                <a:solidFill>
                  <a:srgbClr val="26313E"/>
                </a:solidFill>
              </a:rPr>
              <a:t>06</a:t>
            </a:r>
            <a:r>
              <a:rPr lang="zh-CN" altLang="en-US" sz="1600" b="1" dirty="0">
                <a:solidFill>
                  <a:srgbClr val="26313E"/>
                </a:solidFill>
              </a:rPr>
              <a:t>点击此处输入标题</a:t>
            </a:r>
            <a:endParaRPr lang="en-US" altLang="zh-CN" sz="1600" b="1" dirty="0">
              <a:solidFill>
                <a:srgbClr val="26313E"/>
              </a:solidFill>
            </a:endParaRPr>
          </a:p>
          <a:p>
            <a:pPr lvl="0"/>
            <a:r>
              <a:rPr lang="zh-CN" altLang="en-US" sz="1067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</p:spTree>
    <p:extLst>
      <p:ext uri="{BB962C8B-B14F-4D97-AF65-F5344CB8AC3E}">
        <p14:creationId xmlns:p14="http://schemas.microsoft.com/office/powerpoint/2010/main" val="35429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5" grpId="0"/>
      <p:bldP spid="32806" grpId="0"/>
      <p:bldP spid="32804" grpId="0"/>
      <p:bldP spid="32807" grpId="0"/>
      <p:bldP spid="32803" grpId="0"/>
      <p:bldP spid="328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>
            <a:off x="8002558" y="0"/>
            <a:ext cx="4189442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6396" y="2224048"/>
            <a:ext cx="4059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+mn-ea"/>
              </a:rPr>
              <a:t>PART 03</a:t>
            </a:r>
            <a:endParaRPr lang="zh-CN" altLang="en-US" sz="6600" b="1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0" y="3258771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MapReduce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5413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9" t="260" r="24503" b="3455"/>
          <a:stretch>
            <a:fillRect/>
          </a:stretch>
        </p:blipFill>
        <p:spPr>
          <a:xfrm>
            <a:off x="3" y="2805786"/>
            <a:ext cx="1790696" cy="2501900"/>
          </a:xfrm>
          <a:custGeom>
            <a:avLst/>
            <a:gdLst>
              <a:gd name="connsiteX0" fmla="*/ 1790696 w 1790696"/>
              <a:gd name="connsiteY0" fmla="*/ 0 h 2501900"/>
              <a:gd name="connsiteX1" fmla="*/ 1790696 w 1790696"/>
              <a:gd name="connsiteY1" fmla="*/ 2501900 h 2501900"/>
              <a:gd name="connsiteX2" fmla="*/ 0 w 1790696"/>
              <a:gd name="connsiteY2" fmla="*/ 2320270 h 2501900"/>
              <a:gd name="connsiteX3" fmla="*/ 0 w 1790696"/>
              <a:gd name="connsiteY3" fmla="*/ 181630 h 250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696" h="2501900">
                <a:moveTo>
                  <a:pt x="1790696" y="0"/>
                </a:moveTo>
                <a:lnTo>
                  <a:pt x="1790696" y="2501900"/>
                </a:lnTo>
                <a:lnTo>
                  <a:pt x="0" y="2320270"/>
                </a:lnTo>
                <a:lnTo>
                  <a:pt x="0" y="181630"/>
                </a:lnTo>
                <a:close/>
              </a:path>
            </a:pathLst>
          </a:cu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1" t="7305" r="37145" b="12992"/>
          <a:stretch>
            <a:fillRect/>
          </a:stretch>
        </p:blipFill>
        <p:spPr>
          <a:xfrm>
            <a:off x="10401303" y="2805785"/>
            <a:ext cx="1790696" cy="2501900"/>
          </a:xfrm>
          <a:custGeom>
            <a:avLst/>
            <a:gdLst>
              <a:gd name="connsiteX0" fmla="*/ 0 w 1790696"/>
              <a:gd name="connsiteY0" fmla="*/ 0 h 2501900"/>
              <a:gd name="connsiteX1" fmla="*/ 1790696 w 1790696"/>
              <a:gd name="connsiteY1" fmla="*/ 181630 h 2501900"/>
              <a:gd name="connsiteX2" fmla="*/ 1790696 w 1790696"/>
              <a:gd name="connsiteY2" fmla="*/ 2320270 h 2501900"/>
              <a:gd name="connsiteX3" fmla="*/ 0 w 1790696"/>
              <a:gd name="connsiteY3" fmla="*/ 2501900 h 250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696" h="2501900">
                <a:moveTo>
                  <a:pt x="0" y="0"/>
                </a:moveTo>
                <a:lnTo>
                  <a:pt x="1790696" y="181630"/>
                </a:lnTo>
                <a:lnTo>
                  <a:pt x="1790696" y="2320270"/>
                </a:lnTo>
                <a:lnTo>
                  <a:pt x="0" y="2501900"/>
                </a:lnTo>
                <a:close/>
              </a:path>
            </a:pathLst>
          </a:cu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t="12933" r="16774" b="25302"/>
          <a:stretch>
            <a:fillRect/>
          </a:stretch>
        </p:blipFill>
        <p:spPr>
          <a:xfrm>
            <a:off x="8068592" y="2489152"/>
            <a:ext cx="2531534" cy="3136580"/>
          </a:xfrm>
          <a:custGeom>
            <a:avLst/>
            <a:gdLst>
              <a:gd name="connsiteX0" fmla="*/ 0 w 2531534"/>
              <a:gd name="connsiteY0" fmla="*/ 0 h 3136580"/>
              <a:gd name="connsiteX1" fmla="*/ 2531534 w 2531534"/>
              <a:gd name="connsiteY1" fmla="*/ 256773 h 3136580"/>
              <a:gd name="connsiteX2" fmla="*/ 2531534 w 2531534"/>
              <a:gd name="connsiteY2" fmla="*/ 2879807 h 3136580"/>
              <a:gd name="connsiteX3" fmla="*/ 0 w 2531534"/>
              <a:gd name="connsiteY3" fmla="*/ 3136580 h 313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1534" h="3136580">
                <a:moveTo>
                  <a:pt x="0" y="0"/>
                </a:moveTo>
                <a:lnTo>
                  <a:pt x="2531534" y="256773"/>
                </a:lnTo>
                <a:lnTo>
                  <a:pt x="2531534" y="2879807"/>
                </a:lnTo>
                <a:lnTo>
                  <a:pt x="0" y="3136580"/>
                </a:lnTo>
                <a:close/>
              </a:path>
            </a:pathLst>
          </a:cu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4" t="392" r="33218" b="1405"/>
          <a:stretch>
            <a:fillRect/>
          </a:stretch>
        </p:blipFill>
        <p:spPr>
          <a:xfrm>
            <a:off x="1591874" y="2489152"/>
            <a:ext cx="2506134" cy="3136580"/>
          </a:xfrm>
          <a:custGeom>
            <a:avLst/>
            <a:gdLst>
              <a:gd name="connsiteX0" fmla="*/ 2506134 w 2506134"/>
              <a:gd name="connsiteY0" fmla="*/ 0 h 3136580"/>
              <a:gd name="connsiteX1" fmla="*/ 2506134 w 2506134"/>
              <a:gd name="connsiteY1" fmla="*/ 3136580 h 3136580"/>
              <a:gd name="connsiteX2" fmla="*/ 0 w 2506134"/>
              <a:gd name="connsiteY2" fmla="*/ 2882383 h 3136580"/>
              <a:gd name="connsiteX3" fmla="*/ 0 w 2506134"/>
              <a:gd name="connsiteY3" fmla="*/ 254197 h 313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6134" h="3136580">
                <a:moveTo>
                  <a:pt x="2506134" y="0"/>
                </a:moveTo>
                <a:lnTo>
                  <a:pt x="2506134" y="3136580"/>
                </a:lnTo>
                <a:lnTo>
                  <a:pt x="0" y="2882383"/>
                </a:lnTo>
                <a:lnTo>
                  <a:pt x="0" y="254197"/>
                </a:lnTo>
                <a:close/>
              </a:path>
            </a:pathLst>
          </a:custGeom>
        </p:spPr>
      </p:pic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86116" y="7249210"/>
            <a:ext cx="605883" cy="345805"/>
          </a:xfrm>
        </p:spPr>
        <p:txBody>
          <a:bodyPr/>
          <a:lstStyle/>
          <a:p>
            <a:r>
              <a:rPr lang="en-US" dirty="0">
                <a:latin typeface="+mn-ea"/>
                <a:ea typeface="+mn-ea"/>
              </a:rPr>
              <a:t>25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3" t="9481" r="10432" b="9447"/>
          <a:stretch>
            <a:fillRect/>
          </a:stretch>
        </p:blipFill>
        <p:spPr>
          <a:xfrm>
            <a:off x="3899185" y="2399385"/>
            <a:ext cx="4368230" cy="3316110"/>
          </a:xfrm>
          <a:custGeom>
            <a:avLst/>
            <a:gdLst>
              <a:gd name="connsiteX0" fmla="*/ 0 w 4368230"/>
              <a:gd name="connsiteY0" fmla="*/ 0 h 3316110"/>
              <a:gd name="connsiteX1" fmla="*/ 4368230 w 4368230"/>
              <a:gd name="connsiteY1" fmla="*/ 0 h 3316110"/>
              <a:gd name="connsiteX2" fmla="*/ 4368230 w 4368230"/>
              <a:gd name="connsiteY2" fmla="*/ 3316110 h 3316110"/>
              <a:gd name="connsiteX3" fmla="*/ 0 w 4368230"/>
              <a:gd name="connsiteY3" fmla="*/ 3316110 h 3316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8230" h="3316110">
                <a:moveTo>
                  <a:pt x="0" y="0"/>
                </a:moveTo>
                <a:lnTo>
                  <a:pt x="4368230" y="0"/>
                </a:lnTo>
                <a:lnTo>
                  <a:pt x="4368230" y="3316110"/>
                </a:lnTo>
                <a:lnTo>
                  <a:pt x="0" y="3316110"/>
                </a:lnTo>
                <a:close/>
              </a:path>
            </a:pathLst>
          </a:custGeom>
        </p:spPr>
      </p:pic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4567375" y="804494"/>
            <a:ext cx="3057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26313E"/>
                </a:solidFill>
                <a:latin typeface="微软雅黑" pitchFamily="34" charset="-122"/>
                <a:ea typeface="微软雅黑" pitchFamily="34" charset="-122"/>
              </a:rPr>
              <a:t>点击此处输入标题</a:t>
            </a:r>
            <a:endParaRPr lang="zh-CN" altLang="zh-CN" sz="2800" b="1" dirty="0">
              <a:solidFill>
                <a:srgbClr val="2631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890791" y="1419822"/>
            <a:ext cx="104104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</p:spTree>
    <p:extLst>
      <p:ext uri="{BB962C8B-B14F-4D97-AF65-F5344CB8AC3E}">
        <p14:creationId xmlns:p14="http://schemas.microsoft.com/office/powerpoint/2010/main" val="51351729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5" name="Freeform 21"/>
          <p:cNvSpPr>
            <a:spLocks/>
          </p:cNvSpPr>
          <p:nvPr/>
        </p:nvSpPr>
        <p:spPr bwMode="auto">
          <a:xfrm>
            <a:off x="1011767" y="2486026"/>
            <a:ext cx="874184" cy="1940983"/>
          </a:xfrm>
          <a:custGeom>
            <a:avLst/>
            <a:gdLst>
              <a:gd name="T0" fmla="*/ 0 w 215"/>
              <a:gd name="T1" fmla="*/ 0 h 478"/>
              <a:gd name="T2" fmla="*/ 0 w 215"/>
              <a:gd name="T3" fmla="*/ 371 h 478"/>
              <a:gd name="T4" fmla="*/ 107 w 215"/>
              <a:gd name="T5" fmla="*/ 478 h 478"/>
              <a:gd name="T6" fmla="*/ 215 w 215"/>
              <a:gd name="T7" fmla="*/ 371 h 478"/>
              <a:gd name="T8" fmla="*/ 215 w 215"/>
              <a:gd name="T9" fmla="*/ 0 h 478"/>
              <a:gd name="T10" fmla="*/ 0 w 215"/>
              <a:gd name="T11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" h="478">
                <a:moveTo>
                  <a:pt x="0" y="0"/>
                </a:moveTo>
                <a:cubicBezTo>
                  <a:pt x="0" y="371"/>
                  <a:pt x="0" y="371"/>
                  <a:pt x="0" y="371"/>
                </a:cubicBezTo>
                <a:cubicBezTo>
                  <a:pt x="0" y="430"/>
                  <a:pt x="48" y="478"/>
                  <a:pt x="107" y="478"/>
                </a:cubicBezTo>
                <a:cubicBezTo>
                  <a:pt x="167" y="478"/>
                  <a:pt x="215" y="430"/>
                  <a:pt x="215" y="371"/>
                </a:cubicBezTo>
                <a:cubicBezTo>
                  <a:pt x="215" y="0"/>
                  <a:pt x="215" y="0"/>
                  <a:pt x="21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1092200" y="3639609"/>
            <a:ext cx="713317" cy="70696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647" name="Freeform 23"/>
          <p:cNvSpPr>
            <a:spLocks/>
          </p:cNvSpPr>
          <p:nvPr/>
        </p:nvSpPr>
        <p:spPr bwMode="auto">
          <a:xfrm>
            <a:off x="3913718" y="3554942"/>
            <a:ext cx="874183" cy="1945217"/>
          </a:xfrm>
          <a:custGeom>
            <a:avLst/>
            <a:gdLst>
              <a:gd name="T0" fmla="*/ 215 w 215"/>
              <a:gd name="T1" fmla="*/ 479 h 479"/>
              <a:gd name="T2" fmla="*/ 215 w 215"/>
              <a:gd name="T3" fmla="*/ 108 h 479"/>
              <a:gd name="T4" fmla="*/ 108 w 215"/>
              <a:gd name="T5" fmla="*/ 0 h 479"/>
              <a:gd name="T6" fmla="*/ 0 w 215"/>
              <a:gd name="T7" fmla="*/ 108 h 479"/>
              <a:gd name="T8" fmla="*/ 0 w 215"/>
              <a:gd name="T9" fmla="*/ 479 h 479"/>
              <a:gd name="T10" fmla="*/ 215 w 215"/>
              <a:gd name="T11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" h="479">
                <a:moveTo>
                  <a:pt x="215" y="479"/>
                </a:moveTo>
                <a:cubicBezTo>
                  <a:pt x="215" y="108"/>
                  <a:pt x="215" y="108"/>
                  <a:pt x="215" y="108"/>
                </a:cubicBezTo>
                <a:cubicBezTo>
                  <a:pt x="215" y="49"/>
                  <a:pt x="167" y="0"/>
                  <a:pt x="108" y="0"/>
                </a:cubicBezTo>
                <a:cubicBezTo>
                  <a:pt x="48" y="0"/>
                  <a:pt x="0" y="49"/>
                  <a:pt x="0" y="108"/>
                </a:cubicBezTo>
                <a:cubicBezTo>
                  <a:pt x="0" y="479"/>
                  <a:pt x="0" y="479"/>
                  <a:pt x="0" y="479"/>
                </a:cubicBezTo>
                <a:lnTo>
                  <a:pt x="215" y="479"/>
                </a:ln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48" name="Oval 24"/>
          <p:cNvSpPr>
            <a:spLocks noChangeArrowheads="1"/>
          </p:cNvSpPr>
          <p:nvPr/>
        </p:nvSpPr>
        <p:spPr bwMode="auto">
          <a:xfrm>
            <a:off x="3996267" y="3639609"/>
            <a:ext cx="711200" cy="70696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649" name="Freeform 25"/>
          <p:cNvSpPr>
            <a:spLocks/>
          </p:cNvSpPr>
          <p:nvPr/>
        </p:nvSpPr>
        <p:spPr bwMode="auto">
          <a:xfrm>
            <a:off x="2946400" y="2486026"/>
            <a:ext cx="874184" cy="1940983"/>
          </a:xfrm>
          <a:custGeom>
            <a:avLst/>
            <a:gdLst>
              <a:gd name="T0" fmla="*/ 0 w 215"/>
              <a:gd name="T1" fmla="*/ 0 h 478"/>
              <a:gd name="T2" fmla="*/ 0 w 215"/>
              <a:gd name="T3" fmla="*/ 371 h 478"/>
              <a:gd name="T4" fmla="*/ 108 w 215"/>
              <a:gd name="T5" fmla="*/ 478 h 478"/>
              <a:gd name="T6" fmla="*/ 215 w 215"/>
              <a:gd name="T7" fmla="*/ 371 h 478"/>
              <a:gd name="T8" fmla="*/ 215 w 215"/>
              <a:gd name="T9" fmla="*/ 0 h 478"/>
              <a:gd name="T10" fmla="*/ 0 w 215"/>
              <a:gd name="T11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" h="478">
                <a:moveTo>
                  <a:pt x="0" y="0"/>
                </a:moveTo>
                <a:cubicBezTo>
                  <a:pt x="0" y="371"/>
                  <a:pt x="0" y="371"/>
                  <a:pt x="0" y="371"/>
                </a:cubicBezTo>
                <a:cubicBezTo>
                  <a:pt x="0" y="430"/>
                  <a:pt x="48" y="478"/>
                  <a:pt x="108" y="478"/>
                </a:cubicBezTo>
                <a:cubicBezTo>
                  <a:pt x="167" y="478"/>
                  <a:pt x="215" y="430"/>
                  <a:pt x="215" y="371"/>
                </a:cubicBezTo>
                <a:cubicBezTo>
                  <a:pt x="215" y="0"/>
                  <a:pt x="215" y="0"/>
                  <a:pt x="21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50" name="Oval 26"/>
          <p:cNvSpPr>
            <a:spLocks noChangeArrowheads="1"/>
          </p:cNvSpPr>
          <p:nvPr/>
        </p:nvSpPr>
        <p:spPr bwMode="auto">
          <a:xfrm>
            <a:off x="3028951" y="3639609"/>
            <a:ext cx="711200" cy="70696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651" name="Freeform 27"/>
          <p:cNvSpPr>
            <a:spLocks/>
          </p:cNvSpPr>
          <p:nvPr/>
        </p:nvSpPr>
        <p:spPr bwMode="auto">
          <a:xfrm>
            <a:off x="1979085" y="3554942"/>
            <a:ext cx="874183" cy="1945217"/>
          </a:xfrm>
          <a:custGeom>
            <a:avLst/>
            <a:gdLst>
              <a:gd name="T0" fmla="*/ 215 w 215"/>
              <a:gd name="T1" fmla="*/ 479 h 479"/>
              <a:gd name="T2" fmla="*/ 215 w 215"/>
              <a:gd name="T3" fmla="*/ 108 h 479"/>
              <a:gd name="T4" fmla="*/ 108 w 215"/>
              <a:gd name="T5" fmla="*/ 0 h 479"/>
              <a:gd name="T6" fmla="*/ 0 w 215"/>
              <a:gd name="T7" fmla="*/ 108 h 479"/>
              <a:gd name="T8" fmla="*/ 0 w 215"/>
              <a:gd name="T9" fmla="*/ 479 h 479"/>
              <a:gd name="T10" fmla="*/ 215 w 215"/>
              <a:gd name="T11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" h="479">
                <a:moveTo>
                  <a:pt x="215" y="479"/>
                </a:moveTo>
                <a:cubicBezTo>
                  <a:pt x="215" y="108"/>
                  <a:pt x="215" y="108"/>
                  <a:pt x="215" y="108"/>
                </a:cubicBezTo>
                <a:cubicBezTo>
                  <a:pt x="215" y="49"/>
                  <a:pt x="167" y="0"/>
                  <a:pt x="108" y="0"/>
                </a:cubicBezTo>
                <a:cubicBezTo>
                  <a:pt x="48" y="0"/>
                  <a:pt x="0" y="49"/>
                  <a:pt x="0" y="108"/>
                </a:cubicBezTo>
                <a:cubicBezTo>
                  <a:pt x="0" y="479"/>
                  <a:pt x="0" y="479"/>
                  <a:pt x="0" y="479"/>
                </a:cubicBezTo>
                <a:lnTo>
                  <a:pt x="215" y="479"/>
                </a:ln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52" name="Oval 28"/>
          <p:cNvSpPr>
            <a:spLocks noChangeArrowheads="1"/>
          </p:cNvSpPr>
          <p:nvPr/>
        </p:nvSpPr>
        <p:spPr bwMode="auto">
          <a:xfrm>
            <a:off x="2061633" y="3639609"/>
            <a:ext cx="711200" cy="70696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653" name="Freeform 29"/>
          <p:cNvSpPr>
            <a:spLocks/>
          </p:cNvSpPr>
          <p:nvPr/>
        </p:nvSpPr>
        <p:spPr bwMode="auto">
          <a:xfrm>
            <a:off x="4881033" y="2486026"/>
            <a:ext cx="874184" cy="1940983"/>
          </a:xfrm>
          <a:custGeom>
            <a:avLst/>
            <a:gdLst>
              <a:gd name="T0" fmla="*/ 0 w 215"/>
              <a:gd name="T1" fmla="*/ 0 h 478"/>
              <a:gd name="T2" fmla="*/ 0 w 215"/>
              <a:gd name="T3" fmla="*/ 371 h 478"/>
              <a:gd name="T4" fmla="*/ 108 w 215"/>
              <a:gd name="T5" fmla="*/ 478 h 478"/>
              <a:gd name="T6" fmla="*/ 215 w 215"/>
              <a:gd name="T7" fmla="*/ 371 h 478"/>
              <a:gd name="T8" fmla="*/ 215 w 215"/>
              <a:gd name="T9" fmla="*/ 0 h 478"/>
              <a:gd name="T10" fmla="*/ 0 w 215"/>
              <a:gd name="T11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" h="478">
                <a:moveTo>
                  <a:pt x="0" y="0"/>
                </a:moveTo>
                <a:cubicBezTo>
                  <a:pt x="0" y="371"/>
                  <a:pt x="0" y="371"/>
                  <a:pt x="0" y="371"/>
                </a:cubicBezTo>
                <a:cubicBezTo>
                  <a:pt x="0" y="430"/>
                  <a:pt x="48" y="478"/>
                  <a:pt x="108" y="478"/>
                </a:cubicBezTo>
                <a:cubicBezTo>
                  <a:pt x="167" y="478"/>
                  <a:pt x="215" y="430"/>
                  <a:pt x="215" y="371"/>
                </a:cubicBezTo>
                <a:cubicBezTo>
                  <a:pt x="215" y="0"/>
                  <a:pt x="215" y="0"/>
                  <a:pt x="21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54" name="Oval 30"/>
          <p:cNvSpPr>
            <a:spLocks noChangeArrowheads="1"/>
          </p:cNvSpPr>
          <p:nvPr/>
        </p:nvSpPr>
        <p:spPr bwMode="auto">
          <a:xfrm>
            <a:off x="4963584" y="3639609"/>
            <a:ext cx="711200" cy="70696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655" name="Freeform 31"/>
          <p:cNvSpPr>
            <a:spLocks noEditPoints="1"/>
          </p:cNvSpPr>
          <p:nvPr/>
        </p:nvSpPr>
        <p:spPr bwMode="auto">
          <a:xfrm>
            <a:off x="4210052" y="3815293"/>
            <a:ext cx="273049" cy="349249"/>
          </a:xfrm>
          <a:custGeom>
            <a:avLst/>
            <a:gdLst>
              <a:gd name="T0" fmla="*/ 60 w 67"/>
              <a:gd name="T1" fmla="*/ 77 h 86"/>
              <a:gd name="T2" fmla="*/ 55 w 67"/>
              <a:gd name="T3" fmla="*/ 82 h 86"/>
              <a:gd name="T4" fmla="*/ 38 w 67"/>
              <a:gd name="T5" fmla="*/ 86 h 86"/>
              <a:gd name="T6" fmla="*/ 22 w 67"/>
              <a:gd name="T7" fmla="*/ 79 h 86"/>
              <a:gd name="T8" fmla="*/ 22 w 67"/>
              <a:gd name="T9" fmla="*/ 79 h 86"/>
              <a:gd name="T10" fmla="*/ 22 w 67"/>
              <a:gd name="T11" fmla="*/ 79 h 86"/>
              <a:gd name="T12" fmla="*/ 17 w 67"/>
              <a:gd name="T13" fmla="*/ 73 h 86"/>
              <a:gd name="T14" fmla="*/ 8 w 67"/>
              <a:gd name="T15" fmla="*/ 58 h 86"/>
              <a:gd name="T16" fmla="*/ 8 w 67"/>
              <a:gd name="T17" fmla="*/ 58 h 86"/>
              <a:gd name="T18" fmla="*/ 3 w 67"/>
              <a:gd name="T19" fmla="*/ 49 h 86"/>
              <a:gd name="T20" fmla="*/ 9 w 67"/>
              <a:gd name="T21" fmla="*/ 37 h 86"/>
              <a:gd name="T22" fmla="*/ 17 w 67"/>
              <a:gd name="T23" fmla="*/ 41 h 86"/>
              <a:gd name="T24" fmla="*/ 18 w 67"/>
              <a:gd name="T25" fmla="*/ 41 h 86"/>
              <a:gd name="T26" fmla="*/ 18 w 67"/>
              <a:gd name="T27" fmla="*/ 42 h 86"/>
              <a:gd name="T28" fmla="*/ 18 w 67"/>
              <a:gd name="T29" fmla="*/ 14 h 86"/>
              <a:gd name="T30" fmla="*/ 30 w 67"/>
              <a:gd name="T31" fmla="*/ 7 h 86"/>
              <a:gd name="T32" fmla="*/ 44 w 67"/>
              <a:gd name="T33" fmla="*/ 7 h 86"/>
              <a:gd name="T34" fmla="*/ 56 w 67"/>
              <a:gd name="T35" fmla="*/ 14 h 86"/>
              <a:gd name="T36" fmla="*/ 56 w 67"/>
              <a:gd name="T37" fmla="*/ 14 h 86"/>
              <a:gd name="T38" fmla="*/ 56 w 67"/>
              <a:gd name="T39" fmla="*/ 14 h 86"/>
              <a:gd name="T40" fmla="*/ 67 w 67"/>
              <a:gd name="T41" fmla="*/ 21 h 86"/>
              <a:gd name="T42" fmla="*/ 67 w 67"/>
              <a:gd name="T43" fmla="*/ 59 h 86"/>
              <a:gd name="T44" fmla="*/ 65 w 67"/>
              <a:gd name="T45" fmla="*/ 69 h 86"/>
              <a:gd name="T46" fmla="*/ 60 w 67"/>
              <a:gd name="T47" fmla="*/ 77 h 86"/>
              <a:gd name="T48" fmla="*/ 52 w 67"/>
              <a:gd name="T49" fmla="*/ 76 h 86"/>
              <a:gd name="T50" fmla="*/ 52 w 67"/>
              <a:gd name="T51" fmla="*/ 76 h 86"/>
              <a:gd name="T52" fmla="*/ 56 w 67"/>
              <a:gd name="T53" fmla="*/ 73 h 86"/>
              <a:gd name="T54" fmla="*/ 60 w 67"/>
              <a:gd name="T55" fmla="*/ 67 h 86"/>
              <a:gd name="T56" fmla="*/ 61 w 67"/>
              <a:gd name="T57" fmla="*/ 59 h 86"/>
              <a:gd name="T58" fmla="*/ 61 w 67"/>
              <a:gd name="T59" fmla="*/ 21 h 86"/>
              <a:gd name="T60" fmla="*/ 58 w 67"/>
              <a:gd name="T61" fmla="*/ 21 h 86"/>
              <a:gd name="T62" fmla="*/ 58 w 67"/>
              <a:gd name="T63" fmla="*/ 39 h 86"/>
              <a:gd name="T64" fmla="*/ 50 w 67"/>
              <a:gd name="T65" fmla="*/ 39 h 86"/>
              <a:gd name="T66" fmla="*/ 50 w 67"/>
              <a:gd name="T67" fmla="*/ 14 h 86"/>
              <a:gd name="T68" fmla="*/ 47 w 67"/>
              <a:gd name="T69" fmla="*/ 14 h 86"/>
              <a:gd name="T70" fmla="*/ 47 w 67"/>
              <a:gd name="T71" fmla="*/ 14 h 86"/>
              <a:gd name="T72" fmla="*/ 47 w 67"/>
              <a:gd name="T73" fmla="*/ 39 h 86"/>
              <a:gd name="T74" fmla="*/ 39 w 67"/>
              <a:gd name="T75" fmla="*/ 39 h 86"/>
              <a:gd name="T76" fmla="*/ 39 w 67"/>
              <a:gd name="T77" fmla="*/ 10 h 86"/>
              <a:gd name="T78" fmla="*/ 35 w 67"/>
              <a:gd name="T79" fmla="*/ 10 h 86"/>
              <a:gd name="T80" fmla="*/ 35 w 67"/>
              <a:gd name="T81" fmla="*/ 39 h 86"/>
              <a:gd name="T82" fmla="*/ 28 w 67"/>
              <a:gd name="T83" fmla="*/ 39 h 86"/>
              <a:gd name="T84" fmla="*/ 28 w 67"/>
              <a:gd name="T85" fmla="*/ 14 h 86"/>
              <a:gd name="T86" fmla="*/ 24 w 67"/>
              <a:gd name="T87" fmla="*/ 14 h 86"/>
              <a:gd name="T88" fmla="*/ 24 w 67"/>
              <a:gd name="T89" fmla="*/ 49 h 86"/>
              <a:gd name="T90" fmla="*/ 16 w 67"/>
              <a:gd name="T91" fmla="*/ 51 h 86"/>
              <a:gd name="T92" fmla="*/ 12 w 67"/>
              <a:gd name="T93" fmla="*/ 44 h 86"/>
              <a:gd name="T94" fmla="*/ 8 w 67"/>
              <a:gd name="T95" fmla="*/ 46 h 86"/>
              <a:gd name="T96" fmla="*/ 13 w 67"/>
              <a:gd name="T97" fmla="*/ 55 h 86"/>
              <a:gd name="T98" fmla="*/ 13 w 67"/>
              <a:gd name="T99" fmla="*/ 55 h 86"/>
              <a:gd name="T100" fmla="*/ 22 w 67"/>
              <a:gd name="T101" fmla="*/ 70 h 86"/>
              <a:gd name="T102" fmla="*/ 26 w 67"/>
              <a:gd name="T103" fmla="*/ 74 h 86"/>
              <a:gd name="T104" fmla="*/ 38 w 67"/>
              <a:gd name="T105" fmla="*/ 80 h 86"/>
              <a:gd name="T106" fmla="*/ 52 w 67"/>
              <a:gd name="T107" fmla="*/ 7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7" h="86">
                <a:moveTo>
                  <a:pt x="60" y="77"/>
                </a:moveTo>
                <a:cubicBezTo>
                  <a:pt x="59" y="79"/>
                  <a:pt x="57" y="80"/>
                  <a:pt x="55" y="82"/>
                </a:cubicBezTo>
                <a:cubicBezTo>
                  <a:pt x="50" y="85"/>
                  <a:pt x="44" y="86"/>
                  <a:pt x="38" y="86"/>
                </a:cubicBezTo>
                <a:cubicBezTo>
                  <a:pt x="32" y="85"/>
                  <a:pt x="26" y="83"/>
                  <a:pt x="22" y="79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79"/>
                  <a:pt x="22" y="79"/>
                  <a:pt x="22" y="79"/>
                </a:cubicBezTo>
                <a:cubicBezTo>
                  <a:pt x="20" y="77"/>
                  <a:pt x="18" y="75"/>
                  <a:pt x="17" y="73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3" y="49"/>
                  <a:pt x="3" y="49"/>
                  <a:pt x="3" y="49"/>
                </a:cubicBezTo>
                <a:cubicBezTo>
                  <a:pt x="0" y="44"/>
                  <a:pt x="3" y="38"/>
                  <a:pt x="9" y="37"/>
                </a:cubicBezTo>
                <a:cubicBezTo>
                  <a:pt x="12" y="37"/>
                  <a:pt x="15" y="38"/>
                  <a:pt x="17" y="41"/>
                </a:cubicBezTo>
                <a:cubicBezTo>
                  <a:pt x="17" y="41"/>
                  <a:pt x="18" y="41"/>
                  <a:pt x="18" y="41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8"/>
                  <a:pt x="25" y="4"/>
                  <a:pt x="30" y="7"/>
                </a:cubicBezTo>
                <a:cubicBezTo>
                  <a:pt x="32" y="0"/>
                  <a:pt x="42" y="0"/>
                  <a:pt x="44" y="7"/>
                </a:cubicBezTo>
                <a:cubicBezTo>
                  <a:pt x="49" y="4"/>
                  <a:pt x="56" y="8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61" y="12"/>
                  <a:pt x="67" y="15"/>
                  <a:pt x="67" y="21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62"/>
                  <a:pt x="66" y="66"/>
                  <a:pt x="65" y="69"/>
                </a:cubicBezTo>
                <a:cubicBezTo>
                  <a:pt x="64" y="72"/>
                  <a:pt x="63" y="75"/>
                  <a:pt x="60" y="77"/>
                </a:cubicBezTo>
                <a:close/>
                <a:moveTo>
                  <a:pt x="52" y="76"/>
                </a:moveTo>
                <a:cubicBezTo>
                  <a:pt x="52" y="76"/>
                  <a:pt x="52" y="76"/>
                  <a:pt x="52" y="76"/>
                </a:cubicBezTo>
                <a:cubicBezTo>
                  <a:pt x="53" y="76"/>
                  <a:pt x="55" y="74"/>
                  <a:pt x="56" y="73"/>
                </a:cubicBezTo>
                <a:cubicBezTo>
                  <a:pt x="58" y="71"/>
                  <a:pt x="59" y="69"/>
                  <a:pt x="60" y="67"/>
                </a:cubicBezTo>
                <a:cubicBezTo>
                  <a:pt x="61" y="64"/>
                  <a:pt x="61" y="62"/>
                  <a:pt x="61" y="59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19"/>
                  <a:pt x="58" y="19"/>
                  <a:pt x="58" y="21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44"/>
                  <a:pt x="50" y="44"/>
                  <a:pt x="50" y="39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2"/>
                  <a:pt x="47" y="12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44"/>
                  <a:pt x="39" y="44"/>
                  <a:pt x="39" y="39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7"/>
                  <a:pt x="35" y="7"/>
                  <a:pt x="35" y="10"/>
                </a:cubicBezTo>
                <a:cubicBezTo>
                  <a:pt x="35" y="39"/>
                  <a:pt x="35" y="39"/>
                  <a:pt x="35" y="39"/>
                </a:cubicBezTo>
                <a:cubicBezTo>
                  <a:pt x="35" y="44"/>
                  <a:pt x="28" y="44"/>
                  <a:pt x="28" y="39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2"/>
                  <a:pt x="24" y="12"/>
                  <a:pt x="24" y="14"/>
                </a:cubicBezTo>
                <a:cubicBezTo>
                  <a:pt x="24" y="49"/>
                  <a:pt x="24" y="49"/>
                  <a:pt x="24" y="49"/>
                </a:cubicBezTo>
                <a:cubicBezTo>
                  <a:pt x="24" y="53"/>
                  <a:pt x="19" y="55"/>
                  <a:pt x="16" y="51"/>
                </a:cubicBezTo>
                <a:cubicBezTo>
                  <a:pt x="12" y="44"/>
                  <a:pt x="12" y="44"/>
                  <a:pt x="12" y="44"/>
                </a:cubicBezTo>
                <a:cubicBezTo>
                  <a:pt x="11" y="42"/>
                  <a:pt x="7" y="43"/>
                  <a:pt x="8" y="46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2"/>
                  <a:pt x="24" y="73"/>
                  <a:pt x="26" y="74"/>
                </a:cubicBezTo>
                <a:cubicBezTo>
                  <a:pt x="29" y="77"/>
                  <a:pt x="34" y="79"/>
                  <a:pt x="38" y="80"/>
                </a:cubicBezTo>
                <a:cubicBezTo>
                  <a:pt x="43" y="80"/>
                  <a:pt x="48" y="79"/>
                  <a:pt x="52" y="76"/>
                </a:cubicBez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56" name="Freeform 32"/>
          <p:cNvSpPr>
            <a:spLocks noEditPoints="1"/>
          </p:cNvSpPr>
          <p:nvPr/>
        </p:nvSpPr>
        <p:spPr bwMode="auto">
          <a:xfrm>
            <a:off x="2260601" y="3847042"/>
            <a:ext cx="311151" cy="292100"/>
          </a:xfrm>
          <a:custGeom>
            <a:avLst/>
            <a:gdLst>
              <a:gd name="T0" fmla="*/ 38 w 77"/>
              <a:gd name="T1" fmla="*/ 18 h 72"/>
              <a:gd name="T2" fmla="*/ 39 w 77"/>
              <a:gd name="T3" fmla="*/ 41 h 72"/>
              <a:gd name="T4" fmla="*/ 41 w 77"/>
              <a:gd name="T5" fmla="*/ 13 h 72"/>
              <a:gd name="T6" fmla="*/ 38 w 77"/>
              <a:gd name="T7" fmla="*/ 12 h 72"/>
              <a:gd name="T8" fmla="*/ 32 w 77"/>
              <a:gd name="T9" fmla="*/ 22 h 72"/>
              <a:gd name="T10" fmla="*/ 74 w 77"/>
              <a:gd name="T11" fmla="*/ 9 h 72"/>
              <a:gd name="T12" fmla="*/ 66 w 77"/>
              <a:gd name="T13" fmla="*/ 9 h 72"/>
              <a:gd name="T14" fmla="*/ 63 w 77"/>
              <a:gd name="T15" fmla="*/ 0 h 72"/>
              <a:gd name="T16" fmla="*/ 11 w 77"/>
              <a:gd name="T17" fmla="*/ 3 h 72"/>
              <a:gd name="T18" fmla="*/ 3 w 77"/>
              <a:gd name="T19" fmla="*/ 9 h 72"/>
              <a:gd name="T20" fmla="*/ 0 w 77"/>
              <a:gd name="T21" fmla="*/ 29 h 72"/>
              <a:gd name="T22" fmla="*/ 5 w 77"/>
              <a:gd name="T23" fmla="*/ 41 h 72"/>
              <a:gd name="T24" fmla="*/ 36 w 77"/>
              <a:gd name="T25" fmla="*/ 59 h 72"/>
              <a:gd name="T26" fmla="*/ 23 w 77"/>
              <a:gd name="T27" fmla="*/ 66 h 72"/>
              <a:gd name="T28" fmla="*/ 23 w 77"/>
              <a:gd name="T29" fmla="*/ 72 h 72"/>
              <a:gd name="T30" fmla="*/ 57 w 77"/>
              <a:gd name="T31" fmla="*/ 69 h 72"/>
              <a:gd name="T32" fmla="*/ 41 w 77"/>
              <a:gd name="T33" fmla="*/ 66 h 72"/>
              <a:gd name="T34" fmla="*/ 62 w 77"/>
              <a:gd name="T35" fmla="*/ 46 h 72"/>
              <a:gd name="T36" fmla="*/ 72 w 77"/>
              <a:gd name="T37" fmla="*/ 41 h 72"/>
              <a:gd name="T38" fmla="*/ 77 w 77"/>
              <a:gd name="T39" fmla="*/ 12 h 72"/>
              <a:gd name="T40" fmla="*/ 9 w 77"/>
              <a:gd name="T41" fmla="*/ 37 h 72"/>
              <a:gd name="T42" fmla="*/ 9 w 77"/>
              <a:gd name="T43" fmla="*/ 37 h 72"/>
              <a:gd name="T44" fmla="*/ 6 w 77"/>
              <a:gd name="T45" fmla="*/ 15 h 72"/>
              <a:gd name="T46" fmla="*/ 11 w 77"/>
              <a:gd name="T47" fmla="*/ 32 h 72"/>
              <a:gd name="T48" fmla="*/ 9 w 77"/>
              <a:gd name="T49" fmla="*/ 37 h 72"/>
              <a:gd name="T50" fmla="*/ 60 w 77"/>
              <a:gd name="T51" fmla="*/ 31 h 72"/>
              <a:gd name="T52" fmla="*/ 58 w 77"/>
              <a:gd name="T53" fmla="*/ 41 h 72"/>
              <a:gd name="T54" fmla="*/ 38 w 77"/>
              <a:gd name="T55" fmla="*/ 53 h 72"/>
              <a:gd name="T56" fmla="*/ 19 w 77"/>
              <a:gd name="T57" fmla="*/ 41 h 72"/>
              <a:gd name="T58" fmla="*/ 17 w 77"/>
              <a:gd name="T59" fmla="*/ 6 h 72"/>
              <a:gd name="T60" fmla="*/ 60 w 77"/>
              <a:gd name="T61" fmla="*/ 31 h 72"/>
              <a:gd name="T62" fmla="*/ 71 w 77"/>
              <a:gd name="T63" fmla="*/ 29 h 72"/>
              <a:gd name="T64" fmla="*/ 68 w 77"/>
              <a:gd name="T65" fmla="*/ 37 h 72"/>
              <a:gd name="T66" fmla="*/ 66 w 77"/>
              <a:gd name="T67" fmla="*/ 32 h 72"/>
              <a:gd name="T68" fmla="*/ 66 w 77"/>
              <a:gd name="T69" fmla="*/ 31 h 72"/>
              <a:gd name="T70" fmla="*/ 71 w 77"/>
              <a:gd name="T71" fmla="*/ 15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" h="72">
                <a:moveTo>
                  <a:pt x="35" y="22"/>
                </a:moveTo>
                <a:cubicBezTo>
                  <a:pt x="38" y="18"/>
                  <a:pt x="38" y="18"/>
                  <a:pt x="38" y="18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41"/>
                  <a:pt x="38" y="41"/>
                  <a:pt x="39" y="41"/>
                </a:cubicBezTo>
                <a:cubicBezTo>
                  <a:pt x="40" y="41"/>
                  <a:pt x="41" y="41"/>
                  <a:pt x="41" y="40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2"/>
                  <a:pt x="40" y="11"/>
                  <a:pt x="39" y="11"/>
                </a:cubicBezTo>
                <a:cubicBezTo>
                  <a:pt x="39" y="11"/>
                  <a:pt x="38" y="12"/>
                  <a:pt x="38" y="12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20"/>
                  <a:pt x="32" y="21"/>
                  <a:pt x="32" y="22"/>
                </a:cubicBezTo>
                <a:cubicBezTo>
                  <a:pt x="33" y="23"/>
                  <a:pt x="34" y="22"/>
                  <a:pt x="35" y="22"/>
                </a:cubicBezTo>
                <a:close/>
                <a:moveTo>
                  <a:pt x="74" y="9"/>
                </a:moveTo>
                <a:cubicBezTo>
                  <a:pt x="74" y="9"/>
                  <a:pt x="74" y="9"/>
                  <a:pt x="74" y="9"/>
                </a:cubicBezTo>
                <a:cubicBezTo>
                  <a:pt x="66" y="9"/>
                  <a:pt x="66" y="9"/>
                  <a:pt x="66" y="9"/>
                </a:cubicBezTo>
                <a:cubicBezTo>
                  <a:pt x="66" y="3"/>
                  <a:pt x="66" y="3"/>
                  <a:pt x="66" y="3"/>
                </a:cubicBezTo>
                <a:cubicBezTo>
                  <a:pt x="66" y="1"/>
                  <a:pt x="65" y="0"/>
                  <a:pt x="6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2" y="0"/>
                  <a:pt x="11" y="1"/>
                  <a:pt x="11" y="3"/>
                </a:cubicBezTo>
                <a:cubicBezTo>
                  <a:pt x="11" y="9"/>
                  <a:pt x="11" y="9"/>
                  <a:pt x="11" y="9"/>
                </a:cubicBezTo>
                <a:cubicBezTo>
                  <a:pt x="3" y="9"/>
                  <a:pt x="3" y="9"/>
                  <a:pt x="3" y="9"/>
                </a:cubicBezTo>
                <a:cubicBezTo>
                  <a:pt x="1" y="9"/>
                  <a:pt x="0" y="11"/>
                  <a:pt x="0" y="1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3"/>
                  <a:pt x="2" y="38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8" y="44"/>
                  <a:pt x="11" y="46"/>
                  <a:pt x="15" y="46"/>
                </a:cubicBezTo>
                <a:cubicBezTo>
                  <a:pt x="20" y="53"/>
                  <a:pt x="27" y="58"/>
                  <a:pt x="36" y="59"/>
                </a:cubicBezTo>
                <a:cubicBezTo>
                  <a:pt x="36" y="66"/>
                  <a:pt x="36" y="66"/>
                  <a:pt x="36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1" y="66"/>
                  <a:pt x="20" y="67"/>
                  <a:pt x="20" y="69"/>
                </a:cubicBezTo>
                <a:cubicBezTo>
                  <a:pt x="20" y="71"/>
                  <a:pt x="21" y="72"/>
                  <a:pt x="23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6" y="72"/>
                  <a:pt x="57" y="71"/>
                  <a:pt x="57" y="69"/>
                </a:cubicBezTo>
                <a:cubicBezTo>
                  <a:pt x="57" y="67"/>
                  <a:pt x="56" y="66"/>
                  <a:pt x="54" y="66"/>
                </a:cubicBezTo>
                <a:cubicBezTo>
                  <a:pt x="41" y="66"/>
                  <a:pt x="41" y="66"/>
                  <a:pt x="41" y="66"/>
                </a:cubicBezTo>
                <a:cubicBezTo>
                  <a:pt x="41" y="59"/>
                  <a:pt x="41" y="59"/>
                  <a:pt x="41" y="59"/>
                </a:cubicBezTo>
                <a:cubicBezTo>
                  <a:pt x="50" y="58"/>
                  <a:pt x="57" y="53"/>
                  <a:pt x="62" y="46"/>
                </a:cubicBezTo>
                <a:cubicBezTo>
                  <a:pt x="66" y="46"/>
                  <a:pt x="69" y="44"/>
                  <a:pt x="72" y="41"/>
                </a:cubicBezTo>
                <a:cubicBezTo>
                  <a:pt x="72" y="41"/>
                  <a:pt x="72" y="41"/>
                  <a:pt x="72" y="41"/>
                </a:cubicBezTo>
                <a:cubicBezTo>
                  <a:pt x="75" y="38"/>
                  <a:pt x="77" y="33"/>
                  <a:pt x="77" y="29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11"/>
                  <a:pt x="76" y="9"/>
                  <a:pt x="74" y="9"/>
                </a:cubicBezTo>
                <a:close/>
                <a:moveTo>
                  <a:pt x="9" y="37"/>
                </a:move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7" y="35"/>
                  <a:pt x="6" y="32"/>
                  <a:pt x="6" y="29"/>
                </a:cubicBezTo>
                <a:cubicBezTo>
                  <a:pt x="6" y="15"/>
                  <a:pt x="6" y="15"/>
                  <a:pt x="6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4"/>
                  <a:pt x="11" y="36"/>
                  <a:pt x="12" y="39"/>
                </a:cubicBezTo>
                <a:cubicBezTo>
                  <a:pt x="11" y="38"/>
                  <a:pt x="10" y="38"/>
                  <a:pt x="9" y="37"/>
                </a:cubicBezTo>
                <a:close/>
                <a:moveTo>
                  <a:pt x="60" y="31"/>
                </a:moveTo>
                <a:cubicBezTo>
                  <a:pt x="60" y="31"/>
                  <a:pt x="60" y="31"/>
                  <a:pt x="60" y="31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35"/>
                  <a:pt x="59" y="38"/>
                  <a:pt x="58" y="41"/>
                </a:cubicBezTo>
                <a:cubicBezTo>
                  <a:pt x="58" y="41"/>
                  <a:pt x="58" y="41"/>
                  <a:pt x="58" y="41"/>
                </a:cubicBezTo>
                <a:cubicBezTo>
                  <a:pt x="54" y="48"/>
                  <a:pt x="47" y="53"/>
                  <a:pt x="38" y="53"/>
                </a:cubicBezTo>
                <a:cubicBezTo>
                  <a:pt x="30" y="53"/>
                  <a:pt x="23" y="48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8" y="38"/>
                  <a:pt x="17" y="35"/>
                  <a:pt x="17" y="31"/>
                </a:cubicBezTo>
                <a:cubicBezTo>
                  <a:pt x="17" y="6"/>
                  <a:pt x="17" y="6"/>
                  <a:pt x="17" y="6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31"/>
                  <a:pt x="60" y="31"/>
                  <a:pt x="60" y="31"/>
                </a:cubicBezTo>
                <a:close/>
                <a:moveTo>
                  <a:pt x="71" y="29"/>
                </a:moveTo>
                <a:cubicBezTo>
                  <a:pt x="71" y="29"/>
                  <a:pt x="71" y="29"/>
                  <a:pt x="71" y="29"/>
                </a:cubicBezTo>
                <a:cubicBezTo>
                  <a:pt x="71" y="32"/>
                  <a:pt x="70" y="35"/>
                  <a:pt x="68" y="37"/>
                </a:cubicBezTo>
                <a:cubicBezTo>
                  <a:pt x="68" y="37"/>
                  <a:pt x="68" y="37"/>
                  <a:pt x="68" y="37"/>
                </a:cubicBezTo>
                <a:cubicBezTo>
                  <a:pt x="67" y="38"/>
                  <a:pt x="66" y="38"/>
                  <a:pt x="65" y="39"/>
                </a:cubicBezTo>
                <a:cubicBezTo>
                  <a:pt x="66" y="36"/>
                  <a:pt x="66" y="34"/>
                  <a:pt x="66" y="32"/>
                </a:cubicBezTo>
                <a:cubicBezTo>
                  <a:pt x="66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6" y="15"/>
                  <a:pt x="66" y="15"/>
                  <a:pt x="66" y="15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29"/>
                  <a:pt x="71" y="29"/>
                  <a:pt x="71" y="29"/>
                </a:cubicBez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57" name="Freeform 33"/>
          <p:cNvSpPr>
            <a:spLocks noEditPoints="1"/>
          </p:cNvSpPr>
          <p:nvPr/>
        </p:nvSpPr>
        <p:spPr bwMode="auto">
          <a:xfrm>
            <a:off x="1293284" y="3834342"/>
            <a:ext cx="311149" cy="317500"/>
          </a:xfrm>
          <a:custGeom>
            <a:avLst/>
            <a:gdLst>
              <a:gd name="T0" fmla="*/ 66 w 77"/>
              <a:gd name="T1" fmla="*/ 12 h 78"/>
              <a:gd name="T2" fmla="*/ 66 w 77"/>
              <a:gd name="T3" fmla="*/ 66 h 78"/>
              <a:gd name="T4" fmla="*/ 11 w 77"/>
              <a:gd name="T5" fmla="*/ 66 h 78"/>
              <a:gd name="T6" fmla="*/ 11 w 77"/>
              <a:gd name="T7" fmla="*/ 12 h 78"/>
              <a:gd name="T8" fmla="*/ 37 w 77"/>
              <a:gd name="T9" fmla="*/ 72 h 78"/>
              <a:gd name="T10" fmla="*/ 37 w 77"/>
              <a:gd name="T11" fmla="*/ 59 h 78"/>
              <a:gd name="T12" fmla="*/ 25 w 77"/>
              <a:gd name="T13" fmla="*/ 62 h 78"/>
              <a:gd name="T14" fmla="*/ 33 w 77"/>
              <a:gd name="T15" fmla="*/ 71 h 78"/>
              <a:gd name="T16" fmla="*/ 62 w 77"/>
              <a:gd name="T17" fmla="*/ 16 h 78"/>
              <a:gd name="T18" fmla="*/ 61 w 77"/>
              <a:gd name="T19" fmla="*/ 15 h 78"/>
              <a:gd name="T20" fmla="*/ 60 w 77"/>
              <a:gd name="T21" fmla="*/ 37 h 78"/>
              <a:gd name="T22" fmla="*/ 62 w 77"/>
              <a:gd name="T23" fmla="*/ 16 h 78"/>
              <a:gd name="T24" fmla="*/ 58 w 77"/>
              <a:gd name="T25" fmla="*/ 13 h 78"/>
              <a:gd name="T26" fmla="*/ 54 w 77"/>
              <a:gd name="T27" fmla="*/ 13 h 78"/>
              <a:gd name="T28" fmla="*/ 58 w 77"/>
              <a:gd name="T29" fmla="*/ 13 h 78"/>
              <a:gd name="T30" fmla="*/ 44 w 77"/>
              <a:gd name="T31" fmla="*/ 7 h 78"/>
              <a:gd name="T32" fmla="*/ 40 w 77"/>
              <a:gd name="T33" fmla="*/ 19 h 78"/>
              <a:gd name="T34" fmla="*/ 52 w 77"/>
              <a:gd name="T35" fmla="*/ 16 h 78"/>
              <a:gd name="T36" fmla="*/ 44 w 77"/>
              <a:gd name="T37" fmla="*/ 7 h 78"/>
              <a:gd name="T38" fmla="*/ 37 w 77"/>
              <a:gd name="T39" fmla="*/ 6 h 78"/>
              <a:gd name="T40" fmla="*/ 26 w 77"/>
              <a:gd name="T41" fmla="*/ 14 h 78"/>
              <a:gd name="T42" fmla="*/ 27 w 77"/>
              <a:gd name="T43" fmla="*/ 17 h 78"/>
              <a:gd name="T44" fmla="*/ 37 w 77"/>
              <a:gd name="T45" fmla="*/ 6 h 78"/>
              <a:gd name="T46" fmla="*/ 26 w 77"/>
              <a:gd name="T47" fmla="*/ 9 h 78"/>
              <a:gd name="T48" fmla="*/ 22 w 77"/>
              <a:gd name="T49" fmla="*/ 15 h 78"/>
              <a:gd name="T50" fmla="*/ 26 w 77"/>
              <a:gd name="T51" fmla="*/ 9 h 78"/>
              <a:gd name="T52" fmla="*/ 16 w 77"/>
              <a:gd name="T53" fmla="*/ 15 h 78"/>
              <a:gd name="T54" fmla="*/ 6 w 77"/>
              <a:gd name="T55" fmla="*/ 37 h 78"/>
              <a:gd name="T56" fmla="*/ 21 w 77"/>
              <a:gd name="T57" fmla="*/ 18 h 78"/>
              <a:gd name="T58" fmla="*/ 6 w 77"/>
              <a:gd name="T59" fmla="*/ 41 h 78"/>
              <a:gd name="T60" fmla="*/ 15 w 77"/>
              <a:gd name="T61" fmla="*/ 62 h 78"/>
              <a:gd name="T62" fmla="*/ 21 w 77"/>
              <a:gd name="T63" fmla="*/ 60 h 78"/>
              <a:gd name="T64" fmla="*/ 6 w 77"/>
              <a:gd name="T65" fmla="*/ 41 h 78"/>
              <a:gd name="T66" fmla="*/ 19 w 77"/>
              <a:gd name="T67" fmla="*/ 65 h 78"/>
              <a:gd name="T68" fmla="*/ 23 w 77"/>
              <a:gd name="T69" fmla="*/ 65 h 78"/>
              <a:gd name="T70" fmla="*/ 19 w 77"/>
              <a:gd name="T71" fmla="*/ 65 h 78"/>
              <a:gd name="T72" fmla="*/ 40 w 77"/>
              <a:gd name="T73" fmla="*/ 72 h 78"/>
              <a:gd name="T74" fmla="*/ 51 w 77"/>
              <a:gd name="T75" fmla="*/ 63 h 78"/>
              <a:gd name="T76" fmla="*/ 50 w 77"/>
              <a:gd name="T77" fmla="*/ 61 h 78"/>
              <a:gd name="T78" fmla="*/ 40 w 77"/>
              <a:gd name="T79" fmla="*/ 72 h 78"/>
              <a:gd name="T80" fmla="*/ 51 w 77"/>
              <a:gd name="T81" fmla="*/ 69 h 78"/>
              <a:gd name="T82" fmla="*/ 55 w 77"/>
              <a:gd name="T83" fmla="*/ 63 h 78"/>
              <a:gd name="T84" fmla="*/ 51 w 77"/>
              <a:gd name="T85" fmla="*/ 69 h 78"/>
              <a:gd name="T86" fmla="*/ 61 w 77"/>
              <a:gd name="T87" fmla="*/ 63 h 78"/>
              <a:gd name="T88" fmla="*/ 71 w 77"/>
              <a:gd name="T89" fmla="*/ 41 h 78"/>
              <a:gd name="T90" fmla="*/ 56 w 77"/>
              <a:gd name="T91" fmla="*/ 60 h 78"/>
              <a:gd name="T92" fmla="*/ 53 w 77"/>
              <a:gd name="T93" fmla="*/ 19 h 78"/>
              <a:gd name="T94" fmla="*/ 52 w 77"/>
              <a:gd name="T95" fmla="*/ 20 h 78"/>
              <a:gd name="T96" fmla="*/ 40 w 77"/>
              <a:gd name="T97" fmla="*/ 37 h 78"/>
              <a:gd name="T98" fmla="*/ 53 w 77"/>
              <a:gd name="T99" fmla="*/ 19 h 78"/>
              <a:gd name="T100" fmla="*/ 37 w 77"/>
              <a:gd name="T101" fmla="*/ 22 h 78"/>
              <a:gd name="T102" fmla="*/ 24 w 77"/>
              <a:gd name="T103" fmla="*/ 19 h 78"/>
              <a:gd name="T104" fmla="*/ 37 w 77"/>
              <a:gd name="T105" fmla="*/ 37 h 78"/>
              <a:gd name="T106" fmla="*/ 37 w 77"/>
              <a:gd name="T107" fmla="*/ 56 h 78"/>
              <a:gd name="T108" fmla="*/ 37 w 77"/>
              <a:gd name="T109" fmla="*/ 41 h 78"/>
              <a:gd name="T110" fmla="*/ 24 w 77"/>
              <a:gd name="T111" fmla="*/ 58 h 78"/>
              <a:gd name="T112" fmla="*/ 37 w 77"/>
              <a:gd name="T113" fmla="*/ 56 h 78"/>
              <a:gd name="T114" fmla="*/ 40 w 77"/>
              <a:gd name="T115" fmla="*/ 56 h 78"/>
              <a:gd name="T116" fmla="*/ 53 w 77"/>
              <a:gd name="T117" fmla="*/ 58 h 78"/>
              <a:gd name="T118" fmla="*/ 40 w 77"/>
              <a:gd name="T119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" h="78">
                <a:moveTo>
                  <a:pt x="39" y="0"/>
                </a:moveTo>
                <a:cubicBezTo>
                  <a:pt x="49" y="0"/>
                  <a:pt x="59" y="5"/>
                  <a:pt x="66" y="12"/>
                </a:cubicBezTo>
                <a:cubicBezTo>
                  <a:pt x="73" y="19"/>
                  <a:pt x="77" y="28"/>
                  <a:pt x="77" y="39"/>
                </a:cubicBezTo>
                <a:cubicBezTo>
                  <a:pt x="77" y="50"/>
                  <a:pt x="73" y="59"/>
                  <a:pt x="66" y="66"/>
                </a:cubicBezTo>
                <a:cubicBezTo>
                  <a:pt x="59" y="73"/>
                  <a:pt x="49" y="78"/>
                  <a:pt x="39" y="78"/>
                </a:cubicBezTo>
                <a:cubicBezTo>
                  <a:pt x="28" y="78"/>
                  <a:pt x="18" y="73"/>
                  <a:pt x="11" y="66"/>
                </a:cubicBezTo>
                <a:cubicBezTo>
                  <a:pt x="4" y="59"/>
                  <a:pt x="0" y="50"/>
                  <a:pt x="0" y="39"/>
                </a:cubicBezTo>
                <a:cubicBezTo>
                  <a:pt x="0" y="28"/>
                  <a:pt x="4" y="19"/>
                  <a:pt x="11" y="12"/>
                </a:cubicBezTo>
                <a:cubicBezTo>
                  <a:pt x="18" y="5"/>
                  <a:pt x="28" y="0"/>
                  <a:pt x="39" y="0"/>
                </a:cubicBezTo>
                <a:close/>
                <a:moveTo>
                  <a:pt x="37" y="72"/>
                </a:moveTo>
                <a:cubicBezTo>
                  <a:pt x="37" y="72"/>
                  <a:pt x="37" y="72"/>
                  <a:pt x="37" y="72"/>
                </a:cubicBezTo>
                <a:cubicBezTo>
                  <a:pt x="37" y="59"/>
                  <a:pt x="37" y="59"/>
                  <a:pt x="37" y="59"/>
                </a:cubicBezTo>
                <a:cubicBezTo>
                  <a:pt x="33" y="59"/>
                  <a:pt x="30" y="60"/>
                  <a:pt x="27" y="61"/>
                </a:cubicBezTo>
                <a:cubicBezTo>
                  <a:pt x="26" y="61"/>
                  <a:pt x="26" y="62"/>
                  <a:pt x="25" y="62"/>
                </a:cubicBezTo>
                <a:cubicBezTo>
                  <a:pt x="26" y="62"/>
                  <a:pt x="26" y="63"/>
                  <a:pt x="26" y="63"/>
                </a:cubicBezTo>
                <a:cubicBezTo>
                  <a:pt x="28" y="67"/>
                  <a:pt x="30" y="70"/>
                  <a:pt x="33" y="71"/>
                </a:cubicBezTo>
                <a:cubicBezTo>
                  <a:pt x="34" y="71"/>
                  <a:pt x="35" y="72"/>
                  <a:pt x="37" y="72"/>
                </a:cubicBezTo>
                <a:close/>
                <a:moveTo>
                  <a:pt x="62" y="16"/>
                </a:moveTo>
                <a:cubicBezTo>
                  <a:pt x="62" y="16"/>
                  <a:pt x="62" y="16"/>
                  <a:pt x="62" y="16"/>
                </a:cubicBezTo>
                <a:cubicBezTo>
                  <a:pt x="61" y="16"/>
                  <a:pt x="61" y="15"/>
                  <a:pt x="61" y="15"/>
                </a:cubicBezTo>
                <a:cubicBezTo>
                  <a:pt x="59" y="16"/>
                  <a:pt x="58" y="17"/>
                  <a:pt x="56" y="18"/>
                </a:cubicBezTo>
                <a:cubicBezTo>
                  <a:pt x="58" y="23"/>
                  <a:pt x="60" y="30"/>
                  <a:pt x="60" y="37"/>
                </a:cubicBezTo>
                <a:cubicBezTo>
                  <a:pt x="71" y="37"/>
                  <a:pt x="71" y="37"/>
                  <a:pt x="71" y="37"/>
                </a:cubicBezTo>
                <a:cubicBezTo>
                  <a:pt x="71" y="29"/>
                  <a:pt x="67" y="21"/>
                  <a:pt x="62" y="16"/>
                </a:cubicBezTo>
                <a:close/>
                <a:moveTo>
                  <a:pt x="58" y="13"/>
                </a:moveTo>
                <a:cubicBezTo>
                  <a:pt x="58" y="13"/>
                  <a:pt x="58" y="13"/>
                  <a:pt x="58" y="13"/>
                </a:cubicBezTo>
                <a:cubicBezTo>
                  <a:pt x="56" y="11"/>
                  <a:pt x="54" y="10"/>
                  <a:pt x="51" y="9"/>
                </a:cubicBezTo>
                <a:cubicBezTo>
                  <a:pt x="52" y="10"/>
                  <a:pt x="53" y="11"/>
                  <a:pt x="54" y="13"/>
                </a:cubicBezTo>
                <a:cubicBezTo>
                  <a:pt x="54" y="13"/>
                  <a:pt x="55" y="14"/>
                  <a:pt x="55" y="15"/>
                </a:cubicBezTo>
                <a:cubicBezTo>
                  <a:pt x="56" y="14"/>
                  <a:pt x="57" y="13"/>
                  <a:pt x="58" y="13"/>
                </a:cubicBezTo>
                <a:close/>
                <a:moveTo>
                  <a:pt x="44" y="7"/>
                </a:moveTo>
                <a:cubicBezTo>
                  <a:pt x="44" y="7"/>
                  <a:pt x="44" y="7"/>
                  <a:pt x="44" y="7"/>
                </a:cubicBezTo>
                <a:cubicBezTo>
                  <a:pt x="43" y="6"/>
                  <a:pt x="42" y="6"/>
                  <a:pt x="40" y="6"/>
                </a:cubicBezTo>
                <a:cubicBezTo>
                  <a:pt x="40" y="19"/>
                  <a:pt x="40" y="19"/>
                  <a:pt x="40" y="19"/>
                </a:cubicBezTo>
                <a:cubicBezTo>
                  <a:pt x="44" y="19"/>
                  <a:pt x="47" y="18"/>
                  <a:pt x="50" y="17"/>
                </a:cubicBezTo>
                <a:cubicBezTo>
                  <a:pt x="51" y="17"/>
                  <a:pt x="51" y="16"/>
                  <a:pt x="52" y="16"/>
                </a:cubicBezTo>
                <a:cubicBezTo>
                  <a:pt x="51" y="16"/>
                  <a:pt x="51" y="15"/>
                  <a:pt x="51" y="14"/>
                </a:cubicBezTo>
                <a:cubicBezTo>
                  <a:pt x="49" y="11"/>
                  <a:pt x="47" y="8"/>
                  <a:pt x="44" y="7"/>
                </a:cubicBezTo>
                <a:close/>
                <a:moveTo>
                  <a:pt x="37" y="6"/>
                </a:move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6"/>
                  <a:pt x="33" y="7"/>
                </a:cubicBezTo>
                <a:cubicBezTo>
                  <a:pt x="30" y="8"/>
                  <a:pt x="28" y="11"/>
                  <a:pt x="26" y="14"/>
                </a:cubicBezTo>
                <a:cubicBezTo>
                  <a:pt x="26" y="15"/>
                  <a:pt x="26" y="16"/>
                  <a:pt x="25" y="16"/>
                </a:cubicBezTo>
                <a:cubicBezTo>
                  <a:pt x="26" y="16"/>
                  <a:pt x="26" y="17"/>
                  <a:pt x="27" y="17"/>
                </a:cubicBezTo>
                <a:cubicBezTo>
                  <a:pt x="30" y="18"/>
                  <a:pt x="33" y="19"/>
                  <a:pt x="37" y="19"/>
                </a:cubicBezTo>
                <a:cubicBezTo>
                  <a:pt x="37" y="6"/>
                  <a:pt x="37" y="6"/>
                  <a:pt x="37" y="6"/>
                </a:cubicBezTo>
                <a:close/>
                <a:moveTo>
                  <a:pt x="26" y="9"/>
                </a:moveTo>
                <a:cubicBezTo>
                  <a:pt x="26" y="9"/>
                  <a:pt x="26" y="9"/>
                  <a:pt x="26" y="9"/>
                </a:cubicBezTo>
                <a:cubicBezTo>
                  <a:pt x="23" y="10"/>
                  <a:pt x="21" y="11"/>
                  <a:pt x="19" y="13"/>
                </a:cubicBezTo>
                <a:cubicBezTo>
                  <a:pt x="20" y="13"/>
                  <a:pt x="21" y="14"/>
                  <a:pt x="22" y="15"/>
                </a:cubicBezTo>
                <a:cubicBezTo>
                  <a:pt x="22" y="14"/>
                  <a:pt x="23" y="13"/>
                  <a:pt x="23" y="13"/>
                </a:cubicBezTo>
                <a:cubicBezTo>
                  <a:pt x="24" y="11"/>
                  <a:pt x="25" y="10"/>
                  <a:pt x="26" y="9"/>
                </a:cubicBezTo>
                <a:close/>
                <a:moveTo>
                  <a:pt x="16" y="15"/>
                </a:moveTo>
                <a:cubicBezTo>
                  <a:pt x="16" y="15"/>
                  <a:pt x="16" y="15"/>
                  <a:pt x="16" y="15"/>
                </a:cubicBezTo>
                <a:cubicBezTo>
                  <a:pt x="16" y="15"/>
                  <a:pt x="16" y="16"/>
                  <a:pt x="15" y="16"/>
                </a:cubicBezTo>
                <a:cubicBezTo>
                  <a:pt x="10" y="21"/>
                  <a:pt x="6" y="29"/>
                  <a:pt x="6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0"/>
                  <a:pt x="19" y="23"/>
                  <a:pt x="21" y="18"/>
                </a:cubicBezTo>
                <a:cubicBezTo>
                  <a:pt x="19" y="17"/>
                  <a:pt x="18" y="16"/>
                  <a:pt x="16" y="15"/>
                </a:cubicBezTo>
                <a:close/>
                <a:moveTo>
                  <a:pt x="6" y="41"/>
                </a:moveTo>
                <a:cubicBezTo>
                  <a:pt x="6" y="41"/>
                  <a:pt x="6" y="41"/>
                  <a:pt x="6" y="41"/>
                </a:cubicBezTo>
                <a:cubicBezTo>
                  <a:pt x="6" y="49"/>
                  <a:pt x="10" y="57"/>
                  <a:pt x="15" y="62"/>
                </a:cubicBezTo>
                <a:cubicBezTo>
                  <a:pt x="16" y="63"/>
                  <a:pt x="16" y="63"/>
                  <a:pt x="16" y="63"/>
                </a:cubicBezTo>
                <a:cubicBezTo>
                  <a:pt x="18" y="62"/>
                  <a:pt x="19" y="61"/>
                  <a:pt x="21" y="60"/>
                </a:cubicBezTo>
                <a:cubicBezTo>
                  <a:pt x="19" y="54"/>
                  <a:pt x="17" y="48"/>
                  <a:pt x="17" y="41"/>
                </a:cubicBezTo>
                <a:cubicBezTo>
                  <a:pt x="6" y="41"/>
                  <a:pt x="6" y="41"/>
                  <a:pt x="6" y="41"/>
                </a:cubicBezTo>
                <a:close/>
                <a:moveTo>
                  <a:pt x="19" y="65"/>
                </a:moveTo>
                <a:cubicBezTo>
                  <a:pt x="19" y="65"/>
                  <a:pt x="19" y="65"/>
                  <a:pt x="19" y="65"/>
                </a:cubicBezTo>
                <a:cubicBezTo>
                  <a:pt x="21" y="67"/>
                  <a:pt x="23" y="68"/>
                  <a:pt x="26" y="69"/>
                </a:cubicBezTo>
                <a:cubicBezTo>
                  <a:pt x="25" y="68"/>
                  <a:pt x="24" y="67"/>
                  <a:pt x="23" y="65"/>
                </a:cubicBezTo>
                <a:cubicBezTo>
                  <a:pt x="23" y="65"/>
                  <a:pt x="22" y="64"/>
                  <a:pt x="22" y="63"/>
                </a:cubicBezTo>
                <a:cubicBezTo>
                  <a:pt x="21" y="64"/>
                  <a:pt x="20" y="65"/>
                  <a:pt x="19" y="65"/>
                </a:cubicBezTo>
                <a:close/>
                <a:moveTo>
                  <a:pt x="40" y="72"/>
                </a:moveTo>
                <a:cubicBezTo>
                  <a:pt x="40" y="72"/>
                  <a:pt x="40" y="72"/>
                  <a:pt x="40" y="72"/>
                </a:cubicBezTo>
                <a:cubicBezTo>
                  <a:pt x="42" y="72"/>
                  <a:pt x="43" y="71"/>
                  <a:pt x="44" y="71"/>
                </a:cubicBezTo>
                <a:cubicBezTo>
                  <a:pt x="47" y="70"/>
                  <a:pt x="49" y="67"/>
                  <a:pt x="51" y="63"/>
                </a:cubicBezTo>
                <a:cubicBezTo>
                  <a:pt x="51" y="63"/>
                  <a:pt x="51" y="62"/>
                  <a:pt x="52" y="62"/>
                </a:cubicBezTo>
                <a:cubicBezTo>
                  <a:pt x="51" y="62"/>
                  <a:pt x="51" y="61"/>
                  <a:pt x="50" y="61"/>
                </a:cubicBezTo>
                <a:cubicBezTo>
                  <a:pt x="47" y="60"/>
                  <a:pt x="44" y="59"/>
                  <a:pt x="40" y="59"/>
                </a:cubicBezTo>
                <a:cubicBezTo>
                  <a:pt x="40" y="72"/>
                  <a:pt x="40" y="72"/>
                  <a:pt x="40" y="72"/>
                </a:cubicBezTo>
                <a:close/>
                <a:moveTo>
                  <a:pt x="51" y="69"/>
                </a:moveTo>
                <a:cubicBezTo>
                  <a:pt x="51" y="69"/>
                  <a:pt x="51" y="69"/>
                  <a:pt x="51" y="69"/>
                </a:cubicBezTo>
                <a:cubicBezTo>
                  <a:pt x="54" y="68"/>
                  <a:pt x="56" y="67"/>
                  <a:pt x="58" y="65"/>
                </a:cubicBezTo>
                <a:cubicBezTo>
                  <a:pt x="57" y="65"/>
                  <a:pt x="56" y="64"/>
                  <a:pt x="55" y="63"/>
                </a:cubicBezTo>
                <a:cubicBezTo>
                  <a:pt x="55" y="64"/>
                  <a:pt x="54" y="65"/>
                  <a:pt x="54" y="65"/>
                </a:cubicBezTo>
                <a:cubicBezTo>
                  <a:pt x="53" y="67"/>
                  <a:pt x="52" y="68"/>
                  <a:pt x="51" y="69"/>
                </a:cubicBezTo>
                <a:close/>
                <a:moveTo>
                  <a:pt x="61" y="63"/>
                </a:moveTo>
                <a:cubicBezTo>
                  <a:pt x="61" y="63"/>
                  <a:pt x="61" y="63"/>
                  <a:pt x="61" y="63"/>
                </a:cubicBezTo>
                <a:cubicBezTo>
                  <a:pt x="62" y="62"/>
                  <a:pt x="62" y="62"/>
                  <a:pt x="62" y="62"/>
                </a:cubicBezTo>
                <a:cubicBezTo>
                  <a:pt x="67" y="57"/>
                  <a:pt x="71" y="49"/>
                  <a:pt x="71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60" y="48"/>
                  <a:pt x="58" y="54"/>
                  <a:pt x="56" y="60"/>
                </a:cubicBezTo>
                <a:cubicBezTo>
                  <a:pt x="58" y="61"/>
                  <a:pt x="59" y="62"/>
                  <a:pt x="61" y="63"/>
                </a:cubicBezTo>
                <a:close/>
                <a:moveTo>
                  <a:pt x="53" y="19"/>
                </a:moveTo>
                <a:cubicBezTo>
                  <a:pt x="53" y="19"/>
                  <a:pt x="53" y="19"/>
                  <a:pt x="53" y="19"/>
                </a:cubicBezTo>
                <a:cubicBezTo>
                  <a:pt x="53" y="20"/>
                  <a:pt x="52" y="20"/>
                  <a:pt x="52" y="20"/>
                </a:cubicBezTo>
                <a:cubicBezTo>
                  <a:pt x="48" y="21"/>
                  <a:pt x="44" y="22"/>
                  <a:pt x="40" y="22"/>
                </a:cubicBezTo>
                <a:cubicBezTo>
                  <a:pt x="40" y="37"/>
                  <a:pt x="40" y="37"/>
                  <a:pt x="40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1"/>
                  <a:pt x="55" y="24"/>
                  <a:pt x="53" y="19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3" y="22"/>
                  <a:pt x="29" y="21"/>
                  <a:pt x="25" y="20"/>
                </a:cubicBezTo>
                <a:cubicBezTo>
                  <a:pt x="25" y="20"/>
                  <a:pt x="24" y="20"/>
                  <a:pt x="24" y="19"/>
                </a:cubicBezTo>
                <a:cubicBezTo>
                  <a:pt x="22" y="24"/>
                  <a:pt x="21" y="31"/>
                  <a:pt x="21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22"/>
                  <a:pt x="37" y="22"/>
                  <a:pt x="37" y="22"/>
                </a:cubicBezTo>
                <a:close/>
                <a:moveTo>
                  <a:pt x="37" y="56"/>
                </a:moveTo>
                <a:cubicBezTo>
                  <a:pt x="37" y="56"/>
                  <a:pt x="37" y="56"/>
                  <a:pt x="37" y="56"/>
                </a:cubicBezTo>
                <a:cubicBezTo>
                  <a:pt x="37" y="41"/>
                  <a:pt x="37" y="41"/>
                  <a:pt x="37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7"/>
                  <a:pt x="22" y="53"/>
                  <a:pt x="24" y="58"/>
                </a:cubicBezTo>
                <a:cubicBezTo>
                  <a:pt x="24" y="58"/>
                  <a:pt x="25" y="58"/>
                  <a:pt x="25" y="58"/>
                </a:cubicBezTo>
                <a:cubicBezTo>
                  <a:pt x="29" y="57"/>
                  <a:pt x="33" y="56"/>
                  <a:pt x="37" y="56"/>
                </a:cubicBezTo>
                <a:close/>
                <a:moveTo>
                  <a:pt x="40" y="56"/>
                </a:moveTo>
                <a:cubicBezTo>
                  <a:pt x="40" y="56"/>
                  <a:pt x="40" y="56"/>
                  <a:pt x="40" y="56"/>
                </a:cubicBezTo>
                <a:cubicBezTo>
                  <a:pt x="44" y="56"/>
                  <a:pt x="48" y="57"/>
                  <a:pt x="52" y="58"/>
                </a:cubicBezTo>
                <a:cubicBezTo>
                  <a:pt x="52" y="58"/>
                  <a:pt x="53" y="58"/>
                  <a:pt x="53" y="58"/>
                </a:cubicBezTo>
                <a:cubicBezTo>
                  <a:pt x="55" y="53"/>
                  <a:pt x="56" y="47"/>
                  <a:pt x="56" y="41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56"/>
                  <a:pt x="40" y="56"/>
                  <a:pt x="40" y="56"/>
                </a:cubicBez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58" name="Freeform 34"/>
          <p:cNvSpPr>
            <a:spLocks noEditPoints="1"/>
          </p:cNvSpPr>
          <p:nvPr/>
        </p:nvSpPr>
        <p:spPr bwMode="auto">
          <a:xfrm>
            <a:off x="3227918" y="3834342"/>
            <a:ext cx="311149" cy="317500"/>
          </a:xfrm>
          <a:custGeom>
            <a:avLst/>
            <a:gdLst>
              <a:gd name="T0" fmla="*/ 39 w 77"/>
              <a:gd name="T1" fmla="*/ 57 h 78"/>
              <a:gd name="T2" fmla="*/ 48 w 77"/>
              <a:gd name="T3" fmla="*/ 8 h 78"/>
              <a:gd name="T4" fmla="*/ 53 w 77"/>
              <a:gd name="T5" fmla="*/ 10 h 78"/>
              <a:gd name="T6" fmla="*/ 61 w 77"/>
              <a:gd name="T7" fmla="*/ 7 h 78"/>
              <a:gd name="T8" fmla="*/ 71 w 77"/>
              <a:gd name="T9" fmla="*/ 20 h 78"/>
              <a:gd name="T10" fmla="*/ 69 w 77"/>
              <a:gd name="T11" fmla="*/ 29 h 78"/>
              <a:gd name="T12" fmla="*/ 77 w 77"/>
              <a:gd name="T13" fmla="*/ 32 h 78"/>
              <a:gd name="T14" fmla="*/ 74 w 77"/>
              <a:gd name="T15" fmla="*/ 48 h 78"/>
              <a:gd name="T16" fmla="*/ 67 w 77"/>
              <a:gd name="T17" fmla="*/ 53 h 78"/>
              <a:gd name="T18" fmla="*/ 71 w 77"/>
              <a:gd name="T19" fmla="*/ 61 h 78"/>
              <a:gd name="T20" fmla="*/ 57 w 77"/>
              <a:gd name="T21" fmla="*/ 71 h 78"/>
              <a:gd name="T22" fmla="*/ 51 w 77"/>
              <a:gd name="T23" fmla="*/ 68 h 78"/>
              <a:gd name="T24" fmla="*/ 45 w 77"/>
              <a:gd name="T25" fmla="*/ 78 h 78"/>
              <a:gd name="T26" fmla="*/ 29 w 77"/>
              <a:gd name="T27" fmla="*/ 75 h 78"/>
              <a:gd name="T28" fmla="*/ 26 w 77"/>
              <a:gd name="T29" fmla="*/ 68 h 78"/>
              <a:gd name="T30" fmla="*/ 24 w 77"/>
              <a:gd name="T31" fmla="*/ 67 h 78"/>
              <a:gd name="T32" fmla="*/ 16 w 77"/>
              <a:gd name="T33" fmla="*/ 71 h 78"/>
              <a:gd name="T34" fmla="*/ 6 w 77"/>
              <a:gd name="T35" fmla="*/ 57 h 78"/>
              <a:gd name="T36" fmla="*/ 8 w 77"/>
              <a:gd name="T37" fmla="*/ 48 h 78"/>
              <a:gd name="T38" fmla="*/ 0 w 77"/>
              <a:gd name="T39" fmla="*/ 45 h 78"/>
              <a:gd name="T40" fmla="*/ 8 w 77"/>
              <a:gd name="T41" fmla="*/ 29 h 78"/>
              <a:gd name="T42" fmla="*/ 6 w 77"/>
              <a:gd name="T43" fmla="*/ 20 h 78"/>
              <a:gd name="T44" fmla="*/ 6 w 77"/>
              <a:gd name="T45" fmla="*/ 16 h 78"/>
              <a:gd name="T46" fmla="*/ 24 w 77"/>
              <a:gd name="T47" fmla="*/ 10 h 78"/>
              <a:gd name="T48" fmla="*/ 32 w 77"/>
              <a:gd name="T49" fmla="*/ 0 h 78"/>
              <a:gd name="T50" fmla="*/ 48 w 77"/>
              <a:gd name="T51" fmla="*/ 3 h 78"/>
              <a:gd name="T52" fmla="*/ 48 w 77"/>
              <a:gd name="T53" fmla="*/ 15 h 78"/>
              <a:gd name="T54" fmla="*/ 42 w 77"/>
              <a:gd name="T55" fmla="*/ 11 h 78"/>
              <a:gd name="T56" fmla="*/ 35 w 77"/>
              <a:gd name="T57" fmla="*/ 11 h 78"/>
              <a:gd name="T58" fmla="*/ 25 w 77"/>
              <a:gd name="T59" fmla="*/ 17 h 78"/>
              <a:gd name="T60" fmla="*/ 13 w 77"/>
              <a:gd name="T61" fmla="*/ 18 h 78"/>
              <a:gd name="T62" fmla="*/ 14 w 77"/>
              <a:gd name="T63" fmla="*/ 29 h 78"/>
              <a:gd name="T64" fmla="*/ 6 w 77"/>
              <a:gd name="T65" fmla="*/ 35 h 78"/>
              <a:gd name="T66" fmla="*/ 13 w 77"/>
              <a:gd name="T67" fmla="*/ 45 h 78"/>
              <a:gd name="T68" fmla="*/ 16 w 77"/>
              <a:gd name="T69" fmla="*/ 56 h 78"/>
              <a:gd name="T70" fmla="*/ 21 w 77"/>
              <a:gd name="T71" fmla="*/ 61 h 78"/>
              <a:gd name="T72" fmla="*/ 32 w 77"/>
              <a:gd name="T73" fmla="*/ 64 h 78"/>
              <a:gd name="T74" fmla="*/ 42 w 77"/>
              <a:gd name="T75" fmla="*/ 72 h 78"/>
              <a:gd name="T76" fmla="*/ 44 w 77"/>
              <a:gd name="T77" fmla="*/ 64 h 78"/>
              <a:gd name="T78" fmla="*/ 52 w 77"/>
              <a:gd name="T79" fmla="*/ 61 h 78"/>
              <a:gd name="T80" fmla="*/ 64 w 77"/>
              <a:gd name="T81" fmla="*/ 59 h 78"/>
              <a:gd name="T82" fmla="*/ 63 w 77"/>
              <a:gd name="T83" fmla="*/ 49 h 78"/>
              <a:gd name="T84" fmla="*/ 71 w 77"/>
              <a:gd name="T85" fmla="*/ 42 h 78"/>
              <a:gd name="T86" fmla="*/ 64 w 77"/>
              <a:gd name="T87" fmla="*/ 33 h 78"/>
              <a:gd name="T88" fmla="*/ 61 w 77"/>
              <a:gd name="T89" fmla="*/ 21 h 78"/>
              <a:gd name="T90" fmla="*/ 56 w 77"/>
              <a:gd name="T91" fmla="*/ 16 h 78"/>
              <a:gd name="T92" fmla="*/ 39 w 77"/>
              <a:gd name="T93" fmla="*/ 24 h 78"/>
              <a:gd name="T94" fmla="*/ 39 w 77"/>
              <a:gd name="T95" fmla="*/ 5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7" h="78">
                <a:moveTo>
                  <a:pt x="39" y="20"/>
                </a:moveTo>
                <a:cubicBezTo>
                  <a:pt x="49" y="20"/>
                  <a:pt x="57" y="29"/>
                  <a:pt x="57" y="39"/>
                </a:cubicBezTo>
                <a:cubicBezTo>
                  <a:pt x="57" y="49"/>
                  <a:pt x="49" y="57"/>
                  <a:pt x="39" y="57"/>
                </a:cubicBezTo>
                <a:cubicBezTo>
                  <a:pt x="28" y="57"/>
                  <a:pt x="20" y="49"/>
                  <a:pt x="20" y="39"/>
                </a:cubicBezTo>
                <a:cubicBezTo>
                  <a:pt x="20" y="29"/>
                  <a:pt x="28" y="20"/>
                  <a:pt x="39" y="20"/>
                </a:cubicBezTo>
                <a:close/>
                <a:moveTo>
                  <a:pt x="48" y="8"/>
                </a:moveTo>
                <a:cubicBezTo>
                  <a:pt x="48" y="8"/>
                  <a:pt x="48" y="8"/>
                  <a:pt x="48" y="8"/>
                </a:cubicBezTo>
                <a:cubicBezTo>
                  <a:pt x="49" y="9"/>
                  <a:pt x="50" y="9"/>
                  <a:pt x="51" y="9"/>
                </a:cubicBezTo>
                <a:cubicBezTo>
                  <a:pt x="52" y="10"/>
                  <a:pt x="52" y="10"/>
                  <a:pt x="53" y="10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5"/>
                  <a:pt x="60" y="5"/>
                  <a:pt x="61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71" y="16"/>
                  <a:pt x="71" y="16"/>
                  <a:pt x="71" y="16"/>
                </a:cubicBezTo>
                <a:cubicBezTo>
                  <a:pt x="72" y="17"/>
                  <a:pt x="72" y="19"/>
                  <a:pt x="71" y="20"/>
                </a:cubicBezTo>
                <a:cubicBezTo>
                  <a:pt x="67" y="24"/>
                  <a:pt x="67" y="24"/>
                  <a:pt x="67" y="24"/>
                </a:cubicBezTo>
                <a:cubicBezTo>
                  <a:pt x="67" y="25"/>
                  <a:pt x="68" y="26"/>
                  <a:pt x="68" y="26"/>
                </a:cubicBezTo>
                <a:cubicBezTo>
                  <a:pt x="68" y="27"/>
                  <a:pt x="69" y="28"/>
                  <a:pt x="69" y="29"/>
                </a:cubicBezTo>
                <a:cubicBezTo>
                  <a:pt x="74" y="29"/>
                  <a:pt x="74" y="29"/>
                  <a:pt x="74" y="29"/>
                </a:cubicBezTo>
                <a:cubicBezTo>
                  <a:pt x="76" y="29"/>
                  <a:pt x="77" y="30"/>
                  <a:pt x="77" y="32"/>
                </a:cubicBezTo>
                <a:cubicBezTo>
                  <a:pt x="77" y="32"/>
                  <a:pt x="77" y="32"/>
                  <a:pt x="77" y="32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47"/>
                  <a:pt x="76" y="48"/>
                  <a:pt x="74" y="48"/>
                </a:cubicBezTo>
                <a:cubicBezTo>
                  <a:pt x="74" y="48"/>
                  <a:pt x="74" y="48"/>
                  <a:pt x="74" y="48"/>
                </a:cubicBezTo>
                <a:cubicBezTo>
                  <a:pt x="69" y="48"/>
                  <a:pt x="69" y="48"/>
                  <a:pt x="69" y="48"/>
                </a:cubicBezTo>
                <a:cubicBezTo>
                  <a:pt x="69" y="49"/>
                  <a:pt x="68" y="50"/>
                  <a:pt x="68" y="51"/>
                </a:cubicBezTo>
                <a:cubicBezTo>
                  <a:pt x="68" y="52"/>
                  <a:pt x="67" y="53"/>
                  <a:pt x="67" y="53"/>
                </a:cubicBezTo>
                <a:cubicBezTo>
                  <a:pt x="71" y="57"/>
                  <a:pt x="71" y="57"/>
                  <a:pt x="71" y="57"/>
                </a:cubicBezTo>
                <a:cubicBezTo>
                  <a:pt x="72" y="58"/>
                  <a:pt x="72" y="60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72"/>
                  <a:pt x="58" y="72"/>
                  <a:pt x="57" y="71"/>
                </a:cubicBezTo>
                <a:cubicBezTo>
                  <a:pt x="53" y="67"/>
                  <a:pt x="53" y="67"/>
                  <a:pt x="53" y="67"/>
                </a:cubicBezTo>
                <a:cubicBezTo>
                  <a:pt x="52" y="68"/>
                  <a:pt x="52" y="68"/>
                  <a:pt x="51" y="68"/>
                </a:cubicBezTo>
                <a:cubicBezTo>
                  <a:pt x="51" y="68"/>
                  <a:pt x="51" y="68"/>
                  <a:pt x="51" y="68"/>
                </a:cubicBezTo>
                <a:cubicBezTo>
                  <a:pt x="50" y="69"/>
                  <a:pt x="49" y="69"/>
                  <a:pt x="48" y="69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6"/>
                  <a:pt x="47" y="78"/>
                  <a:pt x="45" y="78"/>
                </a:cubicBezTo>
                <a:cubicBezTo>
                  <a:pt x="45" y="77"/>
                  <a:pt x="45" y="77"/>
                  <a:pt x="45" y="77"/>
                </a:cubicBezTo>
                <a:cubicBezTo>
                  <a:pt x="32" y="77"/>
                  <a:pt x="32" y="77"/>
                  <a:pt x="32" y="77"/>
                </a:cubicBezTo>
                <a:cubicBezTo>
                  <a:pt x="30" y="77"/>
                  <a:pt x="29" y="76"/>
                  <a:pt x="29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29" y="69"/>
                  <a:pt x="29" y="69"/>
                  <a:pt x="29" y="69"/>
                </a:cubicBezTo>
                <a:cubicBezTo>
                  <a:pt x="28" y="69"/>
                  <a:pt x="27" y="69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8"/>
                  <a:pt x="25" y="67"/>
                  <a:pt x="24" y="67"/>
                </a:cubicBezTo>
                <a:cubicBezTo>
                  <a:pt x="20" y="71"/>
                  <a:pt x="20" y="71"/>
                  <a:pt x="20" y="71"/>
                </a:cubicBezTo>
                <a:cubicBezTo>
                  <a:pt x="19" y="72"/>
                  <a:pt x="17" y="72"/>
                  <a:pt x="1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1"/>
                  <a:pt x="6" y="61"/>
                  <a:pt x="6" y="61"/>
                </a:cubicBezTo>
                <a:cubicBezTo>
                  <a:pt x="5" y="60"/>
                  <a:pt x="5" y="58"/>
                  <a:pt x="6" y="57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53"/>
                  <a:pt x="9" y="52"/>
                  <a:pt x="9" y="51"/>
                </a:cubicBezTo>
                <a:cubicBezTo>
                  <a:pt x="9" y="50"/>
                  <a:pt x="8" y="49"/>
                  <a:pt x="8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7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0"/>
                  <a:pt x="1" y="29"/>
                  <a:pt x="3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9" y="27"/>
                  <a:pt x="9" y="26"/>
                </a:cubicBezTo>
                <a:cubicBezTo>
                  <a:pt x="9" y="26"/>
                  <a:pt x="10" y="25"/>
                  <a:pt x="10" y="24"/>
                </a:cubicBezTo>
                <a:cubicBezTo>
                  <a:pt x="6" y="20"/>
                  <a:pt x="6" y="20"/>
                  <a:pt x="6" y="20"/>
                </a:cubicBezTo>
                <a:cubicBezTo>
                  <a:pt x="5" y="19"/>
                  <a:pt x="5" y="17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5"/>
                  <a:pt x="19" y="5"/>
                  <a:pt x="20" y="7"/>
                </a:cubicBezTo>
                <a:cubicBezTo>
                  <a:pt x="24" y="10"/>
                  <a:pt x="24" y="10"/>
                  <a:pt x="24" y="10"/>
                </a:cubicBezTo>
                <a:cubicBezTo>
                  <a:pt x="25" y="10"/>
                  <a:pt x="27" y="9"/>
                  <a:pt x="29" y="8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"/>
                  <a:pt x="30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1"/>
                  <a:pt x="48" y="3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8"/>
                  <a:pt x="48" y="8"/>
                  <a:pt x="48" y="8"/>
                </a:cubicBezTo>
                <a:close/>
                <a:moveTo>
                  <a:pt x="48" y="15"/>
                </a:moveTo>
                <a:cubicBezTo>
                  <a:pt x="48" y="15"/>
                  <a:pt x="48" y="15"/>
                  <a:pt x="48" y="15"/>
                </a:cubicBezTo>
                <a:cubicBezTo>
                  <a:pt x="47" y="14"/>
                  <a:pt x="46" y="14"/>
                  <a:pt x="45" y="13"/>
                </a:cubicBezTo>
                <a:cubicBezTo>
                  <a:pt x="43" y="13"/>
                  <a:pt x="42" y="12"/>
                  <a:pt x="42" y="11"/>
                </a:cubicBezTo>
                <a:cubicBezTo>
                  <a:pt x="42" y="6"/>
                  <a:pt x="42" y="6"/>
                  <a:pt x="42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2"/>
                  <a:pt x="34" y="13"/>
                  <a:pt x="33" y="13"/>
                </a:cubicBezTo>
                <a:cubicBezTo>
                  <a:pt x="30" y="14"/>
                  <a:pt x="27" y="15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4" y="17"/>
                  <a:pt x="22" y="17"/>
                  <a:pt x="21" y="16"/>
                </a:cubicBezTo>
                <a:cubicBezTo>
                  <a:pt x="18" y="13"/>
                  <a:pt x="18" y="13"/>
                  <a:pt x="18" y="13"/>
                </a:cubicBezTo>
                <a:cubicBezTo>
                  <a:pt x="13" y="18"/>
                  <a:pt x="13" y="18"/>
                  <a:pt x="13" y="18"/>
                </a:cubicBezTo>
                <a:cubicBezTo>
                  <a:pt x="16" y="21"/>
                  <a:pt x="16" y="21"/>
                  <a:pt x="16" y="21"/>
                </a:cubicBezTo>
                <a:cubicBezTo>
                  <a:pt x="17" y="22"/>
                  <a:pt x="17" y="24"/>
                  <a:pt x="16" y="25"/>
                </a:cubicBezTo>
                <a:cubicBezTo>
                  <a:pt x="16" y="26"/>
                  <a:pt x="15" y="27"/>
                  <a:pt x="14" y="29"/>
                </a:cubicBezTo>
                <a:cubicBezTo>
                  <a:pt x="14" y="30"/>
                  <a:pt x="14" y="31"/>
                  <a:pt x="13" y="33"/>
                </a:cubicBezTo>
                <a:cubicBezTo>
                  <a:pt x="13" y="34"/>
                  <a:pt x="12" y="35"/>
                  <a:pt x="10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42"/>
                  <a:pt x="6" y="42"/>
                  <a:pt x="6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12" y="42"/>
                  <a:pt x="13" y="43"/>
                  <a:pt x="13" y="45"/>
                </a:cubicBezTo>
                <a:cubicBezTo>
                  <a:pt x="13" y="46"/>
                  <a:pt x="14" y="47"/>
                  <a:pt x="14" y="49"/>
                </a:cubicBezTo>
                <a:cubicBezTo>
                  <a:pt x="15" y="50"/>
                  <a:pt x="16" y="51"/>
                  <a:pt x="16" y="52"/>
                </a:cubicBezTo>
                <a:cubicBezTo>
                  <a:pt x="17" y="54"/>
                  <a:pt x="17" y="55"/>
                  <a:pt x="16" y="56"/>
                </a:cubicBezTo>
                <a:cubicBezTo>
                  <a:pt x="13" y="59"/>
                  <a:pt x="13" y="59"/>
                  <a:pt x="13" y="59"/>
                </a:cubicBezTo>
                <a:cubicBezTo>
                  <a:pt x="18" y="64"/>
                  <a:pt x="18" y="64"/>
                  <a:pt x="18" y="64"/>
                </a:cubicBezTo>
                <a:cubicBezTo>
                  <a:pt x="21" y="61"/>
                  <a:pt x="21" y="61"/>
                  <a:pt x="21" y="61"/>
                </a:cubicBezTo>
                <a:cubicBezTo>
                  <a:pt x="22" y="60"/>
                  <a:pt x="24" y="60"/>
                  <a:pt x="25" y="61"/>
                </a:cubicBezTo>
                <a:cubicBezTo>
                  <a:pt x="26" y="62"/>
                  <a:pt x="27" y="62"/>
                  <a:pt x="29" y="63"/>
                </a:cubicBezTo>
                <a:cubicBezTo>
                  <a:pt x="30" y="63"/>
                  <a:pt x="31" y="64"/>
                  <a:pt x="32" y="64"/>
                </a:cubicBezTo>
                <a:cubicBezTo>
                  <a:pt x="34" y="64"/>
                  <a:pt x="35" y="66"/>
                  <a:pt x="35" y="67"/>
                </a:cubicBezTo>
                <a:cubicBezTo>
                  <a:pt x="35" y="72"/>
                  <a:pt x="35" y="72"/>
                  <a:pt x="3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66"/>
                  <a:pt x="43" y="64"/>
                  <a:pt x="44" y="64"/>
                </a:cubicBezTo>
                <a:cubicBezTo>
                  <a:pt x="46" y="64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50" y="62"/>
                  <a:pt x="51" y="62"/>
                  <a:pt x="52" y="61"/>
                </a:cubicBezTo>
                <a:cubicBezTo>
                  <a:pt x="53" y="60"/>
                  <a:pt x="55" y="60"/>
                  <a:pt x="56" y="61"/>
                </a:cubicBezTo>
                <a:cubicBezTo>
                  <a:pt x="59" y="64"/>
                  <a:pt x="59" y="64"/>
                  <a:pt x="59" y="64"/>
                </a:cubicBezTo>
                <a:cubicBezTo>
                  <a:pt x="64" y="59"/>
                  <a:pt x="64" y="59"/>
                  <a:pt x="64" y="59"/>
                </a:cubicBezTo>
                <a:cubicBezTo>
                  <a:pt x="61" y="56"/>
                  <a:pt x="61" y="56"/>
                  <a:pt x="61" y="56"/>
                </a:cubicBezTo>
                <a:cubicBezTo>
                  <a:pt x="60" y="55"/>
                  <a:pt x="60" y="54"/>
                  <a:pt x="61" y="52"/>
                </a:cubicBezTo>
                <a:cubicBezTo>
                  <a:pt x="61" y="51"/>
                  <a:pt x="62" y="50"/>
                  <a:pt x="63" y="49"/>
                </a:cubicBezTo>
                <a:cubicBezTo>
                  <a:pt x="63" y="47"/>
                  <a:pt x="64" y="46"/>
                  <a:pt x="64" y="45"/>
                </a:cubicBezTo>
                <a:cubicBezTo>
                  <a:pt x="64" y="43"/>
                  <a:pt x="65" y="42"/>
                  <a:pt x="67" y="42"/>
                </a:cubicBezTo>
                <a:cubicBezTo>
                  <a:pt x="71" y="42"/>
                  <a:pt x="71" y="42"/>
                  <a:pt x="71" y="42"/>
                </a:cubicBezTo>
                <a:cubicBezTo>
                  <a:pt x="71" y="35"/>
                  <a:pt x="71" y="35"/>
                  <a:pt x="71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5" y="35"/>
                  <a:pt x="64" y="34"/>
                  <a:pt x="64" y="33"/>
                </a:cubicBezTo>
                <a:cubicBezTo>
                  <a:pt x="64" y="31"/>
                  <a:pt x="63" y="30"/>
                  <a:pt x="63" y="29"/>
                </a:cubicBezTo>
                <a:cubicBezTo>
                  <a:pt x="62" y="27"/>
                  <a:pt x="61" y="26"/>
                  <a:pt x="61" y="25"/>
                </a:cubicBezTo>
                <a:cubicBezTo>
                  <a:pt x="60" y="24"/>
                  <a:pt x="60" y="22"/>
                  <a:pt x="61" y="21"/>
                </a:cubicBezTo>
                <a:cubicBezTo>
                  <a:pt x="64" y="18"/>
                  <a:pt x="64" y="18"/>
                  <a:pt x="64" y="18"/>
                </a:cubicBezTo>
                <a:cubicBezTo>
                  <a:pt x="59" y="13"/>
                  <a:pt x="59" y="13"/>
                  <a:pt x="59" y="13"/>
                </a:cubicBezTo>
                <a:cubicBezTo>
                  <a:pt x="56" y="16"/>
                  <a:pt x="56" y="16"/>
                  <a:pt x="56" y="16"/>
                </a:cubicBezTo>
                <a:cubicBezTo>
                  <a:pt x="55" y="17"/>
                  <a:pt x="53" y="17"/>
                  <a:pt x="52" y="17"/>
                </a:cubicBezTo>
                <a:cubicBezTo>
                  <a:pt x="51" y="16"/>
                  <a:pt x="50" y="15"/>
                  <a:pt x="48" y="15"/>
                </a:cubicBezTo>
                <a:close/>
                <a:moveTo>
                  <a:pt x="39" y="24"/>
                </a:moveTo>
                <a:cubicBezTo>
                  <a:pt x="39" y="24"/>
                  <a:pt x="39" y="24"/>
                  <a:pt x="39" y="24"/>
                </a:cubicBezTo>
                <a:cubicBezTo>
                  <a:pt x="30" y="24"/>
                  <a:pt x="24" y="31"/>
                  <a:pt x="24" y="39"/>
                </a:cubicBezTo>
                <a:cubicBezTo>
                  <a:pt x="24" y="47"/>
                  <a:pt x="30" y="54"/>
                  <a:pt x="39" y="54"/>
                </a:cubicBezTo>
                <a:cubicBezTo>
                  <a:pt x="47" y="54"/>
                  <a:pt x="53" y="47"/>
                  <a:pt x="53" y="39"/>
                </a:cubicBezTo>
                <a:cubicBezTo>
                  <a:pt x="53" y="31"/>
                  <a:pt x="47" y="24"/>
                  <a:pt x="39" y="24"/>
                </a:cubicBez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59" name="Freeform 35"/>
          <p:cNvSpPr>
            <a:spLocks/>
          </p:cNvSpPr>
          <p:nvPr/>
        </p:nvSpPr>
        <p:spPr bwMode="auto">
          <a:xfrm>
            <a:off x="5158317" y="3847042"/>
            <a:ext cx="319616" cy="292100"/>
          </a:xfrm>
          <a:custGeom>
            <a:avLst/>
            <a:gdLst>
              <a:gd name="T0" fmla="*/ 39 w 79"/>
              <a:gd name="T1" fmla="*/ 20 h 72"/>
              <a:gd name="T2" fmla="*/ 36 w 79"/>
              <a:gd name="T3" fmla="*/ 17 h 72"/>
              <a:gd name="T4" fmla="*/ 39 w 79"/>
              <a:gd name="T5" fmla="*/ 14 h 72"/>
              <a:gd name="T6" fmla="*/ 49 w 79"/>
              <a:gd name="T7" fmla="*/ 14 h 72"/>
              <a:gd name="T8" fmla="*/ 49 w 79"/>
              <a:gd name="T9" fmla="*/ 3 h 72"/>
              <a:gd name="T10" fmla="*/ 52 w 79"/>
              <a:gd name="T11" fmla="*/ 0 h 72"/>
              <a:gd name="T12" fmla="*/ 54 w 79"/>
              <a:gd name="T13" fmla="*/ 1 h 72"/>
              <a:gd name="T14" fmla="*/ 77 w 79"/>
              <a:gd name="T15" fmla="*/ 24 h 72"/>
              <a:gd name="T16" fmla="*/ 77 w 79"/>
              <a:gd name="T17" fmla="*/ 29 h 72"/>
              <a:gd name="T18" fmla="*/ 77 w 79"/>
              <a:gd name="T19" fmla="*/ 29 h 72"/>
              <a:gd name="T20" fmla="*/ 54 w 79"/>
              <a:gd name="T21" fmla="*/ 52 h 72"/>
              <a:gd name="T22" fmla="*/ 50 w 79"/>
              <a:gd name="T23" fmla="*/ 52 h 72"/>
              <a:gd name="T24" fmla="*/ 49 w 79"/>
              <a:gd name="T25" fmla="*/ 50 h 72"/>
              <a:gd name="T26" fmla="*/ 49 w 79"/>
              <a:gd name="T27" fmla="*/ 50 h 72"/>
              <a:gd name="T28" fmla="*/ 49 w 79"/>
              <a:gd name="T29" fmla="*/ 39 h 72"/>
              <a:gd name="T30" fmla="*/ 27 w 79"/>
              <a:gd name="T31" fmla="*/ 39 h 72"/>
              <a:gd name="T32" fmla="*/ 24 w 79"/>
              <a:gd name="T33" fmla="*/ 36 h 72"/>
              <a:gd name="T34" fmla="*/ 24 w 79"/>
              <a:gd name="T35" fmla="*/ 36 h 72"/>
              <a:gd name="T36" fmla="*/ 24 w 79"/>
              <a:gd name="T37" fmla="*/ 29 h 72"/>
              <a:gd name="T38" fmla="*/ 8 w 79"/>
              <a:gd name="T39" fmla="*/ 45 h 72"/>
              <a:gd name="T40" fmla="*/ 24 w 79"/>
              <a:gd name="T41" fmla="*/ 62 h 72"/>
              <a:gd name="T42" fmla="*/ 24 w 79"/>
              <a:gd name="T43" fmla="*/ 55 h 72"/>
              <a:gd name="T44" fmla="*/ 27 w 79"/>
              <a:gd name="T45" fmla="*/ 52 h 72"/>
              <a:gd name="T46" fmla="*/ 27 w 79"/>
              <a:gd name="T47" fmla="*/ 52 h 72"/>
              <a:gd name="T48" fmla="*/ 40 w 79"/>
              <a:gd name="T49" fmla="*/ 52 h 72"/>
              <a:gd name="T50" fmla="*/ 43 w 79"/>
              <a:gd name="T51" fmla="*/ 55 h 72"/>
              <a:gd name="T52" fmla="*/ 40 w 79"/>
              <a:gd name="T53" fmla="*/ 58 h 72"/>
              <a:gd name="T54" fmla="*/ 30 w 79"/>
              <a:gd name="T55" fmla="*/ 58 h 72"/>
              <a:gd name="T56" fmla="*/ 30 w 79"/>
              <a:gd name="T57" fmla="*/ 69 h 72"/>
              <a:gd name="T58" fmla="*/ 30 w 79"/>
              <a:gd name="T59" fmla="*/ 69 h 72"/>
              <a:gd name="T60" fmla="*/ 29 w 79"/>
              <a:gd name="T61" fmla="*/ 71 h 72"/>
              <a:gd name="T62" fmla="*/ 25 w 79"/>
              <a:gd name="T63" fmla="*/ 71 h 72"/>
              <a:gd name="T64" fmla="*/ 2 w 79"/>
              <a:gd name="T65" fmla="*/ 48 h 72"/>
              <a:gd name="T66" fmla="*/ 2 w 79"/>
              <a:gd name="T67" fmla="*/ 43 h 72"/>
              <a:gd name="T68" fmla="*/ 25 w 79"/>
              <a:gd name="T69" fmla="*/ 20 h 72"/>
              <a:gd name="T70" fmla="*/ 27 w 79"/>
              <a:gd name="T71" fmla="*/ 19 h 72"/>
              <a:gd name="T72" fmla="*/ 30 w 79"/>
              <a:gd name="T73" fmla="*/ 22 h 72"/>
              <a:gd name="T74" fmla="*/ 30 w 79"/>
              <a:gd name="T75" fmla="*/ 33 h 72"/>
              <a:gd name="T76" fmla="*/ 52 w 79"/>
              <a:gd name="T77" fmla="*/ 33 h 72"/>
              <a:gd name="T78" fmla="*/ 52 w 79"/>
              <a:gd name="T79" fmla="*/ 33 h 72"/>
              <a:gd name="T80" fmla="*/ 55 w 79"/>
              <a:gd name="T81" fmla="*/ 36 h 72"/>
              <a:gd name="T82" fmla="*/ 55 w 79"/>
              <a:gd name="T83" fmla="*/ 36 h 72"/>
              <a:gd name="T84" fmla="*/ 55 w 79"/>
              <a:gd name="T85" fmla="*/ 43 h 72"/>
              <a:gd name="T86" fmla="*/ 71 w 79"/>
              <a:gd name="T87" fmla="*/ 26 h 72"/>
              <a:gd name="T88" fmla="*/ 55 w 79"/>
              <a:gd name="T89" fmla="*/ 10 h 72"/>
              <a:gd name="T90" fmla="*/ 55 w 79"/>
              <a:gd name="T91" fmla="*/ 17 h 72"/>
              <a:gd name="T92" fmla="*/ 55 w 79"/>
              <a:gd name="T93" fmla="*/ 17 h 72"/>
              <a:gd name="T94" fmla="*/ 52 w 79"/>
              <a:gd name="T95" fmla="*/ 20 h 72"/>
              <a:gd name="T96" fmla="*/ 39 w 79"/>
              <a:gd name="T9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9" h="72">
                <a:moveTo>
                  <a:pt x="39" y="20"/>
                </a:moveTo>
                <a:cubicBezTo>
                  <a:pt x="37" y="20"/>
                  <a:pt x="36" y="18"/>
                  <a:pt x="36" y="17"/>
                </a:cubicBezTo>
                <a:cubicBezTo>
                  <a:pt x="36" y="15"/>
                  <a:pt x="37" y="14"/>
                  <a:pt x="3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3"/>
                  <a:pt x="49" y="3"/>
                  <a:pt x="49" y="3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3" y="0"/>
                  <a:pt x="54" y="1"/>
                </a:cubicBezTo>
                <a:cubicBezTo>
                  <a:pt x="77" y="24"/>
                  <a:pt x="77" y="24"/>
                  <a:pt x="77" y="24"/>
                </a:cubicBezTo>
                <a:cubicBezTo>
                  <a:pt x="79" y="25"/>
                  <a:pt x="79" y="27"/>
                  <a:pt x="77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54" y="52"/>
                  <a:pt x="54" y="52"/>
                  <a:pt x="54" y="52"/>
                </a:cubicBezTo>
                <a:cubicBezTo>
                  <a:pt x="53" y="53"/>
                  <a:pt x="51" y="53"/>
                  <a:pt x="50" y="52"/>
                </a:cubicBezTo>
                <a:cubicBezTo>
                  <a:pt x="49" y="51"/>
                  <a:pt x="49" y="51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39"/>
                  <a:pt x="49" y="39"/>
                  <a:pt x="4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5" y="39"/>
                  <a:pt x="24" y="38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29"/>
                  <a:pt x="24" y="29"/>
                  <a:pt x="24" y="29"/>
                </a:cubicBezTo>
                <a:cubicBezTo>
                  <a:pt x="8" y="45"/>
                  <a:pt x="8" y="45"/>
                  <a:pt x="8" y="45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3"/>
                  <a:pt x="25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2" y="52"/>
                  <a:pt x="43" y="53"/>
                  <a:pt x="43" y="55"/>
                </a:cubicBezTo>
                <a:cubicBezTo>
                  <a:pt x="43" y="57"/>
                  <a:pt x="42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70"/>
                  <a:pt x="30" y="70"/>
                  <a:pt x="29" y="71"/>
                </a:cubicBezTo>
                <a:cubicBezTo>
                  <a:pt x="28" y="72"/>
                  <a:pt x="26" y="72"/>
                  <a:pt x="25" y="71"/>
                </a:cubicBezTo>
                <a:cubicBezTo>
                  <a:pt x="2" y="48"/>
                  <a:pt x="2" y="48"/>
                  <a:pt x="2" y="48"/>
                </a:cubicBezTo>
                <a:cubicBezTo>
                  <a:pt x="0" y="46"/>
                  <a:pt x="0" y="45"/>
                  <a:pt x="2" y="43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19"/>
                  <a:pt x="26" y="19"/>
                  <a:pt x="27" y="19"/>
                </a:cubicBezTo>
                <a:cubicBezTo>
                  <a:pt x="29" y="19"/>
                  <a:pt x="30" y="20"/>
                  <a:pt x="30" y="22"/>
                </a:cubicBezTo>
                <a:cubicBezTo>
                  <a:pt x="30" y="33"/>
                  <a:pt x="30" y="33"/>
                  <a:pt x="30" y="33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3"/>
                  <a:pt x="52" y="33"/>
                  <a:pt x="52" y="33"/>
                </a:cubicBezTo>
                <a:cubicBezTo>
                  <a:pt x="54" y="33"/>
                  <a:pt x="55" y="34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43"/>
                  <a:pt x="55" y="43"/>
                  <a:pt x="55" y="43"/>
                </a:cubicBezTo>
                <a:cubicBezTo>
                  <a:pt x="71" y="26"/>
                  <a:pt x="71" y="26"/>
                  <a:pt x="71" y="26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18"/>
                  <a:pt x="54" y="20"/>
                  <a:pt x="52" y="20"/>
                </a:cubicBezTo>
                <a:cubicBezTo>
                  <a:pt x="39" y="20"/>
                  <a:pt x="39" y="20"/>
                  <a:pt x="39" y="20"/>
                </a:cubicBez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1044517" y="2782359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endParaRPr lang="zh-CN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2981267" y="2782359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endParaRPr lang="zh-CN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4911667" y="2782359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endParaRPr lang="zh-CN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2013949" y="4964642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endParaRPr lang="zh-CN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3944349" y="4964642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endParaRPr lang="zh-CN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6383867" y="3591524"/>
            <a:ext cx="52810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pPr lvl="0" algn="ctr"/>
            <a:r>
              <a:rPr lang="zh-CN" altLang="en-US" sz="12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7059010" y="2905469"/>
            <a:ext cx="393079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26313E"/>
                </a:solidFill>
                <a:latin typeface="微软雅黑" pitchFamily="34" charset="-122"/>
                <a:ea typeface="微软雅黑" pitchFamily="34" charset="-122"/>
              </a:rPr>
              <a:t>点击此处输入标题</a:t>
            </a:r>
            <a:endParaRPr lang="zh-CN" altLang="zh-CN" sz="2800" b="1" dirty="0">
              <a:solidFill>
                <a:srgbClr val="2631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点击此处输入标题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TITLE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62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66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266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266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150" fill="hold"/>
                                            <p:tgtEl>
                                              <p:spTgt spid="266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266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266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266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150" fill="hold"/>
                                            <p:tgtEl>
                                              <p:spTgt spid="2665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 p14:presetBounceEnd="5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500" fill="hold"/>
                                            <p:tgtEl>
                                              <p:spTgt spid="266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266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266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266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266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266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266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266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grpId="0" nodeType="withEffect" p14:presetBounceEnd="50000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500" fill="hold"/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" fill="hold" grpId="0" nodeType="withEffect" p14:presetBounceEnd="50000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500" fill="hold"/>
                                            <p:tgtEl>
                                              <p:spTgt spid="266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266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266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grpId="1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2665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66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266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266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150" fill="hold"/>
                                            <p:tgtEl>
                                              <p:spTgt spid="2665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50000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500" fill="hold"/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500" fill="hold"/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500" fill="hold"/>
                                            <p:tgtEl>
                                              <p:spTgt spid="266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500" fill="hold"/>
                                            <p:tgtEl>
                                              <p:spTgt spid="266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300"/>
                                            <p:tgtEl>
                                              <p:spTgt spid="266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150" fill="hold"/>
                                            <p:tgtEl>
                                              <p:spTgt spid="266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266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266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300"/>
                                            <p:tgtEl>
                                              <p:spTgt spid="266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6" presetClass="emph" presetSubtype="0" autoRev="1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01" dur="150" fill="hold"/>
                                            <p:tgtEl>
                                              <p:spTgt spid="266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1" fill="hold" grpId="0" nodeType="withEffect" p14:presetBounceEnd="50000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4" dur="500" fill="hold"/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5" dur="500" fill="hold"/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 p14:presetBounceEnd="50000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8" dur="500" fill="hold"/>
                                            <p:tgtEl>
                                              <p:spTgt spid="266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9" dur="500" fill="hold"/>
                                            <p:tgtEl>
                                              <p:spTgt spid="266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66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665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66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66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66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66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 p14:presetBounceEnd="50000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6" dur="500" fill="hold"/>
                                            <p:tgtEl>
                                              <p:spTgt spid="266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7" dur="500" fill="hold"/>
                                            <p:tgtEl>
                                              <p:spTgt spid="266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50000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0" dur="500" fill="hold"/>
                                            <p:tgtEl>
                                              <p:spTgt spid="266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1" dur="500" fill="hold"/>
                                            <p:tgtEl>
                                              <p:spTgt spid="266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645" grpId="0" animBg="1"/>
          <p:bldP spid="26646" grpId="0" animBg="1"/>
          <p:bldP spid="26646" grpId="1" animBg="1"/>
          <p:bldP spid="26647" grpId="0" animBg="1"/>
          <p:bldP spid="26648" grpId="0" animBg="1"/>
          <p:bldP spid="26648" grpId="1" animBg="1"/>
          <p:bldP spid="26649" grpId="0" animBg="1"/>
          <p:bldP spid="26650" grpId="0" animBg="1"/>
          <p:bldP spid="26650" grpId="1" animBg="1"/>
          <p:bldP spid="26651" grpId="0" animBg="1"/>
          <p:bldP spid="26652" grpId="0" animBg="1"/>
          <p:bldP spid="26652" grpId="1" animBg="1"/>
          <p:bldP spid="26653" grpId="0" animBg="1"/>
          <p:bldP spid="26654" grpId="0" animBg="1"/>
          <p:bldP spid="26654" grpId="1" animBg="1"/>
          <p:bldP spid="26655" grpId="0" animBg="1"/>
          <p:bldP spid="26655" grpId="1" animBg="1"/>
          <p:bldP spid="26656" grpId="0" animBg="1"/>
          <p:bldP spid="26656" grpId="1" animBg="1"/>
          <p:bldP spid="26657" grpId="0" animBg="1"/>
          <p:bldP spid="26657" grpId="1" animBg="1"/>
          <p:bldP spid="26658" grpId="0" animBg="1"/>
          <p:bldP spid="26658" grpId="1" animBg="1"/>
          <p:bldP spid="26659" grpId="0" animBg="1"/>
          <p:bldP spid="26659" grpId="1" animBg="1"/>
          <p:bldP spid="26660" grpId="0"/>
          <p:bldP spid="26661" grpId="0"/>
          <p:bldP spid="26662" grpId="0"/>
          <p:bldP spid="26663" grpId="0"/>
          <p:bldP spid="26664" grpId="0"/>
          <p:bldP spid="26665" grpId="0"/>
          <p:bldP spid="26666" grpId="0"/>
          <p:bldP spid="27" grpId="0" animBg="1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66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6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66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266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266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autoRev="1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150" fill="hold"/>
                                            <p:tgtEl>
                                              <p:spTgt spid="266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266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266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266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150" fill="hold"/>
                                            <p:tgtEl>
                                              <p:spTgt spid="2665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6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66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6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300" fill="hold"/>
                                            <p:tgtEl>
                                              <p:spTgt spid="266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300"/>
                                            <p:tgtEl>
                                              <p:spTgt spid="266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150" fill="hold"/>
                                            <p:tgtEl>
                                              <p:spTgt spid="2665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300" fill="hold"/>
                                            <p:tgtEl>
                                              <p:spTgt spid="266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266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266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6" presetClass="emph" presetSubtype="0" autoRev="1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57" dur="150" fill="hold"/>
                                            <p:tgtEl>
                                              <p:spTgt spid="2665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66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66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66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00" fill="hold"/>
                                            <p:tgtEl>
                                              <p:spTgt spid="266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266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autoRev="1" fill="hold" grpId="1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150" fill="hold"/>
                                            <p:tgtEl>
                                              <p:spTgt spid="2665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66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266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266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150" fill="hold"/>
                                            <p:tgtEl>
                                              <p:spTgt spid="2665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266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66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266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66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300"/>
                                            <p:tgtEl>
                                              <p:spTgt spid="266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150" fill="hold"/>
                                            <p:tgtEl>
                                              <p:spTgt spid="266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266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266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300"/>
                                            <p:tgtEl>
                                              <p:spTgt spid="266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6" presetClass="emph" presetSubtype="0" autoRev="1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01" dur="150" fill="hold"/>
                                            <p:tgtEl>
                                              <p:spTgt spid="2665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1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266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1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266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66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66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66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665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66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66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66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665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2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266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266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266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266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645" grpId="0" animBg="1"/>
          <p:bldP spid="26646" grpId="0" animBg="1"/>
          <p:bldP spid="26646" grpId="1" animBg="1"/>
          <p:bldP spid="26647" grpId="0" animBg="1"/>
          <p:bldP spid="26648" grpId="0" animBg="1"/>
          <p:bldP spid="26648" grpId="1" animBg="1"/>
          <p:bldP spid="26649" grpId="0" animBg="1"/>
          <p:bldP spid="26650" grpId="0" animBg="1"/>
          <p:bldP spid="26650" grpId="1" animBg="1"/>
          <p:bldP spid="26651" grpId="0" animBg="1"/>
          <p:bldP spid="26652" grpId="0" animBg="1"/>
          <p:bldP spid="26652" grpId="1" animBg="1"/>
          <p:bldP spid="26653" grpId="0" animBg="1"/>
          <p:bldP spid="26654" grpId="0" animBg="1"/>
          <p:bldP spid="26654" grpId="1" animBg="1"/>
          <p:bldP spid="26655" grpId="0" animBg="1"/>
          <p:bldP spid="26655" grpId="1" animBg="1"/>
          <p:bldP spid="26656" grpId="0" animBg="1"/>
          <p:bldP spid="26656" grpId="1" animBg="1"/>
          <p:bldP spid="26657" grpId="0" animBg="1"/>
          <p:bldP spid="26657" grpId="1" animBg="1"/>
          <p:bldP spid="26658" grpId="0" animBg="1"/>
          <p:bldP spid="26658" grpId="1" animBg="1"/>
          <p:bldP spid="26659" grpId="0" animBg="1"/>
          <p:bldP spid="26659" grpId="1" animBg="1"/>
          <p:bldP spid="26660" grpId="0"/>
          <p:bldP spid="26661" grpId="0"/>
          <p:bldP spid="26662" grpId="0"/>
          <p:bldP spid="26663" grpId="0"/>
          <p:bldP spid="26664" grpId="0"/>
          <p:bldP spid="26665" grpId="0"/>
          <p:bldP spid="26666" grpId="0"/>
          <p:bldP spid="27" grpId="0" animBg="1"/>
          <p:bldP spid="2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31708" r="3284" b="24230"/>
          <a:stretch>
            <a:fillRect/>
          </a:stretch>
        </p:blipFill>
        <p:spPr>
          <a:xfrm>
            <a:off x="0" y="1796820"/>
            <a:ext cx="12192000" cy="3204173"/>
          </a:xfrm>
          <a:custGeom>
            <a:avLst/>
            <a:gdLst>
              <a:gd name="connsiteX0" fmla="*/ 0 w 12192000"/>
              <a:gd name="connsiteY0" fmla="*/ 0 h 3204173"/>
              <a:gd name="connsiteX1" fmla="*/ 12192000 w 12192000"/>
              <a:gd name="connsiteY1" fmla="*/ 0 h 3204173"/>
              <a:gd name="connsiteX2" fmla="*/ 12192000 w 12192000"/>
              <a:gd name="connsiteY2" fmla="*/ 3204173 h 3204173"/>
              <a:gd name="connsiteX3" fmla="*/ 0 w 12192000"/>
              <a:gd name="connsiteY3" fmla="*/ 3204173 h 320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204173">
                <a:moveTo>
                  <a:pt x="0" y="0"/>
                </a:moveTo>
                <a:lnTo>
                  <a:pt x="12192000" y="0"/>
                </a:lnTo>
                <a:lnTo>
                  <a:pt x="12192000" y="3204173"/>
                </a:lnTo>
                <a:lnTo>
                  <a:pt x="0" y="3204173"/>
                </a:lnTo>
                <a:close/>
              </a:path>
            </a:pathLst>
          </a:custGeom>
        </p:spPr>
      </p:pic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0" y="1796819"/>
            <a:ext cx="12192000" cy="3204173"/>
          </a:xfrm>
          <a:prstGeom prst="rect">
            <a:avLst/>
          </a:prstGeom>
          <a:solidFill>
            <a:srgbClr val="26313E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" name="Freeform 23"/>
          <p:cNvSpPr>
            <a:spLocks noEditPoints="1"/>
          </p:cNvSpPr>
          <p:nvPr/>
        </p:nvSpPr>
        <p:spPr bwMode="auto">
          <a:xfrm>
            <a:off x="1570568" y="2543772"/>
            <a:ext cx="410633" cy="457200"/>
          </a:xfrm>
          <a:custGeom>
            <a:avLst/>
            <a:gdLst>
              <a:gd name="T0" fmla="*/ 72 w 110"/>
              <a:gd name="T1" fmla="*/ 73 h 123"/>
              <a:gd name="T2" fmla="*/ 79 w 110"/>
              <a:gd name="T3" fmla="*/ 75 h 123"/>
              <a:gd name="T4" fmla="*/ 86 w 110"/>
              <a:gd name="T5" fmla="*/ 73 h 123"/>
              <a:gd name="T6" fmla="*/ 92 w 110"/>
              <a:gd name="T7" fmla="*/ 69 h 123"/>
              <a:gd name="T8" fmla="*/ 96 w 110"/>
              <a:gd name="T9" fmla="*/ 64 h 123"/>
              <a:gd name="T10" fmla="*/ 96 w 110"/>
              <a:gd name="T11" fmla="*/ 50 h 123"/>
              <a:gd name="T12" fmla="*/ 95 w 110"/>
              <a:gd name="T13" fmla="*/ 48 h 123"/>
              <a:gd name="T14" fmla="*/ 108 w 110"/>
              <a:gd name="T15" fmla="*/ 28 h 123"/>
              <a:gd name="T16" fmla="*/ 89 w 110"/>
              <a:gd name="T17" fmla="*/ 24 h 123"/>
              <a:gd name="T18" fmla="*/ 74 w 110"/>
              <a:gd name="T19" fmla="*/ 21 h 123"/>
              <a:gd name="T20" fmla="*/ 55 w 110"/>
              <a:gd name="T21" fmla="*/ 2 h 123"/>
              <a:gd name="T22" fmla="*/ 48 w 110"/>
              <a:gd name="T23" fmla="*/ 2 h 123"/>
              <a:gd name="T24" fmla="*/ 36 w 110"/>
              <a:gd name="T25" fmla="*/ 14 h 123"/>
              <a:gd name="T26" fmla="*/ 24 w 110"/>
              <a:gd name="T27" fmla="*/ 32 h 123"/>
              <a:gd name="T28" fmla="*/ 13 w 110"/>
              <a:gd name="T29" fmla="*/ 57 h 123"/>
              <a:gd name="T30" fmla="*/ 10 w 110"/>
              <a:gd name="T31" fmla="*/ 57 h 123"/>
              <a:gd name="T32" fmla="*/ 0 w 110"/>
              <a:gd name="T33" fmla="*/ 66 h 123"/>
              <a:gd name="T34" fmla="*/ 10 w 110"/>
              <a:gd name="T35" fmla="*/ 76 h 123"/>
              <a:gd name="T36" fmla="*/ 13 w 110"/>
              <a:gd name="T37" fmla="*/ 76 h 123"/>
              <a:gd name="T38" fmla="*/ 37 w 110"/>
              <a:gd name="T39" fmla="*/ 104 h 123"/>
              <a:gd name="T40" fmla="*/ 22 w 110"/>
              <a:gd name="T41" fmla="*/ 122 h 123"/>
              <a:gd name="T42" fmla="*/ 25 w 110"/>
              <a:gd name="T43" fmla="*/ 123 h 123"/>
              <a:gd name="T44" fmla="*/ 89 w 110"/>
              <a:gd name="T45" fmla="*/ 123 h 123"/>
              <a:gd name="T46" fmla="*/ 89 w 110"/>
              <a:gd name="T47" fmla="*/ 123 h 123"/>
              <a:gd name="T48" fmla="*/ 92 w 110"/>
              <a:gd name="T49" fmla="*/ 116 h 123"/>
              <a:gd name="T50" fmla="*/ 57 w 110"/>
              <a:gd name="T51" fmla="*/ 100 h 123"/>
              <a:gd name="T52" fmla="*/ 19 w 110"/>
              <a:gd name="T53" fmla="*/ 69 h 123"/>
              <a:gd name="T54" fmla="*/ 20 w 110"/>
              <a:gd name="T55" fmla="*/ 66 h 123"/>
              <a:gd name="T56" fmla="*/ 19 w 110"/>
              <a:gd name="T57" fmla="*/ 64 h 123"/>
              <a:gd name="T58" fmla="*/ 43 w 110"/>
              <a:gd name="T59" fmla="*/ 51 h 123"/>
              <a:gd name="T60" fmla="*/ 49 w 110"/>
              <a:gd name="T61" fmla="*/ 83 h 123"/>
              <a:gd name="T62" fmla="*/ 57 w 110"/>
              <a:gd name="T63" fmla="*/ 86 h 123"/>
              <a:gd name="T64" fmla="*/ 66 w 110"/>
              <a:gd name="T65" fmla="*/ 26 h 123"/>
              <a:gd name="T66" fmla="*/ 49 w 110"/>
              <a:gd name="T67" fmla="*/ 44 h 123"/>
              <a:gd name="T68" fmla="*/ 41 w 110"/>
              <a:gd name="T69" fmla="*/ 36 h 123"/>
              <a:gd name="T70" fmla="*/ 41 w 110"/>
              <a:gd name="T71" fmla="*/ 36 h 123"/>
              <a:gd name="T72" fmla="*/ 34 w 110"/>
              <a:gd name="T73" fmla="*/ 29 h 123"/>
              <a:gd name="T74" fmla="*/ 43 w 110"/>
              <a:gd name="T75" fmla="*/ 20 h 123"/>
              <a:gd name="T76" fmla="*/ 58 w 110"/>
              <a:gd name="T77" fmla="*/ 18 h 123"/>
              <a:gd name="T78" fmla="*/ 52 w 110"/>
              <a:gd name="T79" fmla="*/ 48 h 123"/>
              <a:gd name="T80" fmla="*/ 71 w 110"/>
              <a:gd name="T81" fmla="*/ 30 h 123"/>
              <a:gd name="T82" fmla="*/ 87 w 110"/>
              <a:gd name="T83" fmla="*/ 33 h 123"/>
              <a:gd name="T84" fmla="*/ 76 w 110"/>
              <a:gd name="T85" fmla="*/ 54 h 123"/>
              <a:gd name="T86" fmla="*/ 55 w 110"/>
              <a:gd name="T87" fmla="*/ 65 h 123"/>
              <a:gd name="T88" fmla="*/ 33 w 110"/>
              <a:gd name="T89" fmla="*/ 118 h 123"/>
              <a:gd name="T90" fmla="*/ 41 w 110"/>
              <a:gd name="T91" fmla="*/ 112 h 123"/>
              <a:gd name="T92" fmla="*/ 72 w 110"/>
              <a:gd name="T93" fmla="*/ 112 h 123"/>
              <a:gd name="T94" fmla="*/ 33 w 110"/>
              <a:gd name="T95" fmla="*/ 118 h 123"/>
              <a:gd name="T96" fmla="*/ 75 w 110"/>
              <a:gd name="T97" fmla="*/ 68 h 123"/>
              <a:gd name="T98" fmla="*/ 91 w 110"/>
              <a:gd name="T99" fmla="*/ 52 h 123"/>
              <a:gd name="T100" fmla="*/ 91 w 110"/>
              <a:gd name="T101" fmla="*/ 61 h 123"/>
              <a:gd name="T102" fmla="*/ 88 w 110"/>
              <a:gd name="T103" fmla="*/ 65 h 123"/>
              <a:gd name="T104" fmla="*/ 84 w 110"/>
              <a:gd name="T105" fmla="*/ 68 h 123"/>
              <a:gd name="T106" fmla="*/ 75 w 110"/>
              <a:gd name="T107" fmla="*/ 68 h 123"/>
              <a:gd name="T108" fmla="*/ 7 w 110"/>
              <a:gd name="T109" fmla="*/ 64 h 123"/>
              <a:gd name="T110" fmla="*/ 10 w 110"/>
              <a:gd name="T111" fmla="*/ 62 h 123"/>
              <a:gd name="T112" fmla="*/ 14 w 110"/>
              <a:gd name="T113" fmla="*/ 66 h 123"/>
              <a:gd name="T114" fmla="*/ 10 w 110"/>
              <a:gd name="T115" fmla="*/ 70 h 123"/>
              <a:gd name="T116" fmla="*/ 6 w 110"/>
              <a:gd name="T117" fmla="*/ 6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0" h="123">
                <a:moveTo>
                  <a:pt x="70" y="72"/>
                </a:moveTo>
                <a:cubicBezTo>
                  <a:pt x="71" y="73"/>
                  <a:pt x="72" y="73"/>
                  <a:pt x="72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5" y="74"/>
                  <a:pt x="77" y="75"/>
                  <a:pt x="79" y="75"/>
                </a:cubicBezTo>
                <a:cubicBezTo>
                  <a:pt x="82" y="75"/>
                  <a:pt x="84" y="74"/>
                  <a:pt x="86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88" y="72"/>
                  <a:pt x="90" y="71"/>
                  <a:pt x="92" y="69"/>
                </a:cubicBezTo>
                <a:cubicBezTo>
                  <a:pt x="92" y="69"/>
                  <a:pt x="92" y="69"/>
                  <a:pt x="92" y="69"/>
                </a:cubicBezTo>
                <a:cubicBezTo>
                  <a:pt x="94" y="68"/>
                  <a:pt x="95" y="66"/>
                  <a:pt x="96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7" y="61"/>
                  <a:pt x="97" y="59"/>
                  <a:pt x="97" y="57"/>
                </a:cubicBezTo>
                <a:cubicBezTo>
                  <a:pt x="97" y="55"/>
                  <a:pt x="97" y="52"/>
                  <a:pt x="96" y="50"/>
                </a:cubicBezTo>
                <a:cubicBezTo>
                  <a:pt x="96" y="50"/>
                  <a:pt x="96" y="50"/>
                  <a:pt x="96" y="50"/>
                </a:cubicBezTo>
                <a:cubicBezTo>
                  <a:pt x="95" y="49"/>
                  <a:pt x="95" y="49"/>
                  <a:pt x="95" y="48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10" y="33"/>
                  <a:pt x="110" y="30"/>
                  <a:pt x="108" y="28"/>
                </a:cubicBezTo>
                <a:cubicBezTo>
                  <a:pt x="107" y="27"/>
                  <a:pt x="106" y="27"/>
                  <a:pt x="105" y="27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3"/>
                  <a:pt x="89" y="23"/>
                  <a:pt x="89" y="23"/>
                </a:cubicBezTo>
                <a:cubicBezTo>
                  <a:pt x="74" y="21"/>
                  <a:pt x="74" y="21"/>
                  <a:pt x="74" y="21"/>
                </a:cubicBezTo>
                <a:cubicBezTo>
                  <a:pt x="65" y="12"/>
                  <a:pt x="65" y="12"/>
                  <a:pt x="65" y="12"/>
                </a:cubicBezTo>
                <a:cubicBezTo>
                  <a:pt x="55" y="2"/>
                  <a:pt x="55" y="2"/>
                  <a:pt x="55" y="2"/>
                </a:cubicBezTo>
                <a:cubicBezTo>
                  <a:pt x="53" y="0"/>
                  <a:pt x="50" y="0"/>
                  <a:pt x="48" y="2"/>
                </a:cubicBezTo>
                <a:cubicBezTo>
                  <a:pt x="48" y="2"/>
                  <a:pt x="48" y="2"/>
                  <a:pt x="48" y="2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24" y="26"/>
                  <a:pt x="24" y="26"/>
                  <a:pt x="24" y="26"/>
                </a:cubicBezTo>
                <a:cubicBezTo>
                  <a:pt x="22" y="27"/>
                  <a:pt x="22" y="30"/>
                  <a:pt x="24" y="32"/>
                </a:cubicBezTo>
                <a:cubicBezTo>
                  <a:pt x="31" y="39"/>
                  <a:pt x="31" y="39"/>
                  <a:pt x="31" y="39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2" y="57"/>
                  <a:pt x="11" y="57"/>
                  <a:pt x="10" y="57"/>
                </a:cubicBezTo>
                <a:cubicBezTo>
                  <a:pt x="7" y="57"/>
                  <a:pt x="5" y="58"/>
                  <a:pt x="3" y="60"/>
                </a:cubicBezTo>
                <a:cubicBezTo>
                  <a:pt x="1" y="61"/>
                  <a:pt x="0" y="64"/>
                  <a:pt x="0" y="66"/>
                </a:cubicBezTo>
                <a:cubicBezTo>
                  <a:pt x="0" y="69"/>
                  <a:pt x="1" y="72"/>
                  <a:pt x="3" y="73"/>
                </a:cubicBezTo>
                <a:cubicBezTo>
                  <a:pt x="5" y="75"/>
                  <a:pt x="7" y="76"/>
                  <a:pt x="10" y="76"/>
                </a:cubicBezTo>
                <a:cubicBezTo>
                  <a:pt x="11" y="76"/>
                  <a:pt x="12" y="76"/>
                  <a:pt x="13" y="76"/>
                </a:cubicBezTo>
                <a:cubicBezTo>
                  <a:pt x="13" y="76"/>
                  <a:pt x="13" y="76"/>
                  <a:pt x="13" y="76"/>
                </a:cubicBezTo>
                <a:cubicBezTo>
                  <a:pt x="40" y="103"/>
                  <a:pt x="40" y="103"/>
                  <a:pt x="40" y="103"/>
                </a:cubicBezTo>
                <a:cubicBezTo>
                  <a:pt x="39" y="103"/>
                  <a:pt x="38" y="104"/>
                  <a:pt x="37" y="104"/>
                </a:cubicBezTo>
                <a:cubicBezTo>
                  <a:pt x="31" y="107"/>
                  <a:pt x="26" y="111"/>
                  <a:pt x="21" y="116"/>
                </a:cubicBezTo>
                <a:cubicBezTo>
                  <a:pt x="19" y="117"/>
                  <a:pt x="20" y="120"/>
                  <a:pt x="22" y="122"/>
                </a:cubicBezTo>
                <a:cubicBezTo>
                  <a:pt x="22" y="123"/>
                  <a:pt x="24" y="123"/>
                  <a:pt x="25" y="123"/>
                </a:cubicBezTo>
                <a:cubicBezTo>
                  <a:pt x="25" y="123"/>
                  <a:pt x="25" y="123"/>
                  <a:pt x="25" y="123"/>
                </a:cubicBezTo>
                <a:cubicBezTo>
                  <a:pt x="25" y="123"/>
                  <a:pt x="25" y="123"/>
                  <a:pt x="25" y="123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90" y="123"/>
                  <a:pt x="91" y="123"/>
                  <a:pt x="92" y="122"/>
                </a:cubicBezTo>
                <a:cubicBezTo>
                  <a:pt x="94" y="120"/>
                  <a:pt x="94" y="117"/>
                  <a:pt x="92" y="116"/>
                </a:cubicBezTo>
                <a:cubicBezTo>
                  <a:pt x="88" y="111"/>
                  <a:pt x="82" y="107"/>
                  <a:pt x="76" y="104"/>
                </a:cubicBezTo>
                <a:cubicBezTo>
                  <a:pt x="70" y="101"/>
                  <a:pt x="64" y="100"/>
                  <a:pt x="57" y="100"/>
                </a:cubicBezTo>
                <a:cubicBezTo>
                  <a:pt x="55" y="100"/>
                  <a:pt x="52" y="100"/>
                  <a:pt x="50" y="100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8"/>
                  <a:pt x="20" y="67"/>
                  <a:pt x="20" y="66"/>
                </a:cubicBezTo>
                <a:cubicBezTo>
                  <a:pt x="20" y="65"/>
                  <a:pt x="19" y="65"/>
                  <a:pt x="19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37" y="46"/>
                  <a:pt x="37" y="46"/>
                  <a:pt x="37" y="46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66"/>
                  <a:pt x="46" y="66"/>
                  <a:pt x="46" y="66"/>
                </a:cubicBezTo>
                <a:cubicBezTo>
                  <a:pt x="49" y="83"/>
                  <a:pt x="49" y="83"/>
                  <a:pt x="49" y="83"/>
                </a:cubicBezTo>
                <a:cubicBezTo>
                  <a:pt x="50" y="86"/>
                  <a:pt x="52" y="87"/>
                  <a:pt x="55" y="87"/>
                </a:cubicBezTo>
                <a:cubicBezTo>
                  <a:pt x="56" y="87"/>
                  <a:pt x="57" y="86"/>
                  <a:pt x="57" y="86"/>
                </a:cubicBezTo>
                <a:cubicBezTo>
                  <a:pt x="70" y="72"/>
                  <a:pt x="70" y="72"/>
                  <a:pt x="70" y="72"/>
                </a:cubicBezTo>
                <a:close/>
                <a:moveTo>
                  <a:pt x="66" y="26"/>
                </a:moveTo>
                <a:cubicBezTo>
                  <a:pt x="66" y="26"/>
                  <a:pt x="66" y="26"/>
                  <a:pt x="66" y="26"/>
                </a:cubicBezTo>
                <a:cubicBezTo>
                  <a:pt x="49" y="44"/>
                  <a:pt x="49" y="44"/>
                  <a:pt x="49" y="44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1" y="35"/>
                  <a:pt x="41" y="35"/>
                  <a:pt x="41" y="35"/>
                </a:cubicBezTo>
                <a:cubicBezTo>
                  <a:pt x="34" y="29"/>
                  <a:pt x="34" y="29"/>
                  <a:pt x="34" y="29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0"/>
                  <a:pt x="43" y="20"/>
                  <a:pt x="43" y="20"/>
                </a:cubicBezTo>
                <a:cubicBezTo>
                  <a:pt x="51" y="12"/>
                  <a:pt x="51" y="12"/>
                  <a:pt x="51" y="12"/>
                </a:cubicBezTo>
                <a:cubicBezTo>
                  <a:pt x="58" y="18"/>
                  <a:pt x="58" y="18"/>
                  <a:pt x="58" y="18"/>
                </a:cubicBezTo>
                <a:cubicBezTo>
                  <a:pt x="66" y="26"/>
                  <a:pt x="66" y="26"/>
                  <a:pt x="66" y="26"/>
                </a:cubicBezTo>
                <a:close/>
                <a:moveTo>
                  <a:pt x="52" y="48"/>
                </a:moveTo>
                <a:cubicBezTo>
                  <a:pt x="52" y="48"/>
                  <a:pt x="52" y="48"/>
                  <a:pt x="52" y="48"/>
                </a:cubicBezTo>
                <a:cubicBezTo>
                  <a:pt x="71" y="30"/>
                  <a:pt x="71" y="30"/>
                  <a:pt x="71" y="30"/>
                </a:cubicBezTo>
                <a:cubicBezTo>
                  <a:pt x="87" y="33"/>
                  <a:pt x="87" y="33"/>
                  <a:pt x="87" y="33"/>
                </a:cubicBezTo>
                <a:cubicBezTo>
                  <a:pt x="87" y="33"/>
                  <a:pt x="87" y="33"/>
                  <a:pt x="87" y="33"/>
                </a:cubicBezTo>
                <a:cubicBezTo>
                  <a:pt x="95" y="34"/>
                  <a:pt x="95" y="34"/>
                  <a:pt x="95" y="34"/>
                </a:cubicBezTo>
                <a:cubicBezTo>
                  <a:pt x="76" y="54"/>
                  <a:pt x="76" y="54"/>
                  <a:pt x="76" y="54"/>
                </a:cubicBezTo>
                <a:cubicBezTo>
                  <a:pt x="57" y="73"/>
                  <a:pt x="57" y="73"/>
                  <a:pt x="57" y="73"/>
                </a:cubicBezTo>
                <a:cubicBezTo>
                  <a:pt x="55" y="65"/>
                  <a:pt x="55" y="65"/>
                  <a:pt x="55" y="65"/>
                </a:cubicBezTo>
                <a:cubicBezTo>
                  <a:pt x="52" y="48"/>
                  <a:pt x="52" y="48"/>
                  <a:pt x="52" y="48"/>
                </a:cubicBezTo>
                <a:close/>
                <a:moveTo>
                  <a:pt x="33" y="118"/>
                </a:moveTo>
                <a:cubicBezTo>
                  <a:pt x="33" y="118"/>
                  <a:pt x="33" y="118"/>
                  <a:pt x="33" y="118"/>
                </a:cubicBezTo>
                <a:cubicBezTo>
                  <a:pt x="35" y="116"/>
                  <a:pt x="38" y="114"/>
                  <a:pt x="41" y="112"/>
                </a:cubicBezTo>
                <a:cubicBezTo>
                  <a:pt x="46" y="110"/>
                  <a:pt x="51" y="109"/>
                  <a:pt x="57" y="109"/>
                </a:cubicBezTo>
                <a:cubicBezTo>
                  <a:pt x="62" y="109"/>
                  <a:pt x="68" y="110"/>
                  <a:pt x="72" y="112"/>
                </a:cubicBezTo>
                <a:cubicBezTo>
                  <a:pt x="76" y="114"/>
                  <a:pt x="78" y="116"/>
                  <a:pt x="81" y="118"/>
                </a:cubicBezTo>
                <a:cubicBezTo>
                  <a:pt x="33" y="118"/>
                  <a:pt x="33" y="118"/>
                  <a:pt x="33" y="118"/>
                </a:cubicBezTo>
                <a:close/>
                <a:moveTo>
                  <a:pt x="75" y="68"/>
                </a:moveTo>
                <a:cubicBezTo>
                  <a:pt x="75" y="68"/>
                  <a:pt x="75" y="68"/>
                  <a:pt x="75" y="68"/>
                </a:cubicBezTo>
                <a:cubicBezTo>
                  <a:pt x="83" y="60"/>
                  <a:pt x="83" y="60"/>
                  <a:pt x="83" y="60"/>
                </a:cubicBezTo>
                <a:cubicBezTo>
                  <a:pt x="91" y="52"/>
                  <a:pt x="91" y="52"/>
                  <a:pt x="91" y="52"/>
                </a:cubicBezTo>
                <a:cubicBezTo>
                  <a:pt x="91" y="54"/>
                  <a:pt x="92" y="55"/>
                  <a:pt x="92" y="57"/>
                </a:cubicBezTo>
                <a:cubicBezTo>
                  <a:pt x="92" y="58"/>
                  <a:pt x="91" y="60"/>
                  <a:pt x="91" y="61"/>
                </a:cubicBezTo>
                <a:cubicBezTo>
                  <a:pt x="91" y="62"/>
                  <a:pt x="91" y="62"/>
                  <a:pt x="91" y="62"/>
                </a:cubicBezTo>
                <a:cubicBezTo>
                  <a:pt x="90" y="63"/>
                  <a:pt x="89" y="64"/>
                  <a:pt x="88" y="65"/>
                </a:cubicBezTo>
                <a:cubicBezTo>
                  <a:pt x="87" y="67"/>
                  <a:pt x="85" y="68"/>
                  <a:pt x="84" y="68"/>
                </a:cubicBezTo>
                <a:cubicBezTo>
                  <a:pt x="84" y="68"/>
                  <a:pt x="84" y="68"/>
                  <a:pt x="84" y="68"/>
                </a:cubicBezTo>
                <a:cubicBezTo>
                  <a:pt x="82" y="69"/>
                  <a:pt x="81" y="69"/>
                  <a:pt x="79" y="69"/>
                </a:cubicBezTo>
                <a:cubicBezTo>
                  <a:pt x="78" y="69"/>
                  <a:pt x="76" y="69"/>
                  <a:pt x="75" y="68"/>
                </a:cubicBezTo>
                <a:cubicBezTo>
                  <a:pt x="75" y="68"/>
                  <a:pt x="75" y="68"/>
                  <a:pt x="75" y="68"/>
                </a:cubicBezTo>
                <a:close/>
                <a:moveTo>
                  <a:pt x="7" y="64"/>
                </a:moveTo>
                <a:cubicBezTo>
                  <a:pt x="7" y="64"/>
                  <a:pt x="7" y="64"/>
                  <a:pt x="7" y="64"/>
                </a:cubicBezTo>
                <a:cubicBezTo>
                  <a:pt x="8" y="63"/>
                  <a:pt x="9" y="62"/>
                  <a:pt x="10" y="62"/>
                </a:cubicBezTo>
                <a:cubicBezTo>
                  <a:pt x="11" y="62"/>
                  <a:pt x="12" y="63"/>
                  <a:pt x="13" y="64"/>
                </a:cubicBezTo>
                <a:cubicBezTo>
                  <a:pt x="13" y="64"/>
                  <a:pt x="14" y="65"/>
                  <a:pt x="14" y="66"/>
                </a:cubicBezTo>
                <a:cubicBezTo>
                  <a:pt x="14" y="68"/>
                  <a:pt x="13" y="69"/>
                  <a:pt x="13" y="69"/>
                </a:cubicBezTo>
                <a:cubicBezTo>
                  <a:pt x="12" y="70"/>
                  <a:pt x="11" y="70"/>
                  <a:pt x="10" y="70"/>
                </a:cubicBezTo>
                <a:cubicBezTo>
                  <a:pt x="9" y="70"/>
                  <a:pt x="8" y="70"/>
                  <a:pt x="7" y="69"/>
                </a:cubicBezTo>
                <a:cubicBezTo>
                  <a:pt x="6" y="69"/>
                  <a:pt x="6" y="68"/>
                  <a:pt x="6" y="66"/>
                </a:cubicBezTo>
                <a:cubicBezTo>
                  <a:pt x="6" y="65"/>
                  <a:pt x="6" y="64"/>
                  <a:pt x="7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5" name="Freeform 24"/>
          <p:cNvSpPr>
            <a:spLocks noEditPoints="1"/>
          </p:cNvSpPr>
          <p:nvPr/>
        </p:nvSpPr>
        <p:spPr bwMode="auto">
          <a:xfrm>
            <a:off x="3714751" y="2564939"/>
            <a:ext cx="457200" cy="414867"/>
          </a:xfrm>
          <a:custGeom>
            <a:avLst/>
            <a:gdLst>
              <a:gd name="T0" fmla="*/ 80 w 123"/>
              <a:gd name="T1" fmla="*/ 76 h 112"/>
              <a:gd name="T2" fmla="*/ 81 w 123"/>
              <a:gd name="T3" fmla="*/ 68 h 112"/>
              <a:gd name="T4" fmla="*/ 77 w 123"/>
              <a:gd name="T5" fmla="*/ 52 h 112"/>
              <a:gd name="T6" fmla="*/ 62 w 123"/>
              <a:gd name="T7" fmla="*/ 45 h 112"/>
              <a:gd name="T8" fmla="*/ 81 w 123"/>
              <a:gd name="T9" fmla="*/ 48 h 112"/>
              <a:gd name="T10" fmla="*/ 86 w 123"/>
              <a:gd name="T11" fmla="*/ 69 h 112"/>
              <a:gd name="T12" fmla="*/ 61 w 123"/>
              <a:gd name="T13" fmla="*/ 0 h 112"/>
              <a:gd name="T14" fmla="*/ 70 w 123"/>
              <a:gd name="T15" fmla="*/ 3 h 112"/>
              <a:gd name="T16" fmla="*/ 72 w 123"/>
              <a:gd name="T17" fmla="*/ 19 h 112"/>
              <a:gd name="T18" fmla="*/ 123 w 123"/>
              <a:gd name="T19" fmla="*/ 24 h 112"/>
              <a:gd name="T20" fmla="*/ 115 w 123"/>
              <a:gd name="T21" fmla="*/ 28 h 112"/>
              <a:gd name="T22" fmla="*/ 118 w 123"/>
              <a:gd name="T23" fmla="*/ 102 h 112"/>
              <a:gd name="T24" fmla="*/ 118 w 123"/>
              <a:gd name="T25" fmla="*/ 112 h 112"/>
              <a:gd name="T26" fmla="*/ 0 w 123"/>
              <a:gd name="T27" fmla="*/ 107 h 112"/>
              <a:gd name="T28" fmla="*/ 8 w 123"/>
              <a:gd name="T29" fmla="*/ 102 h 112"/>
              <a:gd name="T30" fmla="*/ 5 w 123"/>
              <a:gd name="T31" fmla="*/ 28 h 112"/>
              <a:gd name="T32" fmla="*/ 5 w 123"/>
              <a:gd name="T33" fmla="*/ 19 h 112"/>
              <a:gd name="T34" fmla="*/ 49 w 123"/>
              <a:gd name="T35" fmla="*/ 12 h 112"/>
              <a:gd name="T36" fmla="*/ 61 w 123"/>
              <a:gd name="T37" fmla="*/ 0 h 112"/>
              <a:gd name="T38" fmla="*/ 66 w 123"/>
              <a:gd name="T39" fmla="*/ 7 h 112"/>
              <a:gd name="T40" fmla="*/ 57 w 123"/>
              <a:gd name="T41" fmla="*/ 7 h 112"/>
              <a:gd name="T42" fmla="*/ 57 w 123"/>
              <a:gd name="T43" fmla="*/ 17 h 112"/>
              <a:gd name="T44" fmla="*/ 61 w 123"/>
              <a:gd name="T45" fmla="*/ 19 h 112"/>
              <a:gd name="T46" fmla="*/ 66 w 123"/>
              <a:gd name="T47" fmla="*/ 17 h 112"/>
              <a:gd name="T48" fmla="*/ 66 w 123"/>
              <a:gd name="T49" fmla="*/ 7 h 112"/>
              <a:gd name="T50" fmla="*/ 14 w 123"/>
              <a:gd name="T51" fmla="*/ 28 h 112"/>
              <a:gd name="T52" fmla="*/ 109 w 123"/>
              <a:gd name="T53" fmla="*/ 102 h 112"/>
              <a:gd name="T54" fmla="*/ 14 w 123"/>
              <a:gd name="T55" fmla="*/ 28 h 112"/>
              <a:gd name="T56" fmla="*/ 60 w 123"/>
              <a:gd name="T57" fmla="*/ 66 h 112"/>
              <a:gd name="T58" fmla="*/ 77 w 123"/>
              <a:gd name="T59" fmla="*/ 78 h 112"/>
              <a:gd name="T60" fmla="*/ 68 w 123"/>
              <a:gd name="T61" fmla="*/ 86 h 112"/>
              <a:gd name="T62" fmla="*/ 42 w 123"/>
              <a:gd name="T63" fmla="*/ 83 h 112"/>
              <a:gd name="T64" fmla="*/ 42 w 123"/>
              <a:gd name="T65" fmla="*/ 52 h 112"/>
              <a:gd name="T66" fmla="*/ 60 w 123"/>
              <a:gd name="T67" fmla="*/ 48 h 112"/>
              <a:gd name="T68" fmla="*/ 60 w 123"/>
              <a:gd name="T69" fmla="*/ 66 h 112"/>
              <a:gd name="T70" fmla="*/ 70 w 123"/>
              <a:gd name="T71" fmla="*/ 78 h 112"/>
              <a:gd name="T72" fmla="*/ 55 w 123"/>
              <a:gd name="T73" fmla="*/ 67 h 112"/>
              <a:gd name="T74" fmla="*/ 46 w 123"/>
              <a:gd name="T75" fmla="*/ 56 h 112"/>
              <a:gd name="T76" fmla="*/ 46 w 123"/>
              <a:gd name="T77" fmla="*/ 79 h 112"/>
              <a:gd name="T78" fmla="*/ 66 w 123"/>
              <a:gd name="T79" fmla="*/ 81 h 112"/>
              <a:gd name="T80" fmla="*/ 70 w 123"/>
              <a:gd name="T81" fmla="*/ 7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3" h="112">
                <a:moveTo>
                  <a:pt x="84" y="74"/>
                </a:moveTo>
                <a:cubicBezTo>
                  <a:pt x="83" y="76"/>
                  <a:pt x="82" y="76"/>
                  <a:pt x="80" y="76"/>
                </a:cubicBezTo>
                <a:cubicBezTo>
                  <a:pt x="79" y="75"/>
                  <a:pt x="78" y="73"/>
                  <a:pt x="79" y="72"/>
                </a:cubicBezTo>
                <a:cubicBezTo>
                  <a:pt x="80" y="70"/>
                  <a:pt x="80" y="69"/>
                  <a:pt x="81" y="68"/>
                </a:cubicBezTo>
                <a:cubicBezTo>
                  <a:pt x="81" y="66"/>
                  <a:pt x="81" y="65"/>
                  <a:pt x="81" y="64"/>
                </a:cubicBezTo>
                <a:cubicBezTo>
                  <a:pt x="81" y="59"/>
                  <a:pt x="80" y="55"/>
                  <a:pt x="77" y="52"/>
                </a:cubicBezTo>
                <a:cubicBezTo>
                  <a:pt x="74" y="49"/>
                  <a:pt x="70" y="47"/>
                  <a:pt x="65" y="47"/>
                </a:cubicBezTo>
                <a:cubicBezTo>
                  <a:pt x="64" y="47"/>
                  <a:pt x="62" y="46"/>
                  <a:pt x="62" y="45"/>
                </a:cubicBezTo>
                <a:cubicBezTo>
                  <a:pt x="62" y="43"/>
                  <a:pt x="64" y="42"/>
                  <a:pt x="65" y="42"/>
                </a:cubicBezTo>
                <a:cubicBezTo>
                  <a:pt x="71" y="42"/>
                  <a:pt x="77" y="44"/>
                  <a:pt x="81" y="48"/>
                </a:cubicBezTo>
                <a:cubicBezTo>
                  <a:pt x="85" y="52"/>
                  <a:pt x="87" y="58"/>
                  <a:pt x="87" y="64"/>
                </a:cubicBezTo>
                <a:cubicBezTo>
                  <a:pt x="87" y="65"/>
                  <a:pt x="87" y="67"/>
                  <a:pt x="86" y="69"/>
                </a:cubicBezTo>
                <a:cubicBezTo>
                  <a:pt x="86" y="71"/>
                  <a:pt x="85" y="73"/>
                  <a:pt x="84" y="74"/>
                </a:cubicBezTo>
                <a:close/>
                <a:moveTo>
                  <a:pt x="61" y="0"/>
                </a:moveTo>
                <a:cubicBezTo>
                  <a:pt x="61" y="0"/>
                  <a:pt x="61" y="0"/>
                  <a:pt x="61" y="0"/>
                </a:cubicBezTo>
                <a:cubicBezTo>
                  <a:pt x="65" y="0"/>
                  <a:pt x="68" y="1"/>
                  <a:pt x="70" y="3"/>
                </a:cubicBezTo>
                <a:cubicBezTo>
                  <a:pt x="72" y="6"/>
                  <a:pt x="74" y="9"/>
                  <a:pt x="74" y="12"/>
                </a:cubicBezTo>
                <a:cubicBezTo>
                  <a:pt x="74" y="15"/>
                  <a:pt x="73" y="17"/>
                  <a:pt x="7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1" y="19"/>
                  <a:pt x="123" y="21"/>
                  <a:pt x="123" y="24"/>
                </a:cubicBezTo>
                <a:cubicBezTo>
                  <a:pt x="123" y="26"/>
                  <a:pt x="121" y="28"/>
                  <a:pt x="118" y="28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5" y="102"/>
                  <a:pt x="115" y="102"/>
                  <a:pt x="115" y="102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21" y="102"/>
                  <a:pt x="123" y="105"/>
                  <a:pt x="123" y="107"/>
                </a:cubicBezTo>
                <a:cubicBezTo>
                  <a:pt x="123" y="110"/>
                  <a:pt x="121" y="112"/>
                  <a:pt x="118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2" y="112"/>
                  <a:pt x="0" y="110"/>
                  <a:pt x="0" y="107"/>
                </a:cubicBezTo>
                <a:cubicBezTo>
                  <a:pt x="0" y="105"/>
                  <a:pt x="2" y="102"/>
                  <a:pt x="5" y="102"/>
                </a:cubicBezTo>
                <a:cubicBezTo>
                  <a:pt x="8" y="102"/>
                  <a:pt x="8" y="102"/>
                  <a:pt x="8" y="102"/>
                </a:cubicBezTo>
                <a:cubicBezTo>
                  <a:pt x="8" y="28"/>
                  <a:pt x="8" y="28"/>
                  <a:pt x="8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21"/>
                  <a:pt x="2" y="19"/>
                  <a:pt x="5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0" y="17"/>
                  <a:pt x="49" y="15"/>
                  <a:pt x="49" y="12"/>
                </a:cubicBezTo>
                <a:cubicBezTo>
                  <a:pt x="49" y="9"/>
                  <a:pt x="50" y="6"/>
                  <a:pt x="53" y="3"/>
                </a:cubicBezTo>
                <a:cubicBezTo>
                  <a:pt x="55" y="1"/>
                  <a:pt x="58" y="0"/>
                  <a:pt x="61" y="0"/>
                </a:cubicBezTo>
                <a:close/>
                <a:moveTo>
                  <a:pt x="66" y="7"/>
                </a:moveTo>
                <a:cubicBezTo>
                  <a:pt x="66" y="7"/>
                  <a:pt x="66" y="7"/>
                  <a:pt x="66" y="7"/>
                </a:cubicBezTo>
                <a:cubicBezTo>
                  <a:pt x="65" y="6"/>
                  <a:pt x="63" y="6"/>
                  <a:pt x="61" y="6"/>
                </a:cubicBezTo>
                <a:cubicBezTo>
                  <a:pt x="60" y="6"/>
                  <a:pt x="58" y="6"/>
                  <a:pt x="57" y="7"/>
                </a:cubicBezTo>
                <a:cubicBezTo>
                  <a:pt x="55" y="9"/>
                  <a:pt x="55" y="10"/>
                  <a:pt x="55" y="12"/>
                </a:cubicBezTo>
                <a:cubicBezTo>
                  <a:pt x="55" y="14"/>
                  <a:pt x="55" y="16"/>
                  <a:pt x="57" y="17"/>
                </a:cubicBezTo>
                <a:cubicBezTo>
                  <a:pt x="58" y="18"/>
                  <a:pt x="59" y="19"/>
                  <a:pt x="61" y="19"/>
                </a:cubicBezTo>
                <a:cubicBezTo>
                  <a:pt x="61" y="19"/>
                  <a:pt x="61" y="19"/>
                  <a:pt x="61" y="19"/>
                </a:cubicBezTo>
                <a:cubicBezTo>
                  <a:pt x="61" y="19"/>
                  <a:pt x="61" y="19"/>
                  <a:pt x="61" y="19"/>
                </a:cubicBezTo>
                <a:cubicBezTo>
                  <a:pt x="63" y="19"/>
                  <a:pt x="65" y="18"/>
                  <a:pt x="66" y="17"/>
                </a:cubicBezTo>
                <a:cubicBezTo>
                  <a:pt x="67" y="16"/>
                  <a:pt x="68" y="14"/>
                  <a:pt x="68" y="12"/>
                </a:cubicBezTo>
                <a:cubicBezTo>
                  <a:pt x="68" y="10"/>
                  <a:pt x="67" y="9"/>
                  <a:pt x="66" y="7"/>
                </a:cubicBezTo>
                <a:close/>
                <a:moveTo>
                  <a:pt x="14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14" y="102"/>
                  <a:pt x="14" y="102"/>
                  <a:pt x="14" y="102"/>
                </a:cubicBezTo>
                <a:cubicBezTo>
                  <a:pt x="109" y="102"/>
                  <a:pt x="109" y="102"/>
                  <a:pt x="109" y="102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4" y="28"/>
                  <a:pt x="14" y="28"/>
                  <a:pt x="14" y="28"/>
                </a:cubicBezTo>
                <a:close/>
                <a:moveTo>
                  <a:pt x="60" y="66"/>
                </a:moveTo>
                <a:cubicBezTo>
                  <a:pt x="60" y="66"/>
                  <a:pt x="60" y="66"/>
                  <a:pt x="60" y="66"/>
                </a:cubicBezTo>
                <a:cubicBezTo>
                  <a:pt x="75" y="74"/>
                  <a:pt x="75" y="74"/>
                  <a:pt x="75" y="74"/>
                </a:cubicBezTo>
                <a:cubicBezTo>
                  <a:pt x="77" y="75"/>
                  <a:pt x="77" y="77"/>
                  <a:pt x="77" y="78"/>
                </a:cubicBezTo>
                <a:cubicBezTo>
                  <a:pt x="75" y="82"/>
                  <a:pt x="72" y="84"/>
                  <a:pt x="69" y="86"/>
                </a:cubicBezTo>
                <a:cubicBezTo>
                  <a:pt x="68" y="86"/>
                  <a:pt x="68" y="86"/>
                  <a:pt x="68" y="86"/>
                </a:cubicBezTo>
                <a:cubicBezTo>
                  <a:pt x="65" y="88"/>
                  <a:pt x="61" y="89"/>
                  <a:pt x="58" y="89"/>
                </a:cubicBezTo>
                <a:cubicBezTo>
                  <a:pt x="52" y="89"/>
                  <a:pt x="46" y="87"/>
                  <a:pt x="42" y="83"/>
                </a:cubicBezTo>
                <a:cubicBezTo>
                  <a:pt x="38" y="79"/>
                  <a:pt x="36" y="73"/>
                  <a:pt x="36" y="67"/>
                </a:cubicBezTo>
                <a:cubicBezTo>
                  <a:pt x="36" y="61"/>
                  <a:pt x="38" y="56"/>
                  <a:pt x="42" y="52"/>
                </a:cubicBezTo>
                <a:cubicBezTo>
                  <a:pt x="46" y="48"/>
                  <a:pt x="52" y="45"/>
                  <a:pt x="58" y="45"/>
                </a:cubicBezTo>
                <a:cubicBezTo>
                  <a:pt x="59" y="45"/>
                  <a:pt x="60" y="47"/>
                  <a:pt x="60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66"/>
                  <a:pt x="60" y="66"/>
                  <a:pt x="60" y="66"/>
                </a:cubicBezTo>
                <a:close/>
                <a:moveTo>
                  <a:pt x="70" y="78"/>
                </a:moveTo>
                <a:cubicBezTo>
                  <a:pt x="70" y="78"/>
                  <a:pt x="70" y="78"/>
                  <a:pt x="70" y="78"/>
                </a:cubicBezTo>
                <a:cubicBezTo>
                  <a:pt x="56" y="70"/>
                  <a:pt x="56" y="70"/>
                  <a:pt x="56" y="70"/>
                </a:cubicBezTo>
                <a:cubicBezTo>
                  <a:pt x="55" y="70"/>
                  <a:pt x="55" y="68"/>
                  <a:pt x="55" y="67"/>
                </a:cubicBezTo>
                <a:cubicBezTo>
                  <a:pt x="55" y="51"/>
                  <a:pt x="55" y="51"/>
                  <a:pt x="55" y="51"/>
                </a:cubicBezTo>
                <a:cubicBezTo>
                  <a:pt x="51" y="52"/>
                  <a:pt x="48" y="54"/>
                  <a:pt x="46" y="56"/>
                </a:cubicBezTo>
                <a:cubicBezTo>
                  <a:pt x="43" y="59"/>
                  <a:pt x="41" y="63"/>
                  <a:pt x="41" y="67"/>
                </a:cubicBezTo>
                <a:cubicBezTo>
                  <a:pt x="41" y="72"/>
                  <a:pt x="43" y="76"/>
                  <a:pt x="46" y="79"/>
                </a:cubicBezTo>
                <a:cubicBezTo>
                  <a:pt x="49" y="82"/>
                  <a:pt x="53" y="84"/>
                  <a:pt x="58" y="84"/>
                </a:cubicBezTo>
                <a:cubicBezTo>
                  <a:pt x="60" y="84"/>
                  <a:pt x="63" y="83"/>
                  <a:pt x="66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7" y="80"/>
                  <a:pt x="69" y="79"/>
                  <a:pt x="70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6" name="Freeform 25"/>
          <p:cNvSpPr>
            <a:spLocks noEditPoints="1"/>
          </p:cNvSpPr>
          <p:nvPr/>
        </p:nvSpPr>
        <p:spPr bwMode="auto">
          <a:xfrm>
            <a:off x="5865284" y="2586106"/>
            <a:ext cx="465667" cy="372533"/>
          </a:xfrm>
          <a:custGeom>
            <a:avLst/>
            <a:gdLst>
              <a:gd name="T0" fmla="*/ 38 w 124"/>
              <a:gd name="T1" fmla="*/ 26 h 100"/>
              <a:gd name="T2" fmla="*/ 65 w 124"/>
              <a:gd name="T3" fmla="*/ 32 h 100"/>
              <a:gd name="T4" fmla="*/ 27 w 124"/>
              <a:gd name="T5" fmla="*/ 2 h 100"/>
              <a:gd name="T6" fmla="*/ 39 w 124"/>
              <a:gd name="T7" fmla="*/ 0 h 100"/>
              <a:gd name="T8" fmla="*/ 43 w 124"/>
              <a:gd name="T9" fmla="*/ 2 h 100"/>
              <a:gd name="T10" fmla="*/ 55 w 124"/>
              <a:gd name="T11" fmla="*/ 0 h 100"/>
              <a:gd name="T12" fmla="*/ 59 w 124"/>
              <a:gd name="T13" fmla="*/ 2 h 100"/>
              <a:gd name="T14" fmla="*/ 71 w 124"/>
              <a:gd name="T15" fmla="*/ 0 h 100"/>
              <a:gd name="T16" fmla="*/ 75 w 124"/>
              <a:gd name="T17" fmla="*/ 2 h 100"/>
              <a:gd name="T18" fmla="*/ 87 w 124"/>
              <a:gd name="T19" fmla="*/ 0 h 100"/>
              <a:gd name="T20" fmla="*/ 91 w 124"/>
              <a:gd name="T21" fmla="*/ 2 h 100"/>
              <a:gd name="T22" fmla="*/ 103 w 124"/>
              <a:gd name="T23" fmla="*/ 0 h 100"/>
              <a:gd name="T24" fmla="*/ 107 w 124"/>
              <a:gd name="T25" fmla="*/ 2 h 100"/>
              <a:gd name="T26" fmla="*/ 122 w 124"/>
              <a:gd name="T27" fmla="*/ 1 h 100"/>
              <a:gd name="T28" fmla="*/ 124 w 124"/>
              <a:gd name="T29" fmla="*/ 95 h 100"/>
              <a:gd name="T30" fmla="*/ 24 w 124"/>
              <a:gd name="T31" fmla="*/ 100 h 100"/>
              <a:gd name="T32" fmla="*/ 1 w 124"/>
              <a:gd name="T33" fmla="*/ 35 h 100"/>
              <a:gd name="T34" fmla="*/ 19 w 124"/>
              <a:gd name="T35" fmla="*/ 5 h 100"/>
              <a:gd name="T36" fmla="*/ 35 w 124"/>
              <a:gd name="T37" fmla="*/ 16 h 100"/>
              <a:gd name="T38" fmla="*/ 35 w 124"/>
              <a:gd name="T39" fmla="*/ 16 h 100"/>
              <a:gd name="T40" fmla="*/ 29 w 124"/>
              <a:gd name="T41" fmla="*/ 90 h 100"/>
              <a:gd name="T42" fmla="*/ 108 w 124"/>
              <a:gd name="T43" fmla="*/ 16 h 100"/>
              <a:gd name="T44" fmla="*/ 98 w 124"/>
              <a:gd name="T45" fmla="*/ 16 h 100"/>
              <a:gd name="T46" fmla="*/ 87 w 124"/>
              <a:gd name="T47" fmla="*/ 11 h 100"/>
              <a:gd name="T48" fmla="*/ 83 w 124"/>
              <a:gd name="T49" fmla="*/ 16 h 100"/>
              <a:gd name="T50" fmla="*/ 67 w 124"/>
              <a:gd name="T51" fmla="*/ 16 h 100"/>
              <a:gd name="T52" fmla="*/ 60 w 124"/>
              <a:gd name="T53" fmla="*/ 16 h 100"/>
              <a:gd name="T54" fmla="*/ 51 w 124"/>
              <a:gd name="T55" fmla="*/ 16 h 100"/>
              <a:gd name="T56" fmla="*/ 39 w 124"/>
              <a:gd name="T57" fmla="*/ 11 h 100"/>
              <a:gd name="T58" fmla="*/ 19 w 124"/>
              <a:gd name="T59" fmla="*/ 63 h 100"/>
              <a:gd name="T60" fmla="*/ 19 w 124"/>
              <a:gd name="T61" fmla="*/ 63 h 100"/>
              <a:gd name="T62" fmla="*/ 78 w 124"/>
              <a:gd name="T63" fmla="*/ 26 h 100"/>
              <a:gd name="T64" fmla="*/ 107 w 124"/>
              <a:gd name="T65" fmla="*/ 29 h 100"/>
              <a:gd name="T66" fmla="*/ 104 w 124"/>
              <a:gd name="T67" fmla="*/ 62 h 100"/>
              <a:gd name="T68" fmla="*/ 75 w 124"/>
              <a:gd name="T69" fmla="*/ 59 h 100"/>
              <a:gd name="T70" fmla="*/ 101 w 124"/>
              <a:gd name="T71" fmla="*/ 32 h 100"/>
              <a:gd name="T72" fmla="*/ 80 w 124"/>
              <a:gd name="T73" fmla="*/ 57 h 100"/>
              <a:gd name="T74" fmla="*/ 38 w 124"/>
              <a:gd name="T75" fmla="*/ 42 h 100"/>
              <a:gd name="T76" fmla="*/ 38 w 124"/>
              <a:gd name="T77" fmla="*/ 36 h 100"/>
              <a:gd name="T78" fmla="*/ 65 w 124"/>
              <a:gd name="T79" fmla="*/ 42 h 100"/>
              <a:gd name="T80" fmla="*/ 38 w 124"/>
              <a:gd name="T81" fmla="*/ 52 h 100"/>
              <a:gd name="T82" fmla="*/ 65 w 124"/>
              <a:gd name="T83" fmla="*/ 46 h 100"/>
              <a:gd name="T84" fmla="*/ 38 w 124"/>
              <a:gd name="T85" fmla="*/ 52 h 100"/>
              <a:gd name="T86" fmla="*/ 36 w 124"/>
              <a:gd name="T87" fmla="*/ 59 h 100"/>
              <a:gd name="T88" fmla="*/ 68 w 124"/>
              <a:gd name="T89" fmla="*/ 59 h 100"/>
              <a:gd name="T90" fmla="*/ 78 w 124"/>
              <a:gd name="T91" fmla="*/ 72 h 100"/>
              <a:gd name="T92" fmla="*/ 78 w 124"/>
              <a:gd name="T93" fmla="*/ 67 h 100"/>
              <a:gd name="T94" fmla="*/ 104 w 124"/>
              <a:gd name="T95" fmla="*/ 72 h 100"/>
              <a:gd name="T96" fmla="*/ 38 w 124"/>
              <a:gd name="T97" fmla="*/ 72 h 100"/>
              <a:gd name="T98" fmla="*/ 65 w 124"/>
              <a:gd name="T99" fmla="*/ 67 h 100"/>
              <a:gd name="T100" fmla="*/ 38 w 124"/>
              <a:gd name="T101" fmla="*/ 72 h 100"/>
              <a:gd name="T102" fmla="*/ 75 w 124"/>
              <a:gd name="T103" fmla="*/ 80 h 100"/>
              <a:gd name="T104" fmla="*/ 107 w 124"/>
              <a:gd name="T105" fmla="*/ 80 h 100"/>
              <a:gd name="T106" fmla="*/ 38 w 124"/>
              <a:gd name="T107" fmla="*/ 83 h 100"/>
              <a:gd name="T108" fmla="*/ 38 w 124"/>
              <a:gd name="T109" fmla="*/ 77 h 100"/>
              <a:gd name="T110" fmla="*/ 65 w 124"/>
              <a:gd name="T111" fmla="*/ 8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4" h="100">
                <a:moveTo>
                  <a:pt x="38" y="32"/>
                </a:moveTo>
                <a:cubicBezTo>
                  <a:pt x="37" y="32"/>
                  <a:pt x="36" y="30"/>
                  <a:pt x="36" y="29"/>
                </a:cubicBezTo>
                <a:cubicBezTo>
                  <a:pt x="36" y="27"/>
                  <a:pt x="37" y="26"/>
                  <a:pt x="38" y="26"/>
                </a:cubicBezTo>
                <a:cubicBezTo>
                  <a:pt x="65" y="26"/>
                  <a:pt x="65" y="26"/>
                  <a:pt x="65" y="26"/>
                </a:cubicBezTo>
                <a:cubicBezTo>
                  <a:pt x="67" y="26"/>
                  <a:pt x="68" y="27"/>
                  <a:pt x="68" y="29"/>
                </a:cubicBezTo>
                <a:cubicBezTo>
                  <a:pt x="68" y="30"/>
                  <a:pt x="67" y="32"/>
                  <a:pt x="65" y="32"/>
                </a:cubicBezTo>
                <a:cubicBezTo>
                  <a:pt x="38" y="32"/>
                  <a:pt x="38" y="32"/>
                  <a:pt x="38" y="32"/>
                </a:cubicBezTo>
                <a:close/>
                <a:moveTo>
                  <a:pt x="27" y="2"/>
                </a:moveTo>
                <a:cubicBezTo>
                  <a:pt x="27" y="2"/>
                  <a:pt x="27" y="2"/>
                  <a:pt x="27" y="2"/>
                </a:cubicBezTo>
                <a:cubicBezTo>
                  <a:pt x="32" y="6"/>
                  <a:pt x="32" y="6"/>
                  <a:pt x="32" y="6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1"/>
                  <a:pt x="43" y="2"/>
                </a:cubicBezTo>
                <a:cubicBezTo>
                  <a:pt x="47" y="6"/>
                  <a:pt x="47" y="6"/>
                  <a:pt x="47" y="6"/>
                </a:cubicBezTo>
                <a:cubicBezTo>
                  <a:pt x="52" y="1"/>
                  <a:pt x="52" y="1"/>
                  <a:pt x="52" y="1"/>
                </a:cubicBezTo>
                <a:cubicBezTo>
                  <a:pt x="53" y="0"/>
                  <a:pt x="54" y="0"/>
                  <a:pt x="55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7" y="0"/>
                  <a:pt x="58" y="1"/>
                  <a:pt x="59" y="2"/>
                </a:cubicBezTo>
                <a:cubicBezTo>
                  <a:pt x="63" y="6"/>
                  <a:pt x="63" y="6"/>
                  <a:pt x="63" y="6"/>
                </a:cubicBezTo>
                <a:cubicBezTo>
                  <a:pt x="68" y="1"/>
                  <a:pt x="68" y="1"/>
                  <a:pt x="68" y="1"/>
                </a:cubicBezTo>
                <a:cubicBezTo>
                  <a:pt x="69" y="0"/>
                  <a:pt x="70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4" y="1"/>
                  <a:pt x="75" y="2"/>
                </a:cubicBezTo>
                <a:cubicBezTo>
                  <a:pt x="79" y="6"/>
                  <a:pt x="79" y="6"/>
                  <a:pt x="79" y="6"/>
                </a:cubicBezTo>
                <a:cubicBezTo>
                  <a:pt x="84" y="1"/>
                  <a:pt x="84" y="1"/>
                  <a:pt x="84" y="1"/>
                </a:cubicBezTo>
                <a:cubicBezTo>
                  <a:pt x="85" y="0"/>
                  <a:pt x="86" y="0"/>
                  <a:pt x="87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1" y="2"/>
                </a:cubicBezTo>
                <a:cubicBezTo>
                  <a:pt x="95" y="6"/>
                  <a:pt x="95" y="6"/>
                  <a:pt x="95" y="6"/>
                </a:cubicBezTo>
                <a:cubicBezTo>
                  <a:pt x="100" y="1"/>
                  <a:pt x="100" y="1"/>
                  <a:pt x="100" y="1"/>
                </a:cubicBezTo>
                <a:cubicBezTo>
                  <a:pt x="100" y="0"/>
                  <a:pt x="102" y="0"/>
                  <a:pt x="10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5" y="0"/>
                  <a:pt x="106" y="1"/>
                  <a:pt x="107" y="2"/>
                </a:cubicBezTo>
                <a:cubicBezTo>
                  <a:pt x="111" y="6"/>
                  <a:pt x="111" y="6"/>
                  <a:pt x="111" y="6"/>
                </a:cubicBezTo>
                <a:cubicBezTo>
                  <a:pt x="115" y="1"/>
                  <a:pt x="115" y="1"/>
                  <a:pt x="115" y="1"/>
                </a:cubicBezTo>
                <a:cubicBezTo>
                  <a:pt x="117" y="0"/>
                  <a:pt x="120" y="0"/>
                  <a:pt x="122" y="1"/>
                </a:cubicBezTo>
                <a:cubicBezTo>
                  <a:pt x="123" y="2"/>
                  <a:pt x="124" y="4"/>
                  <a:pt x="124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4" y="95"/>
                  <a:pt x="124" y="95"/>
                  <a:pt x="124" y="95"/>
                </a:cubicBezTo>
                <a:cubicBezTo>
                  <a:pt x="124" y="98"/>
                  <a:pt x="121" y="100"/>
                  <a:pt x="119" y="100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4" y="100"/>
                  <a:pt x="24" y="100"/>
                  <a:pt x="24" y="100"/>
                </a:cubicBezTo>
                <a:cubicBezTo>
                  <a:pt x="22" y="100"/>
                  <a:pt x="20" y="98"/>
                  <a:pt x="19" y="9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3"/>
                  <a:pt x="1" y="30"/>
                  <a:pt x="4" y="29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2"/>
                  <a:pt x="21" y="0"/>
                  <a:pt x="24" y="0"/>
                </a:cubicBezTo>
                <a:cubicBezTo>
                  <a:pt x="25" y="0"/>
                  <a:pt x="26" y="1"/>
                  <a:pt x="27" y="2"/>
                </a:cubicBezTo>
                <a:close/>
                <a:moveTo>
                  <a:pt x="35" y="16"/>
                </a:move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3" y="18"/>
                  <a:pt x="30" y="18"/>
                  <a:pt x="29" y="16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90"/>
                  <a:pt x="29" y="90"/>
                  <a:pt x="29" y="90"/>
                </a:cubicBezTo>
                <a:cubicBezTo>
                  <a:pt x="114" y="90"/>
                  <a:pt x="114" y="90"/>
                  <a:pt x="114" y="90"/>
                </a:cubicBezTo>
                <a:cubicBezTo>
                  <a:pt x="114" y="16"/>
                  <a:pt x="114" y="16"/>
                  <a:pt x="114" y="16"/>
                </a:cubicBezTo>
                <a:cubicBezTo>
                  <a:pt x="112" y="18"/>
                  <a:pt x="109" y="18"/>
                  <a:pt x="108" y="16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99" y="16"/>
                  <a:pt x="99" y="16"/>
                  <a:pt x="99" y="16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6"/>
                  <a:pt x="98" y="16"/>
                  <a:pt x="98" y="16"/>
                </a:cubicBezTo>
                <a:cubicBezTo>
                  <a:pt x="97" y="18"/>
                  <a:pt x="94" y="18"/>
                  <a:pt x="92" y="16"/>
                </a:cubicBezTo>
                <a:cubicBezTo>
                  <a:pt x="87" y="11"/>
                  <a:pt x="87" y="11"/>
                  <a:pt x="87" y="11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1" y="18"/>
                  <a:pt x="78" y="18"/>
                  <a:pt x="76" y="16"/>
                </a:cubicBezTo>
                <a:cubicBezTo>
                  <a:pt x="71" y="11"/>
                  <a:pt x="71" y="11"/>
                  <a:pt x="71" y="11"/>
                </a:cubicBezTo>
                <a:cubicBezTo>
                  <a:pt x="67" y="16"/>
                  <a:pt x="67" y="16"/>
                  <a:pt x="67" y="16"/>
                </a:cubicBezTo>
                <a:cubicBezTo>
                  <a:pt x="67" y="16"/>
                  <a:pt x="67" y="16"/>
                  <a:pt x="67" y="16"/>
                </a:cubicBezTo>
                <a:cubicBezTo>
                  <a:pt x="67" y="16"/>
                  <a:pt x="67" y="16"/>
                  <a:pt x="67" y="16"/>
                </a:cubicBezTo>
                <a:cubicBezTo>
                  <a:pt x="65" y="18"/>
                  <a:pt x="62" y="18"/>
                  <a:pt x="60" y="16"/>
                </a:cubicBezTo>
                <a:cubicBezTo>
                  <a:pt x="55" y="11"/>
                  <a:pt x="55" y="11"/>
                  <a:pt x="55" y="11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8"/>
                  <a:pt x="46" y="18"/>
                  <a:pt x="44" y="16"/>
                </a:cubicBezTo>
                <a:cubicBezTo>
                  <a:pt x="39" y="11"/>
                  <a:pt x="39" y="11"/>
                  <a:pt x="39" y="11"/>
                </a:cubicBezTo>
                <a:cubicBezTo>
                  <a:pt x="35" y="16"/>
                  <a:pt x="35" y="16"/>
                  <a:pt x="35" y="16"/>
                </a:cubicBezTo>
                <a:close/>
                <a:moveTo>
                  <a:pt x="19" y="63"/>
                </a:moveTo>
                <a:cubicBezTo>
                  <a:pt x="19" y="63"/>
                  <a:pt x="19" y="63"/>
                  <a:pt x="19" y="63"/>
                </a:cubicBezTo>
                <a:cubicBezTo>
                  <a:pt x="19" y="35"/>
                  <a:pt x="19" y="35"/>
                  <a:pt x="19" y="35"/>
                </a:cubicBezTo>
                <a:cubicBezTo>
                  <a:pt x="11" y="37"/>
                  <a:pt x="11" y="37"/>
                  <a:pt x="11" y="37"/>
                </a:cubicBezTo>
                <a:cubicBezTo>
                  <a:pt x="19" y="63"/>
                  <a:pt x="19" y="63"/>
                  <a:pt x="19" y="63"/>
                </a:cubicBezTo>
                <a:close/>
                <a:moveTo>
                  <a:pt x="78" y="26"/>
                </a:moveTo>
                <a:cubicBezTo>
                  <a:pt x="78" y="26"/>
                  <a:pt x="78" y="26"/>
                  <a:pt x="78" y="26"/>
                </a:cubicBezTo>
                <a:cubicBezTo>
                  <a:pt x="78" y="26"/>
                  <a:pt x="78" y="26"/>
                  <a:pt x="78" y="26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6" y="26"/>
                  <a:pt x="107" y="27"/>
                  <a:pt x="107" y="29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07" y="61"/>
                  <a:pt x="106" y="62"/>
                  <a:pt x="104" y="62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6" y="62"/>
                  <a:pt x="75" y="61"/>
                  <a:pt x="75" y="59"/>
                </a:cubicBezTo>
                <a:cubicBezTo>
                  <a:pt x="75" y="59"/>
                  <a:pt x="75" y="59"/>
                  <a:pt x="75" y="59"/>
                </a:cubicBezTo>
                <a:cubicBezTo>
                  <a:pt x="75" y="29"/>
                  <a:pt x="75" y="29"/>
                  <a:pt x="75" y="29"/>
                </a:cubicBezTo>
                <a:cubicBezTo>
                  <a:pt x="75" y="27"/>
                  <a:pt x="76" y="26"/>
                  <a:pt x="78" y="26"/>
                </a:cubicBezTo>
                <a:close/>
                <a:moveTo>
                  <a:pt x="101" y="32"/>
                </a:moveTo>
                <a:cubicBezTo>
                  <a:pt x="101" y="32"/>
                  <a:pt x="101" y="32"/>
                  <a:pt x="101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57"/>
                  <a:pt x="80" y="57"/>
                  <a:pt x="80" y="57"/>
                </a:cubicBezTo>
                <a:cubicBezTo>
                  <a:pt x="101" y="57"/>
                  <a:pt x="101" y="57"/>
                  <a:pt x="101" y="57"/>
                </a:cubicBezTo>
                <a:cubicBezTo>
                  <a:pt x="101" y="32"/>
                  <a:pt x="101" y="32"/>
                  <a:pt x="101" y="32"/>
                </a:cubicBezTo>
                <a:close/>
                <a:moveTo>
                  <a:pt x="38" y="42"/>
                </a:moveTo>
                <a:cubicBezTo>
                  <a:pt x="38" y="42"/>
                  <a:pt x="38" y="42"/>
                  <a:pt x="38" y="42"/>
                </a:cubicBezTo>
                <a:cubicBezTo>
                  <a:pt x="37" y="42"/>
                  <a:pt x="36" y="41"/>
                  <a:pt x="36" y="39"/>
                </a:cubicBezTo>
                <a:cubicBezTo>
                  <a:pt x="36" y="38"/>
                  <a:pt x="37" y="36"/>
                  <a:pt x="38" y="36"/>
                </a:cubicBezTo>
                <a:cubicBezTo>
                  <a:pt x="65" y="36"/>
                  <a:pt x="65" y="36"/>
                  <a:pt x="65" y="36"/>
                </a:cubicBezTo>
                <a:cubicBezTo>
                  <a:pt x="67" y="36"/>
                  <a:pt x="68" y="38"/>
                  <a:pt x="68" y="39"/>
                </a:cubicBezTo>
                <a:cubicBezTo>
                  <a:pt x="68" y="41"/>
                  <a:pt x="67" y="42"/>
                  <a:pt x="65" y="42"/>
                </a:cubicBezTo>
                <a:cubicBezTo>
                  <a:pt x="38" y="42"/>
                  <a:pt x="38" y="42"/>
                  <a:pt x="38" y="42"/>
                </a:cubicBezTo>
                <a:close/>
                <a:moveTo>
                  <a:pt x="38" y="52"/>
                </a:moveTo>
                <a:cubicBezTo>
                  <a:pt x="38" y="52"/>
                  <a:pt x="38" y="52"/>
                  <a:pt x="38" y="52"/>
                </a:cubicBezTo>
                <a:cubicBezTo>
                  <a:pt x="37" y="52"/>
                  <a:pt x="36" y="51"/>
                  <a:pt x="36" y="49"/>
                </a:cubicBezTo>
                <a:cubicBezTo>
                  <a:pt x="36" y="48"/>
                  <a:pt x="37" y="46"/>
                  <a:pt x="38" y="46"/>
                </a:cubicBezTo>
                <a:cubicBezTo>
                  <a:pt x="65" y="46"/>
                  <a:pt x="65" y="46"/>
                  <a:pt x="65" y="46"/>
                </a:cubicBezTo>
                <a:cubicBezTo>
                  <a:pt x="67" y="46"/>
                  <a:pt x="68" y="48"/>
                  <a:pt x="68" y="49"/>
                </a:cubicBezTo>
                <a:cubicBezTo>
                  <a:pt x="68" y="51"/>
                  <a:pt x="67" y="52"/>
                  <a:pt x="65" y="52"/>
                </a:cubicBezTo>
                <a:cubicBezTo>
                  <a:pt x="38" y="52"/>
                  <a:pt x="38" y="52"/>
                  <a:pt x="38" y="52"/>
                </a:cubicBezTo>
                <a:close/>
                <a:moveTo>
                  <a:pt x="38" y="62"/>
                </a:moveTo>
                <a:cubicBezTo>
                  <a:pt x="38" y="62"/>
                  <a:pt x="38" y="62"/>
                  <a:pt x="38" y="62"/>
                </a:cubicBezTo>
                <a:cubicBezTo>
                  <a:pt x="37" y="62"/>
                  <a:pt x="36" y="61"/>
                  <a:pt x="36" y="59"/>
                </a:cubicBezTo>
                <a:cubicBezTo>
                  <a:pt x="36" y="58"/>
                  <a:pt x="37" y="57"/>
                  <a:pt x="38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7" y="57"/>
                  <a:pt x="68" y="58"/>
                  <a:pt x="68" y="59"/>
                </a:cubicBezTo>
                <a:cubicBezTo>
                  <a:pt x="68" y="61"/>
                  <a:pt x="67" y="62"/>
                  <a:pt x="65" y="62"/>
                </a:cubicBezTo>
                <a:cubicBezTo>
                  <a:pt x="38" y="62"/>
                  <a:pt x="38" y="62"/>
                  <a:pt x="38" y="62"/>
                </a:cubicBezTo>
                <a:close/>
                <a:moveTo>
                  <a:pt x="78" y="72"/>
                </a:moveTo>
                <a:cubicBezTo>
                  <a:pt x="78" y="72"/>
                  <a:pt x="78" y="72"/>
                  <a:pt x="78" y="72"/>
                </a:cubicBezTo>
                <a:cubicBezTo>
                  <a:pt x="76" y="72"/>
                  <a:pt x="75" y="71"/>
                  <a:pt x="75" y="70"/>
                </a:cubicBezTo>
                <a:cubicBezTo>
                  <a:pt x="75" y="68"/>
                  <a:pt x="76" y="67"/>
                  <a:pt x="78" y="67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6" y="67"/>
                  <a:pt x="107" y="68"/>
                  <a:pt x="107" y="70"/>
                </a:cubicBezTo>
                <a:cubicBezTo>
                  <a:pt x="107" y="71"/>
                  <a:pt x="106" y="72"/>
                  <a:pt x="104" y="72"/>
                </a:cubicBezTo>
                <a:cubicBezTo>
                  <a:pt x="78" y="72"/>
                  <a:pt x="78" y="72"/>
                  <a:pt x="78" y="72"/>
                </a:cubicBezTo>
                <a:close/>
                <a:moveTo>
                  <a:pt x="38" y="72"/>
                </a:moveTo>
                <a:cubicBezTo>
                  <a:pt x="38" y="72"/>
                  <a:pt x="38" y="72"/>
                  <a:pt x="38" y="72"/>
                </a:cubicBezTo>
                <a:cubicBezTo>
                  <a:pt x="37" y="72"/>
                  <a:pt x="36" y="71"/>
                  <a:pt x="36" y="70"/>
                </a:cubicBezTo>
                <a:cubicBezTo>
                  <a:pt x="36" y="68"/>
                  <a:pt x="37" y="67"/>
                  <a:pt x="38" y="67"/>
                </a:cubicBezTo>
                <a:cubicBezTo>
                  <a:pt x="65" y="67"/>
                  <a:pt x="65" y="67"/>
                  <a:pt x="65" y="67"/>
                </a:cubicBezTo>
                <a:cubicBezTo>
                  <a:pt x="67" y="67"/>
                  <a:pt x="68" y="68"/>
                  <a:pt x="68" y="70"/>
                </a:cubicBezTo>
                <a:cubicBezTo>
                  <a:pt x="68" y="71"/>
                  <a:pt x="67" y="72"/>
                  <a:pt x="65" y="72"/>
                </a:cubicBezTo>
                <a:cubicBezTo>
                  <a:pt x="38" y="72"/>
                  <a:pt x="38" y="72"/>
                  <a:pt x="38" y="72"/>
                </a:cubicBezTo>
                <a:close/>
                <a:moveTo>
                  <a:pt x="78" y="83"/>
                </a:moveTo>
                <a:cubicBezTo>
                  <a:pt x="78" y="83"/>
                  <a:pt x="78" y="83"/>
                  <a:pt x="78" y="83"/>
                </a:cubicBezTo>
                <a:cubicBezTo>
                  <a:pt x="76" y="83"/>
                  <a:pt x="75" y="81"/>
                  <a:pt x="75" y="80"/>
                </a:cubicBezTo>
                <a:cubicBezTo>
                  <a:pt x="75" y="78"/>
                  <a:pt x="76" y="77"/>
                  <a:pt x="78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7" y="78"/>
                  <a:pt x="107" y="80"/>
                </a:cubicBezTo>
                <a:cubicBezTo>
                  <a:pt x="107" y="81"/>
                  <a:pt x="106" y="83"/>
                  <a:pt x="104" y="83"/>
                </a:cubicBezTo>
                <a:cubicBezTo>
                  <a:pt x="78" y="83"/>
                  <a:pt x="78" y="83"/>
                  <a:pt x="78" y="83"/>
                </a:cubicBezTo>
                <a:close/>
                <a:moveTo>
                  <a:pt x="38" y="83"/>
                </a:moveTo>
                <a:cubicBezTo>
                  <a:pt x="38" y="83"/>
                  <a:pt x="38" y="83"/>
                  <a:pt x="38" y="83"/>
                </a:cubicBezTo>
                <a:cubicBezTo>
                  <a:pt x="37" y="83"/>
                  <a:pt x="36" y="81"/>
                  <a:pt x="36" y="80"/>
                </a:cubicBezTo>
                <a:cubicBezTo>
                  <a:pt x="36" y="78"/>
                  <a:pt x="37" y="77"/>
                  <a:pt x="38" y="77"/>
                </a:cubicBezTo>
                <a:cubicBezTo>
                  <a:pt x="65" y="77"/>
                  <a:pt x="65" y="77"/>
                  <a:pt x="65" y="77"/>
                </a:cubicBezTo>
                <a:cubicBezTo>
                  <a:pt x="67" y="77"/>
                  <a:pt x="68" y="78"/>
                  <a:pt x="68" y="80"/>
                </a:cubicBezTo>
                <a:cubicBezTo>
                  <a:pt x="68" y="81"/>
                  <a:pt x="67" y="83"/>
                  <a:pt x="65" y="83"/>
                </a:cubicBezTo>
                <a:cubicBezTo>
                  <a:pt x="38" y="83"/>
                  <a:pt x="38" y="83"/>
                  <a:pt x="38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Freeform 26"/>
          <p:cNvSpPr>
            <a:spLocks noEditPoints="1"/>
          </p:cNvSpPr>
          <p:nvPr/>
        </p:nvSpPr>
        <p:spPr bwMode="auto">
          <a:xfrm>
            <a:off x="7981951" y="2520489"/>
            <a:ext cx="452967" cy="452967"/>
          </a:xfrm>
          <a:custGeom>
            <a:avLst/>
            <a:gdLst>
              <a:gd name="T0" fmla="*/ 100 w 121"/>
              <a:gd name="T1" fmla="*/ 1 h 121"/>
              <a:gd name="T2" fmla="*/ 105 w 121"/>
              <a:gd name="T3" fmla="*/ 2 h 121"/>
              <a:gd name="T4" fmla="*/ 105 w 121"/>
              <a:gd name="T5" fmla="*/ 2 h 121"/>
              <a:gd name="T6" fmla="*/ 119 w 121"/>
              <a:gd name="T7" fmla="*/ 16 h 121"/>
              <a:gd name="T8" fmla="*/ 119 w 121"/>
              <a:gd name="T9" fmla="*/ 16 h 121"/>
              <a:gd name="T10" fmla="*/ 120 w 121"/>
              <a:gd name="T11" fmla="*/ 21 h 121"/>
              <a:gd name="T12" fmla="*/ 102 w 121"/>
              <a:gd name="T13" fmla="*/ 37 h 121"/>
              <a:gd name="T14" fmla="*/ 89 w 121"/>
              <a:gd name="T15" fmla="*/ 39 h 121"/>
              <a:gd name="T16" fmla="*/ 86 w 121"/>
              <a:gd name="T17" fmla="*/ 88 h 121"/>
              <a:gd name="T18" fmla="*/ 59 w 121"/>
              <a:gd name="T19" fmla="*/ 99 h 121"/>
              <a:gd name="T20" fmla="*/ 22 w 121"/>
              <a:gd name="T21" fmla="*/ 62 h 121"/>
              <a:gd name="T22" fmla="*/ 59 w 121"/>
              <a:gd name="T23" fmla="*/ 25 h 121"/>
              <a:gd name="T24" fmla="*/ 87 w 121"/>
              <a:gd name="T25" fmla="*/ 28 h 121"/>
              <a:gd name="T26" fmla="*/ 85 w 121"/>
              <a:gd name="T27" fmla="*/ 17 h 121"/>
              <a:gd name="T28" fmla="*/ 107 w 121"/>
              <a:gd name="T29" fmla="*/ 47 h 121"/>
              <a:gd name="T30" fmla="*/ 117 w 121"/>
              <a:gd name="T31" fmla="*/ 44 h 121"/>
              <a:gd name="T32" fmla="*/ 119 w 121"/>
              <a:gd name="T33" fmla="*/ 62 h 121"/>
              <a:gd name="T34" fmla="*/ 59 w 121"/>
              <a:gd name="T35" fmla="*/ 121 h 121"/>
              <a:gd name="T36" fmla="*/ 0 w 121"/>
              <a:gd name="T37" fmla="*/ 62 h 121"/>
              <a:gd name="T38" fmla="*/ 59 w 121"/>
              <a:gd name="T39" fmla="*/ 2 h 121"/>
              <a:gd name="T40" fmla="*/ 77 w 121"/>
              <a:gd name="T41" fmla="*/ 5 h 121"/>
              <a:gd name="T42" fmla="*/ 74 w 121"/>
              <a:gd name="T43" fmla="*/ 14 h 121"/>
              <a:gd name="T44" fmla="*/ 59 w 121"/>
              <a:gd name="T45" fmla="*/ 12 h 121"/>
              <a:gd name="T46" fmla="*/ 9 w 121"/>
              <a:gd name="T47" fmla="*/ 62 h 121"/>
              <a:gd name="T48" fmla="*/ 59 w 121"/>
              <a:gd name="T49" fmla="*/ 112 h 121"/>
              <a:gd name="T50" fmla="*/ 110 w 121"/>
              <a:gd name="T51" fmla="*/ 62 h 121"/>
              <a:gd name="T52" fmla="*/ 107 w 121"/>
              <a:gd name="T53" fmla="*/ 47 h 121"/>
              <a:gd name="T54" fmla="*/ 59 w 121"/>
              <a:gd name="T55" fmla="*/ 45 h 121"/>
              <a:gd name="T56" fmla="*/ 78 w 121"/>
              <a:gd name="T57" fmla="*/ 37 h 121"/>
              <a:gd name="T58" fmla="*/ 37 w 121"/>
              <a:gd name="T59" fmla="*/ 40 h 121"/>
              <a:gd name="T60" fmla="*/ 37 w 121"/>
              <a:gd name="T61" fmla="*/ 40 h 121"/>
              <a:gd name="T62" fmla="*/ 37 w 121"/>
              <a:gd name="T63" fmla="*/ 84 h 121"/>
              <a:gd name="T64" fmla="*/ 81 w 121"/>
              <a:gd name="T65" fmla="*/ 84 h 121"/>
              <a:gd name="T66" fmla="*/ 91 w 121"/>
              <a:gd name="T67" fmla="*/ 62 h 121"/>
              <a:gd name="T68" fmla="*/ 74 w 121"/>
              <a:gd name="T69" fmla="*/ 54 h 121"/>
              <a:gd name="T70" fmla="*/ 72 w 121"/>
              <a:gd name="T71" fmla="*/ 74 h 121"/>
              <a:gd name="T72" fmla="*/ 59 w 121"/>
              <a:gd name="T73" fmla="*/ 79 h 121"/>
              <a:gd name="T74" fmla="*/ 47 w 121"/>
              <a:gd name="T75" fmla="*/ 74 h 121"/>
              <a:gd name="T76" fmla="*/ 47 w 121"/>
              <a:gd name="T77" fmla="*/ 50 h 121"/>
              <a:gd name="T78" fmla="*/ 59 w 121"/>
              <a:gd name="T79" fmla="*/ 45 h 121"/>
              <a:gd name="T80" fmla="*/ 63 w 121"/>
              <a:gd name="T81" fmla="*/ 51 h 121"/>
              <a:gd name="T82" fmla="*/ 51 w 121"/>
              <a:gd name="T83" fmla="*/ 54 h 121"/>
              <a:gd name="T84" fmla="*/ 48 w 121"/>
              <a:gd name="T85" fmla="*/ 62 h 121"/>
              <a:gd name="T86" fmla="*/ 59 w 121"/>
              <a:gd name="T87" fmla="*/ 73 h 121"/>
              <a:gd name="T88" fmla="*/ 67 w 121"/>
              <a:gd name="T89" fmla="*/ 70 h 121"/>
              <a:gd name="T90" fmla="*/ 70 w 121"/>
              <a:gd name="T91" fmla="*/ 58 h 121"/>
              <a:gd name="T92" fmla="*/ 56 w 121"/>
              <a:gd name="T93" fmla="*/ 65 h 121"/>
              <a:gd name="T94" fmla="*/ 63 w 121"/>
              <a:gd name="T95" fmla="*/ 51 h 121"/>
              <a:gd name="T96" fmla="*/ 101 w 121"/>
              <a:gd name="T97" fmla="*/ 9 h 121"/>
              <a:gd name="T98" fmla="*/ 92 w 121"/>
              <a:gd name="T99" fmla="*/ 26 h 121"/>
              <a:gd name="T100" fmla="*/ 101 w 121"/>
              <a:gd name="T101" fmla="*/ 9 h 121"/>
              <a:gd name="T102" fmla="*/ 107 w 121"/>
              <a:gd name="T103" fmla="*/ 19 h 121"/>
              <a:gd name="T104" fmla="*/ 102 w 121"/>
              <a:gd name="T105" fmla="*/ 31 h 121"/>
              <a:gd name="T106" fmla="*/ 107 w 121"/>
              <a:gd name="T107" fmla="*/ 1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85" y="17"/>
                </a:moveTo>
                <a:cubicBezTo>
                  <a:pt x="100" y="1"/>
                  <a:pt x="100" y="1"/>
                  <a:pt x="100" y="1"/>
                </a:cubicBezTo>
                <a:cubicBezTo>
                  <a:pt x="102" y="0"/>
                  <a:pt x="103" y="0"/>
                  <a:pt x="104" y="1"/>
                </a:cubicBezTo>
                <a:cubicBezTo>
                  <a:pt x="105" y="1"/>
                  <a:pt x="105" y="2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9" y="16"/>
                  <a:pt x="120" y="16"/>
                  <a:pt x="120" y="17"/>
                </a:cubicBezTo>
                <a:cubicBezTo>
                  <a:pt x="121" y="18"/>
                  <a:pt x="121" y="20"/>
                  <a:pt x="120" y="21"/>
                </a:cubicBezTo>
                <a:cubicBezTo>
                  <a:pt x="105" y="36"/>
                  <a:pt x="105" y="36"/>
                  <a:pt x="105" y="36"/>
                </a:cubicBezTo>
                <a:cubicBezTo>
                  <a:pt x="104" y="37"/>
                  <a:pt x="103" y="37"/>
                  <a:pt x="102" y="37"/>
                </a:cubicBezTo>
                <a:cubicBezTo>
                  <a:pt x="93" y="35"/>
                  <a:pt x="93" y="35"/>
                  <a:pt x="93" y="35"/>
                </a:cubicBezTo>
                <a:cubicBezTo>
                  <a:pt x="89" y="39"/>
                  <a:pt x="89" y="39"/>
                  <a:pt x="89" y="39"/>
                </a:cubicBezTo>
                <a:cubicBezTo>
                  <a:pt x="94" y="45"/>
                  <a:pt x="96" y="53"/>
                  <a:pt x="96" y="62"/>
                </a:cubicBezTo>
                <a:cubicBezTo>
                  <a:pt x="96" y="72"/>
                  <a:pt x="92" y="81"/>
                  <a:pt x="86" y="88"/>
                </a:cubicBezTo>
                <a:cubicBezTo>
                  <a:pt x="86" y="88"/>
                  <a:pt x="86" y="88"/>
                  <a:pt x="86" y="88"/>
                </a:cubicBezTo>
                <a:cubicBezTo>
                  <a:pt x="79" y="95"/>
                  <a:pt x="70" y="99"/>
                  <a:pt x="59" y="99"/>
                </a:cubicBezTo>
                <a:cubicBezTo>
                  <a:pt x="49" y="99"/>
                  <a:pt x="40" y="95"/>
                  <a:pt x="33" y="88"/>
                </a:cubicBezTo>
                <a:cubicBezTo>
                  <a:pt x="27" y="81"/>
                  <a:pt x="22" y="72"/>
                  <a:pt x="22" y="62"/>
                </a:cubicBezTo>
                <a:cubicBezTo>
                  <a:pt x="22" y="52"/>
                  <a:pt x="27" y="42"/>
                  <a:pt x="33" y="36"/>
                </a:cubicBezTo>
                <a:cubicBezTo>
                  <a:pt x="40" y="29"/>
                  <a:pt x="49" y="25"/>
                  <a:pt x="59" y="25"/>
                </a:cubicBezTo>
                <a:cubicBezTo>
                  <a:pt x="68" y="25"/>
                  <a:pt x="76" y="28"/>
                  <a:pt x="82" y="32"/>
                </a:cubicBezTo>
                <a:cubicBezTo>
                  <a:pt x="87" y="28"/>
                  <a:pt x="87" y="28"/>
                  <a:pt x="87" y="28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18"/>
                  <a:pt x="84" y="17"/>
                  <a:pt x="85" y="17"/>
                </a:cubicBezTo>
                <a:close/>
                <a:moveTo>
                  <a:pt x="107" y="47"/>
                </a:moveTo>
                <a:cubicBezTo>
                  <a:pt x="107" y="47"/>
                  <a:pt x="107" y="47"/>
                  <a:pt x="107" y="47"/>
                </a:cubicBezTo>
                <a:cubicBezTo>
                  <a:pt x="107" y="45"/>
                  <a:pt x="108" y="42"/>
                  <a:pt x="111" y="41"/>
                </a:cubicBezTo>
                <a:cubicBezTo>
                  <a:pt x="113" y="41"/>
                  <a:pt x="116" y="42"/>
                  <a:pt x="117" y="44"/>
                </a:cubicBezTo>
                <a:cubicBezTo>
                  <a:pt x="117" y="47"/>
                  <a:pt x="118" y="50"/>
                  <a:pt x="118" y="53"/>
                </a:cubicBezTo>
                <a:cubicBezTo>
                  <a:pt x="119" y="56"/>
                  <a:pt x="119" y="59"/>
                  <a:pt x="119" y="62"/>
                </a:cubicBezTo>
                <a:cubicBezTo>
                  <a:pt x="119" y="78"/>
                  <a:pt x="112" y="93"/>
                  <a:pt x="102" y="104"/>
                </a:cubicBezTo>
                <a:cubicBezTo>
                  <a:pt x="91" y="115"/>
                  <a:pt x="76" y="121"/>
                  <a:pt x="59" y="121"/>
                </a:cubicBezTo>
                <a:cubicBezTo>
                  <a:pt x="43" y="121"/>
                  <a:pt x="28" y="115"/>
                  <a:pt x="17" y="104"/>
                </a:cubicBezTo>
                <a:cubicBezTo>
                  <a:pt x="7" y="93"/>
                  <a:pt x="0" y="78"/>
                  <a:pt x="0" y="62"/>
                </a:cubicBezTo>
                <a:cubicBezTo>
                  <a:pt x="0" y="45"/>
                  <a:pt x="7" y="30"/>
                  <a:pt x="17" y="20"/>
                </a:cubicBezTo>
                <a:cubicBezTo>
                  <a:pt x="28" y="9"/>
                  <a:pt x="43" y="2"/>
                  <a:pt x="59" y="2"/>
                </a:cubicBezTo>
                <a:cubicBezTo>
                  <a:pt x="62" y="2"/>
                  <a:pt x="65" y="2"/>
                  <a:pt x="68" y="3"/>
                </a:cubicBezTo>
                <a:cubicBezTo>
                  <a:pt x="71" y="3"/>
                  <a:pt x="74" y="4"/>
                  <a:pt x="77" y="5"/>
                </a:cubicBezTo>
                <a:cubicBezTo>
                  <a:pt x="79" y="5"/>
                  <a:pt x="81" y="8"/>
                  <a:pt x="80" y="11"/>
                </a:cubicBezTo>
                <a:cubicBezTo>
                  <a:pt x="79" y="13"/>
                  <a:pt x="77" y="15"/>
                  <a:pt x="74" y="14"/>
                </a:cubicBezTo>
                <a:cubicBezTo>
                  <a:pt x="72" y="13"/>
                  <a:pt x="69" y="13"/>
                  <a:pt x="67" y="12"/>
                </a:cubicBezTo>
                <a:cubicBezTo>
                  <a:pt x="65" y="12"/>
                  <a:pt x="62" y="12"/>
                  <a:pt x="59" y="12"/>
                </a:cubicBezTo>
                <a:cubicBezTo>
                  <a:pt x="46" y="12"/>
                  <a:pt x="33" y="17"/>
                  <a:pt x="24" y="26"/>
                </a:cubicBezTo>
                <a:cubicBezTo>
                  <a:pt x="15" y="35"/>
                  <a:pt x="9" y="48"/>
                  <a:pt x="9" y="62"/>
                </a:cubicBezTo>
                <a:cubicBezTo>
                  <a:pt x="9" y="76"/>
                  <a:pt x="15" y="88"/>
                  <a:pt x="24" y="97"/>
                </a:cubicBezTo>
                <a:cubicBezTo>
                  <a:pt x="33" y="106"/>
                  <a:pt x="46" y="112"/>
                  <a:pt x="59" y="112"/>
                </a:cubicBezTo>
                <a:cubicBezTo>
                  <a:pt x="73" y="112"/>
                  <a:pt x="86" y="106"/>
                  <a:pt x="95" y="97"/>
                </a:cubicBezTo>
                <a:cubicBezTo>
                  <a:pt x="104" y="88"/>
                  <a:pt x="110" y="76"/>
                  <a:pt x="110" y="62"/>
                </a:cubicBezTo>
                <a:cubicBezTo>
                  <a:pt x="110" y="59"/>
                  <a:pt x="109" y="57"/>
                  <a:pt x="109" y="54"/>
                </a:cubicBezTo>
                <a:cubicBezTo>
                  <a:pt x="109" y="52"/>
                  <a:pt x="108" y="50"/>
                  <a:pt x="107" y="47"/>
                </a:cubicBezTo>
                <a:close/>
                <a:moveTo>
                  <a:pt x="59" y="45"/>
                </a:moveTo>
                <a:cubicBezTo>
                  <a:pt x="59" y="45"/>
                  <a:pt x="59" y="45"/>
                  <a:pt x="59" y="45"/>
                </a:cubicBezTo>
                <a:cubicBezTo>
                  <a:pt x="62" y="45"/>
                  <a:pt x="65" y="46"/>
                  <a:pt x="68" y="47"/>
                </a:cubicBezTo>
                <a:cubicBezTo>
                  <a:pt x="78" y="37"/>
                  <a:pt x="78" y="37"/>
                  <a:pt x="78" y="37"/>
                </a:cubicBezTo>
                <a:cubicBezTo>
                  <a:pt x="73" y="33"/>
                  <a:pt x="66" y="31"/>
                  <a:pt x="59" y="31"/>
                </a:cubicBezTo>
                <a:cubicBezTo>
                  <a:pt x="51" y="31"/>
                  <a:pt x="43" y="34"/>
                  <a:pt x="37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2" y="45"/>
                  <a:pt x="28" y="53"/>
                  <a:pt x="28" y="62"/>
                </a:cubicBezTo>
                <a:cubicBezTo>
                  <a:pt x="28" y="70"/>
                  <a:pt x="32" y="78"/>
                  <a:pt x="37" y="84"/>
                </a:cubicBezTo>
                <a:cubicBezTo>
                  <a:pt x="43" y="90"/>
                  <a:pt x="51" y="93"/>
                  <a:pt x="59" y="93"/>
                </a:cubicBezTo>
                <a:cubicBezTo>
                  <a:pt x="68" y="93"/>
                  <a:pt x="76" y="90"/>
                  <a:pt x="81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7" y="78"/>
                  <a:pt x="91" y="70"/>
                  <a:pt x="91" y="62"/>
                </a:cubicBezTo>
                <a:cubicBezTo>
                  <a:pt x="91" y="55"/>
                  <a:pt x="89" y="48"/>
                  <a:pt x="85" y="43"/>
                </a:cubicBezTo>
                <a:cubicBezTo>
                  <a:pt x="74" y="54"/>
                  <a:pt x="74" y="54"/>
                  <a:pt x="74" y="54"/>
                </a:cubicBezTo>
                <a:cubicBezTo>
                  <a:pt x="76" y="56"/>
                  <a:pt x="77" y="59"/>
                  <a:pt x="77" y="62"/>
                </a:cubicBezTo>
                <a:cubicBezTo>
                  <a:pt x="77" y="66"/>
                  <a:pt x="75" y="71"/>
                  <a:pt x="72" y="74"/>
                </a:cubicBezTo>
                <a:cubicBezTo>
                  <a:pt x="71" y="74"/>
                  <a:pt x="71" y="74"/>
                  <a:pt x="71" y="74"/>
                </a:cubicBezTo>
                <a:cubicBezTo>
                  <a:pt x="68" y="77"/>
                  <a:pt x="64" y="79"/>
                  <a:pt x="59" y="79"/>
                </a:cubicBezTo>
                <a:cubicBezTo>
                  <a:pt x="55" y="79"/>
                  <a:pt x="51" y="77"/>
                  <a:pt x="47" y="74"/>
                </a:cubicBezTo>
                <a:cubicBezTo>
                  <a:pt x="47" y="74"/>
                  <a:pt x="47" y="74"/>
                  <a:pt x="47" y="74"/>
                </a:cubicBezTo>
                <a:cubicBezTo>
                  <a:pt x="44" y="71"/>
                  <a:pt x="42" y="67"/>
                  <a:pt x="42" y="62"/>
                </a:cubicBezTo>
                <a:cubicBezTo>
                  <a:pt x="42" y="57"/>
                  <a:pt x="44" y="53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1" y="47"/>
                  <a:pt x="55" y="45"/>
                  <a:pt x="59" y="45"/>
                </a:cubicBezTo>
                <a:close/>
                <a:moveTo>
                  <a:pt x="63" y="51"/>
                </a:moveTo>
                <a:cubicBezTo>
                  <a:pt x="63" y="51"/>
                  <a:pt x="63" y="51"/>
                  <a:pt x="63" y="51"/>
                </a:cubicBezTo>
                <a:cubicBezTo>
                  <a:pt x="62" y="51"/>
                  <a:pt x="61" y="50"/>
                  <a:pt x="59" y="50"/>
                </a:cubicBezTo>
                <a:cubicBezTo>
                  <a:pt x="56" y="50"/>
                  <a:pt x="53" y="52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49" y="56"/>
                  <a:pt x="48" y="59"/>
                  <a:pt x="48" y="62"/>
                </a:cubicBezTo>
                <a:cubicBezTo>
                  <a:pt x="48" y="65"/>
                  <a:pt x="49" y="68"/>
                  <a:pt x="51" y="70"/>
                </a:cubicBezTo>
                <a:cubicBezTo>
                  <a:pt x="53" y="72"/>
                  <a:pt x="56" y="73"/>
                  <a:pt x="59" y="73"/>
                </a:cubicBezTo>
                <a:cubicBezTo>
                  <a:pt x="63" y="73"/>
                  <a:pt x="65" y="72"/>
                  <a:pt x="6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70" y="68"/>
                  <a:pt x="71" y="65"/>
                  <a:pt x="71" y="62"/>
                </a:cubicBezTo>
                <a:cubicBezTo>
                  <a:pt x="71" y="60"/>
                  <a:pt x="71" y="59"/>
                  <a:pt x="70" y="58"/>
                </a:cubicBezTo>
                <a:cubicBezTo>
                  <a:pt x="63" y="65"/>
                  <a:pt x="63" y="65"/>
                  <a:pt x="63" y="65"/>
                </a:cubicBezTo>
                <a:cubicBezTo>
                  <a:pt x="61" y="67"/>
                  <a:pt x="58" y="67"/>
                  <a:pt x="56" y="65"/>
                </a:cubicBezTo>
                <a:cubicBezTo>
                  <a:pt x="54" y="63"/>
                  <a:pt x="54" y="60"/>
                  <a:pt x="56" y="58"/>
                </a:cubicBezTo>
                <a:cubicBezTo>
                  <a:pt x="63" y="51"/>
                  <a:pt x="63" y="51"/>
                  <a:pt x="63" y="51"/>
                </a:cubicBezTo>
                <a:close/>
                <a:moveTo>
                  <a:pt x="101" y="9"/>
                </a:moveTo>
                <a:cubicBezTo>
                  <a:pt x="101" y="9"/>
                  <a:pt x="101" y="9"/>
                  <a:pt x="101" y="9"/>
                </a:cubicBezTo>
                <a:cubicBezTo>
                  <a:pt x="90" y="19"/>
                  <a:pt x="90" y="19"/>
                  <a:pt x="90" y="19"/>
                </a:cubicBezTo>
                <a:cubicBezTo>
                  <a:pt x="92" y="26"/>
                  <a:pt x="92" y="26"/>
                  <a:pt x="92" y="26"/>
                </a:cubicBezTo>
                <a:cubicBezTo>
                  <a:pt x="103" y="15"/>
                  <a:pt x="103" y="15"/>
                  <a:pt x="103" y="15"/>
                </a:cubicBezTo>
                <a:cubicBezTo>
                  <a:pt x="101" y="9"/>
                  <a:pt x="101" y="9"/>
                  <a:pt x="101" y="9"/>
                </a:cubicBezTo>
                <a:close/>
                <a:moveTo>
                  <a:pt x="107" y="19"/>
                </a:moveTo>
                <a:cubicBezTo>
                  <a:pt x="107" y="19"/>
                  <a:pt x="107" y="19"/>
                  <a:pt x="107" y="19"/>
                </a:cubicBezTo>
                <a:cubicBezTo>
                  <a:pt x="96" y="30"/>
                  <a:pt x="96" y="30"/>
                  <a:pt x="96" y="30"/>
                </a:cubicBezTo>
                <a:cubicBezTo>
                  <a:pt x="102" y="31"/>
                  <a:pt x="102" y="31"/>
                  <a:pt x="102" y="31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07" y="19"/>
                  <a:pt x="107" y="19"/>
                  <a:pt x="10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8" name="Freeform 27"/>
          <p:cNvSpPr>
            <a:spLocks noEditPoints="1"/>
          </p:cNvSpPr>
          <p:nvPr/>
        </p:nvSpPr>
        <p:spPr bwMode="auto">
          <a:xfrm>
            <a:off x="10136718" y="2518372"/>
            <a:ext cx="402167" cy="457200"/>
          </a:xfrm>
          <a:custGeom>
            <a:avLst/>
            <a:gdLst>
              <a:gd name="T0" fmla="*/ 13 w 108"/>
              <a:gd name="T1" fmla="*/ 0 h 123"/>
              <a:gd name="T2" fmla="*/ 69 w 108"/>
              <a:gd name="T3" fmla="*/ 0 h 123"/>
              <a:gd name="T4" fmla="*/ 72 w 108"/>
              <a:gd name="T5" fmla="*/ 2 h 123"/>
              <a:gd name="T6" fmla="*/ 107 w 108"/>
              <a:gd name="T7" fmla="*/ 36 h 123"/>
              <a:gd name="T8" fmla="*/ 108 w 108"/>
              <a:gd name="T9" fmla="*/ 39 h 123"/>
              <a:gd name="T10" fmla="*/ 108 w 108"/>
              <a:gd name="T11" fmla="*/ 39 h 123"/>
              <a:gd name="T12" fmla="*/ 108 w 108"/>
              <a:gd name="T13" fmla="*/ 111 h 123"/>
              <a:gd name="T14" fmla="*/ 104 w 108"/>
              <a:gd name="T15" fmla="*/ 120 h 123"/>
              <a:gd name="T16" fmla="*/ 104 w 108"/>
              <a:gd name="T17" fmla="*/ 120 h 123"/>
              <a:gd name="T18" fmla="*/ 104 w 108"/>
              <a:gd name="T19" fmla="*/ 120 h 123"/>
              <a:gd name="T20" fmla="*/ 95 w 108"/>
              <a:gd name="T21" fmla="*/ 123 h 123"/>
              <a:gd name="T22" fmla="*/ 13 w 108"/>
              <a:gd name="T23" fmla="*/ 123 h 123"/>
              <a:gd name="T24" fmla="*/ 4 w 108"/>
              <a:gd name="T25" fmla="*/ 120 h 123"/>
              <a:gd name="T26" fmla="*/ 4 w 108"/>
              <a:gd name="T27" fmla="*/ 120 h 123"/>
              <a:gd name="T28" fmla="*/ 0 w 108"/>
              <a:gd name="T29" fmla="*/ 111 h 123"/>
              <a:gd name="T30" fmla="*/ 0 w 108"/>
              <a:gd name="T31" fmla="*/ 13 h 123"/>
              <a:gd name="T32" fmla="*/ 4 w 108"/>
              <a:gd name="T33" fmla="*/ 4 h 123"/>
              <a:gd name="T34" fmla="*/ 13 w 108"/>
              <a:gd name="T35" fmla="*/ 0 h 123"/>
              <a:gd name="T36" fmla="*/ 24 w 108"/>
              <a:gd name="T37" fmla="*/ 91 h 123"/>
              <a:gd name="T38" fmla="*/ 24 w 108"/>
              <a:gd name="T39" fmla="*/ 91 h 123"/>
              <a:gd name="T40" fmla="*/ 20 w 108"/>
              <a:gd name="T41" fmla="*/ 91 h 123"/>
              <a:gd name="T42" fmla="*/ 20 w 108"/>
              <a:gd name="T43" fmla="*/ 87 h 123"/>
              <a:gd name="T44" fmla="*/ 44 w 108"/>
              <a:gd name="T45" fmla="*/ 64 h 123"/>
              <a:gd name="T46" fmla="*/ 48 w 108"/>
              <a:gd name="T47" fmla="*/ 64 h 123"/>
              <a:gd name="T48" fmla="*/ 48 w 108"/>
              <a:gd name="T49" fmla="*/ 64 h 123"/>
              <a:gd name="T50" fmla="*/ 62 w 108"/>
              <a:gd name="T51" fmla="*/ 78 h 123"/>
              <a:gd name="T52" fmla="*/ 84 w 108"/>
              <a:gd name="T53" fmla="*/ 56 h 123"/>
              <a:gd name="T54" fmla="*/ 88 w 108"/>
              <a:gd name="T55" fmla="*/ 56 h 123"/>
              <a:gd name="T56" fmla="*/ 88 w 108"/>
              <a:gd name="T57" fmla="*/ 60 h 123"/>
              <a:gd name="T58" fmla="*/ 64 w 108"/>
              <a:gd name="T59" fmla="*/ 84 h 123"/>
              <a:gd name="T60" fmla="*/ 60 w 108"/>
              <a:gd name="T61" fmla="*/ 84 h 123"/>
              <a:gd name="T62" fmla="*/ 60 w 108"/>
              <a:gd name="T63" fmla="*/ 83 h 123"/>
              <a:gd name="T64" fmla="*/ 46 w 108"/>
              <a:gd name="T65" fmla="*/ 70 h 123"/>
              <a:gd name="T66" fmla="*/ 24 w 108"/>
              <a:gd name="T67" fmla="*/ 91 h 123"/>
              <a:gd name="T68" fmla="*/ 99 w 108"/>
              <a:gd name="T69" fmla="*/ 42 h 123"/>
              <a:gd name="T70" fmla="*/ 99 w 108"/>
              <a:gd name="T71" fmla="*/ 42 h 123"/>
              <a:gd name="T72" fmla="*/ 77 w 108"/>
              <a:gd name="T73" fmla="*/ 42 h 123"/>
              <a:gd name="T74" fmla="*/ 69 w 108"/>
              <a:gd name="T75" fmla="*/ 39 h 123"/>
              <a:gd name="T76" fmla="*/ 69 w 108"/>
              <a:gd name="T77" fmla="*/ 39 h 123"/>
              <a:gd name="T78" fmla="*/ 66 w 108"/>
              <a:gd name="T79" fmla="*/ 31 h 123"/>
              <a:gd name="T80" fmla="*/ 66 w 108"/>
              <a:gd name="T81" fmla="*/ 10 h 123"/>
              <a:gd name="T82" fmla="*/ 13 w 108"/>
              <a:gd name="T83" fmla="*/ 10 h 123"/>
              <a:gd name="T84" fmla="*/ 11 w 108"/>
              <a:gd name="T85" fmla="*/ 11 h 123"/>
              <a:gd name="T86" fmla="*/ 10 w 108"/>
              <a:gd name="T87" fmla="*/ 13 h 123"/>
              <a:gd name="T88" fmla="*/ 10 w 108"/>
              <a:gd name="T89" fmla="*/ 111 h 123"/>
              <a:gd name="T90" fmla="*/ 11 w 108"/>
              <a:gd name="T91" fmla="*/ 113 h 123"/>
              <a:gd name="T92" fmla="*/ 11 w 108"/>
              <a:gd name="T93" fmla="*/ 113 h 123"/>
              <a:gd name="T94" fmla="*/ 13 w 108"/>
              <a:gd name="T95" fmla="*/ 114 h 123"/>
              <a:gd name="T96" fmla="*/ 95 w 108"/>
              <a:gd name="T97" fmla="*/ 114 h 123"/>
              <a:gd name="T98" fmla="*/ 98 w 108"/>
              <a:gd name="T99" fmla="*/ 113 h 123"/>
              <a:gd name="T100" fmla="*/ 98 w 108"/>
              <a:gd name="T101" fmla="*/ 113 h 123"/>
              <a:gd name="T102" fmla="*/ 99 w 108"/>
              <a:gd name="T103" fmla="*/ 111 h 123"/>
              <a:gd name="T104" fmla="*/ 99 w 108"/>
              <a:gd name="T105" fmla="*/ 42 h 123"/>
              <a:gd name="T106" fmla="*/ 94 w 108"/>
              <a:gd name="T107" fmla="*/ 36 h 123"/>
              <a:gd name="T108" fmla="*/ 94 w 108"/>
              <a:gd name="T109" fmla="*/ 36 h 123"/>
              <a:gd name="T110" fmla="*/ 72 w 108"/>
              <a:gd name="T111" fmla="*/ 15 h 123"/>
              <a:gd name="T112" fmla="*/ 72 w 108"/>
              <a:gd name="T113" fmla="*/ 31 h 123"/>
              <a:gd name="T114" fmla="*/ 73 w 108"/>
              <a:gd name="T115" fmla="*/ 35 h 123"/>
              <a:gd name="T116" fmla="*/ 73 w 108"/>
              <a:gd name="T117" fmla="*/ 35 h 123"/>
              <a:gd name="T118" fmla="*/ 77 w 108"/>
              <a:gd name="T119" fmla="*/ 36 h 123"/>
              <a:gd name="T120" fmla="*/ 94 w 108"/>
              <a:gd name="T121" fmla="*/ 3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8" h="123">
                <a:moveTo>
                  <a:pt x="13" y="0"/>
                </a:moveTo>
                <a:cubicBezTo>
                  <a:pt x="69" y="0"/>
                  <a:pt x="69" y="0"/>
                  <a:pt x="69" y="0"/>
                </a:cubicBezTo>
                <a:cubicBezTo>
                  <a:pt x="70" y="0"/>
                  <a:pt x="72" y="1"/>
                  <a:pt x="72" y="2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8" y="37"/>
                  <a:pt x="108" y="38"/>
                  <a:pt x="108" y="39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108" y="111"/>
                  <a:pt x="108" y="111"/>
                  <a:pt x="108" y="111"/>
                </a:cubicBezTo>
                <a:cubicBezTo>
                  <a:pt x="108" y="114"/>
                  <a:pt x="107" y="117"/>
                  <a:pt x="104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2"/>
                  <a:pt x="99" y="123"/>
                  <a:pt x="95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10" y="123"/>
                  <a:pt x="6" y="122"/>
                  <a:pt x="4" y="120"/>
                </a:cubicBezTo>
                <a:cubicBezTo>
                  <a:pt x="4" y="120"/>
                  <a:pt x="4" y="120"/>
                  <a:pt x="4" y="120"/>
                </a:cubicBezTo>
                <a:cubicBezTo>
                  <a:pt x="2" y="117"/>
                  <a:pt x="0" y="114"/>
                  <a:pt x="0" y="11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0"/>
                  <a:pt x="2" y="6"/>
                  <a:pt x="4" y="4"/>
                </a:cubicBezTo>
                <a:cubicBezTo>
                  <a:pt x="6" y="2"/>
                  <a:pt x="10" y="0"/>
                  <a:pt x="13" y="0"/>
                </a:cubicBezTo>
                <a:close/>
                <a:moveTo>
                  <a:pt x="24" y="91"/>
                </a:moveTo>
                <a:cubicBezTo>
                  <a:pt x="24" y="91"/>
                  <a:pt x="24" y="91"/>
                  <a:pt x="24" y="91"/>
                </a:cubicBezTo>
                <a:cubicBezTo>
                  <a:pt x="23" y="92"/>
                  <a:pt x="21" y="92"/>
                  <a:pt x="20" y="91"/>
                </a:cubicBezTo>
                <a:cubicBezTo>
                  <a:pt x="19" y="90"/>
                  <a:pt x="19" y="88"/>
                  <a:pt x="20" y="87"/>
                </a:cubicBezTo>
                <a:cubicBezTo>
                  <a:pt x="44" y="64"/>
                  <a:pt x="44" y="64"/>
                  <a:pt x="44" y="64"/>
                </a:cubicBezTo>
                <a:cubicBezTo>
                  <a:pt x="45" y="62"/>
                  <a:pt x="47" y="62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62" y="78"/>
                  <a:pt x="62" y="78"/>
                  <a:pt x="62" y="78"/>
                </a:cubicBezTo>
                <a:cubicBezTo>
                  <a:pt x="84" y="56"/>
                  <a:pt x="84" y="56"/>
                  <a:pt x="84" y="56"/>
                </a:cubicBezTo>
                <a:cubicBezTo>
                  <a:pt x="85" y="55"/>
                  <a:pt x="87" y="55"/>
                  <a:pt x="88" y="56"/>
                </a:cubicBezTo>
                <a:cubicBezTo>
                  <a:pt x="89" y="57"/>
                  <a:pt x="89" y="59"/>
                  <a:pt x="88" y="60"/>
                </a:cubicBezTo>
                <a:cubicBezTo>
                  <a:pt x="64" y="84"/>
                  <a:pt x="64" y="84"/>
                  <a:pt x="64" y="84"/>
                </a:cubicBezTo>
                <a:cubicBezTo>
                  <a:pt x="63" y="85"/>
                  <a:pt x="61" y="85"/>
                  <a:pt x="60" y="84"/>
                </a:cubicBezTo>
                <a:cubicBezTo>
                  <a:pt x="60" y="83"/>
                  <a:pt x="60" y="83"/>
                  <a:pt x="60" y="83"/>
                </a:cubicBezTo>
                <a:cubicBezTo>
                  <a:pt x="46" y="70"/>
                  <a:pt x="46" y="70"/>
                  <a:pt x="46" y="70"/>
                </a:cubicBezTo>
                <a:cubicBezTo>
                  <a:pt x="24" y="91"/>
                  <a:pt x="24" y="91"/>
                  <a:pt x="24" y="91"/>
                </a:cubicBezTo>
                <a:close/>
                <a:moveTo>
                  <a:pt x="99" y="42"/>
                </a:moveTo>
                <a:cubicBezTo>
                  <a:pt x="99" y="42"/>
                  <a:pt x="99" y="42"/>
                  <a:pt x="99" y="42"/>
                </a:cubicBezTo>
                <a:cubicBezTo>
                  <a:pt x="77" y="42"/>
                  <a:pt x="77" y="42"/>
                  <a:pt x="77" y="42"/>
                </a:cubicBezTo>
                <a:cubicBezTo>
                  <a:pt x="74" y="42"/>
                  <a:pt x="71" y="41"/>
                  <a:pt x="69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67" y="37"/>
                  <a:pt x="66" y="34"/>
                  <a:pt x="66" y="31"/>
                </a:cubicBezTo>
                <a:cubicBezTo>
                  <a:pt x="66" y="10"/>
                  <a:pt x="66" y="10"/>
                  <a:pt x="66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1" y="10"/>
                  <a:pt x="11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111"/>
                  <a:pt x="10" y="111"/>
                  <a:pt x="10" y="111"/>
                </a:cubicBezTo>
                <a:cubicBezTo>
                  <a:pt x="10" y="112"/>
                  <a:pt x="10" y="112"/>
                  <a:pt x="11" y="113"/>
                </a:cubicBezTo>
                <a:cubicBezTo>
                  <a:pt x="11" y="113"/>
                  <a:pt x="11" y="113"/>
                  <a:pt x="11" y="113"/>
                </a:cubicBezTo>
                <a:cubicBezTo>
                  <a:pt x="11" y="114"/>
                  <a:pt x="12" y="114"/>
                  <a:pt x="13" y="114"/>
                </a:cubicBezTo>
                <a:cubicBezTo>
                  <a:pt x="95" y="114"/>
                  <a:pt x="95" y="114"/>
                  <a:pt x="95" y="114"/>
                </a:cubicBezTo>
                <a:cubicBezTo>
                  <a:pt x="96" y="114"/>
                  <a:pt x="97" y="114"/>
                  <a:pt x="98" y="113"/>
                </a:cubicBezTo>
                <a:cubicBezTo>
                  <a:pt x="98" y="113"/>
                  <a:pt x="98" y="113"/>
                  <a:pt x="98" y="113"/>
                </a:cubicBezTo>
                <a:cubicBezTo>
                  <a:pt x="98" y="112"/>
                  <a:pt x="99" y="112"/>
                  <a:pt x="99" y="111"/>
                </a:cubicBezTo>
                <a:cubicBezTo>
                  <a:pt x="99" y="42"/>
                  <a:pt x="99" y="42"/>
                  <a:pt x="99" y="42"/>
                </a:cubicBezTo>
                <a:close/>
                <a:moveTo>
                  <a:pt x="94" y="36"/>
                </a:moveTo>
                <a:cubicBezTo>
                  <a:pt x="94" y="36"/>
                  <a:pt x="94" y="36"/>
                  <a:pt x="94" y="36"/>
                </a:cubicBezTo>
                <a:cubicBezTo>
                  <a:pt x="72" y="15"/>
                  <a:pt x="72" y="15"/>
                  <a:pt x="72" y="15"/>
                </a:cubicBezTo>
                <a:cubicBezTo>
                  <a:pt x="72" y="31"/>
                  <a:pt x="72" y="31"/>
                  <a:pt x="72" y="31"/>
                </a:cubicBezTo>
                <a:cubicBezTo>
                  <a:pt x="72" y="33"/>
                  <a:pt x="72" y="34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4" y="36"/>
                  <a:pt x="76" y="36"/>
                  <a:pt x="77" y="36"/>
                </a:cubicBezTo>
                <a:cubicBezTo>
                  <a:pt x="94" y="36"/>
                  <a:pt x="94" y="36"/>
                  <a:pt x="94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7499490" y="3235922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点击输入标题</a:t>
            </a:r>
            <a:endParaRPr lang="zh-CN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5389174" y="3235922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点击输入标题</a:t>
            </a:r>
            <a:endParaRPr lang="zh-CN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3234405" y="3235922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点击输入标题</a:t>
            </a:r>
            <a:endParaRPr lang="zh-CN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066940" y="3235922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点击输入标题</a:t>
            </a:r>
            <a:endParaRPr lang="zh-CN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814917" y="3688888"/>
            <a:ext cx="191981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2982384" y="3688888"/>
            <a:ext cx="191981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lang="zh-CN" altLang="en-US" sz="800" dirty="0">
                <a:solidFill>
                  <a:prstClr val="whit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700" dirty="0">
              <a:solidFill>
                <a:prstClr val="white"/>
              </a:solidFill>
            </a:endParaRP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5137151" y="3688888"/>
            <a:ext cx="191981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lang="zh-CN" altLang="en-US" sz="800" dirty="0">
                <a:solidFill>
                  <a:prstClr val="whit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700" dirty="0">
              <a:solidFill>
                <a:prstClr val="white"/>
              </a:solidFill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7247468" y="3688888"/>
            <a:ext cx="191981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lang="zh-CN" altLang="en-US" sz="800" dirty="0">
                <a:solidFill>
                  <a:prstClr val="whit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700" dirty="0">
              <a:solidFill>
                <a:prstClr val="white"/>
              </a:solidFill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9630974" y="3235922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点击输入标题</a:t>
            </a:r>
            <a:endParaRPr lang="zh-CN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9376834" y="3688888"/>
            <a:ext cx="191981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lang="zh-CN" altLang="en-US" sz="800" dirty="0">
                <a:solidFill>
                  <a:prstClr val="whit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700" dirty="0">
              <a:solidFill>
                <a:prstClr val="white"/>
              </a:solidFill>
            </a:endParaRPr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>
            <a:off x="2851151" y="2448522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>
            <a:off x="5022851" y="2448522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>
            <a:off x="7152217" y="2448522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>
            <a:off x="9273117" y="2448522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3" name="Rectangle 42"/>
          <p:cNvSpPr>
            <a:spLocks noChangeArrowheads="1"/>
          </p:cNvSpPr>
          <p:nvPr/>
        </p:nvSpPr>
        <p:spPr bwMode="auto">
          <a:xfrm>
            <a:off x="958851" y="5449956"/>
            <a:ext cx="1027218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0" y="336076"/>
            <a:ext cx="4995078" cy="615553"/>
            <a:chOff x="0" y="336076"/>
            <a:chExt cx="4995078" cy="615553"/>
          </a:xfrm>
        </p:grpSpPr>
        <p:sp>
          <p:nvSpPr>
            <p:cNvPr id="27" name="矩形 26"/>
            <p:cNvSpPr/>
            <p:nvPr/>
          </p:nvSpPr>
          <p:spPr>
            <a:xfrm>
              <a:off x="0" y="373385"/>
              <a:ext cx="982639" cy="540935"/>
            </a:xfrm>
            <a:prstGeom prst="rect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82636" y="336076"/>
              <a:ext cx="401244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点击此处输入标题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CLICK HERE TO ADD YOUR TITLE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196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>
            <a:off x="8002558" y="0"/>
            <a:ext cx="4189442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6396" y="2224048"/>
            <a:ext cx="4059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+mn-ea"/>
              </a:rPr>
              <a:t>PART 04</a:t>
            </a:r>
            <a:endParaRPr lang="zh-CN" altLang="en-US" sz="6600" b="1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0" y="3258771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333059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/>
          <p:nvPr/>
        </p:nvGrpSpPr>
        <p:grpSpPr>
          <a:xfrm>
            <a:off x="3870484" y="5379488"/>
            <a:ext cx="2756416" cy="1106425"/>
            <a:chOff x="1979461" y="5237441"/>
            <a:chExt cx="2756416" cy="1106425"/>
          </a:xfrm>
        </p:grpSpPr>
        <p:sp>
          <p:nvSpPr>
            <p:cNvPr id="3" name="Freeform 9"/>
            <p:cNvSpPr/>
            <p:nvPr/>
          </p:nvSpPr>
          <p:spPr>
            <a:xfrm flipH="1">
              <a:off x="1979461" y="5237441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94"/>
            <p:cNvSpPr>
              <a:spLocks/>
            </p:cNvSpPr>
            <p:nvPr/>
          </p:nvSpPr>
          <p:spPr bwMode="auto">
            <a:xfrm>
              <a:off x="3934197" y="5564286"/>
              <a:ext cx="557245" cy="452735"/>
            </a:xfrm>
            <a:custGeom>
              <a:avLst/>
              <a:gdLst>
                <a:gd name="T0" fmla="*/ 506 w 564"/>
                <a:gd name="T1" fmla="*/ 115 h 458"/>
                <a:gd name="T2" fmla="*/ 507 w 564"/>
                <a:gd name="T3" fmla="*/ 129 h 458"/>
                <a:gd name="T4" fmla="*/ 178 w 564"/>
                <a:gd name="T5" fmla="*/ 458 h 458"/>
                <a:gd name="T6" fmla="*/ 0 w 564"/>
                <a:gd name="T7" fmla="*/ 406 h 458"/>
                <a:gd name="T8" fmla="*/ 28 w 564"/>
                <a:gd name="T9" fmla="*/ 408 h 458"/>
                <a:gd name="T10" fmla="*/ 172 w 564"/>
                <a:gd name="T11" fmla="*/ 359 h 458"/>
                <a:gd name="T12" fmla="*/ 64 w 564"/>
                <a:gd name="T13" fmla="*/ 278 h 458"/>
                <a:gd name="T14" fmla="*/ 85 w 564"/>
                <a:gd name="T15" fmla="*/ 280 h 458"/>
                <a:gd name="T16" fmla="*/ 116 w 564"/>
                <a:gd name="T17" fmla="*/ 276 h 458"/>
                <a:gd name="T18" fmla="*/ 23 w 564"/>
                <a:gd name="T19" fmla="*/ 163 h 458"/>
                <a:gd name="T20" fmla="*/ 23 w 564"/>
                <a:gd name="T21" fmla="*/ 162 h 458"/>
                <a:gd name="T22" fmla="*/ 76 w 564"/>
                <a:gd name="T23" fmla="*/ 176 h 458"/>
                <a:gd name="T24" fmla="*/ 24 w 564"/>
                <a:gd name="T25" fmla="*/ 80 h 458"/>
                <a:gd name="T26" fmla="*/ 40 w 564"/>
                <a:gd name="T27" fmla="*/ 22 h 458"/>
                <a:gd name="T28" fmla="*/ 278 w 564"/>
                <a:gd name="T29" fmla="*/ 142 h 458"/>
                <a:gd name="T30" fmla="*/ 275 w 564"/>
                <a:gd name="T31" fmla="*/ 116 h 458"/>
                <a:gd name="T32" fmla="*/ 391 w 564"/>
                <a:gd name="T33" fmla="*/ 0 h 458"/>
                <a:gd name="T34" fmla="*/ 475 w 564"/>
                <a:gd name="T35" fmla="*/ 37 h 458"/>
                <a:gd name="T36" fmla="*/ 548 w 564"/>
                <a:gd name="T37" fmla="*/ 9 h 458"/>
                <a:gd name="T38" fmla="*/ 498 w 564"/>
                <a:gd name="T39" fmla="*/ 73 h 458"/>
                <a:gd name="T40" fmla="*/ 564 w 564"/>
                <a:gd name="T41" fmla="*/ 55 h 458"/>
                <a:gd name="T42" fmla="*/ 506 w 564"/>
                <a:gd name="T43" fmla="*/ 115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4" h="458">
                  <a:moveTo>
                    <a:pt x="506" y="115"/>
                  </a:moveTo>
                  <a:cubicBezTo>
                    <a:pt x="506" y="120"/>
                    <a:pt x="507" y="124"/>
                    <a:pt x="507" y="129"/>
                  </a:cubicBezTo>
                  <a:cubicBezTo>
                    <a:pt x="507" y="282"/>
                    <a:pt x="390" y="458"/>
                    <a:pt x="178" y="458"/>
                  </a:cubicBezTo>
                  <a:cubicBezTo>
                    <a:pt x="112" y="458"/>
                    <a:pt x="52" y="439"/>
                    <a:pt x="0" y="406"/>
                  </a:cubicBezTo>
                  <a:cubicBezTo>
                    <a:pt x="10" y="408"/>
                    <a:pt x="19" y="408"/>
                    <a:pt x="28" y="408"/>
                  </a:cubicBezTo>
                  <a:cubicBezTo>
                    <a:pt x="82" y="408"/>
                    <a:pt x="132" y="390"/>
                    <a:pt x="172" y="359"/>
                  </a:cubicBezTo>
                  <a:cubicBezTo>
                    <a:pt x="121" y="358"/>
                    <a:pt x="78" y="324"/>
                    <a:pt x="64" y="278"/>
                  </a:cubicBezTo>
                  <a:cubicBezTo>
                    <a:pt x="71" y="280"/>
                    <a:pt x="78" y="280"/>
                    <a:pt x="85" y="280"/>
                  </a:cubicBezTo>
                  <a:cubicBezTo>
                    <a:pt x="96" y="280"/>
                    <a:pt x="106" y="279"/>
                    <a:pt x="116" y="276"/>
                  </a:cubicBezTo>
                  <a:cubicBezTo>
                    <a:pt x="63" y="266"/>
                    <a:pt x="23" y="219"/>
                    <a:pt x="23" y="163"/>
                  </a:cubicBezTo>
                  <a:cubicBezTo>
                    <a:pt x="23" y="162"/>
                    <a:pt x="23" y="162"/>
                    <a:pt x="23" y="162"/>
                  </a:cubicBezTo>
                  <a:cubicBezTo>
                    <a:pt x="39" y="170"/>
                    <a:pt x="57" y="175"/>
                    <a:pt x="76" y="176"/>
                  </a:cubicBezTo>
                  <a:cubicBezTo>
                    <a:pt x="44" y="155"/>
                    <a:pt x="24" y="120"/>
                    <a:pt x="24" y="80"/>
                  </a:cubicBezTo>
                  <a:cubicBezTo>
                    <a:pt x="24" y="59"/>
                    <a:pt x="30" y="39"/>
                    <a:pt x="40" y="22"/>
                  </a:cubicBezTo>
                  <a:cubicBezTo>
                    <a:pt x="97" y="92"/>
                    <a:pt x="182" y="138"/>
                    <a:pt x="278" y="142"/>
                  </a:cubicBezTo>
                  <a:cubicBezTo>
                    <a:pt x="276" y="134"/>
                    <a:pt x="275" y="125"/>
                    <a:pt x="275" y="116"/>
                  </a:cubicBezTo>
                  <a:cubicBezTo>
                    <a:pt x="275" y="52"/>
                    <a:pt x="327" y="0"/>
                    <a:pt x="391" y="0"/>
                  </a:cubicBezTo>
                  <a:cubicBezTo>
                    <a:pt x="424" y="0"/>
                    <a:pt x="454" y="15"/>
                    <a:pt x="475" y="37"/>
                  </a:cubicBezTo>
                  <a:cubicBezTo>
                    <a:pt x="501" y="32"/>
                    <a:pt x="526" y="22"/>
                    <a:pt x="548" y="9"/>
                  </a:cubicBezTo>
                  <a:cubicBezTo>
                    <a:pt x="540" y="36"/>
                    <a:pt x="521" y="59"/>
                    <a:pt x="498" y="73"/>
                  </a:cubicBezTo>
                  <a:cubicBezTo>
                    <a:pt x="521" y="70"/>
                    <a:pt x="543" y="64"/>
                    <a:pt x="564" y="55"/>
                  </a:cubicBezTo>
                  <a:cubicBezTo>
                    <a:pt x="548" y="78"/>
                    <a:pt x="529" y="98"/>
                    <a:pt x="506" y="1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9"/>
            <p:cNvSpPr txBox="1"/>
            <p:nvPr/>
          </p:nvSpPr>
          <p:spPr>
            <a:xfrm>
              <a:off x="2351536" y="5605987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TWITTER</a:t>
              </a:r>
              <a:endParaRPr lang="en-GB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565100" y="4109640"/>
            <a:ext cx="2756416" cy="1106425"/>
            <a:chOff x="4461401" y="4131016"/>
            <a:chExt cx="2756416" cy="1106425"/>
          </a:xfrm>
        </p:grpSpPr>
        <p:sp>
          <p:nvSpPr>
            <p:cNvPr id="7" name="Freeform 14"/>
            <p:cNvSpPr/>
            <p:nvPr/>
          </p:nvSpPr>
          <p:spPr>
            <a:xfrm>
              <a:off x="4461401" y="4131016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41"/>
            <p:cNvGrpSpPr/>
            <p:nvPr/>
          </p:nvGrpSpPr>
          <p:grpSpPr>
            <a:xfrm>
              <a:off x="4598469" y="4522646"/>
              <a:ext cx="782812" cy="323163"/>
              <a:chOff x="1187275" y="2452546"/>
              <a:chExt cx="861093" cy="355479"/>
            </a:xfrm>
            <a:solidFill>
              <a:schemeClr val="bg2"/>
            </a:solidFill>
          </p:grpSpPr>
          <p:sp>
            <p:nvSpPr>
              <p:cNvPr id="10" name="Freeform 102"/>
              <p:cNvSpPr>
                <a:spLocks/>
              </p:cNvSpPr>
              <p:nvPr/>
            </p:nvSpPr>
            <p:spPr bwMode="auto">
              <a:xfrm>
                <a:off x="1838312" y="2595950"/>
                <a:ext cx="30296" cy="119166"/>
              </a:xfrm>
              <a:custGeom>
                <a:avLst/>
                <a:gdLst>
                  <a:gd name="T0" fmla="*/ 10 w 19"/>
                  <a:gd name="T1" fmla="*/ 0 h 75"/>
                  <a:gd name="T2" fmla="*/ 0 w 19"/>
                  <a:gd name="T3" fmla="*/ 5 h 75"/>
                  <a:gd name="T4" fmla="*/ 0 w 19"/>
                  <a:gd name="T5" fmla="*/ 70 h 75"/>
                  <a:gd name="T6" fmla="*/ 10 w 19"/>
                  <a:gd name="T7" fmla="*/ 75 h 75"/>
                  <a:gd name="T8" fmla="*/ 19 w 19"/>
                  <a:gd name="T9" fmla="*/ 60 h 75"/>
                  <a:gd name="T10" fmla="*/ 19 w 19"/>
                  <a:gd name="T11" fmla="*/ 15 h 75"/>
                  <a:gd name="T12" fmla="*/ 10 w 19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75">
                    <a:moveTo>
                      <a:pt x="10" y="0"/>
                    </a:moveTo>
                    <a:cubicBezTo>
                      <a:pt x="7" y="0"/>
                      <a:pt x="6" y="2"/>
                      <a:pt x="0" y="5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6" y="73"/>
                      <a:pt x="7" y="75"/>
                      <a:pt x="10" y="75"/>
                    </a:cubicBezTo>
                    <a:cubicBezTo>
                      <a:pt x="15" y="75"/>
                      <a:pt x="19" y="70"/>
                      <a:pt x="19" y="60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5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Freeform 103"/>
              <p:cNvSpPr>
                <a:spLocks/>
              </p:cNvSpPr>
              <p:nvPr/>
            </p:nvSpPr>
            <p:spPr bwMode="auto">
              <a:xfrm>
                <a:off x="1426280" y="2569019"/>
                <a:ext cx="92236" cy="175046"/>
              </a:xfrm>
              <a:custGeom>
                <a:avLst/>
                <a:gdLst>
                  <a:gd name="T0" fmla="*/ 39 w 58"/>
                  <a:gd name="T1" fmla="*/ 82 h 110"/>
                  <a:gd name="T2" fmla="*/ 24 w 58"/>
                  <a:gd name="T3" fmla="*/ 91 h 110"/>
                  <a:gd name="T4" fmla="*/ 20 w 58"/>
                  <a:gd name="T5" fmla="*/ 87 h 110"/>
                  <a:gd name="T6" fmla="*/ 19 w 58"/>
                  <a:gd name="T7" fmla="*/ 79 h 110"/>
                  <a:gd name="T8" fmla="*/ 19 w 58"/>
                  <a:gd name="T9" fmla="*/ 0 h 110"/>
                  <a:gd name="T10" fmla="*/ 0 w 58"/>
                  <a:gd name="T11" fmla="*/ 0 h 110"/>
                  <a:gd name="T12" fmla="*/ 0 w 58"/>
                  <a:gd name="T13" fmla="*/ 85 h 110"/>
                  <a:gd name="T14" fmla="*/ 1 w 58"/>
                  <a:gd name="T15" fmla="*/ 101 h 110"/>
                  <a:gd name="T16" fmla="*/ 15 w 58"/>
                  <a:gd name="T17" fmla="*/ 109 h 110"/>
                  <a:gd name="T18" fmla="*/ 39 w 58"/>
                  <a:gd name="T19" fmla="*/ 96 h 110"/>
                  <a:gd name="T20" fmla="*/ 39 w 58"/>
                  <a:gd name="T21" fmla="*/ 110 h 110"/>
                  <a:gd name="T22" fmla="*/ 58 w 58"/>
                  <a:gd name="T23" fmla="*/ 110 h 110"/>
                  <a:gd name="T24" fmla="*/ 58 w 58"/>
                  <a:gd name="T25" fmla="*/ 0 h 110"/>
                  <a:gd name="T26" fmla="*/ 39 w 58"/>
                  <a:gd name="T27" fmla="*/ 0 h 110"/>
                  <a:gd name="T28" fmla="*/ 39 w 58"/>
                  <a:gd name="T29" fmla="*/ 8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110">
                    <a:moveTo>
                      <a:pt x="39" y="82"/>
                    </a:moveTo>
                    <a:cubicBezTo>
                      <a:pt x="32" y="88"/>
                      <a:pt x="28" y="91"/>
                      <a:pt x="24" y="91"/>
                    </a:cubicBezTo>
                    <a:cubicBezTo>
                      <a:pt x="22" y="91"/>
                      <a:pt x="20" y="90"/>
                      <a:pt x="20" y="87"/>
                    </a:cubicBezTo>
                    <a:cubicBezTo>
                      <a:pt x="19" y="86"/>
                      <a:pt x="19" y="84"/>
                      <a:pt x="19" y="79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0" y="98"/>
                      <a:pt x="1" y="101"/>
                    </a:cubicBezTo>
                    <a:cubicBezTo>
                      <a:pt x="3" y="107"/>
                      <a:pt x="9" y="109"/>
                      <a:pt x="15" y="109"/>
                    </a:cubicBezTo>
                    <a:cubicBezTo>
                      <a:pt x="22" y="109"/>
                      <a:pt x="32" y="105"/>
                      <a:pt x="39" y="96"/>
                    </a:cubicBezTo>
                    <a:cubicBezTo>
                      <a:pt x="39" y="110"/>
                      <a:pt x="39" y="110"/>
                      <a:pt x="39" y="110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39" y="0"/>
                      <a:pt x="39" y="0"/>
                      <a:pt x="39" y="0"/>
                    </a:cubicBezTo>
                    <a:lnTo>
                      <a:pt x="39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104"/>
              <p:cNvSpPr>
                <a:spLocks noEditPoints="1"/>
              </p:cNvSpPr>
              <p:nvPr/>
            </p:nvSpPr>
            <p:spPr bwMode="auto">
              <a:xfrm>
                <a:off x="1313173" y="2567673"/>
                <a:ext cx="92236" cy="175046"/>
              </a:xfrm>
              <a:custGeom>
                <a:avLst/>
                <a:gdLst>
                  <a:gd name="T0" fmla="*/ 24 w 58"/>
                  <a:gd name="T1" fmla="*/ 0 h 110"/>
                  <a:gd name="T2" fmla="*/ 4 w 58"/>
                  <a:gd name="T3" fmla="*/ 11 h 110"/>
                  <a:gd name="T4" fmla="*/ 0 w 58"/>
                  <a:gd name="T5" fmla="*/ 36 h 110"/>
                  <a:gd name="T6" fmla="*/ 0 w 58"/>
                  <a:gd name="T7" fmla="*/ 74 h 110"/>
                  <a:gd name="T8" fmla="*/ 4 w 58"/>
                  <a:gd name="T9" fmla="*/ 99 h 110"/>
                  <a:gd name="T10" fmla="*/ 25 w 58"/>
                  <a:gd name="T11" fmla="*/ 110 h 110"/>
                  <a:gd name="T12" fmla="*/ 50 w 58"/>
                  <a:gd name="T13" fmla="*/ 99 h 110"/>
                  <a:gd name="T14" fmla="*/ 58 w 58"/>
                  <a:gd name="T15" fmla="*/ 74 h 110"/>
                  <a:gd name="T16" fmla="*/ 58 w 58"/>
                  <a:gd name="T17" fmla="*/ 36 h 110"/>
                  <a:gd name="T18" fmla="*/ 49 w 58"/>
                  <a:gd name="T19" fmla="*/ 11 h 110"/>
                  <a:gd name="T20" fmla="*/ 24 w 58"/>
                  <a:gd name="T21" fmla="*/ 0 h 110"/>
                  <a:gd name="T22" fmla="*/ 38 w 58"/>
                  <a:gd name="T23" fmla="*/ 77 h 110"/>
                  <a:gd name="T24" fmla="*/ 29 w 58"/>
                  <a:gd name="T25" fmla="*/ 92 h 110"/>
                  <a:gd name="T26" fmla="*/ 19 w 58"/>
                  <a:gd name="T27" fmla="*/ 77 h 110"/>
                  <a:gd name="T28" fmla="*/ 19 w 58"/>
                  <a:gd name="T29" fmla="*/ 32 h 110"/>
                  <a:gd name="T30" fmla="*/ 29 w 58"/>
                  <a:gd name="T31" fmla="*/ 17 h 110"/>
                  <a:gd name="T32" fmla="*/ 38 w 58"/>
                  <a:gd name="T33" fmla="*/ 32 h 110"/>
                  <a:gd name="T34" fmla="*/ 38 w 58"/>
                  <a:gd name="T35" fmla="*/ 7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" h="110">
                    <a:moveTo>
                      <a:pt x="24" y="0"/>
                    </a:moveTo>
                    <a:cubicBezTo>
                      <a:pt x="15" y="0"/>
                      <a:pt x="9" y="3"/>
                      <a:pt x="4" y="11"/>
                    </a:cubicBezTo>
                    <a:cubicBezTo>
                      <a:pt x="0" y="16"/>
                      <a:pt x="0" y="25"/>
                      <a:pt x="0" y="36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85"/>
                      <a:pt x="0" y="94"/>
                      <a:pt x="4" y="99"/>
                    </a:cubicBezTo>
                    <a:cubicBezTo>
                      <a:pt x="9" y="106"/>
                      <a:pt x="16" y="110"/>
                      <a:pt x="25" y="110"/>
                    </a:cubicBezTo>
                    <a:cubicBezTo>
                      <a:pt x="35" y="110"/>
                      <a:pt x="45" y="106"/>
                      <a:pt x="50" y="99"/>
                    </a:cubicBezTo>
                    <a:cubicBezTo>
                      <a:pt x="54" y="94"/>
                      <a:pt x="58" y="85"/>
                      <a:pt x="58" y="74"/>
                    </a:cubicBezTo>
                    <a:cubicBezTo>
                      <a:pt x="58" y="36"/>
                      <a:pt x="58" y="36"/>
                      <a:pt x="58" y="36"/>
                    </a:cubicBezTo>
                    <a:cubicBezTo>
                      <a:pt x="58" y="25"/>
                      <a:pt x="54" y="16"/>
                      <a:pt x="49" y="11"/>
                    </a:cubicBezTo>
                    <a:cubicBezTo>
                      <a:pt x="44" y="3"/>
                      <a:pt x="34" y="0"/>
                      <a:pt x="24" y="0"/>
                    </a:cubicBezTo>
                    <a:close/>
                    <a:moveTo>
                      <a:pt x="38" y="77"/>
                    </a:moveTo>
                    <a:cubicBezTo>
                      <a:pt x="38" y="87"/>
                      <a:pt x="35" y="92"/>
                      <a:pt x="29" y="92"/>
                    </a:cubicBezTo>
                    <a:cubicBezTo>
                      <a:pt x="22" y="92"/>
                      <a:pt x="19" y="87"/>
                      <a:pt x="19" y="7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22"/>
                      <a:pt x="22" y="17"/>
                      <a:pt x="29" y="17"/>
                    </a:cubicBezTo>
                    <a:cubicBezTo>
                      <a:pt x="35" y="17"/>
                      <a:pt x="38" y="22"/>
                      <a:pt x="38" y="32"/>
                    </a:cubicBezTo>
                    <a:lnTo>
                      <a:pt x="38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105"/>
              <p:cNvSpPr>
                <a:spLocks/>
              </p:cNvSpPr>
              <p:nvPr/>
            </p:nvSpPr>
            <p:spPr bwMode="auto">
              <a:xfrm>
                <a:off x="1951419" y="2595950"/>
                <a:ext cx="30296" cy="44435"/>
              </a:xfrm>
              <a:custGeom>
                <a:avLst/>
                <a:gdLst>
                  <a:gd name="T0" fmla="*/ 9 w 19"/>
                  <a:gd name="T1" fmla="*/ 0 h 28"/>
                  <a:gd name="T2" fmla="*/ 0 w 19"/>
                  <a:gd name="T3" fmla="*/ 15 h 28"/>
                  <a:gd name="T4" fmla="*/ 0 w 19"/>
                  <a:gd name="T5" fmla="*/ 28 h 28"/>
                  <a:gd name="T6" fmla="*/ 19 w 19"/>
                  <a:gd name="T7" fmla="*/ 28 h 28"/>
                  <a:gd name="T8" fmla="*/ 19 w 19"/>
                  <a:gd name="T9" fmla="*/ 15 h 28"/>
                  <a:gd name="T10" fmla="*/ 9 w 19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8">
                    <a:moveTo>
                      <a:pt x="9" y="0"/>
                    </a:moveTo>
                    <a:cubicBezTo>
                      <a:pt x="3" y="0"/>
                      <a:pt x="0" y="5"/>
                      <a:pt x="0" y="1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5"/>
                      <a:pt x="16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106"/>
              <p:cNvSpPr>
                <a:spLocks noEditPoints="1"/>
              </p:cNvSpPr>
              <p:nvPr/>
            </p:nvSpPr>
            <p:spPr bwMode="auto">
              <a:xfrm>
                <a:off x="1539387" y="2452546"/>
                <a:ext cx="508981" cy="355479"/>
              </a:xfrm>
              <a:custGeom>
                <a:avLst/>
                <a:gdLst>
                  <a:gd name="T0" fmla="*/ 160 w 320"/>
                  <a:gd name="T1" fmla="*/ 0 h 223"/>
                  <a:gd name="T2" fmla="*/ 6 w 320"/>
                  <a:gd name="T3" fmla="*/ 36 h 223"/>
                  <a:gd name="T4" fmla="*/ 6 w 320"/>
                  <a:gd name="T5" fmla="*/ 187 h 223"/>
                  <a:gd name="T6" fmla="*/ 160 w 320"/>
                  <a:gd name="T7" fmla="*/ 223 h 223"/>
                  <a:gd name="T8" fmla="*/ 314 w 320"/>
                  <a:gd name="T9" fmla="*/ 187 h 223"/>
                  <a:gd name="T10" fmla="*/ 314 w 320"/>
                  <a:gd name="T11" fmla="*/ 36 h 223"/>
                  <a:gd name="T12" fmla="*/ 97 w 320"/>
                  <a:gd name="T13" fmla="*/ 60 h 223"/>
                  <a:gd name="T14" fmla="*/ 71 w 320"/>
                  <a:gd name="T15" fmla="*/ 183 h 223"/>
                  <a:gd name="T16" fmla="*/ 52 w 320"/>
                  <a:gd name="T17" fmla="*/ 60 h 223"/>
                  <a:gd name="T18" fmla="*/ 26 w 320"/>
                  <a:gd name="T19" fmla="*/ 40 h 223"/>
                  <a:gd name="T20" fmla="*/ 97 w 320"/>
                  <a:gd name="T21" fmla="*/ 60 h 223"/>
                  <a:gd name="T22" fmla="*/ 136 w 320"/>
                  <a:gd name="T23" fmla="*/ 183 h 223"/>
                  <a:gd name="T24" fmla="*/ 111 w 320"/>
                  <a:gd name="T25" fmla="*/ 182 h 223"/>
                  <a:gd name="T26" fmla="*/ 97 w 320"/>
                  <a:gd name="T27" fmla="*/ 158 h 223"/>
                  <a:gd name="T28" fmla="*/ 116 w 320"/>
                  <a:gd name="T29" fmla="*/ 73 h 223"/>
                  <a:gd name="T30" fmla="*/ 115 w 320"/>
                  <a:gd name="T31" fmla="*/ 160 h 223"/>
                  <a:gd name="T32" fmla="*/ 136 w 320"/>
                  <a:gd name="T33" fmla="*/ 156 h 223"/>
                  <a:gd name="T34" fmla="*/ 155 w 320"/>
                  <a:gd name="T35" fmla="*/ 73 h 223"/>
                  <a:gd name="T36" fmla="*/ 226 w 320"/>
                  <a:gd name="T37" fmla="*/ 149 h 223"/>
                  <a:gd name="T38" fmla="*/ 207 w 320"/>
                  <a:gd name="T39" fmla="*/ 182 h 223"/>
                  <a:gd name="T40" fmla="*/ 188 w 320"/>
                  <a:gd name="T41" fmla="*/ 183 h 223"/>
                  <a:gd name="T42" fmla="*/ 168 w 320"/>
                  <a:gd name="T43" fmla="*/ 40 h 223"/>
                  <a:gd name="T44" fmla="*/ 188 w 320"/>
                  <a:gd name="T45" fmla="*/ 84 h 223"/>
                  <a:gd name="T46" fmla="*/ 223 w 320"/>
                  <a:gd name="T47" fmla="*/ 85 h 223"/>
                  <a:gd name="T48" fmla="*/ 226 w 320"/>
                  <a:gd name="T49" fmla="*/ 149 h 223"/>
                  <a:gd name="T50" fmla="*/ 259 w 320"/>
                  <a:gd name="T51" fmla="*/ 131 h 223"/>
                  <a:gd name="T52" fmla="*/ 268 w 320"/>
                  <a:gd name="T53" fmla="*/ 165 h 223"/>
                  <a:gd name="T54" fmla="*/ 276 w 320"/>
                  <a:gd name="T55" fmla="*/ 144 h 223"/>
                  <a:gd name="T56" fmla="*/ 298 w 320"/>
                  <a:gd name="T57" fmla="*/ 147 h 223"/>
                  <a:gd name="T58" fmla="*/ 291 w 320"/>
                  <a:gd name="T59" fmla="*/ 171 h 223"/>
                  <a:gd name="T60" fmla="*/ 245 w 320"/>
                  <a:gd name="T61" fmla="*/ 171 h 223"/>
                  <a:gd name="T62" fmla="*/ 239 w 320"/>
                  <a:gd name="T63" fmla="*/ 109 h 223"/>
                  <a:gd name="T64" fmla="*/ 267 w 320"/>
                  <a:gd name="T65" fmla="*/ 73 h 223"/>
                  <a:gd name="T66" fmla="*/ 298 w 320"/>
                  <a:gd name="T67" fmla="*/ 109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0" h="223">
                    <a:moveTo>
                      <a:pt x="280" y="5"/>
                    </a:moveTo>
                    <a:cubicBezTo>
                      <a:pt x="240" y="0"/>
                      <a:pt x="200" y="0"/>
                      <a:pt x="160" y="0"/>
                    </a:cubicBezTo>
                    <a:cubicBezTo>
                      <a:pt x="120" y="0"/>
                      <a:pt x="80" y="0"/>
                      <a:pt x="41" y="5"/>
                    </a:cubicBezTo>
                    <a:cubicBezTo>
                      <a:pt x="24" y="7"/>
                      <a:pt x="10" y="19"/>
                      <a:pt x="6" y="36"/>
                    </a:cubicBezTo>
                    <a:cubicBezTo>
                      <a:pt x="1" y="60"/>
                      <a:pt x="0" y="87"/>
                      <a:pt x="0" y="112"/>
                    </a:cubicBezTo>
                    <a:cubicBezTo>
                      <a:pt x="0" y="136"/>
                      <a:pt x="0" y="163"/>
                      <a:pt x="6" y="187"/>
                    </a:cubicBezTo>
                    <a:cubicBezTo>
                      <a:pt x="10" y="204"/>
                      <a:pt x="24" y="217"/>
                      <a:pt x="41" y="218"/>
                    </a:cubicBezTo>
                    <a:cubicBezTo>
                      <a:pt x="80" y="223"/>
                      <a:pt x="120" y="223"/>
                      <a:pt x="160" y="223"/>
                    </a:cubicBezTo>
                    <a:cubicBezTo>
                      <a:pt x="200" y="223"/>
                      <a:pt x="240" y="223"/>
                      <a:pt x="280" y="218"/>
                    </a:cubicBezTo>
                    <a:cubicBezTo>
                      <a:pt x="296" y="217"/>
                      <a:pt x="310" y="204"/>
                      <a:pt x="314" y="187"/>
                    </a:cubicBezTo>
                    <a:cubicBezTo>
                      <a:pt x="320" y="163"/>
                      <a:pt x="320" y="136"/>
                      <a:pt x="320" y="112"/>
                    </a:cubicBezTo>
                    <a:cubicBezTo>
                      <a:pt x="320" y="87"/>
                      <a:pt x="320" y="60"/>
                      <a:pt x="314" y="36"/>
                    </a:cubicBezTo>
                    <a:cubicBezTo>
                      <a:pt x="310" y="19"/>
                      <a:pt x="296" y="7"/>
                      <a:pt x="280" y="5"/>
                    </a:cubicBezTo>
                    <a:close/>
                    <a:moveTo>
                      <a:pt x="97" y="60"/>
                    </a:moveTo>
                    <a:cubicBezTo>
                      <a:pt x="71" y="60"/>
                      <a:pt x="71" y="60"/>
                      <a:pt x="71" y="60"/>
                    </a:cubicBezTo>
                    <a:cubicBezTo>
                      <a:pt x="71" y="183"/>
                      <a:pt x="71" y="183"/>
                      <a:pt x="71" y="18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26" y="60"/>
                      <a:pt x="26" y="60"/>
                      <a:pt x="26" y="6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97" y="40"/>
                      <a:pt x="97" y="40"/>
                      <a:pt x="97" y="40"/>
                    </a:cubicBezTo>
                    <a:lnTo>
                      <a:pt x="97" y="60"/>
                    </a:lnTo>
                    <a:close/>
                    <a:moveTo>
                      <a:pt x="155" y="183"/>
                    </a:moveTo>
                    <a:cubicBezTo>
                      <a:pt x="136" y="183"/>
                      <a:pt x="136" y="183"/>
                      <a:pt x="136" y="183"/>
                    </a:cubicBezTo>
                    <a:cubicBezTo>
                      <a:pt x="136" y="169"/>
                      <a:pt x="136" y="169"/>
                      <a:pt x="136" y="169"/>
                    </a:cubicBezTo>
                    <a:cubicBezTo>
                      <a:pt x="123" y="178"/>
                      <a:pt x="118" y="182"/>
                      <a:pt x="111" y="182"/>
                    </a:cubicBezTo>
                    <a:cubicBezTo>
                      <a:pt x="105" y="182"/>
                      <a:pt x="101" y="180"/>
                      <a:pt x="99" y="174"/>
                    </a:cubicBezTo>
                    <a:cubicBezTo>
                      <a:pt x="98" y="171"/>
                      <a:pt x="97" y="166"/>
                      <a:pt x="97" y="158"/>
                    </a:cubicBezTo>
                    <a:cubicBezTo>
                      <a:pt x="97" y="73"/>
                      <a:pt x="97" y="73"/>
                      <a:pt x="97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153"/>
                      <a:pt x="116" y="153"/>
                      <a:pt x="116" y="153"/>
                    </a:cubicBezTo>
                    <a:cubicBezTo>
                      <a:pt x="116" y="157"/>
                      <a:pt x="115" y="159"/>
                      <a:pt x="115" y="160"/>
                    </a:cubicBezTo>
                    <a:cubicBezTo>
                      <a:pt x="116" y="163"/>
                      <a:pt x="119" y="165"/>
                      <a:pt x="122" y="165"/>
                    </a:cubicBezTo>
                    <a:cubicBezTo>
                      <a:pt x="126" y="165"/>
                      <a:pt x="129" y="162"/>
                      <a:pt x="136" y="156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55" y="73"/>
                      <a:pt x="155" y="73"/>
                      <a:pt x="155" y="73"/>
                    </a:cubicBezTo>
                    <a:lnTo>
                      <a:pt x="155" y="183"/>
                    </a:lnTo>
                    <a:close/>
                    <a:moveTo>
                      <a:pt x="226" y="149"/>
                    </a:moveTo>
                    <a:cubicBezTo>
                      <a:pt x="226" y="159"/>
                      <a:pt x="224" y="166"/>
                      <a:pt x="223" y="170"/>
                    </a:cubicBezTo>
                    <a:cubicBezTo>
                      <a:pt x="220" y="178"/>
                      <a:pt x="215" y="182"/>
                      <a:pt x="207" y="182"/>
                    </a:cubicBezTo>
                    <a:cubicBezTo>
                      <a:pt x="201" y="182"/>
                      <a:pt x="194" y="178"/>
                      <a:pt x="188" y="170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68" y="183"/>
                      <a:pt x="168" y="183"/>
                      <a:pt x="168" y="183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88" y="40"/>
                      <a:pt x="188" y="40"/>
                      <a:pt x="188" y="40"/>
                    </a:cubicBezTo>
                    <a:cubicBezTo>
                      <a:pt x="188" y="84"/>
                      <a:pt x="188" y="84"/>
                      <a:pt x="188" y="84"/>
                    </a:cubicBezTo>
                    <a:cubicBezTo>
                      <a:pt x="194" y="77"/>
                      <a:pt x="200" y="73"/>
                      <a:pt x="207" y="73"/>
                    </a:cubicBezTo>
                    <a:cubicBezTo>
                      <a:pt x="214" y="73"/>
                      <a:pt x="221" y="77"/>
                      <a:pt x="223" y="85"/>
                    </a:cubicBezTo>
                    <a:cubicBezTo>
                      <a:pt x="225" y="89"/>
                      <a:pt x="226" y="96"/>
                      <a:pt x="226" y="106"/>
                    </a:cubicBezTo>
                    <a:lnTo>
                      <a:pt x="226" y="149"/>
                    </a:lnTo>
                    <a:close/>
                    <a:moveTo>
                      <a:pt x="298" y="131"/>
                    </a:moveTo>
                    <a:cubicBezTo>
                      <a:pt x="259" y="131"/>
                      <a:pt x="259" y="131"/>
                      <a:pt x="259" y="131"/>
                    </a:cubicBezTo>
                    <a:cubicBezTo>
                      <a:pt x="259" y="150"/>
                      <a:pt x="259" y="150"/>
                      <a:pt x="259" y="150"/>
                    </a:cubicBezTo>
                    <a:cubicBezTo>
                      <a:pt x="259" y="160"/>
                      <a:pt x="261" y="165"/>
                      <a:pt x="268" y="165"/>
                    </a:cubicBezTo>
                    <a:cubicBezTo>
                      <a:pt x="273" y="165"/>
                      <a:pt x="275" y="162"/>
                      <a:pt x="276" y="157"/>
                    </a:cubicBezTo>
                    <a:cubicBezTo>
                      <a:pt x="276" y="156"/>
                      <a:pt x="276" y="150"/>
                      <a:pt x="276" y="144"/>
                    </a:cubicBezTo>
                    <a:cubicBezTo>
                      <a:pt x="298" y="144"/>
                      <a:pt x="298" y="144"/>
                      <a:pt x="298" y="144"/>
                    </a:cubicBezTo>
                    <a:cubicBezTo>
                      <a:pt x="298" y="147"/>
                      <a:pt x="298" y="147"/>
                      <a:pt x="298" y="147"/>
                    </a:cubicBezTo>
                    <a:cubicBezTo>
                      <a:pt x="298" y="153"/>
                      <a:pt x="296" y="157"/>
                      <a:pt x="296" y="159"/>
                    </a:cubicBezTo>
                    <a:cubicBezTo>
                      <a:pt x="296" y="163"/>
                      <a:pt x="294" y="167"/>
                      <a:pt x="291" y="171"/>
                    </a:cubicBezTo>
                    <a:cubicBezTo>
                      <a:pt x="286" y="178"/>
                      <a:pt x="278" y="182"/>
                      <a:pt x="268" y="182"/>
                    </a:cubicBezTo>
                    <a:cubicBezTo>
                      <a:pt x="258" y="182"/>
                      <a:pt x="251" y="178"/>
                      <a:pt x="245" y="171"/>
                    </a:cubicBezTo>
                    <a:cubicBezTo>
                      <a:pt x="241" y="166"/>
                      <a:pt x="239" y="157"/>
                      <a:pt x="239" y="146"/>
                    </a:cubicBezTo>
                    <a:cubicBezTo>
                      <a:pt x="239" y="109"/>
                      <a:pt x="239" y="109"/>
                      <a:pt x="239" y="109"/>
                    </a:cubicBezTo>
                    <a:cubicBezTo>
                      <a:pt x="239" y="98"/>
                      <a:pt x="241" y="89"/>
                      <a:pt x="245" y="84"/>
                    </a:cubicBezTo>
                    <a:cubicBezTo>
                      <a:pt x="250" y="77"/>
                      <a:pt x="258" y="73"/>
                      <a:pt x="267" y="73"/>
                    </a:cubicBezTo>
                    <a:cubicBezTo>
                      <a:pt x="277" y="73"/>
                      <a:pt x="285" y="77"/>
                      <a:pt x="291" y="84"/>
                    </a:cubicBezTo>
                    <a:cubicBezTo>
                      <a:pt x="295" y="89"/>
                      <a:pt x="298" y="98"/>
                      <a:pt x="298" y="109"/>
                    </a:cubicBezTo>
                    <a:lnTo>
                      <a:pt x="298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07"/>
              <p:cNvSpPr>
                <a:spLocks/>
              </p:cNvSpPr>
              <p:nvPr/>
            </p:nvSpPr>
            <p:spPr bwMode="auto">
              <a:xfrm>
                <a:off x="1187275" y="2507080"/>
                <a:ext cx="119839" cy="236986"/>
              </a:xfrm>
              <a:custGeom>
                <a:avLst/>
                <a:gdLst>
                  <a:gd name="T0" fmla="*/ 38 w 75"/>
                  <a:gd name="T1" fmla="*/ 57 h 149"/>
                  <a:gd name="T2" fmla="*/ 23 w 75"/>
                  <a:gd name="T3" fmla="*/ 0 h 149"/>
                  <a:gd name="T4" fmla="*/ 0 w 75"/>
                  <a:gd name="T5" fmla="*/ 0 h 149"/>
                  <a:gd name="T6" fmla="*/ 14 w 75"/>
                  <a:gd name="T7" fmla="*/ 41 h 149"/>
                  <a:gd name="T8" fmla="*/ 27 w 75"/>
                  <a:gd name="T9" fmla="*/ 88 h 149"/>
                  <a:gd name="T10" fmla="*/ 27 w 75"/>
                  <a:gd name="T11" fmla="*/ 149 h 149"/>
                  <a:gd name="T12" fmla="*/ 53 w 75"/>
                  <a:gd name="T13" fmla="*/ 149 h 149"/>
                  <a:gd name="T14" fmla="*/ 53 w 75"/>
                  <a:gd name="T15" fmla="*/ 88 h 149"/>
                  <a:gd name="T16" fmla="*/ 75 w 75"/>
                  <a:gd name="T17" fmla="*/ 0 h 149"/>
                  <a:gd name="T18" fmla="*/ 53 w 75"/>
                  <a:gd name="T19" fmla="*/ 0 h 149"/>
                  <a:gd name="T20" fmla="*/ 38 w 75"/>
                  <a:gd name="T21" fmla="*/ 5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149">
                    <a:moveTo>
                      <a:pt x="38" y="57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3"/>
                      <a:pt x="9" y="28"/>
                      <a:pt x="14" y="41"/>
                    </a:cubicBezTo>
                    <a:cubicBezTo>
                      <a:pt x="21" y="61"/>
                      <a:pt x="27" y="78"/>
                      <a:pt x="27" y="88"/>
                    </a:cubicBezTo>
                    <a:cubicBezTo>
                      <a:pt x="27" y="149"/>
                      <a:pt x="27" y="149"/>
                      <a:pt x="27" y="149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38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TextBox 50"/>
            <p:cNvSpPr txBox="1"/>
            <p:nvPr/>
          </p:nvSpPr>
          <p:spPr>
            <a:xfrm>
              <a:off x="5502792" y="4488544"/>
              <a:ext cx="1313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YOUTUBE</a:t>
              </a:r>
              <a:endParaRPr lang="en-GB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55"/>
          <p:cNvGrpSpPr/>
          <p:nvPr/>
        </p:nvGrpSpPr>
        <p:grpSpPr>
          <a:xfrm>
            <a:off x="5565100" y="1564406"/>
            <a:ext cx="2756416" cy="1106425"/>
            <a:chOff x="6556634" y="3024592"/>
            <a:chExt cx="2756416" cy="1106425"/>
          </a:xfrm>
        </p:grpSpPr>
        <p:sp>
          <p:nvSpPr>
            <p:cNvPr id="17" name="Freeform 15"/>
            <p:cNvSpPr/>
            <p:nvPr/>
          </p:nvSpPr>
          <p:spPr>
            <a:xfrm>
              <a:off x="6556634" y="3024592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09"/>
            <p:cNvSpPr>
              <a:spLocks noEditPoints="1"/>
            </p:cNvSpPr>
            <p:nvPr/>
          </p:nvSpPr>
          <p:spPr bwMode="auto">
            <a:xfrm>
              <a:off x="6836922" y="3316535"/>
              <a:ext cx="534565" cy="542644"/>
            </a:xfrm>
            <a:custGeom>
              <a:avLst/>
              <a:gdLst>
                <a:gd name="T0" fmla="*/ 326 w 336"/>
                <a:gd name="T1" fmla="*/ 207 h 341"/>
                <a:gd name="T2" fmla="*/ 330 w 336"/>
                <a:gd name="T3" fmla="*/ 173 h 341"/>
                <a:gd name="T4" fmla="*/ 170 w 336"/>
                <a:gd name="T5" fmla="*/ 12 h 341"/>
                <a:gd name="T6" fmla="*/ 142 w 336"/>
                <a:gd name="T7" fmla="*/ 15 h 341"/>
                <a:gd name="T8" fmla="*/ 93 w 336"/>
                <a:gd name="T9" fmla="*/ 0 h 341"/>
                <a:gd name="T10" fmla="*/ 0 w 336"/>
                <a:gd name="T11" fmla="*/ 93 h 341"/>
                <a:gd name="T12" fmla="*/ 13 w 336"/>
                <a:gd name="T13" fmla="*/ 140 h 341"/>
                <a:gd name="T14" fmla="*/ 10 w 336"/>
                <a:gd name="T15" fmla="*/ 173 h 341"/>
                <a:gd name="T16" fmla="*/ 170 w 336"/>
                <a:gd name="T17" fmla="*/ 333 h 341"/>
                <a:gd name="T18" fmla="*/ 199 w 336"/>
                <a:gd name="T19" fmla="*/ 330 h 341"/>
                <a:gd name="T20" fmla="*/ 243 w 336"/>
                <a:gd name="T21" fmla="*/ 341 h 341"/>
                <a:gd name="T22" fmla="*/ 336 w 336"/>
                <a:gd name="T23" fmla="*/ 248 h 341"/>
                <a:gd name="T24" fmla="*/ 326 w 336"/>
                <a:gd name="T25" fmla="*/ 207 h 341"/>
                <a:gd name="T26" fmla="*/ 252 w 336"/>
                <a:gd name="T27" fmla="*/ 249 h 341"/>
                <a:gd name="T28" fmla="*/ 220 w 336"/>
                <a:gd name="T29" fmla="*/ 274 h 341"/>
                <a:gd name="T30" fmla="*/ 169 w 336"/>
                <a:gd name="T31" fmla="*/ 283 h 341"/>
                <a:gd name="T32" fmla="*/ 112 w 336"/>
                <a:gd name="T33" fmla="*/ 271 h 341"/>
                <a:gd name="T34" fmla="*/ 86 w 336"/>
                <a:gd name="T35" fmla="*/ 247 h 341"/>
                <a:gd name="T36" fmla="*/ 75 w 336"/>
                <a:gd name="T37" fmla="*/ 218 h 341"/>
                <a:gd name="T38" fmla="*/ 82 w 336"/>
                <a:gd name="T39" fmla="*/ 203 h 341"/>
                <a:gd name="T40" fmla="*/ 99 w 336"/>
                <a:gd name="T41" fmla="*/ 197 h 341"/>
                <a:gd name="T42" fmla="*/ 113 w 336"/>
                <a:gd name="T43" fmla="*/ 202 h 341"/>
                <a:gd name="T44" fmla="*/ 122 w 336"/>
                <a:gd name="T45" fmla="*/ 215 h 341"/>
                <a:gd name="T46" fmla="*/ 131 w 336"/>
                <a:gd name="T47" fmla="*/ 232 h 341"/>
                <a:gd name="T48" fmla="*/ 145 w 336"/>
                <a:gd name="T49" fmla="*/ 242 h 341"/>
                <a:gd name="T50" fmla="*/ 168 w 336"/>
                <a:gd name="T51" fmla="*/ 246 h 341"/>
                <a:gd name="T52" fmla="*/ 201 w 336"/>
                <a:gd name="T53" fmla="*/ 238 h 341"/>
                <a:gd name="T54" fmla="*/ 212 w 336"/>
                <a:gd name="T55" fmla="*/ 218 h 341"/>
                <a:gd name="T56" fmla="*/ 206 w 336"/>
                <a:gd name="T57" fmla="*/ 203 h 341"/>
                <a:gd name="T58" fmla="*/ 189 w 336"/>
                <a:gd name="T59" fmla="*/ 193 h 341"/>
                <a:gd name="T60" fmla="*/ 160 w 336"/>
                <a:gd name="T61" fmla="*/ 186 h 341"/>
                <a:gd name="T62" fmla="*/ 118 w 336"/>
                <a:gd name="T63" fmla="*/ 173 h 341"/>
                <a:gd name="T64" fmla="*/ 90 w 336"/>
                <a:gd name="T65" fmla="*/ 153 h 341"/>
                <a:gd name="T66" fmla="*/ 80 w 336"/>
                <a:gd name="T67" fmla="*/ 121 h 341"/>
                <a:gd name="T68" fmla="*/ 91 w 336"/>
                <a:gd name="T69" fmla="*/ 89 h 341"/>
                <a:gd name="T70" fmla="*/ 122 w 336"/>
                <a:gd name="T71" fmla="*/ 67 h 341"/>
                <a:gd name="T72" fmla="*/ 169 w 336"/>
                <a:gd name="T73" fmla="*/ 60 h 341"/>
                <a:gd name="T74" fmla="*/ 206 w 336"/>
                <a:gd name="T75" fmla="*/ 65 h 341"/>
                <a:gd name="T76" fmla="*/ 233 w 336"/>
                <a:gd name="T77" fmla="*/ 78 h 341"/>
                <a:gd name="T78" fmla="*/ 248 w 336"/>
                <a:gd name="T79" fmla="*/ 95 h 341"/>
                <a:gd name="T80" fmla="*/ 253 w 336"/>
                <a:gd name="T81" fmla="*/ 114 h 341"/>
                <a:gd name="T82" fmla="*/ 247 w 336"/>
                <a:gd name="T83" fmla="*/ 129 h 341"/>
                <a:gd name="T84" fmla="*/ 230 w 336"/>
                <a:gd name="T85" fmla="*/ 136 h 341"/>
                <a:gd name="T86" fmla="*/ 216 w 336"/>
                <a:gd name="T87" fmla="*/ 132 h 341"/>
                <a:gd name="T88" fmla="*/ 207 w 336"/>
                <a:gd name="T89" fmla="*/ 119 h 341"/>
                <a:gd name="T90" fmla="*/ 192 w 336"/>
                <a:gd name="T91" fmla="*/ 101 h 341"/>
                <a:gd name="T92" fmla="*/ 166 w 336"/>
                <a:gd name="T93" fmla="*/ 95 h 341"/>
                <a:gd name="T94" fmla="*/ 138 w 336"/>
                <a:gd name="T95" fmla="*/ 102 h 341"/>
                <a:gd name="T96" fmla="*/ 128 w 336"/>
                <a:gd name="T97" fmla="*/ 117 h 341"/>
                <a:gd name="T98" fmla="*/ 131 w 336"/>
                <a:gd name="T99" fmla="*/ 127 h 341"/>
                <a:gd name="T100" fmla="*/ 141 w 336"/>
                <a:gd name="T101" fmla="*/ 134 h 341"/>
                <a:gd name="T102" fmla="*/ 154 w 336"/>
                <a:gd name="T103" fmla="*/ 139 h 341"/>
                <a:gd name="T104" fmla="*/ 176 w 336"/>
                <a:gd name="T105" fmla="*/ 144 h 341"/>
                <a:gd name="T106" fmla="*/ 211 w 336"/>
                <a:gd name="T107" fmla="*/ 154 h 341"/>
                <a:gd name="T108" fmla="*/ 239 w 336"/>
                <a:gd name="T109" fmla="*/ 166 h 341"/>
                <a:gd name="T110" fmla="*/ 257 w 336"/>
                <a:gd name="T111" fmla="*/ 185 h 341"/>
                <a:gd name="T112" fmla="*/ 263 w 336"/>
                <a:gd name="T113" fmla="*/ 213 h 341"/>
                <a:gd name="T114" fmla="*/ 252 w 336"/>
                <a:gd name="T115" fmla="*/ 249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6" h="341">
                  <a:moveTo>
                    <a:pt x="326" y="207"/>
                  </a:moveTo>
                  <a:cubicBezTo>
                    <a:pt x="329" y="196"/>
                    <a:pt x="330" y="184"/>
                    <a:pt x="330" y="173"/>
                  </a:cubicBezTo>
                  <a:cubicBezTo>
                    <a:pt x="330" y="84"/>
                    <a:pt x="258" y="12"/>
                    <a:pt x="170" y="12"/>
                  </a:cubicBezTo>
                  <a:cubicBezTo>
                    <a:pt x="161" y="12"/>
                    <a:pt x="151" y="13"/>
                    <a:pt x="142" y="15"/>
                  </a:cubicBezTo>
                  <a:cubicBezTo>
                    <a:pt x="128" y="6"/>
                    <a:pt x="111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10"/>
                    <a:pt x="5" y="126"/>
                    <a:pt x="13" y="140"/>
                  </a:cubicBezTo>
                  <a:cubicBezTo>
                    <a:pt x="11" y="151"/>
                    <a:pt x="10" y="161"/>
                    <a:pt x="10" y="173"/>
                  </a:cubicBezTo>
                  <a:cubicBezTo>
                    <a:pt x="10" y="261"/>
                    <a:pt x="81" y="333"/>
                    <a:pt x="170" y="333"/>
                  </a:cubicBezTo>
                  <a:cubicBezTo>
                    <a:pt x="180" y="333"/>
                    <a:pt x="190" y="332"/>
                    <a:pt x="199" y="330"/>
                  </a:cubicBezTo>
                  <a:cubicBezTo>
                    <a:pt x="212" y="337"/>
                    <a:pt x="227" y="341"/>
                    <a:pt x="243" y="341"/>
                  </a:cubicBezTo>
                  <a:cubicBezTo>
                    <a:pt x="295" y="341"/>
                    <a:pt x="336" y="300"/>
                    <a:pt x="336" y="248"/>
                  </a:cubicBezTo>
                  <a:cubicBezTo>
                    <a:pt x="336" y="233"/>
                    <a:pt x="333" y="219"/>
                    <a:pt x="326" y="207"/>
                  </a:cubicBezTo>
                  <a:close/>
                  <a:moveTo>
                    <a:pt x="252" y="249"/>
                  </a:moveTo>
                  <a:cubicBezTo>
                    <a:pt x="245" y="260"/>
                    <a:pt x="234" y="268"/>
                    <a:pt x="220" y="274"/>
                  </a:cubicBezTo>
                  <a:cubicBezTo>
                    <a:pt x="205" y="280"/>
                    <a:pt x="189" y="283"/>
                    <a:pt x="169" y="283"/>
                  </a:cubicBezTo>
                  <a:cubicBezTo>
                    <a:pt x="146" y="283"/>
                    <a:pt x="127" y="279"/>
                    <a:pt x="112" y="271"/>
                  </a:cubicBezTo>
                  <a:cubicBezTo>
                    <a:pt x="101" y="265"/>
                    <a:pt x="92" y="257"/>
                    <a:pt x="86" y="247"/>
                  </a:cubicBezTo>
                  <a:cubicBezTo>
                    <a:pt x="79" y="237"/>
                    <a:pt x="75" y="228"/>
                    <a:pt x="75" y="218"/>
                  </a:cubicBezTo>
                  <a:cubicBezTo>
                    <a:pt x="75" y="212"/>
                    <a:pt x="78" y="207"/>
                    <a:pt x="82" y="203"/>
                  </a:cubicBezTo>
                  <a:cubicBezTo>
                    <a:pt x="86" y="199"/>
                    <a:pt x="92" y="197"/>
                    <a:pt x="99" y="197"/>
                  </a:cubicBezTo>
                  <a:cubicBezTo>
                    <a:pt x="104" y="197"/>
                    <a:pt x="109" y="198"/>
                    <a:pt x="113" y="202"/>
                  </a:cubicBezTo>
                  <a:cubicBezTo>
                    <a:pt x="117" y="205"/>
                    <a:pt x="120" y="210"/>
                    <a:pt x="122" y="215"/>
                  </a:cubicBezTo>
                  <a:cubicBezTo>
                    <a:pt x="125" y="222"/>
                    <a:pt x="128" y="227"/>
                    <a:pt x="131" y="232"/>
                  </a:cubicBezTo>
                  <a:cubicBezTo>
                    <a:pt x="135" y="236"/>
                    <a:pt x="139" y="239"/>
                    <a:pt x="145" y="242"/>
                  </a:cubicBezTo>
                  <a:cubicBezTo>
                    <a:pt x="151" y="245"/>
                    <a:pt x="159" y="246"/>
                    <a:pt x="168" y="246"/>
                  </a:cubicBezTo>
                  <a:cubicBezTo>
                    <a:pt x="181" y="246"/>
                    <a:pt x="192" y="244"/>
                    <a:pt x="201" y="238"/>
                  </a:cubicBezTo>
                  <a:cubicBezTo>
                    <a:pt x="209" y="232"/>
                    <a:pt x="212" y="226"/>
                    <a:pt x="212" y="218"/>
                  </a:cubicBezTo>
                  <a:cubicBezTo>
                    <a:pt x="212" y="212"/>
                    <a:pt x="210" y="207"/>
                    <a:pt x="206" y="203"/>
                  </a:cubicBezTo>
                  <a:cubicBezTo>
                    <a:pt x="202" y="199"/>
                    <a:pt x="196" y="196"/>
                    <a:pt x="189" y="193"/>
                  </a:cubicBezTo>
                  <a:cubicBezTo>
                    <a:pt x="182" y="191"/>
                    <a:pt x="172" y="189"/>
                    <a:pt x="160" y="186"/>
                  </a:cubicBezTo>
                  <a:cubicBezTo>
                    <a:pt x="143" y="182"/>
                    <a:pt x="129" y="178"/>
                    <a:pt x="118" y="173"/>
                  </a:cubicBezTo>
                  <a:cubicBezTo>
                    <a:pt x="106" y="169"/>
                    <a:pt x="97" y="162"/>
                    <a:pt x="90" y="153"/>
                  </a:cubicBezTo>
                  <a:cubicBezTo>
                    <a:pt x="83" y="145"/>
                    <a:pt x="80" y="134"/>
                    <a:pt x="80" y="121"/>
                  </a:cubicBezTo>
                  <a:cubicBezTo>
                    <a:pt x="80" y="109"/>
                    <a:pt x="83" y="98"/>
                    <a:pt x="91" y="89"/>
                  </a:cubicBezTo>
                  <a:cubicBezTo>
                    <a:pt x="98" y="79"/>
                    <a:pt x="108" y="72"/>
                    <a:pt x="122" y="67"/>
                  </a:cubicBezTo>
                  <a:cubicBezTo>
                    <a:pt x="135" y="62"/>
                    <a:pt x="151" y="60"/>
                    <a:pt x="169" y="60"/>
                  </a:cubicBezTo>
                  <a:cubicBezTo>
                    <a:pt x="183" y="60"/>
                    <a:pt x="196" y="61"/>
                    <a:pt x="206" y="65"/>
                  </a:cubicBezTo>
                  <a:cubicBezTo>
                    <a:pt x="217" y="68"/>
                    <a:pt x="226" y="72"/>
                    <a:pt x="233" y="78"/>
                  </a:cubicBezTo>
                  <a:cubicBezTo>
                    <a:pt x="240" y="83"/>
                    <a:pt x="245" y="89"/>
                    <a:pt x="248" y="95"/>
                  </a:cubicBezTo>
                  <a:cubicBezTo>
                    <a:pt x="252" y="102"/>
                    <a:pt x="253" y="108"/>
                    <a:pt x="253" y="114"/>
                  </a:cubicBezTo>
                  <a:cubicBezTo>
                    <a:pt x="253" y="119"/>
                    <a:pt x="251" y="125"/>
                    <a:pt x="247" y="129"/>
                  </a:cubicBezTo>
                  <a:cubicBezTo>
                    <a:pt x="242" y="134"/>
                    <a:pt x="237" y="136"/>
                    <a:pt x="230" y="136"/>
                  </a:cubicBezTo>
                  <a:cubicBezTo>
                    <a:pt x="224" y="136"/>
                    <a:pt x="220" y="135"/>
                    <a:pt x="216" y="132"/>
                  </a:cubicBezTo>
                  <a:cubicBezTo>
                    <a:pt x="213" y="129"/>
                    <a:pt x="210" y="125"/>
                    <a:pt x="207" y="119"/>
                  </a:cubicBezTo>
                  <a:cubicBezTo>
                    <a:pt x="203" y="111"/>
                    <a:pt x="198" y="105"/>
                    <a:pt x="192" y="101"/>
                  </a:cubicBezTo>
                  <a:cubicBezTo>
                    <a:pt x="187" y="97"/>
                    <a:pt x="178" y="95"/>
                    <a:pt x="166" y="95"/>
                  </a:cubicBezTo>
                  <a:cubicBezTo>
                    <a:pt x="154" y="95"/>
                    <a:pt x="145" y="97"/>
                    <a:pt x="138" y="102"/>
                  </a:cubicBezTo>
                  <a:cubicBezTo>
                    <a:pt x="131" y="106"/>
                    <a:pt x="128" y="111"/>
                    <a:pt x="128" y="117"/>
                  </a:cubicBezTo>
                  <a:cubicBezTo>
                    <a:pt x="128" y="121"/>
                    <a:pt x="129" y="124"/>
                    <a:pt x="131" y="127"/>
                  </a:cubicBezTo>
                  <a:cubicBezTo>
                    <a:pt x="133" y="129"/>
                    <a:pt x="137" y="132"/>
                    <a:pt x="141" y="134"/>
                  </a:cubicBezTo>
                  <a:cubicBezTo>
                    <a:pt x="145" y="136"/>
                    <a:pt x="149" y="138"/>
                    <a:pt x="154" y="139"/>
                  </a:cubicBezTo>
                  <a:cubicBezTo>
                    <a:pt x="158" y="140"/>
                    <a:pt x="166" y="142"/>
                    <a:pt x="176" y="144"/>
                  </a:cubicBezTo>
                  <a:cubicBezTo>
                    <a:pt x="189" y="147"/>
                    <a:pt x="201" y="150"/>
                    <a:pt x="211" y="154"/>
                  </a:cubicBezTo>
                  <a:cubicBezTo>
                    <a:pt x="222" y="157"/>
                    <a:pt x="231" y="161"/>
                    <a:pt x="239" y="166"/>
                  </a:cubicBezTo>
                  <a:cubicBezTo>
                    <a:pt x="246" y="171"/>
                    <a:pt x="252" y="177"/>
                    <a:pt x="257" y="185"/>
                  </a:cubicBezTo>
                  <a:cubicBezTo>
                    <a:pt x="261" y="193"/>
                    <a:pt x="263" y="202"/>
                    <a:pt x="263" y="213"/>
                  </a:cubicBezTo>
                  <a:cubicBezTo>
                    <a:pt x="263" y="227"/>
                    <a:pt x="260" y="239"/>
                    <a:pt x="252" y="24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51"/>
            <p:cNvSpPr txBox="1"/>
            <p:nvPr/>
          </p:nvSpPr>
          <p:spPr>
            <a:xfrm>
              <a:off x="7780581" y="3387587"/>
              <a:ext cx="966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SKYPE</a:t>
              </a:r>
              <a:endParaRPr lang="en-GB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56"/>
          <p:cNvGrpSpPr/>
          <p:nvPr/>
        </p:nvGrpSpPr>
        <p:grpSpPr>
          <a:xfrm>
            <a:off x="3874446" y="2837228"/>
            <a:ext cx="2756416" cy="1106425"/>
            <a:chOff x="8794640" y="1918167"/>
            <a:chExt cx="2756416" cy="1106425"/>
          </a:xfrm>
        </p:grpSpPr>
        <p:sp>
          <p:nvSpPr>
            <p:cNvPr id="21" name="Freeform 13"/>
            <p:cNvSpPr/>
            <p:nvPr/>
          </p:nvSpPr>
          <p:spPr>
            <a:xfrm flipH="1">
              <a:off x="8794640" y="1918167"/>
              <a:ext cx="2756416" cy="1106425"/>
            </a:xfrm>
            <a:custGeom>
              <a:avLst/>
              <a:gdLst>
                <a:gd name="connsiteX0" fmla="*/ 669387 w 3335264"/>
                <a:gd name="connsiteY0" fmla="*/ 0 h 1338774"/>
                <a:gd name="connsiteX1" fmla="*/ 1224453 w 3335264"/>
                <a:gd name="connsiteY1" fmla="*/ 295127 h 1338774"/>
                <a:gd name="connsiteX2" fmla="*/ 1278656 w 3335264"/>
                <a:gd name="connsiteY2" fmla="*/ 394987 h 1338774"/>
                <a:gd name="connsiteX3" fmla="*/ 2786468 w 3335264"/>
                <a:gd name="connsiteY3" fmla="*/ 394987 h 1338774"/>
                <a:gd name="connsiteX4" fmla="*/ 2786468 w 3335264"/>
                <a:gd name="connsiteY4" fmla="*/ 120589 h 1338774"/>
                <a:gd name="connsiteX5" fmla="*/ 3335264 w 3335264"/>
                <a:gd name="connsiteY5" fmla="*/ 669386 h 1338774"/>
                <a:gd name="connsiteX6" fmla="*/ 2786468 w 3335264"/>
                <a:gd name="connsiteY6" fmla="*/ 1218182 h 1338774"/>
                <a:gd name="connsiteX7" fmla="*/ 2786468 w 3335264"/>
                <a:gd name="connsiteY7" fmla="*/ 943784 h 1338774"/>
                <a:gd name="connsiteX8" fmla="*/ 1278658 w 3335264"/>
                <a:gd name="connsiteY8" fmla="*/ 943784 h 1338774"/>
                <a:gd name="connsiteX9" fmla="*/ 1224453 w 3335264"/>
                <a:gd name="connsiteY9" fmla="*/ 1043648 h 1338774"/>
                <a:gd name="connsiteX10" fmla="*/ 669387 w 3335264"/>
                <a:gd name="connsiteY10" fmla="*/ 1338774 h 1338774"/>
                <a:gd name="connsiteX11" fmla="*/ 0 w 3335264"/>
                <a:gd name="connsiteY11" fmla="*/ 669387 h 1338774"/>
                <a:gd name="connsiteX12" fmla="*/ 669387 w 3335264"/>
                <a:gd name="connsiteY12" fmla="*/ 0 h 133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264" h="1338774">
                  <a:moveTo>
                    <a:pt x="669387" y="0"/>
                  </a:moveTo>
                  <a:cubicBezTo>
                    <a:pt x="900445" y="0"/>
                    <a:pt x="1104160" y="117069"/>
                    <a:pt x="1224453" y="295127"/>
                  </a:cubicBezTo>
                  <a:lnTo>
                    <a:pt x="1278656" y="394987"/>
                  </a:lnTo>
                  <a:lnTo>
                    <a:pt x="2786468" y="394987"/>
                  </a:lnTo>
                  <a:lnTo>
                    <a:pt x="2786468" y="120589"/>
                  </a:lnTo>
                  <a:lnTo>
                    <a:pt x="3335264" y="669386"/>
                  </a:lnTo>
                  <a:lnTo>
                    <a:pt x="2786468" y="1218182"/>
                  </a:lnTo>
                  <a:lnTo>
                    <a:pt x="2786468" y="943784"/>
                  </a:lnTo>
                  <a:lnTo>
                    <a:pt x="1278658" y="943784"/>
                  </a:lnTo>
                  <a:lnTo>
                    <a:pt x="1224453" y="1043648"/>
                  </a:lnTo>
                  <a:cubicBezTo>
                    <a:pt x="1104160" y="1221706"/>
                    <a:pt x="900445" y="1338774"/>
                    <a:pt x="669387" y="1338774"/>
                  </a:cubicBezTo>
                  <a:cubicBezTo>
                    <a:pt x="299695" y="1338774"/>
                    <a:pt x="0" y="1039079"/>
                    <a:pt x="0" y="669387"/>
                  </a:cubicBezTo>
                  <a:cubicBezTo>
                    <a:pt x="0" y="299695"/>
                    <a:pt x="299695" y="0"/>
                    <a:pt x="669387" y="0"/>
                  </a:cubicBezTo>
                  <a:close/>
                </a:path>
              </a:pathLst>
            </a:cu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95"/>
            <p:cNvSpPr>
              <a:spLocks/>
            </p:cNvSpPr>
            <p:nvPr/>
          </p:nvSpPr>
          <p:spPr bwMode="auto">
            <a:xfrm>
              <a:off x="10892501" y="2234309"/>
              <a:ext cx="221562" cy="478011"/>
            </a:xfrm>
            <a:custGeom>
              <a:avLst/>
              <a:gdLst>
                <a:gd name="T0" fmla="*/ 147 w 153"/>
                <a:gd name="T1" fmla="*/ 165 h 330"/>
                <a:gd name="T2" fmla="*/ 102 w 153"/>
                <a:gd name="T3" fmla="*/ 165 h 330"/>
                <a:gd name="T4" fmla="*/ 102 w 153"/>
                <a:gd name="T5" fmla="*/ 330 h 330"/>
                <a:gd name="T6" fmla="*/ 34 w 153"/>
                <a:gd name="T7" fmla="*/ 330 h 330"/>
                <a:gd name="T8" fmla="*/ 34 w 153"/>
                <a:gd name="T9" fmla="*/ 165 h 330"/>
                <a:gd name="T10" fmla="*/ 0 w 153"/>
                <a:gd name="T11" fmla="*/ 165 h 330"/>
                <a:gd name="T12" fmla="*/ 0 w 153"/>
                <a:gd name="T13" fmla="*/ 108 h 330"/>
                <a:gd name="T14" fmla="*/ 34 w 153"/>
                <a:gd name="T15" fmla="*/ 108 h 330"/>
                <a:gd name="T16" fmla="*/ 34 w 153"/>
                <a:gd name="T17" fmla="*/ 74 h 330"/>
                <a:gd name="T18" fmla="*/ 107 w 153"/>
                <a:gd name="T19" fmla="*/ 0 h 330"/>
                <a:gd name="T20" fmla="*/ 153 w 153"/>
                <a:gd name="T21" fmla="*/ 0 h 330"/>
                <a:gd name="T22" fmla="*/ 153 w 153"/>
                <a:gd name="T23" fmla="*/ 57 h 330"/>
                <a:gd name="T24" fmla="*/ 124 w 153"/>
                <a:gd name="T25" fmla="*/ 57 h 330"/>
                <a:gd name="T26" fmla="*/ 102 w 153"/>
                <a:gd name="T27" fmla="*/ 80 h 330"/>
                <a:gd name="T28" fmla="*/ 102 w 153"/>
                <a:gd name="T29" fmla="*/ 108 h 330"/>
                <a:gd name="T30" fmla="*/ 153 w 153"/>
                <a:gd name="T31" fmla="*/ 108 h 330"/>
                <a:gd name="T32" fmla="*/ 147 w 153"/>
                <a:gd name="T33" fmla="*/ 16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330">
                  <a:moveTo>
                    <a:pt x="147" y="165"/>
                  </a:moveTo>
                  <a:cubicBezTo>
                    <a:pt x="102" y="165"/>
                    <a:pt x="102" y="165"/>
                    <a:pt x="102" y="165"/>
                  </a:cubicBezTo>
                  <a:cubicBezTo>
                    <a:pt x="102" y="330"/>
                    <a:pt x="102" y="330"/>
                    <a:pt x="102" y="330"/>
                  </a:cubicBezTo>
                  <a:cubicBezTo>
                    <a:pt x="34" y="330"/>
                    <a:pt x="34" y="330"/>
                    <a:pt x="34" y="330"/>
                  </a:cubicBezTo>
                  <a:cubicBezTo>
                    <a:pt x="34" y="165"/>
                    <a:pt x="34" y="165"/>
                    <a:pt x="34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28"/>
                    <a:pt x="53" y="0"/>
                    <a:pt x="107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57"/>
                    <a:pt x="153" y="57"/>
                    <a:pt x="153" y="57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03" y="57"/>
                    <a:pt x="102" y="65"/>
                    <a:pt x="102" y="80"/>
                  </a:cubicBezTo>
                  <a:cubicBezTo>
                    <a:pt x="102" y="108"/>
                    <a:pt x="102" y="108"/>
                    <a:pt x="102" y="108"/>
                  </a:cubicBezTo>
                  <a:cubicBezTo>
                    <a:pt x="153" y="108"/>
                    <a:pt x="153" y="108"/>
                    <a:pt x="153" y="108"/>
                  </a:cubicBezTo>
                  <a:lnTo>
                    <a:pt x="147" y="1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52"/>
            <p:cNvSpPr txBox="1"/>
            <p:nvPr/>
          </p:nvSpPr>
          <p:spPr>
            <a:xfrm>
              <a:off x="9139751" y="2288648"/>
              <a:ext cx="1492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FACEBOOK</a:t>
              </a:r>
            </a:p>
          </p:txBody>
        </p:sp>
      </p:grpSp>
      <p:sp>
        <p:nvSpPr>
          <p:cNvPr id="24" name="TextBox 58"/>
          <p:cNvSpPr txBox="1"/>
          <p:nvPr/>
        </p:nvSpPr>
        <p:spPr>
          <a:xfrm>
            <a:off x="6783783" y="30364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关键词</a:t>
            </a:r>
            <a:endParaRPr lang="en-GB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59"/>
          <p:cNvSpPr txBox="1"/>
          <p:nvPr/>
        </p:nvSpPr>
        <p:spPr>
          <a:xfrm>
            <a:off x="6783783" y="55787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关键词</a:t>
            </a:r>
            <a:endParaRPr lang="en-GB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60"/>
          <p:cNvSpPr txBox="1"/>
          <p:nvPr/>
        </p:nvSpPr>
        <p:spPr>
          <a:xfrm>
            <a:off x="3611948" y="431413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关键词</a:t>
            </a:r>
            <a:endParaRPr lang="en-GB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61"/>
          <p:cNvSpPr txBox="1"/>
          <p:nvPr/>
        </p:nvSpPr>
        <p:spPr>
          <a:xfrm>
            <a:off x="3611947" y="1758124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关键词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62"/>
          <p:cNvSpPr/>
          <p:nvPr/>
        </p:nvSpPr>
        <p:spPr>
          <a:xfrm>
            <a:off x="8551119" y="1788901"/>
            <a:ext cx="271710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在这里进行编辑内容，建议使用微软雅黑，大小可进行适当调整，模板中的所有图片都可进行替换编辑在这里进行编辑内容，建议使用微软雅黑，大小可进行适当调整，模板中的所有图片都可进行替换编辑</a:t>
            </a:r>
            <a:endParaRPr lang="en-GB" altLang="zh-C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63"/>
          <p:cNvSpPr/>
          <p:nvPr/>
        </p:nvSpPr>
        <p:spPr>
          <a:xfrm>
            <a:off x="8551119" y="4335401"/>
            <a:ext cx="271710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在这里进行编辑内容，建议使用微软雅黑，大小可进行适当调整，模板中的所有图片都可进行替换编辑在这里进行编辑内容，建议使用微软雅黑，大小可进行适当调整，模板中的所有图片都可进行替换编辑</a:t>
            </a:r>
            <a:endParaRPr lang="en-GB" altLang="zh-C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65"/>
          <p:cNvSpPr/>
          <p:nvPr/>
        </p:nvSpPr>
        <p:spPr>
          <a:xfrm>
            <a:off x="717453" y="3067274"/>
            <a:ext cx="294532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在这里进行编辑内容，建议使用微软雅黑，大小可进行适当调整，模板中的所有图片都可进行替换编辑在这里进行编辑内容，建议使用微软雅黑，大小可进行适当调整，模板中的所有图片都可进行替换编辑</a:t>
            </a:r>
            <a:endParaRPr lang="en-GB" altLang="zh-C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66"/>
          <p:cNvSpPr/>
          <p:nvPr/>
        </p:nvSpPr>
        <p:spPr>
          <a:xfrm>
            <a:off x="829995" y="5609534"/>
            <a:ext cx="283277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在这里进行编辑内容，建议使用微软雅黑，大小可进行适当调整，模板中的所有图片都可进行替换编辑在这里进行编辑内容，建议使用微软雅黑，大小可进行适当调整，模板中的所有图片都可进行替换编辑</a:t>
            </a:r>
            <a:endParaRPr lang="en-GB" altLang="zh-C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点击此处输入标题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TITLE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066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5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60"/>
            <a:ext cx="12197193" cy="4195233"/>
            <a:chOff x="0" y="1060"/>
            <a:chExt cx="12197193" cy="4195233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4" t="44547" r="3581" b="6705"/>
            <a:stretch>
              <a:fillRect/>
            </a:stretch>
          </p:blipFill>
          <p:spPr>
            <a:xfrm>
              <a:off x="0" y="1060"/>
              <a:ext cx="12192000" cy="4195233"/>
            </a:xfrm>
            <a:custGeom>
              <a:avLst/>
              <a:gdLst>
                <a:gd name="connsiteX0" fmla="*/ 0 w 12192000"/>
                <a:gd name="connsiteY0" fmla="*/ 0 h 4195233"/>
                <a:gd name="connsiteX1" fmla="*/ 12192000 w 12192000"/>
                <a:gd name="connsiteY1" fmla="*/ 0 h 4195233"/>
                <a:gd name="connsiteX2" fmla="*/ 12192000 w 12192000"/>
                <a:gd name="connsiteY2" fmla="*/ 4195233 h 4195233"/>
                <a:gd name="connsiteX3" fmla="*/ 0 w 12192000"/>
                <a:gd name="connsiteY3" fmla="*/ 4195233 h 419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4195233">
                  <a:moveTo>
                    <a:pt x="0" y="0"/>
                  </a:moveTo>
                  <a:lnTo>
                    <a:pt x="12192000" y="0"/>
                  </a:lnTo>
                  <a:lnTo>
                    <a:pt x="12192000" y="4195233"/>
                  </a:lnTo>
                  <a:lnTo>
                    <a:pt x="0" y="4195233"/>
                  </a:lnTo>
                  <a:close/>
                </a:path>
              </a:pathLst>
            </a:custGeom>
          </p:spPr>
        </p:pic>
        <p:sp>
          <p:nvSpPr>
            <p:cNvPr id="18435" name="Rectangle 3"/>
            <p:cNvSpPr>
              <a:spLocks noChangeArrowheads="1"/>
            </p:cNvSpPr>
            <p:nvPr/>
          </p:nvSpPr>
          <p:spPr bwMode="auto">
            <a:xfrm>
              <a:off x="5193" y="1060"/>
              <a:ext cx="12192000" cy="4195233"/>
            </a:xfrm>
            <a:prstGeom prst="rect">
              <a:avLst/>
            </a:prstGeom>
            <a:solidFill>
              <a:srgbClr val="26313E">
                <a:alpha val="8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266699" y="1588560"/>
            <a:ext cx="3433233" cy="3012017"/>
            <a:chOff x="-266699" y="1588560"/>
            <a:chExt cx="3433233" cy="3012017"/>
          </a:xfrm>
        </p:grpSpPr>
        <p:pic>
          <p:nvPicPr>
            <p:cNvPr id="18459" name="Picture 27" descr="iPhone_5S_freebi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6699" y="1588560"/>
              <a:ext cx="3433233" cy="3012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42" t="3944" r="13392" b="3945"/>
            <a:stretch>
              <a:fillRect/>
            </a:stretch>
          </p:blipFill>
          <p:spPr>
            <a:xfrm>
              <a:off x="889862" y="2000819"/>
              <a:ext cx="1131327" cy="1996793"/>
            </a:xfrm>
            <a:custGeom>
              <a:avLst/>
              <a:gdLst>
                <a:gd name="connsiteX0" fmla="*/ 0 w 1131327"/>
                <a:gd name="connsiteY0" fmla="*/ 0 h 1996793"/>
                <a:gd name="connsiteX1" fmla="*/ 1131327 w 1131327"/>
                <a:gd name="connsiteY1" fmla="*/ 0 h 1996793"/>
                <a:gd name="connsiteX2" fmla="*/ 1131327 w 1131327"/>
                <a:gd name="connsiteY2" fmla="*/ 1996793 h 1996793"/>
                <a:gd name="connsiteX3" fmla="*/ 0 w 1131327"/>
                <a:gd name="connsiteY3" fmla="*/ 1996793 h 199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327" h="1996793">
                  <a:moveTo>
                    <a:pt x="0" y="0"/>
                  </a:moveTo>
                  <a:lnTo>
                    <a:pt x="1131327" y="0"/>
                  </a:lnTo>
                  <a:lnTo>
                    <a:pt x="1131327" y="1996793"/>
                  </a:lnTo>
                  <a:lnTo>
                    <a:pt x="0" y="1996793"/>
                  </a:lnTo>
                  <a:close/>
                </a:path>
              </a:pathLst>
            </a:custGeom>
          </p:spPr>
        </p:pic>
      </p:grpSp>
      <p:grpSp>
        <p:nvGrpSpPr>
          <p:cNvPr id="5" name="组合 4"/>
          <p:cNvGrpSpPr/>
          <p:nvPr/>
        </p:nvGrpSpPr>
        <p:grpSpPr>
          <a:xfrm>
            <a:off x="1799168" y="1588560"/>
            <a:ext cx="3433233" cy="3012017"/>
            <a:chOff x="1799168" y="1588560"/>
            <a:chExt cx="3433233" cy="3012017"/>
          </a:xfrm>
        </p:grpSpPr>
        <p:pic>
          <p:nvPicPr>
            <p:cNvPr id="18456" name="Picture 24" descr="iPhone_5S_freebi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168" y="1588560"/>
              <a:ext cx="3433233" cy="3012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81" t="7553" r="14155" b="9078"/>
            <a:stretch>
              <a:fillRect/>
            </a:stretch>
          </p:blipFill>
          <p:spPr>
            <a:xfrm>
              <a:off x="2955729" y="2000819"/>
              <a:ext cx="1131327" cy="1996793"/>
            </a:xfrm>
            <a:custGeom>
              <a:avLst/>
              <a:gdLst>
                <a:gd name="connsiteX0" fmla="*/ 0 w 1131327"/>
                <a:gd name="connsiteY0" fmla="*/ 0 h 1996793"/>
                <a:gd name="connsiteX1" fmla="*/ 1131327 w 1131327"/>
                <a:gd name="connsiteY1" fmla="*/ 0 h 1996793"/>
                <a:gd name="connsiteX2" fmla="*/ 1131327 w 1131327"/>
                <a:gd name="connsiteY2" fmla="*/ 1996793 h 1996793"/>
                <a:gd name="connsiteX3" fmla="*/ 0 w 1131327"/>
                <a:gd name="connsiteY3" fmla="*/ 1996793 h 199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327" h="1996793">
                  <a:moveTo>
                    <a:pt x="0" y="0"/>
                  </a:moveTo>
                  <a:lnTo>
                    <a:pt x="1131327" y="0"/>
                  </a:lnTo>
                  <a:lnTo>
                    <a:pt x="1131327" y="1996793"/>
                  </a:lnTo>
                  <a:lnTo>
                    <a:pt x="0" y="1996793"/>
                  </a:lnTo>
                  <a:close/>
                </a:path>
              </a:pathLst>
            </a:custGeom>
          </p:spPr>
        </p:pic>
      </p:grpSp>
      <p:grpSp>
        <p:nvGrpSpPr>
          <p:cNvPr id="4" name="组合 3"/>
          <p:cNvGrpSpPr/>
          <p:nvPr/>
        </p:nvGrpSpPr>
        <p:grpSpPr>
          <a:xfrm>
            <a:off x="455084" y="1317626"/>
            <a:ext cx="4030133" cy="3534833"/>
            <a:chOff x="455084" y="1317626"/>
            <a:chExt cx="4030133" cy="3534833"/>
          </a:xfrm>
        </p:grpSpPr>
        <p:pic>
          <p:nvPicPr>
            <p:cNvPr id="18462" name="Picture 30" descr="iPhone_5S_freebi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84" y="1317626"/>
              <a:ext cx="4030133" cy="3534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8" t="6712" r="11501" b="6712"/>
            <a:stretch>
              <a:fillRect/>
            </a:stretch>
          </p:blipFill>
          <p:spPr>
            <a:xfrm>
              <a:off x="1812724" y="1814820"/>
              <a:ext cx="1328019" cy="2343390"/>
            </a:xfrm>
            <a:custGeom>
              <a:avLst/>
              <a:gdLst>
                <a:gd name="connsiteX0" fmla="*/ 0 w 1328019"/>
                <a:gd name="connsiteY0" fmla="*/ 0 h 2343390"/>
                <a:gd name="connsiteX1" fmla="*/ 1328019 w 1328019"/>
                <a:gd name="connsiteY1" fmla="*/ 0 h 2343390"/>
                <a:gd name="connsiteX2" fmla="*/ 1328019 w 1328019"/>
                <a:gd name="connsiteY2" fmla="*/ 2343390 h 2343390"/>
                <a:gd name="connsiteX3" fmla="*/ 0 w 1328019"/>
                <a:gd name="connsiteY3" fmla="*/ 2343390 h 234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8019" h="2343390">
                  <a:moveTo>
                    <a:pt x="0" y="0"/>
                  </a:moveTo>
                  <a:lnTo>
                    <a:pt x="1328019" y="0"/>
                  </a:lnTo>
                  <a:lnTo>
                    <a:pt x="1328019" y="2343390"/>
                  </a:lnTo>
                  <a:lnTo>
                    <a:pt x="0" y="2343390"/>
                  </a:lnTo>
                  <a:close/>
                </a:path>
              </a:pathLst>
            </a:custGeom>
          </p:spPr>
        </p:pic>
      </p:grpSp>
      <p:grpSp>
        <p:nvGrpSpPr>
          <p:cNvPr id="3" name="组合 2"/>
          <p:cNvGrpSpPr/>
          <p:nvPr/>
        </p:nvGrpSpPr>
        <p:grpSpPr>
          <a:xfrm>
            <a:off x="5274734" y="1893359"/>
            <a:ext cx="1919817" cy="2160909"/>
            <a:chOff x="5274734" y="1893359"/>
            <a:chExt cx="1919817" cy="2160909"/>
          </a:xfrm>
        </p:grpSpPr>
        <p:grpSp>
          <p:nvGrpSpPr>
            <p:cNvPr id="18470" name="Group 38"/>
            <p:cNvGrpSpPr>
              <a:grpSpLocks/>
            </p:cNvGrpSpPr>
            <p:nvPr/>
          </p:nvGrpSpPr>
          <p:grpSpPr bwMode="auto">
            <a:xfrm>
              <a:off x="5903384" y="1893359"/>
              <a:ext cx="677333" cy="677333"/>
              <a:chOff x="0" y="0"/>
              <a:chExt cx="394" cy="394"/>
            </a:xfrm>
            <a:solidFill>
              <a:schemeClr val="bg1"/>
            </a:solidFill>
          </p:grpSpPr>
          <p:sp>
            <p:nvSpPr>
              <p:cNvPr id="18471" name="Freeform 39"/>
              <p:cNvSpPr>
                <a:spLocks noEditPoints="1"/>
              </p:cNvSpPr>
              <p:nvPr/>
            </p:nvSpPr>
            <p:spPr bwMode="auto">
              <a:xfrm>
                <a:off x="0" y="0"/>
                <a:ext cx="394" cy="394"/>
              </a:xfrm>
              <a:custGeom>
                <a:avLst/>
                <a:gdLst>
                  <a:gd name="T0" fmla="*/ 101 w 203"/>
                  <a:gd name="T1" fmla="*/ 203 h 203"/>
                  <a:gd name="T2" fmla="*/ 0 w 203"/>
                  <a:gd name="T3" fmla="*/ 101 h 203"/>
                  <a:gd name="T4" fmla="*/ 101 w 203"/>
                  <a:gd name="T5" fmla="*/ 0 h 203"/>
                  <a:gd name="T6" fmla="*/ 203 w 203"/>
                  <a:gd name="T7" fmla="*/ 101 h 203"/>
                  <a:gd name="T8" fmla="*/ 101 w 203"/>
                  <a:gd name="T9" fmla="*/ 203 h 203"/>
                  <a:gd name="T10" fmla="*/ 101 w 203"/>
                  <a:gd name="T11" fmla="*/ 16 h 203"/>
                  <a:gd name="T12" fmla="*/ 16 w 203"/>
                  <a:gd name="T13" fmla="*/ 101 h 203"/>
                  <a:gd name="T14" fmla="*/ 101 w 203"/>
                  <a:gd name="T15" fmla="*/ 187 h 203"/>
                  <a:gd name="T16" fmla="*/ 187 w 203"/>
                  <a:gd name="T17" fmla="*/ 101 h 203"/>
                  <a:gd name="T18" fmla="*/ 101 w 203"/>
                  <a:gd name="T19" fmla="*/ 16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1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7" y="0"/>
                      <a:pt x="203" y="45"/>
                      <a:pt x="203" y="101"/>
                    </a:cubicBezTo>
                    <a:cubicBezTo>
                      <a:pt x="203" y="157"/>
                      <a:pt x="157" y="203"/>
                      <a:pt x="101" y="203"/>
                    </a:cubicBezTo>
                    <a:close/>
                    <a:moveTo>
                      <a:pt x="101" y="16"/>
                    </a:moveTo>
                    <a:cubicBezTo>
                      <a:pt x="54" y="16"/>
                      <a:pt x="16" y="54"/>
                      <a:pt x="16" y="101"/>
                    </a:cubicBezTo>
                    <a:cubicBezTo>
                      <a:pt x="16" y="149"/>
                      <a:pt x="54" y="187"/>
                      <a:pt x="101" y="187"/>
                    </a:cubicBezTo>
                    <a:cubicBezTo>
                      <a:pt x="148" y="187"/>
                      <a:pt x="187" y="149"/>
                      <a:pt x="187" y="101"/>
                    </a:cubicBezTo>
                    <a:cubicBezTo>
                      <a:pt x="187" y="54"/>
                      <a:pt x="148" y="16"/>
                      <a:pt x="10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rgbClr val="A9D25A"/>
                  </a:solidFill>
                </a:endParaRPr>
              </a:p>
            </p:txBody>
          </p:sp>
          <p:sp>
            <p:nvSpPr>
              <p:cNvPr id="18472" name="Freeform 40"/>
              <p:cNvSpPr>
                <a:spLocks noEditPoints="1"/>
              </p:cNvSpPr>
              <p:nvPr/>
            </p:nvSpPr>
            <p:spPr bwMode="auto">
              <a:xfrm>
                <a:off x="103" y="113"/>
                <a:ext cx="186" cy="168"/>
              </a:xfrm>
              <a:custGeom>
                <a:avLst/>
                <a:gdLst>
                  <a:gd name="T0" fmla="*/ 85 w 96"/>
                  <a:gd name="T1" fmla="*/ 56 h 87"/>
                  <a:gd name="T2" fmla="*/ 89 w 96"/>
                  <a:gd name="T3" fmla="*/ 47 h 87"/>
                  <a:gd name="T4" fmla="*/ 79 w 96"/>
                  <a:gd name="T5" fmla="*/ 36 h 87"/>
                  <a:gd name="T6" fmla="*/ 76 w 96"/>
                  <a:gd name="T7" fmla="*/ 32 h 87"/>
                  <a:gd name="T8" fmla="*/ 50 w 96"/>
                  <a:gd name="T9" fmla="*/ 7 h 87"/>
                  <a:gd name="T10" fmla="*/ 27 w 96"/>
                  <a:gd name="T11" fmla="*/ 22 h 87"/>
                  <a:gd name="T12" fmla="*/ 12 w 96"/>
                  <a:gd name="T13" fmla="*/ 30 h 87"/>
                  <a:gd name="T14" fmla="*/ 13 w 96"/>
                  <a:gd name="T15" fmla="*/ 54 h 87"/>
                  <a:gd name="T16" fmla="*/ 25 w 96"/>
                  <a:gd name="T17" fmla="*/ 59 h 87"/>
                  <a:gd name="T18" fmla="*/ 27 w 96"/>
                  <a:gd name="T19" fmla="*/ 59 h 87"/>
                  <a:gd name="T20" fmla="*/ 37 w 96"/>
                  <a:gd name="T21" fmla="*/ 59 h 87"/>
                  <a:gd name="T22" fmla="*/ 37 w 96"/>
                  <a:gd name="T23" fmla="*/ 67 h 87"/>
                  <a:gd name="T24" fmla="*/ 27 w 96"/>
                  <a:gd name="T25" fmla="*/ 67 h 87"/>
                  <a:gd name="T26" fmla="*/ 25 w 96"/>
                  <a:gd name="T27" fmla="*/ 67 h 87"/>
                  <a:gd name="T28" fmla="*/ 8 w 96"/>
                  <a:gd name="T29" fmla="*/ 59 h 87"/>
                  <a:gd name="T30" fmla="*/ 7 w 96"/>
                  <a:gd name="T31" fmla="*/ 25 h 87"/>
                  <a:gd name="T32" fmla="*/ 33 w 96"/>
                  <a:gd name="T33" fmla="*/ 5 h 87"/>
                  <a:gd name="T34" fmla="*/ 74 w 96"/>
                  <a:gd name="T35" fmla="*/ 9 h 87"/>
                  <a:gd name="T36" fmla="*/ 92 w 96"/>
                  <a:gd name="T37" fmla="*/ 35 h 87"/>
                  <a:gd name="T38" fmla="*/ 90 w 96"/>
                  <a:gd name="T39" fmla="*/ 61 h 87"/>
                  <a:gd name="T40" fmla="*/ 79 w 96"/>
                  <a:gd name="T41" fmla="*/ 67 h 87"/>
                  <a:gd name="T42" fmla="*/ 77 w 96"/>
                  <a:gd name="T43" fmla="*/ 67 h 87"/>
                  <a:gd name="T44" fmla="*/ 61 w 96"/>
                  <a:gd name="T45" fmla="*/ 67 h 87"/>
                  <a:gd name="T46" fmla="*/ 57 w 96"/>
                  <a:gd name="T47" fmla="*/ 63 h 87"/>
                  <a:gd name="T48" fmla="*/ 61 w 96"/>
                  <a:gd name="T49" fmla="*/ 59 h 87"/>
                  <a:gd name="T50" fmla="*/ 47 w 96"/>
                  <a:gd name="T51" fmla="*/ 28 h 87"/>
                  <a:gd name="T52" fmla="*/ 47 w 96"/>
                  <a:gd name="T53" fmla="*/ 27 h 87"/>
                  <a:gd name="T54" fmla="*/ 47 w 96"/>
                  <a:gd name="T55" fmla="*/ 27 h 87"/>
                  <a:gd name="T56" fmla="*/ 47 w 96"/>
                  <a:gd name="T57" fmla="*/ 27 h 87"/>
                  <a:gd name="T58" fmla="*/ 47 w 96"/>
                  <a:gd name="T59" fmla="*/ 27 h 87"/>
                  <a:gd name="T60" fmla="*/ 48 w 96"/>
                  <a:gd name="T61" fmla="*/ 27 h 87"/>
                  <a:gd name="T62" fmla="*/ 48 w 96"/>
                  <a:gd name="T63" fmla="*/ 27 h 87"/>
                  <a:gd name="T64" fmla="*/ 48 w 96"/>
                  <a:gd name="T65" fmla="*/ 27 h 87"/>
                  <a:gd name="T66" fmla="*/ 48 w 96"/>
                  <a:gd name="T67" fmla="*/ 27 h 87"/>
                  <a:gd name="T68" fmla="*/ 49 w 96"/>
                  <a:gd name="T69" fmla="*/ 27 h 87"/>
                  <a:gd name="T70" fmla="*/ 49 w 96"/>
                  <a:gd name="T71" fmla="*/ 27 h 87"/>
                  <a:gd name="T72" fmla="*/ 49 w 96"/>
                  <a:gd name="T73" fmla="*/ 27 h 87"/>
                  <a:gd name="T74" fmla="*/ 49 w 96"/>
                  <a:gd name="T75" fmla="*/ 27 h 87"/>
                  <a:gd name="T76" fmla="*/ 50 w 96"/>
                  <a:gd name="T77" fmla="*/ 27 h 87"/>
                  <a:gd name="T78" fmla="*/ 50 w 96"/>
                  <a:gd name="T79" fmla="*/ 28 h 87"/>
                  <a:gd name="T80" fmla="*/ 67 w 96"/>
                  <a:gd name="T81" fmla="*/ 48 h 87"/>
                  <a:gd name="T82" fmla="*/ 50 w 96"/>
                  <a:gd name="T83" fmla="*/ 34 h 87"/>
                  <a:gd name="T84" fmla="*/ 48 w 96"/>
                  <a:gd name="T85" fmla="*/ 87 h 87"/>
                  <a:gd name="T86" fmla="*/ 46 w 96"/>
                  <a:gd name="T87" fmla="*/ 34 h 87"/>
                  <a:gd name="T88" fmla="*/ 29 w 96"/>
                  <a:gd name="T89" fmla="*/ 48 h 87"/>
                  <a:gd name="T90" fmla="*/ 47 w 96"/>
                  <a:gd name="T91" fmla="*/ 28 h 87"/>
                  <a:gd name="T92" fmla="*/ 48 w 96"/>
                  <a:gd name="T93" fmla="*/ 27 h 87"/>
                  <a:gd name="T94" fmla="*/ 48 w 96"/>
                  <a:gd name="T95" fmla="*/ 27 h 87"/>
                  <a:gd name="T96" fmla="*/ 48 w 96"/>
                  <a:gd name="T97" fmla="*/ 2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6" h="87">
                    <a:moveTo>
                      <a:pt x="77" y="59"/>
                    </a:moveTo>
                    <a:cubicBezTo>
                      <a:pt x="80" y="59"/>
                      <a:pt x="83" y="58"/>
                      <a:pt x="85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7" y="54"/>
                      <a:pt x="89" y="51"/>
                      <a:pt x="89" y="47"/>
                    </a:cubicBezTo>
                    <a:cubicBezTo>
                      <a:pt x="89" y="45"/>
                      <a:pt x="88" y="42"/>
                      <a:pt x="86" y="40"/>
                    </a:cubicBezTo>
                    <a:cubicBezTo>
                      <a:pt x="84" y="38"/>
                      <a:pt x="82" y="36"/>
                      <a:pt x="79" y="36"/>
                    </a:cubicBezTo>
                    <a:cubicBezTo>
                      <a:pt x="77" y="36"/>
                      <a:pt x="76" y="34"/>
                      <a:pt x="76" y="32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76" y="25"/>
                      <a:pt x="73" y="19"/>
                      <a:pt x="68" y="14"/>
                    </a:cubicBezTo>
                    <a:cubicBezTo>
                      <a:pt x="64" y="10"/>
                      <a:pt x="57" y="7"/>
                      <a:pt x="50" y="7"/>
                    </a:cubicBezTo>
                    <a:cubicBezTo>
                      <a:pt x="45" y="7"/>
                      <a:pt x="41" y="8"/>
                      <a:pt x="37" y="11"/>
                    </a:cubicBezTo>
                    <a:cubicBezTo>
                      <a:pt x="32" y="14"/>
                      <a:pt x="29" y="18"/>
                      <a:pt x="27" y="22"/>
                    </a:cubicBezTo>
                    <a:cubicBezTo>
                      <a:pt x="27" y="24"/>
                      <a:pt x="25" y="24"/>
                      <a:pt x="24" y="25"/>
                    </a:cubicBezTo>
                    <a:cubicBezTo>
                      <a:pt x="19" y="25"/>
                      <a:pt x="15" y="27"/>
                      <a:pt x="12" y="30"/>
                    </a:cubicBezTo>
                    <a:cubicBezTo>
                      <a:pt x="9" y="33"/>
                      <a:pt x="8" y="37"/>
                      <a:pt x="8" y="42"/>
                    </a:cubicBezTo>
                    <a:cubicBezTo>
                      <a:pt x="8" y="47"/>
                      <a:pt x="10" y="51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6" y="57"/>
                      <a:pt x="20" y="59"/>
                      <a:pt x="25" y="59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59"/>
                      <a:pt x="41" y="61"/>
                      <a:pt x="41" y="63"/>
                    </a:cubicBezTo>
                    <a:cubicBezTo>
                      <a:pt x="41" y="65"/>
                      <a:pt x="39" y="67"/>
                      <a:pt x="37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8" y="67"/>
                      <a:pt x="12" y="64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3" y="55"/>
                      <a:pt x="0" y="49"/>
                      <a:pt x="0" y="42"/>
                    </a:cubicBezTo>
                    <a:cubicBezTo>
                      <a:pt x="0" y="35"/>
                      <a:pt x="3" y="29"/>
                      <a:pt x="7" y="25"/>
                    </a:cubicBezTo>
                    <a:cubicBezTo>
                      <a:pt x="11" y="21"/>
                      <a:pt x="16" y="18"/>
                      <a:pt x="21" y="17"/>
                    </a:cubicBezTo>
                    <a:cubicBezTo>
                      <a:pt x="24" y="12"/>
                      <a:pt x="28" y="8"/>
                      <a:pt x="33" y="5"/>
                    </a:cubicBezTo>
                    <a:cubicBezTo>
                      <a:pt x="38" y="2"/>
                      <a:pt x="44" y="0"/>
                      <a:pt x="50" y="0"/>
                    </a:cubicBezTo>
                    <a:cubicBezTo>
                      <a:pt x="60" y="0"/>
                      <a:pt x="68" y="3"/>
                      <a:pt x="74" y="9"/>
                    </a:cubicBezTo>
                    <a:cubicBezTo>
                      <a:pt x="79" y="14"/>
                      <a:pt x="82" y="22"/>
                      <a:pt x="83" y="29"/>
                    </a:cubicBezTo>
                    <a:cubicBezTo>
                      <a:pt x="86" y="31"/>
                      <a:pt x="89" y="33"/>
                      <a:pt x="92" y="35"/>
                    </a:cubicBezTo>
                    <a:cubicBezTo>
                      <a:pt x="94" y="39"/>
                      <a:pt x="96" y="43"/>
                      <a:pt x="96" y="47"/>
                    </a:cubicBezTo>
                    <a:cubicBezTo>
                      <a:pt x="96" y="53"/>
                      <a:pt x="94" y="58"/>
                      <a:pt x="90" y="61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87" y="64"/>
                      <a:pt x="83" y="66"/>
                      <a:pt x="79" y="67"/>
                    </a:cubicBezTo>
                    <a:cubicBezTo>
                      <a:pt x="79" y="67"/>
                      <a:pt x="78" y="67"/>
                      <a:pt x="78" y="67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58" y="67"/>
                      <a:pt x="57" y="65"/>
                      <a:pt x="57" y="63"/>
                    </a:cubicBezTo>
                    <a:cubicBezTo>
                      <a:pt x="57" y="61"/>
                      <a:pt x="58" y="59"/>
                      <a:pt x="60" y="59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77" y="59"/>
                      <a:pt x="77" y="59"/>
                      <a:pt x="77" y="59"/>
                    </a:cubicBezTo>
                    <a:close/>
                    <a:moveTo>
                      <a:pt x="47" y="28"/>
                    </a:move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8" y="46"/>
                      <a:pt x="68" y="48"/>
                      <a:pt x="67" y="48"/>
                    </a:cubicBezTo>
                    <a:cubicBezTo>
                      <a:pt x="67" y="49"/>
                      <a:pt x="65" y="49"/>
                      <a:pt x="64" y="48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50" y="86"/>
                      <a:pt x="49" y="87"/>
                      <a:pt x="48" y="87"/>
                    </a:cubicBezTo>
                    <a:cubicBezTo>
                      <a:pt x="47" y="87"/>
                      <a:pt x="46" y="86"/>
                      <a:pt x="46" y="85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1" y="49"/>
                      <a:pt x="30" y="49"/>
                      <a:pt x="29" y="48"/>
                    </a:cubicBezTo>
                    <a:cubicBezTo>
                      <a:pt x="28" y="48"/>
                      <a:pt x="28" y="46"/>
                      <a:pt x="29" y="45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lose/>
                    <a:moveTo>
                      <a:pt x="48" y="27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rgbClr val="A9D25A"/>
                  </a:solidFill>
                </a:endParaRPr>
              </a:p>
            </p:txBody>
          </p:sp>
        </p:grp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5799236" y="2780243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关键词</a:t>
              </a:r>
              <a:endParaRPr lang="zh-CN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5274734" y="3233209"/>
              <a:ext cx="1919817" cy="821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067" dirty="0">
                  <a:solidFill>
                    <a:schemeClr val="bg1"/>
                  </a:solidFill>
                </a:rPr>
                <a:t>在这里进行编辑内容，建议使用微软雅黑，大小可进行适当调整，模板中的所有图片都可进行替换编辑在这里进行编辑内容，建议使用微软雅黑。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429501" y="1893359"/>
            <a:ext cx="1919817" cy="2160909"/>
            <a:chOff x="7429501" y="1893359"/>
            <a:chExt cx="1919817" cy="2160909"/>
          </a:xfrm>
        </p:grpSpPr>
        <p:grpSp>
          <p:nvGrpSpPr>
            <p:cNvPr id="18467" name="Group 35"/>
            <p:cNvGrpSpPr>
              <a:grpSpLocks/>
            </p:cNvGrpSpPr>
            <p:nvPr/>
          </p:nvGrpSpPr>
          <p:grpSpPr bwMode="auto">
            <a:xfrm>
              <a:off x="8064500" y="1893359"/>
              <a:ext cx="677333" cy="677333"/>
              <a:chOff x="0" y="0"/>
              <a:chExt cx="394" cy="394"/>
            </a:xfrm>
            <a:solidFill>
              <a:schemeClr val="bg1"/>
            </a:solidFill>
          </p:grpSpPr>
          <p:sp>
            <p:nvSpPr>
              <p:cNvPr id="18468" name="Freeform 36"/>
              <p:cNvSpPr>
                <a:spLocks noEditPoints="1"/>
              </p:cNvSpPr>
              <p:nvPr/>
            </p:nvSpPr>
            <p:spPr bwMode="auto">
              <a:xfrm>
                <a:off x="0" y="0"/>
                <a:ext cx="394" cy="394"/>
              </a:xfrm>
              <a:custGeom>
                <a:avLst/>
                <a:gdLst>
                  <a:gd name="T0" fmla="*/ 101 w 203"/>
                  <a:gd name="T1" fmla="*/ 203 h 203"/>
                  <a:gd name="T2" fmla="*/ 0 w 203"/>
                  <a:gd name="T3" fmla="*/ 101 h 203"/>
                  <a:gd name="T4" fmla="*/ 101 w 203"/>
                  <a:gd name="T5" fmla="*/ 0 h 203"/>
                  <a:gd name="T6" fmla="*/ 203 w 203"/>
                  <a:gd name="T7" fmla="*/ 101 h 203"/>
                  <a:gd name="T8" fmla="*/ 101 w 203"/>
                  <a:gd name="T9" fmla="*/ 203 h 203"/>
                  <a:gd name="T10" fmla="*/ 101 w 203"/>
                  <a:gd name="T11" fmla="*/ 16 h 203"/>
                  <a:gd name="T12" fmla="*/ 16 w 203"/>
                  <a:gd name="T13" fmla="*/ 101 h 203"/>
                  <a:gd name="T14" fmla="*/ 101 w 203"/>
                  <a:gd name="T15" fmla="*/ 187 h 203"/>
                  <a:gd name="T16" fmla="*/ 187 w 203"/>
                  <a:gd name="T17" fmla="*/ 101 h 203"/>
                  <a:gd name="T18" fmla="*/ 101 w 203"/>
                  <a:gd name="T19" fmla="*/ 16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1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7" y="0"/>
                      <a:pt x="203" y="45"/>
                      <a:pt x="203" y="101"/>
                    </a:cubicBezTo>
                    <a:cubicBezTo>
                      <a:pt x="203" y="157"/>
                      <a:pt x="157" y="203"/>
                      <a:pt x="101" y="203"/>
                    </a:cubicBezTo>
                    <a:close/>
                    <a:moveTo>
                      <a:pt x="101" y="16"/>
                    </a:moveTo>
                    <a:cubicBezTo>
                      <a:pt x="54" y="16"/>
                      <a:pt x="16" y="54"/>
                      <a:pt x="16" y="101"/>
                    </a:cubicBezTo>
                    <a:cubicBezTo>
                      <a:pt x="16" y="149"/>
                      <a:pt x="54" y="187"/>
                      <a:pt x="101" y="187"/>
                    </a:cubicBezTo>
                    <a:cubicBezTo>
                      <a:pt x="148" y="187"/>
                      <a:pt x="187" y="149"/>
                      <a:pt x="187" y="101"/>
                    </a:cubicBezTo>
                    <a:cubicBezTo>
                      <a:pt x="187" y="54"/>
                      <a:pt x="148" y="16"/>
                      <a:pt x="10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8469" name="Freeform 37"/>
              <p:cNvSpPr>
                <a:spLocks noEditPoints="1"/>
              </p:cNvSpPr>
              <p:nvPr/>
            </p:nvSpPr>
            <p:spPr bwMode="auto">
              <a:xfrm>
                <a:off x="132" y="116"/>
                <a:ext cx="128" cy="161"/>
              </a:xfrm>
              <a:custGeom>
                <a:avLst/>
                <a:gdLst>
                  <a:gd name="T0" fmla="*/ 10 w 66"/>
                  <a:gd name="T1" fmla="*/ 33 h 83"/>
                  <a:gd name="T2" fmla="*/ 17 w 66"/>
                  <a:gd name="T3" fmla="*/ 7 h 83"/>
                  <a:gd name="T4" fmla="*/ 33 w 66"/>
                  <a:gd name="T5" fmla="*/ 0 h 83"/>
                  <a:gd name="T6" fmla="*/ 56 w 66"/>
                  <a:gd name="T7" fmla="*/ 23 h 83"/>
                  <a:gd name="T8" fmla="*/ 57 w 66"/>
                  <a:gd name="T9" fmla="*/ 33 h 83"/>
                  <a:gd name="T10" fmla="*/ 66 w 66"/>
                  <a:gd name="T11" fmla="*/ 42 h 83"/>
                  <a:gd name="T12" fmla="*/ 63 w 66"/>
                  <a:gd name="T13" fmla="*/ 81 h 83"/>
                  <a:gd name="T14" fmla="*/ 57 w 66"/>
                  <a:gd name="T15" fmla="*/ 83 h 83"/>
                  <a:gd name="T16" fmla="*/ 3 w 66"/>
                  <a:gd name="T17" fmla="*/ 81 h 83"/>
                  <a:gd name="T18" fmla="*/ 0 w 66"/>
                  <a:gd name="T19" fmla="*/ 42 h 83"/>
                  <a:gd name="T20" fmla="*/ 3 w 66"/>
                  <a:gd name="T21" fmla="*/ 35 h 83"/>
                  <a:gd name="T22" fmla="*/ 33 w 66"/>
                  <a:gd name="T23" fmla="*/ 59 h 83"/>
                  <a:gd name="T24" fmla="*/ 33 w 66"/>
                  <a:gd name="T25" fmla="*/ 59 h 83"/>
                  <a:gd name="T26" fmla="*/ 36 w 66"/>
                  <a:gd name="T27" fmla="*/ 58 h 83"/>
                  <a:gd name="T28" fmla="*/ 36 w 66"/>
                  <a:gd name="T29" fmla="*/ 52 h 83"/>
                  <a:gd name="T30" fmla="*/ 30 w 66"/>
                  <a:gd name="T31" fmla="*/ 52 h 83"/>
                  <a:gd name="T32" fmla="*/ 30 w 66"/>
                  <a:gd name="T33" fmla="*/ 58 h 83"/>
                  <a:gd name="T34" fmla="*/ 35 w 66"/>
                  <a:gd name="T35" fmla="*/ 63 h 83"/>
                  <a:gd name="T36" fmla="*/ 35 w 66"/>
                  <a:gd name="T37" fmla="*/ 68 h 83"/>
                  <a:gd name="T38" fmla="*/ 31 w 66"/>
                  <a:gd name="T39" fmla="*/ 68 h 83"/>
                  <a:gd name="T40" fmla="*/ 27 w 66"/>
                  <a:gd name="T41" fmla="*/ 61 h 83"/>
                  <a:gd name="T42" fmla="*/ 27 w 66"/>
                  <a:gd name="T43" fmla="*/ 48 h 83"/>
                  <a:gd name="T44" fmla="*/ 39 w 66"/>
                  <a:gd name="T45" fmla="*/ 48 h 83"/>
                  <a:gd name="T46" fmla="*/ 39 w 66"/>
                  <a:gd name="T47" fmla="*/ 61 h 83"/>
                  <a:gd name="T48" fmla="*/ 17 w 66"/>
                  <a:gd name="T49" fmla="*/ 33 h 83"/>
                  <a:gd name="T50" fmla="*/ 49 w 66"/>
                  <a:gd name="T51" fmla="*/ 33 h 83"/>
                  <a:gd name="T52" fmla="*/ 44 w 66"/>
                  <a:gd name="T53" fmla="*/ 12 h 83"/>
                  <a:gd name="T54" fmla="*/ 22 w 66"/>
                  <a:gd name="T55" fmla="*/ 12 h 83"/>
                  <a:gd name="T56" fmla="*/ 17 w 66"/>
                  <a:gd name="T57" fmla="*/ 23 h 83"/>
                  <a:gd name="T58" fmla="*/ 57 w 66"/>
                  <a:gd name="T59" fmla="*/ 40 h 83"/>
                  <a:gd name="T60" fmla="*/ 53 w 66"/>
                  <a:gd name="T61" fmla="*/ 40 h 83"/>
                  <a:gd name="T62" fmla="*/ 53 w 66"/>
                  <a:gd name="T63" fmla="*/ 40 h 83"/>
                  <a:gd name="T64" fmla="*/ 13 w 66"/>
                  <a:gd name="T65" fmla="*/ 40 h 83"/>
                  <a:gd name="T66" fmla="*/ 9 w 66"/>
                  <a:gd name="T67" fmla="*/ 40 h 83"/>
                  <a:gd name="T68" fmla="*/ 8 w 66"/>
                  <a:gd name="T69" fmla="*/ 41 h 83"/>
                  <a:gd name="T70" fmla="*/ 7 w 66"/>
                  <a:gd name="T71" fmla="*/ 74 h 83"/>
                  <a:gd name="T72" fmla="*/ 9 w 66"/>
                  <a:gd name="T73" fmla="*/ 76 h 83"/>
                  <a:gd name="T74" fmla="*/ 58 w 66"/>
                  <a:gd name="T75" fmla="*/ 75 h 83"/>
                  <a:gd name="T76" fmla="*/ 59 w 66"/>
                  <a:gd name="T77" fmla="*/ 74 h 83"/>
                  <a:gd name="T78" fmla="*/ 58 w 66"/>
                  <a:gd name="T79" fmla="*/ 41 h 83"/>
                  <a:gd name="T80" fmla="*/ 63 w 66"/>
                  <a:gd name="T81" fmla="*/ 81 h 83"/>
                  <a:gd name="T82" fmla="*/ 58 w 66"/>
                  <a:gd name="T83" fmla="*/ 8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83">
                    <a:moveTo>
                      <a:pt x="9" y="33"/>
                    </a:move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17"/>
                      <a:pt x="12" y="11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1" y="2"/>
                      <a:pt x="27" y="0"/>
                      <a:pt x="33" y="0"/>
                    </a:cubicBezTo>
                    <a:cubicBezTo>
                      <a:pt x="40" y="0"/>
                      <a:pt x="45" y="2"/>
                      <a:pt x="50" y="7"/>
                    </a:cubicBezTo>
                    <a:cubicBezTo>
                      <a:pt x="54" y="11"/>
                      <a:pt x="56" y="17"/>
                      <a:pt x="56" y="2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60" y="33"/>
                      <a:pt x="62" y="34"/>
                      <a:pt x="63" y="35"/>
                    </a:cubicBezTo>
                    <a:cubicBezTo>
                      <a:pt x="65" y="37"/>
                      <a:pt x="66" y="39"/>
                      <a:pt x="66" y="42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6" y="77"/>
                      <a:pt x="65" y="79"/>
                      <a:pt x="63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2" y="82"/>
                      <a:pt x="59" y="83"/>
                      <a:pt x="57" y="83"/>
                    </a:cubicBezTo>
                    <a:cubicBezTo>
                      <a:pt x="9" y="83"/>
                      <a:pt x="9" y="83"/>
                      <a:pt x="9" y="83"/>
                    </a:cubicBezTo>
                    <a:cubicBezTo>
                      <a:pt x="7" y="83"/>
                      <a:pt x="4" y="82"/>
                      <a:pt x="3" y="81"/>
                    </a:cubicBezTo>
                    <a:cubicBezTo>
                      <a:pt x="1" y="79"/>
                      <a:pt x="0" y="77"/>
                      <a:pt x="0" y="7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9"/>
                      <a:pt x="1" y="37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4"/>
                      <a:pt x="7" y="33"/>
                      <a:pt x="9" y="33"/>
                    </a:cubicBezTo>
                    <a:close/>
                    <a:moveTo>
                      <a:pt x="33" y="59"/>
                    </a:moveTo>
                    <a:cubicBezTo>
                      <a:pt x="33" y="59"/>
                      <a:pt x="33" y="59"/>
                      <a:pt x="33" y="59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34" y="59"/>
                      <a:pt x="35" y="59"/>
                      <a:pt x="36" y="58"/>
                    </a:cubicBezTo>
                    <a:cubicBezTo>
                      <a:pt x="37" y="57"/>
                      <a:pt x="38" y="56"/>
                      <a:pt x="38" y="55"/>
                    </a:cubicBezTo>
                    <a:cubicBezTo>
                      <a:pt x="38" y="53"/>
                      <a:pt x="37" y="52"/>
                      <a:pt x="36" y="52"/>
                    </a:cubicBezTo>
                    <a:cubicBezTo>
                      <a:pt x="35" y="51"/>
                      <a:pt x="34" y="50"/>
                      <a:pt x="33" y="50"/>
                    </a:cubicBezTo>
                    <a:cubicBezTo>
                      <a:pt x="32" y="50"/>
                      <a:pt x="31" y="51"/>
                      <a:pt x="30" y="52"/>
                    </a:cubicBezTo>
                    <a:cubicBezTo>
                      <a:pt x="29" y="52"/>
                      <a:pt x="29" y="53"/>
                      <a:pt x="29" y="55"/>
                    </a:cubicBezTo>
                    <a:cubicBezTo>
                      <a:pt x="29" y="56"/>
                      <a:pt x="29" y="57"/>
                      <a:pt x="30" y="58"/>
                    </a:cubicBezTo>
                    <a:cubicBezTo>
                      <a:pt x="31" y="59"/>
                      <a:pt x="32" y="59"/>
                      <a:pt x="33" y="59"/>
                    </a:cubicBezTo>
                    <a:close/>
                    <a:moveTo>
                      <a:pt x="35" y="63"/>
                    </a:move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8"/>
                      <a:pt x="35" y="68"/>
                      <a:pt x="35" y="68"/>
                    </a:cubicBezTo>
                    <a:cubicBezTo>
                      <a:pt x="35" y="69"/>
                      <a:pt x="34" y="70"/>
                      <a:pt x="33" y="70"/>
                    </a:cubicBezTo>
                    <a:cubicBezTo>
                      <a:pt x="32" y="70"/>
                      <a:pt x="31" y="69"/>
                      <a:pt x="31" y="6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29" y="63"/>
                      <a:pt x="28" y="62"/>
                      <a:pt x="27" y="61"/>
                    </a:cubicBezTo>
                    <a:cubicBezTo>
                      <a:pt x="25" y="59"/>
                      <a:pt x="24" y="57"/>
                      <a:pt x="24" y="55"/>
                    </a:cubicBezTo>
                    <a:cubicBezTo>
                      <a:pt x="24" y="52"/>
                      <a:pt x="25" y="50"/>
                      <a:pt x="27" y="48"/>
                    </a:cubicBezTo>
                    <a:cubicBezTo>
                      <a:pt x="28" y="47"/>
                      <a:pt x="31" y="46"/>
                      <a:pt x="33" y="46"/>
                    </a:cubicBezTo>
                    <a:cubicBezTo>
                      <a:pt x="36" y="46"/>
                      <a:pt x="38" y="47"/>
                      <a:pt x="39" y="48"/>
                    </a:cubicBezTo>
                    <a:cubicBezTo>
                      <a:pt x="41" y="50"/>
                      <a:pt x="42" y="52"/>
                      <a:pt x="42" y="55"/>
                    </a:cubicBezTo>
                    <a:cubicBezTo>
                      <a:pt x="42" y="57"/>
                      <a:pt x="41" y="59"/>
                      <a:pt x="39" y="61"/>
                    </a:cubicBezTo>
                    <a:cubicBezTo>
                      <a:pt x="38" y="62"/>
                      <a:pt x="37" y="63"/>
                      <a:pt x="35" y="63"/>
                    </a:cubicBezTo>
                    <a:close/>
                    <a:moveTo>
                      <a:pt x="17" y="33"/>
                    </a:moveTo>
                    <a:cubicBezTo>
                      <a:pt x="17" y="33"/>
                      <a:pt x="17" y="33"/>
                      <a:pt x="17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19"/>
                      <a:pt x="47" y="15"/>
                      <a:pt x="44" y="12"/>
                    </a:cubicBezTo>
                    <a:cubicBezTo>
                      <a:pt x="41" y="9"/>
                      <a:pt x="37" y="7"/>
                      <a:pt x="33" y="7"/>
                    </a:cubicBezTo>
                    <a:cubicBezTo>
                      <a:pt x="29" y="7"/>
                      <a:pt x="25" y="9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9" y="15"/>
                      <a:pt x="17" y="19"/>
                      <a:pt x="17" y="23"/>
                    </a:cubicBezTo>
                    <a:cubicBezTo>
                      <a:pt x="17" y="33"/>
                      <a:pt x="17" y="33"/>
                      <a:pt x="17" y="33"/>
                    </a:cubicBezTo>
                    <a:close/>
                    <a:moveTo>
                      <a:pt x="57" y="40"/>
                    </a:moveTo>
                    <a:cubicBezTo>
                      <a:pt x="57" y="40"/>
                      <a:pt x="57" y="40"/>
                      <a:pt x="57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1"/>
                      <a:pt x="7" y="41"/>
                      <a:pt x="7" y="42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7" y="75"/>
                      <a:pt x="8" y="75"/>
                      <a:pt x="8" y="75"/>
                    </a:cubicBezTo>
                    <a:cubicBezTo>
                      <a:pt x="8" y="76"/>
                      <a:pt x="9" y="76"/>
                      <a:pt x="9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8" y="76"/>
                      <a:pt x="58" y="75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59" y="75"/>
                      <a:pt x="59" y="74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1"/>
                      <a:pt x="58" y="41"/>
                      <a:pt x="58" y="41"/>
                    </a:cubicBezTo>
                    <a:cubicBezTo>
                      <a:pt x="58" y="40"/>
                      <a:pt x="58" y="40"/>
                      <a:pt x="57" y="40"/>
                    </a:cubicBezTo>
                    <a:close/>
                    <a:moveTo>
                      <a:pt x="63" y="81"/>
                    </a:moveTo>
                    <a:cubicBezTo>
                      <a:pt x="63" y="81"/>
                      <a:pt x="63" y="81"/>
                      <a:pt x="63" y="81"/>
                    </a:cubicBezTo>
                    <a:cubicBezTo>
                      <a:pt x="62" y="82"/>
                      <a:pt x="60" y="82"/>
                      <a:pt x="58" y="81"/>
                    </a:cubicBezTo>
                    <a:cubicBezTo>
                      <a:pt x="63" y="81"/>
                      <a:pt x="63" y="81"/>
                      <a:pt x="63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7952944" y="2780243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关键词</a:t>
              </a:r>
              <a:endParaRPr lang="zh-CN" altLang="zh-CN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7429501" y="3233209"/>
              <a:ext cx="1919817" cy="821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67" dirty="0">
                  <a:solidFill>
                    <a:prstClr val="white"/>
                  </a:solidFill>
                </a:rPr>
                <a:t>在这里进行编辑内容，建议使用微软雅黑，大小可进行适当调整，模板中的所有图片都可进行替换编辑在这里进行编辑内容，建议使用微软雅黑。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39817" y="1893359"/>
            <a:ext cx="1919816" cy="2160909"/>
            <a:chOff x="9539817" y="1893359"/>
            <a:chExt cx="1919816" cy="2160909"/>
          </a:xfrm>
        </p:grpSpPr>
        <p:grpSp>
          <p:nvGrpSpPr>
            <p:cNvPr id="18464" name="Group 32"/>
            <p:cNvGrpSpPr>
              <a:grpSpLocks/>
            </p:cNvGrpSpPr>
            <p:nvPr/>
          </p:nvGrpSpPr>
          <p:grpSpPr bwMode="auto">
            <a:xfrm>
              <a:off x="10172700" y="1893359"/>
              <a:ext cx="677333" cy="677333"/>
              <a:chOff x="0" y="0"/>
              <a:chExt cx="394" cy="394"/>
            </a:xfrm>
            <a:solidFill>
              <a:schemeClr val="bg1"/>
            </a:solidFill>
          </p:grpSpPr>
          <p:sp>
            <p:nvSpPr>
              <p:cNvPr id="18465" name="Freeform 33"/>
              <p:cNvSpPr>
                <a:spLocks noEditPoints="1"/>
              </p:cNvSpPr>
              <p:nvPr/>
            </p:nvSpPr>
            <p:spPr bwMode="auto">
              <a:xfrm>
                <a:off x="0" y="0"/>
                <a:ext cx="394" cy="394"/>
              </a:xfrm>
              <a:custGeom>
                <a:avLst/>
                <a:gdLst>
                  <a:gd name="T0" fmla="*/ 102 w 203"/>
                  <a:gd name="T1" fmla="*/ 203 h 203"/>
                  <a:gd name="T2" fmla="*/ 0 w 203"/>
                  <a:gd name="T3" fmla="*/ 101 h 203"/>
                  <a:gd name="T4" fmla="*/ 102 w 203"/>
                  <a:gd name="T5" fmla="*/ 0 h 203"/>
                  <a:gd name="T6" fmla="*/ 203 w 203"/>
                  <a:gd name="T7" fmla="*/ 101 h 203"/>
                  <a:gd name="T8" fmla="*/ 102 w 203"/>
                  <a:gd name="T9" fmla="*/ 203 h 203"/>
                  <a:gd name="T10" fmla="*/ 102 w 203"/>
                  <a:gd name="T11" fmla="*/ 16 h 203"/>
                  <a:gd name="T12" fmla="*/ 16 w 203"/>
                  <a:gd name="T13" fmla="*/ 101 h 203"/>
                  <a:gd name="T14" fmla="*/ 102 w 203"/>
                  <a:gd name="T15" fmla="*/ 187 h 203"/>
                  <a:gd name="T16" fmla="*/ 187 w 203"/>
                  <a:gd name="T17" fmla="*/ 101 h 203"/>
                  <a:gd name="T18" fmla="*/ 102 w 203"/>
                  <a:gd name="T19" fmla="*/ 16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46" y="203"/>
                      <a:pt x="0" y="157"/>
                      <a:pt x="0" y="101"/>
                    </a:cubicBezTo>
                    <a:cubicBezTo>
                      <a:pt x="0" y="45"/>
                      <a:pt x="46" y="0"/>
                      <a:pt x="102" y="0"/>
                    </a:cubicBezTo>
                    <a:cubicBezTo>
                      <a:pt x="158" y="0"/>
                      <a:pt x="203" y="45"/>
                      <a:pt x="203" y="101"/>
                    </a:cubicBezTo>
                    <a:cubicBezTo>
                      <a:pt x="203" y="157"/>
                      <a:pt x="158" y="203"/>
                      <a:pt x="102" y="203"/>
                    </a:cubicBezTo>
                    <a:close/>
                    <a:moveTo>
                      <a:pt x="102" y="16"/>
                    </a:moveTo>
                    <a:cubicBezTo>
                      <a:pt x="55" y="16"/>
                      <a:pt x="16" y="54"/>
                      <a:pt x="16" y="101"/>
                    </a:cubicBezTo>
                    <a:cubicBezTo>
                      <a:pt x="16" y="149"/>
                      <a:pt x="55" y="187"/>
                      <a:pt x="102" y="187"/>
                    </a:cubicBezTo>
                    <a:cubicBezTo>
                      <a:pt x="149" y="187"/>
                      <a:pt x="187" y="149"/>
                      <a:pt x="187" y="101"/>
                    </a:cubicBezTo>
                    <a:cubicBezTo>
                      <a:pt x="187" y="54"/>
                      <a:pt x="149" y="16"/>
                      <a:pt x="10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8466" name="Freeform 34"/>
              <p:cNvSpPr>
                <a:spLocks noEditPoints="1"/>
              </p:cNvSpPr>
              <p:nvPr/>
            </p:nvSpPr>
            <p:spPr bwMode="auto">
              <a:xfrm>
                <a:off x="115" y="128"/>
                <a:ext cx="167" cy="138"/>
              </a:xfrm>
              <a:custGeom>
                <a:avLst/>
                <a:gdLst>
                  <a:gd name="T0" fmla="*/ 0 w 86"/>
                  <a:gd name="T1" fmla="*/ 56 h 71"/>
                  <a:gd name="T2" fmla="*/ 8 w 86"/>
                  <a:gd name="T3" fmla="*/ 53 h 71"/>
                  <a:gd name="T4" fmla="*/ 30 w 86"/>
                  <a:gd name="T5" fmla="*/ 38 h 71"/>
                  <a:gd name="T6" fmla="*/ 34 w 86"/>
                  <a:gd name="T7" fmla="*/ 44 h 71"/>
                  <a:gd name="T8" fmla="*/ 8 w 86"/>
                  <a:gd name="T9" fmla="*/ 60 h 71"/>
                  <a:gd name="T10" fmla="*/ 85 w 86"/>
                  <a:gd name="T11" fmla="*/ 16 h 71"/>
                  <a:gd name="T12" fmla="*/ 79 w 86"/>
                  <a:gd name="T13" fmla="*/ 22 h 71"/>
                  <a:gd name="T14" fmla="*/ 70 w 86"/>
                  <a:gd name="T15" fmla="*/ 28 h 71"/>
                  <a:gd name="T16" fmla="*/ 70 w 86"/>
                  <a:gd name="T17" fmla="*/ 18 h 71"/>
                  <a:gd name="T18" fmla="*/ 61 w 86"/>
                  <a:gd name="T19" fmla="*/ 18 h 71"/>
                  <a:gd name="T20" fmla="*/ 43 w 86"/>
                  <a:gd name="T21" fmla="*/ 31 h 71"/>
                  <a:gd name="T22" fmla="*/ 61 w 86"/>
                  <a:gd name="T23" fmla="*/ 11 h 71"/>
                  <a:gd name="T24" fmla="*/ 70 w 86"/>
                  <a:gd name="T25" fmla="*/ 11 h 71"/>
                  <a:gd name="T26" fmla="*/ 72 w 86"/>
                  <a:gd name="T27" fmla="*/ 0 h 71"/>
                  <a:gd name="T28" fmla="*/ 79 w 86"/>
                  <a:gd name="T29" fmla="*/ 7 h 71"/>
                  <a:gd name="T30" fmla="*/ 86 w 86"/>
                  <a:gd name="T31" fmla="*/ 16 h 71"/>
                  <a:gd name="T32" fmla="*/ 81 w 86"/>
                  <a:gd name="T33" fmla="*/ 14 h 71"/>
                  <a:gd name="T34" fmla="*/ 74 w 86"/>
                  <a:gd name="T35" fmla="*/ 8 h 71"/>
                  <a:gd name="T36" fmla="*/ 81 w 86"/>
                  <a:gd name="T37" fmla="*/ 14 h 71"/>
                  <a:gd name="T38" fmla="*/ 85 w 86"/>
                  <a:gd name="T39" fmla="*/ 58 h 71"/>
                  <a:gd name="T40" fmla="*/ 73 w 86"/>
                  <a:gd name="T41" fmla="*/ 70 h 71"/>
                  <a:gd name="T42" fmla="*/ 70 w 86"/>
                  <a:gd name="T43" fmla="*/ 68 h 71"/>
                  <a:gd name="T44" fmla="*/ 65 w 86"/>
                  <a:gd name="T45" fmla="*/ 60 h 71"/>
                  <a:gd name="T46" fmla="*/ 34 w 86"/>
                  <a:gd name="T47" fmla="*/ 38 h 71"/>
                  <a:gd name="T48" fmla="*/ 8 w 86"/>
                  <a:gd name="T49" fmla="*/ 18 h 71"/>
                  <a:gd name="T50" fmla="*/ 0 w 86"/>
                  <a:gd name="T51" fmla="*/ 14 h 71"/>
                  <a:gd name="T52" fmla="*/ 8 w 86"/>
                  <a:gd name="T53" fmla="*/ 11 h 71"/>
                  <a:gd name="T54" fmla="*/ 40 w 86"/>
                  <a:gd name="T55" fmla="*/ 33 h 71"/>
                  <a:gd name="T56" fmla="*/ 65 w 86"/>
                  <a:gd name="T57" fmla="*/ 53 h 71"/>
                  <a:gd name="T58" fmla="*/ 70 w 86"/>
                  <a:gd name="T59" fmla="*/ 44 h 71"/>
                  <a:gd name="T60" fmla="*/ 73 w 86"/>
                  <a:gd name="T61" fmla="*/ 43 h 71"/>
                  <a:gd name="T62" fmla="*/ 85 w 86"/>
                  <a:gd name="T63" fmla="*/ 55 h 71"/>
                  <a:gd name="T64" fmla="*/ 85 w 86"/>
                  <a:gd name="T65" fmla="*/ 58 h 71"/>
                  <a:gd name="T66" fmla="*/ 81 w 86"/>
                  <a:gd name="T67" fmla="*/ 56 h 71"/>
                  <a:gd name="T68" fmla="*/ 74 w 86"/>
                  <a:gd name="T69" fmla="*/ 49 h 71"/>
                  <a:gd name="T70" fmla="*/ 81 w 86"/>
                  <a:gd name="T7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6" h="71">
                    <a:moveTo>
                      <a:pt x="3" y="60"/>
                    </a:moveTo>
                    <a:cubicBezTo>
                      <a:pt x="1" y="60"/>
                      <a:pt x="0" y="58"/>
                      <a:pt x="0" y="56"/>
                    </a:cubicBezTo>
                    <a:cubicBezTo>
                      <a:pt x="0" y="54"/>
                      <a:pt x="1" y="53"/>
                      <a:pt x="3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8" y="53"/>
                      <a:pt x="24" y="46"/>
                      <a:pt x="30" y="38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1"/>
                      <a:pt x="33" y="43"/>
                      <a:pt x="34" y="44"/>
                    </a:cubicBezTo>
                    <a:cubicBezTo>
                      <a:pt x="28" y="53"/>
                      <a:pt x="21" y="60"/>
                      <a:pt x="13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3" y="60"/>
                      <a:pt x="3" y="60"/>
                      <a:pt x="3" y="60"/>
                    </a:cubicBezTo>
                    <a:close/>
                    <a:moveTo>
                      <a:pt x="85" y="16"/>
                    </a:moveTo>
                    <a:cubicBezTo>
                      <a:pt x="85" y="16"/>
                      <a:pt x="85" y="16"/>
                      <a:pt x="85" y="16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2" y="29"/>
                      <a:pt x="71" y="29"/>
                      <a:pt x="70" y="28"/>
                    </a:cubicBezTo>
                    <a:cubicBezTo>
                      <a:pt x="70" y="28"/>
                      <a:pt x="70" y="27"/>
                      <a:pt x="70" y="26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56" y="18"/>
                      <a:pt x="50" y="25"/>
                      <a:pt x="44" y="32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1" y="29"/>
                      <a:pt x="40" y="28"/>
                      <a:pt x="39" y="26"/>
                    </a:cubicBezTo>
                    <a:cubicBezTo>
                      <a:pt x="46" y="18"/>
                      <a:pt x="53" y="11"/>
                      <a:pt x="61" y="11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1"/>
                      <a:pt x="71" y="0"/>
                      <a:pt x="72" y="0"/>
                    </a:cubicBezTo>
                    <a:cubicBezTo>
                      <a:pt x="72" y="0"/>
                      <a:pt x="73" y="0"/>
                      <a:pt x="73" y="1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6" y="14"/>
                      <a:pt x="86" y="15"/>
                      <a:pt x="86" y="16"/>
                    </a:cubicBezTo>
                    <a:cubicBezTo>
                      <a:pt x="85" y="16"/>
                      <a:pt x="85" y="16"/>
                      <a:pt x="85" y="16"/>
                    </a:cubicBezTo>
                    <a:close/>
                    <a:moveTo>
                      <a:pt x="81" y="14"/>
                    </a:moveTo>
                    <a:cubicBezTo>
                      <a:pt x="81" y="14"/>
                      <a:pt x="81" y="14"/>
                      <a:pt x="81" y="14"/>
                    </a:cubicBezTo>
                    <a:cubicBezTo>
                      <a:pt x="79" y="12"/>
                      <a:pt x="76" y="10"/>
                      <a:pt x="74" y="8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6" y="19"/>
                      <a:pt x="79" y="17"/>
                      <a:pt x="81" y="14"/>
                    </a:cubicBezTo>
                    <a:close/>
                    <a:moveTo>
                      <a:pt x="85" y="58"/>
                    </a:moveTo>
                    <a:cubicBezTo>
                      <a:pt x="85" y="58"/>
                      <a:pt x="85" y="58"/>
                      <a:pt x="85" y="58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2" y="71"/>
                      <a:pt x="71" y="71"/>
                      <a:pt x="70" y="70"/>
                    </a:cubicBezTo>
                    <a:cubicBezTo>
                      <a:pt x="70" y="70"/>
                      <a:pt x="70" y="69"/>
                      <a:pt x="70" y="68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51" y="60"/>
                      <a:pt x="42" y="49"/>
                      <a:pt x="34" y="38"/>
                    </a:cubicBezTo>
                    <a:cubicBezTo>
                      <a:pt x="26" y="28"/>
                      <a:pt x="19" y="18"/>
                      <a:pt x="13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8"/>
                      <a:pt x="0" y="17"/>
                      <a:pt x="0" y="14"/>
                    </a:cubicBezTo>
                    <a:cubicBezTo>
                      <a:pt x="0" y="12"/>
                      <a:pt x="1" y="11"/>
                      <a:pt x="3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23" y="11"/>
                      <a:pt x="31" y="22"/>
                      <a:pt x="40" y="33"/>
                    </a:cubicBezTo>
                    <a:cubicBezTo>
                      <a:pt x="47" y="43"/>
                      <a:pt x="54" y="53"/>
                      <a:pt x="61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3"/>
                      <a:pt x="71" y="42"/>
                      <a:pt x="72" y="42"/>
                    </a:cubicBezTo>
                    <a:cubicBezTo>
                      <a:pt x="72" y="42"/>
                      <a:pt x="73" y="42"/>
                      <a:pt x="73" y="43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85" y="55"/>
                      <a:pt x="85" y="55"/>
                      <a:pt x="85" y="55"/>
                    </a:cubicBezTo>
                    <a:cubicBezTo>
                      <a:pt x="86" y="56"/>
                      <a:pt x="86" y="57"/>
                      <a:pt x="86" y="58"/>
                    </a:cubicBezTo>
                    <a:cubicBezTo>
                      <a:pt x="85" y="58"/>
                      <a:pt x="85" y="58"/>
                      <a:pt x="85" y="58"/>
                    </a:cubicBezTo>
                    <a:close/>
                    <a:moveTo>
                      <a:pt x="81" y="56"/>
                    </a:moveTo>
                    <a:cubicBezTo>
                      <a:pt x="81" y="56"/>
                      <a:pt x="81" y="56"/>
                      <a:pt x="81" y="5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6" y="61"/>
                      <a:pt x="79" y="59"/>
                      <a:pt x="8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10061144" y="2780243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关键词</a:t>
              </a:r>
              <a:endParaRPr lang="zh-CN" altLang="zh-CN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9539817" y="3233209"/>
              <a:ext cx="1919816" cy="821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67" dirty="0">
                  <a:solidFill>
                    <a:prstClr val="white"/>
                  </a:solidFill>
                </a:rPr>
                <a:t>在这里进行编辑内容，建议使用微软雅黑，大小可进行适当调整，模板中的所有图片都可进行替换编辑在这里进行编辑内容，建议使用微软雅黑。</a:t>
              </a:r>
            </a:p>
          </p:txBody>
        </p:sp>
      </p:grpSp>
      <p:sp>
        <p:nvSpPr>
          <p:cNvPr id="56" name="Rectangle 41"/>
          <p:cNvSpPr>
            <a:spLocks noChangeArrowheads="1"/>
          </p:cNvSpPr>
          <p:nvPr/>
        </p:nvSpPr>
        <p:spPr bwMode="auto">
          <a:xfrm>
            <a:off x="890791" y="5426619"/>
            <a:ext cx="104104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</a:p>
        </p:txBody>
      </p:sp>
    </p:spTree>
    <p:extLst>
      <p:ext uri="{BB962C8B-B14F-4D97-AF65-F5344CB8AC3E}">
        <p14:creationId xmlns:p14="http://schemas.microsoft.com/office/powerpoint/2010/main" val="43204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88231" y="2148050"/>
            <a:ext cx="10807700" cy="619125"/>
            <a:chOff x="408" y="1537"/>
            <a:chExt cx="6808" cy="390"/>
          </a:xfrm>
          <a:solidFill>
            <a:srgbClr val="26313E"/>
          </a:solidFill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408" y="1537"/>
              <a:ext cx="6808" cy="3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gray">
            <a:xfrm>
              <a:off x="1936" y="1620"/>
              <a:ext cx="1056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点击输入标题</a:t>
              </a:r>
              <a:endPara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gray">
            <a:xfrm>
              <a:off x="3045" y="1651"/>
              <a:ext cx="232" cy="172"/>
            </a:xfrm>
            <a:prstGeom prst="rightArrow">
              <a:avLst>
                <a:gd name="adj1" fmla="val 50000"/>
                <a:gd name="adj2" fmla="val 604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gray">
            <a:xfrm>
              <a:off x="3329" y="1620"/>
              <a:ext cx="1056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点击输入标题</a:t>
              </a:r>
              <a:endPara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gray">
            <a:xfrm>
              <a:off x="4438" y="1651"/>
              <a:ext cx="232" cy="172"/>
            </a:xfrm>
            <a:prstGeom prst="rightArrow">
              <a:avLst>
                <a:gd name="adj1" fmla="val 50000"/>
                <a:gd name="adj2" fmla="val 604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gray">
            <a:xfrm>
              <a:off x="4723" y="1620"/>
              <a:ext cx="1056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点击输入标题</a:t>
              </a:r>
              <a:endPara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5831" y="1651"/>
              <a:ext cx="232" cy="172"/>
            </a:xfrm>
            <a:prstGeom prst="rightArrow">
              <a:avLst>
                <a:gd name="adj1" fmla="val 50000"/>
                <a:gd name="adj2" fmla="val 604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gray">
            <a:xfrm>
              <a:off x="6116" y="1620"/>
              <a:ext cx="1056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点击输入标题</a:t>
              </a:r>
              <a:endPara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gray">
            <a:xfrm>
              <a:off x="543" y="1620"/>
              <a:ext cx="1056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点击输入标题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37" name="AutoShape 9"/>
            <p:cNvSpPr>
              <a:spLocks noChangeArrowheads="1"/>
            </p:cNvSpPr>
            <p:nvPr/>
          </p:nvSpPr>
          <p:spPr bwMode="gray">
            <a:xfrm>
              <a:off x="1652" y="1651"/>
              <a:ext cx="232" cy="172"/>
            </a:xfrm>
            <a:prstGeom prst="rightArrow">
              <a:avLst>
                <a:gd name="adj1" fmla="val 50000"/>
                <a:gd name="adj2" fmla="val 604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AutoShape 17"/>
          <p:cNvCxnSpPr>
            <a:cxnSpLocks noChangeShapeType="1"/>
          </p:cNvCxnSpPr>
          <p:nvPr/>
        </p:nvCxnSpPr>
        <p:spPr bwMode="gray">
          <a:xfrm>
            <a:off x="2145196" y="3513300"/>
            <a:ext cx="866775" cy="0"/>
          </a:xfrm>
          <a:prstGeom prst="straightConnector1">
            <a:avLst/>
          </a:prstGeom>
          <a:noFill/>
          <a:ln w="19050">
            <a:solidFill>
              <a:srgbClr val="26313E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8"/>
          <p:cNvCxnSpPr>
            <a:cxnSpLocks noChangeShapeType="1"/>
          </p:cNvCxnSpPr>
          <p:nvPr/>
        </p:nvCxnSpPr>
        <p:spPr bwMode="gray">
          <a:xfrm>
            <a:off x="4365786" y="3513300"/>
            <a:ext cx="876300" cy="0"/>
          </a:xfrm>
          <a:prstGeom prst="straightConnector1">
            <a:avLst/>
          </a:prstGeom>
          <a:noFill/>
          <a:ln w="19050">
            <a:solidFill>
              <a:srgbClr val="26313E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9"/>
          <p:cNvCxnSpPr>
            <a:cxnSpLocks noChangeShapeType="1"/>
          </p:cNvCxnSpPr>
          <p:nvPr/>
        </p:nvCxnSpPr>
        <p:spPr bwMode="gray">
          <a:xfrm>
            <a:off x="6687105" y="3513300"/>
            <a:ext cx="828675" cy="0"/>
          </a:xfrm>
          <a:prstGeom prst="straightConnector1">
            <a:avLst/>
          </a:prstGeom>
          <a:noFill/>
          <a:ln w="19050">
            <a:solidFill>
              <a:srgbClr val="26313E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utoShape 13"/>
          <p:cNvSpPr>
            <a:spLocks noChangeArrowheads="1"/>
          </p:cNvSpPr>
          <p:nvPr/>
        </p:nvSpPr>
        <p:spPr bwMode="gray">
          <a:xfrm>
            <a:off x="972812" y="2956087"/>
            <a:ext cx="1114425" cy="1114425"/>
          </a:xfrm>
          <a:prstGeom prst="diamond">
            <a:avLst/>
          </a:prstGeom>
          <a:solidFill>
            <a:srgbClr val="26313E"/>
          </a:solidFill>
          <a:ln w="9525">
            <a:miter lim="800000"/>
            <a:headEnd/>
            <a:tailEnd/>
          </a:ln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gray">
          <a:xfrm>
            <a:off x="3100095" y="2956086"/>
            <a:ext cx="1114425" cy="1114425"/>
          </a:xfrm>
          <a:prstGeom prst="diamond">
            <a:avLst/>
          </a:prstGeom>
          <a:solidFill>
            <a:srgbClr val="26313E"/>
          </a:solidFill>
          <a:ln w="9525">
            <a:miter lim="800000"/>
            <a:headEnd/>
            <a:tailEnd/>
          </a:ln>
        </p:spPr>
        <p:txBody>
          <a:bodyPr wrap="none" anchor="ctr">
            <a:flatTx/>
          </a:bodyPr>
          <a:lstStyle/>
          <a:p>
            <a:pPr lvl="0" algn="ctr"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gray">
          <a:xfrm>
            <a:off x="5407128" y="2956086"/>
            <a:ext cx="1114425" cy="1114425"/>
          </a:xfrm>
          <a:prstGeom prst="diamond">
            <a:avLst/>
          </a:prstGeom>
          <a:solidFill>
            <a:srgbClr val="26313E"/>
          </a:solidFill>
          <a:ln w="9525">
            <a:miter lim="800000"/>
            <a:headEnd/>
            <a:tailEnd/>
          </a:ln>
        </p:spPr>
        <p:txBody>
          <a:bodyPr wrap="none" anchor="ctr">
            <a:flatTx/>
          </a:bodyPr>
          <a:lstStyle/>
          <a:p>
            <a:pPr lvl="0" algn="ctr"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gray">
          <a:xfrm>
            <a:off x="7669246" y="2956086"/>
            <a:ext cx="1114425" cy="1114425"/>
          </a:xfrm>
          <a:prstGeom prst="diamond">
            <a:avLst/>
          </a:prstGeom>
          <a:solidFill>
            <a:srgbClr val="26313E"/>
          </a:solidFill>
          <a:ln w="9525">
            <a:miter lim="800000"/>
            <a:headEnd/>
            <a:tailEnd/>
          </a:ln>
        </p:spPr>
        <p:txBody>
          <a:bodyPr wrap="none" anchor="ctr">
            <a:flatTx/>
          </a:bodyPr>
          <a:lstStyle/>
          <a:p>
            <a:pPr lvl="0" algn="ctr"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gray">
          <a:xfrm>
            <a:off x="452907" y="4102262"/>
            <a:ext cx="209232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dirty="0">
                <a:solidFill>
                  <a:srgbClr val="26313E"/>
                </a:solidFill>
                <a:latin typeface="Arial"/>
                <a:ea typeface="微软雅黑"/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gray">
          <a:xfrm>
            <a:off x="2580984" y="4102262"/>
            <a:ext cx="209232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 eaLnBrk="1" hangingPunct="1"/>
            <a:r>
              <a:rPr lang="zh-CN" altLang="en-US" sz="1100" dirty="0">
                <a:solidFill>
                  <a:srgbClr val="26313E"/>
                </a:solidFill>
                <a:latin typeface="Arial"/>
                <a:ea typeface="微软雅黑"/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gray">
          <a:xfrm>
            <a:off x="4889275" y="4102262"/>
            <a:ext cx="209232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 eaLnBrk="1" hangingPunct="1"/>
            <a:r>
              <a:rPr lang="zh-CN" altLang="en-US" sz="1100" dirty="0">
                <a:solidFill>
                  <a:srgbClr val="26313E"/>
                </a:solidFill>
                <a:latin typeface="Arial"/>
                <a:ea typeface="微软雅黑"/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gray">
          <a:xfrm>
            <a:off x="7180296" y="4102262"/>
            <a:ext cx="209232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 eaLnBrk="1" hangingPunct="1"/>
            <a:r>
              <a:rPr lang="zh-CN" altLang="en-US" sz="1100" dirty="0">
                <a:solidFill>
                  <a:srgbClr val="26313E"/>
                </a:solidFill>
                <a:latin typeface="Arial"/>
                <a:ea typeface="微软雅黑"/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</a:p>
        </p:txBody>
      </p:sp>
      <p:cxnSp>
        <p:nvCxnSpPr>
          <p:cNvPr id="29" name="AutoShape 19"/>
          <p:cNvCxnSpPr>
            <a:cxnSpLocks noChangeShapeType="1"/>
          </p:cNvCxnSpPr>
          <p:nvPr/>
        </p:nvCxnSpPr>
        <p:spPr bwMode="gray">
          <a:xfrm>
            <a:off x="8975756" y="3513300"/>
            <a:ext cx="828675" cy="0"/>
          </a:xfrm>
          <a:prstGeom prst="straightConnector1">
            <a:avLst/>
          </a:prstGeom>
          <a:noFill/>
          <a:ln w="19050">
            <a:solidFill>
              <a:srgbClr val="26313E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AutoShape 16"/>
          <p:cNvSpPr>
            <a:spLocks noChangeArrowheads="1"/>
          </p:cNvSpPr>
          <p:nvPr/>
        </p:nvSpPr>
        <p:spPr bwMode="gray">
          <a:xfrm>
            <a:off x="9948539" y="2956086"/>
            <a:ext cx="1114425" cy="1114425"/>
          </a:xfrm>
          <a:prstGeom prst="diamond">
            <a:avLst/>
          </a:prstGeom>
          <a:solidFill>
            <a:srgbClr val="26313E"/>
          </a:solidFill>
          <a:ln w="9525">
            <a:miter lim="800000"/>
            <a:headEnd/>
            <a:tailEnd/>
          </a:ln>
        </p:spPr>
        <p:txBody>
          <a:bodyPr wrap="none" anchor="ctr">
            <a:flatTx/>
          </a:bodyPr>
          <a:lstStyle/>
          <a:p>
            <a:pPr lvl="0" algn="ctr"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gray">
          <a:xfrm>
            <a:off x="9459589" y="4102262"/>
            <a:ext cx="209232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ctr" eaLnBrk="1" hangingPunct="1"/>
            <a:r>
              <a:rPr lang="zh-CN" altLang="en-US" sz="1100" dirty="0">
                <a:solidFill>
                  <a:srgbClr val="26313E"/>
                </a:solidFill>
                <a:latin typeface="Arial"/>
                <a:ea typeface="微软雅黑"/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</a:p>
        </p:txBody>
      </p:sp>
      <p:sp>
        <p:nvSpPr>
          <p:cNvPr id="32" name="矩形 31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点击此处输入标题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TITLE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17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30" grpId="0" animBg="1"/>
      <p:bldP spid="31" grpId="0"/>
      <p:bldP spid="32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19970" y="2457450"/>
            <a:ext cx="923330" cy="1943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b="1" dirty="0"/>
              <a:t>目 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543425" y="931264"/>
            <a:ext cx="676275" cy="485775"/>
            <a:chOff x="5753100" y="633577"/>
            <a:chExt cx="676275" cy="485775"/>
          </a:xfrm>
        </p:grpSpPr>
        <p:sp>
          <p:nvSpPr>
            <p:cNvPr id="6" name="矩形 5"/>
            <p:cNvSpPr/>
            <p:nvPr/>
          </p:nvSpPr>
          <p:spPr>
            <a:xfrm>
              <a:off x="5848350" y="633577"/>
              <a:ext cx="485775" cy="485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753100" y="645632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01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314950" y="881764"/>
            <a:ext cx="582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背景介绍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543425" y="2058688"/>
            <a:ext cx="676275" cy="485775"/>
            <a:chOff x="5753100" y="633577"/>
            <a:chExt cx="676275" cy="485775"/>
          </a:xfrm>
        </p:grpSpPr>
        <p:sp>
          <p:nvSpPr>
            <p:cNvPr id="35" name="矩形 34"/>
            <p:cNvSpPr/>
            <p:nvPr/>
          </p:nvSpPr>
          <p:spPr>
            <a:xfrm>
              <a:off x="5848350" y="633577"/>
              <a:ext cx="485775" cy="485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753100" y="645632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02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314950" y="2009188"/>
            <a:ext cx="582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云系统搭建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543425" y="3186112"/>
            <a:ext cx="676275" cy="485775"/>
            <a:chOff x="5753100" y="633577"/>
            <a:chExt cx="676275" cy="485775"/>
          </a:xfrm>
        </p:grpSpPr>
        <p:sp>
          <p:nvSpPr>
            <p:cNvPr id="40" name="矩形 39"/>
            <p:cNvSpPr/>
            <p:nvPr/>
          </p:nvSpPr>
          <p:spPr>
            <a:xfrm>
              <a:off x="5848350" y="633577"/>
              <a:ext cx="485775" cy="485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753100" y="645632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03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314950" y="3136612"/>
            <a:ext cx="582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MapReduce</a:t>
            </a:r>
            <a:endParaRPr lang="zh-CN" altLang="en-US" sz="3200" b="1" dirty="0"/>
          </a:p>
        </p:txBody>
      </p:sp>
      <p:grpSp>
        <p:nvGrpSpPr>
          <p:cNvPr id="43" name="组合 42"/>
          <p:cNvGrpSpPr/>
          <p:nvPr/>
        </p:nvGrpSpPr>
        <p:grpSpPr>
          <a:xfrm>
            <a:off x="4543425" y="4313536"/>
            <a:ext cx="676275" cy="485775"/>
            <a:chOff x="5753100" y="633577"/>
            <a:chExt cx="676275" cy="485775"/>
          </a:xfrm>
        </p:grpSpPr>
        <p:sp>
          <p:nvSpPr>
            <p:cNvPr id="45" name="矩形 44"/>
            <p:cNvSpPr/>
            <p:nvPr/>
          </p:nvSpPr>
          <p:spPr>
            <a:xfrm>
              <a:off x="5848350" y="633577"/>
              <a:ext cx="485775" cy="485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753100" y="645632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04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314950" y="4264036"/>
            <a:ext cx="582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2762215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34" grpId="0"/>
      <p:bldP spid="39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>
            <a:off x="8002558" y="0"/>
            <a:ext cx="4189442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6396" y="2224048"/>
            <a:ext cx="4059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+mn-ea"/>
              </a:rPr>
              <a:t>PART 05</a:t>
            </a:r>
            <a:endParaRPr lang="zh-CN" altLang="en-US" sz="6600" b="1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0" y="3258771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请点击此处输入您的标题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14688" y="4032836"/>
            <a:ext cx="576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j-ea"/>
                <a:ea typeface="+mj-ea"/>
              </a:rPr>
              <a:t>Please Click Here To Enter Your Title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54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" t="20995" b="34279"/>
          <a:stretch>
            <a:fillRect/>
          </a:stretch>
        </p:blipFill>
        <p:spPr>
          <a:xfrm>
            <a:off x="0" y="1"/>
            <a:ext cx="12192000" cy="3183467"/>
          </a:xfrm>
          <a:custGeom>
            <a:avLst/>
            <a:gdLst>
              <a:gd name="connsiteX0" fmla="*/ 0 w 12192000"/>
              <a:gd name="connsiteY0" fmla="*/ 0 h 3183467"/>
              <a:gd name="connsiteX1" fmla="*/ 12192000 w 12192000"/>
              <a:gd name="connsiteY1" fmla="*/ 0 h 3183467"/>
              <a:gd name="connsiteX2" fmla="*/ 12192000 w 12192000"/>
              <a:gd name="connsiteY2" fmla="*/ 3183467 h 3183467"/>
              <a:gd name="connsiteX3" fmla="*/ 0 w 12192000"/>
              <a:gd name="connsiteY3" fmla="*/ 3183467 h 318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83467">
                <a:moveTo>
                  <a:pt x="0" y="0"/>
                </a:moveTo>
                <a:lnTo>
                  <a:pt x="12192000" y="0"/>
                </a:lnTo>
                <a:lnTo>
                  <a:pt x="12192000" y="3183467"/>
                </a:lnTo>
                <a:lnTo>
                  <a:pt x="0" y="3183467"/>
                </a:lnTo>
                <a:close/>
              </a:path>
            </a:pathLst>
          </a:cu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3EAC-4EE4-493E-B844-9691317359C0}" type="slidenum">
              <a:rPr lang="en-US" smtClean="0">
                <a:latin typeface="+mn-ea"/>
                <a:ea typeface="+mn-ea"/>
              </a:rPr>
              <a:pPr/>
              <a:t>21</a:t>
            </a:fld>
            <a:endParaRPr lang="en-US" dirty="0">
              <a:latin typeface="+mn-ea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061" y="2946452"/>
            <a:ext cx="2767725" cy="716835"/>
          </a:xfrm>
          <a:prstGeom prst="rect">
            <a:avLst/>
          </a:prstGeom>
          <a:solidFill>
            <a:srgbClr val="26313E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zh-CN" altLang="en-US" sz="4800" b="1" noProof="1">
                <a:solidFill>
                  <a:schemeClr val="bg1"/>
                </a:solidFill>
                <a:latin typeface="+mn-ea"/>
                <a:cs typeface="Arial" charset="0"/>
              </a:rPr>
              <a:t>输入标题</a:t>
            </a:r>
            <a:endParaRPr lang="en-US" sz="4800" b="1" noProof="1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6783" y="3722746"/>
            <a:ext cx="302028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77143" y="3614526"/>
            <a:ext cx="2004557" cy="2220621"/>
            <a:chOff x="3977143" y="3614526"/>
            <a:chExt cx="2004557" cy="2220621"/>
          </a:xfrm>
        </p:grpSpPr>
        <p:sp>
          <p:nvSpPr>
            <p:cNvPr id="13" name="Rectangle 12"/>
            <p:cNvSpPr/>
            <p:nvPr/>
          </p:nvSpPr>
          <p:spPr>
            <a:xfrm>
              <a:off x="3977143" y="4896428"/>
              <a:ext cx="2004557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buClr>
                  <a:srgbClr val="E24848"/>
                </a:buClr>
                <a:defRPr/>
              </a:pPr>
              <a:r>
                <a:rPr lang="zh-CN" altLang="en-US" sz="11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在这里进行编辑内容，建议使用微软雅黑，大小可进行适当调整，模板中的所有图片都可进行替换编辑在这里进行编辑内容，建议使用微软雅黑。</a:t>
              </a:r>
              <a:endParaRPr lang="en-US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77143" y="4765683"/>
              <a:ext cx="2004557" cy="37785"/>
            </a:xfrm>
            <a:prstGeom prst="rect">
              <a:avLst/>
            </a:prstGeom>
            <a:solidFill>
              <a:srgbClr val="26313E"/>
            </a:solidFill>
            <a:ln>
              <a:solidFill>
                <a:srgbClr val="2631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77143" y="4350797"/>
              <a:ext cx="2004557" cy="308595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algn="ctr"/>
              <a:r>
                <a:rPr lang="zh-CN" altLang="en-US" sz="20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charset="0"/>
                </a:rPr>
                <a:t>点击输入标题</a:t>
              </a:r>
              <a:endParaRPr lang="en-US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endParaRPr>
            </a:p>
          </p:txBody>
        </p:sp>
        <p:sp>
          <p:nvSpPr>
            <p:cNvPr id="24" name="Freeform 1075"/>
            <p:cNvSpPr>
              <a:spLocks/>
            </p:cNvSpPr>
            <p:nvPr/>
          </p:nvSpPr>
          <p:spPr bwMode="auto">
            <a:xfrm>
              <a:off x="4984118" y="3773447"/>
              <a:ext cx="278041" cy="417059"/>
            </a:xfrm>
            <a:custGeom>
              <a:avLst/>
              <a:gdLst>
                <a:gd name="T0" fmla="*/ 201 w 201"/>
                <a:gd name="T1" fmla="*/ 4 h 301"/>
                <a:gd name="T2" fmla="*/ 183 w 201"/>
                <a:gd name="T3" fmla="*/ 301 h 301"/>
                <a:gd name="T4" fmla="*/ 81 w 201"/>
                <a:gd name="T5" fmla="*/ 301 h 301"/>
                <a:gd name="T6" fmla="*/ 81 w 201"/>
                <a:gd name="T7" fmla="*/ 301 h 301"/>
                <a:gd name="T8" fmla="*/ 82 w 201"/>
                <a:gd name="T9" fmla="*/ 291 h 301"/>
                <a:gd name="T10" fmla="*/ 82 w 201"/>
                <a:gd name="T11" fmla="*/ 264 h 301"/>
                <a:gd name="T12" fmla="*/ 81 w 201"/>
                <a:gd name="T13" fmla="*/ 225 h 301"/>
                <a:gd name="T14" fmla="*/ 79 w 201"/>
                <a:gd name="T15" fmla="*/ 202 h 301"/>
                <a:gd name="T16" fmla="*/ 76 w 201"/>
                <a:gd name="T17" fmla="*/ 179 h 301"/>
                <a:gd name="T18" fmla="*/ 72 w 201"/>
                <a:gd name="T19" fmla="*/ 156 h 301"/>
                <a:gd name="T20" fmla="*/ 68 w 201"/>
                <a:gd name="T21" fmla="*/ 133 h 301"/>
                <a:gd name="T22" fmla="*/ 61 w 201"/>
                <a:gd name="T23" fmla="*/ 109 h 301"/>
                <a:gd name="T24" fmla="*/ 53 w 201"/>
                <a:gd name="T25" fmla="*/ 88 h 301"/>
                <a:gd name="T26" fmla="*/ 43 w 201"/>
                <a:gd name="T27" fmla="*/ 70 h 301"/>
                <a:gd name="T28" fmla="*/ 37 w 201"/>
                <a:gd name="T29" fmla="*/ 61 h 301"/>
                <a:gd name="T30" fmla="*/ 31 w 201"/>
                <a:gd name="T31" fmla="*/ 54 h 301"/>
                <a:gd name="T32" fmla="*/ 25 w 201"/>
                <a:gd name="T33" fmla="*/ 47 h 301"/>
                <a:gd name="T34" fmla="*/ 17 w 201"/>
                <a:gd name="T35" fmla="*/ 42 h 301"/>
                <a:gd name="T36" fmla="*/ 9 w 201"/>
                <a:gd name="T37" fmla="*/ 37 h 301"/>
                <a:gd name="T38" fmla="*/ 0 w 201"/>
                <a:gd name="T39" fmla="*/ 33 h 301"/>
                <a:gd name="T40" fmla="*/ 201 w 201"/>
                <a:gd name="T4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1" h="301">
                  <a:moveTo>
                    <a:pt x="201" y="4"/>
                  </a:moveTo>
                  <a:lnTo>
                    <a:pt x="183" y="301"/>
                  </a:lnTo>
                  <a:lnTo>
                    <a:pt x="81" y="301"/>
                  </a:lnTo>
                  <a:lnTo>
                    <a:pt x="81" y="301"/>
                  </a:lnTo>
                  <a:lnTo>
                    <a:pt x="82" y="291"/>
                  </a:lnTo>
                  <a:lnTo>
                    <a:pt x="82" y="264"/>
                  </a:lnTo>
                  <a:lnTo>
                    <a:pt x="81" y="225"/>
                  </a:lnTo>
                  <a:lnTo>
                    <a:pt x="79" y="202"/>
                  </a:lnTo>
                  <a:lnTo>
                    <a:pt x="76" y="179"/>
                  </a:lnTo>
                  <a:lnTo>
                    <a:pt x="72" y="156"/>
                  </a:lnTo>
                  <a:lnTo>
                    <a:pt x="68" y="133"/>
                  </a:lnTo>
                  <a:lnTo>
                    <a:pt x="61" y="109"/>
                  </a:lnTo>
                  <a:lnTo>
                    <a:pt x="53" y="88"/>
                  </a:lnTo>
                  <a:lnTo>
                    <a:pt x="43" y="70"/>
                  </a:lnTo>
                  <a:lnTo>
                    <a:pt x="37" y="61"/>
                  </a:lnTo>
                  <a:lnTo>
                    <a:pt x="31" y="54"/>
                  </a:lnTo>
                  <a:lnTo>
                    <a:pt x="25" y="47"/>
                  </a:lnTo>
                  <a:lnTo>
                    <a:pt x="17" y="42"/>
                  </a:lnTo>
                  <a:lnTo>
                    <a:pt x="9" y="37"/>
                  </a:lnTo>
                  <a:lnTo>
                    <a:pt x="0" y="33"/>
                  </a:lnTo>
                  <a:lnTo>
                    <a:pt x="2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668839" y="3614526"/>
              <a:ext cx="460954" cy="473035"/>
              <a:chOff x="4528131" y="3335418"/>
              <a:chExt cx="742370" cy="761828"/>
            </a:xfrm>
            <a:solidFill>
              <a:srgbClr val="26313E"/>
            </a:solidFill>
          </p:grpSpPr>
          <p:sp>
            <p:nvSpPr>
              <p:cNvPr id="23" name="Freeform 1074"/>
              <p:cNvSpPr>
                <a:spLocks/>
              </p:cNvSpPr>
              <p:nvPr/>
            </p:nvSpPr>
            <p:spPr bwMode="auto">
              <a:xfrm>
                <a:off x="4984118" y="3671847"/>
                <a:ext cx="278041" cy="417059"/>
              </a:xfrm>
              <a:custGeom>
                <a:avLst/>
                <a:gdLst>
                  <a:gd name="T0" fmla="*/ 201 w 201"/>
                  <a:gd name="T1" fmla="*/ 4 h 301"/>
                  <a:gd name="T2" fmla="*/ 183 w 201"/>
                  <a:gd name="T3" fmla="*/ 301 h 301"/>
                  <a:gd name="T4" fmla="*/ 81 w 201"/>
                  <a:gd name="T5" fmla="*/ 301 h 301"/>
                  <a:gd name="T6" fmla="*/ 81 w 201"/>
                  <a:gd name="T7" fmla="*/ 301 h 301"/>
                  <a:gd name="T8" fmla="*/ 82 w 201"/>
                  <a:gd name="T9" fmla="*/ 291 h 301"/>
                  <a:gd name="T10" fmla="*/ 82 w 201"/>
                  <a:gd name="T11" fmla="*/ 264 h 301"/>
                  <a:gd name="T12" fmla="*/ 81 w 201"/>
                  <a:gd name="T13" fmla="*/ 225 h 301"/>
                  <a:gd name="T14" fmla="*/ 79 w 201"/>
                  <a:gd name="T15" fmla="*/ 202 h 301"/>
                  <a:gd name="T16" fmla="*/ 76 w 201"/>
                  <a:gd name="T17" fmla="*/ 179 h 301"/>
                  <a:gd name="T18" fmla="*/ 72 w 201"/>
                  <a:gd name="T19" fmla="*/ 156 h 301"/>
                  <a:gd name="T20" fmla="*/ 68 w 201"/>
                  <a:gd name="T21" fmla="*/ 133 h 301"/>
                  <a:gd name="T22" fmla="*/ 61 w 201"/>
                  <a:gd name="T23" fmla="*/ 109 h 301"/>
                  <a:gd name="T24" fmla="*/ 53 w 201"/>
                  <a:gd name="T25" fmla="*/ 88 h 301"/>
                  <a:gd name="T26" fmla="*/ 43 w 201"/>
                  <a:gd name="T27" fmla="*/ 70 h 301"/>
                  <a:gd name="T28" fmla="*/ 37 w 201"/>
                  <a:gd name="T29" fmla="*/ 61 h 301"/>
                  <a:gd name="T30" fmla="*/ 31 w 201"/>
                  <a:gd name="T31" fmla="*/ 54 h 301"/>
                  <a:gd name="T32" fmla="*/ 25 w 201"/>
                  <a:gd name="T33" fmla="*/ 47 h 301"/>
                  <a:gd name="T34" fmla="*/ 17 w 201"/>
                  <a:gd name="T35" fmla="*/ 42 h 301"/>
                  <a:gd name="T36" fmla="*/ 9 w 201"/>
                  <a:gd name="T37" fmla="*/ 37 h 301"/>
                  <a:gd name="T38" fmla="*/ 0 w 201"/>
                  <a:gd name="T39" fmla="*/ 33 h 301"/>
                  <a:gd name="T40" fmla="*/ 201 w 201"/>
                  <a:gd name="T41" fmla="*/ 0 h 301"/>
                  <a:gd name="T42" fmla="*/ 201 w 201"/>
                  <a:gd name="T43" fmla="*/ 4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1" h="301">
                    <a:moveTo>
                      <a:pt x="201" y="4"/>
                    </a:moveTo>
                    <a:lnTo>
                      <a:pt x="183" y="301"/>
                    </a:lnTo>
                    <a:lnTo>
                      <a:pt x="81" y="301"/>
                    </a:lnTo>
                    <a:lnTo>
                      <a:pt x="81" y="301"/>
                    </a:lnTo>
                    <a:lnTo>
                      <a:pt x="82" y="291"/>
                    </a:lnTo>
                    <a:lnTo>
                      <a:pt x="82" y="264"/>
                    </a:lnTo>
                    <a:lnTo>
                      <a:pt x="81" y="225"/>
                    </a:lnTo>
                    <a:lnTo>
                      <a:pt x="79" y="202"/>
                    </a:lnTo>
                    <a:lnTo>
                      <a:pt x="76" y="179"/>
                    </a:lnTo>
                    <a:lnTo>
                      <a:pt x="72" y="156"/>
                    </a:lnTo>
                    <a:lnTo>
                      <a:pt x="68" y="133"/>
                    </a:lnTo>
                    <a:lnTo>
                      <a:pt x="61" y="109"/>
                    </a:lnTo>
                    <a:lnTo>
                      <a:pt x="53" y="88"/>
                    </a:lnTo>
                    <a:lnTo>
                      <a:pt x="43" y="70"/>
                    </a:lnTo>
                    <a:lnTo>
                      <a:pt x="37" y="61"/>
                    </a:lnTo>
                    <a:lnTo>
                      <a:pt x="31" y="54"/>
                    </a:lnTo>
                    <a:lnTo>
                      <a:pt x="25" y="47"/>
                    </a:lnTo>
                    <a:lnTo>
                      <a:pt x="17" y="42"/>
                    </a:lnTo>
                    <a:lnTo>
                      <a:pt x="9" y="37"/>
                    </a:lnTo>
                    <a:lnTo>
                      <a:pt x="0" y="33"/>
                    </a:lnTo>
                    <a:lnTo>
                      <a:pt x="201" y="0"/>
                    </a:lnTo>
                    <a:lnTo>
                      <a:pt x="20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5" name="Freeform 1076"/>
              <p:cNvSpPr>
                <a:spLocks/>
              </p:cNvSpPr>
              <p:nvPr/>
            </p:nvSpPr>
            <p:spPr bwMode="auto">
              <a:xfrm>
                <a:off x="4528131" y="3335418"/>
                <a:ext cx="742370" cy="761828"/>
              </a:xfrm>
              <a:custGeom>
                <a:avLst/>
                <a:gdLst>
                  <a:gd name="T0" fmla="*/ 148 w 533"/>
                  <a:gd name="T1" fmla="*/ 61 h 549"/>
                  <a:gd name="T2" fmla="*/ 171 w 533"/>
                  <a:gd name="T3" fmla="*/ 47 h 549"/>
                  <a:gd name="T4" fmla="*/ 214 w 533"/>
                  <a:gd name="T5" fmla="*/ 27 h 549"/>
                  <a:gd name="T6" fmla="*/ 254 w 533"/>
                  <a:gd name="T7" fmla="*/ 13 h 549"/>
                  <a:gd name="T8" fmla="*/ 300 w 533"/>
                  <a:gd name="T9" fmla="*/ 3 h 549"/>
                  <a:gd name="T10" fmla="*/ 353 w 533"/>
                  <a:gd name="T11" fmla="*/ 0 h 549"/>
                  <a:gd name="T12" fmla="*/ 409 w 533"/>
                  <a:gd name="T13" fmla="*/ 5 h 549"/>
                  <a:gd name="T14" fmla="*/ 440 w 533"/>
                  <a:gd name="T15" fmla="*/ 11 h 549"/>
                  <a:gd name="T16" fmla="*/ 458 w 533"/>
                  <a:gd name="T17" fmla="*/ 32 h 549"/>
                  <a:gd name="T18" fmla="*/ 486 w 533"/>
                  <a:gd name="T19" fmla="*/ 70 h 549"/>
                  <a:gd name="T20" fmla="*/ 506 w 533"/>
                  <a:gd name="T21" fmla="*/ 104 h 549"/>
                  <a:gd name="T22" fmla="*/ 522 w 533"/>
                  <a:gd name="T23" fmla="*/ 141 h 549"/>
                  <a:gd name="T24" fmla="*/ 532 w 533"/>
                  <a:gd name="T25" fmla="*/ 182 h 549"/>
                  <a:gd name="T26" fmla="*/ 533 w 533"/>
                  <a:gd name="T27" fmla="*/ 214 h 549"/>
                  <a:gd name="T28" fmla="*/ 531 w 533"/>
                  <a:gd name="T29" fmla="*/ 235 h 549"/>
                  <a:gd name="T30" fmla="*/ 528 w 533"/>
                  <a:gd name="T31" fmla="*/ 245 h 549"/>
                  <a:gd name="T32" fmla="*/ 493 w 533"/>
                  <a:gd name="T33" fmla="*/ 255 h 549"/>
                  <a:gd name="T34" fmla="*/ 455 w 533"/>
                  <a:gd name="T35" fmla="*/ 267 h 549"/>
                  <a:gd name="T36" fmla="*/ 412 w 533"/>
                  <a:gd name="T37" fmla="*/ 288 h 549"/>
                  <a:gd name="T38" fmla="*/ 366 w 533"/>
                  <a:gd name="T39" fmla="*/ 318 h 549"/>
                  <a:gd name="T40" fmla="*/ 333 w 533"/>
                  <a:gd name="T41" fmla="*/ 348 h 549"/>
                  <a:gd name="T42" fmla="*/ 314 w 533"/>
                  <a:gd name="T43" fmla="*/ 371 h 549"/>
                  <a:gd name="T44" fmla="*/ 296 w 533"/>
                  <a:gd name="T45" fmla="*/ 397 h 549"/>
                  <a:gd name="T46" fmla="*/ 283 w 533"/>
                  <a:gd name="T47" fmla="*/ 426 h 549"/>
                  <a:gd name="T48" fmla="*/ 272 w 533"/>
                  <a:gd name="T49" fmla="*/ 459 h 549"/>
                  <a:gd name="T50" fmla="*/ 268 w 533"/>
                  <a:gd name="T51" fmla="*/ 477 h 549"/>
                  <a:gd name="T52" fmla="*/ 266 w 533"/>
                  <a:gd name="T53" fmla="*/ 488 h 549"/>
                  <a:gd name="T54" fmla="*/ 260 w 533"/>
                  <a:gd name="T55" fmla="*/ 506 h 549"/>
                  <a:gd name="T56" fmla="*/ 251 w 533"/>
                  <a:gd name="T57" fmla="*/ 519 h 549"/>
                  <a:gd name="T58" fmla="*/ 238 w 533"/>
                  <a:gd name="T59" fmla="*/ 532 h 549"/>
                  <a:gd name="T60" fmla="*/ 219 w 533"/>
                  <a:gd name="T61" fmla="*/ 542 h 549"/>
                  <a:gd name="T62" fmla="*/ 193 w 533"/>
                  <a:gd name="T63" fmla="*/ 548 h 549"/>
                  <a:gd name="T64" fmla="*/ 23 w 533"/>
                  <a:gd name="T65" fmla="*/ 549 h 549"/>
                  <a:gd name="T66" fmla="*/ 21 w 533"/>
                  <a:gd name="T67" fmla="*/ 545 h 549"/>
                  <a:gd name="T68" fmla="*/ 7 w 533"/>
                  <a:gd name="T69" fmla="*/ 523 h 549"/>
                  <a:gd name="T70" fmla="*/ 1 w 533"/>
                  <a:gd name="T71" fmla="*/ 508 h 549"/>
                  <a:gd name="T72" fmla="*/ 0 w 533"/>
                  <a:gd name="T73" fmla="*/ 493 h 549"/>
                  <a:gd name="T74" fmla="*/ 6 w 533"/>
                  <a:gd name="T75" fmla="*/ 478 h 549"/>
                  <a:gd name="T76" fmla="*/ 21 w 533"/>
                  <a:gd name="T77" fmla="*/ 466 h 549"/>
                  <a:gd name="T78" fmla="*/ 49 w 533"/>
                  <a:gd name="T79" fmla="*/ 457 h 549"/>
                  <a:gd name="T80" fmla="*/ 65 w 533"/>
                  <a:gd name="T81" fmla="*/ 453 h 549"/>
                  <a:gd name="T82" fmla="*/ 95 w 533"/>
                  <a:gd name="T83" fmla="*/ 441 h 549"/>
                  <a:gd name="T84" fmla="*/ 121 w 533"/>
                  <a:gd name="T85" fmla="*/ 421 h 549"/>
                  <a:gd name="T86" fmla="*/ 143 w 533"/>
                  <a:gd name="T87" fmla="*/ 398 h 549"/>
                  <a:gd name="T88" fmla="*/ 160 w 533"/>
                  <a:gd name="T89" fmla="*/ 372 h 549"/>
                  <a:gd name="T90" fmla="*/ 175 w 533"/>
                  <a:gd name="T91" fmla="*/ 344 h 549"/>
                  <a:gd name="T92" fmla="*/ 191 w 533"/>
                  <a:gd name="T93" fmla="*/ 301 h 549"/>
                  <a:gd name="T94" fmla="*/ 198 w 533"/>
                  <a:gd name="T95" fmla="*/ 274 h 549"/>
                  <a:gd name="T96" fmla="*/ 201 w 533"/>
                  <a:gd name="T97" fmla="*/ 247 h 549"/>
                  <a:gd name="T98" fmla="*/ 198 w 533"/>
                  <a:gd name="T99" fmla="*/ 220 h 549"/>
                  <a:gd name="T100" fmla="*/ 193 w 533"/>
                  <a:gd name="T101" fmla="*/ 193 h 549"/>
                  <a:gd name="T102" fmla="*/ 178 w 533"/>
                  <a:gd name="T103" fmla="*/ 146 h 549"/>
                  <a:gd name="T104" fmla="*/ 163 w 533"/>
                  <a:gd name="T105" fmla="*/ 112 h 549"/>
                  <a:gd name="T106" fmla="*/ 159 w 533"/>
                  <a:gd name="T107" fmla="*/ 106 h 549"/>
                  <a:gd name="T108" fmla="*/ 147 w 533"/>
                  <a:gd name="T109" fmla="*/ 83 h 549"/>
                  <a:gd name="T110" fmla="*/ 144 w 533"/>
                  <a:gd name="T111" fmla="*/ 67 h 549"/>
                  <a:gd name="T112" fmla="*/ 148 w 533"/>
                  <a:gd name="T113" fmla="*/ 61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33" h="549">
                    <a:moveTo>
                      <a:pt x="148" y="61"/>
                    </a:moveTo>
                    <a:lnTo>
                      <a:pt x="148" y="61"/>
                    </a:lnTo>
                    <a:lnTo>
                      <a:pt x="154" y="57"/>
                    </a:lnTo>
                    <a:lnTo>
                      <a:pt x="171" y="47"/>
                    </a:lnTo>
                    <a:lnTo>
                      <a:pt x="197" y="34"/>
                    </a:lnTo>
                    <a:lnTo>
                      <a:pt x="214" y="27"/>
                    </a:lnTo>
                    <a:lnTo>
                      <a:pt x="233" y="19"/>
                    </a:lnTo>
                    <a:lnTo>
                      <a:pt x="254" y="13"/>
                    </a:lnTo>
                    <a:lnTo>
                      <a:pt x="277" y="8"/>
                    </a:lnTo>
                    <a:lnTo>
                      <a:pt x="300" y="3"/>
                    </a:lnTo>
                    <a:lnTo>
                      <a:pt x="326" y="1"/>
                    </a:lnTo>
                    <a:lnTo>
                      <a:pt x="353" y="0"/>
                    </a:lnTo>
                    <a:lnTo>
                      <a:pt x="381" y="1"/>
                    </a:lnTo>
                    <a:lnTo>
                      <a:pt x="409" y="5"/>
                    </a:lnTo>
                    <a:lnTo>
                      <a:pt x="440" y="11"/>
                    </a:lnTo>
                    <a:lnTo>
                      <a:pt x="440" y="11"/>
                    </a:lnTo>
                    <a:lnTo>
                      <a:pt x="445" y="17"/>
                    </a:lnTo>
                    <a:lnTo>
                      <a:pt x="458" y="32"/>
                    </a:lnTo>
                    <a:lnTo>
                      <a:pt x="477" y="55"/>
                    </a:lnTo>
                    <a:lnTo>
                      <a:pt x="486" y="70"/>
                    </a:lnTo>
                    <a:lnTo>
                      <a:pt x="496" y="85"/>
                    </a:lnTo>
                    <a:lnTo>
                      <a:pt x="506" y="104"/>
                    </a:lnTo>
                    <a:lnTo>
                      <a:pt x="515" y="122"/>
                    </a:lnTo>
                    <a:lnTo>
                      <a:pt x="522" y="141"/>
                    </a:lnTo>
                    <a:lnTo>
                      <a:pt x="528" y="161"/>
                    </a:lnTo>
                    <a:lnTo>
                      <a:pt x="532" y="182"/>
                    </a:lnTo>
                    <a:lnTo>
                      <a:pt x="533" y="203"/>
                    </a:lnTo>
                    <a:lnTo>
                      <a:pt x="533" y="214"/>
                    </a:lnTo>
                    <a:lnTo>
                      <a:pt x="532" y="224"/>
                    </a:lnTo>
                    <a:lnTo>
                      <a:pt x="531" y="235"/>
                    </a:lnTo>
                    <a:lnTo>
                      <a:pt x="528" y="245"/>
                    </a:lnTo>
                    <a:lnTo>
                      <a:pt x="528" y="245"/>
                    </a:lnTo>
                    <a:lnTo>
                      <a:pt x="518" y="247"/>
                    </a:lnTo>
                    <a:lnTo>
                      <a:pt x="493" y="255"/>
                    </a:lnTo>
                    <a:lnTo>
                      <a:pt x="474" y="260"/>
                    </a:lnTo>
                    <a:lnTo>
                      <a:pt x="455" y="267"/>
                    </a:lnTo>
                    <a:lnTo>
                      <a:pt x="434" y="277"/>
                    </a:lnTo>
                    <a:lnTo>
                      <a:pt x="412" y="288"/>
                    </a:lnTo>
                    <a:lnTo>
                      <a:pt x="388" y="302"/>
                    </a:lnTo>
                    <a:lnTo>
                      <a:pt x="366" y="318"/>
                    </a:lnTo>
                    <a:lnTo>
                      <a:pt x="344" y="337"/>
                    </a:lnTo>
                    <a:lnTo>
                      <a:pt x="333" y="348"/>
                    </a:lnTo>
                    <a:lnTo>
                      <a:pt x="323" y="359"/>
                    </a:lnTo>
                    <a:lnTo>
                      <a:pt x="314" y="371"/>
                    </a:lnTo>
                    <a:lnTo>
                      <a:pt x="305" y="383"/>
                    </a:lnTo>
                    <a:lnTo>
                      <a:pt x="296" y="397"/>
                    </a:lnTo>
                    <a:lnTo>
                      <a:pt x="289" y="412"/>
                    </a:lnTo>
                    <a:lnTo>
                      <a:pt x="283" y="426"/>
                    </a:lnTo>
                    <a:lnTo>
                      <a:pt x="277" y="442"/>
                    </a:lnTo>
                    <a:lnTo>
                      <a:pt x="272" y="459"/>
                    </a:lnTo>
                    <a:lnTo>
                      <a:pt x="268" y="477"/>
                    </a:lnTo>
                    <a:lnTo>
                      <a:pt x="268" y="477"/>
                    </a:lnTo>
                    <a:lnTo>
                      <a:pt x="267" y="480"/>
                    </a:lnTo>
                    <a:lnTo>
                      <a:pt x="266" y="488"/>
                    </a:lnTo>
                    <a:lnTo>
                      <a:pt x="262" y="500"/>
                    </a:lnTo>
                    <a:lnTo>
                      <a:pt x="260" y="506"/>
                    </a:lnTo>
                    <a:lnTo>
                      <a:pt x="256" y="513"/>
                    </a:lnTo>
                    <a:lnTo>
                      <a:pt x="251" y="519"/>
                    </a:lnTo>
                    <a:lnTo>
                      <a:pt x="245" y="526"/>
                    </a:lnTo>
                    <a:lnTo>
                      <a:pt x="238" y="532"/>
                    </a:lnTo>
                    <a:lnTo>
                      <a:pt x="229" y="538"/>
                    </a:lnTo>
                    <a:lnTo>
                      <a:pt x="219" y="542"/>
                    </a:lnTo>
                    <a:lnTo>
                      <a:pt x="208" y="545"/>
                    </a:lnTo>
                    <a:lnTo>
                      <a:pt x="193" y="548"/>
                    </a:lnTo>
                    <a:lnTo>
                      <a:pt x="179" y="549"/>
                    </a:lnTo>
                    <a:lnTo>
                      <a:pt x="23" y="549"/>
                    </a:lnTo>
                    <a:lnTo>
                      <a:pt x="23" y="549"/>
                    </a:lnTo>
                    <a:lnTo>
                      <a:pt x="21" y="545"/>
                    </a:lnTo>
                    <a:lnTo>
                      <a:pt x="13" y="537"/>
                    </a:lnTo>
                    <a:lnTo>
                      <a:pt x="7" y="523"/>
                    </a:lnTo>
                    <a:lnTo>
                      <a:pt x="3" y="516"/>
                    </a:lnTo>
                    <a:lnTo>
                      <a:pt x="1" y="508"/>
                    </a:lnTo>
                    <a:lnTo>
                      <a:pt x="0" y="501"/>
                    </a:lnTo>
                    <a:lnTo>
                      <a:pt x="0" y="493"/>
                    </a:lnTo>
                    <a:lnTo>
                      <a:pt x="1" y="485"/>
                    </a:lnTo>
                    <a:lnTo>
                      <a:pt x="6" y="478"/>
                    </a:lnTo>
                    <a:lnTo>
                      <a:pt x="12" y="472"/>
                    </a:lnTo>
                    <a:lnTo>
                      <a:pt x="21" y="466"/>
                    </a:lnTo>
                    <a:lnTo>
                      <a:pt x="33" y="461"/>
                    </a:lnTo>
                    <a:lnTo>
                      <a:pt x="49" y="457"/>
                    </a:lnTo>
                    <a:lnTo>
                      <a:pt x="49" y="457"/>
                    </a:lnTo>
                    <a:lnTo>
                      <a:pt x="65" y="453"/>
                    </a:lnTo>
                    <a:lnTo>
                      <a:pt x="81" y="447"/>
                    </a:lnTo>
                    <a:lnTo>
                      <a:pt x="95" y="441"/>
                    </a:lnTo>
                    <a:lnTo>
                      <a:pt x="109" y="432"/>
                    </a:lnTo>
                    <a:lnTo>
                      <a:pt x="121" y="421"/>
                    </a:lnTo>
                    <a:lnTo>
                      <a:pt x="132" y="410"/>
                    </a:lnTo>
                    <a:lnTo>
                      <a:pt x="143" y="398"/>
                    </a:lnTo>
                    <a:lnTo>
                      <a:pt x="152" y="386"/>
                    </a:lnTo>
                    <a:lnTo>
                      <a:pt x="160" y="372"/>
                    </a:lnTo>
                    <a:lnTo>
                      <a:pt x="169" y="359"/>
                    </a:lnTo>
                    <a:lnTo>
                      <a:pt x="175" y="344"/>
                    </a:lnTo>
                    <a:lnTo>
                      <a:pt x="181" y="329"/>
                    </a:lnTo>
                    <a:lnTo>
                      <a:pt x="191" y="301"/>
                    </a:lnTo>
                    <a:lnTo>
                      <a:pt x="198" y="274"/>
                    </a:lnTo>
                    <a:lnTo>
                      <a:pt x="198" y="274"/>
                    </a:lnTo>
                    <a:lnTo>
                      <a:pt x="200" y="261"/>
                    </a:lnTo>
                    <a:lnTo>
                      <a:pt x="201" y="247"/>
                    </a:lnTo>
                    <a:lnTo>
                      <a:pt x="201" y="234"/>
                    </a:lnTo>
                    <a:lnTo>
                      <a:pt x="198" y="220"/>
                    </a:lnTo>
                    <a:lnTo>
                      <a:pt x="196" y="206"/>
                    </a:lnTo>
                    <a:lnTo>
                      <a:pt x="193" y="193"/>
                    </a:lnTo>
                    <a:lnTo>
                      <a:pt x="186" y="168"/>
                    </a:lnTo>
                    <a:lnTo>
                      <a:pt x="178" y="146"/>
                    </a:lnTo>
                    <a:lnTo>
                      <a:pt x="170" y="128"/>
                    </a:lnTo>
                    <a:lnTo>
                      <a:pt x="163" y="112"/>
                    </a:lnTo>
                    <a:lnTo>
                      <a:pt x="163" y="112"/>
                    </a:lnTo>
                    <a:lnTo>
                      <a:pt x="159" y="106"/>
                    </a:lnTo>
                    <a:lnTo>
                      <a:pt x="151" y="92"/>
                    </a:lnTo>
                    <a:lnTo>
                      <a:pt x="147" y="83"/>
                    </a:lnTo>
                    <a:lnTo>
                      <a:pt x="144" y="74"/>
                    </a:lnTo>
                    <a:lnTo>
                      <a:pt x="144" y="67"/>
                    </a:lnTo>
                    <a:lnTo>
                      <a:pt x="146" y="63"/>
                    </a:lnTo>
                    <a:lnTo>
                      <a:pt x="148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779351" y="3574432"/>
            <a:ext cx="2004557" cy="2260715"/>
            <a:chOff x="6779351" y="3574432"/>
            <a:chExt cx="2004557" cy="2260715"/>
          </a:xfrm>
        </p:grpSpPr>
        <p:sp>
          <p:nvSpPr>
            <p:cNvPr id="15" name="Rectangle 14"/>
            <p:cNvSpPr/>
            <p:nvPr/>
          </p:nvSpPr>
          <p:spPr>
            <a:xfrm>
              <a:off x="6779351" y="4896428"/>
              <a:ext cx="2004557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buClr>
                  <a:srgbClr val="E24848"/>
                </a:buClr>
                <a:defRPr/>
              </a:pPr>
              <a:r>
                <a:rPr lang="zh-CN" altLang="en-US" sz="11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在这里进行编辑内容，建议使用微软雅黑，大小可进行适当调整，模板中的所有图片都可进行替换编辑在这里进行编辑内容，建议使用微软雅黑。</a:t>
              </a:r>
              <a:endParaRPr lang="en-US" altLang="zh-CN" sz="1200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79351" y="4765683"/>
              <a:ext cx="2004557" cy="37785"/>
            </a:xfrm>
            <a:prstGeom prst="rect">
              <a:avLst/>
            </a:prstGeom>
            <a:solidFill>
              <a:srgbClr val="26313E"/>
            </a:solidFill>
            <a:ln>
              <a:solidFill>
                <a:srgbClr val="2631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79351" y="4350797"/>
              <a:ext cx="2004557" cy="308595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algn="ctr"/>
              <a:r>
                <a:rPr lang="zh-CN" altLang="en-US" sz="20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charset="0"/>
                </a:rPr>
                <a:t>点击输入标题</a:t>
              </a:r>
              <a:endParaRPr lang="en-US" altLang="zh-CN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622499" y="3574432"/>
              <a:ext cx="472141" cy="496990"/>
              <a:chOff x="11037888" y="1382713"/>
              <a:chExt cx="271463" cy="285750"/>
            </a:xfrm>
            <a:solidFill>
              <a:srgbClr val="26313E"/>
            </a:solidFill>
          </p:grpSpPr>
          <p:sp>
            <p:nvSpPr>
              <p:cNvPr id="36" name="Freeform 4125"/>
              <p:cNvSpPr>
                <a:spLocks/>
              </p:cNvSpPr>
              <p:nvPr/>
            </p:nvSpPr>
            <p:spPr bwMode="auto">
              <a:xfrm>
                <a:off x="11037888" y="1477963"/>
                <a:ext cx="238125" cy="190500"/>
              </a:xfrm>
              <a:custGeom>
                <a:avLst/>
                <a:gdLst>
                  <a:gd name="T0" fmla="*/ 736 w 751"/>
                  <a:gd name="T1" fmla="*/ 0 h 600"/>
                  <a:gd name="T2" fmla="*/ 15 w 751"/>
                  <a:gd name="T3" fmla="*/ 0 h 600"/>
                  <a:gd name="T4" fmla="*/ 11 w 751"/>
                  <a:gd name="T5" fmla="*/ 0 h 600"/>
                  <a:gd name="T6" fmla="*/ 8 w 751"/>
                  <a:gd name="T7" fmla="*/ 1 h 600"/>
                  <a:gd name="T8" fmla="*/ 6 w 751"/>
                  <a:gd name="T9" fmla="*/ 2 h 600"/>
                  <a:gd name="T10" fmla="*/ 4 w 751"/>
                  <a:gd name="T11" fmla="*/ 4 h 600"/>
                  <a:gd name="T12" fmla="*/ 2 w 751"/>
                  <a:gd name="T13" fmla="*/ 6 h 600"/>
                  <a:gd name="T14" fmla="*/ 1 w 751"/>
                  <a:gd name="T15" fmla="*/ 9 h 600"/>
                  <a:gd name="T16" fmla="*/ 0 w 751"/>
                  <a:gd name="T17" fmla="*/ 12 h 600"/>
                  <a:gd name="T18" fmla="*/ 0 w 751"/>
                  <a:gd name="T19" fmla="*/ 15 h 600"/>
                  <a:gd name="T20" fmla="*/ 0 w 751"/>
                  <a:gd name="T21" fmla="*/ 585 h 600"/>
                  <a:gd name="T22" fmla="*/ 0 w 751"/>
                  <a:gd name="T23" fmla="*/ 589 h 600"/>
                  <a:gd name="T24" fmla="*/ 1 w 751"/>
                  <a:gd name="T25" fmla="*/ 592 h 600"/>
                  <a:gd name="T26" fmla="*/ 2 w 751"/>
                  <a:gd name="T27" fmla="*/ 594 h 600"/>
                  <a:gd name="T28" fmla="*/ 4 w 751"/>
                  <a:gd name="T29" fmla="*/ 596 h 600"/>
                  <a:gd name="T30" fmla="*/ 6 w 751"/>
                  <a:gd name="T31" fmla="*/ 598 h 600"/>
                  <a:gd name="T32" fmla="*/ 8 w 751"/>
                  <a:gd name="T33" fmla="*/ 599 h 600"/>
                  <a:gd name="T34" fmla="*/ 11 w 751"/>
                  <a:gd name="T35" fmla="*/ 600 h 600"/>
                  <a:gd name="T36" fmla="*/ 15 w 751"/>
                  <a:gd name="T37" fmla="*/ 600 h 600"/>
                  <a:gd name="T38" fmla="*/ 736 w 751"/>
                  <a:gd name="T39" fmla="*/ 600 h 600"/>
                  <a:gd name="T40" fmla="*/ 738 w 751"/>
                  <a:gd name="T41" fmla="*/ 600 h 600"/>
                  <a:gd name="T42" fmla="*/ 741 w 751"/>
                  <a:gd name="T43" fmla="*/ 599 h 600"/>
                  <a:gd name="T44" fmla="*/ 744 w 751"/>
                  <a:gd name="T45" fmla="*/ 598 h 600"/>
                  <a:gd name="T46" fmla="*/ 746 w 751"/>
                  <a:gd name="T47" fmla="*/ 596 h 600"/>
                  <a:gd name="T48" fmla="*/ 748 w 751"/>
                  <a:gd name="T49" fmla="*/ 594 h 600"/>
                  <a:gd name="T50" fmla="*/ 749 w 751"/>
                  <a:gd name="T51" fmla="*/ 592 h 600"/>
                  <a:gd name="T52" fmla="*/ 750 w 751"/>
                  <a:gd name="T53" fmla="*/ 589 h 600"/>
                  <a:gd name="T54" fmla="*/ 751 w 751"/>
                  <a:gd name="T55" fmla="*/ 585 h 600"/>
                  <a:gd name="T56" fmla="*/ 751 w 751"/>
                  <a:gd name="T57" fmla="*/ 15 h 600"/>
                  <a:gd name="T58" fmla="*/ 750 w 751"/>
                  <a:gd name="T59" fmla="*/ 12 h 600"/>
                  <a:gd name="T60" fmla="*/ 749 w 751"/>
                  <a:gd name="T61" fmla="*/ 9 h 600"/>
                  <a:gd name="T62" fmla="*/ 748 w 751"/>
                  <a:gd name="T63" fmla="*/ 6 h 600"/>
                  <a:gd name="T64" fmla="*/ 746 w 751"/>
                  <a:gd name="T65" fmla="*/ 4 h 600"/>
                  <a:gd name="T66" fmla="*/ 744 w 751"/>
                  <a:gd name="T67" fmla="*/ 2 h 600"/>
                  <a:gd name="T68" fmla="*/ 741 w 751"/>
                  <a:gd name="T69" fmla="*/ 1 h 600"/>
                  <a:gd name="T70" fmla="*/ 738 w 751"/>
                  <a:gd name="T71" fmla="*/ 0 h 600"/>
                  <a:gd name="T72" fmla="*/ 736 w 751"/>
                  <a:gd name="T73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51" h="600">
                    <a:moveTo>
                      <a:pt x="736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585"/>
                    </a:lnTo>
                    <a:lnTo>
                      <a:pt x="0" y="589"/>
                    </a:lnTo>
                    <a:lnTo>
                      <a:pt x="1" y="592"/>
                    </a:lnTo>
                    <a:lnTo>
                      <a:pt x="2" y="594"/>
                    </a:lnTo>
                    <a:lnTo>
                      <a:pt x="4" y="596"/>
                    </a:lnTo>
                    <a:lnTo>
                      <a:pt x="6" y="598"/>
                    </a:lnTo>
                    <a:lnTo>
                      <a:pt x="8" y="599"/>
                    </a:lnTo>
                    <a:lnTo>
                      <a:pt x="11" y="600"/>
                    </a:lnTo>
                    <a:lnTo>
                      <a:pt x="15" y="600"/>
                    </a:lnTo>
                    <a:lnTo>
                      <a:pt x="736" y="600"/>
                    </a:lnTo>
                    <a:lnTo>
                      <a:pt x="738" y="600"/>
                    </a:lnTo>
                    <a:lnTo>
                      <a:pt x="741" y="599"/>
                    </a:lnTo>
                    <a:lnTo>
                      <a:pt x="744" y="598"/>
                    </a:lnTo>
                    <a:lnTo>
                      <a:pt x="746" y="596"/>
                    </a:lnTo>
                    <a:lnTo>
                      <a:pt x="748" y="594"/>
                    </a:lnTo>
                    <a:lnTo>
                      <a:pt x="749" y="592"/>
                    </a:lnTo>
                    <a:lnTo>
                      <a:pt x="750" y="589"/>
                    </a:lnTo>
                    <a:lnTo>
                      <a:pt x="751" y="585"/>
                    </a:lnTo>
                    <a:lnTo>
                      <a:pt x="751" y="15"/>
                    </a:lnTo>
                    <a:lnTo>
                      <a:pt x="750" y="12"/>
                    </a:lnTo>
                    <a:lnTo>
                      <a:pt x="749" y="9"/>
                    </a:lnTo>
                    <a:lnTo>
                      <a:pt x="748" y="6"/>
                    </a:lnTo>
                    <a:lnTo>
                      <a:pt x="746" y="4"/>
                    </a:lnTo>
                    <a:lnTo>
                      <a:pt x="744" y="2"/>
                    </a:lnTo>
                    <a:lnTo>
                      <a:pt x="741" y="1"/>
                    </a:lnTo>
                    <a:lnTo>
                      <a:pt x="738" y="0"/>
                    </a:lnTo>
                    <a:lnTo>
                      <a:pt x="7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7" name="Freeform 4126"/>
              <p:cNvSpPr>
                <a:spLocks/>
              </p:cNvSpPr>
              <p:nvPr/>
            </p:nvSpPr>
            <p:spPr bwMode="auto">
              <a:xfrm>
                <a:off x="11095038" y="1382713"/>
                <a:ext cx="114300" cy="80963"/>
              </a:xfrm>
              <a:custGeom>
                <a:avLst/>
                <a:gdLst>
                  <a:gd name="T0" fmla="*/ 18 w 360"/>
                  <a:gd name="T1" fmla="*/ 257 h 257"/>
                  <a:gd name="T2" fmla="*/ 23 w 360"/>
                  <a:gd name="T3" fmla="*/ 255 h 257"/>
                  <a:gd name="T4" fmla="*/ 27 w 360"/>
                  <a:gd name="T5" fmla="*/ 251 h 257"/>
                  <a:gd name="T6" fmla="*/ 30 w 360"/>
                  <a:gd name="T7" fmla="*/ 245 h 257"/>
                  <a:gd name="T8" fmla="*/ 30 w 360"/>
                  <a:gd name="T9" fmla="*/ 185 h 257"/>
                  <a:gd name="T10" fmla="*/ 32 w 360"/>
                  <a:gd name="T11" fmla="*/ 153 h 257"/>
                  <a:gd name="T12" fmla="*/ 40 w 360"/>
                  <a:gd name="T13" fmla="*/ 123 h 257"/>
                  <a:gd name="T14" fmla="*/ 52 w 360"/>
                  <a:gd name="T15" fmla="*/ 96 h 257"/>
                  <a:gd name="T16" fmla="*/ 69 w 360"/>
                  <a:gd name="T17" fmla="*/ 74 h 257"/>
                  <a:gd name="T18" fmla="*/ 90 w 360"/>
                  <a:gd name="T19" fmla="*/ 56 h 257"/>
                  <a:gd name="T20" fmla="*/ 113 w 360"/>
                  <a:gd name="T21" fmla="*/ 42 h 257"/>
                  <a:gd name="T22" fmla="*/ 140 w 360"/>
                  <a:gd name="T23" fmla="*/ 33 h 257"/>
                  <a:gd name="T24" fmla="*/ 170 w 360"/>
                  <a:gd name="T25" fmla="*/ 30 h 257"/>
                  <a:gd name="T26" fmla="*/ 201 w 360"/>
                  <a:gd name="T27" fmla="*/ 33 h 257"/>
                  <a:gd name="T28" fmla="*/ 231 w 360"/>
                  <a:gd name="T29" fmla="*/ 43 h 257"/>
                  <a:gd name="T30" fmla="*/ 259 w 360"/>
                  <a:gd name="T31" fmla="*/ 57 h 257"/>
                  <a:gd name="T32" fmla="*/ 283 w 360"/>
                  <a:gd name="T33" fmla="*/ 76 h 257"/>
                  <a:gd name="T34" fmla="*/ 302 w 360"/>
                  <a:gd name="T35" fmla="*/ 99 h 257"/>
                  <a:gd name="T36" fmla="*/ 317 w 360"/>
                  <a:gd name="T37" fmla="*/ 125 h 257"/>
                  <a:gd name="T38" fmla="*/ 327 w 360"/>
                  <a:gd name="T39" fmla="*/ 155 h 257"/>
                  <a:gd name="T40" fmla="*/ 330 w 360"/>
                  <a:gd name="T41" fmla="*/ 185 h 257"/>
                  <a:gd name="T42" fmla="*/ 330 w 360"/>
                  <a:gd name="T43" fmla="*/ 245 h 257"/>
                  <a:gd name="T44" fmla="*/ 333 w 360"/>
                  <a:gd name="T45" fmla="*/ 251 h 257"/>
                  <a:gd name="T46" fmla="*/ 336 w 360"/>
                  <a:gd name="T47" fmla="*/ 255 h 257"/>
                  <a:gd name="T48" fmla="*/ 342 w 360"/>
                  <a:gd name="T49" fmla="*/ 257 h 257"/>
                  <a:gd name="T50" fmla="*/ 348 w 360"/>
                  <a:gd name="T51" fmla="*/ 257 h 257"/>
                  <a:gd name="T52" fmla="*/ 353 w 360"/>
                  <a:gd name="T53" fmla="*/ 255 h 257"/>
                  <a:gd name="T54" fmla="*/ 358 w 360"/>
                  <a:gd name="T55" fmla="*/ 251 h 257"/>
                  <a:gd name="T56" fmla="*/ 360 w 360"/>
                  <a:gd name="T57" fmla="*/ 245 h 257"/>
                  <a:gd name="T58" fmla="*/ 360 w 360"/>
                  <a:gd name="T59" fmla="*/ 185 h 257"/>
                  <a:gd name="T60" fmla="*/ 357 w 360"/>
                  <a:gd name="T61" fmla="*/ 149 h 257"/>
                  <a:gd name="T62" fmla="*/ 345 w 360"/>
                  <a:gd name="T63" fmla="*/ 114 h 257"/>
                  <a:gd name="T64" fmla="*/ 327 w 360"/>
                  <a:gd name="T65" fmla="*/ 82 h 257"/>
                  <a:gd name="T66" fmla="*/ 304 w 360"/>
                  <a:gd name="T67" fmla="*/ 56 h 257"/>
                  <a:gd name="T68" fmla="*/ 275 w 360"/>
                  <a:gd name="T69" fmla="*/ 32 h 257"/>
                  <a:gd name="T70" fmla="*/ 243 w 360"/>
                  <a:gd name="T71" fmla="*/ 15 h 257"/>
                  <a:gd name="T72" fmla="*/ 208 w 360"/>
                  <a:gd name="T73" fmla="*/ 4 h 257"/>
                  <a:gd name="T74" fmla="*/ 170 w 360"/>
                  <a:gd name="T75" fmla="*/ 0 h 257"/>
                  <a:gd name="T76" fmla="*/ 135 w 360"/>
                  <a:gd name="T77" fmla="*/ 4 h 257"/>
                  <a:gd name="T78" fmla="*/ 102 w 360"/>
                  <a:gd name="T79" fmla="*/ 14 h 257"/>
                  <a:gd name="T80" fmla="*/ 73 w 360"/>
                  <a:gd name="T81" fmla="*/ 30 h 257"/>
                  <a:gd name="T82" fmla="*/ 48 w 360"/>
                  <a:gd name="T83" fmla="*/ 52 h 257"/>
                  <a:gd name="T84" fmla="*/ 28 w 360"/>
                  <a:gd name="T85" fmla="*/ 79 h 257"/>
                  <a:gd name="T86" fmla="*/ 13 w 360"/>
                  <a:gd name="T87" fmla="*/ 111 h 257"/>
                  <a:gd name="T88" fmla="*/ 3 w 360"/>
                  <a:gd name="T89" fmla="*/ 147 h 257"/>
                  <a:gd name="T90" fmla="*/ 0 w 360"/>
                  <a:gd name="T91" fmla="*/ 185 h 257"/>
                  <a:gd name="T92" fmla="*/ 0 w 360"/>
                  <a:gd name="T93" fmla="*/ 245 h 257"/>
                  <a:gd name="T94" fmla="*/ 2 w 360"/>
                  <a:gd name="T95" fmla="*/ 251 h 257"/>
                  <a:gd name="T96" fmla="*/ 6 w 360"/>
                  <a:gd name="T97" fmla="*/ 255 h 257"/>
                  <a:gd name="T98" fmla="*/ 12 w 360"/>
                  <a:gd name="T99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0" h="257">
                    <a:moveTo>
                      <a:pt x="15" y="257"/>
                    </a:moveTo>
                    <a:lnTo>
                      <a:pt x="18" y="257"/>
                    </a:lnTo>
                    <a:lnTo>
                      <a:pt x="20" y="256"/>
                    </a:lnTo>
                    <a:lnTo>
                      <a:pt x="23" y="255"/>
                    </a:lnTo>
                    <a:lnTo>
                      <a:pt x="25" y="253"/>
                    </a:lnTo>
                    <a:lnTo>
                      <a:pt x="27" y="251"/>
                    </a:lnTo>
                    <a:lnTo>
                      <a:pt x="29" y="248"/>
                    </a:lnTo>
                    <a:lnTo>
                      <a:pt x="30" y="245"/>
                    </a:lnTo>
                    <a:lnTo>
                      <a:pt x="30" y="242"/>
                    </a:lnTo>
                    <a:lnTo>
                      <a:pt x="30" y="185"/>
                    </a:lnTo>
                    <a:lnTo>
                      <a:pt x="30" y="169"/>
                    </a:lnTo>
                    <a:lnTo>
                      <a:pt x="32" y="153"/>
                    </a:lnTo>
                    <a:lnTo>
                      <a:pt x="35" y="138"/>
                    </a:lnTo>
                    <a:lnTo>
                      <a:pt x="40" y="123"/>
                    </a:lnTo>
                    <a:lnTo>
                      <a:pt x="46" y="109"/>
                    </a:lnTo>
                    <a:lnTo>
                      <a:pt x="52" y="96"/>
                    </a:lnTo>
                    <a:lnTo>
                      <a:pt x="61" y="84"/>
                    </a:lnTo>
                    <a:lnTo>
                      <a:pt x="69" y="74"/>
                    </a:lnTo>
                    <a:lnTo>
                      <a:pt x="79" y="64"/>
                    </a:lnTo>
                    <a:lnTo>
                      <a:pt x="90" y="56"/>
                    </a:lnTo>
                    <a:lnTo>
                      <a:pt x="102" y="48"/>
                    </a:lnTo>
                    <a:lnTo>
                      <a:pt x="113" y="42"/>
                    </a:lnTo>
                    <a:lnTo>
                      <a:pt x="127" y="36"/>
                    </a:lnTo>
                    <a:lnTo>
                      <a:pt x="140" y="33"/>
                    </a:lnTo>
                    <a:lnTo>
                      <a:pt x="155" y="31"/>
                    </a:lnTo>
                    <a:lnTo>
                      <a:pt x="170" y="30"/>
                    </a:lnTo>
                    <a:lnTo>
                      <a:pt x="186" y="31"/>
                    </a:lnTo>
                    <a:lnTo>
                      <a:pt x="201" y="33"/>
                    </a:lnTo>
                    <a:lnTo>
                      <a:pt x="217" y="37"/>
                    </a:lnTo>
                    <a:lnTo>
                      <a:pt x="231" y="43"/>
                    </a:lnTo>
                    <a:lnTo>
                      <a:pt x="245" y="49"/>
                    </a:lnTo>
                    <a:lnTo>
                      <a:pt x="259" y="57"/>
                    </a:lnTo>
                    <a:lnTo>
                      <a:pt x="271" y="66"/>
                    </a:lnTo>
                    <a:lnTo>
                      <a:pt x="283" y="76"/>
                    </a:lnTo>
                    <a:lnTo>
                      <a:pt x="293" y="88"/>
                    </a:lnTo>
                    <a:lnTo>
                      <a:pt x="302" y="99"/>
                    </a:lnTo>
                    <a:lnTo>
                      <a:pt x="311" y="112"/>
                    </a:lnTo>
                    <a:lnTo>
                      <a:pt x="317" y="125"/>
                    </a:lnTo>
                    <a:lnTo>
                      <a:pt x="322" y="140"/>
                    </a:lnTo>
                    <a:lnTo>
                      <a:pt x="327" y="155"/>
                    </a:lnTo>
                    <a:lnTo>
                      <a:pt x="329" y="170"/>
                    </a:lnTo>
                    <a:lnTo>
                      <a:pt x="330" y="185"/>
                    </a:lnTo>
                    <a:lnTo>
                      <a:pt x="330" y="242"/>
                    </a:lnTo>
                    <a:lnTo>
                      <a:pt x="330" y="245"/>
                    </a:lnTo>
                    <a:lnTo>
                      <a:pt x="331" y="248"/>
                    </a:lnTo>
                    <a:lnTo>
                      <a:pt x="333" y="251"/>
                    </a:lnTo>
                    <a:lnTo>
                      <a:pt x="334" y="253"/>
                    </a:lnTo>
                    <a:lnTo>
                      <a:pt x="336" y="255"/>
                    </a:lnTo>
                    <a:lnTo>
                      <a:pt x="340" y="256"/>
                    </a:lnTo>
                    <a:lnTo>
                      <a:pt x="342" y="257"/>
                    </a:lnTo>
                    <a:lnTo>
                      <a:pt x="345" y="257"/>
                    </a:lnTo>
                    <a:lnTo>
                      <a:pt x="348" y="257"/>
                    </a:lnTo>
                    <a:lnTo>
                      <a:pt x="351" y="256"/>
                    </a:lnTo>
                    <a:lnTo>
                      <a:pt x="353" y="255"/>
                    </a:lnTo>
                    <a:lnTo>
                      <a:pt x="356" y="253"/>
                    </a:lnTo>
                    <a:lnTo>
                      <a:pt x="358" y="251"/>
                    </a:lnTo>
                    <a:lnTo>
                      <a:pt x="359" y="248"/>
                    </a:lnTo>
                    <a:lnTo>
                      <a:pt x="360" y="245"/>
                    </a:lnTo>
                    <a:lnTo>
                      <a:pt x="360" y="242"/>
                    </a:lnTo>
                    <a:lnTo>
                      <a:pt x="360" y="185"/>
                    </a:lnTo>
                    <a:lnTo>
                      <a:pt x="359" y="167"/>
                    </a:lnTo>
                    <a:lnTo>
                      <a:pt x="357" y="149"/>
                    </a:lnTo>
                    <a:lnTo>
                      <a:pt x="351" y="131"/>
                    </a:lnTo>
                    <a:lnTo>
                      <a:pt x="345" y="114"/>
                    </a:lnTo>
                    <a:lnTo>
                      <a:pt x="336" y="98"/>
                    </a:lnTo>
                    <a:lnTo>
                      <a:pt x="327" y="82"/>
                    </a:lnTo>
                    <a:lnTo>
                      <a:pt x="316" y="68"/>
                    </a:lnTo>
                    <a:lnTo>
                      <a:pt x="304" y="56"/>
                    </a:lnTo>
                    <a:lnTo>
                      <a:pt x="290" y="43"/>
                    </a:lnTo>
                    <a:lnTo>
                      <a:pt x="275" y="32"/>
                    </a:lnTo>
                    <a:lnTo>
                      <a:pt x="260" y="22"/>
                    </a:lnTo>
                    <a:lnTo>
                      <a:pt x="243" y="15"/>
                    </a:lnTo>
                    <a:lnTo>
                      <a:pt x="226" y="8"/>
                    </a:lnTo>
                    <a:lnTo>
                      <a:pt x="208" y="4"/>
                    </a:lnTo>
                    <a:lnTo>
                      <a:pt x="189" y="1"/>
                    </a:lnTo>
                    <a:lnTo>
                      <a:pt x="170" y="0"/>
                    </a:lnTo>
                    <a:lnTo>
                      <a:pt x="152" y="1"/>
                    </a:lnTo>
                    <a:lnTo>
                      <a:pt x="135" y="4"/>
                    </a:lnTo>
                    <a:lnTo>
                      <a:pt x="118" y="8"/>
                    </a:lnTo>
                    <a:lnTo>
                      <a:pt x="102" y="14"/>
                    </a:lnTo>
                    <a:lnTo>
                      <a:pt x="87" y="21"/>
                    </a:lnTo>
                    <a:lnTo>
                      <a:pt x="73" y="30"/>
                    </a:lnTo>
                    <a:lnTo>
                      <a:pt x="60" y="41"/>
                    </a:lnTo>
                    <a:lnTo>
                      <a:pt x="48" y="52"/>
                    </a:lnTo>
                    <a:lnTo>
                      <a:pt x="37" y="65"/>
                    </a:lnTo>
                    <a:lnTo>
                      <a:pt x="28" y="79"/>
                    </a:lnTo>
                    <a:lnTo>
                      <a:pt x="19" y="95"/>
                    </a:lnTo>
                    <a:lnTo>
                      <a:pt x="13" y="111"/>
                    </a:lnTo>
                    <a:lnTo>
                      <a:pt x="7" y="128"/>
                    </a:lnTo>
                    <a:lnTo>
                      <a:pt x="3" y="147"/>
                    </a:lnTo>
                    <a:lnTo>
                      <a:pt x="1" y="166"/>
                    </a:lnTo>
                    <a:lnTo>
                      <a:pt x="0" y="185"/>
                    </a:lnTo>
                    <a:lnTo>
                      <a:pt x="0" y="242"/>
                    </a:lnTo>
                    <a:lnTo>
                      <a:pt x="0" y="245"/>
                    </a:lnTo>
                    <a:lnTo>
                      <a:pt x="1" y="248"/>
                    </a:lnTo>
                    <a:lnTo>
                      <a:pt x="2" y="251"/>
                    </a:lnTo>
                    <a:lnTo>
                      <a:pt x="4" y="253"/>
                    </a:lnTo>
                    <a:lnTo>
                      <a:pt x="6" y="255"/>
                    </a:lnTo>
                    <a:lnTo>
                      <a:pt x="8" y="256"/>
                    </a:lnTo>
                    <a:lnTo>
                      <a:pt x="12" y="257"/>
                    </a:lnTo>
                    <a:lnTo>
                      <a:pt x="15" y="2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8" name="Freeform 4127"/>
              <p:cNvSpPr>
                <a:spLocks/>
              </p:cNvSpPr>
              <p:nvPr/>
            </p:nvSpPr>
            <p:spPr bwMode="auto">
              <a:xfrm>
                <a:off x="11228388" y="1392238"/>
                <a:ext cx="80963" cy="76200"/>
              </a:xfrm>
              <a:custGeom>
                <a:avLst/>
                <a:gdLst>
                  <a:gd name="T0" fmla="*/ 252 w 256"/>
                  <a:gd name="T1" fmla="*/ 85 h 239"/>
                  <a:gd name="T2" fmla="*/ 171 w 256"/>
                  <a:gd name="T3" fmla="*/ 4 h 239"/>
                  <a:gd name="T4" fmla="*/ 168 w 256"/>
                  <a:gd name="T5" fmla="*/ 2 h 239"/>
                  <a:gd name="T6" fmla="*/ 166 w 256"/>
                  <a:gd name="T7" fmla="*/ 1 h 239"/>
                  <a:gd name="T8" fmla="*/ 164 w 256"/>
                  <a:gd name="T9" fmla="*/ 0 h 239"/>
                  <a:gd name="T10" fmla="*/ 161 w 256"/>
                  <a:gd name="T11" fmla="*/ 0 h 239"/>
                  <a:gd name="T12" fmla="*/ 157 w 256"/>
                  <a:gd name="T13" fmla="*/ 0 h 239"/>
                  <a:gd name="T14" fmla="*/ 155 w 256"/>
                  <a:gd name="T15" fmla="*/ 1 h 239"/>
                  <a:gd name="T16" fmla="*/ 152 w 256"/>
                  <a:gd name="T17" fmla="*/ 2 h 239"/>
                  <a:gd name="T18" fmla="*/ 150 w 256"/>
                  <a:gd name="T19" fmla="*/ 4 h 239"/>
                  <a:gd name="T20" fmla="*/ 5 w 256"/>
                  <a:gd name="T21" fmla="*/ 138 h 239"/>
                  <a:gd name="T22" fmla="*/ 3 w 256"/>
                  <a:gd name="T23" fmla="*/ 140 h 239"/>
                  <a:gd name="T24" fmla="*/ 2 w 256"/>
                  <a:gd name="T25" fmla="*/ 143 h 239"/>
                  <a:gd name="T26" fmla="*/ 1 w 256"/>
                  <a:gd name="T27" fmla="*/ 146 h 239"/>
                  <a:gd name="T28" fmla="*/ 0 w 256"/>
                  <a:gd name="T29" fmla="*/ 149 h 239"/>
                  <a:gd name="T30" fmla="*/ 0 w 256"/>
                  <a:gd name="T31" fmla="*/ 224 h 239"/>
                  <a:gd name="T32" fmla="*/ 1 w 256"/>
                  <a:gd name="T33" fmla="*/ 226 h 239"/>
                  <a:gd name="T34" fmla="*/ 1 w 256"/>
                  <a:gd name="T35" fmla="*/ 229 h 239"/>
                  <a:gd name="T36" fmla="*/ 3 w 256"/>
                  <a:gd name="T37" fmla="*/ 231 h 239"/>
                  <a:gd name="T38" fmla="*/ 4 w 256"/>
                  <a:gd name="T39" fmla="*/ 234 h 239"/>
                  <a:gd name="T40" fmla="*/ 7 w 256"/>
                  <a:gd name="T41" fmla="*/ 236 h 239"/>
                  <a:gd name="T42" fmla="*/ 10 w 256"/>
                  <a:gd name="T43" fmla="*/ 237 h 239"/>
                  <a:gd name="T44" fmla="*/ 13 w 256"/>
                  <a:gd name="T45" fmla="*/ 238 h 239"/>
                  <a:gd name="T46" fmla="*/ 15 w 256"/>
                  <a:gd name="T47" fmla="*/ 239 h 239"/>
                  <a:gd name="T48" fmla="*/ 107 w 256"/>
                  <a:gd name="T49" fmla="*/ 239 h 239"/>
                  <a:gd name="T50" fmla="*/ 109 w 256"/>
                  <a:gd name="T51" fmla="*/ 238 h 239"/>
                  <a:gd name="T52" fmla="*/ 112 w 256"/>
                  <a:gd name="T53" fmla="*/ 238 h 239"/>
                  <a:gd name="T54" fmla="*/ 115 w 256"/>
                  <a:gd name="T55" fmla="*/ 236 h 239"/>
                  <a:gd name="T56" fmla="*/ 117 w 256"/>
                  <a:gd name="T57" fmla="*/ 235 h 239"/>
                  <a:gd name="T58" fmla="*/ 251 w 256"/>
                  <a:gd name="T59" fmla="*/ 106 h 239"/>
                  <a:gd name="T60" fmla="*/ 253 w 256"/>
                  <a:gd name="T61" fmla="*/ 104 h 239"/>
                  <a:gd name="T62" fmla="*/ 254 w 256"/>
                  <a:gd name="T63" fmla="*/ 102 h 239"/>
                  <a:gd name="T64" fmla="*/ 255 w 256"/>
                  <a:gd name="T65" fmla="*/ 99 h 239"/>
                  <a:gd name="T66" fmla="*/ 256 w 256"/>
                  <a:gd name="T67" fmla="*/ 95 h 239"/>
                  <a:gd name="T68" fmla="*/ 255 w 256"/>
                  <a:gd name="T69" fmla="*/ 92 h 239"/>
                  <a:gd name="T70" fmla="*/ 255 w 256"/>
                  <a:gd name="T71" fmla="*/ 90 h 239"/>
                  <a:gd name="T72" fmla="*/ 253 w 256"/>
                  <a:gd name="T73" fmla="*/ 87 h 239"/>
                  <a:gd name="T74" fmla="*/ 252 w 256"/>
                  <a:gd name="T75" fmla="*/ 8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6" h="239">
                    <a:moveTo>
                      <a:pt x="252" y="85"/>
                    </a:moveTo>
                    <a:lnTo>
                      <a:pt x="171" y="4"/>
                    </a:lnTo>
                    <a:lnTo>
                      <a:pt x="168" y="2"/>
                    </a:lnTo>
                    <a:lnTo>
                      <a:pt x="166" y="1"/>
                    </a:lnTo>
                    <a:lnTo>
                      <a:pt x="164" y="0"/>
                    </a:lnTo>
                    <a:lnTo>
                      <a:pt x="161" y="0"/>
                    </a:lnTo>
                    <a:lnTo>
                      <a:pt x="157" y="0"/>
                    </a:lnTo>
                    <a:lnTo>
                      <a:pt x="155" y="1"/>
                    </a:lnTo>
                    <a:lnTo>
                      <a:pt x="152" y="2"/>
                    </a:lnTo>
                    <a:lnTo>
                      <a:pt x="150" y="4"/>
                    </a:lnTo>
                    <a:lnTo>
                      <a:pt x="5" y="138"/>
                    </a:lnTo>
                    <a:lnTo>
                      <a:pt x="3" y="140"/>
                    </a:lnTo>
                    <a:lnTo>
                      <a:pt x="2" y="143"/>
                    </a:lnTo>
                    <a:lnTo>
                      <a:pt x="1" y="146"/>
                    </a:lnTo>
                    <a:lnTo>
                      <a:pt x="0" y="149"/>
                    </a:lnTo>
                    <a:lnTo>
                      <a:pt x="0" y="224"/>
                    </a:lnTo>
                    <a:lnTo>
                      <a:pt x="1" y="226"/>
                    </a:lnTo>
                    <a:lnTo>
                      <a:pt x="1" y="229"/>
                    </a:lnTo>
                    <a:lnTo>
                      <a:pt x="3" y="231"/>
                    </a:lnTo>
                    <a:lnTo>
                      <a:pt x="4" y="234"/>
                    </a:lnTo>
                    <a:lnTo>
                      <a:pt x="7" y="236"/>
                    </a:lnTo>
                    <a:lnTo>
                      <a:pt x="10" y="237"/>
                    </a:lnTo>
                    <a:lnTo>
                      <a:pt x="13" y="238"/>
                    </a:lnTo>
                    <a:lnTo>
                      <a:pt x="15" y="239"/>
                    </a:lnTo>
                    <a:lnTo>
                      <a:pt x="107" y="239"/>
                    </a:lnTo>
                    <a:lnTo>
                      <a:pt x="109" y="238"/>
                    </a:lnTo>
                    <a:lnTo>
                      <a:pt x="112" y="238"/>
                    </a:lnTo>
                    <a:lnTo>
                      <a:pt x="115" y="236"/>
                    </a:lnTo>
                    <a:lnTo>
                      <a:pt x="117" y="235"/>
                    </a:lnTo>
                    <a:lnTo>
                      <a:pt x="251" y="106"/>
                    </a:lnTo>
                    <a:lnTo>
                      <a:pt x="253" y="104"/>
                    </a:lnTo>
                    <a:lnTo>
                      <a:pt x="254" y="102"/>
                    </a:lnTo>
                    <a:lnTo>
                      <a:pt x="255" y="99"/>
                    </a:lnTo>
                    <a:lnTo>
                      <a:pt x="256" y="95"/>
                    </a:lnTo>
                    <a:lnTo>
                      <a:pt x="255" y="92"/>
                    </a:lnTo>
                    <a:lnTo>
                      <a:pt x="255" y="90"/>
                    </a:lnTo>
                    <a:lnTo>
                      <a:pt x="253" y="87"/>
                    </a:lnTo>
                    <a:lnTo>
                      <a:pt x="252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9581558" y="3703034"/>
            <a:ext cx="2004558" cy="2132113"/>
            <a:chOff x="9581558" y="3703034"/>
            <a:chExt cx="2004558" cy="2132113"/>
          </a:xfrm>
        </p:grpSpPr>
        <p:sp>
          <p:nvSpPr>
            <p:cNvPr id="17" name="Rectangle 16"/>
            <p:cNvSpPr/>
            <p:nvPr/>
          </p:nvSpPr>
          <p:spPr>
            <a:xfrm>
              <a:off x="9581559" y="4896428"/>
              <a:ext cx="2004557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buClr>
                  <a:srgbClr val="E24848"/>
                </a:buClr>
                <a:defRPr/>
              </a:pPr>
              <a:r>
                <a:rPr lang="zh-CN" altLang="en-US" sz="11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在这里进行编辑内容，建议使用微软雅黑，大小可进行适当调整，模板中的所有图片都可进行替换编辑在这里进行编辑内容，建议使用微软雅黑。</a:t>
              </a:r>
              <a:endParaRPr lang="en-US" altLang="zh-CN" sz="1200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581559" y="4765683"/>
              <a:ext cx="2004557" cy="37785"/>
            </a:xfrm>
            <a:prstGeom prst="rect">
              <a:avLst/>
            </a:prstGeom>
            <a:solidFill>
              <a:srgbClr val="26313E"/>
            </a:solidFill>
            <a:ln>
              <a:solidFill>
                <a:srgbClr val="2631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81558" y="4350797"/>
              <a:ext cx="2004557" cy="308595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algn="ctr"/>
              <a:r>
                <a:rPr lang="zh-CN" altLang="en-US" sz="20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charset="0"/>
                </a:rPr>
                <a:t>点击输入标题</a:t>
              </a:r>
              <a:endParaRPr lang="en-US" altLang="zh-CN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13400" y="3703034"/>
              <a:ext cx="501872" cy="471203"/>
              <a:chOff x="10196941" y="3608205"/>
              <a:chExt cx="734791" cy="689888"/>
            </a:xfrm>
            <a:solidFill>
              <a:srgbClr val="26313E"/>
            </a:solidFill>
          </p:grpSpPr>
          <p:sp>
            <p:nvSpPr>
              <p:cNvPr id="39" name="Freeform 1315"/>
              <p:cNvSpPr>
                <a:spLocks noEditPoints="1"/>
              </p:cNvSpPr>
              <p:nvPr/>
            </p:nvSpPr>
            <p:spPr bwMode="auto">
              <a:xfrm>
                <a:off x="10196941" y="3608205"/>
                <a:ext cx="734791" cy="689888"/>
              </a:xfrm>
              <a:custGeom>
                <a:avLst/>
                <a:gdLst>
                  <a:gd name="T0" fmla="*/ 744 w 902"/>
                  <a:gd name="T1" fmla="*/ 240 h 843"/>
                  <a:gd name="T2" fmla="*/ 778 w 902"/>
                  <a:gd name="T3" fmla="*/ 177 h 843"/>
                  <a:gd name="T4" fmla="*/ 782 w 902"/>
                  <a:gd name="T5" fmla="*/ 166 h 843"/>
                  <a:gd name="T6" fmla="*/ 776 w 902"/>
                  <a:gd name="T7" fmla="*/ 155 h 843"/>
                  <a:gd name="T8" fmla="*/ 663 w 902"/>
                  <a:gd name="T9" fmla="*/ 151 h 843"/>
                  <a:gd name="T10" fmla="*/ 663 w 902"/>
                  <a:gd name="T11" fmla="*/ 126 h 843"/>
                  <a:gd name="T12" fmla="*/ 670 w 902"/>
                  <a:gd name="T13" fmla="*/ 95 h 843"/>
                  <a:gd name="T14" fmla="*/ 686 w 902"/>
                  <a:gd name="T15" fmla="*/ 70 h 843"/>
                  <a:gd name="T16" fmla="*/ 708 w 902"/>
                  <a:gd name="T17" fmla="*/ 49 h 843"/>
                  <a:gd name="T18" fmla="*/ 736 w 902"/>
                  <a:gd name="T19" fmla="*/ 36 h 843"/>
                  <a:gd name="T20" fmla="*/ 767 w 902"/>
                  <a:gd name="T21" fmla="*/ 31 h 843"/>
                  <a:gd name="T22" fmla="*/ 799 w 902"/>
                  <a:gd name="T23" fmla="*/ 36 h 843"/>
                  <a:gd name="T24" fmla="*/ 826 w 902"/>
                  <a:gd name="T25" fmla="*/ 49 h 843"/>
                  <a:gd name="T26" fmla="*/ 849 w 902"/>
                  <a:gd name="T27" fmla="*/ 70 h 843"/>
                  <a:gd name="T28" fmla="*/ 864 w 902"/>
                  <a:gd name="T29" fmla="*/ 95 h 843"/>
                  <a:gd name="T30" fmla="*/ 872 w 902"/>
                  <a:gd name="T31" fmla="*/ 126 h 843"/>
                  <a:gd name="T32" fmla="*/ 870 w 902"/>
                  <a:gd name="T33" fmla="*/ 157 h 843"/>
                  <a:gd name="T34" fmla="*/ 860 w 902"/>
                  <a:gd name="T35" fmla="*/ 186 h 843"/>
                  <a:gd name="T36" fmla="*/ 841 w 902"/>
                  <a:gd name="T37" fmla="*/ 211 h 843"/>
                  <a:gd name="T38" fmla="*/ 817 w 902"/>
                  <a:gd name="T39" fmla="*/ 229 h 843"/>
                  <a:gd name="T40" fmla="*/ 788 w 902"/>
                  <a:gd name="T41" fmla="*/ 240 h 843"/>
                  <a:gd name="T42" fmla="*/ 767 w 902"/>
                  <a:gd name="T43" fmla="*/ 0 h 843"/>
                  <a:gd name="T44" fmla="*/ 727 w 902"/>
                  <a:gd name="T45" fmla="*/ 7 h 843"/>
                  <a:gd name="T46" fmla="*/ 692 w 902"/>
                  <a:gd name="T47" fmla="*/ 25 h 843"/>
                  <a:gd name="T48" fmla="*/ 663 w 902"/>
                  <a:gd name="T49" fmla="*/ 50 h 843"/>
                  <a:gd name="T50" fmla="*/ 642 w 902"/>
                  <a:gd name="T51" fmla="*/ 84 h 843"/>
                  <a:gd name="T52" fmla="*/ 632 w 902"/>
                  <a:gd name="T53" fmla="*/ 123 h 843"/>
                  <a:gd name="T54" fmla="*/ 632 w 902"/>
                  <a:gd name="T55" fmla="*/ 151 h 843"/>
                  <a:gd name="T56" fmla="*/ 0 w 902"/>
                  <a:gd name="T57" fmla="*/ 0 h 843"/>
                  <a:gd name="T58" fmla="*/ 250 w 902"/>
                  <a:gd name="T59" fmla="*/ 151 h 843"/>
                  <a:gd name="T60" fmla="*/ 158 w 902"/>
                  <a:gd name="T61" fmla="*/ 155 h 843"/>
                  <a:gd name="T62" fmla="*/ 150 w 902"/>
                  <a:gd name="T63" fmla="*/ 166 h 843"/>
                  <a:gd name="T64" fmla="*/ 155 w 902"/>
                  <a:gd name="T65" fmla="*/ 177 h 843"/>
                  <a:gd name="T66" fmla="*/ 316 w 902"/>
                  <a:gd name="T67" fmla="*/ 813 h 843"/>
                  <a:gd name="T68" fmla="*/ 302 w 902"/>
                  <a:gd name="T69" fmla="*/ 822 h 843"/>
                  <a:gd name="T70" fmla="*/ 306 w 902"/>
                  <a:gd name="T71" fmla="*/ 839 h 843"/>
                  <a:gd name="T72" fmla="*/ 617 w 902"/>
                  <a:gd name="T73" fmla="*/ 843 h 843"/>
                  <a:gd name="T74" fmla="*/ 630 w 902"/>
                  <a:gd name="T75" fmla="*/ 835 h 843"/>
                  <a:gd name="T76" fmla="*/ 628 w 902"/>
                  <a:gd name="T77" fmla="*/ 818 h 843"/>
                  <a:gd name="T78" fmla="*/ 482 w 902"/>
                  <a:gd name="T79" fmla="*/ 813 h 843"/>
                  <a:gd name="T80" fmla="*/ 716 w 902"/>
                  <a:gd name="T81" fmla="*/ 263 h 843"/>
                  <a:gd name="T82" fmla="*/ 767 w 902"/>
                  <a:gd name="T83" fmla="*/ 271 h 843"/>
                  <a:gd name="T84" fmla="*/ 807 w 902"/>
                  <a:gd name="T85" fmla="*/ 265 h 843"/>
                  <a:gd name="T86" fmla="*/ 843 w 902"/>
                  <a:gd name="T87" fmla="*/ 248 h 843"/>
                  <a:gd name="T88" fmla="*/ 872 w 902"/>
                  <a:gd name="T89" fmla="*/ 223 h 843"/>
                  <a:gd name="T90" fmla="*/ 892 w 902"/>
                  <a:gd name="T91" fmla="*/ 189 h 843"/>
                  <a:gd name="T92" fmla="*/ 902 w 902"/>
                  <a:gd name="T93" fmla="*/ 150 h 843"/>
                  <a:gd name="T94" fmla="*/ 900 w 902"/>
                  <a:gd name="T95" fmla="*/ 110 h 843"/>
                  <a:gd name="T96" fmla="*/ 886 w 902"/>
                  <a:gd name="T97" fmla="*/ 72 h 843"/>
                  <a:gd name="T98" fmla="*/ 863 w 902"/>
                  <a:gd name="T99" fmla="*/ 41 h 843"/>
                  <a:gd name="T100" fmla="*/ 832 w 902"/>
                  <a:gd name="T101" fmla="*/ 17 h 843"/>
                  <a:gd name="T102" fmla="*/ 794 w 902"/>
                  <a:gd name="T103" fmla="*/ 4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2" h="843">
                    <a:moveTo>
                      <a:pt x="767" y="242"/>
                    </a:moveTo>
                    <a:lnTo>
                      <a:pt x="755" y="241"/>
                    </a:lnTo>
                    <a:lnTo>
                      <a:pt x="744" y="240"/>
                    </a:lnTo>
                    <a:lnTo>
                      <a:pt x="733" y="236"/>
                    </a:lnTo>
                    <a:lnTo>
                      <a:pt x="724" y="232"/>
                    </a:lnTo>
                    <a:lnTo>
                      <a:pt x="778" y="177"/>
                    </a:lnTo>
                    <a:lnTo>
                      <a:pt x="781" y="174"/>
                    </a:lnTo>
                    <a:lnTo>
                      <a:pt x="782" y="170"/>
                    </a:lnTo>
                    <a:lnTo>
                      <a:pt x="782" y="166"/>
                    </a:lnTo>
                    <a:lnTo>
                      <a:pt x="781" y="162"/>
                    </a:lnTo>
                    <a:lnTo>
                      <a:pt x="778" y="157"/>
                    </a:lnTo>
                    <a:lnTo>
                      <a:pt x="776" y="155"/>
                    </a:lnTo>
                    <a:lnTo>
                      <a:pt x="771" y="152"/>
                    </a:lnTo>
                    <a:lnTo>
                      <a:pt x="767" y="151"/>
                    </a:lnTo>
                    <a:lnTo>
                      <a:pt x="663" y="151"/>
                    </a:lnTo>
                    <a:lnTo>
                      <a:pt x="662" y="145"/>
                    </a:lnTo>
                    <a:lnTo>
                      <a:pt x="662" y="136"/>
                    </a:lnTo>
                    <a:lnTo>
                      <a:pt x="663" y="126"/>
                    </a:lnTo>
                    <a:lnTo>
                      <a:pt x="664" y="116"/>
                    </a:lnTo>
                    <a:lnTo>
                      <a:pt x="666" y="105"/>
                    </a:lnTo>
                    <a:lnTo>
                      <a:pt x="670" y="95"/>
                    </a:lnTo>
                    <a:lnTo>
                      <a:pt x="675" y="87"/>
                    </a:lnTo>
                    <a:lnTo>
                      <a:pt x="680" y="78"/>
                    </a:lnTo>
                    <a:lnTo>
                      <a:pt x="686" y="70"/>
                    </a:lnTo>
                    <a:lnTo>
                      <a:pt x="693" y="62"/>
                    </a:lnTo>
                    <a:lnTo>
                      <a:pt x="700" y="55"/>
                    </a:lnTo>
                    <a:lnTo>
                      <a:pt x="708" y="49"/>
                    </a:lnTo>
                    <a:lnTo>
                      <a:pt x="717" y="44"/>
                    </a:lnTo>
                    <a:lnTo>
                      <a:pt x="726" y="39"/>
                    </a:lnTo>
                    <a:lnTo>
                      <a:pt x="736" y="36"/>
                    </a:lnTo>
                    <a:lnTo>
                      <a:pt x="745" y="33"/>
                    </a:lnTo>
                    <a:lnTo>
                      <a:pt x="756" y="32"/>
                    </a:lnTo>
                    <a:lnTo>
                      <a:pt x="767" y="31"/>
                    </a:lnTo>
                    <a:lnTo>
                      <a:pt x="778" y="32"/>
                    </a:lnTo>
                    <a:lnTo>
                      <a:pt x="788" y="33"/>
                    </a:lnTo>
                    <a:lnTo>
                      <a:pt x="799" y="36"/>
                    </a:lnTo>
                    <a:lnTo>
                      <a:pt x="809" y="39"/>
                    </a:lnTo>
                    <a:lnTo>
                      <a:pt x="817" y="44"/>
                    </a:lnTo>
                    <a:lnTo>
                      <a:pt x="826" y="49"/>
                    </a:lnTo>
                    <a:lnTo>
                      <a:pt x="834" y="55"/>
                    </a:lnTo>
                    <a:lnTo>
                      <a:pt x="841" y="62"/>
                    </a:lnTo>
                    <a:lnTo>
                      <a:pt x="849" y="70"/>
                    </a:lnTo>
                    <a:lnTo>
                      <a:pt x="855" y="78"/>
                    </a:lnTo>
                    <a:lnTo>
                      <a:pt x="860" y="87"/>
                    </a:lnTo>
                    <a:lnTo>
                      <a:pt x="864" y="95"/>
                    </a:lnTo>
                    <a:lnTo>
                      <a:pt x="868" y="105"/>
                    </a:lnTo>
                    <a:lnTo>
                      <a:pt x="870" y="116"/>
                    </a:lnTo>
                    <a:lnTo>
                      <a:pt x="872" y="126"/>
                    </a:lnTo>
                    <a:lnTo>
                      <a:pt x="873" y="136"/>
                    </a:lnTo>
                    <a:lnTo>
                      <a:pt x="872" y="147"/>
                    </a:lnTo>
                    <a:lnTo>
                      <a:pt x="870" y="157"/>
                    </a:lnTo>
                    <a:lnTo>
                      <a:pt x="868" y="168"/>
                    </a:lnTo>
                    <a:lnTo>
                      <a:pt x="864" y="178"/>
                    </a:lnTo>
                    <a:lnTo>
                      <a:pt x="860" y="186"/>
                    </a:lnTo>
                    <a:lnTo>
                      <a:pt x="855" y="196"/>
                    </a:lnTo>
                    <a:lnTo>
                      <a:pt x="849" y="203"/>
                    </a:lnTo>
                    <a:lnTo>
                      <a:pt x="841" y="211"/>
                    </a:lnTo>
                    <a:lnTo>
                      <a:pt x="834" y="218"/>
                    </a:lnTo>
                    <a:lnTo>
                      <a:pt x="826" y="224"/>
                    </a:lnTo>
                    <a:lnTo>
                      <a:pt x="817" y="229"/>
                    </a:lnTo>
                    <a:lnTo>
                      <a:pt x="809" y="234"/>
                    </a:lnTo>
                    <a:lnTo>
                      <a:pt x="799" y="237"/>
                    </a:lnTo>
                    <a:lnTo>
                      <a:pt x="788" y="240"/>
                    </a:lnTo>
                    <a:lnTo>
                      <a:pt x="778" y="241"/>
                    </a:lnTo>
                    <a:lnTo>
                      <a:pt x="767" y="242"/>
                    </a:lnTo>
                    <a:close/>
                    <a:moveTo>
                      <a:pt x="767" y="0"/>
                    </a:moveTo>
                    <a:lnTo>
                      <a:pt x="754" y="2"/>
                    </a:lnTo>
                    <a:lnTo>
                      <a:pt x="739" y="4"/>
                    </a:lnTo>
                    <a:lnTo>
                      <a:pt x="727" y="7"/>
                    </a:lnTo>
                    <a:lnTo>
                      <a:pt x="715" y="11"/>
                    </a:lnTo>
                    <a:lnTo>
                      <a:pt x="703" y="17"/>
                    </a:lnTo>
                    <a:lnTo>
                      <a:pt x="692" y="25"/>
                    </a:lnTo>
                    <a:lnTo>
                      <a:pt x="681" y="32"/>
                    </a:lnTo>
                    <a:lnTo>
                      <a:pt x="671" y="41"/>
                    </a:lnTo>
                    <a:lnTo>
                      <a:pt x="663" y="50"/>
                    </a:lnTo>
                    <a:lnTo>
                      <a:pt x="654" y="61"/>
                    </a:lnTo>
                    <a:lnTo>
                      <a:pt x="648" y="72"/>
                    </a:lnTo>
                    <a:lnTo>
                      <a:pt x="642" y="84"/>
                    </a:lnTo>
                    <a:lnTo>
                      <a:pt x="637" y="96"/>
                    </a:lnTo>
                    <a:lnTo>
                      <a:pt x="635" y="110"/>
                    </a:lnTo>
                    <a:lnTo>
                      <a:pt x="632" y="123"/>
                    </a:lnTo>
                    <a:lnTo>
                      <a:pt x="631" y="136"/>
                    </a:lnTo>
                    <a:lnTo>
                      <a:pt x="632" y="145"/>
                    </a:lnTo>
                    <a:lnTo>
                      <a:pt x="632" y="151"/>
                    </a:lnTo>
                    <a:lnTo>
                      <a:pt x="293" y="151"/>
                    </a:lnTo>
                    <a:lnTo>
                      <a:pt x="142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130" y="31"/>
                    </a:lnTo>
                    <a:lnTo>
                      <a:pt x="250" y="151"/>
                    </a:lnTo>
                    <a:lnTo>
                      <a:pt x="165" y="151"/>
                    </a:lnTo>
                    <a:lnTo>
                      <a:pt x="161" y="152"/>
                    </a:lnTo>
                    <a:lnTo>
                      <a:pt x="158" y="155"/>
                    </a:lnTo>
                    <a:lnTo>
                      <a:pt x="154" y="157"/>
                    </a:lnTo>
                    <a:lnTo>
                      <a:pt x="152" y="162"/>
                    </a:lnTo>
                    <a:lnTo>
                      <a:pt x="150" y="166"/>
                    </a:lnTo>
                    <a:lnTo>
                      <a:pt x="150" y="170"/>
                    </a:lnTo>
                    <a:lnTo>
                      <a:pt x="152" y="174"/>
                    </a:lnTo>
                    <a:lnTo>
                      <a:pt x="155" y="177"/>
                    </a:lnTo>
                    <a:lnTo>
                      <a:pt x="452" y="475"/>
                    </a:lnTo>
                    <a:lnTo>
                      <a:pt x="452" y="813"/>
                    </a:lnTo>
                    <a:lnTo>
                      <a:pt x="316" y="813"/>
                    </a:lnTo>
                    <a:lnTo>
                      <a:pt x="310" y="814"/>
                    </a:lnTo>
                    <a:lnTo>
                      <a:pt x="306" y="818"/>
                    </a:lnTo>
                    <a:lnTo>
                      <a:pt x="302" y="822"/>
                    </a:lnTo>
                    <a:lnTo>
                      <a:pt x="301" y="828"/>
                    </a:lnTo>
                    <a:lnTo>
                      <a:pt x="302" y="835"/>
                    </a:lnTo>
                    <a:lnTo>
                      <a:pt x="306" y="839"/>
                    </a:lnTo>
                    <a:lnTo>
                      <a:pt x="310" y="842"/>
                    </a:lnTo>
                    <a:lnTo>
                      <a:pt x="316" y="843"/>
                    </a:lnTo>
                    <a:lnTo>
                      <a:pt x="617" y="843"/>
                    </a:lnTo>
                    <a:lnTo>
                      <a:pt x="623" y="842"/>
                    </a:lnTo>
                    <a:lnTo>
                      <a:pt x="628" y="839"/>
                    </a:lnTo>
                    <a:lnTo>
                      <a:pt x="630" y="835"/>
                    </a:lnTo>
                    <a:lnTo>
                      <a:pt x="631" y="828"/>
                    </a:lnTo>
                    <a:lnTo>
                      <a:pt x="630" y="822"/>
                    </a:lnTo>
                    <a:lnTo>
                      <a:pt x="628" y="818"/>
                    </a:lnTo>
                    <a:lnTo>
                      <a:pt x="623" y="814"/>
                    </a:lnTo>
                    <a:lnTo>
                      <a:pt x="617" y="813"/>
                    </a:lnTo>
                    <a:lnTo>
                      <a:pt x="482" y="813"/>
                    </a:lnTo>
                    <a:lnTo>
                      <a:pt x="482" y="475"/>
                    </a:lnTo>
                    <a:lnTo>
                      <a:pt x="700" y="255"/>
                    </a:lnTo>
                    <a:lnTo>
                      <a:pt x="716" y="263"/>
                    </a:lnTo>
                    <a:lnTo>
                      <a:pt x="733" y="268"/>
                    </a:lnTo>
                    <a:lnTo>
                      <a:pt x="750" y="270"/>
                    </a:lnTo>
                    <a:lnTo>
                      <a:pt x="767" y="271"/>
                    </a:lnTo>
                    <a:lnTo>
                      <a:pt x="781" y="271"/>
                    </a:lnTo>
                    <a:lnTo>
                      <a:pt x="794" y="269"/>
                    </a:lnTo>
                    <a:lnTo>
                      <a:pt x="807" y="265"/>
                    </a:lnTo>
                    <a:lnTo>
                      <a:pt x="819" y="262"/>
                    </a:lnTo>
                    <a:lnTo>
                      <a:pt x="832" y="255"/>
                    </a:lnTo>
                    <a:lnTo>
                      <a:pt x="843" y="248"/>
                    </a:lnTo>
                    <a:lnTo>
                      <a:pt x="853" y="241"/>
                    </a:lnTo>
                    <a:lnTo>
                      <a:pt x="863" y="232"/>
                    </a:lnTo>
                    <a:lnTo>
                      <a:pt x="872" y="223"/>
                    </a:lnTo>
                    <a:lnTo>
                      <a:pt x="879" y="212"/>
                    </a:lnTo>
                    <a:lnTo>
                      <a:pt x="886" y="201"/>
                    </a:lnTo>
                    <a:lnTo>
                      <a:pt x="892" y="189"/>
                    </a:lnTo>
                    <a:lnTo>
                      <a:pt x="896" y="177"/>
                    </a:lnTo>
                    <a:lnTo>
                      <a:pt x="900" y="163"/>
                    </a:lnTo>
                    <a:lnTo>
                      <a:pt x="902" y="150"/>
                    </a:lnTo>
                    <a:lnTo>
                      <a:pt x="902" y="136"/>
                    </a:lnTo>
                    <a:lnTo>
                      <a:pt x="902" y="123"/>
                    </a:lnTo>
                    <a:lnTo>
                      <a:pt x="900" y="110"/>
                    </a:lnTo>
                    <a:lnTo>
                      <a:pt x="896" y="96"/>
                    </a:lnTo>
                    <a:lnTo>
                      <a:pt x="892" y="84"/>
                    </a:lnTo>
                    <a:lnTo>
                      <a:pt x="886" y="72"/>
                    </a:lnTo>
                    <a:lnTo>
                      <a:pt x="879" y="61"/>
                    </a:lnTo>
                    <a:lnTo>
                      <a:pt x="872" y="50"/>
                    </a:lnTo>
                    <a:lnTo>
                      <a:pt x="863" y="41"/>
                    </a:lnTo>
                    <a:lnTo>
                      <a:pt x="853" y="32"/>
                    </a:lnTo>
                    <a:lnTo>
                      <a:pt x="843" y="25"/>
                    </a:lnTo>
                    <a:lnTo>
                      <a:pt x="832" y="17"/>
                    </a:lnTo>
                    <a:lnTo>
                      <a:pt x="819" y="11"/>
                    </a:lnTo>
                    <a:lnTo>
                      <a:pt x="807" y="7"/>
                    </a:lnTo>
                    <a:lnTo>
                      <a:pt x="794" y="4"/>
                    </a:lnTo>
                    <a:lnTo>
                      <a:pt x="781" y="2"/>
                    </a:lnTo>
                    <a:lnTo>
                      <a:pt x="7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739106" y="3632943"/>
                <a:ext cx="170938" cy="1709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56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123"/>
          <p:cNvSpPr>
            <a:spLocks noChangeAspect="1"/>
          </p:cNvSpPr>
          <p:nvPr/>
        </p:nvSpPr>
        <p:spPr bwMode="auto">
          <a:xfrm>
            <a:off x="1862800" y="2563481"/>
            <a:ext cx="655900" cy="7216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rgbClr val="26313E"/>
          </a:solidFill>
          <a:ln>
            <a:solidFill>
              <a:srgbClr val="26313E"/>
            </a:solidFill>
          </a:ln>
          <a:effectLst/>
        </p:spPr>
        <p:txBody>
          <a:bodyPr lIns="50789" tIns="50789" rIns="50789" bIns="50789" anchor="ctr"/>
          <a:lstStyle/>
          <a:p>
            <a:pPr marL="0" marR="0" lvl="0" indent="0" algn="ctr" defTabSz="4570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32" name="Rectangle 12"/>
          <p:cNvSpPr/>
          <p:nvPr/>
        </p:nvSpPr>
        <p:spPr>
          <a:xfrm>
            <a:off x="432822" y="3830791"/>
            <a:ext cx="3515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E24848"/>
              </a:buClr>
              <a:defRPr/>
            </a:pPr>
            <a:r>
              <a:rPr lang="zh-CN" altLang="en-US" sz="12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  <a:endParaRPr lang="en-US" altLang="zh-CN" sz="1200" noProof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charset="0"/>
            </a:endParaRPr>
          </a:p>
        </p:txBody>
      </p:sp>
      <p:sp>
        <p:nvSpPr>
          <p:cNvPr id="33" name="Rectangle 18"/>
          <p:cNvSpPr/>
          <p:nvPr/>
        </p:nvSpPr>
        <p:spPr>
          <a:xfrm>
            <a:off x="763022" y="3403678"/>
            <a:ext cx="2855457" cy="30859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/>
            <a:r>
              <a:rPr lang="zh-CN" alt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点击此处输入标题</a:t>
            </a:r>
            <a:endParaRPr lang="en-US" sz="2400" b="1" noProof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charset="0"/>
            </a:endParaRPr>
          </a:p>
        </p:txBody>
      </p:sp>
      <p:sp>
        <p:nvSpPr>
          <p:cNvPr id="45" name="AutoShape 123"/>
          <p:cNvSpPr>
            <a:spLocks noChangeAspect="1"/>
          </p:cNvSpPr>
          <p:nvPr/>
        </p:nvSpPr>
        <p:spPr bwMode="auto">
          <a:xfrm>
            <a:off x="5768050" y="2563481"/>
            <a:ext cx="655900" cy="7216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rgbClr val="26313E"/>
          </a:solidFill>
          <a:ln>
            <a:solidFill>
              <a:srgbClr val="26313E"/>
            </a:solidFill>
          </a:ln>
          <a:effectLst/>
        </p:spPr>
        <p:txBody>
          <a:bodyPr lIns="50789" tIns="50789" rIns="50789" bIns="50789" anchor="ctr"/>
          <a:lstStyle/>
          <a:p>
            <a:pPr marL="0" marR="0" lvl="0" indent="0" algn="ctr" defTabSz="4570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46" name="Rectangle 12"/>
          <p:cNvSpPr/>
          <p:nvPr/>
        </p:nvSpPr>
        <p:spPr>
          <a:xfrm>
            <a:off x="4338072" y="3830791"/>
            <a:ext cx="3515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E24848"/>
              </a:buClr>
              <a:defRPr/>
            </a:pPr>
            <a:r>
              <a:rPr lang="zh-CN" altLang="en-US" sz="12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  <a:endParaRPr lang="en-US" altLang="zh-CN" sz="1200" noProof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charset="0"/>
            </a:endParaRPr>
          </a:p>
        </p:txBody>
      </p:sp>
      <p:sp>
        <p:nvSpPr>
          <p:cNvPr id="47" name="Rectangle 18"/>
          <p:cNvSpPr/>
          <p:nvPr/>
        </p:nvSpPr>
        <p:spPr>
          <a:xfrm>
            <a:off x="4668272" y="3403678"/>
            <a:ext cx="2855457" cy="30859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/>
            <a:r>
              <a:rPr lang="zh-CN" alt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点击此处输入标题</a:t>
            </a:r>
            <a:endParaRPr lang="en-US" sz="2400" b="1" noProof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charset="0"/>
            </a:endParaRPr>
          </a:p>
        </p:txBody>
      </p:sp>
      <p:sp>
        <p:nvSpPr>
          <p:cNvPr id="49" name="AutoShape 123"/>
          <p:cNvSpPr>
            <a:spLocks noChangeAspect="1"/>
          </p:cNvSpPr>
          <p:nvPr/>
        </p:nvSpPr>
        <p:spPr bwMode="auto">
          <a:xfrm>
            <a:off x="9673300" y="2563481"/>
            <a:ext cx="655900" cy="72167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rgbClr val="26313E"/>
          </a:solidFill>
          <a:ln>
            <a:solidFill>
              <a:srgbClr val="26313E"/>
            </a:solidFill>
          </a:ln>
          <a:effectLst/>
        </p:spPr>
        <p:txBody>
          <a:bodyPr lIns="50789" tIns="50789" rIns="50789" bIns="50789" anchor="ctr"/>
          <a:lstStyle/>
          <a:p>
            <a:pPr marL="0" marR="0" lvl="0" indent="0" algn="ctr" defTabSz="4570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50" name="Rectangle 12"/>
          <p:cNvSpPr/>
          <p:nvPr/>
        </p:nvSpPr>
        <p:spPr>
          <a:xfrm>
            <a:off x="8243322" y="3830791"/>
            <a:ext cx="3515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E24848"/>
              </a:buClr>
              <a:defRPr/>
            </a:pPr>
            <a:r>
              <a:rPr lang="zh-CN" altLang="en-US" sz="12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  <a:endParaRPr lang="en-US" altLang="zh-CN" sz="1200" noProof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charset="0"/>
            </a:endParaRPr>
          </a:p>
        </p:txBody>
      </p:sp>
      <p:sp>
        <p:nvSpPr>
          <p:cNvPr id="51" name="Rectangle 18"/>
          <p:cNvSpPr/>
          <p:nvPr/>
        </p:nvSpPr>
        <p:spPr>
          <a:xfrm>
            <a:off x="8573522" y="3403678"/>
            <a:ext cx="2855457" cy="30859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/>
            <a:r>
              <a:rPr lang="zh-CN" altLang="en-US" sz="24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点击此处输入标题</a:t>
            </a:r>
            <a:endParaRPr lang="en-US" sz="2400" b="1" noProof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点击此处输入标题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TITLE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103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/>
      <p:bldP spid="45" grpId="0" animBg="1"/>
      <p:bldP spid="46" grpId="0"/>
      <p:bldP spid="47" grpId="0"/>
      <p:bldP spid="49" grpId="0" animBg="1"/>
      <p:bldP spid="50" grpId="0"/>
      <p:bldP spid="51" grpId="0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910928" y="1892830"/>
            <a:ext cx="2183104" cy="2114551"/>
            <a:chOff x="910928" y="1892830"/>
            <a:chExt cx="2183104" cy="2114551"/>
          </a:xfrm>
        </p:grpSpPr>
        <p:sp>
          <p:nvSpPr>
            <p:cNvPr id="15" name="MH_Other_1"/>
            <p:cNvSpPr/>
            <p:nvPr>
              <p:custDataLst>
                <p:tags r:id="rId7"/>
              </p:custDataLst>
            </p:nvPr>
          </p:nvSpPr>
          <p:spPr>
            <a:xfrm>
              <a:off x="910928" y="1892830"/>
              <a:ext cx="2183104" cy="2114551"/>
            </a:xfrm>
            <a:prstGeom prst="rect">
              <a:avLst/>
            </a:prstGeom>
            <a:solidFill>
              <a:srgbClr val="26313E"/>
            </a:solidFill>
            <a:ln w="9525"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1" t="12577" r="11958" b="5406"/>
            <a:stretch>
              <a:fillRect/>
            </a:stretch>
          </p:blipFill>
          <p:spPr>
            <a:xfrm>
              <a:off x="1078077" y="2027287"/>
              <a:ext cx="1848809" cy="1437978"/>
            </a:xfrm>
            <a:custGeom>
              <a:avLst/>
              <a:gdLst>
                <a:gd name="connsiteX0" fmla="*/ 0 w 1848809"/>
                <a:gd name="connsiteY0" fmla="*/ 0 h 1437978"/>
                <a:gd name="connsiteX1" fmla="*/ 1848809 w 1848809"/>
                <a:gd name="connsiteY1" fmla="*/ 0 h 1437978"/>
                <a:gd name="connsiteX2" fmla="*/ 1848809 w 1848809"/>
                <a:gd name="connsiteY2" fmla="*/ 1437978 h 1437978"/>
                <a:gd name="connsiteX3" fmla="*/ 0 w 1848809"/>
                <a:gd name="connsiteY3" fmla="*/ 1437978 h 143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8809" h="1437978">
                  <a:moveTo>
                    <a:pt x="0" y="0"/>
                  </a:moveTo>
                  <a:lnTo>
                    <a:pt x="1848809" y="0"/>
                  </a:lnTo>
                  <a:lnTo>
                    <a:pt x="1848809" y="1437978"/>
                  </a:lnTo>
                  <a:lnTo>
                    <a:pt x="0" y="1437978"/>
                  </a:lnTo>
                  <a:close/>
                </a:path>
              </a:pathLst>
            </a:custGeom>
          </p:spPr>
        </p:pic>
        <p:sp>
          <p:nvSpPr>
            <p:cNvPr id="16" name="MH_SubTitle_1"/>
            <p:cNvSpPr/>
            <p:nvPr>
              <p:custDataLst>
                <p:tags r:id="rId8"/>
              </p:custDataLst>
            </p:nvPr>
          </p:nvSpPr>
          <p:spPr>
            <a:xfrm>
              <a:off x="912965" y="3473981"/>
              <a:ext cx="2179028" cy="5334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点击输入标题</a:t>
              </a:r>
            </a:p>
          </p:txBody>
        </p:sp>
      </p:grpSp>
      <p:sp>
        <p:nvSpPr>
          <p:cNvPr id="18" name="TextBox 76"/>
          <p:cNvSpPr txBox="1"/>
          <p:nvPr/>
        </p:nvSpPr>
        <p:spPr>
          <a:xfrm>
            <a:off x="1406994" y="4389107"/>
            <a:ext cx="9558868" cy="1518907"/>
          </a:xfrm>
          <a:prstGeom prst="rect">
            <a:avLst/>
          </a:prstGeom>
          <a:noFill/>
        </p:spPr>
        <p:txBody>
          <a:bodyPr lIns="121904" tIns="60952" rIns="121904" bIns="60952" anchor="ctr"/>
          <a:lstStyle/>
          <a:p>
            <a:pPr lvl="0" algn="ctr">
              <a:buClr>
                <a:srgbClr val="E24848"/>
              </a:buClr>
              <a:defRPr/>
            </a:pPr>
            <a:r>
              <a:rPr lang="zh-CN" altLang="en-US" sz="1100" dirty="0">
                <a:solidFill>
                  <a:srgbClr val="26313E"/>
                </a:solidFill>
              </a:rPr>
              <a:t>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在这里进行编辑内容，建议使用微软雅黑，大小可进行适当调整，模板中的所有图片都可进行替换编辑在这里进行编辑内容，建议使用微软雅黑。</a:t>
            </a:r>
            <a:endParaRPr lang="en-US" altLang="zh-CN" sz="1100" noProof="1">
              <a:solidFill>
                <a:prstClr val="black">
                  <a:lumMod val="75000"/>
                  <a:lumOff val="25000"/>
                </a:prstClr>
              </a:solidFill>
              <a:latin typeface="微软雅黑"/>
              <a:cs typeface="Arial" charset="0"/>
            </a:endParaRPr>
          </a:p>
        </p:txBody>
      </p:sp>
      <p:sp>
        <p:nvSpPr>
          <p:cNvPr id="19" name="Freeform 5"/>
          <p:cNvSpPr>
            <a:spLocks noEditPoints="1"/>
          </p:cNvSpPr>
          <p:nvPr/>
        </p:nvSpPr>
        <p:spPr bwMode="auto">
          <a:xfrm>
            <a:off x="938094" y="4448971"/>
            <a:ext cx="446617" cy="306916"/>
          </a:xfrm>
          <a:custGeom>
            <a:avLst/>
            <a:gdLst>
              <a:gd name="T0" fmla="*/ 2147483646 w 3498"/>
              <a:gd name="T1" fmla="*/ 443337098 h 2404"/>
              <a:gd name="T2" fmla="*/ 2147483646 w 3498"/>
              <a:gd name="T3" fmla="*/ 535515980 h 2404"/>
              <a:gd name="T4" fmla="*/ 2147483646 w 3498"/>
              <a:gd name="T5" fmla="*/ 560096390 h 2404"/>
              <a:gd name="T6" fmla="*/ 2147483646 w 3498"/>
              <a:gd name="T7" fmla="*/ 1148284690 h 2404"/>
              <a:gd name="T8" fmla="*/ 2147483646 w 3498"/>
              <a:gd name="T9" fmla="*/ 1854983579 h 2404"/>
              <a:gd name="T10" fmla="*/ 1883470137 w 3498"/>
              <a:gd name="T11" fmla="*/ 2110451317 h 2404"/>
              <a:gd name="T12" fmla="*/ 1824637496 w 3498"/>
              <a:gd name="T13" fmla="*/ 2020032733 h 2404"/>
              <a:gd name="T14" fmla="*/ 2147483646 w 3498"/>
              <a:gd name="T15" fmla="*/ 1809334165 h 2404"/>
              <a:gd name="T16" fmla="*/ 2147483646 w 3498"/>
              <a:gd name="T17" fmla="*/ 1793527863 h 2404"/>
              <a:gd name="T18" fmla="*/ 2147483646 w 3498"/>
              <a:gd name="T19" fmla="*/ 1795288258 h 2404"/>
              <a:gd name="T20" fmla="*/ 2147483646 w 3498"/>
              <a:gd name="T21" fmla="*/ 1133358633 h 2404"/>
              <a:gd name="T22" fmla="*/ 2147483646 w 3498"/>
              <a:gd name="T23" fmla="*/ 468797657 h 2404"/>
              <a:gd name="T24" fmla="*/ 2147483646 w 3498"/>
              <a:gd name="T25" fmla="*/ 443337098 h 2404"/>
              <a:gd name="T26" fmla="*/ 1529603081 w 3498"/>
              <a:gd name="T27" fmla="*/ 216841420 h 2404"/>
              <a:gd name="T28" fmla="*/ 1595459699 w 3498"/>
              <a:gd name="T29" fmla="*/ 309020302 h 2404"/>
              <a:gd name="T30" fmla="*/ 1549803897 w 3498"/>
              <a:gd name="T31" fmla="*/ 333600712 h 2404"/>
              <a:gd name="T32" fmla="*/ 1016807190 w 3498"/>
              <a:gd name="T33" fmla="*/ 921789012 h 2404"/>
              <a:gd name="T34" fmla="*/ 1259161826 w 3498"/>
              <a:gd name="T35" fmla="*/ 1629368051 h 2404"/>
              <a:gd name="T36" fmla="*/ 407427141 w 3498"/>
              <a:gd name="T37" fmla="*/ 1883955639 h 2404"/>
              <a:gd name="T38" fmla="*/ 349474712 w 3498"/>
              <a:gd name="T39" fmla="*/ 1793527863 h 2404"/>
              <a:gd name="T40" fmla="*/ 1007151580 w 3498"/>
              <a:gd name="T41" fmla="*/ 1582838488 h 2404"/>
              <a:gd name="T42" fmla="*/ 1085295537 w 3498"/>
              <a:gd name="T43" fmla="*/ 1567032186 h 2404"/>
              <a:gd name="T44" fmla="*/ 1070376469 w 3498"/>
              <a:gd name="T45" fmla="*/ 1568792484 h 2404"/>
              <a:gd name="T46" fmla="*/ 897390487 w 3498"/>
              <a:gd name="T47" fmla="*/ 906862955 h 2404"/>
              <a:gd name="T48" fmla="*/ 1487459220 w 3498"/>
              <a:gd name="T49" fmla="*/ 242301979 h 2404"/>
              <a:gd name="T50" fmla="*/ 1529603081 w 3498"/>
              <a:gd name="T51" fmla="*/ 216841420 h 2404"/>
              <a:gd name="T52" fmla="*/ 2147483646 w 3498"/>
              <a:gd name="T53" fmla="*/ 226495678 h 2404"/>
              <a:gd name="T54" fmla="*/ 2147483646 w 3498"/>
              <a:gd name="T55" fmla="*/ 283559648 h 2404"/>
              <a:gd name="T56" fmla="*/ 2147483646 w 3498"/>
              <a:gd name="T57" fmla="*/ 312531803 h 2404"/>
              <a:gd name="T58" fmla="*/ 2147483646 w 3498"/>
              <a:gd name="T59" fmla="*/ 1037668250 h 2404"/>
              <a:gd name="T60" fmla="*/ 2147483646 w 3498"/>
              <a:gd name="T61" fmla="*/ 1631999307 h 2404"/>
              <a:gd name="T62" fmla="*/ 2147483646 w 3498"/>
              <a:gd name="T63" fmla="*/ 1647805608 h 2404"/>
              <a:gd name="T64" fmla="*/ 1533115118 w 3498"/>
              <a:gd name="T65" fmla="*/ 1908536049 h 2404"/>
              <a:gd name="T66" fmla="*/ 1501507174 w 3498"/>
              <a:gd name="T67" fmla="*/ 1365997067 h 2404"/>
              <a:gd name="T68" fmla="*/ 2147483646 w 3498"/>
              <a:gd name="T69" fmla="*/ 226495678 h 2404"/>
              <a:gd name="T70" fmla="*/ 1330281806 w 3498"/>
              <a:gd name="T71" fmla="*/ 0 h 2404"/>
              <a:gd name="T72" fmla="*/ 1352234044 w 3498"/>
              <a:gd name="T73" fmla="*/ 57944215 h 2404"/>
              <a:gd name="T74" fmla="*/ 1309209876 w 3498"/>
              <a:gd name="T75" fmla="*/ 86036126 h 2404"/>
              <a:gd name="T76" fmla="*/ 805189384 w 3498"/>
              <a:gd name="T77" fmla="*/ 811172477 h 2404"/>
              <a:gd name="T78" fmla="*/ 915830688 w 3498"/>
              <a:gd name="T79" fmla="*/ 1404623480 h 2404"/>
              <a:gd name="T80" fmla="*/ 844710708 w 3498"/>
              <a:gd name="T81" fmla="*/ 1421309931 h 2404"/>
              <a:gd name="T82" fmla="*/ 57072026 w 3498"/>
              <a:gd name="T83" fmla="*/ 1682040371 h 2404"/>
              <a:gd name="T84" fmla="*/ 26344486 w 3498"/>
              <a:gd name="T85" fmla="*/ 1139501390 h 2404"/>
              <a:gd name="T86" fmla="*/ 1330281806 w 3498"/>
              <a:gd name="T87" fmla="*/ 0 h 240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498" h="2404">
                <a:moveTo>
                  <a:pt x="3422" y="505"/>
                </a:moveTo>
                <a:cubicBezTo>
                  <a:pt x="3447" y="540"/>
                  <a:pt x="3473" y="575"/>
                  <a:pt x="3498" y="610"/>
                </a:cubicBezTo>
                <a:cubicBezTo>
                  <a:pt x="3480" y="619"/>
                  <a:pt x="3463" y="628"/>
                  <a:pt x="3446" y="638"/>
                </a:cubicBezTo>
                <a:cubicBezTo>
                  <a:pt x="3077" y="853"/>
                  <a:pt x="2874" y="1077"/>
                  <a:pt x="2839" y="1308"/>
                </a:cubicBezTo>
                <a:cubicBezTo>
                  <a:pt x="2802" y="1548"/>
                  <a:pt x="2894" y="1816"/>
                  <a:pt x="3115" y="2113"/>
                </a:cubicBezTo>
                <a:cubicBezTo>
                  <a:pt x="2782" y="2172"/>
                  <a:pt x="2458" y="2269"/>
                  <a:pt x="2145" y="2404"/>
                </a:cubicBezTo>
                <a:cubicBezTo>
                  <a:pt x="2123" y="2369"/>
                  <a:pt x="2101" y="2335"/>
                  <a:pt x="2078" y="2301"/>
                </a:cubicBezTo>
                <a:cubicBezTo>
                  <a:pt x="2334" y="2180"/>
                  <a:pt x="2585" y="2100"/>
                  <a:pt x="2832" y="2061"/>
                </a:cubicBezTo>
                <a:cubicBezTo>
                  <a:pt x="2860" y="2055"/>
                  <a:pt x="2889" y="2049"/>
                  <a:pt x="2917" y="2043"/>
                </a:cubicBezTo>
                <a:cubicBezTo>
                  <a:pt x="2911" y="2044"/>
                  <a:pt x="2905" y="2044"/>
                  <a:pt x="2899" y="2045"/>
                </a:cubicBezTo>
                <a:cubicBezTo>
                  <a:pt x="2729" y="1794"/>
                  <a:pt x="2664" y="1543"/>
                  <a:pt x="2702" y="1291"/>
                </a:cubicBezTo>
                <a:cubicBezTo>
                  <a:pt x="2743" y="1028"/>
                  <a:pt x="2967" y="776"/>
                  <a:pt x="3375" y="534"/>
                </a:cubicBezTo>
                <a:cubicBezTo>
                  <a:pt x="3391" y="524"/>
                  <a:pt x="3406" y="515"/>
                  <a:pt x="3422" y="505"/>
                </a:cubicBezTo>
                <a:close/>
                <a:moveTo>
                  <a:pt x="1742" y="247"/>
                </a:moveTo>
                <a:cubicBezTo>
                  <a:pt x="1767" y="282"/>
                  <a:pt x="1792" y="317"/>
                  <a:pt x="1817" y="352"/>
                </a:cubicBezTo>
                <a:cubicBezTo>
                  <a:pt x="1800" y="361"/>
                  <a:pt x="1782" y="371"/>
                  <a:pt x="1765" y="380"/>
                </a:cubicBezTo>
                <a:cubicBezTo>
                  <a:pt x="1396" y="595"/>
                  <a:pt x="1194" y="819"/>
                  <a:pt x="1158" y="1050"/>
                </a:cubicBezTo>
                <a:cubicBezTo>
                  <a:pt x="1121" y="1293"/>
                  <a:pt x="1213" y="1561"/>
                  <a:pt x="1434" y="1856"/>
                </a:cubicBezTo>
                <a:cubicBezTo>
                  <a:pt x="1098" y="1913"/>
                  <a:pt x="775" y="2010"/>
                  <a:pt x="464" y="2146"/>
                </a:cubicBezTo>
                <a:cubicBezTo>
                  <a:pt x="442" y="2112"/>
                  <a:pt x="420" y="2077"/>
                  <a:pt x="398" y="2043"/>
                </a:cubicBezTo>
                <a:cubicBezTo>
                  <a:pt x="654" y="1922"/>
                  <a:pt x="903" y="1842"/>
                  <a:pt x="1147" y="1803"/>
                </a:cubicBezTo>
                <a:cubicBezTo>
                  <a:pt x="1177" y="1797"/>
                  <a:pt x="1207" y="1791"/>
                  <a:pt x="1236" y="1785"/>
                </a:cubicBezTo>
                <a:cubicBezTo>
                  <a:pt x="1231" y="1786"/>
                  <a:pt x="1225" y="1786"/>
                  <a:pt x="1219" y="1787"/>
                </a:cubicBezTo>
                <a:cubicBezTo>
                  <a:pt x="1048" y="1539"/>
                  <a:pt x="983" y="1288"/>
                  <a:pt x="1022" y="1033"/>
                </a:cubicBezTo>
                <a:cubicBezTo>
                  <a:pt x="1062" y="770"/>
                  <a:pt x="1286" y="518"/>
                  <a:pt x="1694" y="276"/>
                </a:cubicBezTo>
                <a:cubicBezTo>
                  <a:pt x="1710" y="266"/>
                  <a:pt x="1726" y="257"/>
                  <a:pt x="1742" y="247"/>
                </a:cubicBezTo>
                <a:close/>
                <a:moveTo>
                  <a:pt x="3195" y="258"/>
                </a:moveTo>
                <a:cubicBezTo>
                  <a:pt x="3204" y="280"/>
                  <a:pt x="3212" y="302"/>
                  <a:pt x="3220" y="323"/>
                </a:cubicBezTo>
                <a:cubicBezTo>
                  <a:pt x="3204" y="334"/>
                  <a:pt x="3188" y="345"/>
                  <a:pt x="3172" y="356"/>
                </a:cubicBezTo>
                <a:cubicBezTo>
                  <a:pt x="2842" y="560"/>
                  <a:pt x="2651" y="835"/>
                  <a:pt x="2597" y="1182"/>
                </a:cubicBezTo>
                <a:cubicBezTo>
                  <a:pt x="2560" y="1428"/>
                  <a:pt x="2603" y="1653"/>
                  <a:pt x="2728" y="1859"/>
                </a:cubicBezTo>
                <a:cubicBezTo>
                  <a:pt x="2689" y="1868"/>
                  <a:pt x="2661" y="1874"/>
                  <a:pt x="2643" y="1877"/>
                </a:cubicBezTo>
                <a:cubicBezTo>
                  <a:pt x="2305" y="1946"/>
                  <a:pt x="2006" y="2045"/>
                  <a:pt x="1746" y="2174"/>
                </a:cubicBezTo>
                <a:cubicBezTo>
                  <a:pt x="1692" y="1956"/>
                  <a:pt x="1681" y="1750"/>
                  <a:pt x="1710" y="1556"/>
                </a:cubicBezTo>
                <a:cubicBezTo>
                  <a:pt x="1821" y="837"/>
                  <a:pt x="2316" y="404"/>
                  <a:pt x="3195" y="258"/>
                </a:cubicBezTo>
                <a:close/>
                <a:moveTo>
                  <a:pt x="1515" y="0"/>
                </a:moveTo>
                <a:cubicBezTo>
                  <a:pt x="1523" y="22"/>
                  <a:pt x="1531" y="44"/>
                  <a:pt x="1540" y="66"/>
                </a:cubicBezTo>
                <a:cubicBezTo>
                  <a:pt x="1523" y="76"/>
                  <a:pt x="1507" y="87"/>
                  <a:pt x="1491" y="98"/>
                </a:cubicBezTo>
                <a:cubicBezTo>
                  <a:pt x="1162" y="302"/>
                  <a:pt x="970" y="577"/>
                  <a:pt x="917" y="924"/>
                </a:cubicBezTo>
                <a:cubicBezTo>
                  <a:pt x="879" y="1170"/>
                  <a:pt x="921" y="1395"/>
                  <a:pt x="1043" y="1600"/>
                </a:cubicBezTo>
                <a:cubicBezTo>
                  <a:pt x="1007" y="1610"/>
                  <a:pt x="980" y="1616"/>
                  <a:pt x="962" y="1619"/>
                </a:cubicBezTo>
                <a:cubicBezTo>
                  <a:pt x="624" y="1688"/>
                  <a:pt x="325" y="1787"/>
                  <a:pt x="65" y="1916"/>
                </a:cubicBezTo>
                <a:cubicBezTo>
                  <a:pt x="12" y="1698"/>
                  <a:pt x="0" y="1492"/>
                  <a:pt x="30" y="1298"/>
                </a:cubicBezTo>
                <a:cubicBezTo>
                  <a:pt x="140" y="579"/>
                  <a:pt x="635" y="146"/>
                  <a:pt x="1515" y="0"/>
                </a:cubicBez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 lIns="121904" tIns="60952" rIns="121904" bIns="60952"/>
          <a:lstStyle/>
          <a:p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 rot="10800000">
            <a:off x="10800524" y="5559129"/>
            <a:ext cx="446617" cy="306916"/>
          </a:xfrm>
          <a:custGeom>
            <a:avLst/>
            <a:gdLst>
              <a:gd name="T0" fmla="*/ 2147483646 w 3498"/>
              <a:gd name="T1" fmla="*/ 443337098 h 2404"/>
              <a:gd name="T2" fmla="*/ 2147483646 w 3498"/>
              <a:gd name="T3" fmla="*/ 535515980 h 2404"/>
              <a:gd name="T4" fmla="*/ 2147483646 w 3498"/>
              <a:gd name="T5" fmla="*/ 560096390 h 2404"/>
              <a:gd name="T6" fmla="*/ 2147483646 w 3498"/>
              <a:gd name="T7" fmla="*/ 1148284690 h 2404"/>
              <a:gd name="T8" fmla="*/ 2147483646 w 3498"/>
              <a:gd name="T9" fmla="*/ 1854983579 h 2404"/>
              <a:gd name="T10" fmla="*/ 1883470137 w 3498"/>
              <a:gd name="T11" fmla="*/ 2110451317 h 2404"/>
              <a:gd name="T12" fmla="*/ 1824637496 w 3498"/>
              <a:gd name="T13" fmla="*/ 2020032733 h 2404"/>
              <a:gd name="T14" fmla="*/ 2147483646 w 3498"/>
              <a:gd name="T15" fmla="*/ 1809334165 h 2404"/>
              <a:gd name="T16" fmla="*/ 2147483646 w 3498"/>
              <a:gd name="T17" fmla="*/ 1793527863 h 2404"/>
              <a:gd name="T18" fmla="*/ 2147483646 w 3498"/>
              <a:gd name="T19" fmla="*/ 1795288258 h 2404"/>
              <a:gd name="T20" fmla="*/ 2147483646 w 3498"/>
              <a:gd name="T21" fmla="*/ 1133358633 h 2404"/>
              <a:gd name="T22" fmla="*/ 2147483646 w 3498"/>
              <a:gd name="T23" fmla="*/ 468797657 h 2404"/>
              <a:gd name="T24" fmla="*/ 2147483646 w 3498"/>
              <a:gd name="T25" fmla="*/ 443337098 h 2404"/>
              <a:gd name="T26" fmla="*/ 1529603081 w 3498"/>
              <a:gd name="T27" fmla="*/ 216841420 h 2404"/>
              <a:gd name="T28" fmla="*/ 1595459699 w 3498"/>
              <a:gd name="T29" fmla="*/ 309020302 h 2404"/>
              <a:gd name="T30" fmla="*/ 1549803897 w 3498"/>
              <a:gd name="T31" fmla="*/ 333600712 h 2404"/>
              <a:gd name="T32" fmla="*/ 1016807190 w 3498"/>
              <a:gd name="T33" fmla="*/ 921789012 h 2404"/>
              <a:gd name="T34" fmla="*/ 1259161826 w 3498"/>
              <a:gd name="T35" fmla="*/ 1629368051 h 2404"/>
              <a:gd name="T36" fmla="*/ 407427141 w 3498"/>
              <a:gd name="T37" fmla="*/ 1883955639 h 2404"/>
              <a:gd name="T38" fmla="*/ 349474712 w 3498"/>
              <a:gd name="T39" fmla="*/ 1793527863 h 2404"/>
              <a:gd name="T40" fmla="*/ 1007151580 w 3498"/>
              <a:gd name="T41" fmla="*/ 1582838488 h 2404"/>
              <a:gd name="T42" fmla="*/ 1085295537 w 3498"/>
              <a:gd name="T43" fmla="*/ 1567032186 h 2404"/>
              <a:gd name="T44" fmla="*/ 1070376469 w 3498"/>
              <a:gd name="T45" fmla="*/ 1568792484 h 2404"/>
              <a:gd name="T46" fmla="*/ 897390487 w 3498"/>
              <a:gd name="T47" fmla="*/ 906862955 h 2404"/>
              <a:gd name="T48" fmla="*/ 1487459220 w 3498"/>
              <a:gd name="T49" fmla="*/ 242301979 h 2404"/>
              <a:gd name="T50" fmla="*/ 1529603081 w 3498"/>
              <a:gd name="T51" fmla="*/ 216841420 h 2404"/>
              <a:gd name="T52" fmla="*/ 2147483646 w 3498"/>
              <a:gd name="T53" fmla="*/ 226495678 h 2404"/>
              <a:gd name="T54" fmla="*/ 2147483646 w 3498"/>
              <a:gd name="T55" fmla="*/ 283559648 h 2404"/>
              <a:gd name="T56" fmla="*/ 2147483646 w 3498"/>
              <a:gd name="T57" fmla="*/ 312531803 h 2404"/>
              <a:gd name="T58" fmla="*/ 2147483646 w 3498"/>
              <a:gd name="T59" fmla="*/ 1037668250 h 2404"/>
              <a:gd name="T60" fmla="*/ 2147483646 w 3498"/>
              <a:gd name="T61" fmla="*/ 1631999307 h 2404"/>
              <a:gd name="T62" fmla="*/ 2147483646 w 3498"/>
              <a:gd name="T63" fmla="*/ 1647805608 h 2404"/>
              <a:gd name="T64" fmla="*/ 1533115118 w 3498"/>
              <a:gd name="T65" fmla="*/ 1908536049 h 2404"/>
              <a:gd name="T66" fmla="*/ 1501507174 w 3498"/>
              <a:gd name="T67" fmla="*/ 1365997067 h 2404"/>
              <a:gd name="T68" fmla="*/ 2147483646 w 3498"/>
              <a:gd name="T69" fmla="*/ 226495678 h 2404"/>
              <a:gd name="T70" fmla="*/ 1330281806 w 3498"/>
              <a:gd name="T71" fmla="*/ 0 h 2404"/>
              <a:gd name="T72" fmla="*/ 1352234044 w 3498"/>
              <a:gd name="T73" fmla="*/ 57944215 h 2404"/>
              <a:gd name="T74" fmla="*/ 1309209876 w 3498"/>
              <a:gd name="T75" fmla="*/ 86036126 h 2404"/>
              <a:gd name="T76" fmla="*/ 805189384 w 3498"/>
              <a:gd name="T77" fmla="*/ 811172477 h 2404"/>
              <a:gd name="T78" fmla="*/ 915830688 w 3498"/>
              <a:gd name="T79" fmla="*/ 1404623480 h 2404"/>
              <a:gd name="T80" fmla="*/ 844710708 w 3498"/>
              <a:gd name="T81" fmla="*/ 1421309931 h 2404"/>
              <a:gd name="T82" fmla="*/ 57072026 w 3498"/>
              <a:gd name="T83" fmla="*/ 1682040371 h 2404"/>
              <a:gd name="T84" fmla="*/ 26344486 w 3498"/>
              <a:gd name="T85" fmla="*/ 1139501390 h 2404"/>
              <a:gd name="T86" fmla="*/ 1330281806 w 3498"/>
              <a:gd name="T87" fmla="*/ 0 h 240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498" h="2404">
                <a:moveTo>
                  <a:pt x="3422" y="505"/>
                </a:moveTo>
                <a:cubicBezTo>
                  <a:pt x="3447" y="540"/>
                  <a:pt x="3473" y="575"/>
                  <a:pt x="3498" y="610"/>
                </a:cubicBezTo>
                <a:cubicBezTo>
                  <a:pt x="3480" y="619"/>
                  <a:pt x="3463" y="628"/>
                  <a:pt x="3446" y="638"/>
                </a:cubicBezTo>
                <a:cubicBezTo>
                  <a:pt x="3077" y="853"/>
                  <a:pt x="2874" y="1077"/>
                  <a:pt x="2839" y="1308"/>
                </a:cubicBezTo>
                <a:cubicBezTo>
                  <a:pt x="2802" y="1548"/>
                  <a:pt x="2894" y="1816"/>
                  <a:pt x="3115" y="2113"/>
                </a:cubicBezTo>
                <a:cubicBezTo>
                  <a:pt x="2782" y="2172"/>
                  <a:pt x="2458" y="2269"/>
                  <a:pt x="2145" y="2404"/>
                </a:cubicBezTo>
                <a:cubicBezTo>
                  <a:pt x="2123" y="2369"/>
                  <a:pt x="2101" y="2335"/>
                  <a:pt x="2078" y="2301"/>
                </a:cubicBezTo>
                <a:cubicBezTo>
                  <a:pt x="2334" y="2180"/>
                  <a:pt x="2585" y="2100"/>
                  <a:pt x="2832" y="2061"/>
                </a:cubicBezTo>
                <a:cubicBezTo>
                  <a:pt x="2860" y="2055"/>
                  <a:pt x="2889" y="2049"/>
                  <a:pt x="2917" y="2043"/>
                </a:cubicBezTo>
                <a:cubicBezTo>
                  <a:pt x="2911" y="2044"/>
                  <a:pt x="2905" y="2044"/>
                  <a:pt x="2899" y="2045"/>
                </a:cubicBezTo>
                <a:cubicBezTo>
                  <a:pt x="2729" y="1794"/>
                  <a:pt x="2664" y="1543"/>
                  <a:pt x="2702" y="1291"/>
                </a:cubicBezTo>
                <a:cubicBezTo>
                  <a:pt x="2743" y="1028"/>
                  <a:pt x="2967" y="776"/>
                  <a:pt x="3375" y="534"/>
                </a:cubicBezTo>
                <a:cubicBezTo>
                  <a:pt x="3391" y="524"/>
                  <a:pt x="3406" y="515"/>
                  <a:pt x="3422" y="505"/>
                </a:cubicBezTo>
                <a:close/>
                <a:moveTo>
                  <a:pt x="1742" y="247"/>
                </a:moveTo>
                <a:cubicBezTo>
                  <a:pt x="1767" y="282"/>
                  <a:pt x="1792" y="317"/>
                  <a:pt x="1817" y="352"/>
                </a:cubicBezTo>
                <a:cubicBezTo>
                  <a:pt x="1800" y="361"/>
                  <a:pt x="1782" y="371"/>
                  <a:pt x="1765" y="380"/>
                </a:cubicBezTo>
                <a:cubicBezTo>
                  <a:pt x="1396" y="595"/>
                  <a:pt x="1194" y="819"/>
                  <a:pt x="1158" y="1050"/>
                </a:cubicBezTo>
                <a:cubicBezTo>
                  <a:pt x="1121" y="1293"/>
                  <a:pt x="1213" y="1561"/>
                  <a:pt x="1434" y="1856"/>
                </a:cubicBezTo>
                <a:cubicBezTo>
                  <a:pt x="1098" y="1913"/>
                  <a:pt x="775" y="2010"/>
                  <a:pt x="464" y="2146"/>
                </a:cubicBezTo>
                <a:cubicBezTo>
                  <a:pt x="442" y="2112"/>
                  <a:pt x="420" y="2077"/>
                  <a:pt x="398" y="2043"/>
                </a:cubicBezTo>
                <a:cubicBezTo>
                  <a:pt x="654" y="1922"/>
                  <a:pt x="903" y="1842"/>
                  <a:pt x="1147" y="1803"/>
                </a:cubicBezTo>
                <a:cubicBezTo>
                  <a:pt x="1177" y="1797"/>
                  <a:pt x="1207" y="1791"/>
                  <a:pt x="1236" y="1785"/>
                </a:cubicBezTo>
                <a:cubicBezTo>
                  <a:pt x="1231" y="1786"/>
                  <a:pt x="1225" y="1786"/>
                  <a:pt x="1219" y="1787"/>
                </a:cubicBezTo>
                <a:cubicBezTo>
                  <a:pt x="1048" y="1539"/>
                  <a:pt x="983" y="1288"/>
                  <a:pt x="1022" y="1033"/>
                </a:cubicBezTo>
                <a:cubicBezTo>
                  <a:pt x="1062" y="770"/>
                  <a:pt x="1286" y="518"/>
                  <a:pt x="1694" y="276"/>
                </a:cubicBezTo>
                <a:cubicBezTo>
                  <a:pt x="1710" y="266"/>
                  <a:pt x="1726" y="257"/>
                  <a:pt x="1742" y="247"/>
                </a:cubicBezTo>
                <a:close/>
                <a:moveTo>
                  <a:pt x="3195" y="258"/>
                </a:moveTo>
                <a:cubicBezTo>
                  <a:pt x="3204" y="280"/>
                  <a:pt x="3212" y="302"/>
                  <a:pt x="3220" y="323"/>
                </a:cubicBezTo>
                <a:cubicBezTo>
                  <a:pt x="3204" y="334"/>
                  <a:pt x="3188" y="345"/>
                  <a:pt x="3172" y="356"/>
                </a:cubicBezTo>
                <a:cubicBezTo>
                  <a:pt x="2842" y="560"/>
                  <a:pt x="2651" y="835"/>
                  <a:pt x="2597" y="1182"/>
                </a:cubicBezTo>
                <a:cubicBezTo>
                  <a:pt x="2560" y="1428"/>
                  <a:pt x="2603" y="1653"/>
                  <a:pt x="2728" y="1859"/>
                </a:cubicBezTo>
                <a:cubicBezTo>
                  <a:pt x="2689" y="1868"/>
                  <a:pt x="2661" y="1874"/>
                  <a:pt x="2643" y="1877"/>
                </a:cubicBezTo>
                <a:cubicBezTo>
                  <a:pt x="2305" y="1946"/>
                  <a:pt x="2006" y="2045"/>
                  <a:pt x="1746" y="2174"/>
                </a:cubicBezTo>
                <a:cubicBezTo>
                  <a:pt x="1692" y="1956"/>
                  <a:pt x="1681" y="1750"/>
                  <a:pt x="1710" y="1556"/>
                </a:cubicBezTo>
                <a:cubicBezTo>
                  <a:pt x="1821" y="837"/>
                  <a:pt x="2316" y="404"/>
                  <a:pt x="3195" y="258"/>
                </a:cubicBezTo>
                <a:close/>
                <a:moveTo>
                  <a:pt x="1515" y="0"/>
                </a:moveTo>
                <a:cubicBezTo>
                  <a:pt x="1523" y="22"/>
                  <a:pt x="1531" y="44"/>
                  <a:pt x="1540" y="66"/>
                </a:cubicBezTo>
                <a:cubicBezTo>
                  <a:pt x="1523" y="76"/>
                  <a:pt x="1507" y="87"/>
                  <a:pt x="1491" y="98"/>
                </a:cubicBezTo>
                <a:cubicBezTo>
                  <a:pt x="1162" y="302"/>
                  <a:pt x="970" y="577"/>
                  <a:pt x="917" y="924"/>
                </a:cubicBezTo>
                <a:cubicBezTo>
                  <a:pt x="879" y="1170"/>
                  <a:pt x="921" y="1395"/>
                  <a:pt x="1043" y="1600"/>
                </a:cubicBezTo>
                <a:cubicBezTo>
                  <a:pt x="1007" y="1610"/>
                  <a:pt x="980" y="1616"/>
                  <a:pt x="962" y="1619"/>
                </a:cubicBezTo>
                <a:cubicBezTo>
                  <a:pt x="624" y="1688"/>
                  <a:pt x="325" y="1787"/>
                  <a:pt x="65" y="1916"/>
                </a:cubicBezTo>
                <a:cubicBezTo>
                  <a:pt x="12" y="1698"/>
                  <a:pt x="0" y="1492"/>
                  <a:pt x="30" y="1298"/>
                </a:cubicBezTo>
                <a:cubicBezTo>
                  <a:pt x="140" y="579"/>
                  <a:pt x="635" y="146"/>
                  <a:pt x="1515" y="0"/>
                </a:cubicBezTo>
                <a:close/>
              </a:path>
            </a:pathLst>
          </a:custGeom>
          <a:solidFill>
            <a:srgbClr val="26313E"/>
          </a:solidFill>
          <a:ln>
            <a:noFill/>
          </a:ln>
        </p:spPr>
        <p:txBody>
          <a:bodyPr lIns="121904" tIns="60952" rIns="121904" bIns="60952"/>
          <a:lstStyle/>
          <a:p>
            <a:endParaRPr lang="zh-CN" altLang="en-US" sz="2400"/>
          </a:p>
        </p:txBody>
      </p:sp>
      <p:grpSp>
        <p:nvGrpSpPr>
          <p:cNvPr id="33" name="组合 32"/>
          <p:cNvGrpSpPr/>
          <p:nvPr/>
        </p:nvGrpSpPr>
        <p:grpSpPr>
          <a:xfrm>
            <a:off x="8905451" y="1892830"/>
            <a:ext cx="2183104" cy="2114551"/>
            <a:chOff x="8905451" y="1892830"/>
            <a:chExt cx="2183104" cy="2114551"/>
          </a:xfrm>
        </p:grpSpPr>
        <p:sp>
          <p:nvSpPr>
            <p:cNvPr id="11" name="MH_Other_4"/>
            <p:cNvSpPr/>
            <p:nvPr>
              <p:custDataLst>
                <p:tags r:id="rId5"/>
              </p:custDataLst>
            </p:nvPr>
          </p:nvSpPr>
          <p:spPr>
            <a:xfrm>
              <a:off x="8905451" y="1892830"/>
              <a:ext cx="2183104" cy="2114551"/>
            </a:xfrm>
            <a:prstGeom prst="rect">
              <a:avLst/>
            </a:prstGeom>
            <a:solidFill>
              <a:srgbClr val="26313E"/>
            </a:solidFill>
            <a:ln w="9525"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MH_SubTitle_4"/>
            <p:cNvSpPr/>
            <p:nvPr>
              <p:custDataLst>
                <p:tags r:id="rId6"/>
              </p:custDataLst>
            </p:nvPr>
          </p:nvSpPr>
          <p:spPr>
            <a:xfrm>
              <a:off x="8907490" y="3473981"/>
              <a:ext cx="2179028" cy="5334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a typeface="微软雅黑" panose="020B0503020204020204" pitchFamily="34" charset="-122"/>
                </a:rPr>
                <a:t>点击输入标题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64" t="9686" r="33076" b="18178"/>
            <a:stretch>
              <a:fillRect/>
            </a:stretch>
          </p:blipFill>
          <p:spPr>
            <a:xfrm>
              <a:off x="9072599" y="2045314"/>
              <a:ext cx="1848808" cy="1448230"/>
            </a:xfrm>
            <a:custGeom>
              <a:avLst/>
              <a:gdLst>
                <a:gd name="connsiteX0" fmla="*/ 0 w 1848808"/>
                <a:gd name="connsiteY0" fmla="*/ 0 h 1448230"/>
                <a:gd name="connsiteX1" fmla="*/ 1848808 w 1848808"/>
                <a:gd name="connsiteY1" fmla="*/ 0 h 1448230"/>
                <a:gd name="connsiteX2" fmla="*/ 1848808 w 1848808"/>
                <a:gd name="connsiteY2" fmla="*/ 1448230 h 1448230"/>
                <a:gd name="connsiteX3" fmla="*/ 0 w 1848808"/>
                <a:gd name="connsiteY3" fmla="*/ 1448230 h 1448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8808" h="1448230">
                  <a:moveTo>
                    <a:pt x="0" y="0"/>
                  </a:moveTo>
                  <a:lnTo>
                    <a:pt x="1848808" y="0"/>
                  </a:lnTo>
                  <a:lnTo>
                    <a:pt x="1848808" y="1448230"/>
                  </a:lnTo>
                  <a:lnTo>
                    <a:pt x="0" y="1448230"/>
                  </a:lnTo>
                  <a:close/>
                </a:path>
              </a:pathLst>
            </a:custGeom>
          </p:spPr>
        </p:pic>
      </p:grpSp>
      <p:grpSp>
        <p:nvGrpSpPr>
          <p:cNvPr id="32" name="组合 31"/>
          <p:cNvGrpSpPr/>
          <p:nvPr/>
        </p:nvGrpSpPr>
        <p:grpSpPr>
          <a:xfrm>
            <a:off x="6241292" y="1892830"/>
            <a:ext cx="2183105" cy="2114551"/>
            <a:chOff x="6241292" y="1892830"/>
            <a:chExt cx="2183105" cy="2114551"/>
          </a:xfrm>
        </p:grpSpPr>
        <p:sp>
          <p:nvSpPr>
            <p:cNvPr id="7" name="MH_Other_3"/>
            <p:cNvSpPr/>
            <p:nvPr>
              <p:custDataLst>
                <p:tags r:id="rId3"/>
              </p:custDataLst>
            </p:nvPr>
          </p:nvSpPr>
          <p:spPr>
            <a:xfrm>
              <a:off x="6241292" y="1892830"/>
              <a:ext cx="2183105" cy="2114551"/>
            </a:xfrm>
            <a:prstGeom prst="rect">
              <a:avLst/>
            </a:prstGeom>
            <a:solidFill>
              <a:srgbClr val="26313E"/>
            </a:solidFill>
            <a:ln w="9525"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MH_SubTitle_3"/>
            <p:cNvSpPr/>
            <p:nvPr>
              <p:custDataLst>
                <p:tags r:id="rId4"/>
              </p:custDataLst>
            </p:nvPr>
          </p:nvSpPr>
          <p:spPr>
            <a:xfrm>
              <a:off x="6243331" y="3473981"/>
              <a:ext cx="2179026" cy="5334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a typeface="微软雅黑" panose="020B0503020204020204" pitchFamily="34" charset="-122"/>
                </a:rPr>
                <a:t>点击输入标题</a:t>
              </a: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5" t="13226" r="14995" b="41379"/>
            <a:stretch>
              <a:fillRect/>
            </a:stretch>
          </p:blipFill>
          <p:spPr>
            <a:xfrm>
              <a:off x="6408439" y="2007130"/>
              <a:ext cx="1848809" cy="1437978"/>
            </a:xfrm>
            <a:custGeom>
              <a:avLst/>
              <a:gdLst>
                <a:gd name="connsiteX0" fmla="*/ 0 w 1848809"/>
                <a:gd name="connsiteY0" fmla="*/ 0 h 1437978"/>
                <a:gd name="connsiteX1" fmla="*/ 1848809 w 1848809"/>
                <a:gd name="connsiteY1" fmla="*/ 0 h 1437978"/>
                <a:gd name="connsiteX2" fmla="*/ 1848809 w 1848809"/>
                <a:gd name="connsiteY2" fmla="*/ 1437978 h 1437978"/>
                <a:gd name="connsiteX3" fmla="*/ 0 w 1848809"/>
                <a:gd name="connsiteY3" fmla="*/ 1437978 h 143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8809" h="1437978">
                  <a:moveTo>
                    <a:pt x="0" y="0"/>
                  </a:moveTo>
                  <a:lnTo>
                    <a:pt x="1848809" y="0"/>
                  </a:lnTo>
                  <a:lnTo>
                    <a:pt x="1848809" y="1437978"/>
                  </a:lnTo>
                  <a:lnTo>
                    <a:pt x="0" y="1437978"/>
                  </a:lnTo>
                  <a:close/>
                </a:path>
              </a:pathLst>
            </a:custGeom>
          </p:spPr>
        </p:pic>
      </p:grpSp>
      <p:grpSp>
        <p:nvGrpSpPr>
          <p:cNvPr id="31" name="组合 30"/>
          <p:cNvGrpSpPr/>
          <p:nvPr/>
        </p:nvGrpSpPr>
        <p:grpSpPr>
          <a:xfrm>
            <a:off x="3575092" y="1892830"/>
            <a:ext cx="2183105" cy="2114551"/>
            <a:chOff x="3575092" y="1892830"/>
            <a:chExt cx="2183105" cy="2114551"/>
          </a:xfrm>
        </p:grpSpPr>
        <p:sp>
          <p:nvSpPr>
            <p:cNvPr id="3" name="MH_Other_2"/>
            <p:cNvSpPr/>
            <p:nvPr>
              <p:custDataLst>
                <p:tags r:id="rId1"/>
              </p:custDataLst>
            </p:nvPr>
          </p:nvSpPr>
          <p:spPr>
            <a:xfrm>
              <a:off x="3575092" y="1892830"/>
              <a:ext cx="2183105" cy="2114551"/>
            </a:xfrm>
            <a:prstGeom prst="rect">
              <a:avLst/>
            </a:prstGeom>
            <a:solidFill>
              <a:srgbClr val="26313E"/>
            </a:solidFill>
            <a:ln w="9525"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" name="MH_SubTitle_2"/>
            <p:cNvSpPr/>
            <p:nvPr>
              <p:custDataLst>
                <p:tags r:id="rId2"/>
              </p:custDataLst>
            </p:nvPr>
          </p:nvSpPr>
          <p:spPr>
            <a:xfrm>
              <a:off x="3577131" y="3473981"/>
              <a:ext cx="2179026" cy="5334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algn="ctr"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ea typeface="微软雅黑" panose="020B0503020204020204" pitchFamily="34" charset="-122"/>
                </a:rPr>
                <a:t>点击输入标题</a:t>
              </a: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22" t="14875" r="15701" b="14484"/>
            <a:stretch>
              <a:fillRect/>
            </a:stretch>
          </p:blipFill>
          <p:spPr>
            <a:xfrm>
              <a:off x="3742240" y="2036004"/>
              <a:ext cx="1848809" cy="1466851"/>
            </a:xfrm>
            <a:custGeom>
              <a:avLst/>
              <a:gdLst>
                <a:gd name="connsiteX0" fmla="*/ 0 w 1848809"/>
                <a:gd name="connsiteY0" fmla="*/ 0 h 1466851"/>
                <a:gd name="connsiteX1" fmla="*/ 1848809 w 1848809"/>
                <a:gd name="connsiteY1" fmla="*/ 0 h 1466851"/>
                <a:gd name="connsiteX2" fmla="*/ 1848809 w 1848809"/>
                <a:gd name="connsiteY2" fmla="*/ 1466851 h 1466851"/>
                <a:gd name="connsiteX3" fmla="*/ 0 w 1848809"/>
                <a:gd name="connsiteY3" fmla="*/ 1466851 h 146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8809" h="1466851">
                  <a:moveTo>
                    <a:pt x="0" y="0"/>
                  </a:moveTo>
                  <a:lnTo>
                    <a:pt x="1848809" y="0"/>
                  </a:lnTo>
                  <a:lnTo>
                    <a:pt x="1848809" y="1466851"/>
                  </a:lnTo>
                  <a:lnTo>
                    <a:pt x="0" y="1466851"/>
                  </a:lnTo>
                  <a:close/>
                </a:path>
              </a:pathLst>
            </a:custGeom>
          </p:spPr>
        </p:pic>
      </p:grpSp>
      <p:sp>
        <p:nvSpPr>
          <p:cNvPr id="24" name="矩形 23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点击此处输入标题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TITLE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388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4" grpId="0" animBg="1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8476198" y="3141240"/>
            <a:ext cx="1708274" cy="1472651"/>
            <a:chOff x="8476198" y="3141240"/>
            <a:chExt cx="1708274" cy="1472651"/>
          </a:xfrm>
        </p:grpSpPr>
        <p:sp>
          <p:nvSpPr>
            <p:cNvPr id="3" name="Isosceles Triangle 4"/>
            <p:cNvSpPr/>
            <p:nvPr/>
          </p:nvSpPr>
          <p:spPr>
            <a:xfrm flipV="1">
              <a:off x="8476198" y="3141240"/>
              <a:ext cx="1708274" cy="1472651"/>
            </a:xfrm>
            <a:prstGeom prst="triangle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8"/>
            <p:cNvSpPr>
              <a:spLocks noEditPoints="1"/>
            </p:cNvSpPr>
            <p:nvPr/>
          </p:nvSpPr>
          <p:spPr bwMode="auto">
            <a:xfrm>
              <a:off x="9142723" y="3462849"/>
              <a:ext cx="387918" cy="43871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7"/>
          <p:cNvGrpSpPr/>
          <p:nvPr/>
        </p:nvGrpSpPr>
        <p:grpSpPr>
          <a:xfrm>
            <a:off x="8476198" y="1585268"/>
            <a:ext cx="1708274" cy="1472651"/>
            <a:chOff x="8476198" y="1585268"/>
            <a:chExt cx="1708274" cy="1472651"/>
          </a:xfrm>
        </p:grpSpPr>
        <p:sp>
          <p:nvSpPr>
            <p:cNvPr id="6" name="Isosceles Triangle 3"/>
            <p:cNvSpPr/>
            <p:nvPr/>
          </p:nvSpPr>
          <p:spPr>
            <a:xfrm>
              <a:off x="8476198" y="1585268"/>
              <a:ext cx="1708274" cy="1472651"/>
            </a:xfrm>
            <a:prstGeom prst="triangle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9147137" y="2296328"/>
              <a:ext cx="366395" cy="389292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13"/>
          <p:cNvGrpSpPr/>
          <p:nvPr/>
        </p:nvGrpSpPr>
        <p:grpSpPr>
          <a:xfrm>
            <a:off x="9419857" y="3183444"/>
            <a:ext cx="1708274" cy="1472651"/>
            <a:chOff x="9419857" y="3183444"/>
            <a:chExt cx="1708274" cy="1472651"/>
          </a:xfrm>
        </p:grpSpPr>
        <p:sp>
          <p:nvSpPr>
            <p:cNvPr id="9" name="Isosceles Triangle 6"/>
            <p:cNvSpPr/>
            <p:nvPr/>
          </p:nvSpPr>
          <p:spPr>
            <a:xfrm>
              <a:off x="9419857" y="3183444"/>
              <a:ext cx="1708274" cy="1472651"/>
            </a:xfrm>
            <a:prstGeom prst="triangle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049769" y="3919769"/>
              <a:ext cx="448449" cy="36257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7532538" y="3183444"/>
            <a:ext cx="1708274" cy="1472651"/>
            <a:chOff x="7532538" y="3183444"/>
            <a:chExt cx="1708274" cy="1472651"/>
          </a:xfrm>
        </p:grpSpPr>
        <p:sp>
          <p:nvSpPr>
            <p:cNvPr id="12" name="Isosceles Triangle 5"/>
            <p:cNvSpPr/>
            <p:nvPr/>
          </p:nvSpPr>
          <p:spPr>
            <a:xfrm>
              <a:off x="7532538" y="3183444"/>
              <a:ext cx="1708274" cy="1472651"/>
            </a:xfrm>
            <a:prstGeom prst="triangle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8248324" y="3965852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31420" y="2130811"/>
            <a:ext cx="5300319" cy="1127303"/>
            <a:chOff x="731420" y="2130811"/>
            <a:chExt cx="5300319" cy="1127303"/>
          </a:xfrm>
        </p:grpSpPr>
        <p:sp>
          <p:nvSpPr>
            <p:cNvPr id="15" name="TextBox 16"/>
            <p:cNvSpPr txBox="1"/>
            <p:nvPr/>
          </p:nvSpPr>
          <p:spPr>
            <a:xfrm>
              <a:off x="731420" y="2130811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2631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点击此处输入标题</a:t>
              </a:r>
              <a:endParaRPr lang="en-GB" sz="2000" b="1" dirty="0">
                <a:solidFill>
                  <a:srgbClr val="2631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731420" y="2488673"/>
              <a:ext cx="530031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1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06528" y="5148939"/>
            <a:ext cx="2086294" cy="1532247"/>
            <a:chOff x="881636" y="5148939"/>
            <a:chExt cx="2086294" cy="1532247"/>
          </a:xfrm>
        </p:grpSpPr>
        <p:sp>
          <p:nvSpPr>
            <p:cNvPr id="17" name="Isosceles Triangle 18"/>
            <p:cNvSpPr/>
            <p:nvPr/>
          </p:nvSpPr>
          <p:spPr>
            <a:xfrm>
              <a:off x="1699862" y="5148939"/>
              <a:ext cx="449842" cy="320492"/>
            </a:xfrm>
            <a:prstGeom prst="triangle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3"/>
            <p:cNvSpPr/>
            <p:nvPr/>
          </p:nvSpPr>
          <p:spPr>
            <a:xfrm>
              <a:off x="881636" y="5511635"/>
              <a:ext cx="208629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在这里进行编辑内容，建议使用微软雅黑，大小可进行适当调整，模板中的所有图片都可进行替换编辑在这里进行编辑内容，建议使用微软雅黑，大小可进行适当调整，模板中的所有图片都可进行替换编辑</a:t>
              </a:r>
              <a:endParaRPr lang="en-GB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31419" y="3564904"/>
            <a:ext cx="5300320" cy="1127303"/>
            <a:chOff x="731419" y="3564904"/>
            <a:chExt cx="5300320" cy="1127303"/>
          </a:xfrm>
        </p:grpSpPr>
        <p:sp>
          <p:nvSpPr>
            <p:cNvPr id="25" name="TextBox 28"/>
            <p:cNvSpPr txBox="1"/>
            <p:nvPr/>
          </p:nvSpPr>
          <p:spPr>
            <a:xfrm>
              <a:off x="731419" y="356490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631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点击此处输入标题</a:t>
              </a:r>
              <a:endParaRPr lang="en-GB" altLang="zh-CN" b="1" dirty="0">
                <a:solidFill>
                  <a:srgbClr val="2631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9"/>
            <p:cNvSpPr/>
            <p:nvPr/>
          </p:nvSpPr>
          <p:spPr>
            <a:xfrm>
              <a:off x="731420" y="3922766"/>
              <a:ext cx="530031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11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551631" y="5148939"/>
            <a:ext cx="2086294" cy="1532247"/>
            <a:chOff x="881636" y="5148939"/>
            <a:chExt cx="2086294" cy="1532247"/>
          </a:xfrm>
        </p:grpSpPr>
        <p:sp>
          <p:nvSpPr>
            <p:cNvPr id="32" name="Isosceles Triangle 18"/>
            <p:cNvSpPr/>
            <p:nvPr/>
          </p:nvSpPr>
          <p:spPr>
            <a:xfrm>
              <a:off x="1699862" y="5148939"/>
              <a:ext cx="449842" cy="320492"/>
            </a:xfrm>
            <a:prstGeom prst="triangle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23"/>
            <p:cNvSpPr/>
            <p:nvPr/>
          </p:nvSpPr>
          <p:spPr>
            <a:xfrm>
              <a:off x="881636" y="5511635"/>
              <a:ext cx="208629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在这里进行编辑内容，建议使用微软雅黑，大小可进行适当调整，模板中的所有图片都可进行替换编辑在这里进行编辑内容，建议使用微软雅黑，大小可进行适当调整，模板中的所有图片都可进行替换编辑</a:t>
              </a:r>
              <a:endParaRPr lang="en-GB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96734" y="5148939"/>
            <a:ext cx="2086294" cy="1532247"/>
            <a:chOff x="881636" y="5148939"/>
            <a:chExt cx="2086294" cy="1532247"/>
          </a:xfrm>
        </p:grpSpPr>
        <p:sp>
          <p:nvSpPr>
            <p:cNvPr id="35" name="Isosceles Triangle 18"/>
            <p:cNvSpPr/>
            <p:nvPr/>
          </p:nvSpPr>
          <p:spPr>
            <a:xfrm>
              <a:off x="1699862" y="5148939"/>
              <a:ext cx="449842" cy="320492"/>
            </a:xfrm>
            <a:prstGeom prst="triangle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23"/>
            <p:cNvSpPr/>
            <p:nvPr/>
          </p:nvSpPr>
          <p:spPr>
            <a:xfrm>
              <a:off x="881636" y="5511635"/>
              <a:ext cx="208629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在这里进行编辑内容，建议使用微软雅黑，大小可进行适当调整，模板中的所有图片都可进行替换编辑在这里进行编辑内容，建议使用微软雅黑，大小可进行适当调整，模板中的所有图片都可进行替换编辑</a:t>
              </a:r>
              <a:endParaRPr lang="en-GB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041837" y="5148939"/>
            <a:ext cx="2086294" cy="1532247"/>
            <a:chOff x="881636" y="5148939"/>
            <a:chExt cx="2086294" cy="1532247"/>
          </a:xfrm>
        </p:grpSpPr>
        <p:sp>
          <p:nvSpPr>
            <p:cNvPr id="38" name="Isosceles Triangle 18"/>
            <p:cNvSpPr/>
            <p:nvPr/>
          </p:nvSpPr>
          <p:spPr>
            <a:xfrm>
              <a:off x="1699862" y="5148939"/>
              <a:ext cx="449842" cy="320492"/>
            </a:xfrm>
            <a:prstGeom prst="triangle">
              <a:avLst/>
            </a:prstGeom>
            <a:solidFill>
              <a:srgbClr val="2631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23"/>
            <p:cNvSpPr/>
            <p:nvPr/>
          </p:nvSpPr>
          <p:spPr>
            <a:xfrm>
              <a:off x="881636" y="5511635"/>
              <a:ext cx="208629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rgbClr val="26313E"/>
                  </a:solidFill>
                </a:rPr>
                <a:t>在这里进行编辑内容，建议使用微软雅黑，大小可进行适当调整，模板中的所有图片都可进行替换编辑在这里进行编辑内容，建议使用微软雅黑，大小可进行适当调整，模板中的所有图片都可进行替换编辑</a:t>
              </a:r>
              <a:endParaRPr lang="en-GB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点击此处输入标题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TITLE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4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9238" y="2169795"/>
            <a:ext cx="9153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十分感谢您的观看指导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69394" y="3319105"/>
            <a:ext cx="6653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毕业答辩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|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计划总结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|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工作汇报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|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通用模板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95800" y="388364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答辩人：夕觉原创</a:t>
            </a:r>
          </a:p>
        </p:txBody>
      </p:sp>
    </p:spTree>
    <p:extLst>
      <p:ext uri="{BB962C8B-B14F-4D97-AF65-F5344CB8AC3E}">
        <p14:creationId xmlns:p14="http://schemas.microsoft.com/office/powerpoint/2010/main" val="2968598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>
            <a:off x="8002558" y="0"/>
            <a:ext cx="4189442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6396" y="2224048"/>
            <a:ext cx="4059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+mn-ea"/>
              </a:rPr>
              <a:t>PART 01</a:t>
            </a:r>
            <a:endParaRPr lang="zh-CN" altLang="en-US" sz="6600" b="1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0" y="3258771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背景介绍</a:t>
            </a:r>
          </a:p>
        </p:txBody>
      </p:sp>
    </p:spTree>
    <p:extLst>
      <p:ext uri="{BB962C8B-B14F-4D97-AF65-F5344CB8AC3E}">
        <p14:creationId xmlns:p14="http://schemas.microsoft.com/office/powerpoint/2010/main" val="6230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-4464" y="1762191"/>
            <a:ext cx="12172230" cy="3701835"/>
          </a:xfrm>
          <a:prstGeom prst="rect">
            <a:avLst/>
          </a:prstGeom>
          <a:solidFill>
            <a:srgbClr val="2631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706686" y="3082037"/>
            <a:ext cx="1919817" cy="1309588"/>
            <a:chOff x="4656668" y="2596091"/>
            <a:chExt cx="1919817" cy="1309588"/>
          </a:xfrm>
        </p:grpSpPr>
        <p:sp>
          <p:nvSpPr>
            <p:cNvPr id="21537" name="Freeform 33"/>
            <p:cNvSpPr>
              <a:spLocks noEditPoints="1"/>
            </p:cNvSpPr>
            <p:nvPr/>
          </p:nvSpPr>
          <p:spPr bwMode="auto">
            <a:xfrm>
              <a:off x="5319185" y="2596091"/>
              <a:ext cx="594783" cy="404284"/>
            </a:xfrm>
            <a:custGeom>
              <a:avLst/>
              <a:gdLst>
                <a:gd name="T0" fmla="*/ 154 w 160"/>
                <a:gd name="T1" fmla="*/ 12 h 109"/>
                <a:gd name="T2" fmla="*/ 139 w 160"/>
                <a:gd name="T3" fmla="*/ 6 h 109"/>
                <a:gd name="T4" fmla="*/ 123 w 160"/>
                <a:gd name="T5" fmla="*/ 12 h 109"/>
                <a:gd name="T6" fmla="*/ 117 w 160"/>
                <a:gd name="T7" fmla="*/ 27 h 109"/>
                <a:gd name="T8" fmla="*/ 119 w 160"/>
                <a:gd name="T9" fmla="*/ 36 h 109"/>
                <a:gd name="T10" fmla="*/ 93 w 160"/>
                <a:gd name="T11" fmla="*/ 60 h 109"/>
                <a:gd name="T12" fmla="*/ 79 w 160"/>
                <a:gd name="T13" fmla="*/ 56 h 109"/>
                <a:gd name="T14" fmla="*/ 66 w 160"/>
                <a:gd name="T15" fmla="*/ 59 h 109"/>
                <a:gd name="T16" fmla="*/ 47 w 160"/>
                <a:gd name="T17" fmla="*/ 37 h 109"/>
                <a:gd name="T18" fmla="*/ 43 w 160"/>
                <a:gd name="T19" fmla="*/ 7 h 109"/>
                <a:gd name="T20" fmla="*/ 25 w 160"/>
                <a:gd name="T21" fmla="*/ 0 h 109"/>
                <a:gd name="T22" fmla="*/ 8 w 160"/>
                <a:gd name="T23" fmla="*/ 7 h 109"/>
                <a:gd name="T24" fmla="*/ 0 w 160"/>
                <a:gd name="T25" fmla="*/ 24 h 109"/>
                <a:gd name="T26" fmla="*/ 8 w 160"/>
                <a:gd name="T27" fmla="*/ 42 h 109"/>
                <a:gd name="T28" fmla="*/ 25 w 160"/>
                <a:gd name="T29" fmla="*/ 49 h 109"/>
                <a:gd name="T30" fmla="*/ 37 w 160"/>
                <a:gd name="T31" fmla="*/ 46 h 109"/>
                <a:gd name="T32" fmla="*/ 56 w 160"/>
                <a:gd name="T33" fmla="*/ 69 h 109"/>
                <a:gd name="T34" fmla="*/ 60 w 160"/>
                <a:gd name="T35" fmla="*/ 102 h 109"/>
                <a:gd name="T36" fmla="*/ 79 w 160"/>
                <a:gd name="T37" fmla="*/ 109 h 109"/>
                <a:gd name="T38" fmla="*/ 98 w 160"/>
                <a:gd name="T39" fmla="*/ 102 h 109"/>
                <a:gd name="T40" fmla="*/ 102 w 160"/>
                <a:gd name="T41" fmla="*/ 69 h 109"/>
                <a:gd name="T42" fmla="*/ 129 w 160"/>
                <a:gd name="T43" fmla="*/ 46 h 109"/>
                <a:gd name="T44" fmla="*/ 139 w 160"/>
                <a:gd name="T45" fmla="*/ 49 h 109"/>
                <a:gd name="T46" fmla="*/ 154 w 160"/>
                <a:gd name="T47" fmla="*/ 43 h 109"/>
                <a:gd name="T48" fmla="*/ 160 w 160"/>
                <a:gd name="T49" fmla="*/ 27 h 109"/>
                <a:gd name="T50" fmla="*/ 154 w 160"/>
                <a:gd name="T51" fmla="*/ 12 h 109"/>
                <a:gd name="T52" fmla="*/ 17 w 160"/>
                <a:gd name="T53" fmla="*/ 32 h 109"/>
                <a:gd name="T54" fmla="*/ 14 w 160"/>
                <a:gd name="T55" fmla="*/ 24 h 109"/>
                <a:gd name="T56" fmla="*/ 17 w 160"/>
                <a:gd name="T57" fmla="*/ 17 h 109"/>
                <a:gd name="T58" fmla="*/ 25 w 160"/>
                <a:gd name="T59" fmla="*/ 13 h 109"/>
                <a:gd name="T60" fmla="*/ 33 w 160"/>
                <a:gd name="T61" fmla="*/ 17 h 109"/>
                <a:gd name="T62" fmla="*/ 33 w 160"/>
                <a:gd name="T63" fmla="*/ 32 h 109"/>
                <a:gd name="T64" fmla="*/ 17 w 160"/>
                <a:gd name="T65" fmla="*/ 32 h 109"/>
                <a:gd name="T66" fmla="*/ 144 w 160"/>
                <a:gd name="T67" fmla="*/ 33 h 109"/>
                <a:gd name="T68" fmla="*/ 133 w 160"/>
                <a:gd name="T69" fmla="*/ 33 h 109"/>
                <a:gd name="T70" fmla="*/ 131 w 160"/>
                <a:gd name="T71" fmla="*/ 27 h 109"/>
                <a:gd name="T72" fmla="*/ 133 w 160"/>
                <a:gd name="T73" fmla="*/ 22 h 109"/>
                <a:gd name="T74" fmla="*/ 139 w 160"/>
                <a:gd name="T75" fmla="*/ 20 h 109"/>
                <a:gd name="T76" fmla="*/ 144 w 160"/>
                <a:gd name="T77" fmla="*/ 22 h 109"/>
                <a:gd name="T78" fmla="*/ 146 w 160"/>
                <a:gd name="T79" fmla="*/ 27 h 109"/>
                <a:gd name="T80" fmla="*/ 144 w 160"/>
                <a:gd name="T81" fmla="*/ 3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09">
                  <a:moveTo>
                    <a:pt x="154" y="12"/>
                  </a:moveTo>
                  <a:cubicBezTo>
                    <a:pt x="150" y="8"/>
                    <a:pt x="144" y="6"/>
                    <a:pt x="139" y="6"/>
                  </a:cubicBezTo>
                  <a:cubicBezTo>
                    <a:pt x="133" y="6"/>
                    <a:pt x="127" y="8"/>
                    <a:pt x="123" y="12"/>
                  </a:cubicBezTo>
                  <a:cubicBezTo>
                    <a:pt x="119" y="16"/>
                    <a:pt x="117" y="22"/>
                    <a:pt x="117" y="27"/>
                  </a:cubicBezTo>
                  <a:cubicBezTo>
                    <a:pt x="117" y="31"/>
                    <a:pt x="118" y="34"/>
                    <a:pt x="119" y="3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89" y="57"/>
                    <a:pt x="84" y="56"/>
                    <a:pt x="79" y="56"/>
                  </a:cubicBezTo>
                  <a:cubicBezTo>
                    <a:pt x="74" y="56"/>
                    <a:pt x="70" y="57"/>
                    <a:pt x="66" y="59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2" y="27"/>
                    <a:pt x="51" y="15"/>
                    <a:pt x="43" y="7"/>
                  </a:cubicBezTo>
                  <a:cubicBezTo>
                    <a:pt x="38" y="2"/>
                    <a:pt x="32" y="0"/>
                    <a:pt x="25" y="0"/>
                  </a:cubicBezTo>
                  <a:cubicBezTo>
                    <a:pt x="19" y="0"/>
                    <a:pt x="12" y="2"/>
                    <a:pt x="8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8" y="42"/>
                  </a:cubicBezTo>
                  <a:cubicBezTo>
                    <a:pt x="12" y="47"/>
                    <a:pt x="19" y="49"/>
                    <a:pt x="25" y="49"/>
                  </a:cubicBezTo>
                  <a:cubicBezTo>
                    <a:pt x="29" y="49"/>
                    <a:pt x="33" y="48"/>
                    <a:pt x="37" y="46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0" y="79"/>
                    <a:pt x="51" y="93"/>
                    <a:pt x="60" y="102"/>
                  </a:cubicBezTo>
                  <a:cubicBezTo>
                    <a:pt x="65" y="107"/>
                    <a:pt x="72" y="109"/>
                    <a:pt x="79" y="109"/>
                  </a:cubicBezTo>
                  <a:cubicBezTo>
                    <a:pt x="86" y="109"/>
                    <a:pt x="93" y="107"/>
                    <a:pt x="98" y="102"/>
                  </a:cubicBezTo>
                  <a:cubicBezTo>
                    <a:pt x="107" y="93"/>
                    <a:pt x="108" y="80"/>
                    <a:pt x="102" y="69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32" y="48"/>
                    <a:pt x="135" y="49"/>
                    <a:pt x="139" y="49"/>
                  </a:cubicBezTo>
                  <a:cubicBezTo>
                    <a:pt x="144" y="49"/>
                    <a:pt x="150" y="47"/>
                    <a:pt x="154" y="43"/>
                  </a:cubicBezTo>
                  <a:cubicBezTo>
                    <a:pt x="158" y="38"/>
                    <a:pt x="160" y="33"/>
                    <a:pt x="160" y="27"/>
                  </a:cubicBezTo>
                  <a:cubicBezTo>
                    <a:pt x="160" y="22"/>
                    <a:pt x="158" y="16"/>
                    <a:pt x="154" y="12"/>
                  </a:cubicBezTo>
                  <a:moveTo>
                    <a:pt x="17" y="32"/>
                  </a:moveTo>
                  <a:cubicBezTo>
                    <a:pt x="15" y="30"/>
                    <a:pt x="14" y="27"/>
                    <a:pt x="14" y="24"/>
                  </a:cubicBezTo>
                  <a:cubicBezTo>
                    <a:pt x="14" y="21"/>
                    <a:pt x="15" y="19"/>
                    <a:pt x="17" y="17"/>
                  </a:cubicBezTo>
                  <a:cubicBezTo>
                    <a:pt x="20" y="14"/>
                    <a:pt x="22" y="13"/>
                    <a:pt x="25" y="13"/>
                  </a:cubicBezTo>
                  <a:cubicBezTo>
                    <a:pt x="28" y="13"/>
                    <a:pt x="31" y="14"/>
                    <a:pt x="33" y="17"/>
                  </a:cubicBezTo>
                  <a:cubicBezTo>
                    <a:pt x="38" y="21"/>
                    <a:pt x="38" y="28"/>
                    <a:pt x="33" y="32"/>
                  </a:cubicBezTo>
                  <a:cubicBezTo>
                    <a:pt x="29" y="37"/>
                    <a:pt x="22" y="37"/>
                    <a:pt x="17" y="32"/>
                  </a:cubicBezTo>
                  <a:moveTo>
                    <a:pt x="144" y="33"/>
                  </a:moveTo>
                  <a:cubicBezTo>
                    <a:pt x="141" y="36"/>
                    <a:pt x="136" y="36"/>
                    <a:pt x="133" y="33"/>
                  </a:cubicBezTo>
                  <a:cubicBezTo>
                    <a:pt x="132" y="31"/>
                    <a:pt x="131" y="29"/>
                    <a:pt x="131" y="27"/>
                  </a:cubicBezTo>
                  <a:cubicBezTo>
                    <a:pt x="131" y="25"/>
                    <a:pt x="132" y="23"/>
                    <a:pt x="133" y="22"/>
                  </a:cubicBezTo>
                  <a:cubicBezTo>
                    <a:pt x="135" y="20"/>
                    <a:pt x="137" y="20"/>
                    <a:pt x="139" y="20"/>
                  </a:cubicBezTo>
                  <a:cubicBezTo>
                    <a:pt x="141" y="20"/>
                    <a:pt x="143" y="20"/>
                    <a:pt x="144" y="22"/>
                  </a:cubicBezTo>
                  <a:cubicBezTo>
                    <a:pt x="146" y="23"/>
                    <a:pt x="146" y="25"/>
                    <a:pt x="146" y="27"/>
                  </a:cubicBezTo>
                  <a:cubicBezTo>
                    <a:pt x="146" y="29"/>
                    <a:pt x="146" y="31"/>
                    <a:pt x="144" y="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5266961" y="3184524"/>
              <a:ext cx="699229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资源层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4656668" y="3751791"/>
              <a:ext cx="191981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服务器集群。</a:t>
              </a:r>
              <a:endParaRPr lang="zh-CN" altLang="en-US" sz="1067" dirty="0">
                <a:solidFill>
                  <a:schemeClr val="bg1"/>
                </a:solidFill>
              </a:endParaRPr>
            </a:p>
          </p:txBody>
        </p:sp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483870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36435" y="3037588"/>
            <a:ext cx="1919816" cy="1354037"/>
            <a:chOff x="7126817" y="2551642"/>
            <a:chExt cx="1919816" cy="1354037"/>
          </a:xfrm>
        </p:grpSpPr>
        <p:grpSp>
          <p:nvGrpSpPr>
            <p:cNvPr id="21531" name="Group 27"/>
            <p:cNvGrpSpPr>
              <a:grpSpLocks/>
            </p:cNvGrpSpPr>
            <p:nvPr/>
          </p:nvGrpSpPr>
          <p:grpSpPr bwMode="auto">
            <a:xfrm>
              <a:off x="7893051" y="2551642"/>
              <a:ext cx="389467" cy="493183"/>
              <a:chOff x="0" y="0"/>
              <a:chExt cx="127" cy="163"/>
            </a:xfrm>
            <a:solidFill>
              <a:schemeClr val="bg1"/>
            </a:solidFill>
          </p:grpSpPr>
          <p:sp>
            <p:nvSpPr>
              <p:cNvPr id="21532" name="Freeform 28"/>
              <p:cNvSpPr>
                <a:spLocks/>
              </p:cNvSpPr>
              <p:nvPr/>
            </p:nvSpPr>
            <p:spPr bwMode="auto">
              <a:xfrm>
                <a:off x="0" y="0"/>
                <a:ext cx="127" cy="163"/>
              </a:xfrm>
              <a:custGeom>
                <a:avLst/>
                <a:gdLst>
                  <a:gd name="T0" fmla="*/ 28 w 124"/>
                  <a:gd name="T1" fmla="*/ 146 h 159"/>
                  <a:gd name="T2" fmla="*/ 14 w 124"/>
                  <a:gd name="T3" fmla="*/ 146 h 159"/>
                  <a:gd name="T4" fmla="*/ 14 w 124"/>
                  <a:gd name="T5" fmla="*/ 13 h 159"/>
                  <a:gd name="T6" fmla="*/ 117 w 124"/>
                  <a:gd name="T7" fmla="*/ 13 h 159"/>
                  <a:gd name="T8" fmla="*/ 124 w 124"/>
                  <a:gd name="T9" fmla="*/ 7 h 159"/>
                  <a:gd name="T10" fmla="*/ 117 w 124"/>
                  <a:gd name="T11" fmla="*/ 0 h 159"/>
                  <a:gd name="T12" fmla="*/ 7 w 124"/>
                  <a:gd name="T13" fmla="*/ 0 h 159"/>
                  <a:gd name="T14" fmla="*/ 0 w 124"/>
                  <a:gd name="T15" fmla="*/ 7 h 159"/>
                  <a:gd name="T16" fmla="*/ 0 w 124"/>
                  <a:gd name="T17" fmla="*/ 152 h 159"/>
                  <a:gd name="T18" fmla="*/ 7 w 124"/>
                  <a:gd name="T19" fmla="*/ 159 h 159"/>
                  <a:gd name="T20" fmla="*/ 28 w 124"/>
                  <a:gd name="T21" fmla="*/ 159 h 159"/>
                  <a:gd name="T22" fmla="*/ 35 w 124"/>
                  <a:gd name="T23" fmla="*/ 152 h 159"/>
                  <a:gd name="T24" fmla="*/ 28 w 124"/>
                  <a:gd name="T25" fmla="*/ 14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59">
                    <a:moveTo>
                      <a:pt x="28" y="146"/>
                    </a:move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21" y="13"/>
                      <a:pt x="124" y="10"/>
                      <a:pt x="124" y="7"/>
                    </a:cubicBezTo>
                    <a:cubicBezTo>
                      <a:pt x="124" y="3"/>
                      <a:pt x="121" y="0"/>
                      <a:pt x="1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6"/>
                      <a:pt x="3" y="159"/>
                      <a:pt x="7" y="159"/>
                    </a:cubicBezTo>
                    <a:cubicBezTo>
                      <a:pt x="28" y="159"/>
                      <a:pt x="28" y="159"/>
                      <a:pt x="28" y="159"/>
                    </a:cubicBezTo>
                    <a:cubicBezTo>
                      <a:pt x="31" y="159"/>
                      <a:pt x="35" y="156"/>
                      <a:pt x="35" y="152"/>
                    </a:cubicBezTo>
                    <a:cubicBezTo>
                      <a:pt x="35" y="149"/>
                      <a:pt x="31" y="146"/>
                      <a:pt x="28" y="1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3" name="Freeform 29"/>
              <p:cNvSpPr>
                <a:spLocks/>
              </p:cNvSpPr>
              <p:nvPr/>
            </p:nvSpPr>
            <p:spPr bwMode="auto">
              <a:xfrm>
                <a:off x="80" y="95"/>
                <a:ext cx="47" cy="68"/>
              </a:xfrm>
              <a:custGeom>
                <a:avLst/>
                <a:gdLst>
                  <a:gd name="T0" fmla="*/ 39 w 46"/>
                  <a:gd name="T1" fmla="*/ 0 h 66"/>
                  <a:gd name="T2" fmla="*/ 32 w 46"/>
                  <a:gd name="T3" fmla="*/ 7 h 66"/>
                  <a:gd name="T4" fmla="*/ 32 w 46"/>
                  <a:gd name="T5" fmla="*/ 53 h 66"/>
                  <a:gd name="T6" fmla="*/ 7 w 46"/>
                  <a:gd name="T7" fmla="*/ 53 h 66"/>
                  <a:gd name="T8" fmla="*/ 0 w 46"/>
                  <a:gd name="T9" fmla="*/ 59 h 66"/>
                  <a:gd name="T10" fmla="*/ 7 w 46"/>
                  <a:gd name="T11" fmla="*/ 66 h 66"/>
                  <a:gd name="T12" fmla="*/ 39 w 46"/>
                  <a:gd name="T13" fmla="*/ 66 h 66"/>
                  <a:gd name="T14" fmla="*/ 44 w 46"/>
                  <a:gd name="T15" fmla="*/ 64 h 66"/>
                  <a:gd name="T16" fmla="*/ 46 w 46"/>
                  <a:gd name="T17" fmla="*/ 59 h 66"/>
                  <a:gd name="T18" fmla="*/ 46 w 46"/>
                  <a:gd name="T19" fmla="*/ 7 h 66"/>
                  <a:gd name="T20" fmla="*/ 39 w 46"/>
                  <a:gd name="T2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6">
                    <a:moveTo>
                      <a:pt x="39" y="0"/>
                    </a:moveTo>
                    <a:cubicBezTo>
                      <a:pt x="35" y="0"/>
                      <a:pt x="32" y="3"/>
                      <a:pt x="32" y="7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56"/>
                      <a:pt x="0" y="59"/>
                    </a:cubicBezTo>
                    <a:cubicBezTo>
                      <a:pt x="0" y="63"/>
                      <a:pt x="3" y="66"/>
                      <a:pt x="7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41" y="66"/>
                      <a:pt x="43" y="66"/>
                      <a:pt x="44" y="64"/>
                    </a:cubicBezTo>
                    <a:cubicBezTo>
                      <a:pt x="45" y="63"/>
                      <a:pt x="46" y="61"/>
                      <a:pt x="46" y="59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4" name="Freeform 30"/>
              <p:cNvSpPr>
                <a:spLocks noEditPoints="1"/>
              </p:cNvSpPr>
              <p:nvPr/>
            </p:nvSpPr>
            <p:spPr bwMode="auto">
              <a:xfrm>
                <a:off x="46" y="34"/>
                <a:ext cx="79" cy="114"/>
              </a:xfrm>
              <a:custGeom>
                <a:avLst/>
                <a:gdLst>
                  <a:gd name="T0" fmla="*/ 68 w 78"/>
                  <a:gd name="T1" fmla="*/ 2 h 112"/>
                  <a:gd name="T2" fmla="*/ 60 w 78"/>
                  <a:gd name="T3" fmla="*/ 0 h 112"/>
                  <a:gd name="T4" fmla="*/ 46 w 78"/>
                  <a:gd name="T5" fmla="*/ 8 h 112"/>
                  <a:gd name="T6" fmla="*/ 1 w 78"/>
                  <a:gd name="T7" fmla="*/ 85 h 112"/>
                  <a:gd name="T8" fmla="*/ 0 w 78"/>
                  <a:gd name="T9" fmla="*/ 88 h 112"/>
                  <a:gd name="T10" fmla="*/ 1 w 78"/>
                  <a:gd name="T11" fmla="*/ 106 h 112"/>
                  <a:gd name="T12" fmla="*/ 4 w 78"/>
                  <a:gd name="T13" fmla="*/ 112 h 112"/>
                  <a:gd name="T14" fmla="*/ 8 w 78"/>
                  <a:gd name="T15" fmla="*/ 112 h 112"/>
                  <a:gd name="T16" fmla="*/ 11 w 78"/>
                  <a:gd name="T17" fmla="*/ 112 h 112"/>
                  <a:gd name="T18" fmla="*/ 27 w 78"/>
                  <a:gd name="T19" fmla="*/ 103 h 112"/>
                  <a:gd name="T20" fmla="*/ 29 w 78"/>
                  <a:gd name="T21" fmla="*/ 101 h 112"/>
                  <a:gd name="T22" fmla="*/ 74 w 78"/>
                  <a:gd name="T23" fmla="*/ 24 h 112"/>
                  <a:gd name="T24" fmla="*/ 68 w 78"/>
                  <a:gd name="T25" fmla="*/ 2 h 112"/>
                  <a:gd name="T26" fmla="*/ 62 w 78"/>
                  <a:gd name="T27" fmla="*/ 17 h 112"/>
                  <a:gd name="T28" fmla="*/ 18 w 78"/>
                  <a:gd name="T29" fmla="*/ 92 h 112"/>
                  <a:gd name="T30" fmla="*/ 14 w 78"/>
                  <a:gd name="T31" fmla="*/ 94 h 112"/>
                  <a:gd name="T32" fmla="*/ 14 w 78"/>
                  <a:gd name="T33" fmla="*/ 90 h 112"/>
                  <a:gd name="T34" fmla="*/ 57 w 78"/>
                  <a:gd name="T35" fmla="*/ 15 h 112"/>
                  <a:gd name="T36" fmla="*/ 61 w 78"/>
                  <a:gd name="T37" fmla="*/ 14 h 112"/>
                  <a:gd name="T38" fmla="*/ 62 w 78"/>
                  <a:gd name="T39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" h="112">
                    <a:moveTo>
                      <a:pt x="68" y="2"/>
                    </a:moveTo>
                    <a:cubicBezTo>
                      <a:pt x="65" y="1"/>
                      <a:pt x="62" y="0"/>
                      <a:pt x="60" y="0"/>
                    </a:cubicBezTo>
                    <a:cubicBezTo>
                      <a:pt x="54" y="0"/>
                      <a:pt x="48" y="3"/>
                      <a:pt x="46" y="8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1" y="108"/>
                      <a:pt x="2" y="110"/>
                      <a:pt x="4" y="112"/>
                    </a:cubicBezTo>
                    <a:cubicBezTo>
                      <a:pt x="5" y="112"/>
                      <a:pt x="7" y="112"/>
                      <a:pt x="8" y="112"/>
                    </a:cubicBezTo>
                    <a:cubicBezTo>
                      <a:pt x="9" y="112"/>
                      <a:pt x="10" y="112"/>
                      <a:pt x="11" y="112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8" y="103"/>
                      <a:pt x="29" y="102"/>
                      <a:pt x="29" y="101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8" y="16"/>
                      <a:pt x="75" y="7"/>
                      <a:pt x="68" y="2"/>
                    </a:cubicBezTo>
                    <a:moveTo>
                      <a:pt x="62" y="17"/>
                    </a:moveTo>
                    <a:cubicBezTo>
                      <a:pt x="18" y="92"/>
                      <a:pt x="18" y="92"/>
                      <a:pt x="18" y="92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8" y="14"/>
                      <a:pt x="60" y="13"/>
                      <a:pt x="61" y="14"/>
                    </a:cubicBezTo>
                    <a:cubicBezTo>
                      <a:pt x="62" y="15"/>
                      <a:pt x="62" y="16"/>
                      <a:pt x="62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5" name="Freeform 31"/>
              <p:cNvSpPr>
                <a:spLocks/>
              </p:cNvSpPr>
              <p:nvPr/>
            </p:nvSpPr>
            <p:spPr bwMode="auto">
              <a:xfrm>
                <a:off x="24" y="46"/>
                <a:ext cx="49" cy="14"/>
              </a:xfrm>
              <a:custGeom>
                <a:avLst/>
                <a:gdLst>
                  <a:gd name="T0" fmla="*/ 48 w 48"/>
                  <a:gd name="T1" fmla="*/ 7 h 14"/>
                  <a:gd name="T2" fmla="*/ 42 w 48"/>
                  <a:gd name="T3" fmla="*/ 0 h 14"/>
                  <a:gd name="T4" fmla="*/ 7 w 48"/>
                  <a:gd name="T5" fmla="*/ 0 h 14"/>
                  <a:gd name="T6" fmla="*/ 0 w 48"/>
                  <a:gd name="T7" fmla="*/ 7 h 14"/>
                  <a:gd name="T8" fmla="*/ 7 w 48"/>
                  <a:gd name="T9" fmla="*/ 14 h 14"/>
                  <a:gd name="T10" fmla="*/ 42 w 48"/>
                  <a:gd name="T11" fmla="*/ 14 h 14"/>
                  <a:gd name="T12" fmla="*/ 48 w 48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8" y="7"/>
                    </a:moveTo>
                    <a:cubicBezTo>
                      <a:pt x="48" y="3"/>
                      <a:pt x="45" y="0"/>
                      <a:pt x="4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5" y="14"/>
                      <a:pt x="48" y="11"/>
                      <a:pt x="4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6" name="Freeform 32"/>
              <p:cNvSpPr>
                <a:spLocks/>
              </p:cNvSpPr>
              <p:nvPr/>
            </p:nvSpPr>
            <p:spPr bwMode="auto">
              <a:xfrm>
                <a:off x="24" y="73"/>
                <a:ext cx="32" cy="15"/>
              </a:xfrm>
              <a:custGeom>
                <a:avLst/>
                <a:gdLst>
                  <a:gd name="T0" fmla="*/ 7 w 31"/>
                  <a:gd name="T1" fmla="*/ 0 h 14"/>
                  <a:gd name="T2" fmla="*/ 0 w 31"/>
                  <a:gd name="T3" fmla="*/ 7 h 14"/>
                  <a:gd name="T4" fmla="*/ 7 w 31"/>
                  <a:gd name="T5" fmla="*/ 14 h 14"/>
                  <a:gd name="T6" fmla="*/ 24 w 31"/>
                  <a:gd name="T7" fmla="*/ 14 h 14"/>
                  <a:gd name="T8" fmla="*/ 31 w 31"/>
                  <a:gd name="T9" fmla="*/ 7 h 14"/>
                  <a:gd name="T10" fmla="*/ 24 w 31"/>
                  <a:gd name="T11" fmla="*/ 0 h 14"/>
                  <a:gd name="T12" fmla="*/ 7 w 31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8" y="14"/>
                      <a:pt x="31" y="11"/>
                      <a:pt x="31" y="7"/>
                    </a:cubicBezTo>
                    <a:cubicBezTo>
                      <a:pt x="31" y="3"/>
                      <a:pt x="28" y="0"/>
                      <a:pt x="24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7737112" y="3184524"/>
              <a:ext cx="699229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虚拟层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7126817" y="3751791"/>
              <a:ext cx="191981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在物理机上建立虚拟机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>
              <a:off x="729615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818456" y="2973876"/>
            <a:ext cx="1919816" cy="1360388"/>
            <a:chOff x="9641417" y="2545291"/>
            <a:chExt cx="1919816" cy="1360388"/>
          </a:xfrm>
        </p:grpSpPr>
        <p:grpSp>
          <p:nvGrpSpPr>
            <p:cNvPr id="21527" name="Group 23"/>
            <p:cNvGrpSpPr>
              <a:grpSpLocks/>
            </p:cNvGrpSpPr>
            <p:nvPr/>
          </p:nvGrpSpPr>
          <p:grpSpPr bwMode="auto">
            <a:xfrm>
              <a:off x="10409767" y="2545291"/>
              <a:ext cx="412751" cy="508000"/>
              <a:chOff x="0" y="0"/>
              <a:chExt cx="134" cy="163"/>
            </a:xfrm>
            <a:solidFill>
              <a:schemeClr val="bg1"/>
            </a:solidFill>
          </p:grpSpPr>
          <p:sp>
            <p:nvSpPr>
              <p:cNvPr id="21528" name="Freeform 24"/>
              <p:cNvSpPr>
                <a:spLocks noEditPoints="1"/>
              </p:cNvSpPr>
              <p:nvPr/>
            </p:nvSpPr>
            <p:spPr bwMode="auto">
              <a:xfrm>
                <a:off x="0" y="0"/>
                <a:ext cx="134" cy="163"/>
              </a:xfrm>
              <a:custGeom>
                <a:avLst/>
                <a:gdLst>
                  <a:gd name="T0" fmla="*/ 0 w 134"/>
                  <a:gd name="T1" fmla="*/ 0 h 163"/>
                  <a:gd name="T2" fmla="*/ 0 w 134"/>
                  <a:gd name="T3" fmla="*/ 163 h 163"/>
                  <a:gd name="T4" fmla="*/ 92 w 134"/>
                  <a:gd name="T5" fmla="*/ 163 h 163"/>
                  <a:gd name="T6" fmla="*/ 134 w 134"/>
                  <a:gd name="T7" fmla="*/ 121 h 163"/>
                  <a:gd name="T8" fmla="*/ 134 w 134"/>
                  <a:gd name="T9" fmla="*/ 0 h 163"/>
                  <a:gd name="T10" fmla="*/ 0 w 134"/>
                  <a:gd name="T11" fmla="*/ 0 h 163"/>
                  <a:gd name="T12" fmla="*/ 14 w 134"/>
                  <a:gd name="T13" fmla="*/ 14 h 163"/>
                  <a:gd name="T14" fmla="*/ 120 w 134"/>
                  <a:gd name="T15" fmla="*/ 14 h 163"/>
                  <a:gd name="T16" fmla="*/ 120 w 134"/>
                  <a:gd name="T17" fmla="*/ 112 h 163"/>
                  <a:gd name="T18" fmla="*/ 83 w 134"/>
                  <a:gd name="T19" fmla="*/ 112 h 163"/>
                  <a:gd name="T20" fmla="*/ 83 w 134"/>
                  <a:gd name="T21" fmla="*/ 150 h 163"/>
                  <a:gd name="T22" fmla="*/ 14 w 134"/>
                  <a:gd name="T23" fmla="*/ 150 h 163"/>
                  <a:gd name="T24" fmla="*/ 14 w 134"/>
                  <a:gd name="T25" fmla="*/ 14 h 163"/>
                  <a:gd name="T26" fmla="*/ 111 w 134"/>
                  <a:gd name="T27" fmla="*/ 125 h 163"/>
                  <a:gd name="T28" fmla="*/ 96 w 134"/>
                  <a:gd name="T29" fmla="*/ 140 h 163"/>
                  <a:gd name="T30" fmla="*/ 96 w 134"/>
                  <a:gd name="T31" fmla="*/ 125 h 163"/>
                  <a:gd name="T32" fmla="*/ 111 w 134"/>
                  <a:gd name="T33" fmla="*/ 12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4" h="163">
                    <a:moveTo>
                      <a:pt x="0" y="0"/>
                    </a:moveTo>
                    <a:lnTo>
                      <a:pt x="0" y="163"/>
                    </a:lnTo>
                    <a:lnTo>
                      <a:pt x="92" y="163"/>
                    </a:lnTo>
                    <a:lnTo>
                      <a:pt x="134" y="12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14" y="14"/>
                    </a:moveTo>
                    <a:lnTo>
                      <a:pt x="120" y="14"/>
                    </a:lnTo>
                    <a:lnTo>
                      <a:pt x="120" y="112"/>
                    </a:lnTo>
                    <a:lnTo>
                      <a:pt x="83" y="112"/>
                    </a:lnTo>
                    <a:lnTo>
                      <a:pt x="83" y="150"/>
                    </a:lnTo>
                    <a:lnTo>
                      <a:pt x="14" y="150"/>
                    </a:lnTo>
                    <a:lnTo>
                      <a:pt x="14" y="14"/>
                    </a:lnTo>
                    <a:close/>
                    <a:moveTo>
                      <a:pt x="111" y="125"/>
                    </a:moveTo>
                    <a:lnTo>
                      <a:pt x="96" y="140"/>
                    </a:lnTo>
                    <a:lnTo>
                      <a:pt x="96" y="125"/>
                    </a:lnTo>
                    <a:lnTo>
                      <a:pt x="111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37" y="44"/>
                <a:ext cx="59" cy="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37" y="83"/>
                <a:ext cx="38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10253829" y="3184524"/>
              <a:ext cx="699230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应用层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9641417" y="3751791"/>
              <a:ext cx="191981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提供界面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9806518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dirty="0"/>
            </a:p>
          </p:txBody>
        </p:sp>
      </p:grp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2626503" y="5964364"/>
            <a:ext cx="70082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1050" dirty="0">
              <a:solidFill>
                <a:prstClr val="white"/>
              </a:solidFill>
            </a:endParaRPr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3098823" y="2627321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21549" name="Line 45"/>
          <p:cNvSpPr>
            <a:spLocks noChangeShapeType="1"/>
          </p:cNvSpPr>
          <p:nvPr/>
        </p:nvSpPr>
        <p:spPr bwMode="auto">
          <a:xfrm>
            <a:off x="6118650" y="2653550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3" name="矩形 32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云系统架构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System </a:t>
            </a:r>
            <a:r>
              <a:rPr lang="en-US" altLang="zh-CN" sz="1400" b="1" dirty="0" err="1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Architectrue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45">
            <a:extLst>
              <a:ext uri="{FF2B5EF4-FFF2-40B4-BE49-F238E27FC236}">
                <a16:creationId xmlns:a16="http://schemas.microsoft.com/office/drawing/2014/main" id="{C37B4313-8D6D-42A4-A7F6-648331BED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2786" y="2581197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94B4F62-2F5D-477F-B640-07F74F6EFEF0}"/>
              </a:ext>
            </a:extLst>
          </p:cNvPr>
          <p:cNvGrpSpPr/>
          <p:nvPr/>
        </p:nvGrpSpPr>
        <p:grpSpPr>
          <a:xfrm>
            <a:off x="6794832" y="3019999"/>
            <a:ext cx="1919816" cy="1360388"/>
            <a:chOff x="9641417" y="2545291"/>
            <a:chExt cx="1919816" cy="1360388"/>
          </a:xfrm>
        </p:grpSpPr>
        <p:grpSp>
          <p:nvGrpSpPr>
            <p:cNvPr id="37" name="Group 23">
              <a:extLst>
                <a:ext uri="{FF2B5EF4-FFF2-40B4-BE49-F238E27FC236}">
                  <a16:creationId xmlns:a16="http://schemas.microsoft.com/office/drawing/2014/main" id="{2F78AD3A-0942-408F-BF21-ACE8749305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09767" y="2545291"/>
              <a:ext cx="412751" cy="508000"/>
              <a:chOff x="0" y="0"/>
              <a:chExt cx="134" cy="163"/>
            </a:xfrm>
            <a:solidFill>
              <a:schemeClr val="bg1"/>
            </a:solidFill>
          </p:grpSpPr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EF3393AE-6CA5-4F98-89C6-1A1CE9D45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134" cy="163"/>
              </a:xfrm>
              <a:custGeom>
                <a:avLst/>
                <a:gdLst>
                  <a:gd name="T0" fmla="*/ 0 w 134"/>
                  <a:gd name="T1" fmla="*/ 0 h 163"/>
                  <a:gd name="T2" fmla="*/ 0 w 134"/>
                  <a:gd name="T3" fmla="*/ 163 h 163"/>
                  <a:gd name="T4" fmla="*/ 92 w 134"/>
                  <a:gd name="T5" fmla="*/ 163 h 163"/>
                  <a:gd name="T6" fmla="*/ 134 w 134"/>
                  <a:gd name="T7" fmla="*/ 121 h 163"/>
                  <a:gd name="T8" fmla="*/ 134 w 134"/>
                  <a:gd name="T9" fmla="*/ 0 h 163"/>
                  <a:gd name="T10" fmla="*/ 0 w 134"/>
                  <a:gd name="T11" fmla="*/ 0 h 163"/>
                  <a:gd name="T12" fmla="*/ 14 w 134"/>
                  <a:gd name="T13" fmla="*/ 14 h 163"/>
                  <a:gd name="T14" fmla="*/ 120 w 134"/>
                  <a:gd name="T15" fmla="*/ 14 h 163"/>
                  <a:gd name="T16" fmla="*/ 120 w 134"/>
                  <a:gd name="T17" fmla="*/ 112 h 163"/>
                  <a:gd name="T18" fmla="*/ 83 w 134"/>
                  <a:gd name="T19" fmla="*/ 112 h 163"/>
                  <a:gd name="T20" fmla="*/ 83 w 134"/>
                  <a:gd name="T21" fmla="*/ 150 h 163"/>
                  <a:gd name="T22" fmla="*/ 14 w 134"/>
                  <a:gd name="T23" fmla="*/ 150 h 163"/>
                  <a:gd name="T24" fmla="*/ 14 w 134"/>
                  <a:gd name="T25" fmla="*/ 14 h 163"/>
                  <a:gd name="T26" fmla="*/ 111 w 134"/>
                  <a:gd name="T27" fmla="*/ 125 h 163"/>
                  <a:gd name="T28" fmla="*/ 96 w 134"/>
                  <a:gd name="T29" fmla="*/ 140 h 163"/>
                  <a:gd name="T30" fmla="*/ 96 w 134"/>
                  <a:gd name="T31" fmla="*/ 125 h 163"/>
                  <a:gd name="T32" fmla="*/ 111 w 134"/>
                  <a:gd name="T33" fmla="*/ 12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4" h="163">
                    <a:moveTo>
                      <a:pt x="0" y="0"/>
                    </a:moveTo>
                    <a:lnTo>
                      <a:pt x="0" y="163"/>
                    </a:lnTo>
                    <a:lnTo>
                      <a:pt x="92" y="163"/>
                    </a:lnTo>
                    <a:lnTo>
                      <a:pt x="134" y="12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14" y="14"/>
                    </a:moveTo>
                    <a:lnTo>
                      <a:pt x="120" y="14"/>
                    </a:lnTo>
                    <a:lnTo>
                      <a:pt x="120" y="112"/>
                    </a:lnTo>
                    <a:lnTo>
                      <a:pt x="83" y="112"/>
                    </a:lnTo>
                    <a:lnTo>
                      <a:pt x="83" y="150"/>
                    </a:lnTo>
                    <a:lnTo>
                      <a:pt x="14" y="150"/>
                    </a:lnTo>
                    <a:lnTo>
                      <a:pt x="14" y="14"/>
                    </a:lnTo>
                    <a:close/>
                    <a:moveTo>
                      <a:pt x="111" y="125"/>
                    </a:moveTo>
                    <a:lnTo>
                      <a:pt x="96" y="140"/>
                    </a:lnTo>
                    <a:lnTo>
                      <a:pt x="96" y="125"/>
                    </a:lnTo>
                    <a:lnTo>
                      <a:pt x="111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42" name="Rectangle 25">
                <a:extLst>
                  <a:ext uri="{FF2B5EF4-FFF2-40B4-BE49-F238E27FC236}">
                    <a16:creationId xmlns:a16="http://schemas.microsoft.com/office/drawing/2014/main" id="{5CE8E175-47ED-4165-B1CB-9A0217EC5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" y="44"/>
                <a:ext cx="59" cy="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43" name="Rectangle 26">
                <a:extLst>
                  <a:ext uri="{FF2B5EF4-FFF2-40B4-BE49-F238E27FC236}">
                    <a16:creationId xmlns:a16="http://schemas.microsoft.com/office/drawing/2014/main" id="{68D1855D-60B6-46D5-957A-2FB32B2F9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" y="83"/>
                <a:ext cx="38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C37F4464-3589-41FF-B7C3-3DB20E335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8068" y="3184524"/>
              <a:ext cx="870751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中间件层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335FF0CF-78C5-47E5-93B5-D87088B5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1417" y="3751791"/>
              <a:ext cx="191981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云平台的核心层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40" name="Line 42">
              <a:extLst>
                <a:ext uri="{FF2B5EF4-FFF2-40B4-BE49-F238E27FC236}">
                  <a16:creationId xmlns:a16="http://schemas.microsoft.com/office/drawing/2014/main" id="{5B0458AC-F5BA-47B5-BDA4-0AFC7254A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06518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66215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5" grpId="0" animBg="1"/>
      <p:bldP spid="21547" grpId="0"/>
      <p:bldP spid="21548" grpId="0" animBg="1"/>
      <p:bldP spid="21549" grpId="0" animBg="1"/>
      <p:bldP spid="33" grpId="0" animBg="1"/>
      <p:bldP spid="34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of </a:t>
            </a:r>
            <a:r>
              <a:rPr lang="en-US" altLang="zh-CN" sz="1400" b="1" dirty="0" err="1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8BDC498-0C72-4A22-9387-689661BF3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7" y="1798320"/>
            <a:ext cx="6212441" cy="387477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2EB6DE50-953F-41BA-AF66-158D34101CDB}"/>
              </a:ext>
            </a:extLst>
          </p:cNvPr>
          <p:cNvSpPr txBox="1"/>
          <p:nvPr/>
        </p:nvSpPr>
        <p:spPr>
          <a:xfrm>
            <a:off x="6690359" y="951629"/>
            <a:ext cx="52087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高可靠性：</a:t>
            </a:r>
            <a:r>
              <a:rPr lang="en-US" altLang="zh-CN" dirty="0"/>
              <a:t>Hadoop</a:t>
            </a:r>
            <a:r>
              <a:rPr lang="zh-CN" altLang="en-US" dirty="0"/>
              <a:t>按位存储和处理数据的能力值得人们信赖。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高扩展性：</a:t>
            </a:r>
            <a:r>
              <a:rPr lang="en-US" altLang="zh-CN" dirty="0"/>
              <a:t>Hadoop</a:t>
            </a:r>
            <a:r>
              <a:rPr lang="zh-CN" altLang="en-US" dirty="0"/>
              <a:t>是在可用的计算机集簇间分配数据并完成计算任务的，这些集簇可以方便地扩展到数以千计的节点中。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高效性：</a:t>
            </a:r>
            <a:r>
              <a:rPr lang="en-US" altLang="zh-CN" dirty="0"/>
              <a:t>Hadoop</a:t>
            </a:r>
            <a:r>
              <a:rPr lang="zh-CN" altLang="en-US" dirty="0"/>
              <a:t>能够在节点之间动态地移动数据，并保证各个节点的动态平衡，因此处理速度非常快。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高容错性：</a:t>
            </a:r>
            <a:r>
              <a:rPr lang="en-US" altLang="zh-CN" dirty="0"/>
              <a:t>Hadoop</a:t>
            </a:r>
            <a:r>
              <a:rPr lang="zh-CN" altLang="en-US" dirty="0"/>
              <a:t>能够自动保存数据的多个副本，并且能够自动将失败的任务重新分配。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- </a:t>
            </a:r>
            <a:r>
              <a:rPr lang="zh-CN" altLang="en-US" dirty="0"/>
              <a:t>低成本：与一体机、商用数据仓库以及</a:t>
            </a:r>
            <a:r>
              <a:rPr lang="en-US" altLang="zh-CN" dirty="0"/>
              <a:t>QlikView</a:t>
            </a:r>
            <a:r>
              <a:rPr lang="zh-CN" altLang="en-US" dirty="0"/>
              <a:t>、</a:t>
            </a:r>
            <a:r>
              <a:rPr lang="en-US" altLang="zh-CN" dirty="0" err="1"/>
              <a:t>Yonghong</a:t>
            </a:r>
            <a:r>
              <a:rPr lang="en-US" altLang="zh-CN" dirty="0"/>
              <a:t> Z-Suite</a:t>
            </a:r>
            <a:r>
              <a:rPr lang="zh-CN" altLang="en-US" dirty="0"/>
              <a:t>等数据集市相比，</a:t>
            </a:r>
            <a:r>
              <a:rPr lang="en-US" altLang="zh-CN" dirty="0" err="1"/>
              <a:t>hadoop</a:t>
            </a:r>
            <a:r>
              <a:rPr lang="zh-CN" altLang="en-US" dirty="0"/>
              <a:t>是开源的，项目的软件成本因此会大大降低</a:t>
            </a:r>
          </a:p>
        </p:txBody>
      </p:sp>
    </p:spTree>
    <p:extLst>
      <p:ext uri="{BB962C8B-B14F-4D97-AF65-F5344CB8AC3E}">
        <p14:creationId xmlns:p14="http://schemas.microsoft.com/office/powerpoint/2010/main" val="33869619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79949" y="1464651"/>
            <a:ext cx="857250" cy="857250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>
            <a:spLocks noChangeAspect="1"/>
          </p:cNvSpPr>
          <p:nvPr/>
        </p:nvSpPr>
        <p:spPr>
          <a:xfrm>
            <a:off x="1901729" y="1713276"/>
            <a:ext cx="413690" cy="360000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261360" y="1849752"/>
            <a:ext cx="427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大数据文件</a:t>
            </a:r>
          </a:p>
        </p:txBody>
      </p:sp>
      <p:sp>
        <p:nvSpPr>
          <p:cNvPr id="29" name="矩形 28"/>
          <p:cNvSpPr/>
          <p:nvPr/>
        </p:nvSpPr>
        <p:spPr>
          <a:xfrm>
            <a:off x="1679949" y="2588601"/>
            <a:ext cx="857250" cy="857250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>
            <a:spLocks noChangeAspect="1"/>
          </p:cNvSpPr>
          <p:nvPr/>
        </p:nvSpPr>
        <p:spPr>
          <a:xfrm>
            <a:off x="1901729" y="2837226"/>
            <a:ext cx="413690" cy="360000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261360" y="2906121"/>
            <a:ext cx="427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文件分块存储。</a:t>
            </a:r>
          </a:p>
        </p:txBody>
      </p:sp>
      <p:sp>
        <p:nvSpPr>
          <p:cNvPr id="33" name="矩形 32"/>
          <p:cNvSpPr/>
          <p:nvPr/>
        </p:nvSpPr>
        <p:spPr>
          <a:xfrm>
            <a:off x="1679949" y="3712551"/>
            <a:ext cx="857250" cy="857250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>
            <a:spLocks noChangeAspect="1"/>
          </p:cNvSpPr>
          <p:nvPr/>
        </p:nvSpPr>
        <p:spPr>
          <a:xfrm>
            <a:off x="1901729" y="3961176"/>
            <a:ext cx="413690" cy="360000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248661" y="3976720"/>
            <a:ext cx="427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流式数据访问</a:t>
            </a:r>
          </a:p>
        </p:txBody>
      </p:sp>
      <p:sp>
        <p:nvSpPr>
          <p:cNvPr id="37" name="矩形 36"/>
          <p:cNvSpPr/>
          <p:nvPr/>
        </p:nvSpPr>
        <p:spPr>
          <a:xfrm>
            <a:off x="1679949" y="4836501"/>
            <a:ext cx="857250" cy="857250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>
            <a:spLocks noChangeAspect="1"/>
          </p:cNvSpPr>
          <p:nvPr/>
        </p:nvSpPr>
        <p:spPr>
          <a:xfrm>
            <a:off x="1901729" y="5085126"/>
            <a:ext cx="413690" cy="360000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261360" y="5100670"/>
            <a:ext cx="427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廉价硬件</a:t>
            </a:r>
          </a:p>
        </p:txBody>
      </p:sp>
      <p:sp>
        <p:nvSpPr>
          <p:cNvPr id="21" name="矩形 20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82636" y="336076"/>
            <a:ext cx="40124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</a:p>
          <a:p>
            <a:r>
              <a:rPr lang="en-US" altLang="zh-CN" sz="1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td HDFS</a:t>
            </a:r>
            <a:endParaRPr lang="zh-CN" altLang="en-US" sz="1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DFS 架构">
            <a:extLst>
              <a:ext uri="{FF2B5EF4-FFF2-40B4-BE49-F238E27FC236}">
                <a16:creationId xmlns:a16="http://schemas.microsoft.com/office/drawing/2014/main" id="{96CE5B77-FEDF-4A4F-A1B9-17FE7EFDC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2" y="1893276"/>
            <a:ext cx="5319945" cy="367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872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/>
      <p:bldP spid="29" grpId="0" animBg="1"/>
      <p:bldP spid="31" grpId="0"/>
      <p:bldP spid="33" grpId="0" animBg="1"/>
      <p:bldP spid="35" grpId="0"/>
      <p:bldP spid="37" grpId="0" animBg="1"/>
      <p:bldP spid="39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82636" y="336076"/>
            <a:ext cx="401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文件分块方法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F4239E-D7D7-4BB1-A8DE-48AE8BC6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82" y="1599247"/>
            <a:ext cx="8989035" cy="338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42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>
            <a:off x="8002558" y="0"/>
            <a:ext cx="4189442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6396" y="2224048"/>
            <a:ext cx="4059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+mn-ea"/>
              </a:rPr>
              <a:t>PART 02</a:t>
            </a:r>
            <a:endParaRPr lang="zh-CN" altLang="en-US" sz="6600" b="1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0" y="3258771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云系统搭建</a:t>
            </a:r>
          </a:p>
        </p:txBody>
      </p:sp>
    </p:spTree>
    <p:extLst>
      <p:ext uri="{BB962C8B-B14F-4D97-AF65-F5344CB8AC3E}">
        <p14:creationId xmlns:p14="http://schemas.microsoft.com/office/powerpoint/2010/main" val="136326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13761" r="827" b="14774"/>
          <a:stretch>
            <a:fillRect/>
          </a:stretch>
        </p:blipFill>
        <p:spPr>
          <a:xfrm>
            <a:off x="6121400" y="3419474"/>
            <a:ext cx="6070600" cy="3438526"/>
          </a:xfrm>
          <a:custGeom>
            <a:avLst/>
            <a:gdLst>
              <a:gd name="connsiteX0" fmla="*/ 0 w 6070600"/>
              <a:gd name="connsiteY0" fmla="*/ 0 h 3438526"/>
              <a:gd name="connsiteX1" fmla="*/ 6070600 w 6070600"/>
              <a:gd name="connsiteY1" fmla="*/ 0 h 3438526"/>
              <a:gd name="connsiteX2" fmla="*/ 6070600 w 6070600"/>
              <a:gd name="connsiteY2" fmla="*/ 3438526 h 3438526"/>
              <a:gd name="connsiteX3" fmla="*/ 0 w 6070600"/>
              <a:gd name="connsiteY3" fmla="*/ 3438526 h 343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0600" h="3438526">
                <a:moveTo>
                  <a:pt x="0" y="0"/>
                </a:moveTo>
                <a:lnTo>
                  <a:pt x="6070600" y="0"/>
                </a:lnTo>
                <a:lnTo>
                  <a:pt x="6070600" y="3438526"/>
                </a:lnTo>
                <a:lnTo>
                  <a:pt x="0" y="3438526"/>
                </a:lnTo>
                <a:close/>
              </a:path>
            </a:pathLst>
          </a:cu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" t="8320" r="5161" b="12624"/>
          <a:stretch>
            <a:fillRect/>
          </a:stretch>
        </p:blipFill>
        <p:spPr>
          <a:xfrm>
            <a:off x="1" y="3416300"/>
            <a:ext cx="6127851" cy="3441700"/>
          </a:xfrm>
          <a:custGeom>
            <a:avLst/>
            <a:gdLst>
              <a:gd name="connsiteX0" fmla="*/ 0 w 6127851"/>
              <a:gd name="connsiteY0" fmla="*/ 0 h 3441700"/>
              <a:gd name="connsiteX1" fmla="*/ 6127851 w 6127851"/>
              <a:gd name="connsiteY1" fmla="*/ 0 h 3441700"/>
              <a:gd name="connsiteX2" fmla="*/ 6127851 w 6127851"/>
              <a:gd name="connsiteY2" fmla="*/ 3441700 h 3441700"/>
              <a:gd name="connsiteX3" fmla="*/ 0 w 6127851"/>
              <a:gd name="connsiteY3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7851" h="3441700">
                <a:moveTo>
                  <a:pt x="0" y="0"/>
                </a:moveTo>
                <a:lnTo>
                  <a:pt x="6127851" y="0"/>
                </a:lnTo>
                <a:lnTo>
                  <a:pt x="6127851" y="3441700"/>
                </a:lnTo>
                <a:lnTo>
                  <a:pt x="0" y="3441700"/>
                </a:lnTo>
                <a:close/>
              </a:path>
            </a:pathLst>
          </a:cu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" t="4413" r="2390" b="15418"/>
          <a:stretch>
            <a:fillRect/>
          </a:stretch>
        </p:blipFill>
        <p:spPr>
          <a:xfrm>
            <a:off x="-6356" y="-28380"/>
            <a:ext cx="6127858" cy="3464509"/>
          </a:xfrm>
          <a:custGeom>
            <a:avLst/>
            <a:gdLst>
              <a:gd name="connsiteX0" fmla="*/ 0 w 6127858"/>
              <a:gd name="connsiteY0" fmla="*/ 0 h 3464509"/>
              <a:gd name="connsiteX1" fmla="*/ 6127858 w 6127858"/>
              <a:gd name="connsiteY1" fmla="*/ 0 h 3464509"/>
              <a:gd name="connsiteX2" fmla="*/ 6127858 w 6127858"/>
              <a:gd name="connsiteY2" fmla="*/ 3464509 h 3464509"/>
              <a:gd name="connsiteX3" fmla="*/ 0 w 6127858"/>
              <a:gd name="connsiteY3" fmla="*/ 3464509 h 34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7858" h="3464509">
                <a:moveTo>
                  <a:pt x="0" y="0"/>
                </a:moveTo>
                <a:lnTo>
                  <a:pt x="6127858" y="0"/>
                </a:lnTo>
                <a:lnTo>
                  <a:pt x="6127858" y="3464509"/>
                </a:lnTo>
                <a:lnTo>
                  <a:pt x="0" y="3464509"/>
                </a:lnTo>
                <a:close/>
              </a:path>
            </a:pathLst>
          </a:cu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" t="11268" r="5217" b="9652"/>
          <a:stretch>
            <a:fillRect/>
          </a:stretch>
        </p:blipFill>
        <p:spPr>
          <a:xfrm>
            <a:off x="6121502" y="-28382"/>
            <a:ext cx="6070498" cy="3464510"/>
          </a:xfrm>
          <a:custGeom>
            <a:avLst/>
            <a:gdLst>
              <a:gd name="connsiteX0" fmla="*/ 0 w 6070498"/>
              <a:gd name="connsiteY0" fmla="*/ 0 h 3464510"/>
              <a:gd name="connsiteX1" fmla="*/ 6070498 w 6070498"/>
              <a:gd name="connsiteY1" fmla="*/ 0 h 3464510"/>
              <a:gd name="connsiteX2" fmla="*/ 6070498 w 6070498"/>
              <a:gd name="connsiteY2" fmla="*/ 3464510 h 3464510"/>
              <a:gd name="connsiteX3" fmla="*/ 0 w 6070498"/>
              <a:gd name="connsiteY3" fmla="*/ 3464510 h 346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0498" h="3464510">
                <a:moveTo>
                  <a:pt x="0" y="0"/>
                </a:moveTo>
                <a:lnTo>
                  <a:pt x="6070498" y="0"/>
                </a:lnTo>
                <a:lnTo>
                  <a:pt x="6070498" y="3464510"/>
                </a:lnTo>
                <a:lnTo>
                  <a:pt x="0" y="3464510"/>
                </a:lnTo>
                <a:close/>
              </a:path>
            </a:pathLst>
          </a:custGeom>
        </p:spPr>
      </p:pic>
      <p:grpSp>
        <p:nvGrpSpPr>
          <p:cNvPr id="2" name="组合 1"/>
          <p:cNvGrpSpPr/>
          <p:nvPr/>
        </p:nvGrpSpPr>
        <p:grpSpPr>
          <a:xfrm>
            <a:off x="2824538" y="-28382"/>
            <a:ext cx="3290512" cy="3464510"/>
            <a:chOff x="2824538" y="-28382"/>
            <a:chExt cx="3290512" cy="3464510"/>
          </a:xfrm>
        </p:grpSpPr>
        <p:grpSp>
          <p:nvGrpSpPr>
            <p:cNvPr id="46" name="组合 45"/>
            <p:cNvGrpSpPr/>
            <p:nvPr/>
          </p:nvGrpSpPr>
          <p:grpSpPr>
            <a:xfrm>
              <a:off x="2824538" y="-28382"/>
              <a:ext cx="3290512" cy="3464510"/>
              <a:chOff x="2824538" y="-28382"/>
              <a:chExt cx="3290512" cy="3477283"/>
            </a:xfrm>
            <a:solidFill>
              <a:srgbClr val="26313E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054350" y="-28382"/>
                <a:ext cx="3060700" cy="3477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 rot="16200000">
                <a:off x="2698891" y="1599592"/>
                <a:ext cx="481110" cy="229815"/>
              </a:xfrm>
              <a:prstGeom prst="triangle">
                <a:avLst>
                  <a:gd name="adj" fmla="val 506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501077" y="1468425"/>
              <a:ext cx="2236510" cy="1561222"/>
              <a:chOff x="3052157" y="958509"/>
              <a:chExt cx="2236510" cy="1561222"/>
            </a:xfrm>
          </p:grpSpPr>
          <p:sp>
            <p:nvSpPr>
              <p:cNvPr id="12" name="Rectangle 96"/>
              <p:cNvSpPr/>
              <p:nvPr/>
            </p:nvSpPr>
            <p:spPr>
              <a:xfrm>
                <a:off x="3052157" y="1442128"/>
                <a:ext cx="2236510" cy="1077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1067" dirty="0">
                    <a:solidFill>
                      <a:schemeClr val="bg1"/>
                    </a:solidFill>
                  </a:rPr>
    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052157" y="958509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点击此处输入标题</a:t>
                </a: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3166457" y="1356867"/>
                <a:ext cx="66582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3860800" y="166688"/>
              <a:ext cx="1423988" cy="1101725"/>
            </a:xfrm>
            <a:custGeom>
              <a:avLst/>
              <a:gdLst>
                <a:gd name="T0" fmla="*/ 287 w 809"/>
                <a:gd name="T1" fmla="*/ 594 h 618"/>
                <a:gd name="T2" fmla="*/ 122 w 809"/>
                <a:gd name="T3" fmla="*/ 429 h 618"/>
                <a:gd name="T4" fmla="*/ 122 w 809"/>
                <a:gd name="T5" fmla="*/ 189 h 618"/>
                <a:gd name="T6" fmla="*/ 287 w 809"/>
                <a:gd name="T7" fmla="*/ 24 h 618"/>
                <a:gd name="T8" fmla="*/ 527 w 809"/>
                <a:gd name="T9" fmla="*/ 24 h 618"/>
                <a:gd name="T10" fmla="*/ 692 w 809"/>
                <a:gd name="T11" fmla="*/ 189 h 618"/>
                <a:gd name="T12" fmla="*/ 692 w 809"/>
                <a:gd name="T13" fmla="*/ 429 h 618"/>
                <a:gd name="T14" fmla="*/ 527 w 809"/>
                <a:gd name="T15" fmla="*/ 594 h 618"/>
                <a:gd name="T16" fmla="*/ 407 w 809"/>
                <a:gd name="T17" fmla="*/ 54 h 618"/>
                <a:gd name="T18" fmla="*/ 407 w 809"/>
                <a:gd name="T19" fmla="*/ 564 h 618"/>
                <a:gd name="T20" fmla="*/ 407 w 809"/>
                <a:gd name="T21" fmla="*/ 54 h 618"/>
                <a:gd name="T22" fmla="*/ 595 w 809"/>
                <a:gd name="T23" fmla="*/ 300 h 618"/>
                <a:gd name="T24" fmla="*/ 752 w 809"/>
                <a:gd name="T25" fmla="*/ 194 h 618"/>
                <a:gd name="T26" fmla="*/ 619 w 809"/>
                <a:gd name="T27" fmla="*/ 95 h 618"/>
                <a:gd name="T28" fmla="*/ 806 w 809"/>
                <a:gd name="T29" fmla="*/ 184 h 618"/>
                <a:gd name="T30" fmla="*/ 753 w 809"/>
                <a:gd name="T31" fmla="*/ 280 h 618"/>
                <a:gd name="T32" fmla="*/ 243 w 809"/>
                <a:gd name="T33" fmla="*/ 416 h 618"/>
                <a:gd name="T34" fmla="*/ 40 w 809"/>
                <a:gd name="T35" fmla="*/ 373 h 618"/>
                <a:gd name="T36" fmla="*/ 131 w 809"/>
                <a:gd name="T37" fmla="*/ 187 h 618"/>
                <a:gd name="T38" fmla="*/ 62 w 809"/>
                <a:gd name="T39" fmla="*/ 315 h 618"/>
                <a:gd name="T40" fmla="*/ 268 w 809"/>
                <a:gd name="T41" fmla="*/ 361 h 618"/>
                <a:gd name="T42" fmla="*/ 243 w 809"/>
                <a:gd name="T43" fmla="*/ 416 h 618"/>
                <a:gd name="T44" fmla="*/ 474 w 809"/>
                <a:gd name="T45" fmla="*/ 337 h 618"/>
                <a:gd name="T46" fmla="*/ 350 w 809"/>
                <a:gd name="T47" fmla="*/ 246 h 618"/>
                <a:gd name="T48" fmla="*/ 348 w 809"/>
                <a:gd name="T49" fmla="*/ 360 h 618"/>
                <a:gd name="T50" fmla="*/ 283 w 809"/>
                <a:gd name="T51" fmla="*/ 325 h 618"/>
                <a:gd name="T52" fmla="*/ 306 w 809"/>
                <a:gd name="T53" fmla="*/ 462 h 618"/>
                <a:gd name="T54" fmla="*/ 354 w 809"/>
                <a:gd name="T55" fmla="*/ 408 h 618"/>
                <a:gd name="T56" fmla="*/ 573 w 809"/>
                <a:gd name="T57" fmla="*/ 343 h 618"/>
                <a:gd name="T58" fmla="*/ 408 w 809"/>
                <a:gd name="T59" fmla="*/ 407 h 618"/>
                <a:gd name="T60" fmla="*/ 415 w 809"/>
                <a:gd name="T61" fmla="*/ 506 h 618"/>
                <a:gd name="T62" fmla="*/ 408 w 809"/>
                <a:gd name="T63" fmla="*/ 407 h 618"/>
                <a:gd name="T64" fmla="*/ 408 w 809"/>
                <a:gd name="T65" fmla="*/ 40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9" h="618">
                  <a:moveTo>
                    <a:pt x="407" y="618"/>
                  </a:moveTo>
                  <a:cubicBezTo>
                    <a:pt x="365" y="618"/>
                    <a:pt x="325" y="610"/>
                    <a:pt x="287" y="594"/>
                  </a:cubicBezTo>
                  <a:cubicBezTo>
                    <a:pt x="250" y="578"/>
                    <a:pt x="217" y="556"/>
                    <a:pt x="188" y="528"/>
                  </a:cubicBezTo>
                  <a:cubicBezTo>
                    <a:pt x="160" y="499"/>
                    <a:pt x="138" y="466"/>
                    <a:pt x="122" y="429"/>
                  </a:cubicBezTo>
                  <a:cubicBezTo>
                    <a:pt x="106" y="391"/>
                    <a:pt x="98" y="351"/>
                    <a:pt x="98" y="309"/>
                  </a:cubicBezTo>
                  <a:cubicBezTo>
                    <a:pt x="98" y="267"/>
                    <a:pt x="106" y="227"/>
                    <a:pt x="122" y="189"/>
                  </a:cubicBezTo>
                  <a:cubicBezTo>
                    <a:pt x="138" y="152"/>
                    <a:pt x="160" y="119"/>
                    <a:pt x="188" y="90"/>
                  </a:cubicBezTo>
                  <a:cubicBezTo>
                    <a:pt x="217" y="62"/>
                    <a:pt x="250" y="40"/>
                    <a:pt x="287" y="24"/>
                  </a:cubicBezTo>
                  <a:cubicBezTo>
                    <a:pt x="325" y="8"/>
                    <a:pt x="365" y="0"/>
                    <a:pt x="407" y="0"/>
                  </a:cubicBezTo>
                  <a:cubicBezTo>
                    <a:pt x="449" y="0"/>
                    <a:pt x="489" y="8"/>
                    <a:pt x="527" y="24"/>
                  </a:cubicBezTo>
                  <a:cubicBezTo>
                    <a:pt x="564" y="40"/>
                    <a:pt x="597" y="62"/>
                    <a:pt x="626" y="90"/>
                  </a:cubicBezTo>
                  <a:cubicBezTo>
                    <a:pt x="654" y="119"/>
                    <a:pt x="676" y="152"/>
                    <a:pt x="692" y="189"/>
                  </a:cubicBezTo>
                  <a:cubicBezTo>
                    <a:pt x="708" y="227"/>
                    <a:pt x="716" y="267"/>
                    <a:pt x="716" y="309"/>
                  </a:cubicBezTo>
                  <a:cubicBezTo>
                    <a:pt x="716" y="351"/>
                    <a:pt x="708" y="391"/>
                    <a:pt x="692" y="429"/>
                  </a:cubicBezTo>
                  <a:cubicBezTo>
                    <a:pt x="676" y="466"/>
                    <a:pt x="654" y="499"/>
                    <a:pt x="626" y="528"/>
                  </a:cubicBezTo>
                  <a:cubicBezTo>
                    <a:pt x="597" y="556"/>
                    <a:pt x="564" y="578"/>
                    <a:pt x="527" y="594"/>
                  </a:cubicBezTo>
                  <a:cubicBezTo>
                    <a:pt x="489" y="610"/>
                    <a:pt x="449" y="618"/>
                    <a:pt x="407" y="618"/>
                  </a:cubicBezTo>
                  <a:close/>
                  <a:moveTo>
                    <a:pt x="407" y="54"/>
                  </a:moveTo>
                  <a:cubicBezTo>
                    <a:pt x="267" y="54"/>
                    <a:pt x="152" y="169"/>
                    <a:pt x="152" y="309"/>
                  </a:cubicBezTo>
                  <a:cubicBezTo>
                    <a:pt x="152" y="449"/>
                    <a:pt x="267" y="564"/>
                    <a:pt x="407" y="564"/>
                  </a:cubicBezTo>
                  <a:cubicBezTo>
                    <a:pt x="547" y="564"/>
                    <a:pt x="662" y="449"/>
                    <a:pt x="662" y="309"/>
                  </a:cubicBezTo>
                  <a:cubicBezTo>
                    <a:pt x="662" y="169"/>
                    <a:pt x="547" y="54"/>
                    <a:pt x="407" y="54"/>
                  </a:cubicBezTo>
                  <a:close/>
                  <a:moveTo>
                    <a:pt x="613" y="351"/>
                  </a:moveTo>
                  <a:cubicBezTo>
                    <a:pt x="595" y="300"/>
                    <a:pt x="595" y="300"/>
                    <a:pt x="595" y="300"/>
                  </a:cubicBezTo>
                  <a:cubicBezTo>
                    <a:pt x="648" y="281"/>
                    <a:pt x="691" y="259"/>
                    <a:pt x="720" y="237"/>
                  </a:cubicBezTo>
                  <a:cubicBezTo>
                    <a:pt x="746" y="217"/>
                    <a:pt x="754" y="201"/>
                    <a:pt x="752" y="194"/>
                  </a:cubicBezTo>
                  <a:cubicBezTo>
                    <a:pt x="750" y="179"/>
                    <a:pt x="711" y="155"/>
                    <a:pt x="616" y="149"/>
                  </a:cubicBezTo>
                  <a:cubicBezTo>
                    <a:pt x="619" y="95"/>
                    <a:pt x="619" y="95"/>
                    <a:pt x="619" y="95"/>
                  </a:cubicBezTo>
                  <a:cubicBezTo>
                    <a:pt x="669" y="98"/>
                    <a:pt x="710" y="106"/>
                    <a:pt x="740" y="118"/>
                  </a:cubicBezTo>
                  <a:cubicBezTo>
                    <a:pt x="788" y="137"/>
                    <a:pt x="803" y="165"/>
                    <a:pt x="806" y="184"/>
                  </a:cubicBezTo>
                  <a:cubicBezTo>
                    <a:pt x="809" y="202"/>
                    <a:pt x="805" y="220"/>
                    <a:pt x="794" y="238"/>
                  </a:cubicBezTo>
                  <a:cubicBezTo>
                    <a:pt x="785" y="252"/>
                    <a:pt x="771" y="266"/>
                    <a:pt x="753" y="280"/>
                  </a:cubicBezTo>
                  <a:cubicBezTo>
                    <a:pt x="720" y="306"/>
                    <a:pt x="672" y="330"/>
                    <a:pt x="613" y="351"/>
                  </a:cubicBezTo>
                  <a:close/>
                  <a:moveTo>
                    <a:pt x="243" y="416"/>
                  </a:moveTo>
                  <a:cubicBezTo>
                    <a:pt x="186" y="416"/>
                    <a:pt x="137" y="410"/>
                    <a:pt x="99" y="399"/>
                  </a:cubicBezTo>
                  <a:cubicBezTo>
                    <a:pt x="75" y="393"/>
                    <a:pt x="55" y="384"/>
                    <a:pt x="40" y="373"/>
                  </a:cubicBezTo>
                  <a:cubicBezTo>
                    <a:pt x="22" y="360"/>
                    <a:pt x="11" y="343"/>
                    <a:pt x="8" y="325"/>
                  </a:cubicBezTo>
                  <a:cubicBezTo>
                    <a:pt x="0" y="278"/>
                    <a:pt x="42" y="230"/>
                    <a:pt x="131" y="18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77" y="274"/>
                    <a:pt x="60" y="304"/>
                    <a:pt x="62" y="315"/>
                  </a:cubicBezTo>
                  <a:cubicBezTo>
                    <a:pt x="63" y="324"/>
                    <a:pt x="78" y="337"/>
                    <a:pt x="113" y="347"/>
                  </a:cubicBezTo>
                  <a:cubicBezTo>
                    <a:pt x="152" y="358"/>
                    <a:pt x="206" y="363"/>
                    <a:pt x="268" y="361"/>
                  </a:cubicBezTo>
                  <a:cubicBezTo>
                    <a:pt x="269" y="415"/>
                    <a:pt x="269" y="415"/>
                    <a:pt x="269" y="415"/>
                  </a:cubicBezTo>
                  <a:cubicBezTo>
                    <a:pt x="260" y="416"/>
                    <a:pt x="252" y="416"/>
                    <a:pt x="243" y="416"/>
                  </a:cubicBezTo>
                  <a:close/>
                  <a:moveTo>
                    <a:pt x="542" y="325"/>
                  </a:moveTo>
                  <a:cubicBezTo>
                    <a:pt x="533" y="326"/>
                    <a:pt x="474" y="337"/>
                    <a:pt x="474" y="337"/>
                  </a:cubicBezTo>
                  <a:cubicBezTo>
                    <a:pt x="373" y="243"/>
                    <a:pt x="373" y="243"/>
                    <a:pt x="373" y="243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99" y="352"/>
                    <a:pt x="399" y="352"/>
                    <a:pt x="399" y="352"/>
                  </a:cubicBezTo>
                  <a:cubicBezTo>
                    <a:pt x="348" y="360"/>
                    <a:pt x="348" y="360"/>
                    <a:pt x="348" y="360"/>
                  </a:cubicBezTo>
                  <a:cubicBezTo>
                    <a:pt x="293" y="325"/>
                    <a:pt x="293" y="325"/>
                    <a:pt x="293" y="325"/>
                  </a:cubicBezTo>
                  <a:cubicBezTo>
                    <a:pt x="283" y="325"/>
                    <a:pt x="283" y="325"/>
                    <a:pt x="283" y="325"/>
                  </a:cubicBezTo>
                  <a:cubicBezTo>
                    <a:pt x="315" y="390"/>
                    <a:pt x="315" y="390"/>
                    <a:pt x="315" y="390"/>
                  </a:cubicBezTo>
                  <a:cubicBezTo>
                    <a:pt x="306" y="462"/>
                    <a:pt x="306" y="462"/>
                    <a:pt x="306" y="462"/>
                  </a:cubicBezTo>
                  <a:cubicBezTo>
                    <a:pt x="315" y="458"/>
                    <a:pt x="315" y="458"/>
                    <a:pt x="315" y="458"/>
                  </a:cubicBezTo>
                  <a:cubicBezTo>
                    <a:pt x="354" y="408"/>
                    <a:pt x="354" y="408"/>
                    <a:pt x="354" y="408"/>
                  </a:cubicBezTo>
                  <a:cubicBezTo>
                    <a:pt x="354" y="408"/>
                    <a:pt x="532" y="375"/>
                    <a:pt x="550" y="372"/>
                  </a:cubicBezTo>
                  <a:cubicBezTo>
                    <a:pt x="569" y="369"/>
                    <a:pt x="576" y="360"/>
                    <a:pt x="573" y="343"/>
                  </a:cubicBezTo>
                  <a:cubicBezTo>
                    <a:pt x="570" y="327"/>
                    <a:pt x="558" y="322"/>
                    <a:pt x="542" y="325"/>
                  </a:cubicBezTo>
                  <a:close/>
                  <a:moveTo>
                    <a:pt x="408" y="407"/>
                  </a:moveTo>
                  <a:cubicBezTo>
                    <a:pt x="396" y="510"/>
                    <a:pt x="396" y="510"/>
                    <a:pt x="396" y="510"/>
                  </a:cubicBezTo>
                  <a:cubicBezTo>
                    <a:pt x="415" y="506"/>
                    <a:pt x="415" y="506"/>
                    <a:pt x="415" y="506"/>
                  </a:cubicBezTo>
                  <a:cubicBezTo>
                    <a:pt x="476" y="395"/>
                    <a:pt x="476" y="395"/>
                    <a:pt x="476" y="395"/>
                  </a:cubicBezTo>
                  <a:cubicBezTo>
                    <a:pt x="408" y="407"/>
                    <a:pt x="408" y="407"/>
                    <a:pt x="408" y="407"/>
                  </a:cubicBezTo>
                  <a:cubicBezTo>
                    <a:pt x="408" y="407"/>
                    <a:pt x="408" y="407"/>
                    <a:pt x="408" y="407"/>
                  </a:cubicBezTo>
                  <a:cubicBezTo>
                    <a:pt x="408" y="407"/>
                    <a:pt x="408" y="407"/>
                    <a:pt x="408" y="4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01485" y="0"/>
            <a:ext cx="3290515" cy="3436128"/>
            <a:chOff x="8901485" y="0"/>
            <a:chExt cx="3290515" cy="3436128"/>
          </a:xfrm>
        </p:grpSpPr>
        <p:grpSp>
          <p:nvGrpSpPr>
            <p:cNvPr id="45" name="组合 44"/>
            <p:cNvGrpSpPr/>
            <p:nvPr/>
          </p:nvGrpSpPr>
          <p:grpSpPr>
            <a:xfrm>
              <a:off x="8901485" y="0"/>
              <a:ext cx="3290515" cy="3436128"/>
              <a:chOff x="8901485" y="0"/>
              <a:chExt cx="3290515" cy="3436128"/>
            </a:xfrm>
            <a:solidFill>
              <a:srgbClr val="26313E"/>
            </a:solidFill>
          </p:grpSpPr>
          <p:sp>
            <p:nvSpPr>
              <p:cNvPr id="6" name="矩形 5"/>
              <p:cNvSpPr/>
              <p:nvPr/>
            </p:nvSpPr>
            <p:spPr>
              <a:xfrm>
                <a:off x="9131300" y="0"/>
                <a:ext cx="3060700" cy="3436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16200000">
                <a:off x="8775838" y="1586214"/>
                <a:ext cx="481110" cy="229815"/>
              </a:xfrm>
              <a:prstGeom prst="triangle">
                <a:avLst>
                  <a:gd name="adj" fmla="val 506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578027" y="1474775"/>
              <a:ext cx="2236510" cy="1561222"/>
              <a:chOff x="3052157" y="958509"/>
              <a:chExt cx="2236510" cy="1561222"/>
            </a:xfrm>
          </p:grpSpPr>
          <p:sp>
            <p:nvSpPr>
              <p:cNvPr id="30" name="Rectangle 96"/>
              <p:cNvSpPr/>
              <p:nvPr/>
            </p:nvSpPr>
            <p:spPr>
              <a:xfrm>
                <a:off x="3052157" y="1442128"/>
                <a:ext cx="2236510" cy="1077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1067" dirty="0">
                    <a:solidFill>
                      <a:prstClr val="white"/>
                    </a:solidFill>
                  </a:rPr>
    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052157" y="958509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点击此处输入标题</a:t>
                </a: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3166457" y="1356867"/>
                <a:ext cx="66582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Freeform 9"/>
            <p:cNvSpPr>
              <a:spLocks noEditPoints="1"/>
            </p:cNvSpPr>
            <p:nvPr/>
          </p:nvSpPr>
          <p:spPr bwMode="auto">
            <a:xfrm>
              <a:off x="10069216" y="166666"/>
              <a:ext cx="1201231" cy="1101747"/>
            </a:xfrm>
            <a:custGeom>
              <a:avLst/>
              <a:gdLst>
                <a:gd name="T0" fmla="*/ 383 w 803"/>
                <a:gd name="T1" fmla="*/ 383 h 728"/>
                <a:gd name="T2" fmla="*/ 474 w 803"/>
                <a:gd name="T3" fmla="*/ 346 h 728"/>
                <a:gd name="T4" fmla="*/ 474 w 803"/>
                <a:gd name="T5" fmla="*/ 310 h 728"/>
                <a:gd name="T6" fmla="*/ 480 w 803"/>
                <a:gd name="T7" fmla="*/ 232 h 728"/>
                <a:gd name="T8" fmla="*/ 454 w 803"/>
                <a:gd name="T9" fmla="*/ 206 h 728"/>
                <a:gd name="T10" fmla="*/ 274 w 803"/>
                <a:gd name="T11" fmla="*/ 206 h 728"/>
                <a:gd name="T12" fmla="*/ 249 w 803"/>
                <a:gd name="T13" fmla="*/ 232 h 728"/>
                <a:gd name="T14" fmla="*/ 255 w 803"/>
                <a:gd name="T15" fmla="*/ 310 h 728"/>
                <a:gd name="T16" fmla="*/ 255 w 803"/>
                <a:gd name="T17" fmla="*/ 346 h 728"/>
                <a:gd name="T18" fmla="*/ 346 w 803"/>
                <a:gd name="T19" fmla="*/ 383 h 728"/>
                <a:gd name="T20" fmla="*/ 237 w 803"/>
                <a:gd name="T21" fmla="*/ 401 h 728"/>
                <a:gd name="T22" fmla="*/ 346 w 803"/>
                <a:gd name="T23" fmla="*/ 419 h 728"/>
                <a:gd name="T24" fmla="*/ 364 w 803"/>
                <a:gd name="T25" fmla="*/ 528 h 728"/>
                <a:gd name="T26" fmla="*/ 383 w 803"/>
                <a:gd name="T27" fmla="*/ 419 h 728"/>
                <a:gd name="T28" fmla="*/ 492 w 803"/>
                <a:gd name="T29" fmla="*/ 401 h 728"/>
                <a:gd name="T30" fmla="*/ 795 w 803"/>
                <a:gd name="T31" fmla="*/ 279 h 728"/>
                <a:gd name="T32" fmla="*/ 726 w 803"/>
                <a:gd name="T33" fmla="*/ 323 h 728"/>
                <a:gd name="T34" fmla="*/ 622 w 803"/>
                <a:gd name="T35" fmla="*/ 107 h 728"/>
                <a:gd name="T36" fmla="*/ 364 w 803"/>
                <a:gd name="T37" fmla="*/ 0 h 728"/>
                <a:gd name="T38" fmla="*/ 107 w 803"/>
                <a:gd name="T39" fmla="*/ 107 h 728"/>
                <a:gd name="T40" fmla="*/ 0 w 803"/>
                <a:gd name="T41" fmla="*/ 364 h 728"/>
                <a:gd name="T42" fmla="*/ 107 w 803"/>
                <a:gd name="T43" fmla="*/ 621 h 728"/>
                <a:gd name="T44" fmla="*/ 364 w 803"/>
                <a:gd name="T45" fmla="*/ 728 h 728"/>
                <a:gd name="T46" fmla="*/ 622 w 803"/>
                <a:gd name="T47" fmla="*/ 621 h 728"/>
                <a:gd name="T48" fmla="*/ 596 w 803"/>
                <a:gd name="T49" fmla="*/ 596 h 728"/>
                <a:gd name="T50" fmla="*/ 133 w 803"/>
                <a:gd name="T51" fmla="*/ 596 h 728"/>
                <a:gd name="T52" fmla="*/ 133 w 803"/>
                <a:gd name="T53" fmla="*/ 132 h 728"/>
                <a:gd name="T54" fmla="*/ 596 w 803"/>
                <a:gd name="T55" fmla="*/ 132 h 728"/>
                <a:gd name="T56" fmla="*/ 650 w 803"/>
                <a:gd name="T57" fmla="*/ 279 h 728"/>
                <a:gd name="T58" fmla="*/ 624 w 803"/>
                <a:gd name="T59" fmla="*/ 304 h 728"/>
                <a:gd name="T60" fmla="*/ 710 w 803"/>
                <a:gd name="T61" fmla="*/ 382 h 728"/>
                <a:gd name="T62" fmla="*/ 795 w 803"/>
                <a:gd name="T63" fmla="*/ 304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3" h="728">
                  <a:moveTo>
                    <a:pt x="474" y="383"/>
                  </a:moveTo>
                  <a:cubicBezTo>
                    <a:pt x="383" y="383"/>
                    <a:pt x="383" y="383"/>
                    <a:pt x="383" y="383"/>
                  </a:cubicBezTo>
                  <a:cubicBezTo>
                    <a:pt x="383" y="346"/>
                    <a:pt x="383" y="346"/>
                    <a:pt x="383" y="346"/>
                  </a:cubicBezTo>
                  <a:cubicBezTo>
                    <a:pt x="474" y="346"/>
                    <a:pt x="474" y="346"/>
                    <a:pt x="474" y="346"/>
                  </a:cubicBezTo>
                  <a:cubicBezTo>
                    <a:pt x="484" y="346"/>
                    <a:pt x="492" y="338"/>
                    <a:pt x="492" y="328"/>
                  </a:cubicBezTo>
                  <a:cubicBezTo>
                    <a:pt x="492" y="318"/>
                    <a:pt x="484" y="310"/>
                    <a:pt x="474" y="310"/>
                  </a:cubicBezTo>
                  <a:cubicBezTo>
                    <a:pt x="402" y="310"/>
                    <a:pt x="402" y="310"/>
                    <a:pt x="402" y="310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87" y="225"/>
                    <a:pt x="487" y="213"/>
                    <a:pt x="480" y="206"/>
                  </a:cubicBezTo>
                  <a:cubicBezTo>
                    <a:pt x="473" y="199"/>
                    <a:pt x="462" y="199"/>
                    <a:pt x="454" y="206"/>
                  </a:cubicBezTo>
                  <a:cubicBezTo>
                    <a:pt x="364" y="296"/>
                    <a:pt x="364" y="296"/>
                    <a:pt x="364" y="296"/>
                  </a:cubicBezTo>
                  <a:cubicBezTo>
                    <a:pt x="274" y="206"/>
                    <a:pt x="274" y="206"/>
                    <a:pt x="274" y="206"/>
                  </a:cubicBezTo>
                  <a:cubicBezTo>
                    <a:pt x="267" y="199"/>
                    <a:pt x="256" y="199"/>
                    <a:pt x="249" y="206"/>
                  </a:cubicBezTo>
                  <a:cubicBezTo>
                    <a:pt x="242" y="213"/>
                    <a:pt x="242" y="225"/>
                    <a:pt x="249" y="232"/>
                  </a:cubicBezTo>
                  <a:cubicBezTo>
                    <a:pt x="327" y="310"/>
                    <a:pt x="327" y="310"/>
                    <a:pt x="327" y="310"/>
                  </a:cubicBezTo>
                  <a:cubicBezTo>
                    <a:pt x="255" y="310"/>
                    <a:pt x="255" y="310"/>
                    <a:pt x="255" y="310"/>
                  </a:cubicBezTo>
                  <a:cubicBezTo>
                    <a:pt x="245" y="310"/>
                    <a:pt x="237" y="318"/>
                    <a:pt x="237" y="328"/>
                  </a:cubicBezTo>
                  <a:cubicBezTo>
                    <a:pt x="237" y="338"/>
                    <a:pt x="245" y="346"/>
                    <a:pt x="255" y="346"/>
                  </a:cubicBezTo>
                  <a:cubicBezTo>
                    <a:pt x="346" y="346"/>
                    <a:pt x="346" y="346"/>
                    <a:pt x="346" y="346"/>
                  </a:cubicBezTo>
                  <a:cubicBezTo>
                    <a:pt x="346" y="383"/>
                    <a:pt x="346" y="383"/>
                    <a:pt x="346" y="383"/>
                  </a:cubicBezTo>
                  <a:cubicBezTo>
                    <a:pt x="255" y="383"/>
                    <a:pt x="255" y="383"/>
                    <a:pt x="255" y="383"/>
                  </a:cubicBezTo>
                  <a:cubicBezTo>
                    <a:pt x="245" y="383"/>
                    <a:pt x="237" y="391"/>
                    <a:pt x="237" y="401"/>
                  </a:cubicBezTo>
                  <a:cubicBezTo>
                    <a:pt x="237" y="411"/>
                    <a:pt x="245" y="419"/>
                    <a:pt x="255" y="419"/>
                  </a:cubicBezTo>
                  <a:cubicBezTo>
                    <a:pt x="346" y="419"/>
                    <a:pt x="346" y="419"/>
                    <a:pt x="346" y="419"/>
                  </a:cubicBezTo>
                  <a:cubicBezTo>
                    <a:pt x="346" y="510"/>
                    <a:pt x="346" y="510"/>
                    <a:pt x="346" y="510"/>
                  </a:cubicBezTo>
                  <a:cubicBezTo>
                    <a:pt x="346" y="520"/>
                    <a:pt x="354" y="528"/>
                    <a:pt x="364" y="528"/>
                  </a:cubicBezTo>
                  <a:cubicBezTo>
                    <a:pt x="375" y="528"/>
                    <a:pt x="383" y="520"/>
                    <a:pt x="383" y="510"/>
                  </a:cubicBezTo>
                  <a:cubicBezTo>
                    <a:pt x="383" y="419"/>
                    <a:pt x="383" y="419"/>
                    <a:pt x="383" y="419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84" y="419"/>
                    <a:pt x="492" y="411"/>
                    <a:pt x="492" y="401"/>
                  </a:cubicBezTo>
                  <a:cubicBezTo>
                    <a:pt x="492" y="391"/>
                    <a:pt x="484" y="383"/>
                    <a:pt x="474" y="383"/>
                  </a:cubicBezTo>
                  <a:close/>
                  <a:moveTo>
                    <a:pt x="795" y="279"/>
                  </a:moveTo>
                  <a:cubicBezTo>
                    <a:pt x="788" y="272"/>
                    <a:pt x="777" y="272"/>
                    <a:pt x="770" y="279"/>
                  </a:cubicBezTo>
                  <a:cubicBezTo>
                    <a:pt x="726" y="323"/>
                    <a:pt x="726" y="323"/>
                    <a:pt x="726" y="323"/>
                  </a:cubicBezTo>
                  <a:cubicBezTo>
                    <a:pt x="722" y="290"/>
                    <a:pt x="714" y="258"/>
                    <a:pt x="701" y="227"/>
                  </a:cubicBezTo>
                  <a:cubicBezTo>
                    <a:pt x="683" y="182"/>
                    <a:pt x="656" y="141"/>
                    <a:pt x="622" y="107"/>
                  </a:cubicBezTo>
                  <a:cubicBezTo>
                    <a:pt x="587" y="72"/>
                    <a:pt x="546" y="45"/>
                    <a:pt x="501" y="27"/>
                  </a:cubicBezTo>
                  <a:cubicBezTo>
                    <a:pt x="458" y="9"/>
                    <a:pt x="411" y="0"/>
                    <a:pt x="364" y="0"/>
                  </a:cubicBezTo>
                  <a:cubicBezTo>
                    <a:pt x="317" y="0"/>
                    <a:pt x="271" y="9"/>
                    <a:pt x="227" y="27"/>
                  </a:cubicBezTo>
                  <a:cubicBezTo>
                    <a:pt x="182" y="45"/>
                    <a:pt x="142" y="72"/>
                    <a:pt x="107" y="107"/>
                  </a:cubicBezTo>
                  <a:cubicBezTo>
                    <a:pt x="72" y="141"/>
                    <a:pt x="45" y="182"/>
                    <a:pt x="27" y="227"/>
                  </a:cubicBezTo>
                  <a:cubicBezTo>
                    <a:pt x="9" y="271"/>
                    <a:pt x="0" y="317"/>
                    <a:pt x="0" y="364"/>
                  </a:cubicBezTo>
                  <a:cubicBezTo>
                    <a:pt x="0" y="411"/>
                    <a:pt x="9" y="457"/>
                    <a:pt x="27" y="501"/>
                  </a:cubicBezTo>
                  <a:cubicBezTo>
                    <a:pt x="45" y="546"/>
                    <a:pt x="72" y="587"/>
                    <a:pt x="107" y="621"/>
                  </a:cubicBezTo>
                  <a:cubicBezTo>
                    <a:pt x="142" y="656"/>
                    <a:pt x="182" y="683"/>
                    <a:pt x="227" y="701"/>
                  </a:cubicBezTo>
                  <a:cubicBezTo>
                    <a:pt x="271" y="719"/>
                    <a:pt x="317" y="728"/>
                    <a:pt x="364" y="728"/>
                  </a:cubicBezTo>
                  <a:cubicBezTo>
                    <a:pt x="411" y="728"/>
                    <a:pt x="458" y="719"/>
                    <a:pt x="501" y="701"/>
                  </a:cubicBezTo>
                  <a:cubicBezTo>
                    <a:pt x="546" y="683"/>
                    <a:pt x="587" y="656"/>
                    <a:pt x="622" y="621"/>
                  </a:cubicBezTo>
                  <a:cubicBezTo>
                    <a:pt x="629" y="614"/>
                    <a:pt x="629" y="603"/>
                    <a:pt x="622" y="596"/>
                  </a:cubicBezTo>
                  <a:cubicBezTo>
                    <a:pt x="614" y="589"/>
                    <a:pt x="603" y="589"/>
                    <a:pt x="596" y="596"/>
                  </a:cubicBezTo>
                  <a:cubicBezTo>
                    <a:pt x="534" y="658"/>
                    <a:pt x="452" y="692"/>
                    <a:pt x="364" y="692"/>
                  </a:cubicBezTo>
                  <a:cubicBezTo>
                    <a:pt x="277" y="692"/>
                    <a:pt x="194" y="658"/>
                    <a:pt x="133" y="596"/>
                  </a:cubicBezTo>
                  <a:cubicBezTo>
                    <a:pt x="71" y="534"/>
                    <a:pt x="37" y="452"/>
                    <a:pt x="37" y="364"/>
                  </a:cubicBezTo>
                  <a:cubicBezTo>
                    <a:pt x="37" y="277"/>
                    <a:pt x="71" y="194"/>
                    <a:pt x="133" y="132"/>
                  </a:cubicBezTo>
                  <a:cubicBezTo>
                    <a:pt x="194" y="71"/>
                    <a:pt x="277" y="37"/>
                    <a:pt x="364" y="37"/>
                  </a:cubicBezTo>
                  <a:cubicBezTo>
                    <a:pt x="452" y="37"/>
                    <a:pt x="534" y="71"/>
                    <a:pt x="596" y="132"/>
                  </a:cubicBezTo>
                  <a:cubicBezTo>
                    <a:pt x="646" y="183"/>
                    <a:pt x="678" y="247"/>
                    <a:pt x="688" y="317"/>
                  </a:cubicBezTo>
                  <a:cubicBezTo>
                    <a:pt x="650" y="279"/>
                    <a:pt x="650" y="279"/>
                    <a:pt x="650" y="279"/>
                  </a:cubicBezTo>
                  <a:cubicBezTo>
                    <a:pt x="643" y="272"/>
                    <a:pt x="631" y="272"/>
                    <a:pt x="624" y="279"/>
                  </a:cubicBezTo>
                  <a:cubicBezTo>
                    <a:pt x="617" y="286"/>
                    <a:pt x="617" y="297"/>
                    <a:pt x="624" y="304"/>
                  </a:cubicBezTo>
                  <a:cubicBezTo>
                    <a:pt x="697" y="377"/>
                    <a:pt x="697" y="377"/>
                    <a:pt x="697" y="377"/>
                  </a:cubicBezTo>
                  <a:cubicBezTo>
                    <a:pt x="701" y="381"/>
                    <a:pt x="705" y="382"/>
                    <a:pt x="710" y="382"/>
                  </a:cubicBezTo>
                  <a:cubicBezTo>
                    <a:pt x="715" y="382"/>
                    <a:pt x="719" y="381"/>
                    <a:pt x="723" y="377"/>
                  </a:cubicBezTo>
                  <a:cubicBezTo>
                    <a:pt x="795" y="304"/>
                    <a:pt x="795" y="304"/>
                    <a:pt x="795" y="304"/>
                  </a:cubicBezTo>
                  <a:cubicBezTo>
                    <a:pt x="803" y="297"/>
                    <a:pt x="803" y="286"/>
                    <a:pt x="795" y="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6350" y="3429000"/>
            <a:ext cx="3296762" cy="3429000"/>
            <a:chOff x="-6350" y="3429000"/>
            <a:chExt cx="3296762" cy="3429000"/>
          </a:xfrm>
        </p:grpSpPr>
        <p:grpSp>
          <p:nvGrpSpPr>
            <p:cNvPr id="47" name="组合 46"/>
            <p:cNvGrpSpPr/>
            <p:nvPr/>
          </p:nvGrpSpPr>
          <p:grpSpPr>
            <a:xfrm>
              <a:off x="-6350" y="3429000"/>
              <a:ext cx="3296762" cy="3429000"/>
              <a:chOff x="-6350" y="3429000"/>
              <a:chExt cx="3296762" cy="3429000"/>
            </a:xfrm>
            <a:solidFill>
              <a:srgbClr val="26313E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-6350" y="3429000"/>
                <a:ext cx="3060700" cy="3429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5400000">
                <a:off x="2934950" y="5032157"/>
                <a:ext cx="481110" cy="229815"/>
              </a:xfrm>
              <a:prstGeom prst="triangle">
                <a:avLst>
                  <a:gd name="adj" fmla="val 506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92100" y="5030775"/>
              <a:ext cx="2368422" cy="1561222"/>
              <a:chOff x="2903880" y="958509"/>
              <a:chExt cx="2368422" cy="1561222"/>
            </a:xfrm>
          </p:grpSpPr>
          <p:sp>
            <p:nvSpPr>
              <p:cNvPr id="34" name="Rectangle 96"/>
              <p:cNvSpPr/>
              <p:nvPr/>
            </p:nvSpPr>
            <p:spPr>
              <a:xfrm>
                <a:off x="2903880" y="1442128"/>
                <a:ext cx="2315523" cy="1077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r"/>
                <a:r>
                  <a:rPr lang="zh-CN" altLang="en-US" sz="1067" dirty="0">
                    <a:solidFill>
                      <a:prstClr val="white"/>
                    </a:solidFill>
                  </a:rPr>
    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035792" y="958509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点击此处输入标题</a:t>
                </a:r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4428161" y="1356867"/>
                <a:ext cx="66582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Freeform 13"/>
            <p:cNvSpPr>
              <a:spLocks noEditPoints="1"/>
            </p:cNvSpPr>
            <p:nvPr/>
          </p:nvSpPr>
          <p:spPr bwMode="auto">
            <a:xfrm>
              <a:off x="990737" y="3692186"/>
              <a:ext cx="1066525" cy="1082530"/>
            </a:xfrm>
            <a:custGeom>
              <a:avLst/>
              <a:gdLst>
                <a:gd name="T0" fmla="*/ 220 w 727"/>
                <a:gd name="T1" fmla="*/ 257 h 730"/>
                <a:gd name="T2" fmla="*/ 208 w 727"/>
                <a:gd name="T3" fmla="*/ 252 h 730"/>
                <a:gd name="T4" fmla="*/ 208 w 727"/>
                <a:gd name="T5" fmla="*/ 226 h 730"/>
                <a:gd name="T6" fmla="*/ 426 w 727"/>
                <a:gd name="T7" fmla="*/ 8 h 730"/>
                <a:gd name="T8" fmla="*/ 451 w 727"/>
                <a:gd name="T9" fmla="*/ 8 h 730"/>
                <a:gd name="T10" fmla="*/ 631 w 727"/>
                <a:gd name="T11" fmla="*/ 188 h 730"/>
                <a:gd name="T12" fmla="*/ 636 w 727"/>
                <a:gd name="T13" fmla="*/ 200 h 730"/>
                <a:gd name="T14" fmla="*/ 631 w 727"/>
                <a:gd name="T15" fmla="*/ 213 h 730"/>
                <a:gd name="T16" fmla="*/ 592 w 727"/>
                <a:gd name="T17" fmla="*/ 252 h 730"/>
                <a:gd name="T18" fmla="*/ 567 w 727"/>
                <a:gd name="T19" fmla="*/ 252 h 730"/>
                <a:gd name="T20" fmla="*/ 567 w 727"/>
                <a:gd name="T21" fmla="*/ 226 h 730"/>
                <a:gd name="T22" fmla="*/ 592 w 727"/>
                <a:gd name="T23" fmla="*/ 200 h 730"/>
                <a:gd name="T24" fmla="*/ 438 w 727"/>
                <a:gd name="T25" fmla="*/ 47 h 730"/>
                <a:gd name="T26" fmla="*/ 233 w 727"/>
                <a:gd name="T27" fmla="*/ 252 h 730"/>
                <a:gd name="T28" fmla="*/ 220 w 727"/>
                <a:gd name="T29" fmla="*/ 257 h 730"/>
                <a:gd name="T30" fmla="*/ 145 w 727"/>
                <a:gd name="T31" fmla="*/ 257 h 730"/>
                <a:gd name="T32" fmla="*/ 136 w 727"/>
                <a:gd name="T33" fmla="*/ 255 h 730"/>
                <a:gd name="T34" fmla="*/ 129 w 727"/>
                <a:gd name="T35" fmla="*/ 230 h 730"/>
                <a:gd name="T36" fmla="*/ 256 w 727"/>
                <a:gd name="T37" fmla="*/ 11 h 730"/>
                <a:gd name="T38" fmla="*/ 281 w 727"/>
                <a:gd name="T39" fmla="*/ 5 h 730"/>
                <a:gd name="T40" fmla="*/ 387 w 727"/>
                <a:gd name="T41" fmla="*/ 66 h 730"/>
                <a:gd name="T42" fmla="*/ 394 w 727"/>
                <a:gd name="T43" fmla="*/ 90 h 730"/>
                <a:gd name="T44" fmla="*/ 369 w 727"/>
                <a:gd name="T45" fmla="*/ 97 h 730"/>
                <a:gd name="T46" fmla="*/ 278 w 727"/>
                <a:gd name="T47" fmla="*/ 45 h 730"/>
                <a:gd name="T48" fmla="*/ 160 w 727"/>
                <a:gd name="T49" fmla="*/ 248 h 730"/>
                <a:gd name="T50" fmla="*/ 145 w 727"/>
                <a:gd name="T51" fmla="*/ 257 h 730"/>
                <a:gd name="T52" fmla="*/ 636 w 727"/>
                <a:gd name="T53" fmla="*/ 730 h 730"/>
                <a:gd name="T54" fmla="*/ 91 w 727"/>
                <a:gd name="T55" fmla="*/ 730 h 730"/>
                <a:gd name="T56" fmla="*/ 0 w 727"/>
                <a:gd name="T57" fmla="*/ 639 h 730"/>
                <a:gd name="T58" fmla="*/ 0 w 727"/>
                <a:gd name="T59" fmla="*/ 312 h 730"/>
                <a:gd name="T60" fmla="*/ 91 w 727"/>
                <a:gd name="T61" fmla="*/ 221 h 730"/>
                <a:gd name="T62" fmla="*/ 636 w 727"/>
                <a:gd name="T63" fmla="*/ 221 h 730"/>
                <a:gd name="T64" fmla="*/ 727 w 727"/>
                <a:gd name="T65" fmla="*/ 312 h 730"/>
                <a:gd name="T66" fmla="*/ 727 w 727"/>
                <a:gd name="T67" fmla="*/ 639 h 730"/>
                <a:gd name="T68" fmla="*/ 636 w 727"/>
                <a:gd name="T69" fmla="*/ 730 h 730"/>
                <a:gd name="T70" fmla="*/ 91 w 727"/>
                <a:gd name="T71" fmla="*/ 257 h 730"/>
                <a:gd name="T72" fmla="*/ 36 w 727"/>
                <a:gd name="T73" fmla="*/ 312 h 730"/>
                <a:gd name="T74" fmla="*/ 36 w 727"/>
                <a:gd name="T75" fmla="*/ 639 h 730"/>
                <a:gd name="T76" fmla="*/ 91 w 727"/>
                <a:gd name="T77" fmla="*/ 693 h 730"/>
                <a:gd name="T78" fmla="*/ 636 w 727"/>
                <a:gd name="T79" fmla="*/ 693 h 730"/>
                <a:gd name="T80" fmla="*/ 691 w 727"/>
                <a:gd name="T81" fmla="*/ 639 h 730"/>
                <a:gd name="T82" fmla="*/ 691 w 727"/>
                <a:gd name="T83" fmla="*/ 312 h 730"/>
                <a:gd name="T84" fmla="*/ 636 w 727"/>
                <a:gd name="T85" fmla="*/ 257 h 730"/>
                <a:gd name="T86" fmla="*/ 91 w 727"/>
                <a:gd name="T87" fmla="*/ 257 h 730"/>
                <a:gd name="T88" fmla="*/ 582 w 727"/>
                <a:gd name="T89" fmla="*/ 548 h 730"/>
                <a:gd name="T90" fmla="*/ 509 w 727"/>
                <a:gd name="T91" fmla="*/ 475 h 730"/>
                <a:gd name="T92" fmla="*/ 582 w 727"/>
                <a:gd name="T93" fmla="*/ 402 h 730"/>
                <a:gd name="T94" fmla="*/ 654 w 727"/>
                <a:gd name="T95" fmla="*/ 475 h 730"/>
                <a:gd name="T96" fmla="*/ 582 w 727"/>
                <a:gd name="T97" fmla="*/ 548 h 730"/>
                <a:gd name="T98" fmla="*/ 582 w 727"/>
                <a:gd name="T99" fmla="*/ 439 h 730"/>
                <a:gd name="T100" fmla="*/ 545 w 727"/>
                <a:gd name="T101" fmla="*/ 475 h 730"/>
                <a:gd name="T102" fmla="*/ 582 w 727"/>
                <a:gd name="T103" fmla="*/ 512 h 730"/>
                <a:gd name="T104" fmla="*/ 618 w 727"/>
                <a:gd name="T105" fmla="*/ 475 h 730"/>
                <a:gd name="T106" fmla="*/ 582 w 727"/>
                <a:gd name="T107" fmla="*/ 43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7" h="730">
                  <a:moveTo>
                    <a:pt x="220" y="257"/>
                  </a:moveTo>
                  <a:cubicBezTo>
                    <a:pt x="216" y="257"/>
                    <a:pt x="211" y="255"/>
                    <a:pt x="208" y="252"/>
                  </a:cubicBezTo>
                  <a:cubicBezTo>
                    <a:pt x="200" y="245"/>
                    <a:pt x="200" y="233"/>
                    <a:pt x="208" y="226"/>
                  </a:cubicBezTo>
                  <a:cubicBezTo>
                    <a:pt x="426" y="8"/>
                    <a:pt x="426" y="8"/>
                    <a:pt x="426" y="8"/>
                  </a:cubicBezTo>
                  <a:cubicBezTo>
                    <a:pt x="433" y="1"/>
                    <a:pt x="444" y="1"/>
                    <a:pt x="451" y="8"/>
                  </a:cubicBezTo>
                  <a:cubicBezTo>
                    <a:pt x="631" y="188"/>
                    <a:pt x="631" y="188"/>
                    <a:pt x="631" y="188"/>
                  </a:cubicBezTo>
                  <a:cubicBezTo>
                    <a:pt x="634" y="191"/>
                    <a:pt x="636" y="196"/>
                    <a:pt x="636" y="200"/>
                  </a:cubicBezTo>
                  <a:cubicBezTo>
                    <a:pt x="636" y="205"/>
                    <a:pt x="634" y="210"/>
                    <a:pt x="631" y="213"/>
                  </a:cubicBezTo>
                  <a:cubicBezTo>
                    <a:pt x="592" y="252"/>
                    <a:pt x="592" y="252"/>
                    <a:pt x="592" y="252"/>
                  </a:cubicBezTo>
                  <a:cubicBezTo>
                    <a:pt x="585" y="259"/>
                    <a:pt x="574" y="259"/>
                    <a:pt x="567" y="252"/>
                  </a:cubicBezTo>
                  <a:cubicBezTo>
                    <a:pt x="559" y="245"/>
                    <a:pt x="559" y="233"/>
                    <a:pt x="567" y="226"/>
                  </a:cubicBezTo>
                  <a:cubicBezTo>
                    <a:pt x="592" y="200"/>
                    <a:pt x="592" y="200"/>
                    <a:pt x="592" y="200"/>
                  </a:cubicBezTo>
                  <a:cubicBezTo>
                    <a:pt x="438" y="47"/>
                    <a:pt x="438" y="47"/>
                    <a:pt x="438" y="47"/>
                  </a:cubicBezTo>
                  <a:cubicBezTo>
                    <a:pt x="233" y="252"/>
                    <a:pt x="233" y="252"/>
                    <a:pt x="233" y="252"/>
                  </a:cubicBezTo>
                  <a:cubicBezTo>
                    <a:pt x="230" y="255"/>
                    <a:pt x="225" y="257"/>
                    <a:pt x="220" y="257"/>
                  </a:cubicBezTo>
                  <a:close/>
                  <a:moveTo>
                    <a:pt x="145" y="257"/>
                  </a:moveTo>
                  <a:cubicBezTo>
                    <a:pt x="142" y="257"/>
                    <a:pt x="138" y="256"/>
                    <a:pt x="136" y="255"/>
                  </a:cubicBezTo>
                  <a:cubicBezTo>
                    <a:pt x="127" y="250"/>
                    <a:pt x="124" y="238"/>
                    <a:pt x="129" y="230"/>
                  </a:cubicBezTo>
                  <a:cubicBezTo>
                    <a:pt x="256" y="11"/>
                    <a:pt x="256" y="11"/>
                    <a:pt x="256" y="11"/>
                  </a:cubicBezTo>
                  <a:cubicBezTo>
                    <a:pt x="261" y="3"/>
                    <a:pt x="272" y="0"/>
                    <a:pt x="281" y="5"/>
                  </a:cubicBezTo>
                  <a:cubicBezTo>
                    <a:pt x="387" y="66"/>
                    <a:pt x="387" y="66"/>
                    <a:pt x="387" y="66"/>
                  </a:cubicBezTo>
                  <a:cubicBezTo>
                    <a:pt x="396" y="71"/>
                    <a:pt x="399" y="82"/>
                    <a:pt x="394" y="90"/>
                  </a:cubicBezTo>
                  <a:cubicBezTo>
                    <a:pt x="389" y="99"/>
                    <a:pt x="377" y="102"/>
                    <a:pt x="369" y="97"/>
                  </a:cubicBezTo>
                  <a:cubicBezTo>
                    <a:pt x="278" y="45"/>
                    <a:pt x="278" y="45"/>
                    <a:pt x="278" y="45"/>
                  </a:cubicBezTo>
                  <a:cubicBezTo>
                    <a:pt x="160" y="248"/>
                    <a:pt x="160" y="248"/>
                    <a:pt x="160" y="248"/>
                  </a:cubicBezTo>
                  <a:cubicBezTo>
                    <a:pt x="157" y="254"/>
                    <a:pt x="151" y="257"/>
                    <a:pt x="145" y="257"/>
                  </a:cubicBezTo>
                  <a:close/>
                  <a:moveTo>
                    <a:pt x="636" y="730"/>
                  </a:moveTo>
                  <a:cubicBezTo>
                    <a:pt x="91" y="730"/>
                    <a:pt x="91" y="730"/>
                    <a:pt x="91" y="730"/>
                  </a:cubicBezTo>
                  <a:cubicBezTo>
                    <a:pt x="41" y="730"/>
                    <a:pt x="0" y="689"/>
                    <a:pt x="0" y="639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261"/>
                    <a:pt x="41" y="221"/>
                    <a:pt x="91" y="221"/>
                  </a:cubicBezTo>
                  <a:cubicBezTo>
                    <a:pt x="636" y="221"/>
                    <a:pt x="636" y="221"/>
                    <a:pt x="636" y="221"/>
                  </a:cubicBezTo>
                  <a:cubicBezTo>
                    <a:pt x="686" y="221"/>
                    <a:pt x="727" y="261"/>
                    <a:pt x="727" y="312"/>
                  </a:cubicBezTo>
                  <a:cubicBezTo>
                    <a:pt x="727" y="639"/>
                    <a:pt x="727" y="639"/>
                    <a:pt x="727" y="639"/>
                  </a:cubicBezTo>
                  <a:cubicBezTo>
                    <a:pt x="727" y="689"/>
                    <a:pt x="686" y="730"/>
                    <a:pt x="636" y="730"/>
                  </a:cubicBezTo>
                  <a:close/>
                  <a:moveTo>
                    <a:pt x="91" y="257"/>
                  </a:moveTo>
                  <a:cubicBezTo>
                    <a:pt x="61" y="257"/>
                    <a:pt x="36" y="281"/>
                    <a:pt x="36" y="312"/>
                  </a:cubicBezTo>
                  <a:cubicBezTo>
                    <a:pt x="36" y="639"/>
                    <a:pt x="36" y="639"/>
                    <a:pt x="36" y="639"/>
                  </a:cubicBezTo>
                  <a:cubicBezTo>
                    <a:pt x="36" y="669"/>
                    <a:pt x="61" y="693"/>
                    <a:pt x="91" y="693"/>
                  </a:cubicBezTo>
                  <a:cubicBezTo>
                    <a:pt x="636" y="693"/>
                    <a:pt x="636" y="693"/>
                    <a:pt x="636" y="693"/>
                  </a:cubicBezTo>
                  <a:cubicBezTo>
                    <a:pt x="666" y="693"/>
                    <a:pt x="691" y="669"/>
                    <a:pt x="691" y="639"/>
                  </a:cubicBezTo>
                  <a:cubicBezTo>
                    <a:pt x="691" y="312"/>
                    <a:pt x="691" y="312"/>
                    <a:pt x="691" y="312"/>
                  </a:cubicBezTo>
                  <a:cubicBezTo>
                    <a:pt x="691" y="281"/>
                    <a:pt x="666" y="257"/>
                    <a:pt x="636" y="257"/>
                  </a:cubicBezTo>
                  <a:lnTo>
                    <a:pt x="91" y="257"/>
                  </a:lnTo>
                  <a:close/>
                  <a:moveTo>
                    <a:pt x="582" y="548"/>
                  </a:moveTo>
                  <a:cubicBezTo>
                    <a:pt x="542" y="548"/>
                    <a:pt x="509" y="515"/>
                    <a:pt x="509" y="475"/>
                  </a:cubicBezTo>
                  <a:cubicBezTo>
                    <a:pt x="509" y="435"/>
                    <a:pt x="542" y="402"/>
                    <a:pt x="582" y="402"/>
                  </a:cubicBezTo>
                  <a:cubicBezTo>
                    <a:pt x="622" y="402"/>
                    <a:pt x="654" y="435"/>
                    <a:pt x="654" y="475"/>
                  </a:cubicBezTo>
                  <a:cubicBezTo>
                    <a:pt x="654" y="515"/>
                    <a:pt x="622" y="548"/>
                    <a:pt x="582" y="548"/>
                  </a:cubicBezTo>
                  <a:close/>
                  <a:moveTo>
                    <a:pt x="582" y="439"/>
                  </a:moveTo>
                  <a:cubicBezTo>
                    <a:pt x="562" y="439"/>
                    <a:pt x="545" y="455"/>
                    <a:pt x="545" y="475"/>
                  </a:cubicBezTo>
                  <a:cubicBezTo>
                    <a:pt x="545" y="495"/>
                    <a:pt x="562" y="512"/>
                    <a:pt x="582" y="512"/>
                  </a:cubicBezTo>
                  <a:cubicBezTo>
                    <a:pt x="602" y="512"/>
                    <a:pt x="618" y="495"/>
                    <a:pt x="618" y="475"/>
                  </a:cubicBezTo>
                  <a:cubicBezTo>
                    <a:pt x="618" y="455"/>
                    <a:pt x="602" y="439"/>
                    <a:pt x="582" y="4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21399" y="3416300"/>
            <a:ext cx="3239716" cy="3441700"/>
            <a:chOff x="6121399" y="3416300"/>
            <a:chExt cx="3239716" cy="3441700"/>
          </a:xfrm>
        </p:grpSpPr>
        <p:grpSp>
          <p:nvGrpSpPr>
            <p:cNvPr id="48" name="组合 47"/>
            <p:cNvGrpSpPr/>
            <p:nvPr/>
          </p:nvGrpSpPr>
          <p:grpSpPr>
            <a:xfrm>
              <a:off x="6121399" y="3416300"/>
              <a:ext cx="3239716" cy="3441700"/>
              <a:chOff x="6121399" y="3416300"/>
              <a:chExt cx="3239716" cy="3441700"/>
            </a:xfrm>
            <a:solidFill>
              <a:srgbClr val="26313E"/>
            </a:solidFill>
          </p:grpSpPr>
          <p:sp>
            <p:nvSpPr>
              <p:cNvPr id="8" name="矩形 7"/>
              <p:cNvSpPr/>
              <p:nvPr/>
            </p:nvSpPr>
            <p:spPr>
              <a:xfrm>
                <a:off x="6121399" y="3416300"/>
                <a:ext cx="3009901" cy="34417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5400000">
                <a:off x="9005653" y="5032159"/>
                <a:ext cx="481110" cy="229815"/>
              </a:xfrm>
              <a:prstGeom prst="triangle">
                <a:avLst>
                  <a:gd name="adj" fmla="val 506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6419951" y="5030775"/>
              <a:ext cx="2339746" cy="1561222"/>
              <a:chOff x="2932556" y="958509"/>
              <a:chExt cx="2339746" cy="1561222"/>
            </a:xfrm>
          </p:grpSpPr>
          <p:sp>
            <p:nvSpPr>
              <p:cNvPr id="38" name="Rectangle 96"/>
              <p:cNvSpPr/>
              <p:nvPr/>
            </p:nvSpPr>
            <p:spPr>
              <a:xfrm>
                <a:off x="2932556" y="1442128"/>
                <a:ext cx="2286847" cy="1077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r"/>
                <a:r>
                  <a:rPr lang="zh-CN" altLang="en-US" sz="1067" dirty="0">
                    <a:solidFill>
                      <a:prstClr val="white"/>
                    </a:solidFill>
                  </a:rPr>
    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035792" y="958509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+mn-ea"/>
                  </a:rPr>
                  <a:t>点击此处输入标题</a:t>
                </a: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4428161" y="1356867"/>
                <a:ext cx="66582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Freeform 17"/>
            <p:cNvSpPr>
              <a:spLocks noEditPoints="1"/>
            </p:cNvSpPr>
            <p:nvPr/>
          </p:nvSpPr>
          <p:spPr bwMode="auto">
            <a:xfrm>
              <a:off x="6975022" y="3692186"/>
              <a:ext cx="1309106" cy="1082530"/>
            </a:xfrm>
            <a:custGeom>
              <a:avLst/>
              <a:gdLst>
                <a:gd name="T0" fmla="*/ 0 w 800"/>
                <a:gd name="T1" fmla="*/ 473 h 654"/>
                <a:gd name="T2" fmla="*/ 90 w 800"/>
                <a:gd name="T3" fmla="*/ 0 h 654"/>
                <a:gd name="T4" fmla="*/ 509 w 800"/>
                <a:gd name="T5" fmla="*/ 91 h 654"/>
                <a:gd name="T6" fmla="*/ 490 w 800"/>
                <a:gd name="T7" fmla="*/ 527 h 654"/>
                <a:gd name="T8" fmla="*/ 472 w 800"/>
                <a:gd name="T9" fmla="*/ 91 h 654"/>
                <a:gd name="T10" fmla="*/ 90 w 800"/>
                <a:gd name="T11" fmla="*/ 36 h 654"/>
                <a:gd name="T12" fmla="*/ 36 w 800"/>
                <a:gd name="T13" fmla="*/ 473 h 654"/>
                <a:gd name="T14" fmla="*/ 109 w 800"/>
                <a:gd name="T15" fmla="*/ 545 h 654"/>
                <a:gd name="T16" fmla="*/ 490 w 800"/>
                <a:gd name="T17" fmla="*/ 563 h 654"/>
                <a:gd name="T18" fmla="*/ 290 w 800"/>
                <a:gd name="T19" fmla="*/ 545 h 654"/>
                <a:gd name="T20" fmla="*/ 490 w 800"/>
                <a:gd name="T21" fmla="*/ 527 h 654"/>
                <a:gd name="T22" fmla="*/ 490 w 800"/>
                <a:gd name="T23" fmla="*/ 563 h 654"/>
                <a:gd name="T24" fmla="*/ 709 w 800"/>
                <a:gd name="T25" fmla="*/ 563 h 654"/>
                <a:gd name="T26" fmla="*/ 709 w 800"/>
                <a:gd name="T27" fmla="*/ 527 h 654"/>
                <a:gd name="T28" fmla="*/ 763 w 800"/>
                <a:gd name="T29" fmla="*/ 509 h 654"/>
                <a:gd name="T30" fmla="*/ 745 w 800"/>
                <a:gd name="T31" fmla="*/ 327 h 654"/>
                <a:gd name="T32" fmla="*/ 636 w 800"/>
                <a:gd name="T33" fmla="*/ 218 h 654"/>
                <a:gd name="T34" fmla="*/ 490 w 800"/>
                <a:gd name="T35" fmla="*/ 200 h 654"/>
                <a:gd name="T36" fmla="*/ 636 w 800"/>
                <a:gd name="T37" fmla="*/ 182 h 654"/>
                <a:gd name="T38" fmla="*/ 774 w 800"/>
                <a:gd name="T39" fmla="*/ 305 h 654"/>
                <a:gd name="T40" fmla="*/ 800 w 800"/>
                <a:gd name="T41" fmla="*/ 509 h 654"/>
                <a:gd name="T42" fmla="*/ 745 w 800"/>
                <a:gd name="T43" fmla="*/ 400 h 654"/>
                <a:gd name="T44" fmla="*/ 563 w 800"/>
                <a:gd name="T45" fmla="*/ 363 h 654"/>
                <a:gd name="T46" fmla="*/ 600 w 800"/>
                <a:gd name="T47" fmla="*/ 254 h 654"/>
                <a:gd name="T48" fmla="*/ 709 w 800"/>
                <a:gd name="T49" fmla="*/ 273 h 654"/>
                <a:gd name="T50" fmla="*/ 600 w 800"/>
                <a:gd name="T51" fmla="*/ 291 h 654"/>
                <a:gd name="T52" fmla="*/ 745 w 800"/>
                <a:gd name="T53" fmla="*/ 363 h 654"/>
                <a:gd name="T54" fmla="*/ 745 w 800"/>
                <a:gd name="T55" fmla="*/ 400 h 654"/>
                <a:gd name="T56" fmla="*/ 109 w 800"/>
                <a:gd name="T57" fmla="*/ 563 h 654"/>
                <a:gd name="T58" fmla="*/ 290 w 800"/>
                <a:gd name="T59" fmla="*/ 563 h 654"/>
                <a:gd name="T60" fmla="*/ 200 w 800"/>
                <a:gd name="T61" fmla="*/ 509 h 654"/>
                <a:gd name="T62" fmla="*/ 200 w 800"/>
                <a:gd name="T63" fmla="*/ 618 h 654"/>
                <a:gd name="T64" fmla="*/ 200 w 800"/>
                <a:gd name="T65" fmla="*/ 509 h 654"/>
                <a:gd name="T66" fmla="*/ 509 w 800"/>
                <a:gd name="T67" fmla="*/ 563 h 654"/>
                <a:gd name="T68" fmla="*/ 690 w 800"/>
                <a:gd name="T69" fmla="*/ 563 h 654"/>
                <a:gd name="T70" fmla="*/ 600 w 800"/>
                <a:gd name="T71" fmla="*/ 509 h 654"/>
                <a:gd name="T72" fmla="*/ 600 w 800"/>
                <a:gd name="T73" fmla="*/ 618 h 654"/>
                <a:gd name="T74" fmla="*/ 600 w 800"/>
                <a:gd name="T75" fmla="*/ 509 h 654"/>
                <a:gd name="T76" fmla="*/ 218 w 800"/>
                <a:gd name="T77" fmla="*/ 309 h 654"/>
                <a:gd name="T78" fmla="*/ 200 w 800"/>
                <a:gd name="T79" fmla="*/ 145 h 654"/>
                <a:gd name="T80" fmla="*/ 236 w 800"/>
                <a:gd name="T81" fmla="*/ 145 h 654"/>
                <a:gd name="T82" fmla="*/ 309 w 800"/>
                <a:gd name="T83" fmla="*/ 273 h 654"/>
                <a:gd name="T84" fmla="*/ 309 w 800"/>
                <a:gd name="T85" fmla="*/ 30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0" h="654">
                  <a:moveTo>
                    <a:pt x="90" y="563"/>
                  </a:moveTo>
                  <a:cubicBezTo>
                    <a:pt x="40" y="563"/>
                    <a:pt x="0" y="523"/>
                    <a:pt x="0" y="47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1"/>
                    <a:pt x="40" y="0"/>
                    <a:pt x="90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68" y="0"/>
                    <a:pt x="509" y="41"/>
                    <a:pt x="509" y="91"/>
                  </a:cubicBezTo>
                  <a:cubicBezTo>
                    <a:pt x="509" y="509"/>
                    <a:pt x="509" y="509"/>
                    <a:pt x="509" y="509"/>
                  </a:cubicBezTo>
                  <a:cubicBezTo>
                    <a:pt x="509" y="519"/>
                    <a:pt x="500" y="527"/>
                    <a:pt x="490" y="527"/>
                  </a:cubicBezTo>
                  <a:cubicBezTo>
                    <a:pt x="480" y="527"/>
                    <a:pt x="472" y="519"/>
                    <a:pt x="472" y="509"/>
                  </a:cubicBezTo>
                  <a:cubicBezTo>
                    <a:pt x="472" y="91"/>
                    <a:pt x="472" y="91"/>
                    <a:pt x="472" y="91"/>
                  </a:cubicBezTo>
                  <a:cubicBezTo>
                    <a:pt x="472" y="61"/>
                    <a:pt x="448" y="36"/>
                    <a:pt x="418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60" y="36"/>
                    <a:pt x="36" y="61"/>
                    <a:pt x="36" y="91"/>
                  </a:cubicBezTo>
                  <a:cubicBezTo>
                    <a:pt x="36" y="473"/>
                    <a:pt x="36" y="473"/>
                    <a:pt x="36" y="473"/>
                  </a:cubicBezTo>
                  <a:cubicBezTo>
                    <a:pt x="36" y="503"/>
                    <a:pt x="60" y="527"/>
                    <a:pt x="90" y="527"/>
                  </a:cubicBezTo>
                  <a:cubicBezTo>
                    <a:pt x="101" y="527"/>
                    <a:pt x="109" y="535"/>
                    <a:pt x="109" y="545"/>
                  </a:cubicBezTo>
                  <a:cubicBezTo>
                    <a:pt x="109" y="555"/>
                    <a:pt x="101" y="563"/>
                    <a:pt x="90" y="563"/>
                  </a:cubicBezTo>
                  <a:close/>
                  <a:moveTo>
                    <a:pt x="490" y="563"/>
                  </a:moveTo>
                  <a:cubicBezTo>
                    <a:pt x="309" y="563"/>
                    <a:pt x="309" y="563"/>
                    <a:pt x="309" y="563"/>
                  </a:cubicBezTo>
                  <a:cubicBezTo>
                    <a:pt x="299" y="563"/>
                    <a:pt x="290" y="555"/>
                    <a:pt x="290" y="545"/>
                  </a:cubicBezTo>
                  <a:cubicBezTo>
                    <a:pt x="290" y="535"/>
                    <a:pt x="299" y="527"/>
                    <a:pt x="309" y="527"/>
                  </a:cubicBezTo>
                  <a:cubicBezTo>
                    <a:pt x="490" y="527"/>
                    <a:pt x="490" y="527"/>
                    <a:pt x="490" y="527"/>
                  </a:cubicBezTo>
                  <a:cubicBezTo>
                    <a:pt x="500" y="527"/>
                    <a:pt x="509" y="535"/>
                    <a:pt x="509" y="545"/>
                  </a:cubicBezTo>
                  <a:cubicBezTo>
                    <a:pt x="509" y="555"/>
                    <a:pt x="500" y="563"/>
                    <a:pt x="490" y="563"/>
                  </a:cubicBezTo>
                  <a:close/>
                  <a:moveTo>
                    <a:pt x="745" y="563"/>
                  </a:moveTo>
                  <a:cubicBezTo>
                    <a:pt x="709" y="563"/>
                    <a:pt x="709" y="563"/>
                    <a:pt x="709" y="563"/>
                  </a:cubicBezTo>
                  <a:cubicBezTo>
                    <a:pt x="699" y="563"/>
                    <a:pt x="690" y="555"/>
                    <a:pt x="690" y="545"/>
                  </a:cubicBezTo>
                  <a:cubicBezTo>
                    <a:pt x="690" y="535"/>
                    <a:pt x="699" y="527"/>
                    <a:pt x="709" y="527"/>
                  </a:cubicBezTo>
                  <a:cubicBezTo>
                    <a:pt x="745" y="527"/>
                    <a:pt x="745" y="527"/>
                    <a:pt x="745" y="527"/>
                  </a:cubicBezTo>
                  <a:cubicBezTo>
                    <a:pt x="755" y="527"/>
                    <a:pt x="763" y="519"/>
                    <a:pt x="763" y="509"/>
                  </a:cubicBezTo>
                  <a:cubicBezTo>
                    <a:pt x="763" y="382"/>
                    <a:pt x="763" y="382"/>
                    <a:pt x="763" y="382"/>
                  </a:cubicBezTo>
                  <a:cubicBezTo>
                    <a:pt x="763" y="365"/>
                    <a:pt x="755" y="340"/>
                    <a:pt x="745" y="327"/>
                  </a:cubicBezTo>
                  <a:cubicBezTo>
                    <a:pt x="680" y="240"/>
                    <a:pt x="680" y="240"/>
                    <a:pt x="680" y="240"/>
                  </a:cubicBezTo>
                  <a:cubicBezTo>
                    <a:pt x="671" y="228"/>
                    <a:pt x="650" y="218"/>
                    <a:pt x="636" y="218"/>
                  </a:cubicBezTo>
                  <a:cubicBezTo>
                    <a:pt x="509" y="218"/>
                    <a:pt x="509" y="218"/>
                    <a:pt x="509" y="218"/>
                  </a:cubicBezTo>
                  <a:cubicBezTo>
                    <a:pt x="499" y="218"/>
                    <a:pt x="490" y="210"/>
                    <a:pt x="490" y="200"/>
                  </a:cubicBezTo>
                  <a:cubicBezTo>
                    <a:pt x="490" y="190"/>
                    <a:pt x="499" y="182"/>
                    <a:pt x="509" y="182"/>
                  </a:cubicBezTo>
                  <a:cubicBezTo>
                    <a:pt x="636" y="182"/>
                    <a:pt x="636" y="182"/>
                    <a:pt x="636" y="182"/>
                  </a:cubicBezTo>
                  <a:cubicBezTo>
                    <a:pt x="662" y="182"/>
                    <a:pt x="693" y="197"/>
                    <a:pt x="709" y="218"/>
                  </a:cubicBezTo>
                  <a:cubicBezTo>
                    <a:pt x="774" y="305"/>
                    <a:pt x="774" y="305"/>
                    <a:pt x="774" y="305"/>
                  </a:cubicBezTo>
                  <a:cubicBezTo>
                    <a:pt x="789" y="325"/>
                    <a:pt x="800" y="357"/>
                    <a:pt x="800" y="382"/>
                  </a:cubicBezTo>
                  <a:cubicBezTo>
                    <a:pt x="800" y="509"/>
                    <a:pt x="800" y="509"/>
                    <a:pt x="800" y="509"/>
                  </a:cubicBezTo>
                  <a:cubicBezTo>
                    <a:pt x="800" y="539"/>
                    <a:pt x="775" y="563"/>
                    <a:pt x="745" y="563"/>
                  </a:cubicBezTo>
                  <a:close/>
                  <a:moveTo>
                    <a:pt x="745" y="400"/>
                  </a:moveTo>
                  <a:cubicBezTo>
                    <a:pt x="600" y="400"/>
                    <a:pt x="600" y="400"/>
                    <a:pt x="600" y="400"/>
                  </a:cubicBezTo>
                  <a:cubicBezTo>
                    <a:pt x="579" y="400"/>
                    <a:pt x="563" y="383"/>
                    <a:pt x="563" y="363"/>
                  </a:cubicBezTo>
                  <a:cubicBezTo>
                    <a:pt x="563" y="291"/>
                    <a:pt x="563" y="291"/>
                    <a:pt x="563" y="291"/>
                  </a:cubicBezTo>
                  <a:cubicBezTo>
                    <a:pt x="563" y="271"/>
                    <a:pt x="579" y="254"/>
                    <a:pt x="600" y="254"/>
                  </a:cubicBezTo>
                  <a:cubicBezTo>
                    <a:pt x="690" y="254"/>
                    <a:pt x="690" y="254"/>
                    <a:pt x="690" y="254"/>
                  </a:cubicBezTo>
                  <a:cubicBezTo>
                    <a:pt x="700" y="254"/>
                    <a:pt x="709" y="262"/>
                    <a:pt x="709" y="273"/>
                  </a:cubicBezTo>
                  <a:cubicBezTo>
                    <a:pt x="709" y="283"/>
                    <a:pt x="700" y="291"/>
                    <a:pt x="690" y="291"/>
                  </a:cubicBezTo>
                  <a:cubicBezTo>
                    <a:pt x="600" y="291"/>
                    <a:pt x="600" y="291"/>
                    <a:pt x="600" y="291"/>
                  </a:cubicBezTo>
                  <a:cubicBezTo>
                    <a:pt x="600" y="363"/>
                    <a:pt x="600" y="363"/>
                    <a:pt x="600" y="363"/>
                  </a:cubicBezTo>
                  <a:cubicBezTo>
                    <a:pt x="745" y="363"/>
                    <a:pt x="745" y="363"/>
                    <a:pt x="745" y="363"/>
                  </a:cubicBezTo>
                  <a:cubicBezTo>
                    <a:pt x="755" y="363"/>
                    <a:pt x="763" y="372"/>
                    <a:pt x="763" y="382"/>
                  </a:cubicBezTo>
                  <a:cubicBezTo>
                    <a:pt x="763" y="392"/>
                    <a:pt x="755" y="400"/>
                    <a:pt x="745" y="400"/>
                  </a:cubicBezTo>
                  <a:close/>
                  <a:moveTo>
                    <a:pt x="200" y="654"/>
                  </a:moveTo>
                  <a:cubicBezTo>
                    <a:pt x="149" y="654"/>
                    <a:pt x="109" y="614"/>
                    <a:pt x="109" y="563"/>
                  </a:cubicBezTo>
                  <a:cubicBezTo>
                    <a:pt x="109" y="513"/>
                    <a:pt x="149" y="473"/>
                    <a:pt x="200" y="473"/>
                  </a:cubicBezTo>
                  <a:cubicBezTo>
                    <a:pt x="250" y="473"/>
                    <a:pt x="290" y="513"/>
                    <a:pt x="290" y="563"/>
                  </a:cubicBezTo>
                  <a:cubicBezTo>
                    <a:pt x="290" y="614"/>
                    <a:pt x="250" y="654"/>
                    <a:pt x="200" y="654"/>
                  </a:cubicBezTo>
                  <a:close/>
                  <a:moveTo>
                    <a:pt x="200" y="509"/>
                  </a:moveTo>
                  <a:cubicBezTo>
                    <a:pt x="169" y="509"/>
                    <a:pt x="145" y="533"/>
                    <a:pt x="145" y="563"/>
                  </a:cubicBezTo>
                  <a:cubicBezTo>
                    <a:pt x="145" y="593"/>
                    <a:pt x="169" y="618"/>
                    <a:pt x="200" y="618"/>
                  </a:cubicBezTo>
                  <a:cubicBezTo>
                    <a:pt x="230" y="618"/>
                    <a:pt x="254" y="593"/>
                    <a:pt x="254" y="563"/>
                  </a:cubicBezTo>
                  <a:cubicBezTo>
                    <a:pt x="254" y="533"/>
                    <a:pt x="230" y="509"/>
                    <a:pt x="200" y="509"/>
                  </a:cubicBezTo>
                  <a:close/>
                  <a:moveTo>
                    <a:pt x="600" y="654"/>
                  </a:moveTo>
                  <a:cubicBezTo>
                    <a:pt x="549" y="654"/>
                    <a:pt x="509" y="614"/>
                    <a:pt x="509" y="563"/>
                  </a:cubicBezTo>
                  <a:cubicBezTo>
                    <a:pt x="509" y="513"/>
                    <a:pt x="549" y="473"/>
                    <a:pt x="600" y="473"/>
                  </a:cubicBezTo>
                  <a:cubicBezTo>
                    <a:pt x="650" y="473"/>
                    <a:pt x="690" y="513"/>
                    <a:pt x="690" y="563"/>
                  </a:cubicBezTo>
                  <a:cubicBezTo>
                    <a:pt x="690" y="614"/>
                    <a:pt x="650" y="654"/>
                    <a:pt x="600" y="654"/>
                  </a:cubicBezTo>
                  <a:close/>
                  <a:moveTo>
                    <a:pt x="600" y="509"/>
                  </a:moveTo>
                  <a:cubicBezTo>
                    <a:pt x="569" y="509"/>
                    <a:pt x="545" y="533"/>
                    <a:pt x="545" y="563"/>
                  </a:cubicBezTo>
                  <a:cubicBezTo>
                    <a:pt x="545" y="593"/>
                    <a:pt x="569" y="618"/>
                    <a:pt x="600" y="618"/>
                  </a:cubicBezTo>
                  <a:cubicBezTo>
                    <a:pt x="630" y="618"/>
                    <a:pt x="654" y="593"/>
                    <a:pt x="654" y="563"/>
                  </a:cubicBezTo>
                  <a:cubicBezTo>
                    <a:pt x="654" y="533"/>
                    <a:pt x="630" y="509"/>
                    <a:pt x="600" y="509"/>
                  </a:cubicBezTo>
                  <a:close/>
                  <a:moveTo>
                    <a:pt x="309" y="309"/>
                  </a:moveTo>
                  <a:cubicBezTo>
                    <a:pt x="218" y="309"/>
                    <a:pt x="218" y="309"/>
                    <a:pt x="218" y="309"/>
                  </a:cubicBezTo>
                  <a:cubicBezTo>
                    <a:pt x="208" y="309"/>
                    <a:pt x="200" y="301"/>
                    <a:pt x="200" y="291"/>
                  </a:cubicBezTo>
                  <a:cubicBezTo>
                    <a:pt x="200" y="145"/>
                    <a:pt x="200" y="145"/>
                    <a:pt x="200" y="145"/>
                  </a:cubicBezTo>
                  <a:cubicBezTo>
                    <a:pt x="200" y="135"/>
                    <a:pt x="208" y="127"/>
                    <a:pt x="218" y="127"/>
                  </a:cubicBezTo>
                  <a:cubicBezTo>
                    <a:pt x="228" y="127"/>
                    <a:pt x="236" y="135"/>
                    <a:pt x="236" y="145"/>
                  </a:cubicBezTo>
                  <a:cubicBezTo>
                    <a:pt x="236" y="273"/>
                    <a:pt x="236" y="273"/>
                    <a:pt x="236" y="273"/>
                  </a:cubicBezTo>
                  <a:cubicBezTo>
                    <a:pt x="309" y="273"/>
                    <a:pt x="309" y="273"/>
                    <a:pt x="309" y="273"/>
                  </a:cubicBezTo>
                  <a:cubicBezTo>
                    <a:pt x="319" y="273"/>
                    <a:pt x="327" y="281"/>
                    <a:pt x="327" y="291"/>
                  </a:cubicBezTo>
                  <a:cubicBezTo>
                    <a:pt x="327" y="301"/>
                    <a:pt x="319" y="309"/>
                    <a:pt x="309" y="3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077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5090530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5090530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5090530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5090530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5090530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5090530"/>
  <p:tag name="MH_LIBRARY" val="GRAPHIC"/>
  <p:tag name="MH_TYPE" val="SubTitle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5090530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5090530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冯振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4117</Words>
  <Application>Microsoft Office PowerPoint</Application>
  <PresentationFormat>宽屏</PresentationFormat>
  <Paragraphs>202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冯振振</dc:creator>
  <cp:lastModifiedBy>许 之博</cp:lastModifiedBy>
  <cp:revision>33</cp:revision>
  <dcterms:created xsi:type="dcterms:W3CDTF">2017-05-28T02:29:58Z</dcterms:created>
  <dcterms:modified xsi:type="dcterms:W3CDTF">2021-12-27T14:11:42Z</dcterms:modified>
</cp:coreProperties>
</file>