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80" r:id="rId4"/>
    <p:sldId id="297" r:id="rId5"/>
    <p:sldId id="287" r:id="rId6"/>
    <p:sldId id="276" r:id="rId7"/>
    <p:sldId id="267" r:id="rId8"/>
    <p:sldId id="305" r:id="rId9"/>
    <p:sldId id="279" r:id="rId10"/>
    <p:sldId id="286" r:id="rId11"/>
    <p:sldId id="301" r:id="rId12"/>
    <p:sldId id="306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02" d="100"/>
          <a:sy n="102" d="100"/>
        </p:scale>
        <p:origin x="834" y="72"/>
      </p:cViewPr>
      <p:guideLst>
        <p:guide orient="horz" pos="14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90FF9-D5D0-43BD-A713-11E1F18DE835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09FD-CE58-4C05-8168-F11867C5AA3F}">
      <dgm:prSet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gm:t>
    </dgm:pt>
    <dgm:pt modelId="{FB525371-0DEE-4086-B837-982F7CA4EE13}" type="parTrans" cxnId="{CBCE64BB-A275-43D3-B5CC-DEC9BB94AC87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77590F-4604-448B-917D-D083BC42F557}" type="sibTrans" cxnId="{CBCE64BB-A275-43D3-B5CC-DEC9BB94AC87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A7EC4C-C027-490F-815A-901D1AF38671}">
      <dgm:prSet custT="1"/>
      <dgm:spPr/>
      <dgm:t>
        <a:bodyPr/>
        <a:lstStyle/>
        <a:p>
          <a:r>
            <a:rPr lang="en-GB" sz="36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3DE7E5-CD5F-4466-B884-09B0B47BDD0C}" type="parTrans" cxnId="{3DD5E6C5-DE9F-4BF5-85FD-527F586275B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159083-9DCF-4EDF-8BBE-30DE7C9E8661}" type="sibTrans" cxnId="{3DD5E6C5-DE9F-4BF5-85FD-527F586275B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36D24D-8999-4443-9B79-0277E4286F0A}">
      <dgm:prSet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dgm:t>
    </dgm:pt>
    <dgm:pt modelId="{1874B795-3DA4-475F-8166-11203F78029F}" type="parTrans" cxnId="{48FC3177-C3AB-4A5A-A939-A32994F9EFD8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320E74-E409-49FA-96CE-05956BD119FD}" type="sibTrans" cxnId="{48FC3177-C3AB-4A5A-A939-A32994F9EFD8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A4E61F-7AEF-4D46-894A-8F0EDF986C23}">
      <dgm:prSet custT="1"/>
      <dgm:spPr/>
      <dgm:t>
        <a:bodyPr/>
        <a:lstStyle/>
        <a:p>
          <a:r>
            <a:rPr lang="en-GB" altLang="zh-CN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Word Maker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00BD6E-C4D2-49FE-A585-124EC27E70D8}" type="parTrans" cxnId="{87F52A9D-EF32-4836-BA2B-E5F424C783F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60B213-AE00-495C-926D-BF78966876F2}" type="sibTrans" cxnId="{87F52A9D-EF32-4836-BA2B-E5F424C783F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F65446-B06D-4A36-8344-4F41092ACCED}">
      <dgm:prSet custT="1"/>
      <dgm:spPr/>
      <dgm:t>
        <a:bodyPr/>
        <a:lstStyle/>
        <a:p>
          <a:r>
            <a:rPr lang="en-US" altLang="zh-CN" sz="3600" dirty="0">
              <a:latin typeface="Arial" panose="020B0604020202020204" pitchFamily="34" charset="0"/>
              <a:cs typeface="Arial" panose="020B0604020202020204" pitchFamily="34" charset="0"/>
            </a:rPr>
            <a:t>Two Problems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509A5-7DBD-45ED-B078-EA8F02AFC15B}" type="parTrans" cxnId="{6336DB58-EF1A-4BA0-A3B7-627AE1409D63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AFED0F-D9A3-4E6C-A777-3A725214A944}" type="sibTrans" cxnId="{6336DB58-EF1A-4BA0-A3B7-627AE1409D63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85258B-8885-4C58-B24A-1849BDD23E95}">
      <dgm:prSet custT="1"/>
      <dgm:spPr/>
      <dgm:t>
        <a:bodyPr/>
        <a:lstStyle/>
        <a:p>
          <a:r>
            <a:rPr lang="en-US" altLang="zh-CN" sz="3600" dirty="0">
              <a:latin typeface="Arial" panose="020B0604020202020204" pitchFamily="34" charset="0"/>
              <a:cs typeface="Arial" panose="020B0604020202020204" pitchFamily="34" charset="0"/>
            </a:rPr>
            <a:t>My solution</a:t>
          </a:r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43988F-7AC8-4EDC-95F8-78B7E51D6989}" type="parTrans" cxnId="{905E97BC-0515-4F6B-8A92-4AB3A2BF6EE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0DCDA8-B8D3-48DA-B1AC-E9E619AC84B7}" type="sibTrans" cxnId="{905E97BC-0515-4F6B-8A92-4AB3A2BF6EEC}">
      <dgm:prSet/>
      <dgm:spPr/>
      <dgm:t>
        <a:bodyPr/>
        <a:lstStyle/>
        <a:p>
          <a:endParaRPr lang="en-US" sz="3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941528-2DC4-4BEC-91A0-62680FE627EF}" type="pres">
      <dgm:prSet presAssocID="{B6490FF9-D5D0-43BD-A713-11E1F18DE835}" presName="linearFlow" presStyleCnt="0">
        <dgm:presLayoutVars>
          <dgm:dir/>
          <dgm:animLvl val="lvl"/>
          <dgm:resizeHandles val="exact"/>
        </dgm:presLayoutVars>
      </dgm:prSet>
      <dgm:spPr/>
    </dgm:pt>
    <dgm:pt modelId="{FD0BA7CB-C755-406E-ABC8-CCE0E99DE294}" type="pres">
      <dgm:prSet presAssocID="{362C09FD-CE58-4C05-8168-F11867C5AA3F}" presName="composite" presStyleCnt="0"/>
      <dgm:spPr/>
    </dgm:pt>
    <dgm:pt modelId="{A117FF10-4120-47A6-A0E6-A42D46D842D4}" type="pres">
      <dgm:prSet presAssocID="{362C09FD-CE58-4C05-8168-F11867C5AA3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9E91992-F642-43E8-8292-9E68DF11A50B}" type="pres">
      <dgm:prSet presAssocID="{362C09FD-CE58-4C05-8168-F11867C5AA3F}" presName="descendantText" presStyleLbl="alignAcc1" presStyleIdx="0" presStyleCnt="3">
        <dgm:presLayoutVars>
          <dgm:bulletEnabled val="1"/>
        </dgm:presLayoutVars>
      </dgm:prSet>
      <dgm:spPr/>
    </dgm:pt>
    <dgm:pt modelId="{6D66D778-CC06-4A2F-BD27-DBB39AD30014}" type="pres">
      <dgm:prSet presAssocID="{7D77590F-4604-448B-917D-D083BC42F557}" presName="sp" presStyleCnt="0"/>
      <dgm:spPr/>
    </dgm:pt>
    <dgm:pt modelId="{240A683B-2521-4DFA-9095-7FBFB223CED0}" type="pres">
      <dgm:prSet presAssocID="{41A7EC4C-C027-490F-815A-901D1AF38671}" presName="composite" presStyleCnt="0"/>
      <dgm:spPr/>
    </dgm:pt>
    <dgm:pt modelId="{BB48D76D-A03C-4631-BBFD-D98ECD2550DD}" type="pres">
      <dgm:prSet presAssocID="{41A7EC4C-C027-490F-815A-901D1AF3867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E497270-2494-47FF-83DE-C6DA529A9791}" type="pres">
      <dgm:prSet presAssocID="{41A7EC4C-C027-490F-815A-901D1AF38671}" presName="descendantText" presStyleLbl="alignAcc1" presStyleIdx="1" presStyleCnt="3">
        <dgm:presLayoutVars>
          <dgm:bulletEnabled val="1"/>
        </dgm:presLayoutVars>
      </dgm:prSet>
      <dgm:spPr/>
    </dgm:pt>
    <dgm:pt modelId="{7344764A-77D7-4DE8-B753-9AE9A5061BE8}" type="pres">
      <dgm:prSet presAssocID="{29159083-9DCF-4EDF-8BBE-30DE7C9E8661}" presName="sp" presStyleCnt="0"/>
      <dgm:spPr/>
    </dgm:pt>
    <dgm:pt modelId="{4733DC82-CF06-4F3A-B5E7-0E2F3A086033}" type="pres">
      <dgm:prSet presAssocID="{0236D24D-8999-4443-9B79-0277E4286F0A}" presName="composite" presStyleCnt="0"/>
      <dgm:spPr/>
    </dgm:pt>
    <dgm:pt modelId="{D4652B42-D05F-48ED-85F7-4C4D737B0A35}" type="pres">
      <dgm:prSet presAssocID="{0236D24D-8999-4443-9B79-0277E4286F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3D3DAEF-F28C-4089-80DB-4ED833085D38}" type="pres">
      <dgm:prSet presAssocID="{0236D24D-8999-4443-9B79-0277E4286F0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B81D123-5A35-4DA7-8FAD-4200E0C6EF99}" type="presOf" srcId="{5CA4E61F-7AEF-4D46-894A-8F0EDF986C23}" destId="{19E91992-F642-43E8-8292-9E68DF11A50B}" srcOrd="0" destOrd="0" presId="urn:microsoft.com/office/officeart/2005/8/layout/chevron2"/>
    <dgm:cxn modelId="{EDBDC552-21F3-4DDA-B895-F94E97600CF0}" type="presOf" srcId="{91F65446-B06D-4A36-8344-4F41092ACCED}" destId="{0E497270-2494-47FF-83DE-C6DA529A9791}" srcOrd="0" destOrd="0" presId="urn:microsoft.com/office/officeart/2005/8/layout/chevron2"/>
    <dgm:cxn modelId="{3A9C4256-CEB2-4AAB-8C71-846E5E9955D4}" type="presOf" srcId="{0236D24D-8999-4443-9B79-0277E4286F0A}" destId="{D4652B42-D05F-48ED-85F7-4C4D737B0A35}" srcOrd="0" destOrd="0" presId="urn:microsoft.com/office/officeart/2005/8/layout/chevron2"/>
    <dgm:cxn modelId="{48FC3177-C3AB-4A5A-A939-A32994F9EFD8}" srcId="{B6490FF9-D5D0-43BD-A713-11E1F18DE835}" destId="{0236D24D-8999-4443-9B79-0277E4286F0A}" srcOrd="2" destOrd="0" parTransId="{1874B795-3DA4-475F-8166-11203F78029F}" sibTransId="{F7320E74-E409-49FA-96CE-05956BD119FD}"/>
    <dgm:cxn modelId="{6336DB58-EF1A-4BA0-A3B7-627AE1409D63}" srcId="{41A7EC4C-C027-490F-815A-901D1AF38671}" destId="{91F65446-B06D-4A36-8344-4F41092ACCED}" srcOrd="0" destOrd="0" parTransId="{1DB509A5-7DBD-45ED-B078-EA8F02AFC15B}" sibTransId="{96AFED0F-D9A3-4E6C-A777-3A725214A944}"/>
    <dgm:cxn modelId="{B5BC1E7F-0A3A-447A-BAE8-D8E99C0A75EE}" type="presOf" srcId="{362C09FD-CE58-4C05-8168-F11867C5AA3F}" destId="{A117FF10-4120-47A6-A0E6-A42D46D842D4}" srcOrd="0" destOrd="0" presId="urn:microsoft.com/office/officeart/2005/8/layout/chevron2"/>
    <dgm:cxn modelId="{87F52A9D-EF32-4836-BA2B-E5F424C783FC}" srcId="{362C09FD-CE58-4C05-8168-F11867C5AA3F}" destId="{5CA4E61F-7AEF-4D46-894A-8F0EDF986C23}" srcOrd="0" destOrd="0" parTransId="{1300BD6E-C4D2-49FE-A585-124EC27E70D8}" sibTransId="{2560B213-AE00-495C-926D-BF78966876F2}"/>
    <dgm:cxn modelId="{315CD1A1-BEC2-4FCC-B512-372AD0B8861E}" type="presOf" srcId="{41A7EC4C-C027-490F-815A-901D1AF38671}" destId="{BB48D76D-A03C-4631-BBFD-D98ECD2550DD}" srcOrd="0" destOrd="0" presId="urn:microsoft.com/office/officeart/2005/8/layout/chevron2"/>
    <dgm:cxn modelId="{CBCE64BB-A275-43D3-B5CC-DEC9BB94AC87}" srcId="{B6490FF9-D5D0-43BD-A713-11E1F18DE835}" destId="{362C09FD-CE58-4C05-8168-F11867C5AA3F}" srcOrd="0" destOrd="0" parTransId="{FB525371-0DEE-4086-B837-982F7CA4EE13}" sibTransId="{7D77590F-4604-448B-917D-D083BC42F557}"/>
    <dgm:cxn modelId="{905E97BC-0515-4F6B-8A92-4AB3A2BF6EEC}" srcId="{0236D24D-8999-4443-9B79-0277E4286F0A}" destId="{1485258B-8885-4C58-B24A-1849BDD23E95}" srcOrd="0" destOrd="0" parTransId="{B043988F-7AC8-4EDC-95F8-78B7E51D6989}" sibTransId="{330DCDA8-B8D3-48DA-B1AC-E9E619AC84B7}"/>
    <dgm:cxn modelId="{3DD5E6C5-DE9F-4BF5-85FD-527F586275BC}" srcId="{B6490FF9-D5D0-43BD-A713-11E1F18DE835}" destId="{41A7EC4C-C027-490F-815A-901D1AF38671}" srcOrd="1" destOrd="0" parTransId="{943DE7E5-CD5F-4466-B884-09B0B47BDD0C}" sibTransId="{29159083-9DCF-4EDF-8BBE-30DE7C9E8661}"/>
    <dgm:cxn modelId="{DE6514D0-310D-4533-8DB1-C35BA88A4238}" type="presOf" srcId="{1485258B-8885-4C58-B24A-1849BDD23E95}" destId="{73D3DAEF-F28C-4089-80DB-4ED833085D38}" srcOrd="0" destOrd="0" presId="urn:microsoft.com/office/officeart/2005/8/layout/chevron2"/>
    <dgm:cxn modelId="{08BB98EF-B09E-4716-9BD0-0243A2089C5F}" type="presOf" srcId="{B6490FF9-D5D0-43BD-A713-11E1F18DE835}" destId="{29941528-2DC4-4BEC-91A0-62680FE627EF}" srcOrd="0" destOrd="0" presId="urn:microsoft.com/office/officeart/2005/8/layout/chevron2"/>
    <dgm:cxn modelId="{D4751E17-7577-4CB3-865D-5ED61E955A4C}" type="presParOf" srcId="{29941528-2DC4-4BEC-91A0-62680FE627EF}" destId="{FD0BA7CB-C755-406E-ABC8-CCE0E99DE294}" srcOrd="0" destOrd="0" presId="urn:microsoft.com/office/officeart/2005/8/layout/chevron2"/>
    <dgm:cxn modelId="{4F6CF80E-AC12-4FB0-B049-B1428D2BD0EC}" type="presParOf" srcId="{FD0BA7CB-C755-406E-ABC8-CCE0E99DE294}" destId="{A117FF10-4120-47A6-A0E6-A42D46D842D4}" srcOrd="0" destOrd="0" presId="urn:microsoft.com/office/officeart/2005/8/layout/chevron2"/>
    <dgm:cxn modelId="{9E24F383-A61D-4FD5-9C5B-B376FEB5EEE9}" type="presParOf" srcId="{FD0BA7CB-C755-406E-ABC8-CCE0E99DE294}" destId="{19E91992-F642-43E8-8292-9E68DF11A50B}" srcOrd="1" destOrd="0" presId="urn:microsoft.com/office/officeart/2005/8/layout/chevron2"/>
    <dgm:cxn modelId="{D564F3B2-8B04-43BE-8FDE-2A56E42C65B1}" type="presParOf" srcId="{29941528-2DC4-4BEC-91A0-62680FE627EF}" destId="{6D66D778-CC06-4A2F-BD27-DBB39AD30014}" srcOrd="1" destOrd="0" presId="urn:microsoft.com/office/officeart/2005/8/layout/chevron2"/>
    <dgm:cxn modelId="{21219432-E0DD-4616-BB95-BEEDA395C874}" type="presParOf" srcId="{29941528-2DC4-4BEC-91A0-62680FE627EF}" destId="{240A683B-2521-4DFA-9095-7FBFB223CED0}" srcOrd="2" destOrd="0" presId="urn:microsoft.com/office/officeart/2005/8/layout/chevron2"/>
    <dgm:cxn modelId="{08E96DAF-4164-427F-A1A9-FF440575532D}" type="presParOf" srcId="{240A683B-2521-4DFA-9095-7FBFB223CED0}" destId="{BB48D76D-A03C-4631-BBFD-D98ECD2550DD}" srcOrd="0" destOrd="0" presId="urn:microsoft.com/office/officeart/2005/8/layout/chevron2"/>
    <dgm:cxn modelId="{C058F1AB-3154-45F0-BA39-9F7EB259B8BE}" type="presParOf" srcId="{240A683B-2521-4DFA-9095-7FBFB223CED0}" destId="{0E497270-2494-47FF-83DE-C6DA529A9791}" srcOrd="1" destOrd="0" presId="urn:microsoft.com/office/officeart/2005/8/layout/chevron2"/>
    <dgm:cxn modelId="{FF73D321-1330-407C-8F3E-FCC6ABC56D87}" type="presParOf" srcId="{29941528-2DC4-4BEC-91A0-62680FE627EF}" destId="{7344764A-77D7-4DE8-B753-9AE9A5061BE8}" srcOrd="3" destOrd="0" presId="urn:microsoft.com/office/officeart/2005/8/layout/chevron2"/>
    <dgm:cxn modelId="{0A27A6F2-81BD-4E4E-810E-EB54A90465B1}" type="presParOf" srcId="{29941528-2DC4-4BEC-91A0-62680FE627EF}" destId="{4733DC82-CF06-4F3A-B5E7-0E2F3A086033}" srcOrd="4" destOrd="0" presId="urn:microsoft.com/office/officeart/2005/8/layout/chevron2"/>
    <dgm:cxn modelId="{FF00722B-357E-4184-9291-A971008BABAD}" type="presParOf" srcId="{4733DC82-CF06-4F3A-B5E7-0E2F3A086033}" destId="{D4652B42-D05F-48ED-85F7-4C4D737B0A35}" srcOrd="0" destOrd="0" presId="urn:microsoft.com/office/officeart/2005/8/layout/chevron2"/>
    <dgm:cxn modelId="{F0281230-8DA6-4DC2-809A-28F3A7037D66}" type="presParOf" srcId="{4733DC82-CF06-4F3A-B5E7-0E2F3A086033}" destId="{73D3DAEF-F28C-4089-80DB-4ED833085D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6EB5F-DFE5-4CBF-85D6-07EDF1AD5A81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D68D6-9641-4087-80D6-E1D32BB00B04}">
      <dgm:prSet phldrT="[文本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Learning 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Theories</a:t>
          </a:r>
        </a:p>
      </dgm:t>
    </dgm:pt>
    <dgm:pt modelId="{6744D0B2-C8BA-4E9B-9710-5675012A7C34}" type="parTrans" cxnId="{52DC90F3-9AC5-4BE5-833B-27C0B8967A6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B88520-08F8-48FB-801C-8BAC49552EF3}" type="sibTrans" cxnId="{52DC90F3-9AC5-4BE5-833B-27C0B8967A69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99118B-CB84-4678-B4CD-37ED4EA6F732}">
      <dgm:prSet phldrT="[文本]"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Intentional 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learning</a:t>
          </a:r>
        </a:p>
      </dgm:t>
    </dgm:pt>
    <dgm:pt modelId="{218CFF6B-C958-424E-B4C2-C55B411EB334}" type="parTrans" cxnId="{FE4DA37B-A1A3-4D88-A3C8-4296DAF6D1B5}">
      <dgm:prSet custT="1"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1D2039-2621-4819-A76B-D2D3FE3B3880}" type="sibTrans" cxnId="{FE4DA37B-A1A3-4D88-A3C8-4296DAF6D1B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62E5C0-0A9B-47A0-9255-E42E33BB3CF8}">
      <dgm:prSet phldrT="[文本]"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Trial and Error</a:t>
          </a:r>
        </a:p>
      </dgm:t>
    </dgm:pt>
    <dgm:pt modelId="{74CAF1CF-89E7-498B-AE53-587CDE9C4BB6}" type="parTrans" cxnId="{E3DBC956-A94A-43ED-A8B4-0B06C8B30F7C}">
      <dgm:prSet custT="1"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C80FF7-B825-4D3B-B89F-4DC2EB4941E3}" type="sibTrans" cxnId="{E3DBC956-A94A-43ED-A8B4-0B06C8B30F7C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52F0AB-5DE1-4142-9F3E-161886DFE838}">
      <dgm:prSet phldrT="[文本]"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Spaced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Repetition</a:t>
          </a:r>
        </a:p>
      </dgm:t>
    </dgm:pt>
    <dgm:pt modelId="{0C4B9D30-3B38-4097-87C8-670DF1E02F00}" type="parTrans" cxnId="{4D893C64-1B56-4247-932F-68BFB020301B}">
      <dgm:prSet custT="1"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72F7E0-574B-453A-B264-56FE7EA474D3}" type="sibTrans" cxnId="{4D893C64-1B56-4247-932F-68BFB020301B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36B2ED-E1D7-4A55-9B3D-AD21DB6183C5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Effects</a:t>
          </a:r>
        </a:p>
      </dgm:t>
    </dgm:pt>
    <dgm:pt modelId="{4A3DBBAE-775A-4864-8B5D-93FD61979862}" type="parTrans" cxnId="{BE2A8AFA-F235-45E0-A035-FDABD1336D46}">
      <dgm:prSet custT="1"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EF3917-B349-40FA-BBFD-5BC0191CA092}" type="sibTrans" cxnId="{BE2A8AFA-F235-45E0-A035-FDABD1336D46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95FD14-27BD-4A47-94BC-DA285F4C271D}" type="pres">
      <dgm:prSet presAssocID="{5D16EB5F-DFE5-4CBF-85D6-07EDF1AD5A8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1E40FB-91AC-43F6-B4B3-018718144770}" type="pres">
      <dgm:prSet presAssocID="{85BD68D6-9641-4087-80D6-E1D32BB00B04}" presName="root1" presStyleCnt="0"/>
      <dgm:spPr/>
    </dgm:pt>
    <dgm:pt modelId="{E00F4469-2300-4F4B-AB63-47A610A235FA}" type="pres">
      <dgm:prSet presAssocID="{85BD68D6-9641-4087-80D6-E1D32BB00B04}" presName="LevelOneTextNode" presStyleLbl="node0" presStyleIdx="0" presStyleCnt="1">
        <dgm:presLayoutVars>
          <dgm:chPref val="3"/>
        </dgm:presLayoutVars>
      </dgm:prSet>
      <dgm:spPr/>
    </dgm:pt>
    <dgm:pt modelId="{332CAF28-CA72-4C49-B575-99A6DEFA8B40}" type="pres">
      <dgm:prSet presAssocID="{85BD68D6-9641-4087-80D6-E1D32BB00B04}" presName="level2hierChild" presStyleCnt="0"/>
      <dgm:spPr/>
    </dgm:pt>
    <dgm:pt modelId="{D630EFC4-4DAD-4BAA-83A9-9C8F00106C92}" type="pres">
      <dgm:prSet presAssocID="{218CFF6B-C958-424E-B4C2-C55B411EB334}" presName="conn2-1" presStyleLbl="parChTrans1D2" presStyleIdx="0" presStyleCnt="4"/>
      <dgm:spPr/>
    </dgm:pt>
    <dgm:pt modelId="{9E24A38F-ED72-4F04-B2A1-6AEFBCC6E265}" type="pres">
      <dgm:prSet presAssocID="{218CFF6B-C958-424E-B4C2-C55B411EB334}" presName="connTx" presStyleLbl="parChTrans1D2" presStyleIdx="0" presStyleCnt="4"/>
      <dgm:spPr/>
    </dgm:pt>
    <dgm:pt modelId="{64A250A9-83AF-4ED3-B64B-237D912BF1CD}" type="pres">
      <dgm:prSet presAssocID="{C599118B-CB84-4678-B4CD-37ED4EA6F732}" presName="root2" presStyleCnt="0"/>
      <dgm:spPr/>
    </dgm:pt>
    <dgm:pt modelId="{545E4A30-D3D3-49E7-8F88-4FD9E6436B70}" type="pres">
      <dgm:prSet presAssocID="{C599118B-CB84-4678-B4CD-37ED4EA6F732}" presName="LevelTwoTextNode" presStyleLbl="node2" presStyleIdx="0" presStyleCnt="4">
        <dgm:presLayoutVars>
          <dgm:chPref val="3"/>
        </dgm:presLayoutVars>
      </dgm:prSet>
      <dgm:spPr/>
    </dgm:pt>
    <dgm:pt modelId="{F3C5DEC1-9753-43DF-9311-CC54CA4E461F}" type="pres">
      <dgm:prSet presAssocID="{C599118B-CB84-4678-B4CD-37ED4EA6F732}" presName="level3hierChild" presStyleCnt="0"/>
      <dgm:spPr/>
    </dgm:pt>
    <dgm:pt modelId="{AC6DC70F-BB7C-461A-8DF5-9E03BEDFFC9C}" type="pres">
      <dgm:prSet presAssocID="{74CAF1CF-89E7-498B-AE53-587CDE9C4BB6}" presName="conn2-1" presStyleLbl="parChTrans1D2" presStyleIdx="1" presStyleCnt="4"/>
      <dgm:spPr/>
    </dgm:pt>
    <dgm:pt modelId="{45D5EFDA-C110-4C28-9180-BE2FD532334D}" type="pres">
      <dgm:prSet presAssocID="{74CAF1CF-89E7-498B-AE53-587CDE9C4BB6}" presName="connTx" presStyleLbl="parChTrans1D2" presStyleIdx="1" presStyleCnt="4"/>
      <dgm:spPr/>
    </dgm:pt>
    <dgm:pt modelId="{99795521-0C53-415A-A182-4DA1F02BD280}" type="pres">
      <dgm:prSet presAssocID="{8C62E5C0-0A9B-47A0-9255-E42E33BB3CF8}" presName="root2" presStyleCnt="0"/>
      <dgm:spPr/>
    </dgm:pt>
    <dgm:pt modelId="{BAC7410A-F4D3-45DF-94A1-F837EDBF8CA4}" type="pres">
      <dgm:prSet presAssocID="{8C62E5C0-0A9B-47A0-9255-E42E33BB3CF8}" presName="LevelTwoTextNode" presStyleLbl="node2" presStyleIdx="1" presStyleCnt="4">
        <dgm:presLayoutVars>
          <dgm:chPref val="3"/>
        </dgm:presLayoutVars>
      </dgm:prSet>
      <dgm:spPr/>
    </dgm:pt>
    <dgm:pt modelId="{33E6322F-A4BB-4636-ACEB-73786899C18B}" type="pres">
      <dgm:prSet presAssocID="{8C62E5C0-0A9B-47A0-9255-E42E33BB3CF8}" presName="level3hierChild" presStyleCnt="0"/>
      <dgm:spPr/>
    </dgm:pt>
    <dgm:pt modelId="{2D21E94E-19C1-4F1B-A680-9E277541E9F3}" type="pres">
      <dgm:prSet presAssocID="{0C4B9D30-3B38-4097-87C8-670DF1E02F00}" presName="conn2-1" presStyleLbl="parChTrans1D2" presStyleIdx="2" presStyleCnt="4"/>
      <dgm:spPr/>
    </dgm:pt>
    <dgm:pt modelId="{695E17A3-1203-4B72-AF0B-8997320CB225}" type="pres">
      <dgm:prSet presAssocID="{0C4B9D30-3B38-4097-87C8-670DF1E02F00}" presName="connTx" presStyleLbl="parChTrans1D2" presStyleIdx="2" presStyleCnt="4"/>
      <dgm:spPr/>
    </dgm:pt>
    <dgm:pt modelId="{210059E6-256A-4F91-A643-100A548B4E65}" type="pres">
      <dgm:prSet presAssocID="{3252F0AB-5DE1-4142-9F3E-161886DFE838}" presName="root2" presStyleCnt="0"/>
      <dgm:spPr/>
    </dgm:pt>
    <dgm:pt modelId="{7443DE6E-B647-40A3-AAEF-0A32904DCA12}" type="pres">
      <dgm:prSet presAssocID="{3252F0AB-5DE1-4142-9F3E-161886DFE838}" presName="LevelTwoTextNode" presStyleLbl="node2" presStyleIdx="2" presStyleCnt="4">
        <dgm:presLayoutVars>
          <dgm:chPref val="3"/>
        </dgm:presLayoutVars>
      </dgm:prSet>
      <dgm:spPr/>
    </dgm:pt>
    <dgm:pt modelId="{010D1B0A-06A2-43D2-80EB-DC1AF06BE0F6}" type="pres">
      <dgm:prSet presAssocID="{3252F0AB-5DE1-4142-9F3E-161886DFE838}" presName="level3hierChild" presStyleCnt="0"/>
      <dgm:spPr/>
    </dgm:pt>
    <dgm:pt modelId="{6DC16BF0-4473-4D3F-9681-DDB06A97698F}" type="pres">
      <dgm:prSet presAssocID="{4A3DBBAE-775A-4864-8B5D-93FD61979862}" presName="conn2-1" presStyleLbl="parChTrans1D2" presStyleIdx="3" presStyleCnt="4"/>
      <dgm:spPr/>
    </dgm:pt>
    <dgm:pt modelId="{D2706DCC-92CE-4534-8B96-5C126CA1F57E}" type="pres">
      <dgm:prSet presAssocID="{4A3DBBAE-775A-4864-8B5D-93FD61979862}" presName="connTx" presStyleLbl="parChTrans1D2" presStyleIdx="3" presStyleCnt="4"/>
      <dgm:spPr/>
    </dgm:pt>
    <dgm:pt modelId="{CD1E50AA-E43A-4216-8D01-0BC025331F75}" type="pres">
      <dgm:prSet presAssocID="{B536B2ED-E1D7-4A55-9B3D-AD21DB6183C5}" presName="root2" presStyleCnt="0"/>
      <dgm:spPr/>
    </dgm:pt>
    <dgm:pt modelId="{C0785FDF-C5D4-491B-884D-F971BEF7D84F}" type="pres">
      <dgm:prSet presAssocID="{B536B2ED-E1D7-4A55-9B3D-AD21DB6183C5}" presName="LevelTwoTextNode" presStyleLbl="node2" presStyleIdx="3" presStyleCnt="4">
        <dgm:presLayoutVars>
          <dgm:chPref val="3"/>
        </dgm:presLayoutVars>
      </dgm:prSet>
      <dgm:spPr/>
    </dgm:pt>
    <dgm:pt modelId="{BF78907B-6BAC-4797-A88B-32CFF46A908E}" type="pres">
      <dgm:prSet presAssocID="{B536B2ED-E1D7-4A55-9B3D-AD21DB6183C5}" presName="level3hierChild" presStyleCnt="0"/>
      <dgm:spPr/>
    </dgm:pt>
  </dgm:ptLst>
  <dgm:cxnLst>
    <dgm:cxn modelId="{196D6613-71A0-4608-B7CA-973EDA2DDDB7}" type="presOf" srcId="{4A3DBBAE-775A-4864-8B5D-93FD61979862}" destId="{6DC16BF0-4473-4D3F-9681-DDB06A97698F}" srcOrd="0" destOrd="0" presId="urn:microsoft.com/office/officeart/2008/layout/HorizontalMultiLevelHierarchy"/>
    <dgm:cxn modelId="{56BA8514-27D9-4F2E-8F83-75D9CA47538D}" type="presOf" srcId="{8C62E5C0-0A9B-47A0-9255-E42E33BB3CF8}" destId="{BAC7410A-F4D3-45DF-94A1-F837EDBF8CA4}" srcOrd="0" destOrd="0" presId="urn:microsoft.com/office/officeart/2008/layout/HorizontalMultiLevelHierarchy"/>
    <dgm:cxn modelId="{4D893C64-1B56-4247-932F-68BFB020301B}" srcId="{85BD68D6-9641-4087-80D6-E1D32BB00B04}" destId="{3252F0AB-5DE1-4142-9F3E-161886DFE838}" srcOrd="2" destOrd="0" parTransId="{0C4B9D30-3B38-4097-87C8-670DF1E02F00}" sibTransId="{4A72F7E0-574B-453A-B264-56FE7EA474D3}"/>
    <dgm:cxn modelId="{7BF87F6A-8D7B-4681-B7F0-DAD7745E8FC2}" type="presOf" srcId="{0C4B9D30-3B38-4097-87C8-670DF1E02F00}" destId="{2D21E94E-19C1-4F1B-A680-9E277541E9F3}" srcOrd="0" destOrd="0" presId="urn:microsoft.com/office/officeart/2008/layout/HorizontalMultiLevelHierarchy"/>
    <dgm:cxn modelId="{EFDB444F-CA8A-4A75-8A4B-776754083E36}" type="presOf" srcId="{74CAF1CF-89E7-498B-AE53-587CDE9C4BB6}" destId="{45D5EFDA-C110-4C28-9180-BE2FD532334D}" srcOrd="1" destOrd="0" presId="urn:microsoft.com/office/officeart/2008/layout/HorizontalMultiLevelHierarchy"/>
    <dgm:cxn modelId="{E3DBC956-A94A-43ED-A8B4-0B06C8B30F7C}" srcId="{85BD68D6-9641-4087-80D6-E1D32BB00B04}" destId="{8C62E5C0-0A9B-47A0-9255-E42E33BB3CF8}" srcOrd="1" destOrd="0" parTransId="{74CAF1CF-89E7-498B-AE53-587CDE9C4BB6}" sibTransId="{D4C80FF7-B825-4D3B-B89F-4DC2EB4941E3}"/>
    <dgm:cxn modelId="{961A6E78-088D-4F5D-A4F1-71C0EE18BB00}" type="presOf" srcId="{B536B2ED-E1D7-4A55-9B3D-AD21DB6183C5}" destId="{C0785FDF-C5D4-491B-884D-F971BEF7D84F}" srcOrd="0" destOrd="0" presId="urn:microsoft.com/office/officeart/2008/layout/HorizontalMultiLevelHierarchy"/>
    <dgm:cxn modelId="{678DAF5A-A1E5-4E22-AD5C-C00968587448}" type="presOf" srcId="{218CFF6B-C958-424E-B4C2-C55B411EB334}" destId="{9E24A38F-ED72-4F04-B2A1-6AEFBCC6E265}" srcOrd="1" destOrd="0" presId="urn:microsoft.com/office/officeart/2008/layout/HorizontalMultiLevelHierarchy"/>
    <dgm:cxn modelId="{FE4DA37B-A1A3-4D88-A3C8-4296DAF6D1B5}" srcId="{85BD68D6-9641-4087-80D6-E1D32BB00B04}" destId="{C599118B-CB84-4678-B4CD-37ED4EA6F732}" srcOrd="0" destOrd="0" parTransId="{218CFF6B-C958-424E-B4C2-C55B411EB334}" sibTransId="{AA1D2039-2621-4819-A76B-D2D3FE3B3880}"/>
    <dgm:cxn modelId="{092A5A8C-8ED2-4584-B5D5-1DB5AF004DFE}" type="presOf" srcId="{5D16EB5F-DFE5-4CBF-85D6-07EDF1AD5A81}" destId="{2F95FD14-27BD-4A47-94BC-DA285F4C271D}" srcOrd="0" destOrd="0" presId="urn:microsoft.com/office/officeart/2008/layout/HorizontalMultiLevelHierarchy"/>
    <dgm:cxn modelId="{28BD969F-D7EE-4EDA-A3AE-E1F48381E981}" type="presOf" srcId="{218CFF6B-C958-424E-B4C2-C55B411EB334}" destId="{D630EFC4-4DAD-4BAA-83A9-9C8F00106C92}" srcOrd="0" destOrd="0" presId="urn:microsoft.com/office/officeart/2008/layout/HorizontalMultiLevelHierarchy"/>
    <dgm:cxn modelId="{037F0AA8-A1E3-4771-9765-06C93B21C826}" type="presOf" srcId="{3252F0AB-5DE1-4142-9F3E-161886DFE838}" destId="{7443DE6E-B647-40A3-AAEF-0A32904DCA12}" srcOrd="0" destOrd="0" presId="urn:microsoft.com/office/officeart/2008/layout/HorizontalMultiLevelHierarchy"/>
    <dgm:cxn modelId="{BF6B18BB-C9DC-4199-9172-AD86D67E4CFF}" type="presOf" srcId="{0C4B9D30-3B38-4097-87C8-670DF1E02F00}" destId="{695E17A3-1203-4B72-AF0B-8997320CB225}" srcOrd="1" destOrd="0" presId="urn:microsoft.com/office/officeart/2008/layout/HorizontalMultiLevelHierarchy"/>
    <dgm:cxn modelId="{9D54FFC6-D117-4FEB-9C04-82D87C31BF45}" type="presOf" srcId="{C599118B-CB84-4678-B4CD-37ED4EA6F732}" destId="{545E4A30-D3D3-49E7-8F88-4FD9E6436B70}" srcOrd="0" destOrd="0" presId="urn:microsoft.com/office/officeart/2008/layout/HorizontalMultiLevelHierarchy"/>
    <dgm:cxn modelId="{FF4EF4E4-3983-411F-BE4E-DB64B91EBE23}" type="presOf" srcId="{74CAF1CF-89E7-498B-AE53-587CDE9C4BB6}" destId="{AC6DC70F-BB7C-461A-8DF5-9E03BEDFFC9C}" srcOrd="0" destOrd="0" presId="urn:microsoft.com/office/officeart/2008/layout/HorizontalMultiLevelHierarchy"/>
    <dgm:cxn modelId="{13D11CEA-178F-465A-9933-B1F1900781C2}" type="presOf" srcId="{4A3DBBAE-775A-4864-8B5D-93FD61979862}" destId="{D2706DCC-92CE-4534-8B96-5C126CA1F57E}" srcOrd="1" destOrd="0" presId="urn:microsoft.com/office/officeart/2008/layout/HorizontalMultiLevelHierarchy"/>
    <dgm:cxn modelId="{52DC90F3-9AC5-4BE5-833B-27C0B8967A69}" srcId="{5D16EB5F-DFE5-4CBF-85D6-07EDF1AD5A81}" destId="{85BD68D6-9641-4087-80D6-E1D32BB00B04}" srcOrd="0" destOrd="0" parTransId="{6744D0B2-C8BA-4E9B-9710-5675012A7C34}" sibTransId="{2CB88520-08F8-48FB-801C-8BAC49552EF3}"/>
    <dgm:cxn modelId="{7031B6F9-C2DA-4075-B86E-2AA8816DEDAB}" type="presOf" srcId="{85BD68D6-9641-4087-80D6-E1D32BB00B04}" destId="{E00F4469-2300-4F4B-AB63-47A610A235FA}" srcOrd="0" destOrd="0" presId="urn:microsoft.com/office/officeart/2008/layout/HorizontalMultiLevelHierarchy"/>
    <dgm:cxn modelId="{BE2A8AFA-F235-45E0-A035-FDABD1336D46}" srcId="{85BD68D6-9641-4087-80D6-E1D32BB00B04}" destId="{B536B2ED-E1D7-4A55-9B3D-AD21DB6183C5}" srcOrd="3" destOrd="0" parTransId="{4A3DBBAE-775A-4864-8B5D-93FD61979862}" sibTransId="{F8EF3917-B349-40FA-BBFD-5BC0191CA092}"/>
    <dgm:cxn modelId="{017C774A-9375-4633-A37C-DD55664030C2}" type="presParOf" srcId="{2F95FD14-27BD-4A47-94BC-DA285F4C271D}" destId="{2E1E40FB-91AC-43F6-B4B3-018718144770}" srcOrd="0" destOrd="0" presId="urn:microsoft.com/office/officeart/2008/layout/HorizontalMultiLevelHierarchy"/>
    <dgm:cxn modelId="{8ED791CB-A7ED-4319-9E07-58441A2CE469}" type="presParOf" srcId="{2E1E40FB-91AC-43F6-B4B3-018718144770}" destId="{E00F4469-2300-4F4B-AB63-47A610A235FA}" srcOrd="0" destOrd="0" presId="urn:microsoft.com/office/officeart/2008/layout/HorizontalMultiLevelHierarchy"/>
    <dgm:cxn modelId="{C4A92FF0-66CE-4F58-ABB2-A8858183C853}" type="presParOf" srcId="{2E1E40FB-91AC-43F6-B4B3-018718144770}" destId="{332CAF28-CA72-4C49-B575-99A6DEFA8B40}" srcOrd="1" destOrd="0" presId="urn:microsoft.com/office/officeart/2008/layout/HorizontalMultiLevelHierarchy"/>
    <dgm:cxn modelId="{E6A4D29F-E254-4B20-8E6D-563F5C23B9F6}" type="presParOf" srcId="{332CAF28-CA72-4C49-B575-99A6DEFA8B40}" destId="{D630EFC4-4DAD-4BAA-83A9-9C8F00106C92}" srcOrd="0" destOrd="0" presId="urn:microsoft.com/office/officeart/2008/layout/HorizontalMultiLevelHierarchy"/>
    <dgm:cxn modelId="{481438CF-3B85-4CCF-ACA7-200B1E814C14}" type="presParOf" srcId="{D630EFC4-4DAD-4BAA-83A9-9C8F00106C92}" destId="{9E24A38F-ED72-4F04-B2A1-6AEFBCC6E265}" srcOrd="0" destOrd="0" presId="urn:microsoft.com/office/officeart/2008/layout/HorizontalMultiLevelHierarchy"/>
    <dgm:cxn modelId="{D6CEEAC2-F3F1-4A96-83B2-7CBFA0E9774B}" type="presParOf" srcId="{332CAF28-CA72-4C49-B575-99A6DEFA8B40}" destId="{64A250A9-83AF-4ED3-B64B-237D912BF1CD}" srcOrd="1" destOrd="0" presId="urn:microsoft.com/office/officeart/2008/layout/HorizontalMultiLevelHierarchy"/>
    <dgm:cxn modelId="{DCA0BC87-865C-4C10-AC74-9FEC3B20C609}" type="presParOf" srcId="{64A250A9-83AF-4ED3-B64B-237D912BF1CD}" destId="{545E4A30-D3D3-49E7-8F88-4FD9E6436B70}" srcOrd="0" destOrd="0" presId="urn:microsoft.com/office/officeart/2008/layout/HorizontalMultiLevelHierarchy"/>
    <dgm:cxn modelId="{0413B13A-0286-40CA-B351-EA73783FF1BD}" type="presParOf" srcId="{64A250A9-83AF-4ED3-B64B-237D912BF1CD}" destId="{F3C5DEC1-9753-43DF-9311-CC54CA4E461F}" srcOrd="1" destOrd="0" presId="urn:microsoft.com/office/officeart/2008/layout/HorizontalMultiLevelHierarchy"/>
    <dgm:cxn modelId="{9E34B9B0-AAC9-431A-B9D6-A6C1FFB8F83F}" type="presParOf" srcId="{332CAF28-CA72-4C49-B575-99A6DEFA8B40}" destId="{AC6DC70F-BB7C-461A-8DF5-9E03BEDFFC9C}" srcOrd="2" destOrd="0" presId="urn:microsoft.com/office/officeart/2008/layout/HorizontalMultiLevelHierarchy"/>
    <dgm:cxn modelId="{87424FB2-D2C7-42DE-AA28-6DB0943001E8}" type="presParOf" srcId="{AC6DC70F-BB7C-461A-8DF5-9E03BEDFFC9C}" destId="{45D5EFDA-C110-4C28-9180-BE2FD532334D}" srcOrd="0" destOrd="0" presId="urn:microsoft.com/office/officeart/2008/layout/HorizontalMultiLevelHierarchy"/>
    <dgm:cxn modelId="{CAAD26BA-B815-4938-B067-E7F4772B9EE3}" type="presParOf" srcId="{332CAF28-CA72-4C49-B575-99A6DEFA8B40}" destId="{99795521-0C53-415A-A182-4DA1F02BD280}" srcOrd="3" destOrd="0" presId="urn:microsoft.com/office/officeart/2008/layout/HorizontalMultiLevelHierarchy"/>
    <dgm:cxn modelId="{462443B6-6B79-4091-A3D9-24BD585D0682}" type="presParOf" srcId="{99795521-0C53-415A-A182-4DA1F02BD280}" destId="{BAC7410A-F4D3-45DF-94A1-F837EDBF8CA4}" srcOrd="0" destOrd="0" presId="urn:microsoft.com/office/officeart/2008/layout/HorizontalMultiLevelHierarchy"/>
    <dgm:cxn modelId="{6E6C350F-E39F-48E3-B65C-F7B47108C1D5}" type="presParOf" srcId="{99795521-0C53-415A-A182-4DA1F02BD280}" destId="{33E6322F-A4BB-4636-ACEB-73786899C18B}" srcOrd="1" destOrd="0" presId="urn:microsoft.com/office/officeart/2008/layout/HorizontalMultiLevelHierarchy"/>
    <dgm:cxn modelId="{1F25635D-3C50-4E34-9C01-6DA280496426}" type="presParOf" srcId="{332CAF28-CA72-4C49-B575-99A6DEFA8B40}" destId="{2D21E94E-19C1-4F1B-A680-9E277541E9F3}" srcOrd="4" destOrd="0" presId="urn:microsoft.com/office/officeart/2008/layout/HorizontalMultiLevelHierarchy"/>
    <dgm:cxn modelId="{94186C2D-B71B-4906-A9FC-4CC067719EFC}" type="presParOf" srcId="{2D21E94E-19C1-4F1B-A680-9E277541E9F3}" destId="{695E17A3-1203-4B72-AF0B-8997320CB225}" srcOrd="0" destOrd="0" presId="urn:microsoft.com/office/officeart/2008/layout/HorizontalMultiLevelHierarchy"/>
    <dgm:cxn modelId="{7442CF2B-004B-469A-879F-4603F3C76F02}" type="presParOf" srcId="{332CAF28-CA72-4C49-B575-99A6DEFA8B40}" destId="{210059E6-256A-4F91-A643-100A548B4E65}" srcOrd="5" destOrd="0" presId="urn:microsoft.com/office/officeart/2008/layout/HorizontalMultiLevelHierarchy"/>
    <dgm:cxn modelId="{74A50AFE-E9DC-4282-A0A3-8FB224CA4E02}" type="presParOf" srcId="{210059E6-256A-4F91-A643-100A548B4E65}" destId="{7443DE6E-B647-40A3-AAEF-0A32904DCA12}" srcOrd="0" destOrd="0" presId="urn:microsoft.com/office/officeart/2008/layout/HorizontalMultiLevelHierarchy"/>
    <dgm:cxn modelId="{3DB5462C-ECC5-430D-AAF5-3A14128A7CBE}" type="presParOf" srcId="{210059E6-256A-4F91-A643-100A548B4E65}" destId="{010D1B0A-06A2-43D2-80EB-DC1AF06BE0F6}" srcOrd="1" destOrd="0" presId="urn:microsoft.com/office/officeart/2008/layout/HorizontalMultiLevelHierarchy"/>
    <dgm:cxn modelId="{FC44257B-684C-411A-BCA2-932773A379D8}" type="presParOf" srcId="{332CAF28-CA72-4C49-B575-99A6DEFA8B40}" destId="{6DC16BF0-4473-4D3F-9681-DDB06A97698F}" srcOrd="6" destOrd="0" presId="urn:microsoft.com/office/officeart/2008/layout/HorizontalMultiLevelHierarchy"/>
    <dgm:cxn modelId="{B5C323C2-B458-436F-B8AB-B287CC33EB46}" type="presParOf" srcId="{6DC16BF0-4473-4D3F-9681-DDB06A97698F}" destId="{D2706DCC-92CE-4534-8B96-5C126CA1F57E}" srcOrd="0" destOrd="0" presId="urn:microsoft.com/office/officeart/2008/layout/HorizontalMultiLevelHierarchy"/>
    <dgm:cxn modelId="{CB1F2553-8F7C-44C6-BD10-0E7B24EFFDCA}" type="presParOf" srcId="{332CAF28-CA72-4C49-B575-99A6DEFA8B40}" destId="{CD1E50AA-E43A-4216-8D01-0BC025331F75}" srcOrd="7" destOrd="0" presId="urn:microsoft.com/office/officeart/2008/layout/HorizontalMultiLevelHierarchy"/>
    <dgm:cxn modelId="{FE550D65-4808-404B-84CD-6667984DA6C2}" type="presParOf" srcId="{CD1E50AA-E43A-4216-8D01-0BC025331F75}" destId="{C0785FDF-C5D4-491B-884D-F971BEF7D84F}" srcOrd="0" destOrd="0" presId="urn:microsoft.com/office/officeart/2008/layout/HorizontalMultiLevelHierarchy"/>
    <dgm:cxn modelId="{636E30EC-262C-40ED-AECC-FF6DE5712AA8}" type="presParOf" srcId="{CD1E50AA-E43A-4216-8D01-0BC025331F75}" destId="{BF78907B-6BAC-4797-A88B-32CFF46A908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FE77C-A2DF-4DF4-AA98-38CC0767CDEB}" type="doc">
      <dgm:prSet loTypeId="urn:microsoft.com/office/officeart/2005/8/layout/hList3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8BA3DC-B17D-4000-B9D2-8837A69E1DCE}">
      <dgm:prSet phldrT="[文本]"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Game Characteristics</a:t>
          </a:r>
        </a:p>
      </dgm:t>
    </dgm:pt>
    <dgm:pt modelId="{48147351-5729-47E9-B517-8B17B7DED858}" type="parTrans" cxnId="{0E3DC86F-3A51-4173-B04F-65E8D777DD84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6AACE5-1FB6-4137-9BBD-F26738E17B4F}" type="sibTrans" cxnId="{0E3DC86F-3A51-4173-B04F-65E8D777DD84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F3F038-1C8B-42EE-8067-1F719DD5A710}">
      <dgm:prSet phldrT="[文本]"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Rewards</a:t>
          </a:r>
        </a:p>
      </dgm:t>
    </dgm:pt>
    <dgm:pt modelId="{9050C022-D663-4213-94B5-F4D43D61CA74}" type="parTrans" cxnId="{E32131C2-81C7-4D6F-B13F-34E6FF4A8C3C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4E7FFE-DB36-4245-A7AB-4599539FDE0B}" type="sibTrans" cxnId="{E32131C2-81C7-4D6F-B13F-34E6FF4A8C3C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5B5CCF-B99B-452F-9332-448FF9AA00FD}">
      <dgm:prSet phldrT="[文本]"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Goals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	</a:t>
          </a:r>
        </a:p>
      </dgm:t>
    </dgm:pt>
    <dgm:pt modelId="{F7586036-CA5C-45B0-8183-CB71ED3888F1}" type="parTrans" cxnId="{30C1C828-176C-456E-ACA2-529F7C14515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4EAC2C-87D4-41A4-A4B3-6BBD8AF6584F}" type="sibTrans" cxnId="{30C1C828-176C-456E-ACA2-529F7C145153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F77CB1-0085-4260-B311-499E2DCBEFA0}">
      <dgm:prSet phldrT="[文本]"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Rules</a:t>
          </a:r>
        </a:p>
      </dgm:t>
    </dgm:pt>
    <dgm:pt modelId="{36D04A26-15AB-48B9-9600-ACCF3937EBD8}" type="parTrans" cxnId="{8822C80D-14C8-408C-A654-0DB2C7BA8B9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E867FA-F2D8-4FDD-A6C3-EBF90E3ABBB3}" type="sibTrans" cxnId="{8822C80D-14C8-408C-A654-0DB2C7BA8B9E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F2D4DA-A9CF-458B-BBCD-B853C8D5076B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Control	</a:t>
          </a:r>
        </a:p>
      </dgm:t>
    </dgm:pt>
    <dgm:pt modelId="{D848FBC5-BB67-4E12-97F0-376E57221A04}" type="parTrans" cxnId="{5F5772F8-FDE1-41BC-99A9-14410653713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4320FE-0335-4BD1-AC09-2FCBBAA8BFF5}" type="sibTrans" cxnId="{5F5772F8-FDE1-41BC-99A9-144106537137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F2994B-17CD-4808-A7C2-7F7863C4BC2A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Sensory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Stimuli</a:t>
          </a:r>
        </a:p>
      </dgm:t>
    </dgm:pt>
    <dgm:pt modelId="{770C50EF-D2AE-4911-836D-3B13FF3FC725}" type="parTrans" cxnId="{FF276E1A-980B-42CE-B8D4-D24B54FC6FA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26EE79-EF2C-455C-B664-CFA69D448117}" type="sibTrans" cxnId="{FF276E1A-980B-42CE-B8D4-D24B54FC6FA8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9E66B9-6E61-4A04-B777-A4BE8767696E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Feedback</a:t>
          </a:r>
        </a:p>
      </dgm:t>
    </dgm:pt>
    <dgm:pt modelId="{294AD566-E97E-471E-99A7-025C5B802A93}" type="parTrans" cxnId="{9851A410-997A-491E-B2B5-1D2269EF74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BB9C9F-2BB4-4039-9E02-9FBEDE5AD6C5}" type="sibTrans" cxnId="{9851A410-997A-491E-B2B5-1D2269EF748B}">
      <dgm:prSet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F3FE1B-E834-455C-AC0E-FDBB7BBA97BE}" type="pres">
      <dgm:prSet presAssocID="{F82FE77C-A2DF-4DF4-AA98-38CC0767CDEB}" presName="composite" presStyleCnt="0">
        <dgm:presLayoutVars>
          <dgm:chMax val="1"/>
          <dgm:dir/>
          <dgm:resizeHandles val="exact"/>
        </dgm:presLayoutVars>
      </dgm:prSet>
      <dgm:spPr/>
    </dgm:pt>
    <dgm:pt modelId="{1D4B186A-F7EF-41F9-8D10-2BA36B70EC5B}" type="pres">
      <dgm:prSet presAssocID="{C58BA3DC-B17D-4000-B9D2-8837A69E1DCE}" presName="roof" presStyleLbl="dkBgShp" presStyleIdx="0" presStyleCnt="2" custLinFactNeighborX="12475" custLinFactNeighborY="-2893"/>
      <dgm:spPr/>
    </dgm:pt>
    <dgm:pt modelId="{91B159C1-65DF-4598-A2DA-57C666A4D2D1}" type="pres">
      <dgm:prSet presAssocID="{C58BA3DC-B17D-4000-B9D2-8837A69E1DCE}" presName="pillars" presStyleCnt="0"/>
      <dgm:spPr/>
    </dgm:pt>
    <dgm:pt modelId="{C01E1109-3AFD-4681-843A-38A1D097FB58}" type="pres">
      <dgm:prSet presAssocID="{C58BA3DC-B17D-4000-B9D2-8837A69E1DCE}" presName="pillar1" presStyleLbl="node1" presStyleIdx="0" presStyleCnt="6">
        <dgm:presLayoutVars>
          <dgm:bulletEnabled val="1"/>
        </dgm:presLayoutVars>
      </dgm:prSet>
      <dgm:spPr/>
    </dgm:pt>
    <dgm:pt modelId="{EFD55827-74B7-405F-9076-04D85CFF0CBC}" type="pres">
      <dgm:prSet presAssocID="{745B5CCF-B99B-452F-9332-448FF9AA00FD}" presName="pillarX" presStyleLbl="node1" presStyleIdx="1" presStyleCnt="6">
        <dgm:presLayoutVars>
          <dgm:bulletEnabled val="1"/>
        </dgm:presLayoutVars>
      </dgm:prSet>
      <dgm:spPr/>
    </dgm:pt>
    <dgm:pt modelId="{EAB3C4C8-4875-49C3-81CE-35F1EB34DA2D}" type="pres">
      <dgm:prSet presAssocID="{ADF77CB1-0085-4260-B311-499E2DCBEFA0}" presName="pillarX" presStyleLbl="node1" presStyleIdx="2" presStyleCnt="6">
        <dgm:presLayoutVars>
          <dgm:bulletEnabled val="1"/>
        </dgm:presLayoutVars>
      </dgm:prSet>
      <dgm:spPr/>
    </dgm:pt>
    <dgm:pt modelId="{C1A153BC-953C-4497-BA1D-001BB502820D}" type="pres">
      <dgm:prSet presAssocID="{FBF2D4DA-A9CF-458B-BBCD-B853C8D5076B}" presName="pillarX" presStyleLbl="node1" presStyleIdx="3" presStyleCnt="6">
        <dgm:presLayoutVars>
          <dgm:bulletEnabled val="1"/>
        </dgm:presLayoutVars>
      </dgm:prSet>
      <dgm:spPr/>
    </dgm:pt>
    <dgm:pt modelId="{F77EF54A-B5D5-49AD-92B7-86099847D749}" type="pres">
      <dgm:prSet presAssocID="{1DF2994B-17CD-4808-A7C2-7F7863C4BC2A}" presName="pillarX" presStyleLbl="node1" presStyleIdx="4" presStyleCnt="6">
        <dgm:presLayoutVars>
          <dgm:bulletEnabled val="1"/>
        </dgm:presLayoutVars>
      </dgm:prSet>
      <dgm:spPr/>
    </dgm:pt>
    <dgm:pt modelId="{CB73E498-3D40-494B-AC86-FEF34DD9BEEB}" type="pres">
      <dgm:prSet presAssocID="{E09E66B9-6E61-4A04-B777-A4BE8767696E}" presName="pillarX" presStyleLbl="node1" presStyleIdx="5" presStyleCnt="6" custScaleX="121783">
        <dgm:presLayoutVars>
          <dgm:bulletEnabled val="1"/>
        </dgm:presLayoutVars>
      </dgm:prSet>
      <dgm:spPr/>
    </dgm:pt>
    <dgm:pt modelId="{BE8C95DE-72F9-4CBF-B909-93501F0BB078}" type="pres">
      <dgm:prSet presAssocID="{C58BA3DC-B17D-4000-B9D2-8837A69E1DCE}" presName="base" presStyleLbl="dkBgShp" presStyleIdx="1" presStyleCnt="2"/>
      <dgm:spPr/>
    </dgm:pt>
  </dgm:ptLst>
  <dgm:cxnLst>
    <dgm:cxn modelId="{8822C80D-14C8-408C-A654-0DB2C7BA8B9E}" srcId="{C58BA3DC-B17D-4000-B9D2-8837A69E1DCE}" destId="{ADF77CB1-0085-4260-B311-499E2DCBEFA0}" srcOrd="2" destOrd="0" parTransId="{36D04A26-15AB-48B9-9600-ACCF3937EBD8}" sibTransId="{D3E867FA-F2D8-4FDD-A6C3-EBF90E3ABBB3}"/>
    <dgm:cxn modelId="{9851A410-997A-491E-B2B5-1D2269EF748B}" srcId="{C58BA3DC-B17D-4000-B9D2-8837A69E1DCE}" destId="{E09E66B9-6E61-4A04-B777-A4BE8767696E}" srcOrd="5" destOrd="0" parTransId="{294AD566-E97E-471E-99A7-025C5B802A93}" sibTransId="{3BBB9C9F-2BB4-4039-9E02-9FBEDE5AD6C5}"/>
    <dgm:cxn modelId="{FF276E1A-980B-42CE-B8D4-D24B54FC6FA8}" srcId="{C58BA3DC-B17D-4000-B9D2-8837A69E1DCE}" destId="{1DF2994B-17CD-4808-A7C2-7F7863C4BC2A}" srcOrd="4" destOrd="0" parTransId="{770C50EF-D2AE-4911-836D-3B13FF3FC725}" sibTransId="{C426EE79-EF2C-455C-B664-CFA69D448117}"/>
    <dgm:cxn modelId="{30C1C828-176C-456E-ACA2-529F7C145153}" srcId="{C58BA3DC-B17D-4000-B9D2-8837A69E1DCE}" destId="{745B5CCF-B99B-452F-9332-448FF9AA00FD}" srcOrd="1" destOrd="0" parTransId="{F7586036-CA5C-45B0-8183-CB71ED3888F1}" sibTransId="{384EAC2C-87D4-41A4-A4B3-6BBD8AF6584F}"/>
    <dgm:cxn modelId="{0E3DC86F-3A51-4173-B04F-65E8D777DD84}" srcId="{F82FE77C-A2DF-4DF4-AA98-38CC0767CDEB}" destId="{C58BA3DC-B17D-4000-B9D2-8837A69E1DCE}" srcOrd="0" destOrd="0" parTransId="{48147351-5729-47E9-B517-8B17B7DED858}" sibTransId="{866AACE5-1FB6-4137-9BBD-F26738E17B4F}"/>
    <dgm:cxn modelId="{DF3CBFA5-020C-4B47-8851-93DACFE40A3C}" type="presOf" srcId="{9AF3F038-1C8B-42EE-8067-1F719DD5A710}" destId="{C01E1109-3AFD-4681-843A-38A1D097FB58}" srcOrd="0" destOrd="0" presId="urn:microsoft.com/office/officeart/2005/8/layout/hList3"/>
    <dgm:cxn modelId="{13C4CDB1-AA16-400B-A12D-9FF80DE94485}" type="presOf" srcId="{F82FE77C-A2DF-4DF4-AA98-38CC0767CDEB}" destId="{BCF3FE1B-E834-455C-AC0E-FDBB7BBA97BE}" srcOrd="0" destOrd="0" presId="urn:microsoft.com/office/officeart/2005/8/layout/hList3"/>
    <dgm:cxn modelId="{9453E7BE-4070-4A60-A333-622746F5EA56}" type="presOf" srcId="{ADF77CB1-0085-4260-B311-499E2DCBEFA0}" destId="{EAB3C4C8-4875-49C3-81CE-35F1EB34DA2D}" srcOrd="0" destOrd="0" presId="urn:microsoft.com/office/officeart/2005/8/layout/hList3"/>
    <dgm:cxn modelId="{E32131C2-81C7-4D6F-B13F-34E6FF4A8C3C}" srcId="{C58BA3DC-B17D-4000-B9D2-8837A69E1DCE}" destId="{9AF3F038-1C8B-42EE-8067-1F719DD5A710}" srcOrd="0" destOrd="0" parTransId="{9050C022-D663-4213-94B5-F4D43D61CA74}" sibTransId="{6B4E7FFE-DB36-4245-A7AB-4599539FDE0B}"/>
    <dgm:cxn modelId="{BC3472D5-0028-4DAE-B27E-0A88D41C3F32}" type="presOf" srcId="{745B5CCF-B99B-452F-9332-448FF9AA00FD}" destId="{EFD55827-74B7-405F-9076-04D85CFF0CBC}" srcOrd="0" destOrd="0" presId="urn:microsoft.com/office/officeart/2005/8/layout/hList3"/>
    <dgm:cxn modelId="{200C0DE7-335C-4D62-A672-359AF9B845B9}" type="presOf" srcId="{1DF2994B-17CD-4808-A7C2-7F7863C4BC2A}" destId="{F77EF54A-B5D5-49AD-92B7-86099847D749}" srcOrd="0" destOrd="0" presId="urn:microsoft.com/office/officeart/2005/8/layout/hList3"/>
    <dgm:cxn modelId="{9A6DBEEB-8932-425F-8DE4-0FD57CA3D10B}" type="presOf" srcId="{FBF2D4DA-A9CF-458B-BBCD-B853C8D5076B}" destId="{C1A153BC-953C-4497-BA1D-001BB502820D}" srcOrd="0" destOrd="0" presId="urn:microsoft.com/office/officeart/2005/8/layout/hList3"/>
    <dgm:cxn modelId="{4DD87BEE-7D26-4C80-8EFC-7347668DAFE9}" type="presOf" srcId="{C58BA3DC-B17D-4000-B9D2-8837A69E1DCE}" destId="{1D4B186A-F7EF-41F9-8D10-2BA36B70EC5B}" srcOrd="0" destOrd="0" presId="urn:microsoft.com/office/officeart/2005/8/layout/hList3"/>
    <dgm:cxn modelId="{5F5772F8-FDE1-41BC-99A9-144106537137}" srcId="{C58BA3DC-B17D-4000-B9D2-8837A69E1DCE}" destId="{FBF2D4DA-A9CF-458B-BBCD-B853C8D5076B}" srcOrd="3" destOrd="0" parTransId="{D848FBC5-BB67-4E12-97F0-376E57221A04}" sibTransId="{C74320FE-0335-4BD1-AC09-2FCBBAA8BFF5}"/>
    <dgm:cxn modelId="{119321FA-C4FA-409D-8911-B00522641D1D}" type="presOf" srcId="{E09E66B9-6E61-4A04-B777-A4BE8767696E}" destId="{CB73E498-3D40-494B-AC86-FEF34DD9BEEB}" srcOrd="0" destOrd="0" presId="urn:microsoft.com/office/officeart/2005/8/layout/hList3"/>
    <dgm:cxn modelId="{87B51422-20EC-4F89-9587-21C94BDDBD38}" type="presParOf" srcId="{BCF3FE1B-E834-455C-AC0E-FDBB7BBA97BE}" destId="{1D4B186A-F7EF-41F9-8D10-2BA36B70EC5B}" srcOrd="0" destOrd="0" presId="urn:microsoft.com/office/officeart/2005/8/layout/hList3"/>
    <dgm:cxn modelId="{B73D5323-0126-4AA3-9C87-2BB9084B98D2}" type="presParOf" srcId="{BCF3FE1B-E834-455C-AC0E-FDBB7BBA97BE}" destId="{91B159C1-65DF-4598-A2DA-57C666A4D2D1}" srcOrd="1" destOrd="0" presId="urn:microsoft.com/office/officeart/2005/8/layout/hList3"/>
    <dgm:cxn modelId="{338CA3AB-7609-4B3A-A38A-3540679BC278}" type="presParOf" srcId="{91B159C1-65DF-4598-A2DA-57C666A4D2D1}" destId="{C01E1109-3AFD-4681-843A-38A1D097FB58}" srcOrd="0" destOrd="0" presId="urn:microsoft.com/office/officeart/2005/8/layout/hList3"/>
    <dgm:cxn modelId="{6428D2AE-DC1E-4648-8FB1-F106E433253F}" type="presParOf" srcId="{91B159C1-65DF-4598-A2DA-57C666A4D2D1}" destId="{EFD55827-74B7-405F-9076-04D85CFF0CBC}" srcOrd="1" destOrd="0" presId="urn:microsoft.com/office/officeart/2005/8/layout/hList3"/>
    <dgm:cxn modelId="{81088821-C04F-4E74-8D79-30F59A0FAFDB}" type="presParOf" srcId="{91B159C1-65DF-4598-A2DA-57C666A4D2D1}" destId="{EAB3C4C8-4875-49C3-81CE-35F1EB34DA2D}" srcOrd="2" destOrd="0" presId="urn:microsoft.com/office/officeart/2005/8/layout/hList3"/>
    <dgm:cxn modelId="{E30FBE0C-5B2E-469A-8383-9A61C50124D6}" type="presParOf" srcId="{91B159C1-65DF-4598-A2DA-57C666A4D2D1}" destId="{C1A153BC-953C-4497-BA1D-001BB502820D}" srcOrd="3" destOrd="0" presId="urn:microsoft.com/office/officeart/2005/8/layout/hList3"/>
    <dgm:cxn modelId="{B1462C82-8FDF-473F-9B5A-C977DE2471FF}" type="presParOf" srcId="{91B159C1-65DF-4598-A2DA-57C666A4D2D1}" destId="{F77EF54A-B5D5-49AD-92B7-86099847D749}" srcOrd="4" destOrd="0" presId="urn:microsoft.com/office/officeart/2005/8/layout/hList3"/>
    <dgm:cxn modelId="{167201A1-F6CA-4916-9FD8-02007CED9D00}" type="presParOf" srcId="{91B159C1-65DF-4598-A2DA-57C666A4D2D1}" destId="{CB73E498-3D40-494B-AC86-FEF34DD9BEEB}" srcOrd="5" destOrd="0" presId="urn:microsoft.com/office/officeart/2005/8/layout/hList3"/>
    <dgm:cxn modelId="{C923C29E-E1AC-4EE1-9DA9-34B2F3D2EC86}" type="presParOf" srcId="{BCF3FE1B-E834-455C-AC0E-FDBB7BBA97BE}" destId="{BE8C95DE-72F9-4CBF-B909-93501F0BB078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329BCC-7A3B-411A-A440-0519B4E67A7D}" type="doc">
      <dgm:prSet loTypeId="urn:microsoft.com/office/officeart/2005/8/layout/list1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DD955E-90BA-4993-AE19-51FF00727C89}">
      <dgm:prSet phldrT="[文本]"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Syllabus</a:t>
          </a:r>
        </a:p>
      </dgm:t>
    </dgm:pt>
    <dgm:pt modelId="{B554DE86-ED60-4D56-8546-F12C006AE04D}" type="parTrans" cxnId="{8A743CB4-B8A4-48ED-9F3C-DD034D93B443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3E8E9B-4152-42A0-AAD1-3E3F6B3B8AEC}" type="sibTrans" cxnId="{8A743CB4-B8A4-48ED-9F3C-DD034D93B443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87698F-F40E-465E-9420-51A36054ACCF}">
      <dgm:prSet phldrT="[文本]"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</a:p>
      </dgm:t>
    </dgm:pt>
    <dgm:pt modelId="{F2EE41BB-45F3-4607-AD42-7A4DD311CC12}" type="parTrans" cxnId="{B19EE445-C5CF-46AA-9D41-896CED7AF95A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68AF60-56C3-457C-AEC9-6D3BBF8AAFDB}" type="sibTrans" cxnId="{B19EE445-C5CF-46AA-9D41-896CED7AF95A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B24753-C3A3-4D1D-9AC1-D74FB2F52AE6}">
      <dgm:prSet phldrT="[文本]"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gm:t>
    </dgm:pt>
    <dgm:pt modelId="{76E95C80-DB29-4A4B-B227-DF29BB6A1972}" type="parTrans" cxnId="{53D536FD-6819-4FD4-BFBA-4CCD77EFD03C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CBBB86-3F5A-47FB-91D8-3B5B3804F66A}" type="sibTrans" cxnId="{53D536FD-6819-4FD4-BFBA-4CCD77EFD03C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57F9AC-FB73-4ECA-BDDF-77E0D3A84F4E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Words serve syllabus</a:t>
          </a:r>
        </a:p>
      </dgm:t>
    </dgm:pt>
    <dgm:pt modelId="{ACC23F57-B961-406F-8F73-CF5D1AC3617E}" type="parTrans" cxnId="{93B25595-EABC-47A5-BB6A-A4055B9E4D6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07487F-F552-4388-A7D2-F2B42E77350F}" type="sibTrans" cxnId="{93B25595-EABC-47A5-BB6A-A4055B9E4D6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599CAD-BF6C-4766-B516-BBC6B130D688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20 words in 40 minutes</a:t>
          </a:r>
        </a:p>
      </dgm:t>
    </dgm:pt>
    <dgm:pt modelId="{C63F05FE-BC9F-45F3-818D-C6B206A883A4}" type="parTrans" cxnId="{ACC70D0D-536A-46F3-9136-B33863D49D8B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D491D9-1DEC-4186-AB08-74C5B954245B}" type="sibTrans" cxnId="{ACC70D0D-536A-46F3-9136-B33863D49D8B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CC0944-262B-422B-A0CE-069C1AD888AF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Any Computers</a:t>
          </a:r>
        </a:p>
      </dgm:t>
    </dgm:pt>
    <dgm:pt modelId="{121DF595-D1D5-4516-AE76-8149BD62C850}" type="parTrans" cxnId="{3E7D266B-CCF5-4F19-A04C-74ED40408101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3B7D18-4652-424A-B7C8-D248440DFB06}" type="sibTrans" cxnId="{3E7D266B-CCF5-4F19-A04C-74ED40408101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F59A62-8359-464C-AE06-92A1D37E7451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Easy of Use</a:t>
          </a:r>
        </a:p>
      </dgm:t>
    </dgm:pt>
    <dgm:pt modelId="{69A07E52-DB7A-4BFD-BAF8-55D10D6ED233}" type="parTrans" cxnId="{D133ACA8-5BAA-401C-88E0-6850895887F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BF4B04-B7A7-4A4C-8701-428624C18A0E}" type="sibTrans" cxnId="{D133ACA8-5BAA-401C-88E0-6850895887FF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A2AB4A-5E28-481B-BE0D-03A031E55502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Effortless</a:t>
          </a:r>
        </a:p>
      </dgm:t>
    </dgm:pt>
    <dgm:pt modelId="{1F3B8090-B53B-4E92-B2EB-712E7031B562}" type="parTrans" cxnId="{F3ED4922-28E2-47B1-8C2E-F07ED740357E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950CFB-1DD5-4CD0-9771-65AA6635781D}" type="sibTrans" cxnId="{F3ED4922-28E2-47B1-8C2E-F07ED740357E}">
      <dgm:prSet/>
      <dgm:spPr/>
      <dgm:t>
        <a:bodyPr/>
        <a:lstStyle/>
        <a:p>
          <a:endParaRPr lang="en-US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D804F5-4010-49EE-A9FE-35BCEB13F87F}" type="pres">
      <dgm:prSet presAssocID="{B2329BCC-7A3B-411A-A440-0519B4E67A7D}" presName="linear" presStyleCnt="0">
        <dgm:presLayoutVars>
          <dgm:dir/>
          <dgm:animLvl val="lvl"/>
          <dgm:resizeHandles val="exact"/>
        </dgm:presLayoutVars>
      </dgm:prSet>
      <dgm:spPr/>
    </dgm:pt>
    <dgm:pt modelId="{4938D6F4-98D1-46FE-B72E-A5229347278A}" type="pres">
      <dgm:prSet presAssocID="{87DD955E-90BA-4993-AE19-51FF00727C89}" presName="parentLin" presStyleCnt="0"/>
      <dgm:spPr/>
    </dgm:pt>
    <dgm:pt modelId="{29F9D12E-0A62-4A82-81C3-8983999B7715}" type="pres">
      <dgm:prSet presAssocID="{87DD955E-90BA-4993-AE19-51FF00727C89}" presName="parentLeftMargin" presStyleLbl="node1" presStyleIdx="0" presStyleCnt="4"/>
      <dgm:spPr/>
    </dgm:pt>
    <dgm:pt modelId="{470FEE8E-C802-4495-A344-39325587975B}" type="pres">
      <dgm:prSet presAssocID="{87DD955E-90BA-4993-AE19-51FF00727C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816366-8E4C-497C-8D51-CFACC6683567}" type="pres">
      <dgm:prSet presAssocID="{87DD955E-90BA-4993-AE19-51FF00727C89}" presName="negativeSpace" presStyleCnt="0"/>
      <dgm:spPr/>
    </dgm:pt>
    <dgm:pt modelId="{5E50F8DE-242E-4F0F-AD02-AEFC401F1DED}" type="pres">
      <dgm:prSet presAssocID="{87DD955E-90BA-4993-AE19-51FF00727C89}" presName="childText" presStyleLbl="conFgAcc1" presStyleIdx="0" presStyleCnt="4">
        <dgm:presLayoutVars>
          <dgm:bulletEnabled val="1"/>
        </dgm:presLayoutVars>
      </dgm:prSet>
      <dgm:spPr/>
    </dgm:pt>
    <dgm:pt modelId="{17EE8DD8-AEF3-481C-A9DA-FA0B6DA6C1BB}" type="pres">
      <dgm:prSet presAssocID="{2A3E8E9B-4152-42A0-AAD1-3E3F6B3B8AEC}" presName="spaceBetweenRectangles" presStyleCnt="0"/>
      <dgm:spPr/>
    </dgm:pt>
    <dgm:pt modelId="{601418FD-5201-46EA-812E-ABF84BA80A5A}" type="pres">
      <dgm:prSet presAssocID="{ED87698F-F40E-465E-9420-51A36054ACCF}" presName="parentLin" presStyleCnt="0"/>
      <dgm:spPr/>
    </dgm:pt>
    <dgm:pt modelId="{E39733D8-8F70-4FDF-95B8-74457CB53E59}" type="pres">
      <dgm:prSet presAssocID="{ED87698F-F40E-465E-9420-51A36054ACCF}" presName="parentLeftMargin" presStyleLbl="node1" presStyleIdx="0" presStyleCnt="4"/>
      <dgm:spPr/>
    </dgm:pt>
    <dgm:pt modelId="{CF7D1FDC-FC2B-4E96-8C03-8AC58B5B85D2}" type="pres">
      <dgm:prSet presAssocID="{ED87698F-F40E-465E-9420-51A36054AC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C86DA2-2934-497F-8ACA-0A12F278AA94}" type="pres">
      <dgm:prSet presAssocID="{ED87698F-F40E-465E-9420-51A36054ACCF}" presName="negativeSpace" presStyleCnt="0"/>
      <dgm:spPr/>
    </dgm:pt>
    <dgm:pt modelId="{5D63E6CA-FCAF-409E-A280-6ECE02E99D43}" type="pres">
      <dgm:prSet presAssocID="{ED87698F-F40E-465E-9420-51A36054ACCF}" presName="childText" presStyleLbl="conFgAcc1" presStyleIdx="1" presStyleCnt="4">
        <dgm:presLayoutVars>
          <dgm:bulletEnabled val="1"/>
        </dgm:presLayoutVars>
      </dgm:prSet>
      <dgm:spPr/>
    </dgm:pt>
    <dgm:pt modelId="{F4EC817D-4BBA-42AD-8CF6-8840BA5DA119}" type="pres">
      <dgm:prSet presAssocID="{F868AF60-56C3-457C-AEC9-6D3BBF8AAFDB}" presName="spaceBetweenRectangles" presStyleCnt="0"/>
      <dgm:spPr/>
    </dgm:pt>
    <dgm:pt modelId="{F194B47E-2511-4534-82BB-C16229B236C7}" type="pres">
      <dgm:prSet presAssocID="{53B24753-C3A3-4D1D-9AC1-D74FB2F52AE6}" presName="parentLin" presStyleCnt="0"/>
      <dgm:spPr/>
    </dgm:pt>
    <dgm:pt modelId="{63560970-735B-4EEC-86A7-7D080A5A6CB8}" type="pres">
      <dgm:prSet presAssocID="{53B24753-C3A3-4D1D-9AC1-D74FB2F52AE6}" presName="parentLeftMargin" presStyleLbl="node1" presStyleIdx="1" presStyleCnt="4"/>
      <dgm:spPr/>
    </dgm:pt>
    <dgm:pt modelId="{AE4BF35F-B053-47EC-8FEA-B5AF190BBEE9}" type="pres">
      <dgm:prSet presAssocID="{53B24753-C3A3-4D1D-9AC1-D74FB2F52A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45D43F-5FE6-4DCC-87C1-87CF296BEC5B}" type="pres">
      <dgm:prSet presAssocID="{53B24753-C3A3-4D1D-9AC1-D74FB2F52AE6}" presName="negativeSpace" presStyleCnt="0"/>
      <dgm:spPr/>
    </dgm:pt>
    <dgm:pt modelId="{DDCF2F47-C14E-4BBC-9E03-DBAC8E90BAC2}" type="pres">
      <dgm:prSet presAssocID="{53B24753-C3A3-4D1D-9AC1-D74FB2F52AE6}" presName="childText" presStyleLbl="conFgAcc1" presStyleIdx="2" presStyleCnt="4">
        <dgm:presLayoutVars>
          <dgm:bulletEnabled val="1"/>
        </dgm:presLayoutVars>
      </dgm:prSet>
      <dgm:spPr/>
    </dgm:pt>
    <dgm:pt modelId="{D2454607-CB5C-4179-B04C-8CA605893323}" type="pres">
      <dgm:prSet presAssocID="{D7CBBB86-3F5A-47FB-91D8-3B5B3804F66A}" presName="spaceBetweenRectangles" presStyleCnt="0"/>
      <dgm:spPr/>
    </dgm:pt>
    <dgm:pt modelId="{F692CF09-4B9B-4419-8658-178D4194B6E7}" type="pres">
      <dgm:prSet presAssocID="{64F59A62-8359-464C-AE06-92A1D37E7451}" presName="parentLin" presStyleCnt="0"/>
      <dgm:spPr/>
    </dgm:pt>
    <dgm:pt modelId="{DD463C34-3A8E-4065-844F-C3B663E7CD54}" type="pres">
      <dgm:prSet presAssocID="{64F59A62-8359-464C-AE06-92A1D37E7451}" presName="parentLeftMargin" presStyleLbl="node1" presStyleIdx="2" presStyleCnt="4"/>
      <dgm:spPr/>
    </dgm:pt>
    <dgm:pt modelId="{9DCE059D-2EAB-48AB-9CD3-DB4E0EF12895}" type="pres">
      <dgm:prSet presAssocID="{64F59A62-8359-464C-AE06-92A1D37E745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C7E7990-6712-42C0-8323-905672229008}" type="pres">
      <dgm:prSet presAssocID="{64F59A62-8359-464C-AE06-92A1D37E7451}" presName="negativeSpace" presStyleCnt="0"/>
      <dgm:spPr/>
    </dgm:pt>
    <dgm:pt modelId="{1E821B4E-ABED-443D-A29F-D00EC99D85D2}" type="pres">
      <dgm:prSet presAssocID="{64F59A62-8359-464C-AE06-92A1D37E745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C70D0D-536A-46F3-9136-B33863D49D8B}" srcId="{ED87698F-F40E-465E-9420-51A36054ACCF}" destId="{87599CAD-BF6C-4766-B516-BBC6B130D688}" srcOrd="0" destOrd="0" parTransId="{C63F05FE-BC9F-45F3-818D-C6B206A883A4}" sibTransId="{A4D491D9-1DEC-4186-AB08-74C5B954245B}"/>
    <dgm:cxn modelId="{C1B92C1B-4D6C-4F10-A97B-51B4F633E974}" type="presOf" srcId="{53B24753-C3A3-4D1D-9AC1-D74FB2F52AE6}" destId="{AE4BF35F-B053-47EC-8FEA-B5AF190BBEE9}" srcOrd="1" destOrd="0" presId="urn:microsoft.com/office/officeart/2005/8/layout/list1"/>
    <dgm:cxn modelId="{F3ED4922-28E2-47B1-8C2E-F07ED740357E}" srcId="{64F59A62-8359-464C-AE06-92A1D37E7451}" destId="{8CA2AB4A-5E28-481B-BE0D-03A031E55502}" srcOrd="0" destOrd="0" parTransId="{1F3B8090-B53B-4E92-B2EB-712E7031B562}" sibTransId="{3A950CFB-1DD5-4CD0-9771-65AA6635781D}"/>
    <dgm:cxn modelId="{5D311224-5888-4AF7-9C51-1C7BF269ECA2}" type="presOf" srcId="{87DD955E-90BA-4993-AE19-51FF00727C89}" destId="{29F9D12E-0A62-4A82-81C3-8983999B7715}" srcOrd="0" destOrd="0" presId="urn:microsoft.com/office/officeart/2005/8/layout/list1"/>
    <dgm:cxn modelId="{C0647129-2B13-4C8C-B14A-C22872B73F90}" type="presOf" srcId="{64F59A62-8359-464C-AE06-92A1D37E7451}" destId="{DD463C34-3A8E-4065-844F-C3B663E7CD54}" srcOrd="0" destOrd="0" presId="urn:microsoft.com/office/officeart/2005/8/layout/list1"/>
    <dgm:cxn modelId="{B19EE445-C5CF-46AA-9D41-896CED7AF95A}" srcId="{B2329BCC-7A3B-411A-A440-0519B4E67A7D}" destId="{ED87698F-F40E-465E-9420-51A36054ACCF}" srcOrd="1" destOrd="0" parTransId="{F2EE41BB-45F3-4607-AD42-7A4DD311CC12}" sibTransId="{F868AF60-56C3-457C-AEC9-6D3BBF8AAFDB}"/>
    <dgm:cxn modelId="{33DA0146-0DF7-48BC-BA94-04A1A4FF44AD}" type="presOf" srcId="{8CA2AB4A-5E28-481B-BE0D-03A031E55502}" destId="{1E821B4E-ABED-443D-A29F-D00EC99D85D2}" srcOrd="0" destOrd="0" presId="urn:microsoft.com/office/officeart/2005/8/layout/list1"/>
    <dgm:cxn modelId="{3E7D266B-CCF5-4F19-A04C-74ED40408101}" srcId="{53B24753-C3A3-4D1D-9AC1-D74FB2F52AE6}" destId="{DACC0944-262B-422B-A0CE-069C1AD888AF}" srcOrd="0" destOrd="0" parTransId="{121DF595-D1D5-4516-AE76-8149BD62C850}" sibTransId="{723B7D18-4652-424A-B7C8-D248440DFB06}"/>
    <dgm:cxn modelId="{1C445376-1BBB-4DF0-86C5-BCC867CB63A7}" type="presOf" srcId="{53B24753-C3A3-4D1D-9AC1-D74FB2F52AE6}" destId="{63560970-735B-4EEC-86A7-7D080A5A6CB8}" srcOrd="0" destOrd="0" presId="urn:microsoft.com/office/officeart/2005/8/layout/list1"/>
    <dgm:cxn modelId="{F8EF3A8D-079E-47AC-AE79-FC7760DE56A8}" type="presOf" srcId="{87DD955E-90BA-4993-AE19-51FF00727C89}" destId="{470FEE8E-C802-4495-A344-39325587975B}" srcOrd="1" destOrd="0" presId="urn:microsoft.com/office/officeart/2005/8/layout/list1"/>
    <dgm:cxn modelId="{93B25595-EABC-47A5-BB6A-A4055B9E4D6F}" srcId="{87DD955E-90BA-4993-AE19-51FF00727C89}" destId="{3357F9AC-FB73-4ECA-BDDF-77E0D3A84F4E}" srcOrd="0" destOrd="0" parTransId="{ACC23F57-B961-406F-8F73-CF5D1AC3617E}" sibTransId="{4E07487F-F552-4388-A7D2-F2B42E77350F}"/>
    <dgm:cxn modelId="{A5957E9E-F2AA-4FDA-9FD6-FC2DB7D5DEDE}" type="presOf" srcId="{3357F9AC-FB73-4ECA-BDDF-77E0D3A84F4E}" destId="{5E50F8DE-242E-4F0F-AD02-AEFC401F1DED}" srcOrd="0" destOrd="0" presId="urn:microsoft.com/office/officeart/2005/8/layout/list1"/>
    <dgm:cxn modelId="{4B5720A2-F3B9-47E7-B770-7DB6F3BC5632}" type="presOf" srcId="{DACC0944-262B-422B-A0CE-069C1AD888AF}" destId="{DDCF2F47-C14E-4BBC-9E03-DBAC8E90BAC2}" srcOrd="0" destOrd="0" presId="urn:microsoft.com/office/officeart/2005/8/layout/list1"/>
    <dgm:cxn modelId="{A490E4A6-BEB4-4F2C-94A2-99D8F3D23D20}" type="presOf" srcId="{64F59A62-8359-464C-AE06-92A1D37E7451}" destId="{9DCE059D-2EAB-48AB-9CD3-DB4E0EF12895}" srcOrd="1" destOrd="0" presId="urn:microsoft.com/office/officeart/2005/8/layout/list1"/>
    <dgm:cxn modelId="{D133ACA8-5BAA-401C-88E0-6850895887FF}" srcId="{B2329BCC-7A3B-411A-A440-0519B4E67A7D}" destId="{64F59A62-8359-464C-AE06-92A1D37E7451}" srcOrd="3" destOrd="0" parTransId="{69A07E52-DB7A-4BFD-BAF8-55D10D6ED233}" sibTransId="{E3BF4B04-B7A7-4A4C-8701-428624C18A0E}"/>
    <dgm:cxn modelId="{962C32AD-8D03-4266-B70F-E71DDB3ACEB2}" type="presOf" srcId="{B2329BCC-7A3B-411A-A440-0519B4E67A7D}" destId="{D8D804F5-4010-49EE-A9FE-35BCEB13F87F}" srcOrd="0" destOrd="0" presId="urn:microsoft.com/office/officeart/2005/8/layout/list1"/>
    <dgm:cxn modelId="{8A743CB4-B8A4-48ED-9F3C-DD034D93B443}" srcId="{B2329BCC-7A3B-411A-A440-0519B4E67A7D}" destId="{87DD955E-90BA-4993-AE19-51FF00727C89}" srcOrd="0" destOrd="0" parTransId="{B554DE86-ED60-4D56-8546-F12C006AE04D}" sibTransId="{2A3E8E9B-4152-42A0-AAD1-3E3F6B3B8AEC}"/>
    <dgm:cxn modelId="{37DA06B7-786A-46FC-8527-E43DA24881AB}" type="presOf" srcId="{ED87698F-F40E-465E-9420-51A36054ACCF}" destId="{E39733D8-8F70-4FDF-95B8-74457CB53E59}" srcOrd="0" destOrd="0" presId="urn:microsoft.com/office/officeart/2005/8/layout/list1"/>
    <dgm:cxn modelId="{B3965CEA-DABF-43A4-9A61-6F0E71F2AF4D}" type="presOf" srcId="{ED87698F-F40E-465E-9420-51A36054ACCF}" destId="{CF7D1FDC-FC2B-4E96-8C03-8AC58B5B85D2}" srcOrd="1" destOrd="0" presId="urn:microsoft.com/office/officeart/2005/8/layout/list1"/>
    <dgm:cxn modelId="{6369E6EA-FCD0-4753-A53F-55EED81F81CB}" type="presOf" srcId="{87599CAD-BF6C-4766-B516-BBC6B130D688}" destId="{5D63E6CA-FCAF-409E-A280-6ECE02E99D43}" srcOrd="0" destOrd="0" presId="urn:microsoft.com/office/officeart/2005/8/layout/list1"/>
    <dgm:cxn modelId="{53D536FD-6819-4FD4-BFBA-4CCD77EFD03C}" srcId="{B2329BCC-7A3B-411A-A440-0519B4E67A7D}" destId="{53B24753-C3A3-4D1D-9AC1-D74FB2F52AE6}" srcOrd="2" destOrd="0" parTransId="{76E95C80-DB29-4A4B-B227-DF29BB6A1972}" sibTransId="{D7CBBB86-3F5A-47FB-91D8-3B5B3804F66A}"/>
    <dgm:cxn modelId="{68B0DF29-5C35-48F6-A3CE-3C90B22E8205}" type="presParOf" srcId="{D8D804F5-4010-49EE-A9FE-35BCEB13F87F}" destId="{4938D6F4-98D1-46FE-B72E-A5229347278A}" srcOrd="0" destOrd="0" presId="urn:microsoft.com/office/officeart/2005/8/layout/list1"/>
    <dgm:cxn modelId="{A3104674-D3A5-458A-9179-7CA5E6D74DA9}" type="presParOf" srcId="{4938D6F4-98D1-46FE-B72E-A5229347278A}" destId="{29F9D12E-0A62-4A82-81C3-8983999B7715}" srcOrd="0" destOrd="0" presId="urn:microsoft.com/office/officeart/2005/8/layout/list1"/>
    <dgm:cxn modelId="{456AC30D-350D-4619-8C96-465804FF98A3}" type="presParOf" srcId="{4938D6F4-98D1-46FE-B72E-A5229347278A}" destId="{470FEE8E-C802-4495-A344-39325587975B}" srcOrd="1" destOrd="0" presId="urn:microsoft.com/office/officeart/2005/8/layout/list1"/>
    <dgm:cxn modelId="{811ACD8F-B86B-482D-9B86-0C8AE1C4606C}" type="presParOf" srcId="{D8D804F5-4010-49EE-A9FE-35BCEB13F87F}" destId="{7D816366-8E4C-497C-8D51-CFACC6683567}" srcOrd="1" destOrd="0" presId="urn:microsoft.com/office/officeart/2005/8/layout/list1"/>
    <dgm:cxn modelId="{C0444F97-68D6-4B45-8A2D-22273E6010D8}" type="presParOf" srcId="{D8D804F5-4010-49EE-A9FE-35BCEB13F87F}" destId="{5E50F8DE-242E-4F0F-AD02-AEFC401F1DED}" srcOrd="2" destOrd="0" presId="urn:microsoft.com/office/officeart/2005/8/layout/list1"/>
    <dgm:cxn modelId="{D4067D40-F0D4-43D1-B8FC-204F359DE4FE}" type="presParOf" srcId="{D8D804F5-4010-49EE-A9FE-35BCEB13F87F}" destId="{17EE8DD8-AEF3-481C-A9DA-FA0B6DA6C1BB}" srcOrd="3" destOrd="0" presId="urn:microsoft.com/office/officeart/2005/8/layout/list1"/>
    <dgm:cxn modelId="{D85313DB-3586-4878-92BE-845ED0B51BC3}" type="presParOf" srcId="{D8D804F5-4010-49EE-A9FE-35BCEB13F87F}" destId="{601418FD-5201-46EA-812E-ABF84BA80A5A}" srcOrd="4" destOrd="0" presId="urn:microsoft.com/office/officeart/2005/8/layout/list1"/>
    <dgm:cxn modelId="{DB0CEE7A-FB69-40DB-83E3-BD7D26C36347}" type="presParOf" srcId="{601418FD-5201-46EA-812E-ABF84BA80A5A}" destId="{E39733D8-8F70-4FDF-95B8-74457CB53E59}" srcOrd="0" destOrd="0" presId="urn:microsoft.com/office/officeart/2005/8/layout/list1"/>
    <dgm:cxn modelId="{75B33C2C-0DF3-44D8-907D-604B659F833A}" type="presParOf" srcId="{601418FD-5201-46EA-812E-ABF84BA80A5A}" destId="{CF7D1FDC-FC2B-4E96-8C03-8AC58B5B85D2}" srcOrd="1" destOrd="0" presId="urn:microsoft.com/office/officeart/2005/8/layout/list1"/>
    <dgm:cxn modelId="{5CEB3CB4-0EEA-4D9F-AC15-329EB4AC1B8A}" type="presParOf" srcId="{D8D804F5-4010-49EE-A9FE-35BCEB13F87F}" destId="{CDC86DA2-2934-497F-8ACA-0A12F278AA94}" srcOrd="5" destOrd="0" presId="urn:microsoft.com/office/officeart/2005/8/layout/list1"/>
    <dgm:cxn modelId="{E56F9BAA-AF0C-435F-A7E5-F3AA59F9F674}" type="presParOf" srcId="{D8D804F5-4010-49EE-A9FE-35BCEB13F87F}" destId="{5D63E6CA-FCAF-409E-A280-6ECE02E99D43}" srcOrd="6" destOrd="0" presId="urn:microsoft.com/office/officeart/2005/8/layout/list1"/>
    <dgm:cxn modelId="{E30BE502-AF66-4B5C-9E5D-974AF3F97A11}" type="presParOf" srcId="{D8D804F5-4010-49EE-A9FE-35BCEB13F87F}" destId="{F4EC817D-4BBA-42AD-8CF6-8840BA5DA119}" srcOrd="7" destOrd="0" presId="urn:microsoft.com/office/officeart/2005/8/layout/list1"/>
    <dgm:cxn modelId="{EFED73D6-0528-427D-A7A6-1BD5A41493A9}" type="presParOf" srcId="{D8D804F5-4010-49EE-A9FE-35BCEB13F87F}" destId="{F194B47E-2511-4534-82BB-C16229B236C7}" srcOrd="8" destOrd="0" presId="urn:microsoft.com/office/officeart/2005/8/layout/list1"/>
    <dgm:cxn modelId="{5AD2436F-68B9-4DDC-B023-161E95AE5FB1}" type="presParOf" srcId="{F194B47E-2511-4534-82BB-C16229B236C7}" destId="{63560970-735B-4EEC-86A7-7D080A5A6CB8}" srcOrd="0" destOrd="0" presId="urn:microsoft.com/office/officeart/2005/8/layout/list1"/>
    <dgm:cxn modelId="{1968D480-6E88-4168-A7E8-6B31F59D945F}" type="presParOf" srcId="{F194B47E-2511-4534-82BB-C16229B236C7}" destId="{AE4BF35F-B053-47EC-8FEA-B5AF190BBEE9}" srcOrd="1" destOrd="0" presId="urn:microsoft.com/office/officeart/2005/8/layout/list1"/>
    <dgm:cxn modelId="{0EF77E0D-F50F-417B-AC79-33D031126FCF}" type="presParOf" srcId="{D8D804F5-4010-49EE-A9FE-35BCEB13F87F}" destId="{0745D43F-5FE6-4DCC-87C1-87CF296BEC5B}" srcOrd="9" destOrd="0" presId="urn:microsoft.com/office/officeart/2005/8/layout/list1"/>
    <dgm:cxn modelId="{03EC1063-DF21-4437-ABD0-A522C21755AA}" type="presParOf" srcId="{D8D804F5-4010-49EE-A9FE-35BCEB13F87F}" destId="{DDCF2F47-C14E-4BBC-9E03-DBAC8E90BAC2}" srcOrd="10" destOrd="0" presId="urn:microsoft.com/office/officeart/2005/8/layout/list1"/>
    <dgm:cxn modelId="{C868469E-7BCB-4885-8BD0-2361F3EA61D6}" type="presParOf" srcId="{D8D804F5-4010-49EE-A9FE-35BCEB13F87F}" destId="{D2454607-CB5C-4179-B04C-8CA605893323}" srcOrd="11" destOrd="0" presId="urn:microsoft.com/office/officeart/2005/8/layout/list1"/>
    <dgm:cxn modelId="{2E6B49B3-EAC8-4720-9FC0-9B05265DE1AA}" type="presParOf" srcId="{D8D804F5-4010-49EE-A9FE-35BCEB13F87F}" destId="{F692CF09-4B9B-4419-8658-178D4194B6E7}" srcOrd="12" destOrd="0" presId="urn:microsoft.com/office/officeart/2005/8/layout/list1"/>
    <dgm:cxn modelId="{B3A5A4CF-3053-4D93-BF50-C6786F02F7F1}" type="presParOf" srcId="{F692CF09-4B9B-4419-8658-178D4194B6E7}" destId="{DD463C34-3A8E-4065-844F-C3B663E7CD54}" srcOrd="0" destOrd="0" presId="urn:microsoft.com/office/officeart/2005/8/layout/list1"/>
    <dgm:cxn modelId="{ECFE12C1-8EDB-4728-9DDA-FF106FA409B6}" type="presParOf" srcId="{F692CF09-4B9B-4419-8658-178D4194B6E7}" destId="{9DCE059D-2EAB-48AB-9CD3-DB4E0EF12895}" srcOrd="1" destOrd="0" presId="urn:microsoft.com/office/officeart/2005/8/layout/list1"/>
    <dgm:cxn modelId="{EBB293D8-CE02-4313-B87D-DFBFC69FB8E3}" type="presParOf" srcId="{D8D804F5-4010-49EE-A9FE-35BCEB13F87F}" destId="{DC7E7990-6712-42C0-8323-905672229008}" srcOrd="13" destOrd="0" presId="urn:microsoft.com/office/officeart/2005/8/layout/list1"/>
    <dgm:cxn modelId="{6ABCEFCE-D9B4-4CDC-B8D2-BBA56E9C566C}" type="presParOf" srcId="{D8D804F5-4010-49EE-A9FE-35BCEB13F87F}" destId="{1E821B4E-ABED-443D-A29F-D00EC99D85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C1EA84-1E9D-4A8E-9B28-F2BCD7495F6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F120F-FBA1-4DC6-801D-5C35B803DFB9}">
      <dgm:prSet phldrT="[文本]" custT="1"/>
      <dgm:spPr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Test Effects</a:t>
          </a:r>
        </a:p>
      </dgm:t>
    </dgm:pt>
    <dgm:pt modelId="{4AE00A2A-F02A-4709-B6A6-0C819EC260BB}" type="parTrans" cxnId="{9D5DC237-FDFC-484E-88EF-39B1EAB17268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470F2F-46A6-480D-8D26-590E8C69BDF6}" type="sibTrans" cxnId="{9D5DC237-FDFC-484E-88EF-39B1EAB17268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E05F66-6539-4A43-B644-FD991FE06318}">
      <dgm:prSet phldrT="[文本]"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</a:p>
      </dgm:t>
    </dgm:pt>
    <dgm:pt modelId="{5C77F364-5C15-4A00-AEFF-42B7DC1ECF64}" type="parTrans" cxnId="{82F5232F-2D88-4C98-A6DA-4E6AB83DE6E1}">
      <dgm:prSet custT="1"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68431B-E4DD-45B2-9B2C-857CC96B2FE5}" type="sibTrans" cxnId="{82F5232F-2D88-4C98-A6DA-4E6AB83DE6E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2C842D-15D3-4AA2-9F45-C3BD531289ED}">
      <dgm:prSet phldrT="[文本]" custT="1"/>
      <dgm:spPr>
        <a:solidFill>
          <a:srgbClr val="92D050"/>
        </a:solidFill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Side Effects</a:t>
          </a:r>
        </a:p>
      </dgm:t>
    </dgm:pt>
    <dgm:pt modelId="{5BBA5D5E-CB3A-4E57-9341-A64B49A172EA}" type="parTrans" cxnId="{718277EC-CC7C-4A3E-B7B4-8ED9C6300272}">
      <dgm:prSet custT="1"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FA442B-4999-494C-81C1-E35039C77786}" type="sibTrans" cxnId="{718277EC-CC7C-4A3E-B7B4-8ED9C63002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3E52F-75F0-41DD-B2C5-C67632AA013D}">
      <dgm:prSet phldrT="[文本]" custT="1"/>
      <dgm:spPr>
        <a:solidFill>
          <a:srgbClr val="00B050"/>
        </a:solidFill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Feedback</a:t>
          </a:r>
        </a:p>
      </dgm:t>
    </dgm:pt>
    <dgm:pt modelId="{5BDBF971-9A41-462F-9445-E01ADB87280D}" type="parTrans" cxnId="{5B519108-A614-413A-93C7-D15198EEF565}">
      <dgm:prSet custT="1"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4A9F61-2928-40BF-AB2C-69A9D4EA4D2C}" type="sibTrans" cxnId="{5B519108-A614-413A-93C7-D15198EEF565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62D339-BED0-47CE-89E1-03C3ACE81B4C}">
      <dgm:prSet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Support Cue</a:t>
          </a:r>
        </a:p>
      </dgm:t>
    </dgm:pt>
    <dgm:pt modelId="{6008A412-972E-47AB-90D3-D263ADAFFDF9}" type="parTrans" cxnId="{177A0347-95A9-46B3-B2FB-D4B4D3B75879}">
      <dgm:prSet custT="1"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CF560B-D1B3-4BD7-B001-4BB7265E5CE2}" type="sibTrans" cxnId="{177A0347-95A9-46B3-B2FB-D4B4D3B75879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E58B09-74EF-4F3D-8AEA-FFD424C88965}">
      <dgm:prSet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The</a:t>
          </a:r>
          <a:r>
            <a:rPr lang="en-US" sz="1800" baseline="0" dirty="0">
              <a:latin typeface="Arial" panose="020B0604020202020204" pitchFamily="34" charset="0"/>
              <a:cs typeface="Arial" panose="020B0604020202020204" pitchFamily="34" charset="0"/>
            </a:rPr>
            <a:t> combination of test-study model is more effective than repeated study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33F021-44B5-47A9-9D72-5710678CA14D}" type="parTrans" cxnId="{8AAD92E2-3746-444A-BB9B-85687208453F}">
      <dgm:prSet custT="1"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D50CEF-DCD9-4710-B877-89488E23AAC0}" type="sibTrans" cxnId="{8AAD92E2-3746-444A-BB9B-85687208453F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E1ED19-3B06-402C-8671-7D4666DC6B6E}">
      <dgm:prSet custT="1"/>
      <dgm:spPr>
        <a:solidFill>
          <a:srgbClr val="FFC000"/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Weak Support Cue is good for long-term retention, and Strong Support Cue is good for short-term learning</a:t>
          </a:r>
        </a:p>
      </dgm:t>
    </dgm:pt>
    <dgm:pt modelId="{ADBD12DB-B080-4B4A-B9AC-A88C3F5BA234}" type="parTrans" cxnId="{6A09B3D1-B6F7-45B1-8A4C-92A65C17AA2A}">
      <dgm:prSet custT="1"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B20677-847D-4AEB-9815-E7CF338C5DA9}" type="sibTrans" cxnId="{6A09B3D1-B6F7-45B1-8A4C-92A65C17AA2A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71782B-8345-4D74-AB1D-270F4C45795F}">
      <dgm:prSet custT="1"/>
      <dgm:spPr>
        <a:solidFill>
          <a:srgbClr val="92D050"/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  <a:r>
            <a:rPr lang="en-US" sz="1800" baseline="0" dirty="0">
              <a:latin typeface="Arial" panose="020B0604020202020204" pitchFamily="34" charset="0"/>
              <a:cs typeface="Arial" panose="020B0604020202020204" pitchFamily="34" charset="0"/>
            </a:rPr>
            <a:t> effects also enhance the false memory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E81435-417F-479A-B051-A0F9520AA8CE}" type="parTrans" cxnId="{16F94AB9-60D6-43EE-A39A-A3BE70B40DDC}">
      <dgm:prSet custT="1"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3292E5-D8A3-4761-B0EA-B1661235C4A5}" type="sibTrans" cxnId="{16F94AB9-60D6-43EE-A39A-A3BE70B40DD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CDE6E6-3849-40D1-8FA5-1BD877F49DE6}">
      <dgm:prSet custT="1"/>
      <dgm:spPr>
        <a:solidFill>
          <a:srgbClr val="00B050"/>
        </a:solidFill>
        <a:scene3d>
          <a:camera prst="orthographicFront"/>
          <a:lightRig rig="threePt" dir="t"/>
        </a:scene3d>
        <a:sp3d>
          <a:bevelT prst="angle"/>
        </a:sp3d>
      </dgm:spPr>
      <dgm:t>
        <a:bodyPr/>
        <a:lstStyle/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Feedback</a:t>
          </a:r>
          <a:r>
            <a:rPr lang="en-US" sz="1800" baseline="0" dirty="0">
              <a:latin typeface="Arial" panose="020B0604020202020204" pitchFamily="34" charset="0"/>
              <a:cs typeface="Arial" panose="020B0604020202020204" pitchFamily="34" charset="0"/>
            </a:rPr>
            <a:t> not only can mitigate the side effects, but also can enhance the memory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31D710-18E9-401E-B068-BAE93B243FB3}" type="parTrans" cxnId="{A73C3239-3977-45DA-9B41-54ED3D87CA6F}">
      <dgm:prSet custT="1"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51D69D9-8415-4F59-A0C2-F7F3B21CE31F}" type="sibTrans" cxnId="{A73C3239-3977-45DA-9B41-54ED3D87CA6F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E7546B-77A6-47FC-A796-01ABACD208C8}" type="pres">
      <dgm:prSet presAssocID="{B5C1EA84-1E9D-4A8E-9B28-F2BCD7495F6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F94D02-0446-4761-AA06-98829D162765}" type="pres">
      <dgm:prSet presAssocID="{CCFF120F-FBA1-4DC6-801D-5C35B803DFB9}" presName="root1" presStyleCnt="0"/>
      <dgm:spPr/>
    </dgm:pt>
    <dgm:pt modelId="{B857BD5A-D5D3-4F82-BD09-4F7EABDBEDCC}" type="pres">
      <dgm:prSet presAssocID="{CCFF120F-FBA1-4DC6-801D-5C35B803DFB9}" presName="LevelOneTextNode" presStyleLbl="node0" presStyleIdx="0" presStyleCnt="1" custScaleY="89938">
        <dgm:presLayoutVars>
          <dgm:chPref val="3"/>
        </dgm:presLayoutVars>
      </dgm:prSet>
      <dgm:spPr/>
    </dgm:pt>
    <dgm:pt modelId="{3B4F7763-B0E5-4F3A-A69B-5D37644D6627}" type="pres">
      <dgm:prSet presAssocID="{CCFF120F-FBA1-4DC6-801D-5C35B803DFB9}" presName="level2hierChild" presStyleCnt="0"/>
      <dgm:spPr/>
    </dgm:pt>
    <dgm:pt modelId="{92192FD1-C66D-425E-9ACC-B03108F94E14}" type="pres">
      <dgm:prSet presAssocID="{5C77F364-5C15-4A00-AEFF-42B7DC1ECF64}" presName="conn2-1" presStyleLbl="parChTrans1D2" presStyleIdx="0" presStyleCnt="4"/>
      <dgm:spPr/>
    </dgm:pt>
    <dgm:pt modelId="{E251BDE6-7E07-4B9C-A413-B6251DAA749A}" type="pres">
      <dgm:prSet presAssocID="{5C77F364-5C15-4A00-AEFF-42B7DC1ECF64}" presName="connTx" presStyleLbl="parChTrans1D2" presStyleIdx="0" presStyleCnt="4"/>
      <dgm:spPr/>
    </dgm:pt>
    <dgm:pt modelId="{72B88ED8-3D4D-4863-A5CE-F1B1ABD52EB9}" type="pres">
      <dgm:prSet presAssocID="{EBE05F66-6539-4A43-B644-FD991FE06318}" presName="root2" presStyleCnt="0"/>
      <dgm:spPr/>
    </dgm:pt>
    <dgm:pt modelId="{746D5657-EE86-4D05-BC49-507DF60F36A8}" type="pres">
      <dgm:prSet presAssocID="{EBE05F66-6539-4A43-B644-FD991FE06318}" presName="LevelTwoTextNode" presStyleLbl="node2" presStyleIdx="0" presStyleCnt="4">
        <dgm:presLayoutVars>
          <dgm:chPref val="3"/>
        </dgm:presLayoutVars>
      </dgm:prSet>
      <dgm:spPr/>
    </dgm:pt>
    <dgm:pt modelId="{738D30EB-FD60-4E0A-8EB8-17856368A343}" type="pres">
      <dgm:prSet presAssocID="{EBE05F66-6539-4A43-B644-FD991FE06318}" presName="level3hierChild" presStyleCnt="0"/>
      <dgm:spPr/>
    </dgm:pt>
    <dgm:pt modelId="{54D53B61-A013-4416-874B-83383C279FED}" type="pres">
      <dgm:prSet presAssocID="{9A33F021-44B5-47A9-9D72-5710678CA14D}" presName="conn2-1" presStyleLbl="parChTrans1D3" presStyleIdx="0" presStyleCnt="4"/>
      <dgm:spPr/>
    </dgm:pt>
    <dgm:pt modelId="{F7AA6B00-D717-4C88-B39A-B96B09729C84}" type="pres">
      <dgm:prSet presAssocID="{9A33F021-44B5-47A9-9D72-5710678CA14D}" presName="connTx" presStyleLbl="parChTrans1D3" presStyleIdx="0" presStyleCnt="4"/>
      <dgm:spPr/>
    </dgm:pt>
    <dgm:pt modelId="{D0689344-8034-4395-85F7-4568CA776C3B}" type="pres">
      <dgm:prSet presAssocID="{5EE58B09-74EF-4F3D-8AEA-FFD424C88965}" presName="root2" presStyleCnt="0"/>
      <dgm:spPr/>
    </dgm:pt>
    <dgm:pt modelId="{D2F0C06B-9877-4EA0-AB48-0160F447204B}" type="pres">
      <dgm:prSet presAssocID="{5EE58B09-74EF-4F3D-8AEA-FFD424C88965}" presName="LevelTwoTextNode" presStyleLbl="node3" presStyleIdx="0" presStyleCnt="4" custScaleX="340625">
        <dgm:presLayoutVars>
          <dgm:chPref val="3"/>
        </dgm:presLayoutVars>
      </dgm:prSet>
      <dgm:spPr/>
    </dgm:pt>
    <dgm:pt modelId="{868517B7-889C-4008-B974-82BD9561DF1A}" type="pres">
      <dgm:prSet presAssocID="{5EE58B09-74EF-4F3D-8AEA-FFD424C88965}" presName="level3hierChild" presStyleCnt="0"/>
      <dgm:spPr/>
    </dgm:pt>
    <dgm:pt modelId="{105B2262-60FB-4D34-977F-A7771F7236D9}" type="pres">
      <dgm:prSet presAssocID="{6008A412-972E-47AB-90D3-D263ADAFFDF9}" presName="conn2-1" presStyleLbl="parChTrans1D2" presStyleIdx="1" presStyleCnt="4"/>
      <dgm:spPr/>
    </dgm:pt>
    <dgm:pt modelId="{034006E1-4ABD-4C07-A3FE-DC944532C6CF}" type="pres">
      <dgm:prSet presAssocID="{6008A412-972E-47AB-90D3-D263ADAFFDF9}" presName="connTx" presStyleLbl="parChTrans1D2" presStyleIdx="1" presStyleCnt="4"/>
      <dgm:spPr/>
    </dgm:pt>
    <dgm:pt modelId="{9C2D8B87-9EE5-4F58-AF3D-C857A1959395}" type="pres">
      <dgm:prSet presAssocID="{7D62D339-BED0-47CE-89E1-03C3ACE81B4C}" presName="root2" presStyleCnt="0"/>
      <dgm:spPr/>
    </dgm:pt>
    <dgm:pt modelId="{50B11C56-FA7F-4E32-9E8D-C52764C50D40}" type="pres">
      <dgm:prSet presAssocID="{7D62D339-BED0-47CE-89E1-03C3ACE81B4C}" presName="LevelTwoTextNode" presStyleLbl="node2" presStyleIdx="1" presStyleCnt="4" custLinFactY="100000" custLinFactNeighborX="1821" custLinFactNeighborY="134078">
        <dgm:presLayoutVars>
          <dgm:chPref val="3"/>
        </dgm:presLayoutVars>
      </dgm:prSet>
      <dgm:spPr/>
    </dgm:pt>
    <dgm:pt modelId="{2E31F043-D524-43DD-A9A4-54D6DF085CE2}" type="pres">
      <dgm:prSet presAssocID="{7D62D339-BED0-47CE-89E1-03C3ACE81B4C}" presName="level3hierChild" presStyleCnt="0"/>
      <dgm:spPr/>
    </dgm:pt>
    <dgm:pt modelId="{0678C60C-C625-4C0B-8217-6871D2C6EA31}" type="pres">
      <dgm:prSet presAssocID="{ADBD12DB-B080-4B4A-B9AC-A88C3F5BA234}" presName="conn2-1" presStyleLbl="parChTrans1D3" presStyleIdx="1" presStyleCnt="4"/>
      <dgm:spPr/>
    </dgm:pt>
    <dgm:pt modelId="{C6E94682-6974-4E80-903C-EB51813D8A32}" type="pres">
      <dgm:prSet presAssocID="{ADBD12DB-B080-4B4A-B9AC-A88C3F5BA234}" presName="connTx" presStyleLbl="parChTrans1D3" presStyleIdx="1" presStyleCnt="4"/>
      <dgm:spPr/>
    </dgm:pt>
    <dgm:pt modelId="{E7C85A3B-3B55-4D7A-AFCF-87B12A43863A}" type="pres">
      <dgm:prSet presAssocID="{A7E1ED19-3B06-402C-8671-7D4666DC6B6E}" presName="root2" presStyleCnt="0"/>
      <dgm:spPr/>
    </dgm:pt>
    <dgm:pt modelId="{B737327A-5F6F-4001-A68C-225BB8F4BE58}" type="pres">
      <dgm:prSet presAssocID="{A7E1ED19-3B06-402C-8671-7D4666DC6B6E}" presName="LevelTwoTextNode" presStyleLbl="node3" presStyleIdx="1" presStyleCnt="4" custScaleX="340379" custLinFactY="100000" custLinFactNeighborX="-3300" custLinFactNeighborY="136006">
        <dgm:presLayoutVars>
          <dgm:chPref val="3"/>
        </dgm:presLayoutVars>
      </dgm:prSet>
      <dgm:spPr/>
    </dgm:pt>
    <dgm:pt modelId="{C959414D-E272-4A09-A44D-B78B1B8C3992}" type="pres">
      <dgm:prSet presAssocID="{A7E1ED19-3B06-402C-8671-7D4666DC6B6E}" presName="level3hierChild" presStyleCnt="0"/>
      <dgm:spPr/>
    </dgm:pt>
    <dgm:pt modelId="{93361857-145E-48DE-BBD9-1B4B8680793B}" type="pres">
      <dgm:prSet presAssocID="{5BBA5D5E-CB3A-4E57-9341-A64B49A172EA}" presName="conn2-1" presStyleLbl="parChTrans1D2" presStyleIdx="2" presStyleCnt="4"/>
      <dgm:spPr/>
    </dgm:pt>
    <dgm:pt modelId="{C66B4E89-BC38-4720-A2D4-DA26C2F8F152}" type="pres">
      <dgm:prSet presAssocID="{5BBA5D5E-CB3A-4E57-9341-A64B49A172EA}" presName="connTx" presStyleLbl="parChTrans1D2" presStyleIdx="2" presStyleCnt="4"/>
      <dgm:spPr/>
    </dgm:pt>
    <dgm:pt modelId="{6F8A7B29-9916-470E-9165-39CB5AB7EAEA}" type="pres">
      <dgm:prSet presAssocID="{1A2C842D-15D3-4AA2-9F45-C3BD531289ED}" presName="root2" presStyleCnt="0"/>
      <dgm:spPr/>
    </dgm:pt>
    <dgm:pt modelId="{F992A0EC-4FC2-4DFE-A39C-3141E43BFFC8}" type="pres">
      <dgm:prSet presAssocID="{1A2C842D-15D3-4AA2-9F45-C3BD531289ED}" presName="LevelTwoTextNode" presStyleLbl="node2" presStyleIdx="2" presStyleCnt="4" custLinFactY="-22470" custLinFactNeighborX="400" custLinFactNeighborY="-100000">
        <dgm:presLayoutVars>
          <dgm:chPref val="3"/>
        </dgm:presLayoutVars>
      </dgm:prSet>
      <dgm:spPr/>
    </dgm:pt>
    <dgm:pt modelId="{0BEA25C6-4151-47D5-80EC-D5519B2FCA68}" type="pres">
      <dgm:prSet presAssocID="{1A2C842D-15D3-4AA2-9F45-C3BD531289ED}" presName="level3hierChild" presStyleCnt="0"/>
      <dgm:spPr/>
    </dgm:pt>
    <dgm:pt modelId="{792FD769-A182-4D1A-832A-A86871CE6C7C}" type="pres">
      <dgm:prSet presAssocID="{A6E81435-417F-479A-B051-A0F9520AA8CE}" presName="conn2-1" presStyleLbl="parChTrans1D3" presStyleIdx="2" presStyleCnt="4"/>
      <dgm:spPr/>
    </dgm:pt>
    <dgm:pt modelId="{93E990D2-5651-4E80-B424-EE111ED4EC6D}" type="pres">
      <dgm:prSet presAssocID="{A6E81435-417F-479A-B051-A0F9520AA8CE}" presName="connTx" presStyleLbl="parChTrans1D3" presStyleIdx="2" presStyleCnt="4"/>
      <dgm:spPr/>
    </dgm:pt>
    <dgm:pt modelId="{51C8B33D-5AC7-4F39-AAAB-ECC667AEC4BC}" type="pres">
      <dgm:prSet presAssocID="{CC71782B-8345-4D74-AB1D-270F4C45795F}" presName="root2" presStyleCnt="0"/>
      <dgm:spPr/>
    </dgm:pt>
    <dgm:pt modelId="{DB58D45B-9149-4182-816D-DEEAA9223281}" type="pres">
      <dgm:prSet presAssocID="{CC71782B-8345-4D74-AB1D-270F4C45795F}" presName="LevelTwoTextNode" presStyleLbl="node3" presStyleIdx="2" presStyleCnt="4" custScaleX="338901" custScaleY="90909" custLinFactY="-21712" custLinFactNeighborX="-1728" custLinFactNeighborY="-100000">
        <dgm:presLayoutVars>
          <dgm:chPref val="3"/>
        </dgm:presLayoutVars>
      </dgm:prSet>
      <dgm:spPr/>
    </dgm:pt>
    <dgm:pt modelId="{B4B9E588-A735-4291-B68F-6382C85FFC01}" type="pres">
      <dgm:prSet presAssocID="{CC71782B-8345-4D74-AB1D-270F4C45795F}" presName="level3hierChild" presStyleCnt="0"/>
      <dgm:spPr/>
    </dgm:pt>
    <dgm:pt modelId="{905599DC-CC7C-4E1C-A451-B6C503D7482D}" type="pres">
      <dgm:prSet presAssocID="{5BDBF971-9A41-462F-9445-E01ADB87280D}" presName="conn2-1" presStyleLbl="parChTrans1D2" presStyleIdx="3" presStyleCnt="4"/>
      <dgm:spPr/>
    </dgm:pt>
    <dgm:pt modelId="{94A9B0B0-C265-46C2-912F-E1B881358F1B}" type="pres">
      <dgm:prSet presAssocID="{5BDBF971-9A41-462F-9445-E01ADB87280D}" presName="connTx" presStyleLbl="parChTrans1D2" presStyleIdx="3" presStyleCnt="4"/>
      <dgm:spPr/>
    </dgm:pt>
    <dgm:pt modelId="{70E7325B-DE57-4753-8EBD-DC89FF71E0B0}" type="pres">
      <dgm:prSet presAssocID="{EC63E52F-75F0-41DD-B2C5-C67632AA013D}" presName="root2" presStyleCnt="0"/>
      <dgm:spPr/>
    </dgm:pt>
    <dgm:pt modelId="{55ECFB62-46BB-41F4-8254-1B90046251CA}" type="pres">
      <dgm:prSet presAssocID="{EC63E52F-75F0-41DD-B2C5-C67632AA013D}" presName="LevelTwoTextNode" presStyleLbl="node2" presStyleIdx="3" presStyleCnt="4" custLinFactY="-31766" custLinFactNeighborX="-381" custLinFactNeighborY="-100000">
        <dgm:presLayoutVars>
          <dgm:chPref val="3"/>
        </dgm:presLayoutVars>
      </dgm:prSet>
      <dgm:spPr/>
    </dgm:pt>
    <dgm:pt modelId="{D0CF74F2-2758-4747-9D7B-25427857ECDE}" type="pres">
      <dgm:prSet presAssocID="{EC63E52F-75F0-41DD-B2C5-C67632AA013D}" presName="level3hierChild" presStyleCnt="0"/>
      <dgm:spPr/>
    </dgm:pt>
    <dgm:pt modelId="{25F93A3E-6838-4BC0-AA87-39C484D20AB4}" type="pres">
      <dgm:prSet presAssocID="{1831D710-18E9-401E-B068-BAE93B243FB3}" presName="conn2-1" presStyleLbl="parChTrans1D3" presStyleIdx="3" presStyleCnt="4"/>
      <dgm:spPr/>
    </dgm:pt>
    <dgm:pt modelId="{7769152F-6148-435F-B987-11CE59AB1C02}" type="pres">
      <dgm:prSet presAssocID="{1831D710-18E9-401E-B068-BAE93B243FB3}" presName="connTx" presStyleLbl="parChTrans1D3" presStyleIdx="3" presStyleCnt="4"/>
      <dgm:spPr/>
    </dgm:pt>
    <dgm:pt modelId="{61A38F77-1BFF-4DD7-B30E-9762CFDB08B1}" type="pres">
      <dgm:prSet presAssocID="{39CDE6E6-3849-40D1-8FA5-1BD877F49DE6}" presName="root2" presStyleCnt="0"/>
      <dgm:spPr/>
    </dgm:pt>
    <dgm:pt modelId="{45AC5744-868E-453C-B4A0-114D00E6856A}" type="pres">
      <dgm:prSet presAssocID="{39CDE6E6-3849-40D1-8FA5-1BD877F49DE6}" presName="LevelTwoTextNode" presStyleLbl="node3" presStyleIdx="3" presStyleCnt="4" custScaleX="337972" custLinFactY="-31765" custLinFactNeighborX="-3456" custLinFactNeighborY="-100000">
        <dgm:presLayoutVars>
          <dgm:chPref val="3"/>
        </dgm:presLayoutVars>
      </dgm:prSet>
      <dgm:spPr/>
    </dgm:pt>
    <dgm:pt modelId="{7A9D86A3-D2A7-486B-B14E-1EE1D63C9999}" type="pres">
      <dgm:prSet presAssocID="{39CDE6E6-3849-40D1-8FA5-1BD877F49DE6}" presName="level3hierChild" presStyleCnt="0"/>
      <dgm:spPr/>
    </dgm:pt>
  </dgm:ptLst>
  <dgm:cxnLst>
    <dgm:cxn modelId="{5B519108-A614-413A-93C7-D15198EEF565}" srcId="{CCFF120F-FBA1-4DC6-801D-5C35B803DFB9}" destId="{EC63E52F-75F0-41DD-B2C5-C67632AA013D}" srcOrd="3" destOrd="0" parTransId="{5BDBF971-9A41-462F-9445-E01ADB87280D}" sibTransId="{DC4A9F61-2928-40BF-AB2C-69A9D4EA4D2C}"/>
    <dgm:cxn modelId="{681AB115-2ADA-4F19-BA2C-5E50A2EFA713}" type="presOf" srcId="{7D62D339-BED0-47CE-89E1-03C3ACE81B4C}" destId="{50B11C56-FA7F-4E32-9E8D-C52764C50D40}" srcOrd="0" destOrd="0" presId="urn:microsoft.com/office/officeart/2008/layout/HorizontalMultiLevelHierarchy"/>
    <dgm:cxn modelId="{9FD8D415-405B-425A-8F80-80600F906552}" type="presOf" srcId="{1A2C842D-15D3-4AA2-9F45-C3BD531289ED}" destId="{F992A0EC-4FC2-4DFE-A39C-3141E43BFFC8}" srcOrd="0" destOrd="0" presId="urn:microsoft.com/office/officeart/2008/layout/HorizontalMultiLevelHierarchy"/>
    <dgm:cxn modelId="{82F5232F-2D88-4C98-A6DA-4E6AB83DE6E1}" srcId="{CCFF120F-FBA1-4DC6-801D-5C35B803DFB9}" destId="{EBE05F66-6539-4A43-B644-FD991FE06318}" srcOrd="0" destOrd="0" parTransId="{5C77F364-5C15-4A00-AEFF-42B7DC1ECF64}" sibTransId="{6C68431B-E4DD-45B2-9B2C-857CC96B2FE5}"/>
    <dgm:cxn modelId="{83B3FC32-7E47-4D00-8FB2-C23173E4E5EB}" type="presOf" srcId="{A6E81435-417F-479A-B051-A0F9520AA8CE}" destId="{792FD769-A182-4D1A-832A-A86871CE6C7C}" srcOrd="0" destOrd="0" presId="urn:microsoft.com/office/officeart/2008/layout/HorizontalMultiLevelHierarchy"/>
    <dgm:cxn modelId="{3CC49534-A23D-4703-9D2E-494D4706CC48}" type="presOf" srcId="{6008A412-972E-47AB-90D3-D263ADAFFDF9}" destId="{034006E1-4ABD-4C07-A3FE-DC944532C6CF}" srcOrd="1" destOrd="0" presId="urn:microsoft.com/office/officeart/2008/layout/HorizontalMultiLevelHierarchy"/>
    <dgm:cxn modelId="{9D5DC237-FDFC-484E-88EF-39B1EAB17268}" srcId="{B5C1EA84-1E9D-4A8E-9B28-F2BCD7495F67}" destId="{CCFF120F-FBA1-4DC6-801D-5C35B803DFB9}" srcOrd="0" destOrd="0" parTransId="{4AE00A2A-F02A-4709-B6A6-0C819EC260BB}" sibTransId="{8C470F2F-46A6-480D-8D26-590E8C69BDF6}"/>
    <dgm:cxn modelId="{A73C3239-3977-45DA-9B41-54ED3D87CA6F}" srcId="{EC63E52F-75F0-41DD-B2C5-C67632AA013D}" destId="{39CDE6E6-3849-40D1-8FA5-1BD877F49DE6}" srcOrd="0" destOrd="0" parTransId="{1831D710-18E9-401E-B068-BAE93B243FB3}" sibTransId="{551D69D9-8415-4F59-A0C2-F7F3B21CE31F}"/>
    <dgm:cxn modelId="{A8887E40-F0DC-4F52-AFE3-6E5944DD1040}" type="presOf" srcId="{B5C1EA84-1E9D-4A8E-9B28-F2BCD7495F67}" destId="{57E7546B-77A6-47FC-A796-01ABACD208C8}" srcOrd="0" destOrd="0" presId="urn:microsoft.com/office/officeart/2008/layout/HorizontalMultiLevelHierarchy"/>
    <dgm:cxn modelId="{0BB9D141-C295-4088-842E-3D59B24F0DC8}" type="presOf" srcId="{1831D710-18E9-401E-B068-BAE93B243FB3}" destId="{25F93A3E-6838-4BC0-AA87-39C484D20AB4}" srcOrd="0" destOrd="0" presId="urn:microsoft.com/office/officeart/2008/layout/HorizontalMultiLevelHierarchy"/>
    <dgm:cxn modelId="{177A0347-95A9-46B3-B2FB-D4B4D3B75879}" srcId="{CCFF120F-FBA1-4DC6-801D-5C35B803DFB9}" destId="{7D62D339-BED0-47CE-89E1-03C3ACE81B4C}" srcOrd="1" destOrd="0" parTransId="{6008A412-972E-47AB-90D3-D263ADAFFDF9}" sibTransId="{9CCF560B-D1B3-4BD7-B001-4BB7265E5CE2}"/>
    <dgm:cxn modelId="{5A15C06E-7BE6-48EB-8361-D6EA9B9161B1}" type="presOf" srcId="{EC63E52F-75F0-41DD-B2C5-C67632AA013D}" destId="{55ECFB62-46BB-41F4-8254-1B90046251CA}" srcOrd="0" destOrd="0" presId="urn:microsoft.com/office/officeart/2008/layout/HorizontalMultiLevelHierarchy"/>
    <dgm:cxn modelId="{0D82C456-A504-4110-988E-F23053D57DB2}" type="presOf" srcId="{A6E81435-417F-479A-B051-A0F9520AA8CE}" destId="{93E990D2-5651-4E80-B424-EE111ED4EC6D}" srcOrd="1" destOrd="0" presId="urn:microsoft.com/office/officeart/2008/layout/HorizontalMultiLevelHierarchy"/>
    <dgm:cxn modelId="{5EABD47C-4AD2-4E9D-9FF7-C29DE37736B8}" type="presOf" srcId="{A7E1ED19-3B06-402C-8671-7D4666DC6B6E}" destId="{B737327A-5F6F-4001-A68C-225BB8F4BE58}" srcOrd="0" destOrd="0" presId="urn:microsoft.com/office/officeart/2008/layout/HorizontalMultiLevelHierarchy"/>
    <dgm:cxn modelId="{1621267F-1491-4667-8D7D-2616EE20F134}" type="presOf" srcId="{6008A412-972E-47AB-90D3-D263ADAFFDF9}" destId="{105B2262-60FB-4D34-977F-A7771F7236D9}" srcOrd="0" destOrd="0" presId="urn:microsoft.com/office/officeart/2008/layout/HorizontalMultiLevelHierarchy"/>
    <dgm:cxn modelId="{19117997-BA1F-444F-923D-8CEBC8C45AC0}" type="presOf" srcId="{EBE05F66-6539-4A43-B644-FD991FE06318}" destId="{746D5657-EE86-4D05-BC49-507DF60F36A8}" srcOrd="0" destOrd="0" presId="urn:microsoft.com/office/officeart/2008/layout/HorizontalMultiLevelHierarchy"/>
    <dgm:cxn modelId="{6C418E98-1462-4B72-A854-7C015F39AAA7}" type="presOf" srcId="{5BDBF971-9A41-462F-9445-E01ADB87280D}" destId="{905599DC-CC7C-4E1C-A451-B6C503D7482D}" srcOrd="0" destOrd="0" presId="urn:microsoft.com/office/officeart/2008/layout/HorizontalMultiLevelHierarchy"/>
    <dgm:cxn modelId="{8E5BA79B-5416-4E7C-87B0-13A4D1CE6DB2}" type="presOf" srcId="{5C77F364-5C15-4A00-AEFF-42B7DC1ECF64}" destId="{E251BDE6-7E07-4B9C-A413-B6251DAA749A}" srcOrd="1" destOrd="0" presId="urn:microsoft.com/office/officeart/2008/layout/HorizontalMultiLevelHierarchy"/>
    <dgm:cxn modelId="{A38A74B0-080C-4819-A3AB-0E1CA8BF7B75}" type="presOf" srcId="{5C77F364-5C15-4A00-AEFF-42B7DC1ECF64}" destId="{92192FD1-C66D-425E-9ACC-B03108F94E14}" srcOrd="0" destOrd="0" presId="urn:microsoft.com/office/officeart/2008/layout/HorizontalMultiLevelHierarchy"/>
    <dgm:cxn modelId="{656645B1-02F9-46F7-B285-2AF188BA8B68}" type="presOf" srcId="{5BBA5D5E-CB3A-4E57-9341-A64B49A172EA}" destId="{93361857-145E-48DE-BBD9-1B4B8680793B}" srcOrd="0" destOrd="0" presId="urn:microsoft.com/office/officeart/2008/layout/HorizontalMultiLevelHierarchy"/>
    <dgm:cxn modelId="{584AE4B3-9126-4A87-B686-7AD1645580C7}" type="presOf" srcId="{9A33F021-44B5-47A9-9D72-5710678CA14D}" destId="{F7AA6B00-D717-4C88-B39A-B96B09729C84}" srcOrd="1" destOrd="0" presId="urn:microsoft.com/office/officeart/2008/layout/HorizontalMultiLevelHierarchy"/>
    <dgm:cxn modelId="{3AB4FDB6-622E-48B7-823E-780C487A5E30}" type="presOf" srcId="{5BBA5D5E-CB3A-4E57-9341-A64B49A172EA}" destId="{C66B4E89-BC38-4720-A2D4-DA26C2F8F152}" srcOrd="1" destOrd="0" presId="urn:microsoft.com/office/officeart/2008/layout/HorizontalMultiLevelHierarchy"/>
    <dgm:cxn modelId="{014548B7-35CB-4B63-ADFC-8299A3B9B05F}" type="presOf" srcId="{CC71782B-8345-4D74-AB1D-270F4C45795F}" destId="{DB58D45B-9149-4182-816D-DEEAA9223281}" srcOrd="0" destOrd="0" presId="urn:microsoft.com/office/officeart/2008/layout/HorizontalMultiLevelHierarchy"/>
    <dgm:cxn modelId="{16F94AB9-60D6-43EE-A39A-A3BE70B40DDC}" srcId="{1A2C842D-15D3-4AA2-9F45-C3BD531289ED}" destId="{CC71782B-8345-4D74-AB1D-270F4C45795F}" srcOrd="0" destOrd="0" parTransId="{A6E81435-417F-479A-B051-A0F9520AA8CE}" sibTransId="{BB3292E5-D8A3-4761-B0EA-B1661235C4A5}"/>
    <dgm:cxn modelId="{265D55CC-F200-4D7B-A625-99F7856C1A42}" type="presOf" srcId="{CCFF120F-FBA1-4DC6-801D-5C35B803DFB9}" destId="{B857BD5A-D5D3-4F82-BD09-4F7EABDBEDCC}" srcOrd="0" destOrd="0" presId="urn:microsoft.com/office/officeart/2008/layout/HorizontalMultiLevelHierarchy"/>
    <dgm:cxn modelId="{F1EE43CE-F4A9-4849-85C6-7BF19B3A088A}" type="presOf" srcId="{ADBD12DB-B080-4B4A-B9AC-A88C3F5BA234}" destId="{0678C60C-C625-4C0B-8217-6871D2C6EA31}" srcOrd="0" destOrd="0" presId="urn:microsoft.com/office/officeart/2008/layout/HorizontalMultiLevelHierarchy"/>
    <dgm:cxn modelId="{6A09B3D1-B6F7-45B1-8A4C-92A65C17AA2A}" srcId="{7D62D339-BED0-47CE-89E1-03C3ACE81B4C}" destId="{A7E1ED19-3B06-402C-8671-7D4666DC6B6E}" srcOrd="0" destOrd="0" parTransId="{ADBD12DB-B080-4B4A-B9AC-A88C3F5BA234}" sibTransId="{99B20677-847D-4AEB-9815-E7CF338C5DA9}"/>
    <dgm:cxn modelId="{7FB28CD6-A748-46D1-86AA-E3D502F3AD3B}" type="presOf" srcId="{5BDBF971-9A41-462F-9445-E01ADB87280D}" destId="{94A9B0B0-C265-46C2-912F-E1B881358F1B}" srcOrd="1" destOrd="0" presId="urn:microsoft.com/office/officeart/2008/layout/HorizontalMultiLevelHierarchy"/>
    <dgm:cxn modelId="{AED146D8-8599-49C1-9A12-DD35F2B262A3}" type="presOf" srcId="{ADBD12DB-B080-4B4A-B9AC-A88C3F5BA234}" destId="{C6E94682-6974-4E80-903C-EB51813D8A32}" srcOrd="1" destOrd="0" presId="urn:microsoft.com/office/officeart/2008/layout/HorizontalMultiLevelHierarchy"/>
    <dgm:cxn modelId="{68D4ADDE-0B85-48E5-AAD3-86340167196B}" type="presOf" srcId="{9A33F021-44B5-47A9-9D72-5710678CA14D}" destId="{54D53B61-A013-4416-874B-83383C279FED}" srcOrd="0" destOrd="0" presId="urn:microsoft.com/office/officeart/2008/layout/HorizontalMultiLevelHierarchy"/>
    <dgm:cxn modelId="{1EBEF2E1-DC73-4051-9499-98B9700DB955}" type="presOf" srcId="{1831D710-18E9-401E-B068-BAE93B243FB3}" destId="{7769152F-6148-435F-B987-11CE59AB1C02}" srcOrd="1" destOrd="0" presId="urn:microsoft.com/office/officeart/2008/layout/HorizontalMultiLevelHierarchy"/>
    <dgm:cxn modelId="{8AAD92E2-3746-444A-BB9B-85687208453F}" srcId="{EBE05F66-6539-4A43-B644-FD991FE06318}" destId="{5EE58B09-74EF-4F3D-8AEA-FFD424C88965}" srcOrd="0" destOrd="0" parTransId="{9A33F021-44B5-47A9-9D72-5710678CA14D}" sibTransId="{75D50CEF-DCD9-4710-B877-89488E23AAC0}"/>
    <dgm:cxn modelId="{B7CA82E9-6EE4-47E9-84B6-A4978C9BEA3A}" type="presOf" srcId="{39CDE6E6-3849-40D1-8FA5-1BD877F49DE6}" destId="{45AC5744-868E-453C-B4A0-114D00E6856A}" srcOrd="0" destOrd="0" presId="urn:microsoft.com/office/officeart/2008/layout/HorizontalMultiLevelHierarchy"/>
    <dgm:cxn modelId="{718277EC-CC7C-4A3E-B7B4-8ED9C6300272}" srcId="{CCFF120F-FBA1-4DC6-801D-5C35B803DFB9}" destId="{1A2C842D-15D3-4AA2-9F45-C3BD531289ED}" srcOrd="2" destOrd="0" parTransId="{5BBA5D5E-CB3A-4E57-9341-A64B49A172EA}" sibTransId="{F3FA442B-4999-494C-81C1-E35039C77786}"/>
    <dgm:cxn modelId="{04051DEE-E182-471F-98FF-D269B42FEFE9}" type="presOf" srcId="{5EE58B09-74EF-4F3D-8AEA-FFD424C88965}" destId="{D2F0C06B-9877-4EA0-AB48-0160F447204B}" srcOrd="0" destOrd="0" presId="urn:microsoft.com/office/officeart/2008/layout/HorizontalMultiLevelHierarchy"/>
    <dgm:cxn modelId="{D72023F8-1D6F-4297-90C7-FD74FB4E22DC}" type="presParOf" srcId="{57E7546B-77A6-47FC-A796-01ABACD208C8}" destId="{69F94D02-0446-4761-AA06-98829D162765}" srcOrd="0" destOrd="0" presId="urn:microsoft.com/office/officeart/2008/layout/HorizontalMultiLevelHierarchy"/>
    <dgm:cxn modelId="{8646F261-51E7-4EF4-9E6B-1EE9784EE0EA}" type="presParOf" srcId="{69F94D02-0446-4761-AA06-98829D162765}" destId="{B857BD5A-D5D3-4F82-BD09-4F7EABDBEDCC}" srcOrd="0" destOrd="0" presId="urn:microsoft.com/office/officeart/2008/layout/HorizontalMultiLevelHierarchy"/>
    <dgm:cxn modelId="{79493312-061B-4173-9DFE-BA9DEE827DAB}" type="presParOf" srcId="{69F94D02-0446-4761-AA06-98829D162765}" destId="{3B4F7763-B0E5-4F3A-A69B-5D37644D6627}" srcOrd="1" destOrd="0" presId="urn:microsoft.com/office/officeart/2008/layout/HorizontalMultiLevelHierarchy"/>
    <dgm:cxn modelId="{1F7B27BF-C915-4C53-9EE6-FD62E8F2B134}" type="presParOf" srcId="{3B4F7763-B0E5-4F3A-A69B-5D37644D6627}" destId="{92192FD1-C66D-425E-9ACC-B03108F94E14}" srcOrd="0" destOrd="0" presId="urn:microsoft.com/office/officeart/2008/layout/HorizontalMultiLevelHierarchy"/>
    <dgm:cxn modelId="{090F7E89-E739-4C2D-8A55-8C499F42C713}" type="presParOf" srcId="{92192FD1-C66D-425E-9ACC-B03108F94E14}" destId="{E251BDE6-7E07-4B9C-A413-B6251DAA749A}" srcOrd="0" destOrd="0" presId="urn:microsoft.com/office/officeart/2008/layout/HorizontalMultiLevelHierarchy"/>
    <dgm:cxn modelId="{5BE1050F-1254-417D-B5BB-CB8EABFEB892}" type="presParOf" srcId="{3B4F7763-B0E5-4F3A-A69B-5D37644D6627}" destId="{72B88ED8-3D4D-4863-A5CE-F1B1ABD52EB9}" srcOrd="1" destOrd="0" presId="urn:microsoft.com/office/officeart/2008/layout/HorizontalMultiLevelHierarchy"/>
    <dgm:cxn modelId="{A8E97233-C2E7-4D37-9F79-B3E5DF218C1A}" type="presParOf" srcId="{72B88ED8-3D4D-4863-A5CE-F1B1ABD52EB9}" destId="{746D5657-EE86-4D05-BC49-507DF60F36A8}" srcOrd="0" destOrd="0" presId="urn:microsoft.com/office/officeart/2008/layout/HorizontalMultiLevelHierarchy"/>
    <dgm:cxn modelId="{2EECDD0B-2D94-422C-9C75-BFFF25F779AA}" type="presParOf" srcId="{72B88ED8-3D4D-4863-A5CE-F1B1ABD52EB9}" destId="{738D30EB-FD60-4E0A-8EB8-17856368A343}" srcOrd="1" destOrd="0" presId="urn:microsoft.com/office/officeart/2008/layout/HorizontalMultiLevelHierarchy"/>
    <dgm:cxn modelId="{A015C606-12E1-4C2B-9F58-1537B12DEF38}" type="presParOf" srcId="{738D30EB-FD60-4E0A-8EB8-17856368A343}" destId="{54D53B61-A013-4416-874B-83383C279FED}" srcOrd="0" destOrd="0" presId="urn:microsoft.com/office/officeart/2008/layout/HorizontalMultiLevelHierarchy"/>
    <dgm:cxn modelId="{7B0CB0E8-8585-42E9-9163-F644537B8247}" type="presParOf" srcId="{54D53B61-A013-4416-874B-83383C279FED}" destId="{F7AA6B00-D717-4C88-B39A-B96B09729C84}" srcOrd="0" destOrd="0" presId="urn:microsoft.com/office/officeart/2008/layout/HorizontalMultiLevelHierarchy"/>
    <dgm:cxn modelId="{59A51E45-10DD-41C9-A7A4-967CB440A010}" type="presParOf" srcId="{738D30EB-FD60-4E0A-8EB8-17856368A343}" destId="{D0689344-8034-4395-85F7-4568CA776C3B}" srcOrd="1" destOrd="0" presId="urn:microsoft.com/office/officeart/2008/layout/HorizontalMultiLevelHierarchy"/>
    <dgm:cxn modelId="{FC1E705F-90C5-48EA-A928-53C41EFCB3EF}" type="presParOf" srcId="{D0689344-8034-4395-85F7-4568CA776C3B}" destId="{D2F0C06B-9877-4EA0-AB48-0160F447204B}" srcOrd="0" destOrd="0" presId="urn:microsoft.com/office/officeart/2008/layout/HorizontalMultiLevelHierarchy"/>
    <dgm:cxn modelId="{1D4CFBA1-5168-4E64-8FED-7A95AA9CBC3A}" type="presParOf" srcId="{D0689344-8034-4395-85F7-4568CA776C3B}" destId="{868517B7-889C-4008-B974-82BD9561DF1A}" srcOrd="1" destOrd="0" presId="urn:microsoft.com/office/officeart/2008/layout/HorizontalMultiLevelHierarchy"/>
    <dgm:cxn modelId="{C1314B48-AEDC-4A67-B81C-69F1FC808DA3}" type="presParOf" srcId="{3B4F7763-B0E5-4F3A-A69B-5D37644D6627}" destId="{105B2262-60FB-4D34-977F-A7771F7236D9}" srcOrd="2" destOrd="0" presId="urn:microsoft.com/office/officeart/2008/layout/HorizontalMultiLevelHierarchy"/>
    <dgm:cxn modelId="{9295ACD9-8FFA-4827-93DA-F4F3E5F7A50E}" type="presParOf" srcId="{105B2262-60FB-4D34-977F-A7771F7236D9}" destId="{034006E1-4ABD-4C07-A3FE-DC944532C6CF}" srcOrd="0" destOrd="0" presId="urn:microsoft.com/office/officeart/2008/layout/HorizontalMultiLevelHierarchy"/>
    <dgm:cxn modelId="{1979A4B0-6452-461F-912C-F562919D964B}" type="presParOf" srcId="{3B4F7763-B0E5-4F3A-A69B-5D37644D6627}" destId="{9C2D8B87-9EE5-4F58-AF3D-C857A1959395}" srcOrd="3" destOrd="0" presId="urn:microsoft.com/office/officeart/2008/layout/HorizontalMultiLevelHierarchy"/>
    <dgm:cxn modelId="{E1E199B9-F22B-4D3B-90DC-8027242451E6}" type="presParOf" srcId="{9C2D8B87-9EE5-4F58-AF3D-C857A1959395}" destId="{50B11C56-FA7F-4E32-9E8D-C52764C50D40}" srcOrd="0" destOrd="0" presId="urn:microsoft.com/office/officeart/2008/layout/HorizontalMultiLevelHierarchy"/>
    <dgm:cxn modelId="{027F22A0-C8AB-4187-930A-08033BD18F46}" type="presParOf" srcId="{9C2D8B87-9EE5-4F58-AF3D-C857A1959395}" destId="{2E31F043-D524-43DD-A9A4-54D6DF085CE2}" srcOrd="1" destOrd="0" presId="urn:microsoft.com/office/officeart/2008/layout/HorizontalMultiLevelHierarchy"/>
    <dgm:cxn modelId="{20263DEF-E443-47D5-9AB2-31FC87934D09}" type="presParOf" srcId="{2E31F043-D524-43DD-A9A4-54D6DF085CE2}" destId="{0678C60C-C625-4C0B-8217-6871D2C6EA31}" srcOrd="0" destOrd="0" presId="urn:microsoft.com/office/officeart/2008/layout/HorizontalMultiLevelHierarchy"/>
    <dgm:cxn modelId="{9FD4EBD4-628C-48FC-A29F-3EDF32D1CD96}" type="presParOf" srcId="{0678C60C-C625-4C0B-8217-6871D2C6EA31}" destId="{C6E94682-6974-4E80-903C-EB51813D8A32}" srcOrd="0" destOrd="0" presId="urn:microsoft.com/office/officeart/2008/layout/HorizontalMultiLevelHierarchy"/>
    <dgm:cxn modelId="{430596AE-7928-42FC-834B-67B01392D5C5}" type="presParOf" srcId="{2E31F043-D524-43DD-A9A4-54D6DF085CE2}" destId="{E7C85A3B-3B55-4D7A-AFCF-87B12A43863A}" srcOrd="1" destOrd="0" presId="urn:microsoft.com/office/officeart/2008/layout/HorizontalMultiLevelHierarchy"/>
    <dgm:cxn modelId="{BA4F9F9E-7917-46F7-A996-F8A22090ECA9}" type="presParOf" srcId="{E7C85A3B-3B55-4D7A-AFCF-87B12A43863A}" destId="{B737327A-5F6F-4001-A68C-225BB8F4BE58}" srcOrd="0" destOrd="0" presId="urn:microsoft.com/office/officeart/2008/layout/HorizontalMultiLevelHierarchy"/>
    <dgm:cxn modelId="{EED49F9B-9AED-4FE6-9414-86D3E54B8E14}" type="presParOf" srcId="{E7C85A3B-3B55-4D7A-AFCF-87B12A43863A}" destId="{C959414D-E272-4A09-A44D-B78B1B8C3992}" srcOrd="1" destOrd="0" presId="urn:microsoft.com/office/officeart/2008/layout/HorizontalMultiLevelHierarchy"/>
    <dgm:cxn modelId="{C6DF1B51-539F-4785-BDE7-473A0A286677}" type="presParOf" srcId="{3B4F7763-B0E5-4F3A-A69B-5D37644D6627}" destId="{93361857-145E-48DE-BBD9-1B4B8680793B}" srcOrd="4" destOrd="0" presId="urn:microsoft.com/office/officeart/2008/layout/HorizontalMultiLevelHierarchy"/>
    <dgm:cxn modelId="{3DC80221-2C20-4BD3-BF40-95B7FB1B1BAB}" type="presParOf" srcId="{93361857-145E-48DE-BBD9-1B4B8680793B}" destId="{C66B4E89-BC38-4720-A2D4-DA26C2F8F152}" srcOrd="0" destOrd="0" presId="urn:microsoft.com/office/officeart/2008/layout/HorizontalMultiLevelHierarchy"/>
    <dgm:cxn modelId="{0829A830-A6E2-4D65-8602-8E5754FC9598}" type="presParOf" srcId="{3B4F7763-B0E5-4F3A-A69B-5D37644D6627}" destId="{6F8A7B29-9916-470E-9165-39CB5AB7EAEA}" srcOrd="5" destOrd="0" presId="urn:microsoft.com/office/officeart/2008/layout/HorizontalMultiLevelHierarchy"/>
    <dgm:cxn modelId="{A7E6A432-009C-473A-94AF-D77FA39EE506}" type="presParOf" srcId="{6F8A7B29-9916-470E-9165-39CB5AB7EAEA}" destId="{F992A0EC-4FC2-4DFE-A39C-3141E43BFFC8}" srcOrd="0" destOrd="0" presId="urn:microsoft.com/office/officeart/2008/layout/HorizontalMultiLevelHierarchy"/>
    <dgm:cxn modelId="{0845C13D-5D26-41DA-A296-8CD14A5E09E0}" type="presParOf" srcId="{6F8A7B29-9916-470E-9165-39CB5AB7EAEA}" destId="{0BEA25C6-4151-47D5-80EC-D5519B2FCA68}" srcOrd="1" destOrd="0" presId="urn:microsoft.com/office/officeart/2008/layout/HorizontalMultiLevelHierarchy"/>
    <dgm:cxn modelId="{E897DB78-371B-4B45-88EE-61E27DEFAF25}" type="presParOf" srcId="{0BEA25C6-4151-47D5-80EC-D5519B2FCA68}" destId="{792FD769-A182-4D1A-832A-A86871CE6C7C}" srcOrd="0" destOrd="0" presId="urn:microsoft.com/office/officeart/2008/layout/HorizontalMultiLevelHierarchy"/>
    <dgm:cxn modelId="{043FBF4D-1843-4750-ADDB-319FE1D342B3}" type="presParOf" srcId="{792FD769-A182-4D1A-832A-A86871CE6C7C}" destId="{93E990D2-5651-4E80-B424-EE111ED4EC6D}" srcOrd="0" destOrd="0" presId="urn:microsoft.com/office/officeart/2008/layout/HorizontalMultiLevelHierarchy"/>
    <dgm:cxn modelId="{D2F9248D-2D0D-480A-87FD-708BE8405A0C}" type="presParOf" srcId="{0BEA25C6-4151-47D5-80EC-D5519B2FCA68}" destId="{51C8B33D-5AC7-4F39-AAAB-ECC667AEC4BC}" srcOrd="1" destOrd="0" presId="urn:microsoft.com/office/officeart/2008/layout/HorizontalMultiLevelHierarchy"/>
    <dgm:cxn modelId="{7A755374-EA8B-44F2-847F-8F9AEAE81D61}" type="presParOf" srcId="{51C8B33D-5AC7-4F39-AAAB-ECC667AEC4BC}" destId="{DB58D45B-9149-4182-816D-DEEAA9223281}" srcOrd="0" destOrd="0" presId="urn:microsoft.com/office/officeart/2008/layout/HorizontalMultiLevelHierarchy"/>
    <dgm:cxn modelId="{2BBC40F4-2E1B-4E75-A95C-40FC7039CA3D}" type="presParOf" srcId="{51C8B33D-5AC7-4F39-AAAB-ECC667AEC4BC}" destId="{B4B9E588-A735-4291-B68F-6382C85FFC01}" srcOrd="1" destOrd="0" presId="urn:microsoft.com/office/officeart/2008/layout/HorizontalMultiLevelHierarchy"/>
    <dgm:cxn modelId="{E387DAD5-002C-4D87-ABDE-4230680FAE68}" type="presParOf" srcId="{3B4F7763-B0E5-4F3A-A69B-5D37644D6627}" destId="{905599DC-CC7C-4E1C-A451-B6C503D7482D}" srcOrd="6" destOrd="0" presId="urn:microsoft.com/office/officeart/2008/layout/HorizontalMultiLevelHierarchy"/>
    <dgm:cxn modelId="{4C88C661-3DC3-4016-BE1B-6BCA41177D57}" type="presParOf" srcId="{905599DC-CC7C-4E1C-A451-B6C503D7482D}" destId="{94A9B0B0-C265-46C2-912F-E1B881358F1B}" srcOrd="0" destOrd="0" presId="urn:microsoft.com/office/officeart/2008/layout/HorizontalMultiLevelHierarchy"/>
    <dgm:cxn modelId="{10D007BC-D7D8-4B92-BCD8-49BE01A384A3}" type="presParOf" srcId="{3B4F7763-B0E5-4F3A-A69B-5D37644D6627}" destId="{70E7325B-DE57-4753-8EBD-DC89FF71E0B0}" srcOrd="7" destOrd="0" presId="urn:microsoft.com/office/officeart/2008/layout/HorizontalMultiLevelHierarchy"/>
    <dgm:cxn modelId="{334970D9-0697-4B6A-8E1C-9013FA8ECE55}" type="presParOf" srcId="{70E7325B-DE57-4753-8EBD-DC89FF71E0B0}" destId="{55ECFB62-46BB-41F4-8254-1B90046251CA}" srcOrd="0" destOrd="0" presId="urn:microsoft.com/office/officeart/2008/layout/HorizontalMultiLevelHierarchy"/>
    <dgm:cxn modelId="{F7FBBB57-217C-483D-85C6-5151F129750E}" type="presParOf" srcId="{70E7325B-DE57-4753-8EBD-DC89FF71E0B0}" destId="{D0CF74F2-2758-4747-9D7B-25427857ECDE}" srcOrd="1" destOrd="0" presId="urn:microsoft.com/office/officeart/2008/layout/HorizontalMultiLevelHierarchy"/>
    <dgm:cxn modelId="{3EC9D284-F65F-4ABC-9797-AB7C34D4BF08}" type="presParOf" srcId="{D0CF74F2-2758-4747-9D7B-25427857ECDE}" destId="{25F93A3E-6838-4BC0-AA87-39C484D20AB4}" srcOrd="0" destOrd="0" presId="urn:microsoft.com/office/officeart/2008/layout/HorizontalMultiLevelHierarchy"/>
    <dgm:cxn modelId="{60CB19DC-C034-4326-9C60-A6100E6779A0}" type="presParOf" srcId="{25F93A3E-6838-4BC0-AA87-39C484D20AB4}" destId="{7769152F-6148-435F-B987-11CE59AB1C02}" srcOrd="0" destOrd="0" presId="urn:microsoft.com/office/officeart/2008/layout/HorizontalMultiLevelHierarchy"/>
    <dgm:cxn modelId="{F92A6DE8-42AD-42EE-A823-1F4BDF17EB2D}" type="presParOf" srcId="{D0CF74F2-2758-4747-9D7B-25427857ECDE}" destId="{61A38F77-1BFF-4DD7-B30E-9762CFDB08B1}" srcOrd="1" destOrd="0" presId="urn:microsoft.com/office/officeart/2008/layout/HorizontalMultiLevelHierarchy"/>
    <dgm:cxn modelId="{DC51A0E7-297C-40D4-860B-C0BAB3C30491}" type="presParOf" srcId="{61A38F77-1BFF-4DD7-B30E-9762CFDB08B1}" destId="{45AC5744-868E-453C-B4A0-114D00E6856A}" srcOrd="0" destOrd="0" presId="urn:microsoft.com/office/officeart/2008/layout/HorizontalMultiLevelHierarchy"/>
    <dgm:cxn modelId="{5225D4F2-9D67-4554-99A6-C80A5B275E23}" type="presParOf" srcId="{61A38F77-1BFF-4DD7-B30E-9762CFDB08B1}" destId="{7A9D86A3-D2A7-486B-B14E-1EE1D63C999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7FF10-4120-47A6-A0E6-A42D46D842D4}">
      <dsp:nvSpPr>
        <dsp:cNvPr id="0" name=""/>
        <dsp:cNvSpPr/>
      </dsp:nvSpPr>
      <dsp:spPr>
        <a:xfrm rot="5400000">
          <a:off x="-252465" y="255398"/>
          <a:ext cx="1683100" cy="117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</dsp:txBody>
      <dsp:txXfrm rot="-5400000">
        <a:off x="0" y="592018"/>
        <a:ext cx="1178170" cy="504930"/>
      </dsp:txXfrm>
    </dsp:sp>
    <dsp:sp modelId="{19E91992-F642-43E8-8292-9E68DF11A50B}">
      <dsp:nvSpPr>
        <dsp:cNvPr id="0" name=""/>
        <dsp:cNvSpPr/>
      </dsp:nvSpPr>
      <dsp:spPr>
        <a:xfrm rot="5400000">
          <a:off x="5094669" y="-3913565"/>
          <a:ext cx="1094590" cy="8927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altLang="zh-CN" sz="36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Word Maker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78171" y="56366"/>
        <a:ext cx="8874155" cy="987724"/>
      </dsp:txXfrm>
    </dsp:sp>
    <dsp:sp modelId="{BB48D76D-A03C-4631-BBFD-D98ECD2550DD}">
      <dsp:nvSpPr>
        <dsp:cNvPr id="0" name=""/>
        <dsp:cNvSpPr/>
      </dsp:nvSpPr>
      <dsp:spPr>
        <a:xfrm rot="5400000">
          <a:off x="-252465" y="1745392"/>
          <a:ext cx="1683100" cy="117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2082012"/>
        <a:ext cx="1178170" cy="504930"/>
      </dsp:txXfrm>
    </dsp:sp>
    <dsp:sp modelId="{0E497270-2494-47FF-83DE-C6DA529A9791}">
      <dsp:nvSpPr>
        <dsp:cNvPr id="0" name=""/>
        <dsp:cNvSpPr/>
      </dsp:nvSpPr>
      <dsp:spPr>
        <a:xfrm rot="5400000">
          <a:off x="5094957" y="-2423858"/>
          <a:ext cx="1094015" cy="8927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>
              <a:latin typeface="Arial" panose="020B0604020202020204" pitchFamily="34" charset="0"/>
              <a:cs typeface="Arial" panose="020B0604020202020204" pitchFamily="34" charset="0"/>
            </a:rPr>
            <a:t>Two Problems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78171" y="1546333"/>
        <a:ext cx="8874183" cy="987205"/>
      </dsp:txXfrm>
    </dsp:sp>
    <dsp:sp modelId="{D4652B42-D05F-48ED-85F7-4C4D737B0A35}">
      <dsp:nvSpPr>
        <dsp:cNvPr id="0" name=""/>
        <dsp:cNvSpPr/>
      </dsp:nvSpPr>
      <dsp:spPr>
        <a:xfrm rot="5400000">
          <a:off x="-252465" y="3235387"/>
          <a:ext cx="1683100" cy="117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</dsp:txBody>
      <dsp:txXfrm rot="-5400000">
        <a:off x="0" y="3572007"/>
        <a:ext cx="1178170" cy="504930"/>
      </dsp:txXfrm>
    </dsp:sp>
    <dsp:sp modelId="{73D3DAEF-F28C-4089-80DB-4ED833085D38}">
      <dsp:nvSpPr>
        <dsp:cNvPr id="0" name=""/>
        <dsp:cNvSpPr/>
      </dsp:nvSpPr>
      <dsp:spPr>
        <a:xfrm rot="5400000">
          <a:off x="5094957" y="-933864"/>
          <a:ext cx="1094015" cy="8927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>
              <a:latin typeface="Arial" panose="020B0604020202020204" pitchFamily="34" charset="0"/>
              <a:cs typeface="Arial" panose="020B0604020202020204" pitchFamily="34" charset="0"/>
            </a:rPr>
            <a:t>My solution</a:t>
          </a: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78171" y="3036327"/>
        <a:ext cx="8874183" cy="987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16BF0-4473-4D3F-9681-DDB06A97698F}">
      <dsp:nvSpPr>
        <dsp:cNvPr id="0" name=""/>
        <dsp:cNvSpPr/>
      </dsp:nvSpPr>
      <dsp:spPr>
        <a:xfrm>
          <a:off x="481412" y="2294708"/>
          <a:ext cx="314501" cy="89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250" y="0"/>
              </a:lnTo>
              <a:lnTo>
                <a:pt x="157250" y="898919"/>
              </a:lnTo>
              <a:lnTo>
                <a:pt x="314501" y="8989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4854" y="2720359"/>
        <a:ext cx="47617" cy="47617"/>
      </dsp:txXfrm>
    </dsp:sp>
    <dsp:sp modelId="{2D21E94E-19C1-4F1B-A680-9E277541E9F3}">
      <dsp:nvSpPr>
        <dsp:cNvPr id="0" name=""/>
        <dsp:cNvSpPr/>
      </dsp:nvSpPr>
      <dsp:spPr>
        <a:xfrm>
          <a:off x="481412" y="2294708"/>
          <a:ext cx="314501" cy="29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250" y="0"/>
              </a:lnTo>
              <a:lnTo>
                <a:pt x="157250" y="299639"/>
              </a:lnTo>
              <a:lnTo>
                <a:pt x="314501" y="29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7803" y="2433668"/>
        <a:ext cx="21719" cy="21719"/>
      </dsp:txXfrm>
    </dsp:sp>
    <dsp:sp modelId="{AC6DC70F-BB7C-461A-8DF5-9E03BEDFFC9C}">
      <dsp:nvSpPr>
        <dsp:cNvPr id="0" name=""/>
        <dsp:cNvSpPr/>
      </dsp:nvSpPr>
      <dsp:spPr>
        <a:xfrm>
          <a:off x="481412" y="1995068"/>
          <a:ext cx="314501" cy="299639"/>
        </a:xfrm>
        <a:custGeom>
          <a:avLst/>
          <a:gdLst/>
          <a:ahLst/>
          <a:cxnLst/>
          <a:rect l="0" t="0" r="0" b="0"/>
          <a:pathLst>
            <a:path>
              <a:moveTo>
                <a:pt x="0" y="299639"/>
              </a:moveTo>
              <a:lnTo>
                <a:pt x="157250" y="299639"/>
              </a:lnTo>
              <a:lnTo>
                <a:pt x="157250" y="0"/>
              </a:lnTo>
              <a:lnTo>
                <a:pt x="314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7803" y="2134028"/>
        <a:ext cx="21719" cy="21719"/>
      </dsp:txXfrm>
    </dsp:sp>
    <dsp:sp modelId="{D630EFC4-4DAD-4BAA-83A9-9C8F00106C92}">
      <dsp:nvSpPr>
        <dsp:cNvPr id="0" name=""/>
        <dsp:cNvSpPr/>
      </dsp:nvSpPr>
      <dsp:spPr>
        <a:xfrm>
          <a:off x="481412" y="1395788"/>
          <a:ext cx="314501" cy="898919"/>
        </a:xfrm>
        <a:custGeom>
          <a:avLst/>
          <a:gdLst/>
          <a:ahLst/>
          <a:cxnLst/>
          <a:rect l="0" t="0" r="0" b="0"/>
          <a:pathLst>
            <a:path>
              <a:moveTo>
                <a:pt x="0" y="898919"/>
              </a:moveTo>
              <a:lnTo>
                <a:pt x="157250" y="898919"/>
              </a:lnTo>
              <a:lnTo>
                <a:pt x="157250" y="0"/>
              </a:lnTo>
              <a:lnTo>
                <a:pt x="3145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4854" y="1821440"/>
        <a:ext cx="47617" cy="47617"/>
      </dsp:txXfrm>
    </dsp:sp>
    <dsp:sp modelId="{E00F4469-2300-4F4B-AB63-47A610A235FA}">
      <dsp:nvSpPr>
        <dsp:cNvPr id="0" name=""/>
        <dsp:cNvSpPr/>
      </dsp:nvSpPr>
      <dsp:spPr>
        <a:xfrm rot="16200000">
          <a:off x="-1019940" y="2054996"/>
          <a:ext cx="2523282" cy="479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Learning 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Theories</a:t>
          </a:r>
        </a:p>
      </dsp:txBody>
      <dsp:txXfrm>
        <a:off x="-1019940" y="2054996"/>
        <a:ext cx="2523282" cy="479423"/>
      </dsp:txXfrm>
    </dsp:sp>
    <dsp:sp modelId="{545E4A30-D3D3-49E7-8F88-4FD9E6436B70}">
      <dsp:nvSpPr>
        <dsp:cNvPr id="0" name=""/>
        <dsp:cNvSpPr/>
      </dsp:nvSpPr>
      <dsp:spPr>
        <a:xfrm>
          <a:off x="795914" y="1156077"/>
          <a:ext cx="1572509" cy="479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Intentional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learning</a:t>
          </a:r>
        </a:p>
      </dsp:txBody>
      <dsp:txXfrm>
        <a:off x="795914" y="1156077"/>
        <a:ext cx="1572509" cy="479423"/>
      </dsp:txXfrm>
    </dsp:sp>
    <dsp:sp modelId="{BAC7410A-F4D3-45DF-94A1-F837EDBF8CA4}">
      <dsp:nvSpPr>
        <dsp:cNvPr id="0" name=""/>
        <dsp:cNvSpPr/>
      </dsp:nvSpPr>
      <dsp:spPr>
        <a:xfrm>
          <a:off x="795914" y="1755356"/>
          <a:ext cx="1572509" cy="479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Trial and Error</a:t>
          </a:r>
        </a:p>
      </dsp:txBody>
      <dsp:txXfrm>
        <a:off x="795914" y="1755356"/>
        <a:ext cx="1572509" cy="479423"/>
      </dsp:txXfrm>
    </dsp:sp>
    <dsp:sp modelId="{7443DE6E-B647-40A3-AAEF-0A32904DCA12}">
      <dsp:nvSpPr>
        <dsp:cNvPr id="0" name=""/>
        <dsp:cNvSpPr/>
      </dsp:nvSpPr>
      <dsp:spPr>
        <a:xfrm>
          <a:off x="795914" y="2354636"/>
          <a:ext cx="1572509" cy="479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Spaced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Repetition</a:t>
          </a:r>
        </a:p>
      </dsp:txBody>
      <dsp:txXfrm>
        <a:off x="795914" y="2354636"/>
        <a:ext cx="1572509" cy="479423"/>
      </dsp:txXfrm>
    </dsp:sp>
    <dsp:sp modelId="{C0785FDF-C5D4-491B-884D-F971BEF7D84F}">
      <dsp:nvSpPr>
        <dsp:cNvPr id="0" name=""/>
        <dsp:cNvSpPr/>
      </dsp:nvSpPr>
      <dsp:spPr>
        <a:xfrm>
          <a:off x="795914" y="2953916"/>
          <a:ext cx="1572509" cy="4794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Effects</a:t>
          </a:r>
        </a:p>
      </dsp:txBody>
      <dsp:txXfrm>
        <a:off x="795914" y="2953916"/>
        <a:ext cx="1572509" cy="479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B186A-F7EF-41F9-8D10-2BA36B70EC5B}">
      <dsp:nvSpPr>
        <dsp:cNvPr id="0" name=""/>
        <dsp:cNvSpPr/>
      </dsp:nvSpPr>
      <dsp:spPr>
        <a:xfrm>
          <a:off x="0" y="0"/>
          <a:ext cx="5342910" cy="432017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Game Characteristics</a:t>
          </a:r>
        </a:p>
      </dsp:txBody>
      <dsp:txXfrm>
        <a:off x="0" y="0"/>
        <a:ext cx="5342910" cy="432017"/>
      </dsp:txXfrm>
    </dsp:sp>
    <dsp:sp modelId="{C01E1109-3AFD-4681-843A-38A1D097FB58}">
      <dsp:nvSpPr>
        <dsp:cNvPr id="0" name=""/>
        <dsp:cNvSpPr/>
      </dsp:nvSpPr>
      <dsp:spPr>
        <a:xfrm>
          <a:off x="3044" y="432017"/>
          <a:ext cx="858309" cy="9072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Rewards</a:t>
          </a:r>
        </a:p>
      </dsp:txBody>
      <dsp:txXfrm>
        <a:off x="3044" y="432017"/>
        <a:ext cx="858309" cy="907237"/>
      </dsp:txXfrm>
    </dsp:sp>
    <dsp:sp modelId="{EFD55827-74B7-405F-9076-04D85CFF0CBC}">
      <dsp:nvSpPr>
        <dsp:cNvPr id="0" name=""/>
        <dsp:cNvSpPr/>
      </dsp:nvSpPr>
      <dsp:spPr>
        <a:xfrm>
          <a:off x="861353" y="432017"/>
          <a:ext cx="858309" cy="9072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Goals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	</a:t>
          </a:r>
        </a:p>
      </dsp:txBody>
      <dsp:txXfrm>
        <a:off x="861353" y="432017"/>
        <a:ext cx="858309" cy="907237"/>
      </dsp:txXfrm>
    </dsp:sp>
    <dsp:sp modelId="{EAB3C4C8-4875-49C3-81CE-35F1EB34DA2D}">
      <dsp:nvSpPr>
        <dsp:cNvPr id="0" name=""/>
        <dsp:cNvSpPr/>
      </dsp:nvSpPr>
      <dsp:spPr>
        <a:xfrm>
          <a:off x="1719663" y="432017"/>
          <a:ext cx="858309" cy="9072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Rules</a:t>
          </a:r>
        </a:p>
      </dsp:txBody>
      <dsp:txXfrm>
        <a:off x="1719663" y="432017"/>
        <a:ext cx="858309" cy="907237"/>
      </dsp:txXfrm>
    </dsp:sp>
    <dsp:sp modelId="{C1A153BC-953C-4497-BA1D-001BB502820D}">
      <dsp:nvSpPr>
        <dsp:cNvPr id="0" name=""/>
        <dsp:cNvSpPr/>
      </dsp:nvSpPr>
      <dsp:spPr>
        <a:xfrm>
          <a:off x="2577972" y="432017"/>
          <a:ext cx="858309" cy="9072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Control	</a:t>
          </a:r>
        </a:p>
      </dsp:txBody>
      <dsp:txXfrm>
        <a:off x="2577972" y="432017"/>
        <a:ext cx="858309" cy="907237"/>
      </dsp:txXfrm>
    </dsp:sp>
    <dsp:sp modelId="{F77EF54A-B5D5-49AD-92B7-86099847D749}">
      <dsp:nvSpPr>
        <dsp:cNvPr id="0" name=""/>
        <dsp:cNvSpPr/>
      </dsp:nvSpPr>
      <dsp:spPr>
        <a:xfrm>
          <a:off x="3436282" y="432017"/>
          <a:ext cx="858309" cy="9072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Sensory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Stimuli</a:t>
          </a:r>
        </a:p>
      </dsp:txBody>
      <dsp:txXfrm>
        <a:off x="3436282" y="432017"/>
        <a:ext cx="858309" cy="907237"/>
      </dsp:txXfrm>
    </dsp:sp>
    <dsp:sp modelId="{CB73E498-3D40-494B-AC86-FEF34DD9BEEB}">
      <dsp:nvSpPr>
        <dsp:cNvPr id="0" name=""/>
        <dsp:cNvSpPr/>
      </dsp:nvSpPr>
      <dsp:spPr>
        <a:xfrm>
          <a:off x="4294591" y="432017"/>
          <a:ext cx="1045274" cy="9072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Feedback</a:t>
          </a:r>
        </a:p>
      </dsp:txBody>
      <dsp:txXfrm>
        <a:off x="4294591" y="432017"/>
        <a:ext cx="1045274" cy="907237"/>
      </dsp:txXfrm>
    </dsp:sp>
    <dsp:sp modelId="{BE8C95DE-72F9-4CBF-B909-93501F0BB078}">
      <dsp:nvSpPr>
        <dsp:cNvPr id="0" name=""/>
        <dsp:cNvSpPr/>
      </dsp:nvSpPr>
      <dsp:spPr>
        <a:xfrm>
          <a:off x="0" y="1339254"/>
          <a:ext cx="5342910" cy="100804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0F8DE-242E-4F0F-AD02-AEFC401F1DED}">
      <dsp:nvSpPr>
        <dsp:cNvPr id="0" name=""/>
        <dsp:cNvSpPr/>
      </dsp:nvSpPr>
      <dsp:spPr>
        <a:xfrm>
          <a:off x="0" y="223726"/>
          <a:ext cx="2304868" cy="51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883" tIns="229108" rIns="1788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Words serve syllabus</a:t>
          </a:r>
        </a:p>
      </dsp:txBody>
      <dsp:txXfrm>
        <a:off x="0" y="223726"/>
        <a:ext cx="2304868" cy="519750"/>
      </dsp:txXfrm>
    </dsp:sp>
    <dsp:sp modelId="{470FEE8E-C802-4495-A344-39325587975B}">
      <dsp:nvSpPr>
        <dsp:cNvPr id="0" name=""/>
        <dsp:cNvSpPr/>
      </dsp:nvSpPr>
      <dsp:spPr>
        <a:xfrm>
          <a:off x="115243" y="61366"/>
          <a:ext cx="1613407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83" tIns="0" rIns="60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Syllabus</a:t>
          </a:r>
        </a:p>
      </dsp:txBody>
      <dsp:txXfrm>
        <a:off x="131095" y="77218"/>
        <a:ext cx="1581703" cy="293016"/>
      </dsp:txXfrm>
    </dsp:sp>
    <dsp:sp modelId="{5D63E6CA-FCAF-409E-A280-6ECE02E99D43}">
      <dsp:nvSpPr>
        <dsp:cNvPr id="0" name=""/>
        <dsp:cNvSpPr/>
      </dsp:nvSpPr>
      <dsp:spPr>
        <a:xfrm>
          <a:off x="0" y="965236"/>
          <a:ext cx="2304868" cy="51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883" tIns="229108" rIns="1788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20 words in 40 minutes</a:t>
          </a:r>
        </a:p>
      </dsp:txBody>
      <dsp:txXfrm>
        <a:off x="0" y="965236"/>
        <a:ext cx="2304868" cy="519750"/>
      </dsp:txXfrm>
    </dsp:sp>
    <dsp:sp modelId="{CF7D1FDC-FC2B-4E96-8C03-8AC58B5B85D2}">
      <dsp:nvSpPr>
        <dsp:cNvPr id="0" name=""/>
        <dsp:cNvSpPr/>
      </dsp:nvSpPr>
      <dsp:spPr>
        <a:xfrm>
          <a:off x="115243" y="802876"/>
          <a:ext cx="1613407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83" tIns="0" rIns="60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Time</a:t>
          </a:r>
        </a:p>
      </dsp:txBody>
      <dsp:txXfrm>
        <a:off x="131095" y="818728"/>
        <a:ext cx="1581703" cy="293016"/>
      </dsp:txXfrm>
    </dsp:sp>
    <dsp:sp modelId="{DDCF2F47-C14E-4BBC-9E03-DBAC8E90BAC2}">
      <dsp:nvSpPr>
        <dsp:cNvPr id="0" name=""/>
        <dsp:cNvSpPr/>
      </dsp:nvSpPr>
      <dsp:spPr>
        <a:xfrm>
          <a:off x="0" y="1706746"/>
          <a:ext cx="2304868" cy="51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883" tIns="229108" rIns="1788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Any Computers</a:t>
          </a:r>
        </a:p>
      </dsp:txBody>
      <dsp:txXfrm>
        <a:off x="0" y="1706746"/>
        <a:ext cx="2304868" cy="519750"/>
      </dsp:txXfrm>
    </dsp:sp>
    <dsp:sp modelId="{AE4BF35F-B053-47EC-8FEA-B5AF190BBEE9}">
      <dsp:nvSpPr>
        <dsp:cNvPr id="0" name=""/>
        <dsp:cNvSpPr/>
      </dsp:nvSpPr>
      <dsp:spPr>
        <a:xfrm>
          <a:off x="115243" y="1544386"/>
          <a:ext cx="1613407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83" tIns="0" rIns="60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</dsp:txBody>
      <dsp:txXfrm>
        <a:off x="131095" y="1560238"/>
        <a:ext cx="1581703" cy="293016"/>
      </dsp:txXfrm>
    </dsp:sp>
    <dsp:sp modelId="{1E821B4E-ABED-443D-A29F-D00EC99D85D2}">
      <dsp:nvSpPr>
        <dsp:cNvPr id="0" name=""/>
        <dsp:cNvSpPr/>
      </dsp:nvSpPr>
      <dsp:spPr>
        <a:xfrm>
          <a:off x="0" y="2448256"/>
          <a:ext cx="2304868" cy="519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883" tIns="229108" rIns="17888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Effortless</a:t>
          </a:r>
        </a:p>
      </dsp:txBody>
      <dsp:txXfrm>
        <a:off x="0" y="2448256"/>
        <a:ext cx="2304868" cy="519750"/>
      </dsp:txXfrm>
    </dsp:sp>
    <dsp:sp modelId="{9DCE059D-2EAB-48AB-9CD3-DB4E0EF12895}">
      <dsp:nvSpPr>
        <dsp:cNvPr id="0" name=""/>
        <dsp:cNvSpPr/>
      </dsp:nvSpPr>
      <dsp:spPr>
        <a:xfrm>
          <a:off x="115243" y="2285896"/>
          <a:ext cx="1613407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83" tIns="0" rIns="6098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Easy of Use</a:t>
          </a:r>
        </a:p>
      </dsp:txBody>
      <dsp:txXfrm>
        <a:off x="131095" y="2301748"/>
        <a:ext cx="1581703" cy="293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93A3E-6838-4BC0-AA87-39C484D20AB4}">
      <dsp:nvSpPr>
        <dsp:cNvPr id="0" name=""/>
        <dsp:cNvSpPr/>
      </dsp:nvSpPr>
      <dsp:spPr>
        <a:xfrm>
          <a:off x="3122332" y="2011920"/>
          <a:ext cx="3512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5626" y="45720"/>
              </a:lnTo>
              <a:lnTo>
                <a:pt x="175626" y="45726"/>
              </a:lnTo>
              <a:lnTo>
                <a:pt x="351252" y="457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89177" y="2048859"/>
        <a:ext cx="17562" cy="17562"/>
      </dsp:txXfrm>
    </dsp:sp>
    <dsp:sp modelId="{905599DC-CC7C-4E1C-A451-B6C503D7482D}">
      <dsp:nvSpPr>
        <dsp:cNvPr id="0" name=""/>
        <dsp:cNvSpPr/>
      </dsp:nvSpPr>
      <dsp:spPr>
        <a:xfrm>
          <a:off x="639823" y="1704995"/>
          <a:ext cx="407162" cy="352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3581" y="0"/>
              </a:lnTo>
              <a:lnTo>
                <a:pt x="203581" y="352644"/>
              </a:lnTo>
              <a:lnTo>
                <a:pt x="407162" y="352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9938" y="1867852"/>
        <a:ext cx="26932" cy="26932"/>
      </dsp:txXfrm>
    </dsp:sp>
    <dsp:sp modelId="{792FD769-A182-4D1A-832A-A86871CE6C7C}">
      <dsp:nvSpPr>
        <dsp:cNvPr id="0" name=""/>
        <dsp:cNvSpPr/>
      </dsp:nvSpPr>
      <dsp:spPr>
        <a:xfrm>
          <a:off x="3138540" y="1279829"/>
          <a:ext cx="3709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5452" y="45720"/>
              </a:lnTo>
              <a:lnTo>
                <a:pt x="185452" y="50516"/>
              </a:lnTo>
              <a:lnTo>
                <a:pt x="370905" y="505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4720" y="1316275"/>
        <a:ext cx="18546" cy="18546"/>
      </dsp:txXfrm>
    </dsp:sp>
    <dsp:sp modelId="{93361857-145E-48DE-BBD9-1B4B8680793B}">
      <dsp:nvSpPr>
        <dsp:cNvPr id="0" name=""/>
        <dsp:cNvSpPr/>
      </dsp:nvSpPr>
      <dsp:spPr>
        <a:xfrm>
          <a:off x="639823" y="1325549"/>
          <a:ext cx="423370" cy="379446"/>
        </a:xfrm>
        <a:custGeom>
          <a:avLst/>
          <a:gdLst/>
          <a:ahLst/>
          <a:cxnLst/>
          <a:rect l="0" t="0" r="0" b="0"/>
          <a:pathLst>
            <a:path>
              <a:moveTo>
                <a:pt x="0" y="379446"/>
              </a:moveTo>
              <a:lnTo>
                <a:pt x="211685" y="379446"/>
              </a:lnTo>
              <a:lnTo>
                <a:pt x="211685" y="0"/>
              </a:lnTo>
              <a:lnTo>
                <a:pt x="42337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7296" y="1501059"/>
        <a:ext cx="28426" cy="28426"/>
      </dsp:txXfrm>
    </dsp:sp>
    <dsp:sp modelId="{0678C60C-C625-4C0B-8217-6871D2C6EA31}">
      <dsp:nvSpPr>
        <dsp:cNvPr id="0" name=""/>
        <dsp:cNvSpPr/>
      </dsp:nvSpPr>
      <dsp:spPr>
        <a:xfrm>
          <a:off x="3168031" y="2744897"/>
          <a:ext cx="3087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4395" y="45720"/>
              </a:lnTo>
              <a:lnTo>
                <a:pt x="154395" y="57918"/>
              </a:lnTo>
              <a:lnTo>
                <a:pt x="308790" y="579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14701" y="2782891"/>
        <a:ext cx="15451" cy="15451"/>
      </dsp:txXfrm>
    </dsp:sp>
    <dsp:sp modelId="{105B2262-60FB-4D34-977F-A7771F7236D9}">
      <dsp:nvSpPr>
        <dsp:cNvPr id="0" name=""/>
        <dsp:cNvSpPr/>
      </dsp:nvSpPr>
      <dsp:spPr>
        <a:xfrm>
          <a:off x="639823" y="1704995"/>
          <a:ext cx="452861" cy="108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430" y="0"/>
              </a:lnTo>
              <a:lnTo>
                <a:pt x="226430" y="1085621"/>
              </a:lnTo>
              <a:lnTo>
                <a:pt x="452861" y="108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6847" y="2218399"/>
        <a:ext cx="58814" cy="58814"/>
      </dsp:txXfrm>
    </dsp:sp>
    <dsp:sp modelId="{54D53B61-A013-4416-874B-83383C279FED}">
      <dsp:nvSpPr>
        <dsp:cNvPr id="0" name=""/>
        <dsp:cNvSpPr/>
      </dsp:nvSpPr>
      <dsp:spPr>
        <a:xfrm>
          <a:off x="3130239" y="472911"/>
          <a:ext cx="41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06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27397" y="508255"/>
        <a:ext cx="20753" cy="20753"/>
      </dsp:txXfrm>
    </dsp:sp>
    <dsp:sp modelId="{92192FD1-C66D-425E-9ACC-B03108F94E14}">
      <dsp:nvSpPr>
        <dsp:cNvPr id="0" name=""/>
        <dsp:cNvSpPr/>
      </dsp:nvSpPr>
      <dsp:spPr>
        <a:xfrm>
          <a:off x="639823" y="518631"/>
          <a:ext cx="415069" cy="1186364"/>
        </a:xfrm>
        <a:custGeom>
          <a:avLst/>
          <a:gdLst/>
          <a:ahLst/>
          <a:cxnLst/>
          <a:rect l="0" t="0" r="0" b="0"/>
          <a:pathLst>
            <a:path>
              <a:moveTo>
                <a:pt x="0" y="1186364"/>
              </a:moveTo>
              <a:lnTo>
                <a:pt x="207534" y="1186364"/>
              </a:lnTo>
              <a:lnTo>
                <a:pt x="207534" y="0"/>
              </a:lnTo>
              <a:lnTo>
                <a:pt x="4150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5936" y="1080391"/>
        <a:ext cx="62843" cy="62843"/>
      </dsp:txXfrm>
    </dsp:sp>
    <dsp:sp modelId="{B857BD5A-D5D3-4F82-BD09-4F7EABDBEDCC}">
      <dsp:nvSpPr>
        <dsp:cNvPr id="0" name=""/>
        <dsp:cNvSpPr/>
      </dsp:nvSpPr>
      <dsp:spPr>
        <a:xfrm rot="16200000">
          <a:off x="-1174072" y="1388632"/>
          <a:ext cx="2995065" cy="632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Test Effects</a:t>
          </a:r>
        </a:p>
      </dsp:txBody>
      <dsp:txXfrm>
        <a:off x="-1174072" y="1388632"/>
        <a:ext cx="2995065" cy="632727"/>
      </dsp:txXfrm>
    </dsp:sp>
    <dsp:sp modelId="{746D5657-EE86-4D05-BC49-507DF60F36A8}">
      <dsp:nvSpPr>
        <dsp:cNvPr id="0" name=""/>
        <dsp:cNvSpPr/>
      </dsp:nvSpPr>
      <dsp:spPr>
        <a:xfrm>
          <a:off x="1054893" y="202268"/>
          <a:ext cx="2075346" cy="632727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</a:p>
      </dsp:txBody>
      <dsp:txXfrm>
        <a:off x="1054893" y="202268"/>
        <a:ext cx="2075346" cy="632727"/>
      </dsp:txXfrm>
    </dsp:sp>
    <dsp:sp modelId="{D2F0C06B-9877-4EA0-AB48-0160F447204B}">
      <dsp:nvSpPr>
        <dsp:cNvPr id="0" name=""/>
        <dsp:cNvSpPr/>
      </dsp:nvSpPr>
      <dsp:spPr>
        <a:xfrm>
          <a:off x="3545308" y="202268"/>
          <a:ext cx="7069148" cy="632727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The</a:t>
          </a:r>
          <a:r>
            <a:rPr lang="en-US" sz="1800" kern="1200" baseline="0" dirty="0">
              <a:latin typeface="Arial" panose="020B0604020202020204" pitchFamily="34" charset="0"/>
              <a:cs typeface="Arial" panose="020B0604020202020204" pitchFamily="34" charset="0"/>
            </a:rPr>
            <a:t> combination of test-study model is more effective than repeated study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45308" y="202268"/>
        <a:ext cx="7069148" cy="632727"/>
      </dsp:txXfrm>
    </dsp:sp>
    <dsp:sp modelId="{50B11C56-FA7F-4E32-9E8D-C52764C50D40}">
      <dsp:nvSpPr>
        <dsp:cNvPr id="0" name=""/>
        <dsp:cNvSpPr/>
      </dsp:nvSpPr>
      <dsp:spPr>
        <a:xfrm>
          <a:off x="1092685" y="2474253"/>
          <a:ext cx="2075346" cy="63272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Support Cue</a:t>
          </a:r>
        </a:p>
      </dsp:txBody>
      <dsp:txXfrm>
        <a:off x="1092685" y="2474253"/>
        <a:ext cx="2075346" cy="632727"/>
      </dsp:txXfrm>
    </dsp:sp>
    <dsp:sp modelId="{B737327A-5F6F-4001-A68C-225BB8F4BE58}">
      <dsp:nvSpPr>
        <dsp:cNvPr id="0" name=""/>
        <dsp:cNvSpPr/>
      </dsp:nvSpPr>
      <dsp:spPr>
        <a:xfrm>
          <a:off x="3476822" y="2486452"/>
          <a:ext cx="7064043" cy="63272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Weak Support Cue is good for long-term retention, and Strong Support Cue is good for short-term learning</a:t>
          </a:r>
        </a:p>
      </dsp:txBody>
      <dsp:txXfrm>
        <a:off x="3476822" y="2486452"/>
        <a:ext cx="7064043" cy="632727"/>
      </dsp:txXfrm>
    </dsp:sp>
    <dsp:sp modelId="{F992A0EC-4FC2-4DFE-A39C-3141E43BFFC8}">
      <dsp:nvSpPr>
        <dsp:cNvPr id="0" name=""/>
        <dsp:cNvSpPr/>
      </dsp:nvSpPr>
      <dsp:spPr>
        <a:xfrm>
          <a:off x="1063194" y="1009185"/>
          <a:ext cx="2075346" cy="632727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Side Effects</a:t>
          </a:r>
        </a:p>
      </dsp:txBody>
      <dsp:txXfrm>
        <a:off x="1063194" y="1009185"/>
        <a:ext cx="2075346" cy="632727"/>
      </dsp:txXfrm>
    </dsp:sp>
    <dsp:sp modelId="{DB58D45B-9149-4182-816D-DEEAA9223281}">
      <dsp:nvSpPr>
        <dsp:cNvPr id="0" name=""/>
        <dsp:cNvSpPr/>
      </dsp:nvSpPr>
      <dsp:spPr>
        <a:xfrm>
          <a:off x="3509446" y="1042742"/>
          <a:ext cx="7033369" cy="575206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Test</a:t>
          </a:r>
          <a:r>
            <a:rPr lang="en-US" sz="1800" kern="1200" baseline="0" dirty="0">
              <a:latin typeface="Arial" panose="020B0604020202020204" pitchFamily="34" charset="0"/>
              <a:cs typeface="Arial" panose="020B0604020202020204" pitchFamily="34" charset="0"/>
            </a:rPr>
            <a:t> effects also enhance the false memory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09446" y="1042742"/>
        <a:ext cx="7033369" cy="575206"/>
      </dsp:txXfrm>
    </dsp:sp>
    <dsp:sp modelId="{55ECFB62-46BB-41F4-8254-1B90046251CA}">
      <dsp:nvSpPr>
        <dsp:cNvPr id="0" name=""/>
        <dsp:cNvSpPr/>
      </dsp:nvSpPr>
      <dsp:spPr>
        <a:xfrm>
          <a:off x="1046986" y="1741276"/>
          <a:ext cx="2075346" cy="63272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Feedback</a:t>
          </a:r>
        </a:p>
      </dsp:txBody>
      <dsp:txXfrm>
        <a:off x="1046986" y="1741276"/>
        <a:ext cx="2075346" cy="632727"/>
      </dsp:txXfrm>
    </dsp:sp>
    <dsp:sp modelId="{45AC5744-868E-453C-B4A0-114D00E6856A}">
      <dsp:nvSpPr>
        <dsp:cNvPr id="0" name=""/>
        <dsp:cNvSpPr/>
      </dsp:nvSpPr>
      <dsp:spPr>
        <a:xfrm>
          <a:off x="3473584" y="1741282"/>
          <a:ext cx="7014089" cy="63272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Feedback</a:t>
          </a:r>
          <a:r>
            <a:rPr lang="en-US" sz="1800" kern="1200" baseline="0" dirty="0">
              <a:latin typeface="Arial" panose="020B0604020202020204" pitchFamily="34" charset="0"/>
              <a:cs typeface="Arial" panose="020B0604020202020204" pitchFamily="34" charset="0"/>
            </a:rPr>
            <a:t> not only can mitigate the side effects, but also can enhance the memory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3584" y="1741282"/>
        <a:ext cx="7014089" cy="632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976BEE2-C49D-4890-98BF-31CF933755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AF6E6-FF09-48A2-8240-EAB0FC44E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1D50C-91A6-4A98-AA07-E3B862A29851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E453B4-EBAC-4EE1-BDAD-B2DEA606B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C8BC1-9432-4F9A-AE17-9196A79CC5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8CEE0-1513-4F34-983B-070729DF8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63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34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2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24575,'1'-1'0,"-1"-1"0,1 1 0,0 0 0,-1 0 0,1-1 0,0 1 0,0 0 0,0 0 0,0 0 0,0 0 0,0 0 0,0 0 0,0 0 0,0 1 0,1-1 0,-1 0 0,0 0 0,0 1 0,1-1 0,-1 1 0,3-1 0,37-12 0,-32 11 0,59-24 0,-51 18 0,1 1 0,0 1 0,20-5 0,-36 11 0,-1-1 0,1 1 0,0-1 0,-1 1 0,1 0 0,-1 0 0,1 0 0,0 0 0,-1 0 0,1 0 0,-1 0 0,1 0 0,0 1 0,-1-1 0,1 1 0,-1-1 0,1 1 0,-1 0 0,1-1 0,-1 1 0,0 0 0,1 0 0,-1 0 0,0 0 0,0 0 0,0 0 0,1 0 0,-1 1 0,0-1 0,-1 0 0,1 1 0,0-1 0,0 0 0,-1 1 0,1-1 0,0 1 0,-1-1 0,1 1 0,-1 0 0,0-1 0,0 1 0,0-1 0,1 1 0,-2 1 0,1 10 0,-1 0 0,0 0 0,-1-1 0,-5 21 0,2-11 0,2-7-136,1 0-1,0 0 1,1 1-1,1-1 1,1 0-1,0 0 1,1 0-1,0 0 0,6 18 1,-3-15-6690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2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6 24575,'-14'0'0,"4"-1"0,-1 1 0,0 0 0,1 1 0,-1 1 0,-17 4 0,26-6 0,0 1 0,0 0 0,0 0 0,0 0 0,0 0 0,0 0 0,0 0 0,1 1 0,-1-1 0,0 1 0,1-1 0,-1 1 0,1 0 0,0-1 0,-1 1 0,1 0 0,0 0 0,0 0 0,0 0 0,0 0 0,1 0 0,-1 0 0,0 0 0,1 0 0,0 1 0,-1-1 0,1 0 0,0 0 0,0 0 0,0 1 0,1-1 0,-1 0 0,1 4 0,0 0 0,0 0 0,1 0 0,-1 0 0,1-1 0,0 1 0,1 0 0,-1-1 0,1 0 0,0 0 0,0 0 0,1 0 0,-1 0 0,6 5 0,1-1 0,1-1 0,0 0 0,1-1 0,14 8 0,10 6 0,-33-19 0,1 0 0,-1 0 0,0 0 0,0 0 0,0 1 0,-1-1 0,1 1 0,-1 0 0,1 0 0,-1 0 0,0 0 0,0 0 0,0 0 0,0 0 0,-1 1 0,1-1 0,-1 1 0,0-1 0,0 1 0,0 0 0,-1-1 0,1 1 0,-1 0 0,0 0 0,0-1 0,0 1 0,0 0 0,-1 0 0,1-1 0,-1 1 0,0 0 0,0-1 0,-1 1 0,1-1 0,-1 0 0,-3 7 0,2-5 0,0-1 0,-1 1 0,1-1 0,-1 0 0,0 0 0,0 0 0,0 0 0,0-1 0,-1 1 0,0-1 0,0 0 0,1-1 0,-1 1 0,-1-1 0,1 0 0,0 0 0,-1-1 0,1 1 0,-1-1 0,1 0 0,-1-1 0,1 1 0,-1-1 0,-7-1 0,11 1 0,-1-1 0,0 0 0,0 1 0,1-1 0,-1 0 0,0 0 0,1-1 0,-1 1 0,1 0 0,0-1 0,-1 0 0,1 1 0,0-1 0,0 0 0,0 0 0,0 0 0,0-1 0,0 1 0,1 0 0,-1-1 0,1 1 0,0-1 0,0 1 0,0-1 0,0 0 0,0 1 0,0-1 0,1 0 0,-1 0 0,1 1 0,0-1 0,0-5 0,0 2 0,0-1 0,0 0 0,1 1 0,0-1 0,1 1 0,0-1 0,0 1 0,0 0 0,0 0 0,1 0 0,0 0 0,1 0 0,3-5 0,37-37 0,-36 42 0,0-1 0,-1-1 0,0 1 0,0-1 0,0 0 0,-2-1 0,1 0 0,-1 0 0,0 0 0,0 0 0,-1-1 0,4-15 0,7-37-1365,-9 46-5461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2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49 24575,'-1'-1'0,"0"-1"0,0 0 0,0 1 0,0-1 0,0 1 0,0-1 0,0 1 0,0-1 0,0 1 0,-1 0 0,1-1 0,-1 1 0,1 0 0,-1 0 0,1 0 0,-1 0 0,-2 0 0,-31-16 0,30 15 0,-1 1 0,0-1 0,0 1 0,0 0 0,-1 1 0,1-1 0,0 1 0,0 0 0,0 1 0,0-1 0,0 1 0,0 1 0,-9 2 0,13-3 0,0 0 0,0-1 0,0 1 0,1 1 0,-1-1 0,0 0 0,0 0 0,1 1 0,-1-1 0,1 1 0,0-1 0,-1 1 0,1 0 0,0-1 0,0 1 0,0 0 0,-1 2 0,1-1 0,1 0 0,-1 0 0,1 0 0,0 0 0,-1 0 0,1 1 0,1-1 0,-1 0 0,0 0 0,1 0 0,0 0 0,0 0 0,-1-1 0,2 1 0,0 3 0,-1-3 0,0-1 0,1 1 0,-1-1 0,0 0 0,1 0 0,0 1 0,-1-1 0,1 0 0,0 0 0,0-1 0,0 1 0,0 0 0,0-1 0,0 1 0,1-1 0,-1 0 0,1 1 0,-1-1 0,1 0 0,2 0 0,4 1 0,-1-1 0,1 0 0,0-1 0,16 0 0,-20-1 0,0 0 0,0 1 0,0 0 0,0 0 0,0 0 0,0 1 0,0-1 0,0 1 0,0 1 0,0-1 0,0 1 0,-1-1 0,1 1 0,0 1 0,4 2 0,-6-2 0,-1 0 0,1 0 0,-1 0 0,0 1 0,-1-1 0,1 1 0,0-1 0,-1 1 0,0-1 0,0 1 0,0 0 0,0-1 0,0 1 0,-1 0 0,0 4 0,-2 67 0,-1-46 0,2-3-1365,1-3-5461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24575,'0'-4'0,"0"3"0,0 5 0,0 7 0,0 7 0,0 3 0,0 4 0,0 1 0,0 1 0,0 0 0,0 0 0,0 0 0,0 0 0,0-1 0,0 0 0,0 0 0,0-4-8191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3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82 24575,'0'10'0,"0"0"0,1 1 0,0-1 0,1 0 0,0 1 0,1-1 0,0 0 0,0-1 0,1 1 0,1 0 0,8 13 0,-9-17 0,0 0 0,1-1 0,0 0 0,0 0 0,1 0 0,-1 0 0,1-1 0,0 0 0,0 0 0,0 0 0,1-1 0,-1 0 0,1 0 0,0-1 0,0 0 0,0 0 0,10 1 0,-16-3 0,14 3 0,0-1 0,0-1 0,0 0 0,20-2 0,-32 0 0,0 1 0,0 0 0,-1-1 0,1 1 0,0-1 0,0 0 0,0 0 0,-1 0 0,1 0 0,-1 0 0,1-1 0,-1 1 0,1-1 0,-1 0 0,0 0 0,0 0 0,0 0 0,0 0 0,0 0 0,0 0 0,-1-1 0,1 1 0,-1 0 0,1-1 0,-1 0 0,0 1 0,0-1 0,0 0 0,1-4 0,-1 0 0,0-1 0,0 0 0,-1 1 0,0-1 0,0 0 0,-1 0 0,0 1 0,0-1 0,-1 1 0,0-1 0,0 1 0,-1 0 0,0-1 0,0 1 0,0 0 0,-1 1 0,0-1 0,-1 1 0,1 0 0,-1 0 0,0 0 0,-10-8 0,5 7 0,0-1 0,0 2 0,-1-1 0,1 1 0,-1 1 0,-1 0 0,1 1 0,-1 0 0,0 1 0,1 0 0,-2 0 0,1 2 0,-18-2 0,24 3-80,0-1 0,0 1-1,0 0 1,0 0 0,0 0-1,1 1 1,-1 0 0,0 0-1,0 1 1,1 0 0,-1 0 0,1 0-1,-1 0 1,1 1 0,0 0-1,-9 6 1,2 2-6746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3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34:11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24575,'0'402'0,"-1"-394"-227,1 1-1,-1 0 1,0-1-1,-1 1 1,-3 11-1,-1-4-6598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34:1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24575,'1'0'0,"0"1"0,1-1 0,-1 1 0,0-1 0,0 1 0,0-1 0,0 1 0,0 0 0,0 0 0,0-1 0,-1 1 0,1 0 0,0 0 0,0 0 0,-1 0 0,1 0 0,0 0 0,-1 0 0,1 0 0,-1 0 0,1 0 0,-1 0 0,0 1 0,1-1 0,-1 0 0,0 0 0,0 2 0,5 38 0,-5-36 0,1 34 0,-2 0 0,-12 70 0,7-63 0,-1 97-1365,7-120-5461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7:5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24575,'0'5'0,"0"5"0,-5 2 0,0 2 0,-1 4 0,2 3 0,1 3 0,-4 1 0,0 1 0,1 0 0,1 1 0,2-1 0,2 1 0,0-1 0,0 0 0,-3-4 0,-1-2 0,0-4-8191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7:58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 24575,'43'-2'0,"34"0"0,-71 3 0,-1-1 0,0 1 0,1-1 0,-1 2 0,0-1 0,0 0 0,1 1 0,-1 0 0,-1 0 0,9 5 0,-10-3 0,1-1 0,-1 1 0,-1-1 0,1 1 0,0 0 0,-1 0 0,0 0 0,0 0 0,0 0 0,0 1 0,-1-1 0,0 1 0,0-1 0,0 1 0,0-1 0,-1 1 0,1 0 0,-1-1 0,-1 1 0,1 0 0,-2 8 0,0 0 0,-1 0 0,0 0 0,0 0 0,-1 0 0,-1-1 0,-9 18 0,8-20 0,-1 0 0,0 0 0,-1-1 0,0 0 0,0 0 0,-1-1 0,0 0 0,0-1 0,-15 10 0,-8 1 0,-57 24 0,78-37 0,74-1 0,74-5-1365,-114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01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28 24575,'1'-1'0,"-1"-1"0,1 1 0,-1 0 0,1 0 0,-1 0 0,1 0 0,0 0 0,-1 0 0,1 0 0,0 0 0,0 0 0,0 0 0,0 0 0,0 1 0,0-1 0,0 0 0,0 1 0,0-1 0,0 1 0,0-1 0,1 1 0,-1-1 0,0 1 0,0 0 0,0-1 0,1 1 0,1 0 0,40-5 0,-39 5 0,0 0 0,4-1 0,0 0 0,0 1 0,0 0 0,0 1 0,14 2 0,-20-2 0,-1-1 0,0 1 0,0-1 0,0 1 0,0-1 0,1 1 0,-1 0 0,0-1 0,0 1 0,0 0 0,0 0 0,0 0 0,-1 0 0,1 0 0,0 0 0,0 0 0,-1 0 0,1 0 0,0 0 0,-1 1 0,1-1 0,-1 0 0,0 0 0,1 0 0,-1 1 0,0-1 0,0 0 0,1 1 0,-1-1 0,0 0 0,0 0 0,-1 1 0,1-1 0,0 0 0,0 0 0,-1 1 0,1-1 0,-1 0 0,1 0 0,-1 1 0,1-1 0,-1 0 0,-1 2 0,-2 4 0,-1 1 0,0-1 0,0 0 0,-1 0 0,0-1 0,0 1 0,-1-1 0,1-1 0,-1 1 0,-1-1 0,1-1 0,-1 1 0,1-1 0,-1 0 0,-15 4 0,-8 6 0,31-14 0,-1 1 0,0-1 0,1 0 0,-1 0 0,1 0 0,-1 1 0,0-1 0,1 0 0,-1 1 0,1-1 0,-1 0 0,1 1 0,-1-1 0,1 1 0,-1-1 0,1 1 0,0-1 0,-1 1 0,1-1 0,0 1 0,-1 0 0,1-1 0,0 1 0,0-1 0,-1 1 0,1 0 0,0-1 0,0 1 0,0 0 0,0-1 0,0 1 0,0-1 0,0 1 0,0 0 0,0-1 0,0 1 0,0 0 0,1-1 0,-1 1 0,0 0 0,0-1 0,0 1 0,1-1 0,-1 1 0,0-1 0,1 1 0,-1-1 0,1 1 0,-1-1 0,1 1 0,-1-1 0,1 1 0,-1-1 0,1 0 0,-1 1 0,1-1 0,-1 0 0,1 1 0,-1-1 0,1 0 0,0 0 0,-1 1 0,2-1 0,46 21 0,-41-19 0,-1 0 0,0 1 0,0-1 0,0 1 0,-1 0 0,1 1 0,-1-1 0,0 1 0,0 0 0,0 0 0,0 1 0,7 8 0,-11-11 0,0 1 0,0-1 0,0 1 0,0-1 0,0 1 0,0-1 0,-1 1 0,1-1 0,-1 1 0,0 0 0,0-1 0,0 1 0,0 0 0,0-1 0,-1 1 0,1-1 0,-1 1 0,1 0 0,-1-1 0,0 1 0,0-1 0,0 0 0,0 1 0,-1-1 0,1 0 0,-1 0 0,1 0 0,-1 0 0,0 0 0,-3 3 0,-1 2-97,-1 0-1,0-1 1,0 0-1,0 0 1,-1-1-1,0 0 1,0 0-1,-1 0 1,1-1-1,-1-1 1,0 0-1,1 0 0,-11 2 1,-3-1-6729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0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24575,'0'49'0,"-3"0"0,-9 56 0,10-95 0,-1 1 0,2-1 0,-1 1 0,1-1 0,1 1 0,1 14 0,-1-23 0,0 0 0,1 0 0,-1 1 0,1-1 0,0 0 0,-1 0 0,1 0 0,0 1 0,1-1 0,-1 0 0,0 0 0,0-1 0,1 1 0,-1 0 0,1 0 0,0-1 0,0 1 0,-1-1 0,1 1 0,0-1 0,0 0 0,0 0 0,0 0 0,1 0 0,-1 0 0,0 0 0,0 0 0,0-1 0,1 1 0,2-1 0,251 24 0,-227-23-1365,-5-1-5461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0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24575,'0'649'-1365,"0"-627"-5461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1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24575,'-2'1'0,"-1"-1"0,1 1 0,0 0 0,-1 0 0,1 0 0,0 0 0,0 0 0,0 0 0,0 1 0,0-1 0,0 1 0,0-1 0,1 1 0,-1 0 0,0 0 0,1 0 0,-2 3 0,-27 42 0,24-36 0,3-5 0,-1-1 0,1 1 0,1-1 0,-1 1 0,1 0 0,0 0 0,1 0 0,-1 0 0,1 0 0,0 0 0,1 1 0,-1-1 0,1 0 0,2 12 0,-1-14 0,0 0 0,1-1 0,-1 1 0,1 0 0,0-1 0,0 1 0,1-1 0,-1 1 0,1-1 0,0 0 0,-1 0 0,1 0 0,0-1 0,1 1 0,-1-1 0,0 1 0,1-1 0,0 0 0,-1-1 0,1 1 0,0 0 0,0-1 0,6 1 0,-4 0 0,0 0 0,0 0 0,0 0 0,-1 0 0,1 1 0,-1 0 0,0 0 0,6 4 0,-9-4 0,0-1 0,0 1 0,0 0 0,0 0 0,0 0 0,0 0 0,-1 0 0,1 0 0,-1 0 0,0 0 0,0 1 0,0-1 0,-1 0 0,1 1 0,-1-1 0,0 5 0,2 1 0,-2 0 0,1 0 0,-2 0 0,1 0 0,-1 0 0,0 0 0,-1 0 0,-3 10 0,4-17 0,0 1 0,-1 0 0,0 0 0,0-1 0,1 1 0,-2 0 0,1-1 0,0 0 0,0 0 0,-1 0 0,1 0 0,-1 0 0,0 0 0,1 0 0,-1-1 0,0 0 0,0 1 0,0-1 0,0 0 0,0 0 0,0-1 0,0 1 0,-1-1 0,1 1 0,-6-1 0,-43 0-1365,29-1-5461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1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24575,'4'0'0,"6"0"0,2 4 0,2 2 0,4 0 0,4-2 0,1-1 0,2-1 0,1-1 0,0 0 0,-4-6 0,-5-1-8191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4:28:1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0 24575,'-10'9'0,"0"-1"0,-1-1 0,0 0 0,-19 9 0,20-11 0,0 0 0,0 1 0,1 0 0,0 0 0,0 1 0,0 0 0,-8 10 0,10-9 0,0 1 0,1 0 0,1 0 0,0 1 0,0 0 0,0 0 0,2 0 0,-1 0 0,1 1 0,1-1 0,-1 1 0,2 0 0,0-1 0,0 1 0,1 0 0,0 0 0,1 0 0,0 0 0,1-1 0,3 14 0,-4-21 0,1 1 0,-1-1 0,1 0 0,0 1 0,0-1 0,0 0 0,1 0 0,-1 0 0,1-1 0,-1 1 0,1 0 0,0-1 0,0 0 0,0 0 0,0 0 0,1 0 0,-1 0 0,0 0 0,1-1 0,-1 0 0,1 0 0,0 0 0,-1 0 0,6 0 0,6 1 0,-1 0 0,1-1 0,-1-1 0,1 0 0,14-3 0,-27 3 0,0 0 0,0 0 0,0 0 0,0-1 0,0 1 0,0 0 0,0-1 0,0 1 0,0-1 0,0 0 0,-1 0 0,1 0 0,0 0 0,-1 0 0,1 0 0,0 0 0,-1 0 0,1 0 0,-1-1 0,0 1 0,1-1 0,-1 1 0,0-1 0,0 0 0,0 1 0,0-1 0,0 0 0,0 0 0,-1 1 0,1-1 0,0 0 0,-1 0 0,0 0 0,1 0 0,-1 0 0,0 0 0,0-3 0,-1 1 0,0-1 0,0 1 0,0 0 0,-1 0 0,1 0 0,-1 0 0,0 1 0,0-1 0,-1 0 0,1 1 0,-1 0 0,1-1 0,-1 1 0,0 0 0,-1 0 0,-5-4 0,-18-12 60,-58-30 0,73 43-225,0 1 0,0 1 0,-1 0 0,1 1 0,-1 0 0,0 1 0,1 0 0,-16 0 0,7 3-6661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7670E-407C-41FE-A49F-39098A68E060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00B57-7CE7-420E-99AA-CC244D481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26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C02568-E5F9-4964-85C3-147266F281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0262"/>
            <a:ext cx="12192000" cy="4477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75DC45C-433E-4325-8D82-5A71BB4D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257BAF-8A5A-4689-82BE-557ED5D58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76384-658B-466A-9DD0-5CBDF758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EC5C-4A09-4CE0-85E0-7F9F23853967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585EE-645C-4433-9CB5-43AC2A96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A93338-A92B-40B1-88C4-DB3ACB16B963}"/>
              </a:ext>
            </a:extLst>
          </p:cNvPr>
          <p:cNvSpPr txBox="1"/>
          <p:nvPr userDrawn="1"/>
        </p:nvSpPr>
        <p:spPr>
          <a:xfrm>
            <a:off x="9846129" y="6410262"/>
            <a:ext cx="1806731" cy="46166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 prst="angle"/>
            </a:sp3d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fld id="{66B3F7B1-0706-40DD-87B8-F3D0DD21F466}" type="slidenum">
              <a:rPr lang="zh-CN" altLang="en-US" sz="2400" b="1" smtClean="0">
                <a:solidFill>
                  <a:srgbClr val="00B050"/>
                </a:solidFill>
                <a:latin typeface="+mn-ea"/>
                <a:ea typeface="+mn-ea"/>
                <a:cs typeface="Arial" panose="020B0604020202020204" pitchFamily="34" charset="0"/>
              </a:rPr>
              <a:t>‹#›</a:t>
            </a:fld>
            <a:r>
              <a:rPr lang="en-US" altLang="zh-CN" sz="2400" b="1" dirty="0">
                <a:solidFill>
                  <a:schemeClr val="bg1"/>
                </a:solidFill>
              </a:rPr>
              <a:t>/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28517A-50C6-4EA2-AF47-1DC8BA6F93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27" y="1"/>
            <a:ext cx="1136073" cy="7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5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AC3C8-D84F-45CB-93B1-5DB4F934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EBBA5-7AE8-4239-AA36-298EA2E91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E2484-36B7-441D-8AF2-0F3E88F5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A5A3-A13E-4319-BCC5-48327DCCDED5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5F22C-12F9-42CD-9BE2-A37441B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3D617-D74C-4E26-B13D-85CC278A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1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E691C3-49E2-45A8-9AB2-FC7FA446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8FF80F-1099-470E-9A15-59FFB0F8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B031D-A239-4650-9979-17CCF8D0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8398-DE4C-4CE1-A76B-69F0095E2869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25458-5183-4A27-A587-C9C640E7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07864-3EC4-4779-8910-2D056772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53D90A4-68DF-40F2-9D9D-092E17C9D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0263"/>
            <a:ext cx="12192000" cy="4477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8518499-43C6-4CF6-A429-25B0B933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ADF4D-7752-4F2D-AE20-F3EE989A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5F150-0BEA-452C-8A55-8691A754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6E77-2322-4F2A-B3EF-B73AA7242CDB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D7B2B-06C3-41EC-A32E-CA8E89E3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E4737-BC58-4940-A075-0C86791E8669}"/>
              </a:ext>
            </a:extLst>
          </p:cNvPr>
          <p:cNvSpPr txBox="1"/>
          <p:nvPr userDrawn="1"/>
        </p:nvSpPr>
        <p:spPr>
          <a:xfrm>
            <a:off x="9911443" y="6396335"/>
            <a:ext cx="1885950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  <a:sp3d extrusionH="57150">
              <a:bevelT w="38100" h="38100" prst="angle"/>
            </a:sp3d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Slide</a:t>
            </a:r>
            <a:fld id="{66B3F7B1-0706-40DD-87B8-F3D0DD21F466}" type="slidenum">
              <a:rPr lang="zh-CN" altLang="en-US" sz="2400" b="1" smtClean="0">
                <a:solidFill>
                  <a:srgbClr val="00B050"/>
                </a:solidFill>
              </a:rPr>
              <a:t>‹#›</a:t>
            </a:fld>
            <a:r>
              <a:rPr lang="en-US" altLang="zh-CN" sz="2400" b="1" dirty="0">
                <a:solidFill>
                  <a:schemeClr val="bg1"/>
                </a:solidFill>
              </a:rPr>
              <a:t>/13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5ADE71-156C-4456-8A68-7FC62B6B9B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27" y="0"/>
            <a:ext cx="1136073" cy="7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35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3033-0453-4E03-8C1E-7ACAC0EB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E4EDD-B174-4E6E-B162-ECABF9EFC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3A8AE-E11E-411D-9DC0-05F96E43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1EBD-47EC-4704-9493-90BD54B9BB29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9414A-3C1E-400D-B947-027FF933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C4BEB-CC1D-44FF-BF2D-59FEFD5D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15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CDC2F-5F7F-4633-8708-86417068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6A82B-70A4-49B5-B5E3-5C1D89AD4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AD5C9-3E0E-4317-AB6F-2E5E06917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BAD2A-44A2-4F92-BCCD-1743110A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E6EF-9A75-4195-A077-D802B0EA7632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F3AAB-5A82-4A94-AB4B-E3EDBADC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1C57F-4A9F-4E83-B4E7-04EFDCAD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79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40EAD-DB73-41DC-B189-2103A7A7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9281F-EDD4-4AE3-A1C2-26D449960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05CEF-1D86-4580-8B24-4DFC94BB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B4C821-4772-44AD-8200-12B331FCC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FD4D3B-4C80-4B04-A9B4-D426627D1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79C34-AE19-45BD-857F-1C5445C9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24-A547-4551-9B34-C0DCA8FDFD76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59E467-6BEC-4C7C-B17A-2CF827DF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239758-085F-43FC-9565-C46BCCF5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01784-E7DF-48AC-840D-8E816CC2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C7182D-216A-4AF5-9E57-A3C9C476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826-156E-4050-B9C6-72ED26EB3EF5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C0B1D1-553F-4139-9056-7FD5269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AF12C-07CA-4E61-AAB7-306D10B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8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D558DE-4218-41B7-8E29-035BCA5E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33DF-FE30-49E9-A879-AF945A737645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814303-5AA6-4DC1-AAD9-AD83F898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2DF7F1-8FAB-46E2-B49B-BAF4B061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BE3DF-7D37-4D7A-9361-A40BFED5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528B2-8F96-469C-8CED-8F82AB5C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19BA8-3C2C-40CE-BBAB-15D0D0D3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62248-32A7-4FDD-9C85-A5F71A9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B4AB-DF70-4FB0-AB9E-149DFDA1F4A9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CADA5-9498-4639-8B07-72BF6CC6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EA630-EDFA-43EA-B042-3B0B0152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9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8FD71-D1F8-426F-91B7-477B6589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7FD804-9985-4A23-BBB6-A57DCC785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774979-7148-4D05-AB1F-3F0532DF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A9D57-1236-4F99-AE43-3DC88AAB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C6A9-996F-450F-B765-56D35A5351F9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B2935-E3E8-4E5A-90F5-6D85A884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91B008-2056-4018-8228-6BEC1F3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8070-7F87-46A5-829C-413E56F5B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506EA8-5AD2-436B-9F76-883CB95B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1AB3E-D977-4582-890A-A3ECFF57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9CF59-479F-40EC-94F7-53A494D21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DD50-EE9B-453D-B770-281CFA592598}" type="datetime1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3F50D-C931-4047-BD23-9E9818739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0EFF5-9777-49DA-BD7C-2540F1F8B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2658070-7F87-46A5-829C-413E56F5B580}" type="slidenum">
              <a:rPr lang="zh-CN" altLang="en-US" smtClean="0"/>
              <a:pPr/>
              <a:t>‹#›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2F797-C0B8-4F97-8314-E8D51E975D3E}"/>
              </a:ext>
            </a:extLst>
          </p:cNvPr>
          <p:cNvSpPr txBox="1"/>
          <p:nvPr userDrawn="1"/>
        </p:nvSpPr>
        <p:spPr>
          <a:xfrm>
            <a:off x="9601199" y="5225819"/>
            <a:ext cx="10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34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4.xml"/><Relationship Id="rId18" Type="http://schemas.openxmlformats.org/officeDocument/2006/relationships/image" Target="../media/image9.png"/><Relationship Id="rId26" Type="http://schemas.openxmlformats.org/officeDocument/2006/relationships/customXml" Target="../ink/ink5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9.xml"/><Relationship Id="rId42" Type="http://schemas.openxmlformats.org/officeDocument/2006/relationships/customXml" Target="../ink/ink13.xml"/><Relationship Id="rId47" Type="http://schemas.openxmlformats.org/officeDocument/2006/relationships/customXml" Target="../ink/ink16.xml"/><Relationship Id="rId50" Type="http://schemas.openxmlformats.org/officeDocument/2006/relationships/image" Target="../media/image25.png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9" Type="http://schemas.openxmlformats.org/officeDocument/2006/relationships/image" Target="../media/image15.png"/><Relationship Id="rId11" Type="http://schemas.microsoft.com/office/2007/relationships/diagramDrawing" Target="../diagrams/drawing3.xml"/><Relationship Id="rId24" Type="http://schemas.openxmlformats.org/officeDocument/2006/relationships/customXml" Target="../ink/ink4.xml"/><Relationship Id="rId32" Type="http://schemas.openxmlformats.org/officeDocument/2006/relationships/customXml" Target="../ink/ink8.xml"/><Relationship Id="rId37" Type="http://schemas.openxmlformats.org/officeDocument/2006/relationships/image" Target="../media/image19.png"/><Relationship Id="rId40" Type="http://schemas.openxmlformats.org/officeDocument/2006/relationships/customXml" Target="../ink/ink12.xml"/><Relationship Id="rId45" Type="http://schemas.openxmlformats.org/officeDocument/2006/relationships/image" Target="../media/image23.png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image" Target="../media/image12.png"/><Relationship Id="rId28" Type="http://schemas.openxmlformats.org/officeDocument/2006/relationships/customXml" Target="../ink/ink6.xml"/><Relationship Id="rId36" Type="http://schemas.openxmlformats.org/officeDocument/2006/relationships/customXml" Target="../ink/ink10.xml"/><Relationship Id="rId49" Type="http://schemas.openxmlformats.org/officeDocument/2006/relationships/customXml" Target="../ink/ink17.xml"/><Relationship Id="rId10" Type="http://schemas.openxmlformats.org/officeDocument/2006/relationships/diagramColors" Target="../diagrams/colors3.xml"/><Relationship Id="rId19" Type="http://schemas.openxmlformats.org/officeDocument/2006/relationships/image" Target="../media/image3.png"/><Relationship Id="rId31" Type="http://schemas.openxmlformats.org/officeDocument/2006/relationships/image" Target="../media/image16.png"/><Relationship Id="rId44" Type="http://schemas.openxmlformats.org/officeDocument/2006/relationships/customXml" Target="../ink/ink1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customXml" Target="../ink/ink3.xml"/><Relationship Id="rId27" Type="http://schemas.openxmlformats.org/officeDocument/2006/relationships/image" Target="../media/image14.png"/><Relationship Id="rId30" Type="http://schemas.openxmlformats.org/officeDocument/2006/relationships/customXml" Target="../ink/ink7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image" Target="../media/image24.png"/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12" Type="http://schemas.openxmlformats.org/officeDocument/2006/relationships/diagramData" Target="../diagrams/data4.xml"/><Relationship Id="rId17" Type="http://schemas.openxmlformats.org/officeDocument/2006/relationships/customXml" Target="../ink/ink1.xml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1.xml"/><Relationship Id="rId46" Type="http://schemas.openxmlformats.org/officeDocument/2006/relationships/customXml" Target="../ink/ink15.xml"/><Relationship Id="rId20" Type="http://schemas.openxmlformats.org/officeDocument/2006/relationships/customXml" Target="../ink/ink2.xml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C55D0-CD3B-45E9-BC68-DF26CB1E1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6" y="76349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Dynamic Difficulty Adjustment with Reinforcement Learning in Educational Video Game</a:t>
            </a:r>
            <a:b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26EDAC-C171-44C9-AB23-D5F47ECD0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582"/>
            <a:ext cx="9144000" cy="198201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Supervisors: John Woodward &amp; Atm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Independent Assessor: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Rauber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Jianshu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Qiao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Date: 15.Feb 2023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8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5642353A-4D0C-4FBA-901F-4D97A4FA039F}"/>
              </a:ext>
            </a:extLst>
          </p:cNvPr>
          <p:cNvSpPr txBox="1">
            <a:spLocks/>
          </p:cNvSpPr>
          <p:nvPr/>
        </p:nvSpPr>
        <p:spPr>
          <a:xfrm>
            <a:off x="4418523" y="154735"/>
            <a:ext cx="7865615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D9ADFE-6BBD-7139-B7BF-C17F3D862CF8}"/>
              </a:ext>
            </a:extLst>
          </p:cNvPr>
          <p:cNvSpPr txBox="1"/>
          <p:nvPr/>
        </p:nvSpPr>
        <p:spPr>
          <a:xfrm>
            <a:off x="231130" y="128431"/>
            <a:ext cx="2565858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Player Features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21FE19AF-BDB2-8FE2-9D5A-AA4A23521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55900"/>
              </p:ext>
            </p:extLst>
          </p:nvPr>
        </p:nvGraphicFramePr>
        <p:xfrm>
          <a:off x="223332" y="3666333"/>
          <a:ext cx="7782149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38198">
                  <a:extLst>
                    <a:ext uri="{9D8B030D-6E8A-4147-A177-3AD203B41FA5}">
                      <a16:colId xmlns:a16="http://schemas.microsoft.com/office/drawing/2014/main" val="909280889"/>
                    </a:ext>
                  </a:extLst>
                </a:gridCol>
                <a:gridCol w="1183730">
                  <a:extLst>
                    <a:ext uri="{9D8B030D-6E8A-4147-A177-3AD203B41FA5}">
                      <a16:colId xmlns:a16="http://schemas.microsoft.com/office/drawing/2014/main" val="1654567396"/>
                    </a:ext>
                  </a:extLst>
                </a:gridCol>
                <a:gridCol w="976058">
                  <a:extLst>
                    <a:ext uri="{9D8B030D-6E8A-4147-A177-3AD203B41FA5}">
                      <a16:colId xmlns:a16="http://schemas.microsoft.com/office/drawing/2014/main" val="2672538020"/>
                    </a:ext>
                  </a:extLst>
                </a:gridCol>
                <a:gridCol w="1283336">
                  <a:extLst>
                    <a:ext uri="{9D8B030D-6E8A-4147-A177-3AD203B41FA5}">
                      <a16:colId xmlns:a16="http://schemas.microsoft.com/office/drawing/2014/main" val="1162696654"/>
                    </a:ext>
                  </a:extLst>
                </a:gridCol>
                <a:gridCol w="1400827">
                  <a:extLst>
                    <a:ext uri="{9D8B030D-6E8A-4147-A177-3AD203B41FA5}">
                      <a16:colId xmlns:a16="http://schemas.microsoft.com/office/drawing/2014/main" val="236301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0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5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consumed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7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Possibilities (State 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03389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B1D30E4-E56D-03D4-4DE9-CBB464076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69726"/>
              </p:ext>
            </p:extLst>
          </p:nvPr>
        </p:nvGraphicFramePr>
        <p:xfrm>
          <a:off x="231130" y="994099"/>
          <a:ext cx="11425099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924">
                  <a:extLst>
                    <a:ext uri="{9D8B030D-6E8A-4147-A177-3AD203B41FA5}">
                      <a16:colId xmlns:a16="http://schemas.microsoft.com/office/drawing/2014/main" val="1038736617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388150971"/>
                    </a:ext>
                  </a:extLst>
                </a:gridCol>
                <a:gridCol w="1078877">
                  <a:extLst>
                    <a:ext uri="{9D8B030D-6E8A-4147-A177-3AD203B41FA5}">
                      <a16:colId xmlns:a16="http://schemas.microsoft.com/office/drawing/2014/main" val="174396672"/>
                    </a:ext>
                  </a:extLst>
                </a:gridCol>
                <a:gridCol w="1454726">
                  <a:extLst>
                    <a:ext uri="{9D8B030D-6E8A-4147-A177-3AD203B41FA5}">
                      <a16:colId xmlns:a16="http://schemas.microsoft.com/office/drawing/2014/main" val="4042225211"/>
                    </a:ext>
                  </a:extLst>
                </a:gridCol>
                <a:gridCol w="1310766">
                  <a:extLst>
                    <a:ext uri="{9D8B030D-6E8A-4147-A177-3AD203B41FA5}">
                      <a16:colId xmlns:a16="http://schemas.microsoft.com/office/drawing/2014/main" val="3281892163"/>
                    </a:ext>
                  </a:extLst>
                </a:gridCol>
                <a:gridCol w="1904119">
                  <a:extLst>
                    <a:ext uri="{9D8B030D-6E8A-4147-A177-3AD203B41FA5}">
                      <a16:colId xmlns:a16="http://schemas.microsoft.com/office/drawing/2014/main" val="366393414"/>
                    </a:ext>
                  </a:extLst>
                </a:gridCol>
                <a:gridCol w="1568824">
                  <a:extLst>
                    <a:ext uri="{9D8B030D-6E8A-4147-A177-3AD203B41FA5}">
                      <a16:colId xmlns:a16="http://schemas.microsoft.com/office/drawing/2014/main" val="1885539486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878496140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Player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red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green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83519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6807DD7-68DB-8D58-95FD-4912E88CF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17908"/>
              </p:ext>
            </p:extLst>
          </p:nvPr>
        </p:nvGraphicFramePr>
        <p:xfrm>
          <a:off x="223331" y="2290589"/>
          <a:ext cx="812799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525910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6281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6514194"/>
                    </a:ext>
                  </a:extLst>
                </a:gridCol>
              </a:tblGrid>
              <a:tr h="30550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Selected Player Features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378198"/>
                  </a:ext>
                </a:extLst>
              </a:tr>
              <a:tr h="534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level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9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7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5642353A-4D0C-4FBA-901F-4D97A4FA039F}"/>
              </a:ext>
            </a:extLst>
          </p:cNvPr>
          <p:cNvSpPr txBox="1">
            <a:spLocks/>
          </p:cNvSpPr>
          <p:nvPr/>
        </p:nvSpPr>
        <p:spPr>
          <a:xfrm>
            <a:off x="4418523" y="154735"/>
            <a:ext cx="7865615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D9ADFE-6BBD-7139-B7BF-C17F3D862CF8}"/>
              </a:ext>
            </a:extLst>
          </p:cNvPr>
          <p:cNvSpPr txBox="1"/>
          <p:nvPr/>
        </p:nvSpPr>
        <p:spPr>
          <a:xfrm>
            <a:off x="224599" y="158122"/>
            <a:ext cx="3477826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6C4DC09B-5CF9-151E-EE83-77E81AF6F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908325"/>
                  </p:ext>
                </p:extLst>
              </p:nvPr>
            </p:nvGraphicFramePr>
            <p:xfrm>
              <a:off x="224598" y="700633"/>
              <a:ext cx="5119743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381">
                      <a:extLst>
                        <a:ext uri="{9D8B030D-6E8A-4147-A177-3AD203B41FA5}">
                          <a16:colId xmlns:a16="http://schemas.microsoft.com/office/drawing/2014/main" val="1477483560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212866565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3125245341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291689523"/>
                        </a:ext>
                      </a:extLst>
                    </a:gridCol>
                    <a:gridCol w="865555">
                      <a:extLst>
                        <a:ext uri="{9D8B030D-6E8A-4147-A177-3AD203B41FA5}">
                          <a16:colId xmlns:a16="http://schemas.microsoft.com/office/drawing/2014/main" val="1628566129"/>
                        </a:ext>
                      </a:extLst>
                    </a:gridCol>
                    <a:gridCol w="776601">
                      <a:extLst>
                        <a:ext uri="{9D8B030D-6E8A-4147-A177-3AD203B41FA5}">
                          <a16:colId xmlns:a16="http://schemas.microsoft.com/office/drawing/2014/main" val="389757075"/>
                        </a:ext>
                      </a:extLst>
                    </a:gridCol>
                    <a:gridCol w="784687">
                      <a:extLst>
                        <a:ext uri="{9D8B030D-6E8A-4147-A177-3AD203B41FA5}">
                          <a16:colId xmlns:a16="http://schemas.microsoft.com/office/drawing/2014/main" val="2495114096"/>
                        </a:ext>
                      </a:extLst>
                    </a:gridCol>
                    <a:gridCol w="687376">
                      <a:extLst>
                        <a:ext uri="{9D8B030D-6E8A-4147-A177-3AD203B41FA5}">
                          <a16:colId xmlns:a16="http://schemas.microsoft.com/office/drawing/2014/main" val="3264698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 Table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Actions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97117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State Space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926333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533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436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3558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427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9806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3">
                <a:extLst>
                  <a:ext uri="{FF2B5EF4-FFF2-40B4-BE49-F238E27FC236}">
                    <a16:creationId xmlns:a16="http://schemas.microsoft.com/office/drawing/2014/main" id="{6C4DC09B-5CF9-151E-EE83-77E81AF6F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908325"/>
                  </p:ext>
                </p:extLst>
              </p:nvPr>
            </p:nvGraphicFramePr>
            <p:xfrm>
              <a:off x="224598" y="700633"/>
              <a:ext cx="5119743" cy="2585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381">
                      <a:extLst>
                        <a:ext uri="{9D8B030D-6E8A-4147-A177-3AD203B41FA5}">
                          <a16:colId xmlns:a16="http://schemas.microsoft.com/office/drawing/2014/main" val="1477483560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212866565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3125245341"/>
                        </a:ext>
                      </a:extLst>
                    </a:gridCol>
                    <a:gridCol w="501381">
                      <a:extLst>
                        <a:ext uri="{9D8B030D-6E8A-4147-A177-3AD203B41FA5}">
                          <a16:colId xmlns:a16="http://schemas.microsoft.com/office/drawing/2014/main" val="291689523"/>
                        </a:ext>
                      </a:extLst>
                    </a:gridCol>
                    <a:gridCol w="865555">
                      <a:extLst>
                        <a:ext uri="{9D8B030D-6E8A-4147-A177-3AD203B41FA5}">
                          <a16:colId xmlns:a16="http://schemas.microsoft.com/office/drawing/2014/main" val="1628566129"/>
                        </a:ext>
                      </a:extLst>
                    </a:gridCol>
                    <a:gridCol w="776601">
                      <a:extLst>
                        <a:ext uri="{9D8B030D-6E8A-4147-A177-3AD203B41FA5}">
                          <a16:colId xmlns:a16="http://schemas.microsoft.com/office/drawing/2014/main" val="389757075"/>
                        </a:ext>
                      </a:extLst>
                    </a:gridCol>
                    <a:gridCol w="784687">
                      <a:extLst>
                        <a:ext uri="{9D8B030D-6E8A-4147-A177-3AD203B41FA5}">
                          <a16:colId xmlns:a16="http://schemas.microsoft.com/office/drawing/2014/main" val="2495114096"/>
                        </a:ext>
                      </a:extLst>
                    </a:gridCol>
                    <a:gridCol w="687376">
                      <a:extLst>
                        <a:ext uri="{9D8B030D-6E8A-4147-A177-3AD203B41FA5}">
                          <a16:colId xmlns:a16="http://schemas.microsoft.com/office/drawing/2014/main" val="3264698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 Table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Actions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09711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State Space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926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6557" r="-81927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439" t="-206557" r="-72926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439" t="-206557" r="-629268" b="-4229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533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436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3558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427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</a:t>
                          </a:r>
                          <a:r>
                            <a:rPr lang="en-US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98063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C5A98EA-CF60-84B3-706A-14C8EAD1972E}"/>
              </a:ext>
            </a:extLst>
          </p:cNvPr>
          <p:cNvSpPr/>
          <p:nvPr/>
        </p:nvSpPr>
        <p:spPr>
          <a:xfrm>
            <a:off x="6102248" y="1024467"/>
            <a:ext cx="1517752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(Environment)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7FC3D1-2E8B-CFEA-9B3E-261B887C729C}"/>
              </a:ext>
            </a:extLst>
          </p:cNvPr>
          <p:cNvSpPr/>
          <p:nvPr/>
        </p:nvSpPr>
        <p:spPr>
          <a:xfrm>
            <a:off x="8764766" y="1024467"/>
            <a:ext cx="836434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08FF6AE-1AF4-6269-F00D-3CE0BF4C95DA}"/>
              </a:ext>
            </a:extLst>
          </p:cNvPr>
          <p:cNvCxnSpPr>
            <a:cxnSpLocks/>
          </p:cNvCxnSpPr>
          <p:nvPr/>
        </p:nvCxnSpPr>
        <p:spPr>
          <a:xfrm>
            <a:off x="7620000" y="1164546"/>
            <a:ext cx="114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6EDD4A-28F2-5B5D-BEF4-929CFAFCF557}"/>
              </a:ext>
            </a:extLst>
          </p:cNvPr>
          <p:cNvCxnSpPr>
            <a:cxnSpLocks/>
          </p:cNvCxnSpPr>
          <p:nvPr/>
        </p:nvCxnSpPr>
        <p:spPr>
          <a:xfrm>
            <a:off x="7620000" y="1434353"/>
            <a:ext cx="114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07D0D41-47E5-74BB-B71E-9741D3B716B6}"/>
              </a:ext>
            </a:extLst>
          </p:cNvPr>
          <p:cNvSpPr/>
          <p:nvPr/>
        </p:nvSpPr>
        <p:spPr>
          <a:xfrm>
            <a:off x="7774166" y="700633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(1, 5, 1)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D15E6C4-C658-5EB7-6F74-747FD01DDCAF}"/>
              </a:ext>
            </a:extLst>
          </p:cNvPr>
          <p:cNvSpPr/>
          <p:nvPr/>
        </p:nvSpPr>
        <p:spPr>
          <a:xfrm>
            <a:off x="7774166" y="1500885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3A94E13-A544-965F-A98C-253B9DA3E4B2}"/>
              </a:ext>
            </a:extLst>
          </p:cNvPr>
          <p:cNvSpPr/>
          <p:nvPr/>
        </p:nvSpPr>
        <p:spPr>
          <a:xfrm>
            <a:off x="10804414" y="2782411"/>
            <a:ext cx="1119409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 table)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894E196-3F81-4AC5-81E4-DBA944604B40}"/>
              </a:ext>
            </a:extLst>
          </p:cNvPr>
          <p:cNvSpPr/>
          <p:nvPr/>
        </p:nvSpPr>
        <p:spPr>
          <a:xfrm>
            <a:off x="10470013" y="1025231"/>
            <a:ext cx="1517752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(Environment)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16729A8-5CF6-3FA0-52C9-2F3BDF48610E}"/>
              </a:ext>
            </a:extLst>
          </p:cNvPr>
          <p:cNvCxnSpPr>
            <a:cxnSpLocks/>
          </p:cNvCxnSpPr>
          <p:nvPr/>
        </p:nvCxnSpPr>
        <p:spPr>
          <a:xfrm>
            <a:off x="9601200" y="1307982"/>
            <a:ext cx="868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F9CDBFF-0D4A-8A2C-F905-7BACE5C97AFE}"/>
              </a:ext>
            </a:extLst>
          </p:cNvPr>
          <p:cNvCxnSpPr>
            <a:cxnSpLocks/>
          </p:cNvCxnSpPr>
          <p:nvPr/>
        </p:nvCxnSpPr>
        <p:spPr>
          <a:xfrm>
            <a:off x="10945906" y="1591496"/>
            <a:ext cx="0" cy="119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C243175-F27B-2636-B5CB-A29F51372FF5}"/>
              </a:ext>
            </a:extLst>
          </p:cNvPr>
          <p:cNvCxnSpPr>
            <a:cxnSpLocks/>
          </p:cNvCxnSpPr>
          <p:nvPr/>
        </p:nvCxnSpPr>
        <p:spPr>
          <a:xfrm>
            <a:off x="11228889" y="1591496"/>
            <a:ext cx="0" cy="119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3B68764-A064-98DF-6E53-0700C3CB352D}"/>
              </a:ext>
            </a:extLst>
          </p:cNvPr>
          <p:cNvSpPr/>
          <p:nvPr/>
        </p:nvSpPr>
        <p:spPr>
          <a:xfrm>
            <a:off x="9967981" y="1795364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(2, 5, 1)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5122060-0D70-0268-1543-F18CD0AE4FF8}"/>
              </a:ext>
            </a:extLst>
          </p:cNvPr>
          <p:cNvSpPr/>
          <p:nvPr/>
        </p:nvSpPr>
        <p:spPr>
          <a:xfrm>
            <a:off x="9696713" y="721765"/>
            <a:ext cx="677786" cy="48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7F91013-F768-7B19-694B-CBCF7D88D195}"/>
              </a:ext>
            </a:extLst>
          </p:cNvPr>
          <p:cNvSpPr/>
          <p:nvPr/>
        </p:nvSpPr>
        <p:spPr>
          <a:xfrm>
            <a:off x="11286566" y="1785207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2CD70F7-C2FE-E98A-2E28-0226E670258C}"/>
              </a:ext>
            </a:extLst>
          </p:cNvPr>
          <p:cNvSpPr/>
          <p:nvPr/>
        </p:nvSpPr>
        <p:spPr>
          <a:xfrm>
            <a:off x="8250066" y="2800195"/>
            <a:ext cx="1517752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(Environment)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FBCF12D-96D1-16A7-23F7-F9380013B268}"/>
              </a:ext>
            </a:extLst>
          </p:cNvPr>
          <p:cNvCxnSpPr/>
          <p:nvPr/>
        </p:nvCxnSpPr>
        <p:spPr>
          <a:xfrm flipH="1">
            <a:off x="9767818" y="2949389"/>
            <a:ext cx="103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A8CD715-321A-548E-F5A7-E1387D4E299D}"/>
              </a:ext>
            </a:extLst>
          </p:cNvPr>
          <p:cNvCxnSpPr/>
          <p:nvPr/>
        </p:nvCxnSpPr>
        <p:spPr>
          <a:xfrm flipH="1">
            <a:off x="9767818" y="3182471"/>
            <a:ext cx="103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261359-7A6B-B938-70BA-C0058419F635}"/>
              </a:ext>
            </a:extLst>
          </p:cNvPr>
          <p:cNvSpPr/>
          <p:nvPr/>
        </p:nvSpPr>
        <p:spPr>
          <a:xfrm>
            <a:off x="7298508" y="2479709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(4, 10, 1)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CFBFCAB-1762-A924-EE77-6FBF91E1DDC6}"/>
              </a:ext>
            </a:extLst>
          </p:cNvPr>
          <p:cNvSpPr/>
          <p:nvPr/>
        </p:nvSpPr>
        <p:spPr>
          <a:xfrm>
            <a:off x="7298508" y="3349441"/>
            <a:ext cx="836434" cy="344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4F86C44-4847-E22B-F81E-2C9B2A9F13FA}"/>
              </a:ext>
            </a:extLst>
          </p:cNvPr>
          <p:cNvSpPr/>
          <p:nvPr/>
        </p:nvSpPr>
        <p:spPr>
          <a:xfrm>
            <a:off x="9934660" y="2401319"/>
            <a:ext cx="677786" cy="487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30A863-F5B0-F2C3-8AD2-C5BF537EE414}"/>
              </a:ext>
            </a:extLst>
          </p:cNvPr>
          <p:cNvSpPr/>
          <p:nvPr/>
        </p:nvSpPr>
        <p:spPr>
          <a:xfrm>
            <a:off x="6096000" y="2824676"/>
            <a:ext cx="1119409" cy="567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 table)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AEB803D-ACE2-DF5D-4710-C30AFDBE14CF}"/>
              </a:ext>
            </a:extLst>
          </p:cNvPr>
          <p:cNvCxnSpPr/>
          <p:nvPr/>
        </p:nvCxnSpPr>
        <p:spPr>
          <a:xfrm flipH="1">
            <a:off x="7215409" y="2949390"/>
            <a:ext cx="103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F541201-CEEF-40D6-165D-AEC51BA83692}"/>
              </a:ext>
            </a:extLst>
          </p:cNvPr>
          <p:cNvCxnSpPr/>
          <p:nvPr/>
        </p:nvCxnSpPr>
        <p:spPr>
          <a:xfrm flipH="1">
            <a:off x="7215409" y="3164542"/>
            <a:ext cx="1036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7CE237-E698-10A3-9B8E-07BD16C4B88C}"/>
              </a:ext>
            </a:extLst>
          </p:cNvPr>
          <p:cNvSpPr txBox="1"/>
          <p:nvPr/>
        </p:nvSpPr>
        <p:spPr>
          <a:xfrm>
            <a:off x="273235" y="3801807"/>
            <a:ext cx="11918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Objectives:  (1) make sure the accuracy of each step.                                    (5) difficulty does not decrease. Either    	     (2) reach the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soon as possible (find the shortest episode).      Keep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or upgrade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(3) the maximum number of step is 4.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(4) the difficulty of level at step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always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the step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776326-C359-5C02-FEE0-81ED3438A766}"/>
              </a:ext>
            </a:extLst>
          </p:cNvPr>
          <p:cNvSpPr txBox="1"/>
          <p:nvPr/>
        </p:nvSpPr>
        <p:spPr>
          <a:xfrm>
            <a:off x="224598" y="4993069"/>
            <a:ext cx="1178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Rewards : cat: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(correct),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(correct), d4 (correct) , increase 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,Q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cat: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(correct), 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(correct), d4 (wrong) ,  increase 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, decrease 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Q (s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E1606C-CC8F-ABF1-8A9C-A086E6A6E104}"/>
              </a:ext>
            </a:extLst>
          </p:cNvPr>
          <p:cNvSpPr txBox="1"/>
          <p:nvPr/>
        </p:nvSpPr>
        <p:spPr>
          <a:xfrm>
            <a:off x="224598" y="5693454"/>
            <a:ext cx="11521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Problem: The frequency of each state differ. Therefore, I plan to collect data from players for training the model.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Questions: Can we create a virtual player to simulate students’ learning process?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7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5642353A-4D0C-4FBA-901F-4D97A4FA039F}"/>
              </a:ext>
            </a:extLst>
          </p:cNvPr>
          <p:cNvSpPr txBox="1">
            <a:spLocks/>
          </p:cNvSpPr>
          <p:nvPr/>
        </p:nvSpPr>
        <p:spPr>
          <a:xfrm>
            <a:off x="4418523" y="154735"/>
            <a:ext cx="7865615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D9ADFE-6BBD-7139-B7BF-C17F3D862CF8}"/>
              </a:ext>
            </a:extLst>
          </p:cNvPr>
          <p:cNvSpPr txBox="1"/>
          <p:nvPr/>
        </p:nvSpPr>
        <p:spPr>
          <a:xfrm>
            <a:off x="224599" y="158122"/>
            <a:ext cx="2518601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Further Question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4A52655-BDC5-C184-F6EF-6081B9B70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96625"/>
              </p:ext>
            </p:extLst>
          </p:nvPr>
        </p:nvGraphicFramePr>
        <p:xfrm>
          <a:off x="163479" y="721765"/>
          <a:ext cx="3583768" cy="209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17">
                  <a:extLst>
                    <a:ext uri="{9D8B030D-6E8A-4147-A177-3AD203B41FA5}">
                      <a16:colId xmlns:a16="http://schemas.microsoft.com/office/drawing/2014/main" val="1075085519"/>
                    </a:ext>
                  </a:extLst>
                </a:gridCol>
                <a:gridCol w="817704">
                  <a:extLst>
                    <a:ext uri="{9D8B030D-6E8A-4147-A177-3AD203B41FA5}">
                      <a16:colId xmlns:a16="http://schemas.microsoft.com/office/drawing/2014/main" val="3280666586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70617448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1551064988"/>
                    </a:ext>
                  </a:extLst>
                </a:gridCol>
              </a:tblGrid>
              <a:tr h="861941">
                <a:tc rowSpan="7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  <a:p>
                      <a:pPr algn="ctr"/>
                      <a:r>
                        <a:rPr lang="en-US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consumed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level</a:t>
                      </a: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31724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093245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248501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961361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211349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873257"/>
                  </a:ext>
                </a:extLst>
              </a:tr>
              <a:tr h="2268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04208"/>
                  </a:ext>
                </a:extLst>
              </a:tr>
            </a:tbl>
          </a:graphicData>
        </a:graphic>
      </p:graphicFrame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5F191129-5FC8-D670-B8BD-470354713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06119"/>
              </p:ext>
            </p:extLst>
          </p:nvPr>
        </p:nvGraphicFramePr>
        <p:xfrm>
          <a:off x="3747247" y="721765"/>
          <a:ext cx="3583768" cy="209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17">
                  <a:extLst>
                    <a:ext uri="{9D8B030D-6E8A-4147-A177-3AD203B41FA5}">
                      <a16:colId xmlns:a16="http://schemas.microsoft.com/office/drawing/2014/main" val="1075085519"/>
                    </a:ext>
                  </a:extLst>
                </a:gridCol>
                <a:gridCol w="817704">
                  <a:extLst>
                    <a:ext uri="{9D8B030D-6E8A-4147-A177-3AD203B41FA5}">
                      <a16:colId xmlns:a16="http://schemas.microsoft.com/office/drawing/2014/main" val="3280666586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70617448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1551064988"/>
                    </a:ext>
                  </a:extLst>
                </a:gridCol>
              </a:tblGrid>
              <a:tr h="861941">
                <a:tc rowSpan="7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</a:p>
                    <a:p>
                      <a:pPr algn="ctr"/>
                      <a:r>
                        <a:rPr lang="en-US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consumed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level</a:t>
                      </a: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31724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093245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248501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961361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211349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873257"/>
                  </a:ext>
                </a:extLst>
              </a:tr>
              <a:tr h="2268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04208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F4103376-7FF0-9F96-10CD-AF648AC31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35268"/>
              </p:ext>
            </p:extLst>
          </p:nvPr>
        </p:nvGraphicFramePr>
        <p:xfrm>
          <a:off x="163479" y="2820051"/>
          <a:ext cx="3583768" cy="209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17">
                  <a:extLst>
                    <a:ext uri="{9D8B030D-6E8A-4147-A177-3AD203B41FA5}">
                      <a16:colId xmlns:a16="http://schemas.microsoft.com/office/drawing/2014/main" val="1075085519"/>
                    </a:ext>
                  </a:extLst>
                </a:gridCol>
                <a:gridCol w="817704">
                  <a:extLst>
                    <a:ext uri="{9D8B030D-6E8A-4147-A177-3AD203B41FA5}">
                      <a16:colId xmlns:a16="http://schemas.microsoft.com/office/drawing/2014/main" val="3280666586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70617448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1551064988"/>
                    </a:ext>
                  </a:extLst>
                </a:gridCol>
              </a:tblGrid>
              <a:tr h="861941">
                <a:tc rowSpan="7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consumed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level</a:t>
                      </a: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31724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093245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248501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961361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211349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873257"/>
                  </a:ext>
                </a:extLst>
              </a:tr>
              <a:tr h="2268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04208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D4C3DBCC-0A21-373E-87C9-096AD5865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59870"/>
              </p:ext>
            </p:extLst>
          </p:nvPr>
        </p:nvGraphicFramePr>
        <p:xfrm>
          <a:off x="3747247" y="2820051"/>
          <a:ext cx="3583768" cy="209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217">
                  <a:extLst>
                    <a:ext uri="{9D8B030D-6E8A-4147-A177-3AD203B41FA5}">
                      <a16:colId xmlns:a16="http://schemas.microsoft.com/office/drawing/2014/main" val="1075085519"/>
                    </a:ext>
                  </a:extLst>
                </a:gridCol>
                <a:gridCol w="817704">
                  <a:extLst>
                    <a:ext uri="{9D8B030D-6E8A-4147-A177-3AD203B41FA5}">
                      <a16:colId xmlns:a16="http://schemas.microsoft.com/office/drawing/2014/main" val="3280666586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70617448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1551064988"/>
                    </a:ext>
                  </a:extLst>
                </a:gridCol>
              </a:tblGrid>
              <a:tr h="861941">
                <a:tc rowSpan="7"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  <a:p>
                      <a:pPr algn="ctr"/>
                      <a:r>
                        <a:rPr lang="en-US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consumed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Difficulty level</a:t>
                      </a: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31724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2093245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248501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4961361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211349"/>
                  </a:ext>
                </a:extLst>
              </a:tr>
              <a:tr h="181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873257"/>
                  </a:ext>
                </a:extLst>
              </a:tr>
              <a:tr h="2268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04208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63A55DF-5F50-014F-EAE7-5F5413FF982F}"/>
              </a:ext>
            </a:extLst>
          </p:cNvPr>
          <p:cNvSpPr txBox="1"/>
          <p:nvPr/>
        </p:nvSpPr>
        <p:spPr>
          <a:xfrm>
            <a:off x="7331015" y="801411"/>
            <a:ext cx="48609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we create a virtual player to simulate students’ learning process?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combination of a State [D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and Result [right and wrong] can simulate real player.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(1): The frequency of each State differs for students with different English proficiency. How do I define selection policy?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(2): The accuracy of each step should increase because you learned the word in the study part and feedback.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I give Result to State of each step? </a:t>
            </a:r>
          </a:p>
        </p:txBody>
      </p:sp>
    </p:spTree>
    <p:extLst>
      <p:ext uri="{BB962C8B-B14F-4D97-AF65-F5344CB8AC3E}">
        <p14:creationId xmlns:p14="http://schemas.microsoft.com/office/powerpoint/2010/main" val="2673691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607B0B7-7397-4DFC-9B4F-97FA29C07E9F}"/>
              </a:ext>
            </a:extLst>
          </p:cNvPr>
          <p:cNvSpPr txBox="1"/>
          <p:nvPr/>
        </p:nvSpPr>
        <p:spPr>
          <a:xfrm>
            <a:off x="1590365" y="2782669"/>
            <a:ext cx="87818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altLang="zh-C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86837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71C5FAAA-01E7-CE99-56C0-F3CB07E13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93424"/>
              </p:ext>
            </p:extLst>
          </p:nvPr>
        </p:nvGraphicFramePr>
        <p:xfrm>
          <a:off x="588755" y="1393373"/>
          <a:ext cx="10105759" cy="4668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63C5497-EB1D-9A2C-3C41-1B1AE4B1D153}"/>
              </a:ext>
            </a:extLst>
          </p:cNvPr>
          <p:cNvSpPr txBox="1"/>
          <p:nvPr/>
        </p:nvSpPr>
        <p:spPr>
          <a:xfrm>
            <a:off x="588755" y="140395"/>
            <a:ext cx="2136516" cy="769441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92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A843-8CDA-4BEB-A329-8AE0CB56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3" y="1967581"/>
            <a:ext cx="10515600" cy="4761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</a:p>
          <a:p>
            <a:pPr marL="0" indent="0" algn="ctr">
              <a:lnSpc>
                <a:spcPct val="150000"/>
              </a:lnSpc>
              <a:spcBef>
                <a:spcPts val="2000"/>
              </a:spcBef>
              <a:buNone/>
            </a:pPr>
            <a:r>
              <a:rPr lang="en-GB" altLang="zh-CN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Word Maker</a:t>
            </a:r>
            <a:endParaRPr lang="zh-CN" altLang="zh-CN" sz="36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9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0625463-54E2-3AE9-C885-BE9A353D2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418337"/>
              </p:ext>
            </p:extLst>
          </p:nvPr>
        </p:nvGraphicFramePr>
        <p:xfrm>
          <a:off x="1997769" y="2470032"/>
          <a:ext cx="2370413" cy="458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6B2110E-2F07-4AB9-8734-7D6CD6CF1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318471"/>
              </p:ext>
            </p:extLst>
          </p:nvPr>
        </p:nvGraphicFramePr>
        <p:xfrm>
          <a:off x="4474469" y="1552419"/>
          <a:ext cx="5342911" cy="1440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003EDB13-317B-C6EC-58CD-18CDA03AB2E8}"/>
              </a:ext>
            </a:extLst>
          </p:cNvPr>
          <p:cNvGrpSpPr/>
          <p:nvPr/>
        </p:nvGrpSpPr>
        <p:grpSpPr>
          <a:xfrm>
            <a:off x="9817380" y="2642629"/>
            <a:ext cx="2304868" cy="3731277"/>
            <a:chOff x="8281430" y="1665253"/>
            <a:chExt cx="2304868" cy="3731277"/>
          </a:xfrm>
        </p:grpSpPr>
        <p:graphicFrame>
          <p:nvGraphicFramePr>
            <p:cNvPr id="23" name="图示 22">
              <a:extLst>
                <a:ext uri="{FF2B5EF4-FFF2-40B4-BE49-F238E27FC236}">
                  <a16:creationId xmlns:a16="http://schemas.microsoft.com/office/drawing/2014/main" id="{22571069-19B8-753D-26F6-22F54A640F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9041927"/>
                </p:ext>
              </p:extLst>
            </p:nvPr>
          </p:nvGraphicFramePr>
          <p:xfrm>
            <a:off x="8281430" y="2367157"/>
            <a:ext cx="2304868" cy="30293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D669470-36E6-01C7-EDF9-86212963343E}"/>
                </a:ext>
              </a:extLst>
            </p:cNvPr>
            <p:cNvSpPr/>
            <p:nvPr/>
          </p:nvSpPr>
          <p:spPr>
            <a:xfrm>
              <a:off x="8281430" y="1665253"/>
              <a:ext cx="2304868" cy="578068"/>
            </a:xfrm>
            <a:prstGeom prst="rect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Classroom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Implementation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0B4D468-7E33-FDFD-3EB6-A8E83C80DE04}"/>
              </a:ext>
            </a:extLst>
          </p:cNvPr>
          <p:cNvSpPr txBox="1"/>
          <p:nvPr/>
        </p:nvSpPr>
        <p:spPr>
          <a:xfrm>
            <a:off x="235891" y="101606"/>
            <a:ext cx="1942532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Word Maker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468F60C5-1C88-4DEC-6409-EA7A107ACF21}"/>
                  </a:ext>
                </a:extLst>
              </p14:cNvPr>
              <p14:cNvContentPartPr/>
              <p14:nvPr/>
            </p14:nvContentPartPr>
            <p14:xfrm>
              <a:off x="2602756" y="1436620"/>
              <a:ext cx="36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468F60C5-1C88-4DEC-6409-EA7A107ACF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94116" y="14279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5562D3CF-985C-D67E-20BA-75209F0B7623}"/>
              </a:ext>
            </a:extLst>
          </p:cNvPr>
          <p:cNvSpPr txBox="1"/>
          <p:nvPr/>
        </p:nvSpPr>
        <p:spPr>
          <a:xfrm>
            <a:off x="182460" y="701639"/>
            <a:ext cx="247856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1: Current Task  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2: Phonetic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3: Letters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4: Chances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5: Time Limitation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6: Difficulty Level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7: Score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8: Remaining Tasks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9: Learned Words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 Operating Instructions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11: Time Progress Bar 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685481-2BB6-111A-DE4B-863A4E7A0848}"/>
              </a:ext>
            </a:extLst>
          </p:cNvPr>
          <p:cNvGrpSpPr/>
          <p:nvPr/>
        </p:nvGrpSpPr>
        <p:grpSpPr>
          <a:xfrm>
            <a:off x="4414955" y="2971925"/>
            <a:ext cx="5402425" cy="3401981"/>
            <a:chOff x="3946849" y="1627219"/>
            <a:chExt cx="5402425" cy="3401981"/>
          </a:xfrm>
        </p:grpSpPr>
        <p:pic>
          <p:nvPicPr>
            <p:cNvPr id="4" name="图片 3" descr="表格&#10;&#10;描述已自动生成">
              <a:extLst>
                <a:ext uri="{FF2B5EF4-FFF2-40B4-BE49-F238E27FC236}">
                  <a16:creationId xmlns:a16="http://schemas.microsoft.com/office/drawing/2014/main" id="{DEE9CF95-5103-7DA9-C255-90E19F0DE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849" y="1627219"/>
              <a:ext cx="5402425" cy="340198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94AE74AD-F689-8006-ECD0-4EF270AEE671}"/>
                    </a:ext>
                  </a:extLst>
                </p14:cNvPr>
                <p14:cNvContentPartPr/>
                <p14:nvPr/>
              </p14:nvContentPartPr>
              <p14:xfrm>
                <a:off x="4164436" y="1753780"/>
                <a:ext cx="24840" cy="1335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94AE74AD-F689-8006-ECD0-4EF270AEE6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5796" y="1744780"/>
                  <a:ext cx="42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5491650-C5E9-B9BE-6DB2-E966387DF400}"/>
                    </a:ext>
                  </a:extLst>
                </p14:cNvPr>
                <p14:cNvContentPartPr/>
                <p14:nvPr/>
              </p14:nvContentPartPr>
              <p14:xfrm>
                <a:off x="6011236" y="1743340"/>
                <a:ext cx="95040" cy="1422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5491650-C5E9-B9BE-6DB2-E966387DF4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2236" y="1734340"/>
                  <a:ext cx="112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49F60D70-5058-018F-3887-CCCB8C7B3B3D}"/>
                    </a:ext>
                  </a:extLst>
                </p14:cNvPr>
                <p14:cNvContentPartPr/>
                <p14:nvPr/>
              </p14:nvContentPartPr>
              <p14:xfrm>
                <a:off x="5917276" y="1996060"/>
                <a:ext cx="66240" cy="1501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49F60D70-5058-018F-3887-CCCB8C7B3B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08276" y="1987060"/>
                  <a:ext cx="83880" cy="167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8E5CE63-8DFB-69C6-FFA5-9F6A5CB1864D}"/>
                </a:ext>
              </a:extLst>
            </p:cNvPr>
            <p:cNvGrpSpPr/>
            <p:nvPr/>
          </p:nvGrpSpPr>
          <p:grpSpPr>
            <a:xfrm>
              <a:off x="6456916" y="2817220"/>
              <a:ext cx="129600" cy="251640"/>
              <a:chOff x="6456916" y="2817220"/>
              <a:chExt cx="129600" cy="251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1" name="墨迹 10">
                    <a:extLst>
                      <a:ext uri="{FF2B5EF4-FFF2-40B4-BE49-F238E27FC236}">
                        <a16:creationId xmlns:a16="http://schemas.microsoft.com/office/drawing/2014/main" id="{5100379B-42B2-A6C5-E490-273CCC84A038}"/>
                      </a:ext>
                    </a:extLst>
                  </p14:cNvPr>
                  <p14:cNvContentPartPr/>
                  <p14:nvPr/>
                </p14:nvContentPartPr>
                <p14:xfrm>
                  <a:off x="6456916" y="2817220"/>
                  <a:ext cx="129600" cy="131400"/>
                </p14:xfrm>
              </p:contentPart>
            </mc:Choice>
            <mc:Fallback xmlns="">
              <p:pic>
                <p:nvPicPr>
                  <p:cNvPr id="11" name="墨迹 10">
                    <a:extLst>
                      <a:ext uri="{FF2B5EF4-FFF2-40B4-BE49-F238E27FC236}">
                        <a16:creationId xmlns:a16="http://schemas.microsoft.com/office/drawing/2014/main" id="{5100379B-42B2-A6C5-E490-273CCC84A038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448276" y="2808580"/>
                    <a:ext cx="14724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2" name="墨迹 11">
                    <a:extLst>
                      <a:ext uri="{FF2B5EF4-FFF2-40B4-BE49-F238E27FC236}">
                        <a16:creationId xmlns:a16="http://schemas.microsoft.com/office/drawing/2014/main" id="{DD12E648-0FA2-A6BB-A4D7-B9B0475BF96D}"/>
                      </a:ext>
                    </a:extLst>
                  </p14:cNvPr>
                  <p14:cNvContentPartPr/>
                  <p14:nvPr/>
                </p14:nvContentPartPr>
                <p14:xfrm>
                  <a:off x="6549796" y="2826940"/>
                  <a:ext cx="360" cy="241920"/>
                </p14:xfrm>
              </p:contentPart>
            </mc:Choice>
            <mc:Fallback xmlns="">
              <p:pic>
                <p:nvPicPr>
                  <p:cNvPr id="12" name="墨迹 11">
                    <a:extLst>
                      <a:ext uri="{FF2B5EF4-FFF2-40B4-BE49-F238E27FC236}">
                        <a16:creationId xmlns:a16="http://schemas.microsoft.com/office/drawing/2014/main" id="{DD12E648-0FA2-A6BB-A4D7-B9B0475BF96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540796" y="2817940"/>
                    <a:ext cx="18000" cy="259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8F18182-C57C-9C9C-46BA-2E4992AB13A4}"/>
                </a:ext>
              </a:extLst>
            </p:cNvPr>
            <p:cNvGrpSpPr/>
            <p:nvPr/>
          </p:nvGrpSpPr>
          <p:grpSpPr>
            <a:xfrm>
              <a:off x="8072596" y="1688620"/>
              <a:ext cx="105120" cy="188640"/>
              <a:chOff x="8072596" y="1688620"/>
              <a:chExt cx="105120" cy="18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5" name="墨迹 14">
                    <a:extLst>
                      <a:ext uri="{FF2B5EF4-FFF2-40B4-BE49-F238E27FC236}">
                        <a16:creationId xmlns:a16="http://schemas.microsoft.com/office/drawing/2014/main" id="{EEF6F83F-1E3A-DE64-C561-444ACA41CCB2}"/>
                      </a:ext>
                    </a:extLst>
                  </p14:cNvPr>
                  <p14:cNvContentPartPr/>
                  <p14:nvPr/>
                </p14:nvContentPartPr>
                <p14:xfrm>
                  <a:off x="8072596" y="1707340"/>
                  <a:ext cx="56520" cy="169920"/>
                </p14:xfrm>
              </p:contentPart>
            </mc:Choice>
            <mc:Fallback xmlns="">
              <p:pic>
                <p:nvPicPr>
                  <p:cNvPr id="15" name="墨迹 14">
                    <a:extLst>
                      <a:ext uri="{FF2B5EF4-FFF2-40B4-BE49-F238E27FC236}">
                        <a16:creationId xmlns:a16="http://schemas.microsoft.com/office/drawing/2014/main" id="{EEF6F83F-1E3A-DE64-C561-444ACA41CCB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8063956" y="1698340"/>
                    <a:ext cx="7416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6" name="墨迹 15">
                    <a:extLst>
                      <a:ext uri="{FF2B5EF4-FFF2-40B4-BE49-F238E27FC236}">
                        <a16:creationId xmlns:a16="http://schemas.microsoft.com/office/drawing/2014/main" id="{CA6030BD-8774-BDDF-0689-B680FFF4347F}"/>
                      </a:ext>
                    </a:extLst>
                  </p14:cNvPr>
                  <p14:cNvContentPartPr/>
                  <p14:nvPr/>
                </p14:nvContentPartPr>
                <p14:xfrm>
                  <a:off x="8098516" y="1688620"/>
                  <a:ext cx="79200" cy="10080"/>
                </p14:xfrm>
              </p:contentPart>
            </mc:Choice>
            <mc:Fallback xmlns="">
              <p:pic>
                <p:nvPicPr>
                  <p:cNvPr id="16" name="墨迹 15">
                    <a:extLst>
                      <a:ext uri="{FF2B5EF4-FFF2-40B4-BE49-F238E27FC236}">
                        <a16:creationId xmlns:a16="http://schemas.microsoft.com/office/drawing/2014/main" id="{CA6030BD-8774-BDDF-0689-B680FFF4347F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8089876" y="1679620"/>
                    <a:ext cx="96840" cy="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0615B85-0307-C083-058E-02E3257A66AA}"/>
                    </a:ext>
                  </a:extLst>
                </p14:cNvPr>
                <p14:cNvContentPartPr/>
                <p14:nvPr/>
              </p14:nvContentPartPr>
              <p14:xfrm>
                <a:off x="8071876" y="1912540"/>
                <a:ext cx="109080" cy="1425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0615B85-0307-C083-058E-02E3257A66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62876" y="1903540"/>
                  <a:ext cx="126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34A17D34-CA0B-D612-76B0-C8CF67913ADF}"/>
                    </a:ext>
                  </a:extLst>
                </p14:cNvPr>
                <p14:cNvContentPartPr/>
                <p14:nvPr/>
              </p14:nvContentPartPr>
              <p14:xfrm>
                <a:off x="8070796" y="2157700"/>
                <a:ext cx="102600" cy="1198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34A17D34-CA0B-D612-76B0-C8CF67913A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61796" y="2149060"/>
                  <a:ext cx="120240" cy="137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32EBA98-2853-3839-5633-5FDD3CEC9121}"/>
                </a:ext>
              </a:extLst>
            </p:cNvPr>
            <p:cNvGrpSpPr/>
            <p:nvPr/>
          </p:nvGrpSpPr>
          <p:grpSpPr>
            <a:xfrm>
              <a:off x="8153956" y="2367580"/>
              <a:ext cx="98640" cy="309240"/>
              <a:chOff x="8153956" y="2367580"/>
              <a:chExt cx="98640" cy="30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21" name="墨迹 20">
                    <a:extLst>
                      <a:ext uri="{FF2B5EF4-FFF2-40B4-BE49-F238E27FC236}">
                        <a16:creationId xmlns:a16="http://schemas.microsoft.com/office/drawing/2014/main" id="{AE24F86C-BBE6-95B2-0AA8-903058DB6FB5}"/>
                      </a:ext>
                    </a:extLst>
                  </p14:cNvPr>
                  <p14:cNvContentPartPr/>
                  <p14:nvPr/>
                </p14:nvContentPartPr>
                <p14:xfrm>
                  <a:off x="8181676" y="2367580"/>
                  <a:ext cx="70920" cy="149040"/>
                </p14:xfrm>
              </p:contentPart>
            </mc:Choice>
            <mc:Fallback xmlns="">
              <p:pic>
                <p:nvPicPr>
                  <p:cNvPr id="21" name="墨迹 20">
                    <a:extLst>
                      <a:ext uri="{FF2B5EF4-FFF2-40B4-BE49-F238E27FC236}">
                        <a16:creationId xmlns:a16="http://schemas.microsoft.com/office/drawing/2014/main" id="{AE24F86C-BBE6-95B2-0AA8-903058DB6FB5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8173036" y="2358940"/>
                    <a:ext cx="8856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24" name="墨迹 23">
                    <a:extLst>
                      <a:ext uri="{FF2B5EF4-FFF2-40B4-BE49-F238E27FC236}">
                        <a16:creationId xmlns:a16="http://schemas.microsoft.com/office/drawing/2014/main" id="{346E412B-68CC-EC98-9D87-B3F5088BB85E}"/>
                      </a:ext>
                    </a:extLst>
                  </p14:cNvPr>
                  <p14:cNvContentPartPr/>
                  <p14:nvPr/>
                </p14:nvContentPartPr>
                <p14:xfrm>
                  <a:off x="8153956" y="2547940"/>
                  <a:ext cx="78480" cy="128880"/>
                </p14:xfrm>
              </p:contentPart>
            </mc:Choice>
            <mc:Fallback xmlns="">
              <p:pic>
                <p:nvPicPr>
                  <p:cNvPr id="24" name="墨迹 23">
                    <a:extLst>
                      <a:ext uri="{FF2B5EF4-FFF2-40B4-BE49-F238E27FC236}">
                        <a16:creationId xmlns:a16="http://schemas.microsoft.com/office/drawing/2014/main" id="{346E412B-68CC-EC98-9D87-B3F5088BB85E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8144956" y="2538940"/>
                    <a:ext cx="96120" cy="146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01AB7CC-8F68-0C42-A103-FF3AF787EDCE}"/>
                </a:ext>
              </a:extLst>
            </p:cNvPr>
            <p:cNvGrpSpPr/>
            <p:nvPr/>
          </p:nvGrpSpPr>
          <p:grpSpPr>
            <a:xfrm>
              <a:off x="8742556" y="2806060"/>
              <a:ext cx="169920" cy="125280"/>
              <a:chOff x="8742556" y="2806060"/>
              <a:chExt cx="169920" cy="12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26" name="墨迹 25">
                    <a:extLst>
                      <a:ext uri="{FF2B5EF4-FFF2-40B4-BE49-F238E27FC236}">
                        <a16:creationId xmlns:a16="http://schemas.microsoft.com/office/drawing/2014/main" id="{4A8E89A9-EEE0-B7C4-97B9-522B4E91C8F4}"/>
                      </a:ext>
                    </a:extLst>
                  </p14:cNvPr>
                  <p14:cNvContentPartPr/>
                  <p14:nvPr/>
                </p14:nvContentPartPr>
                <p14:xfrm>
                  <a:off x="8742556" y="2806060"/>
                  <a:ext cx="360" cy="122760"/>
                </p14:xfrm>
              </p:contentPart>
            </mc:Choice>
            <mc:Fallback xmlns="">
              <p:pic>
                <p:nvPicPr>
                  <p:cNvPr id="26" name="墨迹 25">
                    <a:extLst>
                      <a:ext uri="{FF2B5EF4-FFF2-40B4-BE49-F238E27FC236}">
                        <a16:creationId xmlns:a16="http://schemas.microsoft.com/office/drawing/2014/main" id="{4A8E89A9-EEE0-B7C4-97B9-522B4E91C8F4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733556" y="2797420"/>
                    <a:ext cx="1800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7" name="墨迹 26">
                    <a:extLst>
                      <a:ext uri="{FF2B5EF4-FFF2-40B4-BE49-F238E27FC236}">
                        <a16:creationId xmlns:a16="http://schemas.microsoft.com/office/drawing/2014/main" id="{804CDB51-B83B-321E-8B7B-03CC57AB7BAD}"/>
                      </a:ext>
                    </a:extLst>
                  </p14:cNvPr>
                  <p14:cNvContentPartPr/>
                  <p14:nvPr/>
                </p14:nvContentPartPr>
                <p14:xfrm>
                  <a:off x="8784316" y="2825500"/>
                  <a:ext cx="128160" cy="105840"/>
                </p14:xfrm>
              </p:contentPart>
            </mc:Choice>
            <mc:Fallback xmlns="">
              <p:pic>
                <p:nvPicPr>
                  <p:cNvPr id="27" name="墨迹 26">
                    <a:extLst>
                      <a:ext uri="{FF2B5EF4-FFF2-40B4-BE49-F238E27FC236}">
                        <a16:creationId xmlns:a16="http://schemas.microsoft.com/office/drawing/2014/main" id="{804CDB51-B83B-321E-8B7B-03CC57AB7BAD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775676" y="2816860"/>
                    <a:ext cx="145800" cy="123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76AA663-2318-2B27-56E8-7067A408EAEE}"/>
                    </a:ext>
                  </a:extLst>
                </p14:cNvPr>
                <p14:cNvContentPartPr/>
                <p14:nvPr/>
              </p14:nvContentPartPr>
              <p14:xfrm>
                <a:off x="4935556" y="2080300"/>
                <a:ext cx="360" cy="3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76AA663-2318-2B27-56E8-7067A408EA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26916" y="2071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EC21736-E14C-55D0-A7DD-5D7E153D8092}"/>
                </a:ext>
              </a:extLst>
            </p:cNvPr>
            <p:cNvGrpSpPr/>
            <p:nvPr/>
          </p:nvGrpSpPr>
          <p:grpSpPr>
            <a:xfrm>
              <a:off x="5283501" y="4652160"/>
              <a:ext cx="86760" cy="173520"/>
              <a:chOff x="5283501" y="4652160"/>
              <a:chExt cx="86760" cy="173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3" name="墨迹 42">
                    <a:extLst>
                      <a:ext uri="{FF2B5EF4-FFF2-40B4-BE49-F238E27FC236}">
                        <a16:creationId xmlns:a16="http://schemas.microsoft.com/office/drawing/2014/main" id="{65709727-DFC1-998A-889A-F59AABA1BBA0}"/>
                      </a:ext>
                    </a:extLst>
                  </p14:cNvPr>
                  <p14:cNvContentPartPr/>
                  <p14:nvPr/>
                </p14:nvContentPartPr>
                <p14:xfrm>
                  <a:off x="5283501" y="4652160"/>
                  <a:ext cx="6120" cy="173520"/>
                </p14:xfrm>
              </p:contentPart>
            </mc:Choice>
            <mc:Fallback xmlns="">
              <p:pic>
                <p:nvPicPr>
                  <p:cNvPr id="43" name="墨迹 42">
                    <a:extLst>
                      <a:ext uri="{FF2B5EF4-FFF2-40B4-BE49-F238E27FC236}">
                        <a16:creationId xmlns:a16="http://schemas.microsoft.com/office/drawing/2014/main" id="{65709727-DFC1-998A-889A-F59AABA1BBA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274501" y="4643520"/>
                    <a:ext cx="2376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4" name="墨迹 43">
                    <a:extLst>
                      <a:ext uri="{FF2B5EF4-FFF2-40B4-BE49-F238E27FC236}">
                        <a16:creationId xmlns:a16="http://schemas.microsoft.com/office/drawing/2014/main" id="{BD45EE1C-CFFB-ACBC-1E0A-879230026E0E}"/>
                      </a:ext>
                    </a:extLst>
                  </p14:cNvPr>
                  <p14:cNvContentPartPr/>
                  <p14:nvPr/>
                </p14:nvContentPartPr>
                <p14:xfrm>
                  <a:off x="5360181" y="4652160"/>
                  <a:ext cx="10080" cy="169920"/>
                </p14:xfrm>
              </p:contentPart>
            </mc:Choice>
            <mc:Fallback xmlns="">
              <p:pic>
                <p:nvPicPr>
                  <p:cNvPr id="44" name="墨迹 43">
                    <a:extLst>
                      <a:ext uri="{FF2B5EF4-FFF2-40B4-BE49-F238E27FC236}">
                        <a16:creationId xmlns:a16="http://schemas.microsoft.com/office/drawing/2014/main" id="{BD45EE1C-CFFB-ACBC-1E0A-879230026E0E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351181" y="4643520"/>
                    <a:ext cx="27720" cy="187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732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F610BC3F-1E2E-ADAC-B55D-BC816914C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126400"/>
              </p:ext>
            </p:extLst>
          </p:nvPr>
        </p:nvGraphicFramePr>
        <p:xfrm>
          <a:off x="562824" y="621366"/>
          <a:ext cx="10621554" cy="340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6E05338-3AC3-EBC5-D197-FD09C82DADA3}"/>
              </a:ext>
            </a:extLst>
          </p:cNvPr>
          <p:cNvSpPr txBox="1"/>
          <p:nvPr/>
        </p:nvSpPr>
        <p:spPr>
          <a:xfrm>
            <a:off x="562824" y="195283"/>
            <a:ext cx="1839717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Effects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CF145D1-8B06-3851-6CA5-8C3925F8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46868"/>
              </p:ext>
            </p:extLst>
          </p:nvPr>
        </p:nvGraphicFramePr>
        <p:xfrm>
          <a:off x="594367" y="4390890"/>
          <a:ext cx="3003180" cy="66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590">
                  <a:extLst>
                    <a:ext uri="{9D8B030D-6E8A-4147-A177-3AD203B41FA5}">
                      <a16:colId xmlns:a16="http://schemas.microsoft.com/office/drawing/2014/main" val="2750801892"/>
                    </a:ext>
                  </a:extLst>
                </a:gridCol>
                <a:gridCol w="1501590">
                  <a:extLst>
                    <a:ext uri="{9D8B030D-6E8A-4147-A177-3AD203B41FA5}">
                      <a16:colId xmlns:a16="http://schemas.microsoft.com/office/drawing/2014/main" val="2787393816"/>
                    </a:ext>
                  </a:extLst>
                </a:gridCol>
              </a:tblGrid>
              <a:tr h="29239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62274"/>
                  </a:ext>
                </a:extLst>
              </a:tr>
              <a:tr h="2964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93866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D97C8F3-0275-8659-0B37-A45967958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25809"/>
              </p:ext>
            </p:extLst>
          </p:nvPr>
        </p:nvGraphicFramePr>
        <p:xfrm>
          <a:off x="3612339" y="4402873"/>
          <a:ext cx="2472812" cy="66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406">
                  <a:extLst>
                    <a:ext uri="{9D8B030D-6E8A-4147-A177-3AD203B41FA5}">
                      <a16:colId xmlns:a16="http://schemas.microsoft.com/office/drawing/2014/main" val="2750801892"/>
                    </a:ext>
                  </a:extLst>
                </a:gridCol>
                <a:gridCol w="1236406">
                  <a:extLst>
                    <a:ext uri="{9D8B030D-6E8A-4147-A177-3AD203B41FA5}">
                      <a16:colId xmlns:a16="http://schemas.microsoft.com/office/drawing/2014/main" val="2787393816"/>
                    </a:ext>
                  </a:extLst>
                </a:gridCol>
              </a:tblGrid>
              <a:tr h="29239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62274"/>
                  </a:ext>
                </a:extLst>
              </a:tr>
              <a:tr h="2964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93866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582CFF0D-0898-0E24-FF6E-35DEBDC38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5815"/>
              </p:ext>
            </p:extLst>
          </p:nvPr>
        </p:nvGraphicFramePr>
        <p:xfrm>
          <a:off x="6120043" y="4390890"/>
          <a:ext cx="2472812" cy="66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406">
                  <a:extLst>
                    <a:ext uri="{9D8B030D-6E8A-4147-A177-3AD203B41FA5}">
                      <a16:colId xmlns:a16="http://schemas.microsoft.com/office/drawing/2014/main" val="2750801892"/>
                    </a:ext>
                  </a:extLst>
                </a:gridCol>
                <a:gridCol w="1236406">
                  <a:extLst>
                    <a:ext uri="{9D8B030D-6E8A-4147-A177-3AD203B41FA5}">
                      <a16:colId xmlns:a16="http://schemas.microsoft.com/office/drawing/2014/main" val="2787393816"/>
                    </a:ext>
                  </a:extLst>
                </a:gridCol>
              </a:tblGrid>
              <a:tr h="29239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62274"/>
                  </a:ext>
                </a:extLst>
              </a:tr>
              <a:tr h="2964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93866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ACCC0212-FEC8-096F-E84D-309E03E3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99395"/>
              </p:ext>
            </p:extLst>
          </p:nvPr>
        </p:nvGraphicFramePr>
        <p:xfrm>
          <a:off x="8607647" y="4390889"/>
          <a:ext cx="2615566" cy="66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783">
                  <a:extLst>
                    <a:ext uri="{9D8B030D-6E8A-4147-A177-3AD203B41FA5}">
                      <a16:colId xmlns:a16="http://schemas.microsoft.com/office/drawing/2014/main" val="2750801892"/>
                    </a:ext>
                  </a:extLst>
                </a:gridCol>
                <a:gridCol w="1307783">
                  <a:extLst>
                    <a:ext uri="{9D8B030D-6E8A-4147-A177-3AD203B41FA5}">
                      <a16:colId xmlns:a16="http://schemas.microsoft.com/office/drawing/2014/main" val="2787393816"/>
                    </a:ext>
                  </a:extLst>
                </a:gridCol>
              </a:tblGrid>
              <a:tr h="29239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Loop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62274"/>
                  </a:ext>
                </a:extLst>
              </a:tr>
              <a:tr h="2964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93866"/>
                  </a:ext>
                </a:extLst>
              </a:tr>
            </a:tbl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112F5648-EF8F-0EDB-EFA9-687DFB02DD8C}"/>
              </a:ext>
            </a:extLst>
          </p:cNvPr>
          <p:cNvGrpSpPr/>
          <p:nvPr/>
        </p:nvGrpSpPr>
        <p:grpSpPr>
          <a:xfrm>
            <a:off x="6084909" y="5092888"/>
            <a:ext cx="2472811" cy="1250095"/>
            <a:chOff x="6084909" y="5092888"/>
            <a:chExt cx="2472811" cy="1250095"/>
          </a:xfrm>
        </p:grpSpPr>
        <p:pic>
          <p:nvPicPr>
            <p:cNvPr id="16" name="图片 15" descr="图示&#10;&#10;中度可信度描述已自动生成">
              <a:extLst>
                <a:ext uri="{FF2B5EF4-FFF2-40B4-BE49-F238E27FC236}">
                  <a16:creationId xmlns:a16="http://schemas.microsoft.com/office/drawing/2014/main" id="{3048BECC-2EE9-118F-E54F-C8AB824B9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909" y="5092888"/>
              <a:ext cx="1271540" cy="1250095"/>
            </a:xfrm>
            <a:prstGeom prst="rect">
              <a:avLst/>
            </a:prstGeom>
          </p:spPr>
        </p:pic>
        <p:pic>
          <p:nvPicPr>
            <p:cNvPr id="17" name="图片 16" descr="表格&#10;&#10;描述已自动生成">
              <a:extLst>
                <a:ext uri="{FF2B5EF4-FFF2-40B4-BE49-F238E27FC236}">
                  <a16:creationId xmlns:a16="http://schemas.microsoft.com/office/drawing/2014/main" id="{B491B331-6F5F-358D-CDF9-45A4EBE3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449" y="5092888"/>
              <a:ext cx="1201271" cy="1250095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2C15936-D693-4BC2-8B72-0AEAE2B79A5A}"/>
              </a:ext>
            </a:extLst>
          </p:cNvPr>
          <p:cNvGrpSpPr/>
          <p:nvPr/>
        </p:nvGrpSpPr>
        <p:grpSpPr>
          <a:xfrm>
            <a:off x="8557720" y="5078987"/>
            <a:ext cx="2615566" cy="1263996"/>
            <a:chOff x="8557720" y="5078987"/>
            <a:chExt cx="2615566" cy="1263996"/>
          </a:xfrm>
        </p:grpSpPr>
        <p:pic>
          <p:nvPicPr>
            <p:cNvPr id="19" name="图片 18" descr="图示&#10;&#10;描述已自动生成">
              <a:extLst>
                <a:ext uri="{FF2B5EF4-FFF2-40B4-BE49-F238E27FC236}">
                  <a16:creationId xmlns:a16="http://schemas.microsoft.com/office/drawing/2014/main" id="{D6E9BE1F-EAC6-AC21-CB99-A4A699564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720" y="5092888"/>
              <a:ext cx="1355117" cy="1250095"/>
            </a:xfrm>
            <a:prstGeom prst="rect">
              <a:avLst/>
            </a:prstGeom>
          </p:spPr>
        </p:pic>
        <p:pic>
          <p:nvPicPr>
            <p:cNvPr id="20" name="图片 19" descr="表格&#10;&#10;描述已自动生成">
              <a:extLst>
                <a:ext uri="{FF2B5EF4-FFF2-40B4-BE49-F238E27FC236}">
                  <a16:creationId xmlns:a16="http://schemas.microsoft.com/office/drawing/2014/main" id="{A8B9E4C8-FD97-9565-DC31-AA5CC502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837" y="5078987"/>
              <a:ext cx="1260449" cy="1250095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0D452CB-C7CC-2069-EFDA-CD71DE88F2D6}"/>
              </a:ext>
            </a:extLst>
          </p:cNvPr>
          <p:cNvGrpSpPr/>
          <p:nvPr/>
        </p:nvGrpSpPr>
        <p:grpSpPr>
          <a:xfrm>
            <a:off x="575294" y="5065086"/>
            <a:ext cx="3003180" cy="1263997"/>
            <a:chOff x="575294" y="5065086"/>
            <a:chExt cx="3003180" cy="1263997"/>
          </a:xfrm>
        </p:grpSpPr>
        <p:pic>
          <p:nvPicPr>
            <p:cNvPr id="21" name="图片 20" descr="表格&#10;&#10;描述已自动生成">
              <a:extLst>
                <a:ext uri="{FF2B5EF4-FFF2-40B4-BE49-F238E27FC236}">
                  <a16:creationId xmlns:a16="http://schemas.microsoft.com/office/drawing/2014/main" id="{67BB5A33-708E-C9A2-3B72-21B8DD06B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94" y="5065087"/>
              <a:ext cx="1479233" cy="1263996"/>
            </a:xfrm>
            <a:prstGeom prst="rect">
              <a:avLst/>
            </a:prstGeom>
          </p:spPr>
        </p:pic>
        <p:pic>
          <p:nvPicPr>
            <p:cNvPr id="22" name="图片 21" descr="表格&#10;&#10;描述已自动生成">
              <a:extLst>
                <a:ext uri="{FF2B5EF4-FFF2-40B4-BE49-F238E27FC236}">
                  <a16:creationId xmlns:a16="http://schemas.microsoft.com/office/drawing/2014/main" id="{8A72546D-E3D3-EB77-1048-0A9F9ED8E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9241" y="5065086"/>
              <a:ext cx="1479233" cy="1263996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CF55C76-88EC-16B8-36F2-AF4580501A1C}"/>
              </a:ext>
            </a:extLst>
          </p:cNvPr>
          <p:cNvGrpSpPr/>
          <p:nvPr/>
        </p:nvGrpSpPr>
        <p:grpSpPr>
          <a:xfrm>
            <a:off x="3629756" y="5058947"/>
            <a:ext cx="2466244" cy="1284036"/>
            <a:chOff x="3629756" y="5058947"/>
            <a:chExt cx="2466244" cy="1284036"/>
          </a:xfrm>
        </p:grpSpPr>
        <p:pic>
          <p:nvPicPr>
            <p:cNvPr id="24" name="图片 23" descr="表格&#10;&#10;描述已自动生成">
              <a:extLst>
                <a:ext uri="{FF2B5EF4-FFF2-40B4-BE49-F238E27FC236}">
                  <a16:creationId xmlns:a16="http://schemas.microsoft.com/office/drawing/2014/main" id="{8A69B36D-9820-7206-8DEE-BE294729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729" y="5092888"/>
              <a:ext cx="1201271" cy="1250095"/>
            </a:xfrm>
            <a:prstGeom prst="rect">
              <a:avLst/>
            </a:prstGeom>
          </p:spPr>
        </p:pic>
        <p:pic>
          <p:nvPicPr>
            <p:cNvPr id="26" name="图片 25" descr="图片包含 图示&#10;&#10;描述已自动生成">
              <a:extLst>
                <a:ext uri="{FF2B5EF4-FFF2-40B4-BE49-F238E27FC236}">
                  <a16:creationId xmlns:a16="http://schemas.microsoft.com/office/drawing/2014/main" id="{D3400742-93A6-409D-47E5-84DCE969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756" y="5058947"/>
              <a:ext cx="1218989" cy="1284036"/>
            </a:xfrm>
            <a:prstGeom prst="rect">
              <a:avLst/>
            </a:prstGeom>
          </p:spPr>
        </p:pic>
      </p:grp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79A20B1-B75C-331F-0F58-71877D12A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16229"/>
              </p:ext>
            </p:extLst>
          </p:nvPr>
        </p:nvGraphicFramePr>
        <p:xfrm>
          <a:off x="594366" y="4050700"/>
          <a:ext cx="10628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847">
                  <a:extLst>
                    <a:ext uri="{9D8B030D-6E8A-4147-A177-3AD203B41FA5}">
                      <a16:colId xmlns:a16="http://schemas.microsoft.com/office/drawing/2014/main" val="283676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7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8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A843-8CDA-4BEB-A329-8AE0CB56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22" y="1591063"/>
            <a:ext cx="10515600" cy="4761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</a:p>
          <a:p>
            <a:pPr marL="0" indent="0" algn="ctr">
              <a:buNone/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Two Problems</a:t>
            </a:r>
          </a:p>
        </p:txBody>
      </p:sp>
    </p:spTree>
    <p:extLst>
      <p:ext uri="{BB962C8B-B14F-4D97-AF65-F5344CB8AC3E}">
        <p14:creationId xmlns:p14="http://schemas.microsoft.com/office/powerpoint/2010/main" val="330812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5DD359-E5C6-B693-2565-CF6B6FD99E8F}"/>
              </a:ext>
            </a:extLst>
          </p:cNvPr>
          <p:cNvSpPr txBox="1"/>
          <p:nvPr/>
        </p:nvSpPr>
        <p:spPr>
          <a:xfrm>
            <a:off x="191759" y="118283"/>
            <a:ext cx="2632123" cy="424732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Current Problems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33FE02-C15F-538F-B440-166B0988BE32}"/>
              </a:ext>
            </a:extLst>
          </p:cNvPr>
          <p:cNvSpPr txBox="1"/>
          <p:nvPr/>
        </p:nvSpPr>
        <p:spPr>
          <a:xfrm>
            <a:off x="115386" y="553405"/>
            <a:ext cx="10924476" cy="457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Problems One: Enjoyment: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Enjoyment is important to (1) keep lasting motivation and concentration, e.g., 30 minutes; (2) autonomous learning, e.g., 30 minutes a day, three times a week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problems: How to achieve the two objectives? (badge, score?)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Problems Two: Dynamic Difficulty Adjustment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36AFDA-180C-5409-8ED2-F722F7411E05}"/>
              </a:ext>
            </a:extLst>
          </p:cNvPr>
          <p:cNvSpPr txBox="1"/>
          <p:nvPr/>
        </p:nvSpPr>
        <p:spPr>
          <a:xfrm>
            <a:off x="637666" y="2326080"/>
            <a:ext cx="878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Student_1: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Cat, Big, Horse, Elephant. The learning speed of each word is different.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DC20C0-C349-6F52-6485-2C867663BC48}"/>
              </a:ext>
            </a:extLst>
          </p:cNvPr>
          <p:cNvSpPr txBox="1"/>
          <p:nvPr/>
        </p:nvSpPr>
        <p:spPr>
          <a:xfrm>
            <a:off x="657752" y="3723622"/>
            <a:ext cx="1153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Student_1 and Student_2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Cat, Big, Horse, Elephant. The difficulty of same word is different for each student.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4138D98-5AB0-0788-B9CB-9256CC94E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09670"/>
              </p:ext>
            </p:extLst>
          </p:nvPr>
        </p:nvGraphicFramePr>
        <p:xfrm>
          <a:off x="2031999" y="2752317"/>
          <a:ext cx="677333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49159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300409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44613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968585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4642249"/>
                    </a:ext>
                  </a:extLst>
                </a:gridCol>
              </a:tblGrid>
              <a:tr h="298773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oop_3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1870"/>
                  </a:ext>
                </a:extLst>
              </a:tr>
              <a:tr h="2987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33148"/>
                  </a:ext>
                </a:extLst>
              </a:tr>
              <a:tr h="29877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Elephant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93250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83ED86B-9498-F25E-649E-8566A8047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74406"/>
              </p:ext>
            </p:extLst>
          </p:nvPr>
        </p:nvGraphicFramePr>
        <p:xfrm>
          <a:off x="2031999" y="4149859"/>
          <a:ext cx="6773335" cy="9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5894407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80158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21033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367272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788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oop_3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Loop_4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143444"/>
                  </a:ext>
                </a:extLst>
              </a:tr>
              <a:tr h="284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Elephant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85238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Elephant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4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3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5642353A-4D0C-4FBA-901F-4D97A4FA039F}"/>
              </a:ext>
            </a:extLst>
          </p:cNvPr>
          <p:cNvSpPr txBox="1">
            <a:spLocks/>
          </p:cNvSpPr>
          <p:nvPr/>
        </p:nvSpPr>
        <p:spPr>
          <a:xfrm>
            <a:off x="4418523" y="154735"/>
            <a:ext cx="7865615" cy="567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D9ADFE-6BBD-7139-B7BF-C17F3D862CF8}"/>
              </a:ext>
            </a:extLst>
          </p:cNvPr>
          <p:cNvSpPr txBox="1"/>
          <p:nvPr/>
        </p:nvSpPr>
        <p:spPr>
          <a:xfrm>
            <a:off x="177098" y="121024"/>
            <a:ext cx="3919774" cy="461665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Expected Learning Process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50C4D3-5072-F44F-5962-65EAFE6AD2AA}"/>
              </a:ext>
            </a:extLst>
          </p:cNvPr>
          <p:cNvSpPr/>
          <p:nvPr/>
        </p:nvSpPr>
        <p:spPr>
          <a:xfrm>
            <a:off x="177098" y="905288"/>
            <a:ext cx="1848503" cy="1819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Pool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Cat: current deck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Dog: current deck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Fish: 0-2-5-9 file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Bee: 1-3-6-0 file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Crab: 5-7-0-4 file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Cut: 8-0-3-7 file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822AF27-4354-62BD-461B-ABB01E8BCB32}"/>
              </a:ext>
            </a:extLst>
          </p:cNvPr>
          <p:cNvGrpSpPr/>
          <p:nvPr/>
        </p:nvGrpSpPr>
        <p:grpSpPr>
          <a:xfrm>
            <a:off x="2025601" y="905288"/>
            <a:ext cx="2703623" cy="1819834"/>
            <a:chOff x="2025601" y="905288"/>
            <a:chExt cx="2703623" cy="181983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70C36-DDC8-526E-5DD8-0EEE8D59218C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2025601" y="1815205"/>
              <a:ext cx="5411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5B1728-6752-888F-96E3-0337DB645BA4}"/>
                </a:ext>
              </a:extLst>
            </p:cNvPr>
            <p:cNvSpPr/>
            <p:nvPr/>
          </p:nvSpPr>
          <p:spPr>
            <a:xfrm>
              <a:off x="2566777" y="905288"/>
              <a:ext cx="2162447" cy="1819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 Tasks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B6B852D-8B10-4302-B1D3-443A42619C35}"/>
              </a:ext>
            </a:extLst>
          </p:cNvPr>
          <p:cNvGrpSpPr/>
          <p:nvPr/>
        </p:nvGrpSpPr>
        <p:grpSpPr>
          <a:xfrm>
            <a:off x="4729224" y="905288"/>
            <a:ext cx="1488957" cy="1819831"/>
            <a:chOff x="4729224" y="905288"/>
            <a:chExt cx="1488957" cy="1819831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E2C2130-1B83-912B-57C0-14AE833846DB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 flipV="1">
              <a:off x="4729224" y="1815204"/>
              <a:ext cx="2855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DE74FC5-6222-F0AA-0E6B-AB7652F998AA}"/>
                </a:ext>
              </a:extLst>
            </p:cNvPr>
            <p:cNvSpPr/>
            <p:nvPr/>
          </p:nvSpPr>
          <p:spPr>
            <a:xfrm>
              <a:off x="5014776" y="905288"/>
              <a:ext cx="1203405" cy="1819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d_1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D5C23E8-0A0B-BB5F-DB12-9A6348196936}"/>
              </a:ext>
            </a:extLst>
          </p:cNvPr>
          <p:cNvGrpSpPr/>
          <p:nvPr/>
        </p:nvGrpSpPr>
        <p:grpSpPr>
          <a:xfrm>
            <a:off x="6218181" y="905142"/>
            <a:ext cx="1797671" cy="1819832"/>
            <a:chOff x="6218181" y="905142"/>
            <a:chExt cx="1797671" cy="181983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DDDC76-21C6-626B-5272-ED0892869792}"/>
                </a:ext>
              </a:extLst>
            </p:cNvPr>
            <p:cNvSpPr/>
            <p:nvPr/>
          </p:nvSpPr>
          <p:spPr>
            <a:xfrm>
              <a:off x="6588794" y="905142"/>
              <a:ext cx="1427058" cy="18198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cgt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dog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fesh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bee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creb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cvt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C99DD0B-1669-3936-7510-EEBAACA2248C}"/>
                </a:ext>
              </a:extLst>
            </p:cNvPr>
            <p:cNvCxnSpPr>
              <a:cxnSpLocks/>
              <a:stCxn id="17" idx="3"/>
              <a:endCxn id="10" idx="1"/>
            </p:cNvCxnSpPr>
            <p:nvPr/>
          </p:nvCxnSpPr>
          <p:spPr>
            <a:xfrm flipV="1">
              <a:off x="6218181" y="1815058"/>
              <a:ext cx="370613" cy="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26D6C28-93A7-AA9E-DFA0-3D5D0004D41F}"/>
              </a:ext>
            </a:extLst>
          </p:cNvPr>
          <p:cNvGrpSpPr/>
          <p:nvPr/>
        </p:nvGrpSpPr>
        <p:grpSpPr>
          <a:xfrm>
            <a:off x="8641400" y="3670974"/>
            <a:ext cx="1920292" cy="1945340"/>
            <a:chOff x="8641400" y="3670974"/>
            <a:chExt cx="1920292" cy="194534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FA8515F-1BB2-F694-530E-445D4F8A4D27}"/>
                </a:ext>
              </a:extLst>
            </p:cNvPr>
            <p:cNvCxnSpPr>
              <a:cxnSpLocks/>
              <a:stCxn id="36" idx="1"/>
              <a:endCxn id="43" idx="3"/>
            </p:cNvCxnSpPr>
            <p:nvPr/>
          </p:nvCxnSpPr>
          <p:spPr>
            <a:xfrm flipH="1" flipV="1">
              <a:off x="10102648" y="4643644"/>
              <a:ext cx="459044" cy="7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CFE65AD-5EEA-3174-6EA7-BDA4257BB0E4}"/>
                </a:ext>
              </a:extLst>
            </p:cNvPr>
            <p:cNvSpPr/>
            <p:nvPr/>
          </p:nvSpPr>
          <p:spPr>
            <a:xfrm>
              <a:off x="8641400" y="3670974"/>
              <a:ext cx="1461248" cy="1945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Study_3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cgt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dog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Fish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Bee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creb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cvt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DF34C2C-6CEA-24C2-0421-E88DC0B5D532}"/>
              </a:ext>
            </a:extLst>
          </p:cNvPr>
          <p:cNvGrpSpPr/>
          <p:nvPr/>
        </p:nvGrpSpPr>
        <p:grpSpPr>
          <a:xfrm>
            <a:off x="8015852" y="907235"/>
            <a:ext cx="1691912" cy="1869140"/>
            <a:chOff x="8015852" y="907235"/>
            <a:chExt cx="1691912" cy="186914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B231643-A342-304E-709C-5640092CB1CA}"/>
                </a:ext>
              </a:extLst>
            </p:cNvPr>
            <p:cNvSpPr/>
            <p:nvPr/>
          </p:nvSpPr>
          <p:spPr>
            <a:xfrm>
              <a:off x="8611937" y="907235"/>
              <a:ext cx="1095827" cy="18691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d_2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d_3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d_4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d_4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d_1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d_2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3BD33E2-55FF-EB76-6A22-70BB2EECF208}"/>
                </a:ext>
              </a:extLst>
            </p:cNvPr>
            <p:cNvCxnSpPr>
              <a:cxnSpLocks/>
              <a:stCxn id="10" idx="3"/>
              <a:endCxn id="24" idx="1"/>
            </p:cNvCxnSpPr>
            <p:nvPr/>
          </p:nvCxnSpPr>
          <p:spPr>
            <a:xfrm>
              <a:off x="8015852" y="1815058"/>
              <a:ext cx="596085" cy="26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AAB15CA-28D3-C92B-54F3-D59554DC8F70}"/>
              </a:ext>
            </a:extLst>
          </p:cNvPr>
          <p:cNvGrpSpPr/>
          <p:nvPr/>
        </p:nvGrpSpPr>
        <p:grpSpPr>
          <a:xfrm>
            <a:off x="9707764" y="931888"/>
            <a:ext cx="2057333" cy="1819833"/>
            <a:chOff x="9707764" y="931888"/>
            <a:chExt cx="2057333" cy="1819833"/>
          </a:xfrm>
          <a:solidFill>
            <a:schemeClr val="accent2"/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5AFB5EE-D4B5-5BC2-EC92-05AA61A671AC}"/>
                </a:ext>
              </a:extLst>
            </p:cNvPr>
            <p:cNvSpPr/>
            <p:nvPr/>
          </p:nvSpPr>
          <p:spPr>
            <a:xfrm>
              <a:off x="10303849" y="931888"/>
              <a:ext cx="1461248" cy="18198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Study_2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cet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dog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Fish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Bee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creb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cit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8E9AD24-E5B5-915F-9152-8BBA6730CB2F}"/>
                </a:ext>
              </a:extLst>
            </p:cNvPr>
            <p:cNvCxnSpPr>
              <a:stCxn id="24" idx="3"/>
              <a:endCxn id="27" idx="1"/>
            </p:cNvCxnSpPr>
            <p:nvPr/>
          </p:nvCxnSpPr>
          <p:spPr>
            <a:xfrm>
              <a:off x="9707764" y="1841805"/>
              <a:ext cx="596085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802ADD4-C6DE-1800-6973-BED2153BA782}"/>
              </a:ext>
            </a:extLst>
          </p:cNvPr>
          <p:cNvGrpSpPr/>
          <p:nvPr/>
        </p:nvGrpSpPr>
        <p:grpSpPr>
          <a:xfrm>
            <a:off x="10561692" y="2751721"/>
            <a:ext cx="1203405" cy="2864593"/>
            <a:chOff x="10561692" y="2751721"/>
            <a:chExt cx="1203405" cy="286459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010E636-4692-ED55-66A4-690005148FB9}"/>
                </a:ext>
              </a:extLst>
            </p:cNvPr>
            <p:cNvSpPr/>
            <p:nvPr/>
          </p:nvSpPr>
          <p:spPr>
            <a:xfrm>
              <a:off x="10561692" y="3671124"/>
              <a:ext cx="1203405" cy="19451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Test_3</a:t>
              </a:r>
            </a:p>
            <a:p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d_2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d_3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d_3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d_4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692B14E-73DA-C5AB-910F-53E6EC9E5FBB}"/>
                </a:ext>
              </a:extLst>
            </p:cNvPr>
            <p:cNvCxnSpPr>
              <a:stCxn id="27" idx="2"/>
            </p:cNvCxnSpPr>
            <p:nvPr/>
          </p:nvCxnSpPr>
          <p:spPr>
            <a:xfrm>
              <a:off x="11034473" y="2751721"/>
              <a:ext cx="0" cy="928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84D62AE-C7EA-EEC3-F7C8-83E5C2DACAED}"/>
              </a:ext>
            </a:extLst>
          </p:cNvPr>
          <p:cNvGrpSpPr/>
          <p:nvPr/>
        </p:nvGrpSpPr>
        <p:grpSpPr>
          <a:xfrm>
            <a:off x="7003570" y="3680014"/>
            <a:ext cx="1637830" cy="1945190"/>
            <a:chOff x="7003570" y="3680014"/>
            <a:chExt cx="1637830" cy="1945190"/>
          </a:xfrm>
          <a:solidFill>
            <a:schemeClr val="accent2">
              <a:lumMod val="50000"/>
            </a:schemeClr>
          </a:solidFill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45B1FD0-7DB5-2B8A-D179-CB1EED9E053B}"/>
                </a:ext>
              </a:extLst>
            </p:cNvPr>
            <p:cNvCxnSpPr>
              <a:cxnSpLocks/>
              <a:stCxn id="43" idx="1"/>
              <a:endCxn id="56" idx="3"/>
            </p:cNvCxnSpPr>
            <p:nvPr/>
          </p:nvCxnSpPr>
          <p:spPr>
            <a:xfrm flipH="1">
              <a:off x="8206975" y="4643644"/>
              <a:ext cx="434425" cy="896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2CEDA3D-E123-6F45-E82B-8C518BC56A6F}"/>
                </a:ext>
              </a:extLst>
            </p:cNvPr>
            <p:cNvSpPr/>
            <p:nvPr/>
          </p:nvSpPr>
          <p:spPr>
            <a:xfrm>
              <a:off x="7003570" y="3680014"/>
              <a:ext cx="1203405" cy="194519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Test_4</a:t>
              </a:r>
            </a:p>
            <a:p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d_4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d_4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d_4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5D83F53-681D-F488-A0E1-3FAFA2654039}"/>
              </a:ext>
            </a:extLst>
          </p:cNvPr>
          <p:cNvGrpSpPr/>
          <p:nvPr/>
        </p:nvGrpSpPr>
        <p:grpSpPr>
          <a:xfrm>
            <a:off x="4878968" y="3675309"/>
            <a:ext cx="2124602" cy="1945340"/>
            <a:chOff x="4878968" y="3675309"/>
            <a:chExt cx="2124602" cy="1945340"/>
          </a:xfrm>
          <a:solidFill>
            <a:schemeClr val="accent2">
              <a:lumMod val="50000"/>
            </a:schemeClr>
          </a:solidFill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98DE26A-4141-EEDC-F694-A9375AEA0629}"/>
                </a:ext>
              </a:extLst>
            </p:cNvPr>
            <p:cNvSpPr/>
            <p:nvPr/>
          </p:nvSpPr>
          <p:spPr>
            <a:xfrm>
              <a:off x="4878968" y="3675309"/>
              <a:ext cx="1461248" cy="19453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Study_4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Cat: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cgt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Dog: dog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Fish: Fish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Bee: Bee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Crab: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creb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Cut: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cvt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3381CD0-C6F3-486F-616C-C95ADE513182}"/>
                </a:ext>
              </a:extLst>
            </p:cNvPr>
            <p:cNvCxnSpPr>
              <a:stCxn id="56" idx="1"/>
              <a:endCxn id="55" idx="3"/>
            </p:cNvCxnSpPr>
            <p:nvPr/>
          </p:nvCxnSpPr>
          <p:spPr>
            <a:xfrm flipH="1" flipV="1">
              <a:off x="6340216" y="4647979"/>
              <a:ext cx="663354" cy="463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8B48CBB-3BBB-4460-F731-56A2F092C6A3}"/>
              </a:ext>
            </a:extLst>
          </p:cNvPr>
          <p:cNvSpPr txBox="1"/>
          <p:nvPr/>
        </p:nvSpPr>
        <p:spPr>
          <a:xfrm>
            <a:off x="114197" y="3527612"/>
            <a:ext cx="4690885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Advantages: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(1): save time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(2): balance students’ English proficiency and learning speed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(3) Feel boring or frustrated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(4) Keep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686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8A843-8CDA-4BEB-A329-8AE0CB568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675"/>
            <a:ext cx="10515600" cy="4761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</a:p>
          <a:p>
            <a:pPr marL="0" indent="0" algn="ctr">
              <a:buNone/>
            </a:pP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My solution</a:t>
            </a:r>
          </a:p>
        </p:txBody>
      </p:sp>
    </p:spTree>
    <p:extLst>
      <p:ext uri="{BB962C8B-B14F-4D97-AF65-F5344CB8AC3E}">
        <p14:creationId xmlns:p14="http://schemas.microsoft.com/office/powerpoint/2010/main" val="228268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1237</Words>
  <Application>Microsoft Office PowerPoint</Application>
  <PresentationFormat>宽屏</PresentationFormat>
  <Paragraphs>419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Times New Roman</vt:lpstr>
      <vt:lpstr>Office 主题​​</vt:lpstr>
      <vt:lpstr>Dynamic Difficulty Adjustment with Reinforcement Learning in Educational Video Game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video games</dc:title>
  <dc:creator>Qjs</dc:creator>
  <cp:lastModifiedBy>Jianshu Qiao</cp:lastModifiedBy>
  <cp:revision>2042</cp:revision>
  <dcterms:created xsi:type="dcterms:W3CDTF">2020-11-12T16:12:35Z</dcterms:created>
  <dcterms:modified xsi:type="dcterms:W3CDTF">2023-02-15T12:41:53Z</dcterms:modified>
</cp:coreProperties>
</file>