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81" r:id="rId6"/>
    <p:sldId id="282" r:id="rId7"/>
    <p:sldId id="288" r:id="rId8"/>
    <p:sldId id="260" r:id="rId9"/>
    <p:sldId id="283" r:id="rId10"/>
    <p:sldId id="284" r:id="rId11"/>
    <p:sldId id="285" r:id="rId12"/>
    <p:sldId id="286" r:id="rId13"/>
    <p:sldId id="289" r:id="rId14"/>
    <p:sldId id="287" r:id="rId15"/>
    <p:sldId id="290" r:id="rId16"/>
    <p:sldId id="291" r:id="rId17"/>
    <p:sldId id="292" r:id="rId18"/>
    <p:sldId id="29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14F918-4DD3-42A7-985C-FFFB633B5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9600" dirty="0"/>
              <a:t>COURSE C</a:t>
            </a:r>
            <a:r>
              <a:rPr lang="fr-FR" sz="9600"/>
              <a:t>++ 2</a:t>
            </a:r>
            <a:br>
              <a:rPr lang="fr-FR" sz="9600" dirty="0"/>
            </a:br>
            <a:r>
              <a:rPr lang="fr-FR" sz="7200" dirty="0"/>
              <a:t>OOP 1, Git &amp; </a:t>
            </a:r>
            <a:r>
              <a:rPr lang="fr-FR" sz="7200" dirty="0" err="1"/>
              <a:t>CMake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D19DAA-F3E7-484A-85E0-CFE462A03E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By CSTUDIO</a:t>
            </a:r>
          </a:p>
        </p:txBody>
      </p:sp>
    </p:spTree>
    <p:extLst>
      <p:ext uri="{BB962C8B-B14F-4D97-AF65-F5344CB8AC3E}">
        <p14:creationId xmlns:p14="http://schemas.microsoft.com/office/powerpoint/2010/main" val="4115827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572485-F6DC-4F88-98DD-253E28DC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OOP : Constructors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E2E9C18-E852-489E-897B-1D108CCC13CF}"/>
              </a:ext>
            </a:extLst>
          </p:cNvPr>
          <p:cNvSpPr txBox="1"/>
          <p:nvPr/>
        </p:nvSpPr>
        <p:spPr>
          <a:xfrm>
            <a:off x="6340839" y="1270498"/>
            <a:ext cx="52445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One of the </a:t>
            </a:r>
            <a:r>
              <a:rPr lang="fr-FR" dirty="0" err="1"/>
              <a:t>special</a:t>
            </a:r>
            <a:r>
              <a:rPr lang="fr-FR" dirty="0"/>
              <a:t> </a:t>
            </a:r>
            <a:r>
              <a:rPr lang="fr-FR" dirty="0" err="1"/>
              <a:t>functions</a:t>
            </a:r>
            <a:r>
              <a:rPr lang="fr-FR" dirty="0"/>
              <a:t> a class can have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b="1" dirty="0" err="1"/>
              <a:t>constructor</a:t>
            </a:r>
            <a:r>
              <a:rPr lang="fr-FR" dirty="0"/>
              <a:t> :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represents</a:t>
            </a:r>
            <a:r>
              <a:rPr lang="fr-FR" dirty="0"/>
              <a:t> the instructions to </a:t>
            </a:r>
            <a:r>
              <a:rPr lang="fr-FR" dirty="0" err="1"/>
              <a:t>build</a:t>
            </a:r>
            <a:r>
              <a:rPr lang="fr-FR" dirty="0"/>
              <a:t> a new instance.</a:t>
            </a:r>
          </a:p>
          <a:p>
            <a:endParaRPr lang="fr-FR" dirty="0"/>
          </a:p>
          <a:p>
            <a:r>
              <a:rPr lang="fr-FR" dirty="0"/>
              <a:t>The </a:t>
            </a:r>
            <a:r>
              <a:rPr lang="fr-FR" dirty="0" err="1"/>
              <a:t>function</a:t>
            </a:r>
            <a:r>
              <a:rPr lang="fr-FR" dirty="0"/>
              <a:t> signature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always</a:t>
            </a:r>
            <a:r>
              <a:rPr lang="fr-FR" dirty="0"/>
              <a:t> the </a:t>
            </a:r>
            <a:r>
              <a:rPr lang="fr-FR" dirty="0" err="1"/>
              <a:t>name</a:t>
            </a:r>
            <a:r>
              <a:rPr lang="fr-FR" dirty="0"/>
              <a:t> of the class, </a:t>
            </a:r>
            <a:r>
              <a:rPr lang="fr-FR" dirty="0" err="1"/>
              <a:t>without</a:t>
            </a:r>
            <a:r>
              <a:rPr lang="fr-FR" dirty="0"/>
              <a:t> return type. You can have the arguments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 err="1"/>
              <a:t>After</a:t>
            </a:r>
            <a:r>
              <a:rPr lang="fr-FR" dirty="0"/>
              <a:t> the signature,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initializer</a:t>
            </a:r>
            <a:r>
              <a:rPr lang="fr-FR" dirty="0"/>
              <a:t> </a:t>
            </a:r>
            <a:r>
              <a:rPr lang="fr-FR" dirty="0" err="1"/>
              <a:t>list</a:t>
            </a:r>
            <a:r>
              <a:rPr lang="fr-FR" dirty="0"/>
              <a:t> :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attribute’s</a:t>
            </a:r>
            <a:r>
              <a:rPr lang="fr-FR" dirty="0"/>
              <a:t> </a:t>
            </a:r>
            <a:r>
              <a:rPr lang="fr-FR" dirty="0" err="1"/>
              <a:t>constructor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called</a:t>
            </a:r>
            <a:r>
              <a:rPr lang="fr-FR" dirty="0"/>
              <a:t> </a:t>
            </a:r>
            <a:r>
              <a:rPr lang="fr-FR" b="1" dirty="0" err="1"/>
              <a:t>before</a:t>
            </a:r>
            <a:r>
              <a:rPr lang="fr-FR" dirty="0"/>
              <a:t> </a:t>
            </a:r>
            <a:r>
              <a:rPr lang="fr-FR" dirty="0" err="1"/>
              <a:t>entering</a:t>
            </a:r>
            <a:r>
              <a:rPr lang="fr-FR" dirty="0"/>
              <a:t> the </a:t>
            </a:r>
            <a:r>
              <a:rPr lang="fr-FR" dirty="0" err="1"/>
              <a:t>constructor’s</a:t>
            </a:r>
            <a:r>
              <a:rPr lang="fr-FR" dirty="0"/>
              <a:t> body.</a:t>
            </a:r>
          </a:p>
          <a:p>
            <a:endParaRPr lang="fr-FR" dirty="0"/>
          </a:p>
          <a:p>
            <a:r>
              <a:rPr lang="fr-FR" dirty="0"/>
              <a:t>You can </a:t>
            </a:r>
            <a:r>
              <a:rPr lang="fr-FR" dirty="0" err="1"/>
              <a:t>explicitely</a:t>
            </a:r>
            <a:r>
              <a:rPr lang="fr-FR" dirty="0"/>
              <a:t> enable the default </a:t>
            </a:r>
            <a:r>
              <a:rPr lang="fr-FR" dirty="0" err="1"/>
              <a:t>constructor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create</a:t>
            </a:r>
            <a:r>
              <a:rPr lang="fr-FR" dirty="0"/>
              <a:t> a custom one, as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disabled</a:t>
            </a:r>
            <a:r>
              <a:rPr lang="fr-FR" dirty="0"/>
              <a:t> by default.</a:t>
            </a:r>
          </a:p>
          <a:p>
            <a:endParaRPr lang="fr-FR" dirty="0"/>
          </a:p>
          <a:p>
            <a:r>
              <a:rPr lang="fr-FR" dirty="0"/>
              <a:t>You can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specify</a:t>
            </a:r>
            <a:r>
              <a:rPr lang="fr-FR" dirty="0"/>
              <a:t> default values for the </a:t>
            </a:r>
            <a:r>
              <a:rPr lang="fr-FR" dirty="0" err="1"/>
              <a:t>attributes</a:t>
            </a:r>
            <a:r>
              <a:rPr lang="fr-FR" dirty="0"/>
              <a:t>,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won’t</a:t>
            </a:r>
            <a:r>
              <a:rPr lang="fr-FR" dirty="0"/>
              <a:t> have to </a:t>
            </a:r>
            <a:r>
              <a:rPr lang="fr-FR" dirty="0" err="1"/>
              <a:t>explicitely</a:t>
            </a:r>
            <a:r>
              <a:rPr lang="fr-FR" dirty="0"/>
              <a:t> set </a:t>
            </a:r>
            <a:r>
              <a:rPr lang="fr-FR" dirty="0" err="1"/>
              <a:t>them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constructor</a:t>
            </a:r>
            <a:r>
              <a:rPr lang="fr-FR" dirty="0"/>
              <a:t>. Do not abuse </a:t>
            </a:r>
            <a:r>
              <a:rPr lang="fr-FR" dirty="0" err="1"/>
              <a:t>this</a:t>
            </a:r>
            <a:r>
              <a:rPr lang="fr-FR" dirty="0"/>
              <a:t>, </a:t>
            </a:r>
            <a:r>
              <a:rPr lang="fr-FR" dirty="0" err="1"/>
              <a:t>though</a:t>
            </a:r>
            <a:r>
              <a:rPr lang="fr-FR" dirty="0"/>
              <a:t> !</a:t>
            </a:r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F997C3D-A372-43A7-8B09-D854628B7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010931"/>
            <a:ext cx="46958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06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572485-F6DC-4F88-98DD-253E28DC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OOP : Friendship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E2E9C18-E852-489E-897B-1D108CCC13CF}"/>
              </a:ext>
            </a:extLst>
          </p:cNvPr>
          <p:cNvSpPr txBox="1"/>
          <p:nvPr/>
        </p:nvSpPr>
        <p:spPr>
          <a:xfrm>
            <a:off x="6854485" y="2655055"/>
            <a:ext cx="47086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Friendship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used</a:t>
            </a:r>
            <a:r>
              <a:rPr lang="fr-FR" sz="2000" dirty="0"/>
              <a:t> to control </a:t>
            </a:r>
            <a:r>
              <a:rPr lang="fr-FR" sz="2000" dirty="0" err="1"/>
              <a:t>who</a:t>
            </a:r>
            <a:r>
              <a:rPr lang="fr-FR" sz="2000" dirty="0"/>
              <a:t>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allow</a:t>
            </a:r>
            <a:r>
              <a:rPr lang="fr-FR" sz="2000" dirty="0"/>
              <a:t> </a:t>
            </a:r>
            <a:r>
              <a:rPr lang="fr-FR" sz="2000" dirty="0" err="1"/>
              <a:t>access</a:t>
            </a:r>
            <a:r>
              <a:rPr lang="fr-FR" sz="2000" dirty="0"/>
              <a:t> to </a:t>
            </a:r>
            <a:r>
              <a:rPr lang="fr-FR" sz="2000" dirty="0" err="1"/>
              <a:t>fields</a:t>
            </a:r>
            <a:r>
              <a:rPr lang="fr-FR" sz="2000" dirty="0"/>
              <a:t> of </a:t>
            </a:r>
            <a:r>
              <a:rPr lang="fr-FR" sz="2000" dirty="0" err="1"/>
              <a:t>your</a:t>
            </a:r>
            <a:r>
              <a:rPr lang="fr-FR" sz="2000" dirty="0"/>
              <a:t> class.</a:t>
            </a:r>
          </a:p>
          <a:p>
            <a:endParaRPr lang="fr-FR" sz="2000" dirty="0"/>
          </a:p>
          <a:p>
            <a:r>
              <a:rPr lang="fr-FR" sz="2000" dirty="0"/>
              <a:t>For </a:t>
            </a:r>
            <a:r>
              <a:rPr lang="fr-FR" sz="2000" dirty="0" err="1"/>
              <a:t>example</a:t>
            </a:r>
            <a:r>
              <a:rPr lang="fr-FR" sz="2000" dirty="0"/>
              <a:t>, if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only</a:t>
            </a:r>
            <a:r>
              <a:rPr lang="fr-FR" sz="2000" dirty="0"/>
              <a:t> </a:t>
            </a:r>
            <a:r>
              <a:rPr lang="fr-FR" sz="2000" dirty="0" err="1"/>
              <a:t>need</a:t>
            </a:r>
            <a:r>
              <a:rPr lang="fr-FR" sz="2000" dirty="0"/>
              <a:t> to </a:t>
            </a:r>
            <a:r>
              <a:rPr lang="fr-FR" sz="2000" dirty="0" err="1"/>
              <a:t>print</a:t>
            </a:r>
            <a:r>
              <a:rPr lang="fr-FR" sz="2000" dirty="0"/>
              <a:t> the info of </a:t>
            </a:r>
            <a:r>
              <a:rPr lang="fr-FR" sz="2000" dirty="0" err="1"/>
              <a:t>your</a:t>
            </a:r>
            <a:r>
              <a:rPr lang="fr-FR" sz="2000" dirty="0"/>
              <a:t> </a:t>
            </a:r>
            <a:r>
              <a:rPr lang="fr-FR" sz="2000" dirty="0" err="1"/>
              <a:t>Vehicule</a:t>
            </a:r>
            <a:r>
              <a:rPr lang="fr-FR" sz="2000" dirty="0"/>
              <a:t>, </a:t>
            </a:r>
            <a:r>
              <a:rPr lang="fr-FR" sz="2000" dirty="0" err="1"/>
              <a:t>you</a:t>
            </a:r>
            <a:r>
              <a:rPr lang="fr-FR" sz="2000" dirty="0"/>
              <a:t> can </a:t>
            </a:r>
            <a:r>
              <a:rPr lang="fr-FR" sz="2000" dirty="0" err="1"/>
              <a:t>keep</a:t>
            </a:r>
            <a:r>
              <a:rPr lang="fr-FR" sz="2000" dirty="0"/>
              <a:t> the </a:t>
            </a:r>
            <a:r>
              <a:rPr lang="fr-FR" sz="2000" dirty="0" err="1"/>
              <a:t>fields</a:t>
            </a:r>
            <a:r>
              <a:rPr lang="fr-FR" sz="2000" dirty="0"/>
              <a:t> </a:t>
            </a:r>
            <a:r>
              <a:rPr lang="fr-FR" sz="2000" dirty="0" err="1"/>
              <a:t>private</a:t>
            </a:r>
            <a:r>
              <a:rPr lang="fr-FR" sz="2000" dirty="0"/>
              <a:t>, but </a:t>
            </a:r>
            <a:r>
              <a:rPr lang="fr-FR" sz="2000" dirty="0" err="1"/>
              <a:t>make</a:t>
            </a:r>
            <a:r>
              <a:rPr lang="fr-FR" sz="2000" dirty="0"/>
              <a:t> the printing </a:t>
            </a:r>
            <a:r>
              <a:rPr lang="fr-FR" sz="2000" dirty="0" err="1"/>
              <a:t>function</a:t>
            </a:r>
            <a:r>
              <a:rPr lang="fr-FR" sz="2000" dirty="0"/>
              <a:t> a </a:t>
            </a:r>
            <a:r>
              <a:rPr lang="fr-FR" sz="2000" dirty="0" err="1"/>
              <a:t>friend</a:t>
            </a:r>
            <a:r>
              <a:rPr lang="fr-FR" sz="2000" dirty="0"/>
              <a:t> of the class !</a:t>
            </a:r>
            <a:endParaRPr lang="en-US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03D2A71-A603-4792-AA0F-7B3DA7AA8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20" y="2387790"/>
            <a:ext cx="56007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45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572485-F6DC-4F88-98DD-253E28DC7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475724" cy="1492132"/>
          </a:xfrm>
        </p:spPr>
        <p:txBody>
          <a:bodyPr>
            <a:normAutofit/>
          </a:bodyPr>
          <a:lstStyle/>
          <a:p>
            <a:r>
              <a:rPr lang="en-US" sz="4400" dirty="0"/>
              <a:t>OOP : Inheritance, Masking &amp; Protected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E2E9C18-E852-489E-897B-1D108CCC13CF}"/>
              </a:ext>
            </a:extLst>
          </p:cNvPr>
          <p:cNvSpPr txBox="1"/>
          <p:nvPr/>
        </p:nvSpPr>
        <p:spPr>
          <a:xfrm>
            <a:off x="5703768" y="2030343"/>
            <a:ext cx="602363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Inheritance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a relation </a:t>
            </a:r>
            <a:r>
              <a:rPr lang="fr-FR" sz="2000" dirty="0" err="1"/>
              <a:t>between</a:t>
            </a:r>
            <a:r>
              <a:rPr lang="fr-FR" sz="2000" dirty="0"/>
              <a:t> classes, </a:t>
            </a:r>
            <a:r>
              <a:rPr lang="fr-FR" sz="2000" dirty="0" err="1"/>
              <a:t>meaning</a:t>
            </a:r>
            <a:r>
              <a:rPr lang="fr-FR" sz="2000" dirty="0"/>
              <a:t> </a:t>
            </a:r>
            <a:r>
              <a:rPr lang="fr-FR" sz="2000" dirty="0" err="1"/>
              <a:t>here</a:t>
            </a:r>
            <a:r>
              <a:rPr lang="fr-FR" sz="2000" dirty="0"/>
              <a:t> « a plane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b="1" dirty="0"/>
              <a:t>a </a:t>
            </a:r>
            <a:r>
              <a:rPr lang="fr-FR" sz="2000" b="1" dirty="0" err="1"/>
              <a:t>kind</a:t>
            </a:r>
            <a:r>
              <a:rPr lang="fr-FR" sz="2000" b="1" dirty="0"/>
              <a:t> of</a:t>
            </a:r>
            <a:r>
              <a:rPr lang="fr-FR" sz="2000" dirty="0"/>
              <a:t> </a:t>
            </a:r>
            <a:r>
              <a:rPr lang="fr-FR" sz="2000" dirty="0" err="1"/>
              <a:t>vehicule</a:t>
            </a:r>
            <a:r>
              <a:rPr lang="fr-FR" sz="2000" dirty="0"/>
              <a:t> ».</a:t>
            </a:r>
          </a:p>
          <a:p>
            <a:endParaRPr lang="fr-FR" sz="2000" dirty="0"/>
          </a:p>
          <a:p>
            <a:r>
              <a:rPr lang="fr-FR" sz="2000" dirty="0" err="1"/>
              <a:t>Inherited</a:t>
            </a:r>
            <a:r>
              <a:rPr lang="fr-FR" sz="2000" dirty="0"/>
              <a:t> classes </a:t>
            </a:r>
            <a:r>
              <a:rPr lang="fr-FR" sz="2000" dirty="0" err="1"/>
              <a:t>automatically</a:t>
            </a:r>
            <a:r>
              <a:rPr lang="fr-FR" sz="2000" dirty="0"/>
              <a:t> </a:t>
            </a:r>
            <a:r>
              <a:rPr lang="fr-FR" sz="2000" dirty="0" err="1"/>
              <a:t>keep</a:t>
            </a:r>
            <a:r>
              <a:rPr lang="fr-FR" sz="2000" dirty="0"/>
              <a:t> all </a:t>
            </a:r>
            <a:r>
              <a:rPr lang="fr-FR" sz="2000" dirty="0" err="1"/>
              <a:t>methods</a:t>
            </a:r>
            <a:r>
              <a:rPr lang="fr-FR" sz="2000" dirty="0"/>
              <a:t> and </a:t>
            </a:r>
            <a:r>
              <a:rPr lang="fr-FR" sz="2000" dirty="0" err="1"/>
              <a:t>attributes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parents. If </a:t>
            </a:r>
            <a:r>
              <a:rPr lang="fr-FR" sz="2000" dirty="0" err="1"/>
              <a:t>they</a:t>
            </a:r>
            <a:r>
              <a:rPr lang="fr-FR" sz="2000" dirty="0"/>
              <a:t> </a:t>
            </a:r>
            <a:r>
              <a:rPr lang="fr-FR" sz="2000" dirty="0" err="1"/>
              <a:t>want</a:t>
            </a:r>
            <a:r>
              <a:rPr lang="fr-FR" sz="2000" dirty="0"/>
              <a:t>, to </a:t>
            </a:r>
            <a:r>
              <a:rPr lang="fr-FR" sz="2000" dirty="0" err="1"/>
              <a:t>customize</a:t>
            </a:r>
            <a:r>
              <a:rPr lang="fr-FR" sz="2000" dirty="0"/>
              <a:t> a parent </a:t>
            </a:r>
            <a:r>
              <a:rPr lang="fr-FR" sz="2000" dirty="0" err="1"/>
              <a:t>method</a:t>
            </a:r>
            <a:r>
              <a:rPr lang="fr-FR" sz="2000" dirty="0"/>
              <a:t>, </a:t>
            </a:r>
            <a:r>
              <a:rPr lang="fr-FR" sz="2000" dirty="0" err="1"/>
              <a:t>they</a:t>
            </a:r>
            <a:r>
              <a:rPr lang="fr-FR" sz="2000" dirty="0"/>
              <a:t> can </a:t>
            </a:r>
            <a:r>
              <a:rPr lang="fr-FR" sz="2000" b="1" dirty="0" err="1"/>
              <a:t>mask</a:t>
            </a:r>
            <a:r>
              <a:rPr lang="fr-FR" sz="2000" dirty="0"/>
              <a:t> </a:t>
            </a:r>
            <a:r>
              <a:rPr lang="fr-FR" sz="2000" dirty="0" err="1"/>
              <a:t>it</a:t>
            </a:r>
            <a:r>
              <a:rPr lang="fr-FR" sz="2000" dirty="0"/>
              <a:t>.</a:t>
            </a:r>
          </a:p>
          <a:p>
            <a:endParaRPr lang="fr-FR" sz="2000" dirty="0"/>
          </a:p>
          <a:p>
            <a:r>
              <a:rPr lang="fr-FR" sz="2000" dirty="0" err="1"/>
              <a:t>We</a:t>
            </a:r>
            <a:r>
              <a:rPr lang="fr-FR" sz="2000" dirty="0"/>
              <a:t> have to change the </a:t>
            </a:r>
            <a:r>
              <a:rPr lang="fr-FR" sz="2000" dirty="0" err="1"/>
              <a:t>Vehicule</a:t>
            </a:r>
            <a:r>
              <a:rPr lang="fr-FR" sz="2000" dirty="0"/>
              <a:t> </a:t>
            </a:r>
            <a:r>
              <a:rPr lang="fr-FR" sz="2000" dirty="0" err="1"/>
              <a:t>attributes</a:t>
            </a:r>
            <a:r>
              <a:rPr lang="fr-FR" sz="2000" dirty="0"/>
              <a:t>’ </a:t>
            </a:r>
            <a:r>
              <a:rPr lang="fr-FR" sz="2000" dirty="0" err="1"/>
              <a:t>visibility</a:t>
            </a:r>
            <a:r>
              <a:rPr lang="fr-FR" sz="2000" dirty="0"/>
              <a:t> : if </a:t>
            </a:r>
            <a:r>
              <a:rPr lang="fr-FR" sz="2000" dirty="0" err="1"/>
              <a:t>it</a:t>
            </a:r>
            <a:r>
              <a:rPr lang="fr-FR" sz="2000" dirty="0"/>
              <a:t> </a:t>
            </a:r>
            <a:r>
              <a:rPr lang="fr-FR" sz="2000" dirty="0" err="1"/>
              <a:t>remained</a:t>
            </a:r>
            <a:r>
              <a:rPr lang="fr-FR" sz="2000" dirty="0"/>
              <a:t> </a:t>
            </a:r>
            <a:r>
              <a:rPr lang="fr-FR" sz="2000" dirty="0" err="1"/>
              <a:t>private</a:t>
            </a:r>
            <a:r>
              <a:rPr lang="fr-FR" sz="2000" dirty="0"/>
              <a:t>, </a:t>
            </a:r>
            <a:r>
              <a:rPr lang="fr-FR" sz="2000" dirty="0" err="1"/>
              <a:t>even</a:t>
            </a:r>
            <a:r>
              <a:rPr lang="fr-FR" sz="2000" dirty="0"/>
              <a:t> the </a:t>
            </a:r>
            <a:r>
              <a:rPr lang="fr-FR" sz="2000" dirty="0" err="1"/>
              <a:t>child</a:t>
            </a:r>
            <a:r>
              <a:rPr lang="fr-FR" sz="2000" dirty="0"/>
              <a:t> class Plane </a:t>
            </a:r>
            <a:r>
              <a:rPr lang="fr-FR" sz="2000" dirty="0" err="1"/>
              <a:t>wouldn’t</a:t>
            </a:r>
            <a:r>
              <a:rPr lang="fr-FR" sz="2000" dirty="0"/>
              <a:t> have has </a:t>
            </a:r>
            <a:r>
              <a:rPr lang="fr-FR" sz="2000" dirty="0" err="1"/>
              <a:t>access</a:t>
            </a:r>
            <a:r>
              <a:rPr lang="fr-FR" sz="2000" dirty="0"/>
              <a:t> to </a:t>
            </a:r>
            <a:r>
              <a:rPr lang="fr-FR" sz="2000" dirty="0" err="1"/>
              <a:t>them</a:t>
            </a:r>
            <a:r>
              <a:rPr lang="fr-FR" sz="2000" dirty="0"/>
              <a:t>. </a:t>
            </a:r>
            <a:r>
              <a:rPr lang="fr-FR" sz="2000" dirty="0" err="1"/>
              <a:t>We</a:t>
            </a:r>
            <a:r>
              <a:rPr lang="fr-FR" sz="2000" dirty="0"/>
              <a:t> use the </a:t>
            </a:r>
            <a:r>
              <a:rPr lang="fr-FR" sz="2000" b="1" dirty="0" err="1"/>
              <a:t>protected</a:t>
            </a:r>
            <a:r>
              <a:rPr lang="fr-FR" sz="2000" dirty="0"/>
              <a:t> </a:t>
            </a:r>
            <a:r>
              <a:rPr lang="fr-FR" sz="2000" dirty="0" err="1"/>
              <a:t>visibility</a:t>
            </a:r>
            <a:r>
              <a:rPr lang="fr-FR" sz="2000" dirty="0"/>
              <a:t> for </a:t>
            </a:r>
            <a:r>
              <a:rPr lang="fr-FR" sz="2000" dirty="0" err="1"/>
              <a:t>that</a:t>
            </a:r>
            <a:r>
              <a:rPr lang="fr-FR" sz="2000" dirty="0"/>
              <a:t>.</a:t>
            </a:r>
            <a:endParaRPr lang="en-US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914D1FC-099B-4686-B6B1-6FFF00A2E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74" y="1170636"/>
            <a:ext cx="3261643" cy="259864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46404E7-D2F8-490E-AD41-E3D1E477B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174" y="3849463"/>
            <a:ext cx="4480948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81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572485-F6DC-4F88-98DD-253E28DC7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475724" cy="1492132"/>
          </a:xfrm>
        </p:spPr>
        <p:txBody>
          <a:bodyPr>
            <a:normAutofit/>
          </a:bodyPr>
          <a:lstStyle/>
          <a:p>
            <a:r>
              <a:rPr lang="en-US" sz="4400" dirty="0"/>
              <a:t>OOP : Operator Overloading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9858574-FE12-417D-A316-3FC278E01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627" y="1227201"/>
            <a:ext cx="5828745" cy="547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65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36814A-3F16-4F47-A8A9-F8BF1DBC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err="1"/>
              <a:t>Practise</a:t>
            </a:r>
            <a:r>
              <a:rPr lang="fr-FR" sz="4400" dirty="0"/>
              <a:t> : </a:t>
            </a:r>
            <a:r>
              <a:rPr lang="fr-FR" sz="4400" dirty="0" err="1"/>
              <a:t>Calendar</a:t>
            </a:r>
            <a:r>
              <a:rPr lang="fr-FR" sz="4400" dirty="0"/>
              <a:t> &amp; Contacts</a:t>
            </a:r>
            <a:endParaRPr lang="en-US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809F42-EC91-4C01-9A2A-208688672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err="1"/>
              <a:t>Make</a:t>
            </a:r>
            <a:r>
              <a:rPr lang="fr-FR" sz="2400" dirty="0"/>
              <a:t> a </a:t>
            </a:r>
            <a:r>
              <a:rPr lang="fr-FR" sz="2400" dirty="0" err="1"/>
              <a:t>calendar</a:t>
            </a:r>
            <a:r>
              <a:rPr lang="fr-FR" sz="2400" dirty="0"/>
              <a:t> app ! You must </a:t>
            </a:r>
            <a:r>
              <a:rPr lang="fr-FR" sz="2400" dirty="0" err="1"/>
              <a:t>be</a:t>
            </a:r>
            <a:r>
              <a:rPr lang="fr-FR" sz="2400" dirty="0"/>
              <a:t> able to </a:t>
            </a:r>
            <a:r>
              <a:rPr lang="fr-FR" sz="2400" dirty="0" err="1"/>
              <a:t>add</a:t>
            </a:r>
            <a:r>
              <a:rPr lang="fr-FR" sz="2400" dirty="0"/>
              <a:t> </a:t>
            </a:r>
            <a:r>
              <a:rPr lang="fr-FR" sz="2400" dirty="0" err="1"/>
              <a:t>appointments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a </a:t>
            </a:r>
            <a:r>
              <a:rPr lang="fr-FR" sz="2400" dirty="0" err="1"/>
              <a:t>name</a:t>
            </a:r>
            <a:r>
              <a:rPr lang="fr-FR" sz="2400" dirty="0"/>
              <a:t>, a description and a date.</a:t>
            </a:r>
          </a:p>
          <a:p>
            <a:r>
              <a:rPr lang="fr-FR" sz="2400" dirty="0" err="1"/>
              <a:t>Make</a:t>
            </a:r>
            <a:r>
              <a:rPr lang="fr-FR" sz="2400" dirty="0"/>
              <a:t> a contact </a:t>
            </a:r>
            <a:r>
              <a:rPr lang="fr-FR" sz="2400" dirty="0" err="1"/>
              <a:t>list</a:t>
            </a:r>
            <a:r>
              <a:rPr lang="fr-FR" sz="2400" dirty="0"/>
              <a:t> app ! Contacts have a </a:t>
            </a:r>
            <a:r>
              <a:rPr lang="fr-FR" sz="2400" dirty="0" err="1"/>
              <a:t>name</a:t>
            </a:r>
            <a:r>
              <a:rPr lang="fr-FR" sz="2400" dirty="0"/>
              <a:t>, a </a:t>
            </a:r>
            <a:r>
              <a:rPr lang="fr-FR" sz="2400" dirty="0" err="1"/>
              <a:t>telephone</a:t>
            </a:r>
            <a:r>
              <a:rPr lang="fr-FR" sz="2400" dirty="0"/>
              <a:t> </a:t>
            </a:r>
            <a:r>
              <a:rPr lang="fr-FR" sz="2400" dirty="0" err="1"/>
              <a:t>number</a:t>
            </a:r>
            <a:r>
              <a:rPr lang="fr-FR" sz="2400" dirty="0"/>
              <a:t>, an email </a:t>
            </a:r>
            <a:r>
              <a:rPr lang="fr-FR" sz="2400" dirty="0" err="1"/>
              <a:t>address</a:t>
            </a:r>
            <a:r>
              <a:rPr lang="fr-FR" sz="2400" dirty="0"/>
              <a:t> and a place of living.</a:t>
            </a:r>
          </a:p>
          <a:p>
            <a:r>
              <a:rPr lang="fr-FR" sz="2400" dirty="0"/>
              <a:t>Don’t </a:t>
            </a:r>
            <a:r>
              <a:rPr lang="fr-FR" sz="2400" dirty="0" err="1"/>
              <a:t>forget</a:t>
            </a:r>
            <a:r>
              <a:rPr lang="fr-FR" sz="2400" dirty="0"/>
              <a:t> to use Git for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creations</a:t>
            </a:r>
            <a:r>
              <a:rPr lang="fr-FR" sz="2400" dirty="0"/>
              <a:t> 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1351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61D984-3A06-4232-B86B-3A129CC7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Compilation : Headers vs source</a:t>
            </a:r>
            <a:endParaRPr lang="en-US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ABA2DD-DA7F-4D53-9F1A-A406B37CD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2286001"/>
            <a:ext cx="10404703" cy="3593591"/>
          </a:xfrm>
        </p:spPr>
        <p:txBody>
          <a:bodyPr>
            <a:normAutofit/>
          </a:bodyPr>
          <a:lstStyle/>
          <a:p>
            <a:r>
              <a:rPr lang="fr-FR" sz="2400" dirty="0"/>
              <a:t>You can split </a:t>
            </a:r>
            <a:r>
              <a:rPr lang="fr-FR" sz="2400" dirty="0" err="1"/>
              <a:t>your</a:t>
            </a:r>
            <a:r>
              <a:rPr lang="fr-FR" sz="2400" dirty="0"/>
              <a:t> code in multiple files !</a:t>
            </a:r>
          </a:p>
          <a:p>
            <a:r>
              <a:rPr lang="fr-FR" sz="2400" dirty="0"/>
              <a:t>In C++, </a:t>
            </a:r>
            <a:r>
              <a:rPr lang="fr-FR" sz="2400" dirty="0" err="1"/>
              <a:t>there</a:t>
            </a:r>
            <a:r>
              <a:rPr lang="fr-FR" sz="2400" dirty="0"/>
              <a:t> are </a:t>
            </a:r>
            <a:r>
              <a:rPr lang="fr-FR" sz="2400" dirty="0" err="1"/>
              <a:t>two</a:t>
            </a:r>
            <a:r>
              <a:rPr lang="fr-FR" sz="2400" dirty="0"/>
              <a:t> types of files : the </a:t>
            </a:r>
            <a:r>
              <a:rPr lang="fr-FR" sz="2400" b="1" dirty="0"/>
              <a:t>header</a:t>
            </a:r>
            <a:r>
              <a:rPr lang="fr-FR" sz="2400" dirty="0"/>
              <a:t> files and the </a:t>
            </a:r>
            <a:r>
              <a:rPr lang="fr-FR" sz="2400" b="1" dirty="0"/>
              <a:t>source</a:t>
            </a:r>
            <a:r>
              <a:rPr lang="fr-FR" sz="2400" dirty="0"/>
              <a:t> files.</a:t>
            </a:r>
          </a:p>
          <a:p>
            <a:pPr lvl="1"/>
            <a:r>
              <a:rPr lang="fr-FR" sz="2200" dirty="0"/>
              <a:t>Source files </a:t>
            </a:r>
            <a:r>
              <a:rPr lang="fr-FR" sz="2200" dirty="0" err="1"/>
              <a:t>contain</a:t>
            </a:r>
            <a:r>
              <a:rPr lang="fr-FR" sz="2200" dirty="0"/>
              <a:t> the </a:t>
            </a:r>
            <a:r>
              <a:rPr lang="fr-FR" sz="2200" dirty="0" err="1"/>
              <a:t>functions</a:t>
            </a:r>
            <a:r>
              <a:rPr lang="fr-FR" sz="2200" dirty="0"/>
              <a:t>’ code : </a:t>
            </a:r>
            <a:r>
              <a:rPr lang="fr-FR" sz="2200" dirty="0" err="1"/>
              <a:t>their</a:t>
            </a:r>
            <a:r>
              <a:rPr lang="fr-FR" sz="2200" dirty="0"/>
              <a:t> </a:t>
            </a:r>
            <a:r>
              <a:rPr lang="fr-FR" sz="2200" b="1" dirty="0" err="1"/>
              <a:t>definitions</a:t>
            </a:r>
            <a:r>
              <a:rPr lang="fr-FR" sz="2200" dirty="0"/>
              <a:t>.</a:t>
            </a:r>
          </a:p>
          <a:p>
            <a:pPr lvl="1"/>
            <a:r>
              <a:rPr lang="fr-FR" sz="2200" dirty="0"/>
              <a:t>Header files </a:t>
            </a:r>
            <a:r>
              <a:rPr lang="fr-FR" sz="2200" dirty="0" err="1"/>
              <a:t>contain</a:t>
            </a:r>
            <a:r>
              <a:rPr lang="fr-FR" sz="2200" dirty="0"/>
              <a:t> the </a:t>
            </a:r>
            <a:r>
              <a:rPr lang="fr-FR" sz="2200" dirty="0" err="1"/>
              <a:t>functions</a:t>
            </a:r>
            <a:r>
              <a:rPr lang="fr-FR" sz="2200" dirty="0"/>
              <a:t>’ </a:t>
            </a:r>
            <a:r>
              <a:rPr lang="fr-FR" sz="2200" b="1" dirty="0" err="1"/>
              <a:t>forward</a:t>
            </a:r>
            <a:r>
              <a:rPr lang="fr-FR" sz="2200" b="1" dirty="0"/>
              <a:t> </a:t>
            </a:r>
            <a:r>
              <a:rPr lang="fr-FR" sz="2200" b="1" dirty="0" err="1"/>
              <a:t>declarations</a:t>
            </a:r>
            <a:r>
              <a:rPr lang="fr-FR" sz="2200" dirty="0"/>
              <a:t> and the classes </a:t>
            </a:r>
            <a:r>
              <a:rPr lang="fr-FR" sz="2200" dirty="0" err="1"/>
              <a:t>definitions</a:t>
            </a:r>
            <a:r>
              <a:rPr lang="fr-FR" sz="2200" dirty="0"/>
              <a:t>.</a:t>
            </a:r>
          </a:p>
          <a:p>
            <a:r>
              <a:rPr lang="fr-FR" sz="2400" dirty="0"/>
              <a:t>Source files do not know of the existence of the </a:t>
            </a:r>
            <a:r>
              <a:rPr lang="fr-FR" sz="2400" dirty="0" err="1"/>
              <a:t>other</a:t>
            </a:r>
            <a:r>
              <a:rPr lang="fr-FR" sz="2400" dirty="0"/>
              <a:t> source files : for one part of the code to </a:t>
            </a:r>
            <a:r>
              <a:rPr lang="fr-FR" sz="2400" dirty="0" err="1"/>
              <a:t>acknowledge</a:t>
            </a:r>
            <a:r>
              <a:rPr lang="fr-FR" sz="2400" dirty="0"/>
              <a:t> </a:t>
            </a:r>
            <a:r>
              <a:rPr lang="fr-FR" sz="2400" dirty="0" err="1"/>
              <a:t>another</a:t>
            </a:r>
            <a:r>
              <a:rPr lang="fr-FR" sz="2400" dirty="0"/>
              <a:t> </a:t>
            </a:r>
            <a:r>
              <a:rPr lang="fr-FR" sz="2400" dirty="0" err="1"/>
              <a:t>part’s</a:t>
            </a:r>
            <a:r>
              <a:rPr lang="fr-FR" sz="2400" dirty="0"/>
              <a:t> existence, </a:t>
            </a:r>
            <a:r>
              <a:rPr lang="fr-FR" sz="2400" dirty="0" err="1"/>
              <a:t>we</a:t>
            </a:r>
            <a:r>
              <a:rPr lang="fr-FR" sz="2400" dirty="0"/>
              <a:t> have to </a:t>
            </a:r>
            <a:r>
              <a:rPr lang="fr-FR" sz="2400" b="1" dirty="0" err="1"/>
              <a:t>include</a:t>
            </a:r>
            <a:r>
              <a:rPr lang="fr-FR" sz="2400" dirty="0"/>
              <a:t> the </a:t>
            </a:r>
            <a:r>
              <a:rPr lang="fr-FR" sz="2400" dirty="0" err="1"/>
              <a:t>other</a:t>
            </a:r>
            <a:r>
              <a:rPr lang="fr-FR" sz="2400" dirty="0"/>
              <a:t> </a:t>
            </a:r>
            <a:r>
              <a:rPr lang="fr-FR" sz="2400" dirty="0" err="1"/>
              <a:t>part’s</a:t>
            </a:r>
            <a:r>
              <a:rPr lang="fr-FR" sz="2400" dirty="0"/>
              <a:t> header.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8599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61D984-3A06-4232-B86B-3A129CC7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Compilation : Headers vs source</a:t>
            </a:r>
            <a:endParaRPr lang="en-US" sz="4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54058B-43CD-4965-8712-83C2D2557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593607"/>
            <a:ext cx="4483297" cy="257084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2DBE361-0BC4-4A8E-ABCF-6FCF52D75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073" y="2593607"/>
            <a:ext cx="5069927" cy="226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52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61D984-3A06-4232-B86B-3A129CC7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Compilation : The </a:t>
            </a:r>
            <a:r>
              <a:rPr lang="fr-FR" sz="4400" dirty="0" err="1"/>
              <a:t>preprocessor</a:t>
            </a:r>
            <a:endParaRPr lang="en-US" sz="4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2F81CC6-6669-427A-B44C-4D2F4B9B2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568" y="1152525"/>
            <a:ext cx="5222864" cy="532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63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61D984-3A06-4232-B86B-3A129CC7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err="1"/>
              <a:t>Cmake</a:t>
            </a:r>
            <a:r>
              <a:rPr lang="fr-FR" sz="4400" dirty="0"/>
              <a:t> : </a:t>
            </a:r>
            <a:r>
              <a:rPr lang="fr-FR" sz="4400" dirty="0" err="1"/>
              <a:t>Organize</a:t>
            </a:r>
            <a:r>
              <a:rPr lang="fr-FR" sz="4400" dirty="0"/>
              <a:t> </a:t>
            </a:r>
            <a:r>
              <a:rPr lang="fr-FR" sz="4400" dirty="0" err="1"/>
              <a:t>your</a:t>
            </a:r>
            <a:r>
              <a:rPr lang="fr-FR" sz="4400" dirty="0"/>
              <a:t> source files !</a:t>
            </a:r>
            <a:endParaRPr lang="en-US" sz="4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6A05370-8BBB-4B92-9410-1FCF6F86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244" y="1681525"/>
            <a:ext cx="5258632" cy="419541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330C02C-B302-4F71-9BCF-62296A81F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124" y="2136003"/>
            <a:ext cx="2681056" cy="328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672F22-6150-48DB-9798-131F6426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SUMMARY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DD3E5D-8C41-4B25-B985-7DE44551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14827"/>
            <a:ext cx="10178322" cy="4228346"/>
          </a:xfrm>
        </p:spPr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sz="1800" dirty="0"/>
              <a:t>Git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/>
              <a:t>A </a:t>
            </a:r>
            <a:r>
              <a:rPr lang="fr-FR" dirty="0" err="1"/>
              <a:t>distributed</a:t>
            </a:r>
            <a:r>
              <a:rPr lang="fr-FR" dirty="0"/>
              <a:t> VCS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/>
              <a:t>Save </a:t>
            </a:r>
            <a:r>
              <a:rPr lang="fr-FR" dirty="0" err="1"/>
              <a:t>your</a:t>
            </a:r>
            <a:r>
              <a:rPr lang="fr-FR" dirty="0"/>
              <a:t> changes in 3 </a:t>
            </a:r>
            <a:r>
              <a:rPr lang="fr-FR" dirty="0" err="1"/>
              <a:t>steps</a:t>
            </a:r>
            <a:endParaRPr lang="fr-FR" dirty="0"/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/>
              <a:t>Branches &amp; Pull </a:t>
            </a:r>
            <a:r>
              <a:rPr lang="fr-FR" dirty="0" err="1"/>
              <a:t>Requests</a:t>
            </a:r>
            <a:endParaRPr lang="fr-FR" dirty="0"/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/>
              <a:t>More </a:t>
            </a:r>
            <a:r>
              <a:rPr lang="fr-FR" dirty="0" err="1"/>
              <a:t>useful</a:t>
            </a:r>
            <a:r>
              <a:rPr lang="fr-FR" dirty="0"/>
              <a:t> </a:t>
            </a:r>
            <a:r>
              <a:rPr lang="fr-FR" dirty="0" err="1"/>
              <a:t>stuff</a:t>
            </a:r>
            <a:endParaRPr lang="fr-FR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sz="1800" dirty="0"/>
              <a:t>OOP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/>
              <a:t>Classes and instances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/>
              <a:t>Methods and </a:t>
            </a:r>
            <a:r>
              <a:rPr lang="fr-FR" dirty="0" err="1"/>
              <a:t>attributes</a:t>
            </a:r>
            <a:endParaRPr lang="fr-FR" dirty="0"/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 err="1"/>
              <a:t>Constructors</a:t>
            </a:r>
            <a:endParaRPr lang="fr-FR" dirty="0"/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 err="1"/>
              <a:t>Visibility</a:t>
            </a:r>
            <a:r>
              <a:rPr lang="fr-FR" dirty="0"/>
              <a:t> &amp; </a:t>
            </a:r>
            <a:r>
              <a:rPr lang="fr-FR" dirty="0" err="1"/>
              <a:t>Friendship</a:t>
            </a:r>
            <a:endParaRPr lang="fr-FR" dirty="0"/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 err="1"/>
              <a:t>Inheritance</a:t>
            </a:r>
            <a:r>
              <a:rPr lang="fr-FR" dirty="0"/>
              <a:t> &amp; </a:t>
            </a:r>
            <a:r>
              <a:rPr lang="fr-FR" dirty="0" err="1"/>
              <a:t>Masking</a:t>
            </a:r>
            <a:endParaRPr lang="fr-FR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sz="1800" dirty="0"/>
              <a:t>Compilation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/>
              <a:t>Headers vs. Source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/>
              <a:t>The </a:t>
            </a:r>
            <a:r>
              <a:rPr lang="fr-FR" dirty="0" err="1"/>
              <a:t>preprocessor</a:t>
            </a:r>
            <a:endParaRPr lang="fr-FR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sz="1800" dirty="0" err="1"/>
              <a:t>CMake</a:t>
            </a:r>
            <a:endParaRPr lang="fr-FR" sz="1800" dirty="0"/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 err="1"/>
              <a:t>Organize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source files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Cmake</a:t>
            </a:r>
            <a:endParaRPr lang="fr-FR" dirty="0"/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/>
              <a:t>Use </a:t>
            </a:r>
            <a:r>
              <a:rPr lang="fr-FR" dirty="0" err="1"/>
              <a:t>dependencies</a:t>
            </a:r>
            <a:endParaRPr lang="fr-FR" dirty="0"/>
          </a:p>
          <a:p>
            <a:pPr>
              <a:spcBef>
                <a:spcPts val="0"/>
              </a:spcBef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1143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634F84-60BD-44A8-A4F5-3F05B865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Git : a </a:t>
            </a:r>
            <a:r>
              <a:rPr lang="fr-FR" sz="4400" dirty="0" err="1"/>
              <a:t>distributed</a:t>
            </a:r>
            <a:r>
              <a:rPr lang="fr-FR" sz="4400" dirty="0"/>
              <a:t> VCS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74A8203-EDB8-4C9C-984B-2C476999C6AA}"/>
              </a:ext>
            </a:extLst>
          </p:cNvPr>
          <p:cNvSpPr txBox="1"/>
          <p:nvPr/>
        </p:nvSpPr>
        <p:spPr>
          <a:xfrm>
            <a:off x="2112885" y="2530136"/>
            <a:ext cx="78389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Distributed ≠ </a:t>
            </a:r>
            <a:r>
              <a:rPr lang="fr-FR" sz="2400" dirty="0" err="1"/>
              <a:t>Centralized</a:t>
            </a:r>
            <a:r>
              <a:rPr lang="fr-FR" sz="2400" dirty="0"/>
              <a:t> : </a:t>
            </a:r>
            <a:r>
              <a:rPr lang="fr-FR" sz="2400" dirty="0" err="1"/>
              <a:t>with</a:t>
            </a:r>
            <a:r>
              <a:rPr lang="fr-FR" sz="2400" dirty="0"/>
              <a:t> Git </a:t>
            </a:r>
            <a:r>
              <a:rPr lang="fr-FR" sz="2400" dirty="0" err="1"/>
              <a:t>everyone</a:t>
            </a:r>
            <a:r>
              <a:rPr lang="fr-FR" sz="2400" dirty="0"/>
              <a:t> has the </a:t>
            </a:r>
            <a:r>
              <a:rPr lang="fr-FR" sz="2400" dirty="0" err="1"/>
              <a:t>whole</a:t>
            </a:r>
            <a:r>
              <a:rPr lang="fr-FR" sz="2400" dirty="0"/>
              <a:t> file </a:t>
            </a:r>
            <a:r>
              <a:rPr lang="fr-FR" sz="2400" dirty="0" err="1"/>
              <a:t>history</a:t>
            </a:r>
            <a:r>
              <a:rPr lang="fr-FR" sz="2400" dirty="0"/>
              <a:t>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The server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only</a:t>
            </a:r>
            <a:r>
              <a:rPr lang="fr-FR" sz="2400" dirty="0"/>
              <a:t> </a:t>
            </a:r>
            <a:r>
              <a:rPr lang="fr-FR" sz="2400" dirty="0" err="1"/>
              <a:t>used</a:t>
            </a:r>
            <a:r>
              <a:rPr lang="fr-FR" sz="2400" dirty="0"/>
              <a:t> to </a:t>
            </a:r>
            <a:r>
              <a:rPr lang="fr-FR" sz="2400" dirty="0" err="1"/>
              <a:t>facilitate</a:t>
            </a:r>
            <a:r>
              <a:rPr lang="fr-FR" sz="2400" dirty="0"/>
              <a:t> file sharing but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totally</a:t>
            </a:r>
            <a:r>
              <a:rPr lang="fr-FR" sz="2400" dirty="0"/>
              <a:t> </a:t>
            </a:r>
            <a:r>
              <a:rPr lang="fr-FR" sz="2400" dirty="0" err="1"/>
              <a:t>optional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You can use Git </a:t>
            </a:r>
            <a:r>
              <a:rPr lang="fr-FR" sz="2400" dirty="0" err="1"/>
              <a:t>entirely</a:t>
            </a:r>
            <a:r>
              <a:rPr lang="fr-FR" sz="2400" dirty="0"/>
              <a:t> in local, </a:t>
            </a:r>
            <a:r>
              <a:rPr lang="fr-FR" sz="2400" dirty="0" err="1"/>
              <a:t>just</a:t>
            </a:r>
            <a:r>
              <a:rPr lang="fr-FR" sz="2400" dirty="0"/>
              <a:t> by </a:t>
            </a:r>
            <a:r>
              <a:rPr lang="fr-FR" sz="2400" dirty="0" err="1"/>
              <a:t>yourself</a:t>
            </a:r>
            <a:r>
              <a:rPr lang="fr-FR" sz="2400" dirty="0"/>
              <a:t> ! </a:t>
            </a:r>
            <a:r>
              <a:rPr lang="fr-FR" sz="2400" dirty="0" err="1"/>
              <a:t>It’s</a:t>
            </a:r>
            <a:r>
              <a:rPr lang="fr-FR" sz="2400" dirty="0"/>
              <a:t> </a:t>
            </a:r>
            <a:r>
              <a:rPr lang="fr-FR" sz="2400" dirty="0" err="1"/>
              <a:t>actually</a:t>
            </a:r>
            <a:r>
              <a:rPr lang="fr-FR" sz="2400" dirty="0"/>
              <a:t> a </a:t>
            </a:r>
            <a:r>
              <a:rPr lang="fr-FR" sz="2400" dirty="0" err="1"/>
              <a:t>great</a:t>
            </a:r>
            <a:r>
              <a:rPr lang="fr-FR" sz="2400" dirty="0"/>
              <a:t> </a:t>
            </a:r>
            <a:r>
              <a:rPr lang="fr-FR" sz="2400" dirty="0" err="1"/>
              <a:t>idea</a:t>
            </a:r>
            <a:r>
              <a:rPr lang="fr-FR" sz="2400" dirty="0"/>
              <a:t> ^^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775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A23130-6F76-407B-958C-64747444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Git : Save </a:t>
            </a:r>
            <a:r>
              <a:rPr lang="fr-FR" sz="4400" dirty="0" err="1"/>
              <a:t>your</a:t>
            </a:r>
            <a:r>
              <a:rPr lang="fr-FR" sz="4400" dirty="0"/>
              <a:t> changes in 3 </a:t>
            </a:r>
            <a:r>
              <a:rPr lang="fr-FR" sz="4400" dirty="0" err="1"/>
              <a:t>steps</a:t>
            </a:r>
            <a:r>
              <a:rPr lang="fr-FR" sz="4400" dirty="0"/>
              <a:t>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9BB9F9-7D37-498E-875B-5A6EF4C39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42369"/>
            <a:ext cx="10178322" cy="48332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want</a:t>
            </a:r>
            <a:r>
              <a:rPr lang="fr-FR" sz="2400" dirty="0"/>
              <a:t> to </a:t>
            </a:r>
            <a:r>
              <a:rPr lang="fr-FR" sz="2400" dirty="0" err="1"/>
              <a:t>make</a:t>
            </a:r>
            <a:r>
              <a:rPr lang="fr-FR" sz="2400" dirty="0"/>
              <a:t> changes to a file, </a:t>
            </a:r>
            <a:r>
              <a:rPr lang="fr-FR" sz="2400" dirty="0" err="1"/>
              <a:t>you</a:t>
            </a:r>
            <a:r>
              <a:rPr lang="fr-FR" sz="2400" dirty="0"/>
              <a:t> first have to </a:t>
            </a:r>
            <a:r>
              <a:rPr lang="fr-FR" sz="2400" b="1" dirty="0" err="1"/>
              <a:t>add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to the index. Files not in the index are not </a:t>
            </a:r>
            <a:r>
              <a:rPr lang="fr-FR" sz="2400" dirty="0" err="1"/>
              <a:t>tracked</a:t>
            </a:r>
            <a:r>
              <a:rPr lang="fr-FR" sz="2400" dirty="0"/>
              <a:t> by Git.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have </a:t>
            </a:r>
            <a:r>
              <a:rPr lang="fr-FR" sz="2400" dirty="0" err="1"/>
              <a:t>finished</a:t>
            </a:r>
            <a:r>
              <a:rPr lang="fr-FR" sz="2400" dirty="0"/>
              <a:t> </a:t>
            </a:r>
            <a:r>
              <a:rPr lang="fr-FR" sz="2400" dirty="0" err="1"/>
              <a:t>your</a:t>
            </a:r>
            <a:r>
              <a:rPr lang="fr-FR" sz="2400" dirty="0"/>
              <a:t> changes on all the </a:t>
            </a:r>
            <a:r>
              <a:rPr lang="fr-FR" sz="2400" dirty="0" err="1"/>
              <a:t>added</a:t>
            </a:r>
            <a:r>
              <a:rPr lang="fr-FR" sz="2400" dirty="0"/>
              <a:t> files,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b="1" dirty="0"/>
              <a:t>commit</a:t>
            </a:r>
            <a:r>
              <a:rPr lang="fr-FR" sz="2400" dirty="0"/>
              <a:t> </a:t>
            </a:r>
            <a:r>
              <a:rPr lang="fr-FR" sz="2400" dirty="0" err="1"/>
              <a:t>them</a:t>
            </a:r>
            <a:r>
              <a:rPr lang="fr-FR" sz="2400" dirty="0"/>
              <a:t>. Don’t </a:t>
            </a:r>
            <a:r>
              <a:rPr lang="fr-FR" sz="2400" dirty="0" err="1"/>
              <a:t>forget</a:t>
            </a:r>
            <a:r>
              <a:rPr lang="fr-FR" sz="2400" dirty="0"/>
              <a:t> to </a:t>
            </a:r>
            <a:r>
              <a:rPr lang="fr-FR" sz="2400" dirty="0" err="1"/>
              <a:t>attach</a:t>
            </a:r>
            <a:r>
              <a:rPr lang="fr-FR" sz="2400" dirty="0"/>
              <a:t> a message </a:t>
            </a:r>
            <a:r>
              <a:rPr lang="fr-FR" sz="2400" dirty="0" err="1"/>
              <a:t>telling</a:t>
            </a:r>
            <a:r>
              <a:rPr lang="fr-FR" sz="2400" dirty="0"/>
              <a:t> </a:t>
            </a:r>
            <a:r>
              <a:rPr lang="fr-FR" sz="2400" dirty="0" err="1"/>
              <a:t>what</a:t>
            </a:r>
            <a:r>
              <a:rPr lang="fr-FR" sz="2400" dirty="0"/>
              <a:t> the changes do!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Git </a:t>
            </a:r>
            <a:r>
              <a:rPr lang="fr-FR" sz="2400" dirty="0" err="1"/>
              <a:t>is</a:t>
            </a:r>
            <a:r>
              <a:rPr lang="fr-FR" sz="2400" dirty="0"/>
              <a:t> a </a:t>
            </a:r>
            <a:r>
              <a:rPr lang="fr-FR" sz="2400" dirty="0" err="1"/>
              <a:t>distributed</a:t>
            </a:r>
            <a:r>
              <a:rPr lang="fr-FR" sz="2400" dirty="0"/>
              <a:t> system, </a:t>
            </a:r>
            <a:r>
              <a:rPr lang="fr-FR" sz="2400" dirty="0" err="1"/>
              <a:t>so</a:t>
            </a:r>
            <a:r>
              <a:rPr lang="fr-FR" sz="2400" dirty="0"/>
              <a:t> for </a:t>
            </a:r>
            <a:r>
              <a:rPr lang="fr-FR" sz="2400" dirty="0" err="1"/>
              <a:t>now</a:t>
            </a:r>
            <a:r>
              <a:rPr lang="fr-FR" sz="2400" dirty="0"/>
              <a:t> </a:t>
            </a:r>
            <a:r>
              <a:rPr lang="fr-FR" sz="2400" dirty="0" err="1"/>
              <a:t>everything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local to </a:t>
            </a:r>
            <a:r>
              <a:rPr lang="fr-FR" sz="2400" dirty="0" err="1"/>
              <a:t>your</a:t>
            </a:r>
            <a:r>
              <a:rPr lang="fr-FR" sz="2400" dirty="0"/>
              <a:t> computer. If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want</a:t>
            </a:r>
            <a:r>
              <a:rPr lang="fr-FR" sz="2400" dirty="0"/>
              <a:t> </a:t>
            </a:r>
            <a:r>
              <a:rPr lang="fr-FR" sz="2400" dirty="0" err="1"/>
              <a:t>other</a:t>
            </a:r>
            <a:r>
              <a:rPr lang="fr-FR" sz="2400" dirty="0"/>
              <a:t> people to </a:t>
            </a:r>
            <a:r>
              <a:rPr lang="fr-FR" sz="2400" dirty="0" err="1"/>
              <a:t>see</a:t>
            </a:r>
            <a:r>
              <a:rPr lang="fr-FR" sz="2400" dirty="0"/>
              <a:t>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commits</a:t>
            </a:r>
            <a:r>
              <a:rPr lang="fr-FR" sz="2400" dirty="0"/>
              <a:t>,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now</a:t>
            </a:r>
            <a:r>
              <a:rPr lang="fr-FR" sz="2400" dirty="0"/>
              <a:t> have to </a:t>
            </a:r>
            <a:r>
              <a:rPr lang="fr-FR" sz="2400" b="1" dirty="0"/>
              <a:t>push</a:t>
            </a:r>
            <a:r>
              <a:rPr lang="fr-FR" sz="2400" dirty="0"/>
              <a:t> </a:t>
            </a:r>
            <a:r>
              <a:rPr lang="fr-FR" sz="2400" dirty="0" err="1"/>
              <a:t>them</a:t>
            </a:r>
            <a:r>
              <a:rPr lang="fr-FR" sz="24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200" dirty="0"/>
              <a:t>If </a:t>
            </a:r>
            <a:r>
              <a:rPr lang="fr-FR" sz="2200" dirty="0" err="1"/>
              <a:t>someone</a:t>
            </a:r>
            <a:r>
              <a:rPr lang="fr-FR" sz="2200" dirty="0"/>
              <a:t> </a:t>
            </a:r>
            <a:r>
              <a:rPr lang="fr-FR" sz="2200" dirty="0" err="1"/>
              <a:t>else</a:t>
            </a:r>
            <a:r>
              <a:rPr lang="fr-FR" sz="2200" dirty="0"/>
              <a:t> on the </a:t>
            </a:r>
            <a:r>
              <a:rPr lang="fr-FR" sz="2200" dirty="0" err="1"/>
              <a:t>project</a:t>
            </a:r>
            <a:r>
              <a:rPr lang="fr-FR" sz="2200" dirty="0"/>
              <a:t> has made changes to the </a:t>
            </a:r>
            <a:r>
              <a:rPr lang="fr-FR" sz="2200" dirty="0" err="1"/>
              <a:t>same</a:t>
            </a:r>
            <a:r>
              <a:rPr lang="fr-FR" sz="2200" dirty="0"/>
              <a:t> parts of the files as </a:t>
            </a:r>
            <a:r>
              <a:rPr lang="fr-FR" sz="2200" dirty="0" err="1"/>
              <a:t>you</a:t>
            </a:r>
            <a:r>
              <a:rPr lang="fr-FR" sz="2200" dirty="0"/>
              <a:t>, the push </a:t>
            </a:r>
            <a:r>
              <a:rPr lang="fr-FR" sz="2200" dirty="0" err="1"/>
              <a:t>will</a:t>
            </a:r>
            <a:r>
              <a:rPr lang="fr-FR" sz="2200" dirty="0"/>
              <a:t> not </a:t>
            </a:r>
            <a:r>
              <a:rPr lang="fr-FR" sz="2200" dirty="0" err="1"/>
              <a:t>work</a:t>
            </a:r>
            <a:r>
              <a:rPr lang="fr-FR" sz="2200" dirty="0"/>
              <a:t> : </a:t>
            </a:r>
            <a:r>
              <a:rPr lang="fr-FR" sz="2200" dirty="0" err="1"/>
              <a:t>you’ll</a:t>
            </a:r>
            <a:r>
              <a:rPr lang="fr-FR" sz="2200" dirty="0"/>
              <a:t> have to </a:t>
            </a:r>
            <a:r>
              <a:rPr lang="fr-FR" sz="2200" dirty="0" err="1"/>
              <a:t>choose</a:t>
            </a:r>
            <a:r>
              <a:rPr lang="fr-FR" sz="2200" dirty="0"/>
              <a:t> </a:t>
            </a:r>
            <a:r>
              <a:rPr lang="fr-FR" sz="2200" dirty="0" err="1"/>
              <a:t>which</a:t>
            </a:r>
            <a:r>
              <a:rPr lang="fr-FR" sz="2200" dirty="0"/>
              <a:t> changes to </a:t>
            </a:r>
            <a:r>
              <a:rPr lang="fr-FR" sz="2200" dirty="0" err="1"/>
              <a:t>keep</a:t>
            </a:r>
            <a:r>
              <a:rPr lang="fr-FR" sz="22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200" dirty="0"/>
              <a:t>If the changes </a:t>
            </a:r>
            <a:r>
              <a:rPr lang="fr-FR" sz="2200" dirty="0" err="1"/>
              <a:t>were</a:t>
            </a:r>
            <a:r>
              <a:rPr lang="fr-FR" sz="2200" dirty="0"/>
              <a:t> made to </a:t>
            </a:r>
            <a:r>
              <a:rPr lang="fr-FR" sz="2200" dirty="0" err="1"/>
              <a:t>different</a:t>
            </a:r>
            <a:r>
              <a:rPr lang="fr-FR" sz="2200" dirty="0"/>
              <a:t> parts of the files, Git </a:t>
            </a:r>
            <a:r>
              <a:rPr lang="fr-FR" sz="2200" dirty="0" err="1"/>
              <a:t>will</a:t>
            </a:r>
            <a:r>
              <a:rPr lang="fr-FR" sz="2200" dirty="0"/>
              <a:t> </a:t>
            </a:r>
            <a:r>
              <a:rPr lang="fr-FR" sz="2200" dirty="0" err="1"/>
              <a:t>automatically</a:t>
            </a:r>
            <a:r>
              <a:rPr lang="fr-FR" sz="2200" dirty="0"/>
              <a:t> merge </a:t>
            </a:r>
            <a:r>
              <a:rPr lang="fr-FR" sz="2200" dirty="0" err="1"/>
              <a:t>them</a:t>
            </a:r>
            <a:r>
              <a:rPr lang="fr-FR" sz="2200" dirty="0"/>
              <a:t> !</a:t>
            </a:r>
          </a:p>
          <a:p>
            <a:pPr marL="457200" indent="-457200">
              <a:buFont typeface="+mj-lt"/>
              <a:buAutoNum type="arabicPeriod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9330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A23130-6F76-407B-958C-64747444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Git : Branches and Pull </a:t>
            </a:r>
            <a:r>
              <a:rPr lang="fr-FR" sz="4400" dirty="0" err="1"/>
              <a:t>Requests</a:t>
            </a:r>
            <a:endParaRPr lang="fr-FR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9BB9F9-7D37-498E-875B-5A6EF4C39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1642369"/>
            <a:ext cx="10289293" cy="48332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work</a:t>
            </a:r>
            <a:r>
              <a:rPr lang="fr-FR" sz="2400" dirty="0"/>
              <a:t> as a team,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might</a:t>
            </a:r>
            <a:r>
              <a:rPr lang="fr-FR" sz="2400" dirty="0"/>
              <a:t> </a:t>
            </a:r>
            <a:r>
              <a:rPr lang="fr-FR" sz="2400" dirty="0" err="1"/>
              <a:t>want</a:t>
            </a:r>
            <a:r>
              <a:rPr lang="fr-FR" sz="2400" dirty="0"/>
              <a:t> to </a:t>
            </a:r>
            <a:r>
              <a:rPr lang="fr-FR" sz="2400" dirty="0" err="1"/>
              <a:t>separate</a:t>
            </a:r>
            <a:r>
              <a:rPr lang="fr-FR" sz="2400" dirty="0"/>
              <a:t> the </a:t>
            </a:r>
            <a:r>
              <a:rPr lang="fr-FR" sz="2400" dirty="0" err="1"/>
              <a:t>tasks</a:t>
            </a:r>
            <a:r>
              <a:rPr lang="fr-FR" sz="2400" dirty="0"/>
              <a:t>. A </a:t>
            </a:r>
            <a:r>
              <a:rPr lang="fr-FR" sz="2400" dirty="0" err="1"/>
              <a:t>great</a:t>
            </a:r>
            <a:r>
              <a:rPr lang="fr-FR" sz="2400" dirty="0"/>
              <a:t> </a:t>
            </a:r>
            <a:r>
              <a:rPr lang="fr-FR" sz="2400" dirty="0" err="1"/>
              <a:t>way</a:t>
            </a:r>
            <a:r>
              <a:rPr lang="fr-FR" sz="2400" dirty="0"/>
              <a:t> to do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to use </a:t>
            </a:r>
            <a:r>
              <a:rPr lang="fr-FR" sz="2400" b="1" dirty="0"/>
              <a:t>Git branches </a:t>
            </a:r>
            <a:r>
              <a:rPr lang="fr-FR" sz="2400" dirty="0"/>
              <a:t>for </a:t>
            </a:r>
            <a:r>
              <a:rPr lang="fr-FR" sz="2400" dirty="0" err="1"/>
              <a:t>each</a:t>
            </a:r>
            <a:r>
              <a:rPr lang="fr-FR" sz="2400" dirty="0"/>
              <a:t> of </a:t>
            </a:r>
            <a:r>
              <a:rPr lang="fr-FR" sz="2400" dirty="0" err="1"/>
              <a:t>these</a:t>
            </a:r>
            <a:r>
              <a:rPr lang="fr-FR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 err="1"/>
              <a:t>When</a:t>
            </a:r>
            <a:r>
              <a:rPr lang="fr-FR" sz="2400" dirty="0"/>
              <a:t> a new </a:t>
            </a:r>
            <a:r>
              <a:rPr lang="fr-FR" sz="2400" dirty="0" err="1"/>
              <a:t>feature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ready</a:t>
            </a:r>
            <a:r>
              <a:rPr lang="fr-FR" sz="2400" dirty="0"/>
              <a:t>, </a:t>
            </a:r>
            <a:r>
              <a:rPr lang="fr-FR" sz="2400" dirty="0" err="1"/>
              <a:t>you</a:t>
            </a:r>
            <a:r>
              <a:rPr lang="fr-FR" sz="2400" dirty="0"/>
              <a:t> can </a:t>
            </a:r>
            <a:r>
              <a:rPr lang="fr-FR" sz="2400" b="1" dirty="0"/>
              <a:t>merge</a:t>
            </a:r>
            <a:r>
              <a:rPr lang="fr-FR" sz="2400" dirty="0"/>
              <a:t> </a:t>
            </a:r>
            <a:r>
              <a:rPr lang="fr-FR" sz="2400" dirty="0" err="1"/>
              <a:t>them</a:t>
            </a:r>
            <a:r>
              <a:rPr lang="fr-FR" sz="2400" dirty="0"/>
              <a:t> in the master </a:t>
            </a:r>
            <a:r>
              <a:rPr lang="fr-FR" sz="2400" dirty="0" err="1"/>
              <a:t>branch</a:t>
            </a:r>
            <a:r>
              <a:rPr lang="fr-FR" sz="2400" dirty="0"/>
              <a:t> !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But merges can go </a:t>
            </a:r>
            <a:r>
              <a:rPr lang="fr-FR" sz="2400" dirty="0" err="1"/>
              <a:t>both</a:t>
            </a:r>
            <a:r>
              <a:rPr lang="fr-FR" sz="2400" dirty="0"/>
              <a:t> </a:t>
            </a:r>
            <a:r>
              <a:rPr lang="fr-FR" sz="2400" dirty="0" err="1"/>
              <a:t>ways</a:t>
            </a:r>
            <a:r>
              <a:rPr lang="fr-FR" sz="2400" dirty="0"/>
              <a:t> : if a new </a:t>
            </a:r>
            <a:r>
              <a:rPr lang="fr-FR" sz="2400" dirty="0" err="1"/>
              <a:t>feature</a:t>
            </a:r>
            <a:r>
              <a:rPr lang="fr-FR" sz="2400" dirty="0"/>
              <a:t> has </a:t>
            </a:r>
            <a:r>
              <a:rPr lang="fr-FR" sz="2400" dirty="0" err="1"/>
              <a:t>appeared</a:t>
            </a:r>
            <a:r>
              <a:rPr lang="fr-FR" sz="2400" dirty="0"/>
              <a:t> on </a:t>
            </a:r>
            <a:r>
              <a:rPr lang="fr-FR" sz="2400" dirty="0" err="1"/>
              <a:t>another</a:t>
            </a:r>
            <a:r>
              <a:rPr lang="fr-FR" sz="2400" dirty="0"/>
              <a:t> </a:t>
            </a:r>
            <a:r>
              <a:rPr lang="fr-FR" sz="2400" dirty="0" err="1"/>
              <a:t>branch</a:t>
            </a:r>
            <a:r>
              <a:rPr lang="fr-FR" sz="2400" dirty="0"/>
              <a:t>, and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want</a:t>
            </a:r>
            <a:r>
              <a:rPr lang="fr-FR" sz="2400" dirty="0"/>
              <a:t> to have </a:t>
            </a:r>
            <a:r>
              <a:rPr lang="fr-FR" sz="2400" dirty="0" err="1"/>
              <a:t>access</a:t>
            </a:r>
            <a:r>
              <a:rPr lang="fr-FR" sz="2400" dirty="0"/>
              <a:t> to </a:t>
            </a:r>
            <a:r>
              <a:rPr lang="fr-FR" sz="2400" dirty="0" err="1"/>
              <a:t>it</a:t>
            </a:r>
            <a:r>
              <a:rPr lang="fr-FR" sz="2400" dirty="0"/>
              <a:t> in </a:t>
            </a:r>
            <a:r>
              <a:rPr lang="fr-FR" sz="2400" dirty="0" err="1"/>
              <a:t>yours</a:t>
            </a:r>
            <a:r>
              <a:rPr lang="fr-FR" sz="2400" dirty="0"/>
              <a:t>, </a:t>
            </a:r>
            <a:r>
              <a:rPr lang="fr-FR" sz="2400" dirty="0" err="1"/>
              <a:t>you</a:t>
            </a:r>
            <a:r>
              <a:rPr lang="fr-FR" sz="2400" dirty="0"/>
              <a:t> can merge the new </a:t>
            </a:r>
            <a:r>
              <a:rPr lang="fr-FR" sz="2400" dirty="0" err="1"/>
              <a:t>feature’s</a:t>
            </a:r>
            <a:r>
              <a:rPr lang="fr-FR" sz="2400" dirty="0"/>
              <a:t> </a:t>
            </a:r>
            <a:r>
              <a:rPr lang="fr-FR" sz="2400" dirty="0" err="1"/>
              <a:t>branch</a:t>
            </a:r>
            <a:r>
              <a:rPr lang="fr-FR" sz="2400" dirty="0"/>
              <a:t> </a:t>
            </a:r>
            <a:r>
              <a:rPr lang="fr-FR" sz="2400" dirty="0" err="1"/>
              <a:t>directly</a:t>
            </a:r>
            <a:r>
              <a:rPr lang="fr-FR" sz="2400" dirty="0"/>
              <a:t> </a:t>
            </a:r>
            <a:r>
              <a:rPr lang="fr-FR" sz="2400" dirty="0" err="1"/>
              <a:t>into</a:t>
            </a:r>
            <a:r>
              <a:rPr lang="fr-FR" sz="2400" dirty="0"/>
              <a:t> </a:t>
            </a:r>
            <a:r>
              <a:rPr lang="fr-FR" sz="2400" dirty="0" err="1"/>
              <a:t>yours</a:t>
            </a:r>
            <a:r>
              <a:rPr lang="fr-FR" sz="2400" dirty="0"/>
              <a:t> !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Big open-source </a:t>
            </a:r>
            <a:r>
              <a:rPr lang="fr-FR" sz="2400" dirty="0" err="1"/>
              <a:t>projects</a:t>
            </a:r>
            <a:r>
              <a:rPr lang="fr-FR" sz="2400" dirty="0"/>
              <a:t> do not </a:t>
            </a:r>
            <a:r>
              <a:rPr lang="fr-FR" sz="2400" dirty="0" err="1"/>
              <a:t>allow</a:t>
            </a:r>
            <a:r>
              <a:rPr lang="fr-FR" sz="2400" dirty="0"/>
              <a:t> people to </a:t>
            </a:r>
            <a:r>
              <a:rPr lang="fr-FR" sz="2400" dirty="0" err="1"/>
              <a:t>create</a:t>
            </a:r>
            <a:r>
              <a:rPr lang="fr-FR" sz="2400" dirty="0"/>
              <a:t> new branches and merge </a:t>
            </a:r>
            <a:r>
              <a:rPr lang="fr-FR" sz="2400" dirty="0" err="1"/>
              <a:t>them</a:t>
            </a:r>
            <a:r>
              <a:rPr lang="fr-FR" sz="2400" dirty="0"/>
              <a:t> </a:t>
            </a:r>
            <a:r>
              <a:rPr lang="fr-FR" sz="2400" dirty="0" err="1"/>
              <a:t>directly</a:t>
            </a:r>
            <a:r>
              <a:rPr lang="fr-FR" sz="2400" dirty="0"/>
              <a:t> in the master </a:t>
            </a:r>
            <a:r>
              <a:rPr lang="fr-FR" sz="2400" dirty="0" err="1"/>
              <a:t>branch</a:t>
            </a:r>
            <a:r>
              <a:rPr lang="fr-FR" sz="2400" dirty="0"/>
              <a:t>. </a:t>
            </a:r>
            <a:r>
              <a:rPr lang="fr-FR" sz="2400" dirty="0" err="1"/>
              <a:t>Instead</a:t>
            </a:r>
            <a:r>
              <a:rPr lang="fr-FR" sz="2400" dirty="0"/>
              <a:t>, </a:t>
            </a:r>
            <a:r>
              <a:rPr lang="fr-FR" sz="2400" dirty="0" err="1"/>
              <a:t>you’ll</a:t>
            </a:r>
            <a:r>
              <a:rPr lang="fr-FR" sz="2400" dirty="0"/>
              <a:t> have to </a:t>
            </a:r>
            <a:r>
              <a:rPr lang="fr-FR" sz="2400" b="1" dirty="0"/>
              <a:t>clone / fork</a:t>
            </a:r>
            <a:r>
              <a:rPr lang="fr-FR" sz="2400" dirty="0"/>
              <a:t> the </a:t>
            </a:r>
            <a:r>
              <a:rPr lang="fr-FR" sz="2400" dirty="0" err="1"/>
              <a:t>project</a:t>
            </a:r>
            <a:r>
              <a:rPr lang="fr-FR" sz="2400" dirty="0"/>
              <a:t> on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own</a:t>
            </a:r>
            <a:r>
              <a:rPr lang="fr-FR" sz="2400" dirty="0"/>
              <a:t> </a:t>
            </a:r>
            <a:r>
              <a:rPr lang="fr-FR" sz="2400" dirty="0" err="1"/>
              <a:t>account</a:t>
            </a:r>
            <a:r>
              <a:rPr lang="fr-FR" sz="2400" dirty="0"/>
              <a:t>, </a:t>
            </a:r>
            <a:r>
              <a:rPr lang="fr-FR" sz="2400" dirty="0" err="1"/>
              <a:t>make</a:t>
            </a:r>
            <a:r>
              <a:rPr lang="fr-FR" sz="2400" dirty="0"/>
              <a:t> </a:t>
            </a:r>
            <a:r>
              <a:rPr lang="fr-FR" sz="2400" dirty="0" err="1"/>
              <a:t>your</a:t>
            </a:r>
            <a:r>
              <a:rPr lang="fr-FR" sz="2400" dirty="0"/>
              <a:t> changes, </a:t>
            </a:r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publish</a:t>
            </a:r>
            <a:r>
              <a:rPr lang="fr-FR" sz="2400" dirty="0"/>
              <a:t> a </a:t>
            </a:r>
            <a:r>
              <a:rPr lang="fr-FR" sz="2400" b="1" dirty="0"/>
              <a:t>pull / merge </a:t>
            </a:r>
            <a:r>
              <a:rPr lang="fr-FR" sz="2400" b="1" dirty="0" err="1"/>
              <a:t>request</a:t>
            </a:r>
            <a:r>
              <a:rPr lang="fr-FR" sz="2400" dirty="0"/>
              <a:t> on the main </a:t>
            </a:r>
            <a:r>
              <a:rPr lang="fr-FR" sz="2400" dirty="0" err="1"/>
              <a:t>project</a:t>
            </a:r>
            <a:r>
              <a:rPr lang="fr-FR" sz="2400" dirty="0"/>
              <a:t>. </a:t>
            </a:r>
            <a:r>
              <a:rPr lang="fr-FR" sz="2400" dirty="0" err="1"/>
              <a:t>Sometimes</a:t>
            </a:r>
            <a:r>
              <a:rPr lang="fr-FR" sz="2400" dirty="0"/>
              <a:t> changes are </a:t>
            </a:r>
            <a:r>
              <a:rPr lang="fr-FR" sz="2400" dirty="0" err="1"/>
              <a:t>rejected</a:t>
            </a:r>
            <a:r>
              <a:rPr lang="fr-FR" sz="2400" dirty="0"/>
              <a:t> and the fork </a:t>
            </a:r>
            <a:r>
              <a:rPr lang="fr-FR" sz="2400" dirty="0" err="1"/>
              <a:t>goes</a:t>
            </a:r>
            <a:r>
              <a:rPr lang="fr-FR" sz="2400" dirty="0"/>
              <a:t> on to </a:t>
            </a:r>
            <a:r>
              <a:rPr lang="fr-FR" sz="2400" dirty="0" err="1"/>
              <a:t>its</a:t>
            </a:r>
            <a:r>
              <a:rPr lang="fr-FR" sz="2400" dirty="0"/>
              <a:t> </a:t>
            </a:r>
            <a:r>
              <a:rPr lang="fr-FR" sz="2400" dirty="0" err="1"/>
              <a:t>own</a:t>
            </a:r>
            <a:r>
              <a:rPr lang="fr-FR" sz="2400" dirty="0"/>
              <a:t> </a:t>
            </a:r>
            <a:r>
              <a:rPr lang="fr-FR" sz="2400" dirty="0" err="1"/>
              <a:t>thing</a:t>
            </a:r>
            <a:r>
              <a:rPr lang="fr-FR" sz="2400" dirty="0"/>
              <a:t> ! </a:t>
            </a:r>
            <a:r>
              <a:rPr lang="fr-FR" sz="2400" dirty="0" err="1"/>
              <a:t>It’s</a:t>
            </a:r>
            <a:r>
              <a:rPr lang="fr-FR" sz="2400" dirty="0"/>
              <a:t> the </a:t>
            </a:r>
            <a:r>
              <a:rPr lang="fr-FR" sz="2400" dirty="0" err="1"/>
              <a:t>whole</a:t>
            </a:r>
            <a:r>
              <a:rPr lang="fr-FR" sz="2400" dirty="0"/>
              <a:t> point of open-source ^^</a:t>
            </a:r>
          </a:p>
        </p:txBody>
      </p:sp>
    </p:spTree>
    <p:extLst>
      <p:ext uri="{BB962C8B-B14F-4D97-AF65-F5344CB8AC3E}">
        <p14:creationId xmlns:p14="http://schemas.microsoft.com/office/powerpoint/2010/main" val="371103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F14927-CCB8-426B-B89F-5D61158A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Git : More </a:t>
            </a:r>
            <a:r>
              <a:rPr lang="fr-FR" sz="4400" dirty="0" err="1"/>
              <a:t>useful</a:t>
            </a:r>
            <a:r>
              <a:rPr lang="fr-FR" sz="4400" dirty="0"/>
              <a:t> </a:t>
            </a:r>
            <a:r>
              <a:rPr lang="fr-FR" sz="4400" dirty="0" err="1"/>
              <a:t>stuff</a:t>
            </a:r>
            <a:endParaRPr lang="en-US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92ABB3-4111-407B-9149-3D59EA1C0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62471"/>
            <a:ext cx="10178322" cy="4317122"/>
          </a:xfrm>
        </p:spPr>
        <p:txBody>
          <a:bodyPr>
            <a:normAutofit/>
          </a:bodyPr>
          <a:lstStyle/>
          <a:p>
            <a:r>
              <a:rPr lang="fr-FR" sz="2400" dirty="0"/>
              <a:t>You can jump </a:t>
            </a:r>
            <a:r>
              <a:rPr lang="fr-FR" sz="2400" dirty="0" err="1"/>
              <a:t>from</a:t>
            </a:r>
            <a:r>
              <a:rPr lang="fr-FR" sz="2400" dirty="0"/>
              <a:t> a </a:t>
            </a:r>
            <a:r>
              <a:rPr lang="fr-FR" sz="2400" dirty="0" err="1"/>
              <a:t>branch</a:t>
            </a:r>
            <a:r>
              <a:rPr lang="fr-FR" sz="2400" dirty="0"/>
              <a:t> to </a:t>
            </a:r>
            <a:r>
              <a:rPr lang="fr-FR" sz="2400" dirty="0" err="1"/>
              <a:t>another</a:t>
            </a:r>
            <a:r>
              <a:rPr lang="fr-FR" sz="2400" dirty="0"/>
              <a:t> </a:t>
            </a:r>
            <a:r>
              <a:rPr lang="fr-FR" sz="2400" dirty="0" err="1"/>
              <a:t>thanks</a:t>
            </a:r>
            <a:r>
              <a:rPr lang="fr-FR" sz="2400" dirty="0"/>
              <a:t> to the </a:t>
            </a:r>
            <a:r>
              <a:rPr lang="fr-FR" sz="2400" b="1" dirty="0" err="1"/>
              <a:t>checkout</a:t>
            </a:r>
            <a:r>
              <a:rPr lang="fr-FR" sz="2400" dirty="0"/>
              <a:t> command.</a:t>
            </a:r>
          </a:p>
          <a:p>
            <a:r>
              <a:rPr lang="fr-FR" sz="2400" dirty="0"/>
              <a:t>If </a:t>
            </a:r>
            <a:r>
              <a:rPr lang="fr-FR" sz="2400" dirty="0" err="1"/>
              <a:t>you</a:t>
            </a:r>
            <a:r>
              <a:rPr lang="fr-FR" sz="2400" dirty="0"/>
              <a:t> have made changes, </a:t>
            </a:r>
            <a:r>
              <a:rPr lang="fr-FR" sz="2400" dirty="0" err="1"/>
              <a:t>before</a:t>
            </a:r>
            <a:r>
              <a:rPr lang="fr-FR" sz="2400" dirty="0"/>
              <a:t> checking out, </a:t>
            </a:r>
            <a:r>
              <a:rPr lang="fr-FR" sz="2400" b="1" dirty="0" err="1"/>
              <a:t>stash</a:t>
            </a:r>
            <a:r>
              <a:rPr lang="fr-FR" sz="2400" dirty="0"/>
              <a:t> </a:t>
            </a:r>
            <a:r>
              <a:rPr lang="fr-FR" sz="2400" dirty="0" err="1"/>
              <a:t>them</a:t>
            </a:r>
            <a:r>
              <a:rPr lang="fr-FR" sz="2400" dirty="0"/>
              <a:t>.</a:t>
            </a:r>
          </a:p>
          <a:p>
            <a:r>
              <a:rPr lang="fr-FR" sz="2400" dirty="0" err="1"/>
              <a:t>Each</a:t>
            </a:r>
            <a:r>
              <a:rPr lang="fr-FR" sz="2400" dirty="0"/>
              <a:t> commit has a checksum for identification :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them</a:t>
            </a:r>
            <a:r>
              <a:rPr lang="fr-FR" sz="2400" dirty="0"/>
              <a:t>, </a:t>
            </a:r>
            <a:r>
              <a:rPr lang="fr-FR" sz="2400" dirty="0" err="1"/>
              <a:t>you</a:t>
            </a:r>
            <a:r>
              <a:rPr lang="fr-FR" sz="2400" dirty="0"/>
              <a:t> can </a:t>
            </a:r>
            <a:r>
              <a:rPr lang="fr-FR" sz="2400" dirty="0" err="1"/>
              <a:t>directly</a:t>
            </a:r>
            <a:r>
              <a:rPr lang="fr-FR" sz="2400" dirty="0"/>
              <a:t> </a:t>
            </a:r>
            <a:r>
              <a:rPr lang="fr-FR" sz="2400" b="1" dirty="0" err="1"/>
              <a:t>checkout</a:t>
            </a:r>
            <a:r>
              <a:rPr lang="fr-FR" sz="2400" b="1" dirty="0"/>
              <a:t> the </a:t>
            </a:r>
            <a:r>
              <a:rPr lang="fr-FR" sz="2400" b="1" dirty="0" err="1"/>
              <a:t>associated</a:t>
            </a:r>
            <a:r>
              <a:rPr lang="fr-FR" sz="2400" b="1" dirty="0"/>
              <a:t> commit</a:t>
            </a:r>
            <a:r>
              <a:rPr lang="fr-FR" sz="2400" dirty="0"/>
              <a:t>, and </a:t>
            </a:r>
            <a:r>
              <a:rPr lang="fr-FR" sz="2400" dirty="0" err="1"/>
              <a:t>even</a:t>
            </a:r>
            <a:r>
              <a:rPr lang="fr-FR" sz="2400" dirty="0"/>
              <a:t> </a:t>
            </a:r>
            <a:r>
              <a:rPr lang="fr-FR" sz="2400" dirty="0" err="1"/>
              <a:t>branch</a:t>
            </a:r>
            <a:r>
              <a:rPr lang="fr-FR" sz="2400" dirty="0"/>
              <a:t> off of </a:t>
            </a:r>
            <a:r>
              <a:rPr lang="fr-FR" sz="2400" dirty="0" err="1"/>
              <a:t>it</a:t>
            </a:r>
            <a:r>
              <a:rPr lang="fr-FR" sz="2400" dirty="0"/>
              <a:t> ! You can </a:t>
            </a:r>
            <a:r>
              <a:rPr lang="fr-FR" sz="2400" dirty="0" err="1"/>
              <a:t>also</a:t>
            </a:r>
            <a:r>
              <a:rPr lang="fr-FR" sz="2400" dirty="0"/>
              <a:t> restore a </a:t>
            </a:r>
            <a:r>
              <a:rPr lang="fr-FR" sz="2400" dirty="0" err="1"/>
              <a:t>project’s</a:t>
            </a:r>
            <a:r>
              <a:rPr lang="fr-FR" sz="2400" dirty="0"/>
              <a:t> state to one of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earlier</a:t>
            </a:r>
            <a:r>
              <a:rPr lang="fr-FR" sz="2400" dirty="0"/>
              <a:t> </a:t>
            </a:r>
            <a:r>
              <a:rPr lang="fr-FR" sz="2400" dirty="0" err="1"/>
              <a:t>commits</a:t>
            </a:r>
            <a:r>
              <a:rPr lang="fr-FR" sz="2400" dirty="0"/>
              <a:t> (Git </a:t>
            </a:r>
            <a:r>
              <a:rPr lang="fr-FR" sz="2400" dirty="0" err="1"/>
              <a:t>will</a:t>
            </a:r>
            <a:r>
              <a:rPr lang="fr-FR" sz="2400" dirty="0"/>
              <a:t> </a:t>
            </a:r>
            <a:r>
              <a:rPr lang="fr-FR" sz="2400" dirty="0" err="1"/>
              <a:t>automatically</a:t>
            </a:r>
            <a:r>
              <a:rPr lang="fr-FR" sz="2400" dirty="0"/>
              <a:t> </a:t>
            </a:r>
            <a:r>
              <a:rPr lang="fr-FR" sz="2400" dirty="0" err="1"/>
              <a:t>delete</a:t>
            </a:r>
            <a:r>
              <a:rPr lang="fr-FR" sz="2400" dirty="0"/>
              <a:t> the </a:t>
            </a:r>
            <a:r>
              <a:rPr lang="fr-FR" sz="2400" dirty="0" err="1"/>
              <a:t>useless</a:t>
            </a:r>
            <a:r>
              <a:rPr lang="fr-FR" sz="2400" dirty="0"/>
              <a:t> </a:t>
            </a:r>
            <a:r>
              <a:rPr lang="fr-FR" sz="2400" dirty="0" err="1"/>
              <a:t>commits</a:t>
            </a:r>
            <a:r>
              <a:rPr lang="fr-FR" sz="2400" dirty="0"/>
              <a:t> </a:t>
            </a:r>
            <a:r>
              <a:rPr lang="fr-FR" sz="2400" dirty="0" err="1"/>
              <a:t>ahead</a:t>
            </a:r>
            <a:r>
              <a:rPr lang="fr-FR" sz="2400" dirty="0"/>
              <a:t> </a:t>
            </a:r>
            <a:r>
              <a:rPr lang="fr-FR" sz="2400" dirty="0" err="1"/>
              <a:t>after</a:t>
            </a:r>
            <a:r>
              <a:rPr lang="fr-FR" sz="2400" dirty="0"/>
              <a:t> a push).</a:t>
            </a:r>
          </a:p>
          <a:p>
            <a:r>
              <a:rPr lang="fr-FR" sz="2400" dirty="0"/>
              <a:t>Git stores changes by diffs, </a:t>
            </a:r>
            <a:r>
              <a:rPr lang="fr-FR" sz="2400" dirty="0" err="1"/>
              <a:t>so</a:t>
            </a:r>
            <a:r>
              <a:rPr lang="fr-FR" sz="2400" dirty="0"/>
              <a:t> if </a:t>
            </a:r>
            <a:r>
              <a:rPr lang="fr-FR" sz="2400" dirty="0" err="1"/>
              <a:t>you’re</a:t>
            </a:r>
            <a:r>
              <a:rPr lang="fr-FR" sz="2400" dirty="0"/>
              <a:t> not happy </a:t>
            </a:r>
            <a:r>
              <a:rPr lang="fr-FR" sz="2400" dirty="0" err="1"/>
              <a:t>with</a:t>
            </a:r>
            <a:r>
              <a:rPr lang="fr-FR" sz="2400" dirty="0"/>
              <a:t> the </a:t>
            </a:r>
            <a:r>
              <a:rPr lang="fr-FR" sz="2400" dirty="0" err="1"/>
              <a:t>organization</a:t>
            </a:r>
            <a:r>
              <a:rPr lang="fr-FR" sz="2400" dirty="0"/>
              <a:t> of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commits</a:t>
            </a:r>
            <a:r>
              <a:rPr lang="fr-FR" sz="2400" dirty="0"/>
              <a:t>, </a:t>
            </a:r>
            <a:r>
              <a:rPr lang="fr-FR" sz="2400" dirty="0" err="1"/>
              <a:t>you</a:t>
            </a:r>
            <a:r>
              <a:rPr lang="fr-FR" sz="2400" dirty="0"/>
              <a:t> can </a:t>
            </a:r>
            <a:r>
              <a:rPr lang="fr-FR" sz="2400" b="1" dirty="0"/>
              <a:t>rebase</a:t>
            </a:r>
            <a:r>
              <a:rPr lang="fr-FR" sz="2400" dirty="0"/>
              <a:t> </a:t>
            </a:r>
            <a:r>
              <a:rPr lang="fr-FR" sz="2400" dirty="0" err="1"/>
              <a:t>them</a:t>
            </a:r>
            <a:r>
              <a:rPr lang="fr-FR" sz="2400" dirty="0"/>
              <a:t> to move diffs to </a:t>
            </a:r>
            <a:r>
              <a:rPr lang="fr-FR" sz="2400" dirty="0" err="1"/>
              <a:t>another</a:t>
            </a:r>
            <a:r>
              <a:rPr lang="fr-FR" sz="2400" dirty="0"/>
              <a:t> commit. </a:t>
            </a:r>
            <a:r>
              <a:rPr lang="fr-FR" sz="2400" dirty="0" err="1"/>
              <a:t>Make</a:t>
            </a:r>
            <a:r>
              <a:rPr lang="fr-FR" sz="2400" dirty="0"/>
              <a:t> sure to </a:t>
            </a:r>
            <a:r>
              <a:rPr lang="fr-FR" sz="2400" dirty="0" err="1"/>
              <a:t>well</a:t>
            </a:r>
            <a:r>
              <a:rPr lang="fr-FR" sz="2400" dirty="0"/>
              <a:t> </a:t>
            </a:r>
            <a:r>
              <a:rPr lang="fr-FR" sz="2400" dirty="0" err="1"/>
              <a:t>understand</a:t>
            </a:r>
            <a:r>
              <a:rPr lang="fr-FR" sz="2400" dirty="0"/>
              <a:t> Git </a:t>
            </a:r>
            <a:r>
              <a:rPr lang="fr-FR" sz="2400" dirty="0" err="1"/>
              <a:t>before</a:t>
            </a:r>
            <a:r>
              <a:rPr lang="fr-FR" sz="2400" dirty="0"/>
              <a:t> </a:t>
            </a:r>
            <a:r>
              <a:rPr lang="fr-FR" sz="2400" dirty="0" err="1"/>
              <a:t>doing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though</a:t>
            </a:r>
            <a:r>
              <a:rPr lang="fr-FR" sz="2400" dirty="0"/>
              <a:t> 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305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B5EAC1-1621-4C34-8BEB-B80A503E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537868" cy="1492132"/>
          </a:xfrm>
        </p:spPr>
        <p:txBody>
          <a:bodyPr>
            <a:normAutofit/>
          </a:bodyPr>
          <a:lstStyle/>
          <a:p>
            <a:r>
              <a:rPr lang="fr-FR" sz="4400" dirty="0" err="1"/>
              <a:t>Practise</a:t>
            </a:r>
            <a:r>
              <a:rPr lang="fr-FR" sz="4400" dirty="0"/>
              <a:t> : </a:t>
            </a:r>
            <a:r>
              <a:rPr lang="fr-FR" sz="4400" dirty="0" err="1"/>
              <a:t>Create</a:t>
            </a:r>
            <a:r>
              <a:rPr lang="fr-FR" sz="4400" dirty="0"/>
              <a:t> </a:t>
            </a:r>
            <a:r>
              <a:rPr lang="fr-FR" sz="4400" dirty="0" err="1"/>
              <a:t>your</a:t>
            </a:r>
            <a:r>
              <a:rPr lang="fr-FR" sz="4400" dirty="0"/>
              <a:t> </a:t>
            </a:r>
            <a:r>
              <a:rPr lang="fr-FR" sz="4400" dirty="0" err="1"/>
              <a:t>own</a:t>
            </a:r>
            <a:r>
              <a:rPr lang="fr-FR" sz="4400" dirty="0"/>
              <a:t> repository</a:t>
            </a:r>
            <a:endParaRPr lang="en-US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D062CA-A73F-4751-BD49-BD9BD59DD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Go on gitlab.viarezo.fr and </a:t>
            </a:r>
            <a:r>
              <a:rPr lang="fr-FR" sz="2400" dirty="0" err="1"/>
              <a:t>create</a:t>
            </a:r>
            <a:r>
              <a:rPr lang="fr-FR" sz="2400" dirty="0"/>
              <a:t> a new </a:t>
            </a:r>
            <a:r>
              <a:rPr lang="fr-FR" sz="2400" dirty="0" err="1"/>
              <a:t>project</a:t>
            </a:r>
            <a:r>
              <a:rPr lang="fr-FR" sz="2400" dirty="0"/>
              <a:t>.</a:t>
            </a:r>
          </a:p>
          <a:p>
            <a:r>
              <a:rPr lang="fr-FR" sz="2400" dirty="0"/>
              <a:t>On </a:t>
            </a:r>
            <a:r>
              <a:rPr lang="fr-FR" sz="2400" dirty="0" err="1"/>
              <a:t>your</a:t>
            </a:r>
            <a:r>
              <a:rPr lang="fr-FR" sz="2400" dirty="0"/>
              <a:t> PC, use git clone to </a:t>
            </a:r>
            <a:r>
              <a:rPr lang="fr-FR" sz="2400" dirty="0" err="1"/>
              <a:t>retrieve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.</a:t>
            </a:r>
          </a:p>
          <a:p>
            <a:r>
              <a:rPr lang="fr-FR" sz="2400" dirty="0" err="1"/>
              <a:t>Make</a:t>
            </a:r>
            <a:r>
              <a:rPr lang="fr-FR" sz="2400" dirty="0"/>
              <a:t> a Hello World program, commit </a:t>
            </a:r>
            <a:r>
              <a:rPr lang="fr-FR" sz="2400" dirty="0" err="1"/>
              <a:t>it</a:t>
            </a:r>
            <a:r>
              <a:rPr lang="fr-FR" sz="2400" dirty="0"/>
              <a:t> and push </a:t>
            </a:r>
            <a:r>
              <a:rPr lang="fr-FR" sz="2400" dirty="0" err="1"/>
              <a:t>it</a:t>
            </a:r>
            <a:r>
              <a:rPr lang="fr-FR" sz="2400" dirty="0"/>
              <a:t> !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,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teammate</a:t>
            </a:r>
            <a:r>
              <a:rPr lang="fr-FR" sz="2400" dirty="0"/>
              <a:t> has to pull </a:t>
            </a:r>
            <a:r>
              <a:rPr lang="fr-FR" sz="2400" dirty="0" err="1"/>
              <a:t>it</a:t>
            </a:r>
            <a:r>
              <a:rPr lang="fr-FR" sz="2400" dirty="0"/>
              <a:t>, </a:t>
            </a:r>
            <a:r>
              <a:rPr lang="fr-FR" sz="2400" dirty="0" err="1"/>
              <a:t>modify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and push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again</a:t>
            </a:r>
            <a:r>
              <a:rPr lang="fr-FR" sz="2400" dirty="0"/>
              <a:t>.</a:t>
            </a:r>
          </a:p>
          <a:p>
            <a:r>
              <a:rPr lang="fr-FR" sz="2400" dirty="0" err="1"/>
              <a:t>Also</a:t>
            </a:r>
            <a:r>
              <a:rPr lang="fr-FR" sz="2400" dirty="0"/>
              <a:t> </a:t>
            </a:r>
            <a:r>
              <a:rPr lang="fr-FR" sz="2400" dirty="0" err="1"/>
              <a:t>try</a:t>
            </a:r>
            <a:r>
              <a:rPr lang="fr-FR" sz="2400" dirty="0"/>
              <a:t> to </a:t>
            </a:r>
            <a:r>
              <a:rPr lang="fr-FR" sz="2400" dirty="0" err="1"/>
              <a:t>experiment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branches 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596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572485-F6DC-4F88-98DD-253E28DC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OOP : Classes &amp; Instances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B87233F-0533-47DC-87DB-E82F15674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270498"/>
            <a:ext cx="4114800" cy="50863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66BFBDD-BD7C-4A7D-B8DC-010577EB9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085" y="2460890"/>
            <a:ext cx="4638675" cy="25812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E2E9C18-E852-489E-897B-1D108CCC13CF}"/>
              </a:ext>
            </a:extLst>
          </p:cNvPr>
          <p:cNvSpPr txBox="1"/>
          <p:nvPr/>
        </p:nvSpPr>
        <p:spPr>
          <a:xfrm>
            <a:off x="6551720" y="5726097"/>
            <a:ext cx="4638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One class, </a:t>
            </a:r>
            <a:r>
              <a:rPr lang="fr-FR" sz="2400" dirty="0" err="1"/>
              <a:t>two</a:t>
            </a:r>
            <a:r>
              <a:rPr lang="fr-FR" sz="2400" dirty="0"/>
              <a:t> instances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4477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572485-F6DC-4F88-98DD-253E28DC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OOP : Methods &amp; Attributes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B87233F-0533-47DC-87DB-E82F15674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270498"/>
            <a:ext cx="4114800" cy="508635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E2E9C18-E852-489E-897B-1D108CCC13CF}"/>
              </a:ext>
            </a:extLst>
          </p:cNvPr>
          <p:cNvSpPr txBox="1"/>
          <p:nvPr/>
        </p:nvSpPr>
        <p:spPr>
          <a:xfrm>
            <a:off x="6340839" y="1270498"/>
            <a:ext cx="46386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Methods are </a:t>
            </a:r>
            <a:r>
              <a:rPr lang="fr-FR" sz="2400" dirty="0" err="1"/>
              <a:t>functions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apply</a:t>
            </a:r>
            <a:r>
              <a:rPr lang="fr-FR" sz="2400" dirty="0"/>
              <a:t> to an instance of a class. </a:t>
            </a:r>
            <a:r>
              <a:rPr lang="fr-FR" sz="2400" dirty="0" err="1"/>
              <a:t>They</a:t>
            </a:r>
            <a:r>
              <a:rPr lang="fr-FR" sz="2400" dirty="0"/>
              <a:t> are at the top </a:t>
            </a:r>
            <a:r>
              <a:rPr lang="fr-FR" sz="2400" dirty="0" err="1"/>
              <a:t>here</a:t>
            </a:r>
            <a:r>
              <a:rPr lang="fr-FR" sz="2400" dirty="0"/>
              <a:t>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getDistance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setCapacity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getCapacity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Attributes</a:t>
            </a:r>
            <a:r>
              <a:rPr lang="fr-FR" sz="2400" dirty="0"/>
              <a:t> are the variables the compose a class. </a:t>
            </a:r>
            <a:r>
              <a:rPr lang="fr-FR" sz="2400" dirty="0" err="1"/>
              <a:t>Each</a:t>
            </a:r>
            <a:r>
              <a:rPr lang="fr-FR" sz="2400" dirty="0"/>
              <a:t> instance has </a:t>
            </a:r>
            <a:r>
              <a:rPr lang="fr-FR" sz="2400" dirty="0" err="1"/>
              <a:t>its</a:t>
            </a:r>
            <a:r>
              <a:rPr lang="fr-FR" sz="2400" dirty="0"/>
              <a:t> </a:t>
            </a:r>
            <a:r>
              <a:rPr lang="fr-FR" sz="2400" dirty="0" err="1"/>
              <a:t>own</a:t>
            </a:r>
            <a:r>
              <a:rPr lang="fr-FR" sz="2400" dirty="0"/>
              <a:t> copy of the </a:t>
            </a:r>
            <a:r>
              <a:rPr lang="fr-FR" sz="2400" dirty="0" err="1"/>
              <a:t>class’s</a:t>
            </a:r>
            <a:r>
              <a:rPr lang="fr-FR" sz="2400" dirty="0"/>
              <a:t> </a:t>
            </a:r>
            <a:r>
              <a:rPr lang="fr-FR" sz="2400" dirty="0" err="1"/>
              <a:t>attributes</a:t>
            </a:r>
            <a:r>
              <a:rPr lang="fr-FR" sz="2400" dirty="0"/>
              <a:t>. </a:t>
            </a:r>
            <a:r>
              <a:rPr lang="fr-FR" sz="2400" dirty="0" err="1"/>
              <a:t>Here</a:t>
            </a:r>
            <a:r>
              <a:rPr lang="fr-FR" sz="2400" dirty="0"/>
              <a:t> </a:t>
            </a:r>
            <a:r>
              <a:rPr lang="fr-FR" sz="2400" dirty="0" err="1"/>
              <a:t>they</a:t>
            </a:r>
            <a:r>
              <a:rPr lang="fr-FR" sz="2400" dirty="0"/>
              <a:t> are at the </a:t>
            </a:r>
            <a:r>
              <a:rPr lang="fr-FR" sz="2400" dirty="0" err="1"/>
              <a:t>bottom</a:t>
            </a:r>
            <a:r>
              <a:rPr lang="fr-FR" sz="2400" dirty="0"/>
              <a:t>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capacity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132554821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3461</TotalTime>
  <Words>1035</Words>
  <Application>Microsoft Office PowerPoint</Application>
  <PresentationFormat>Grand écran</PresentationFormat>
  <Paragraphs>91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Gill Sans MT</vt:lpstr>
      <vt:lpstr>Impact</vt:lpstr>
      <vt:lpstr>Badge</vt:lpstr>
      <vt:lpstr>COURSE C++ 2 OOP 1, Git &amp; CMake</vt:lpstr>
      <vt:lpstr>SUMMARY</vt:lpstr>
      <vt:lpstr>Git : a distributed VCS</vt:lpstr>
      <vt:lpstr>Git : Save your changes in 3 steps !</vt:lpstr>
      <vt:lpstr>Git : Branches and Pull Requests</vt:lpstr>
      <vt:lpstr>Git : More useful stuff</vt:lpstr>
      <vt:lpstr>Practise : Create your own repository</vt:lpstr>
      <vt:lpstr>OOP : Classes &amp; Instances</vt:lpstr>
      <vt:lpstr>OOP : Methods &amp; Attributes</vt:lpstr>
      <vt:lpstr>OOP : Constructors</vt:lpstr>
      <vt:lpstr>OOP : Friendship</vt:lpstr>
      <vt:lpstr>OOP : Inheritance, Masking &amp; Protected</vt:lpstr>
      <vt:lpstr>OOP : Operator Overloading</vt:lpstr>
      <vt:lpstr>Practise : Calendar &amp; Contacts</vt:lpstr>
      <vt:lpstr>Compilation : Headers vs source</vt:lpstr>
      <vt:lpstr>Compilation : Headers vs source</vt:lpstr>
      <vt:lpstr>Compilation : The preprocessor</vt:lpstr>
      <vt:lpstr>Cmake : Organize your source files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C++ 1 THE BASICS</dc:title>
  <dc:creator>Tomtom Becbec</dc:creator>
  <cp:lastModifiedBy>Thomas Bécavin (Student at CentraleSupelec)</cp:lastModifiedBy>
  <cp:revision>45</cp:revision>
  <dcterms:created xsi:type="dcterms:W3CDTF">2019-11-20T10:42:21Z</dcterms:created>
  <dcterms:modified xsi:type="dcterms:W3CDTF">2019-11-26T18:03:09Z</dcterms:modified>
</cp:coreProperties>
</file>