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5" r:id="rId6"/>
    <p:sldId id="260" r:id="rId7"/>
    <p:sldId id="261" r:id="rId8"/>
    <p:sldId id="263" r:id="rId9"/>
    <p:sldId id="262" r:id="rId10"/>
    <p:sldId id="264" r:id="rId11"/>
    <p:sldId id="265" r:id="rId12"/>
    <p:sldId id="267" r:id="rId13"/>
    <p:sldId id="266" r:id="rId14"/>
    <p:sldId id="269" r:id="rId15"/>
    <p:sldId id="272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CDC000-1D91-432A-B0B7-C1D0517559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8800" dirty="0"/>
              <a:t>C++ Course n°3</a:t>
            </a:r>
            <a:br>
              <a:rPr lang="fr-FR" sz="8800" dirty="0"/>
            </a:br>
            <a:r>
              <a:rPr lang="fr-FR" sz="8800" dirty="0" err="1"/>
              <a:t>Templates</a:t>
            </a:r>
            <a:r>
              <a:rPr lang="fr-FR" sz="8800" dirty="0"/>
              <a:t> &amp; STL</a:t>
            </a:r>
            <a:endParaRPr lang="en-US" sz="88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A7DDEB0-107C-49F8-A445-26C21EE332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By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593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3DB116-414D-4817-8A20-75F57E4BD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607530" cy="1492132"/>
          </a:xfrm>
        </p:spPr>
        <p:txBody>
          <a:bodyPr>
            <a:normAutofit/>
          </a:bodyPr>
          <a:lstStyle/>
          <a:p>
            <a:r>
              <a:rPr lang="fr-FR" sz="4800" dirty="0" err="1"/>
              <a:t>Practise</a:t>
            </a:r>
            <a:r>
              <a:rPr lang="fr-FR" sz="4800" dirty="0"/>
              <a:t> 2 : The matrix </a:t>
            </a:r>
            <a:r>
              <a:rPr lang="fr-FR" sz="4800" dirty="0" err="1"/>
              <a:t>Reloaded</a:t>
            </a:r>
            <a:r>
              <a:rPr lang="fr-FR" sz="4800" dirty="0"/>
              <a:t>®</a:t>
            </a:r>
            <a:endParaRPr lang="en-US" sz="4800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368D3B7-34B6-428B-8608-B0761D6E1C94}"/>
              </a:ext>
            </a:extLst>
          </p:cNvPr>
          <p:cNvSpPr txBox="1">
            <a:spLocks/>
          </p:cNvSpPr>
          <p:nvPr/>
        </p:nvSpPr>
        <p:spPr>
          <a:xfrm>
            <a:off x="1251678" y="2687217"/>
            <a:ext cx="10178322" cy="5458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sz="2400" dirty="0" err="1"/>
              <a:t>Add</a:t>
            </a:r>
            <a:r>
              <a:rPr lang="fr-FR" sz="2400" dirty="0"/>
              <a:t> </a:t>
            </a:r>
            <a:r>
              <a:rPr lang="fr-FR" sz="2400" dirty="0" err="1"/>
              <a:t>functions</a:t>
            </a:r>
            <a:r>
              <a:rPr lang="fr-FR" sz="2400" dirty="0"/>
              <a:t> to </a:t>
            </a:r>
            <a:r>
              <a:rPr lang="fr-FR" sz="2400" dirty="0" err="1"/>
              <a:t>find</a:t>
            </a:r>
            <a:r>
              <a:rPr lang="fr-FR" sz="2400" dirty="0"/>
              <a:t> the min and max </a:t>
            </a:r>
            <a:r>
              <a:rPr lang="fr-FR" sz="2400" dirty="0" err="1"/>
              <a:t>element</a:t>
            </a:r>
            <a:r>
              <a:rPr lang="fr-FR" sz="2400" dirty="0"/>
              <a:t> of the matrix, the </a:t>
            </a:r>
            <a:r>
              <a:rPr lang="fr-FR" sz="2400" dirty="0" err="1"/>
              <a:t>sum</a:t>
            </a:r>
            <a:r>
              <a:rPr lang="fr-FR" sz="2400" dirty="0"/>
              <a:t> and </a:t>
            </a:r>
            <a:r>
              <a:rPr lang="fr-FR" sz="2400" dirty="0" err="1"/>
              <a:t>product</a:t>
            </a:r>
            <a:r>
              <a:rPr lang="fr-FR" sz="2400" dirty="0"/>
              <a:t> of all </a:t>
            </a:r>
            <a:r>
              <a:rPr lang="fr-FR" sz="2400" dirty="0" err="1"/>
              <a:t>elements</a:t>
            </a:r>
            <a:r>
              <a:rPr lang="fr-FR" sz="2400" dirty="0"/>
              <a:t> of the matrix, the </a:t>
            </a:r>
            <a:r>
              <a:rPr lang="fr-FR" sz="2400" dirty="0" err="1"/>
              <a:t>sum</a:t>
            </a:r>
            <a:r>
              <a:rPr lang="fr-FR" sz="2400" dirty="0"/>
              <a:t> and </a:t>
            </a:r>
            <a:r>
              <a:rPr lang="fr-FR" sz="2400" dirty="0" err="1"/>
              <a:t>product</a:t>
            </a:r>
            <a:r>
              <a:rPr lang="fr-FR" sz="2400" dirty="0"/>
              <a:t> of </a:t>
            </a:r>
            <a:r>
              <a:rPr lang="fr-FR" sz="2400" dirty="0" err="1"/>
              <a:t>two</a:t>
            </a:r>
            <a:r>
              <a:rPr lang="fr-FR" sz="2400" dirty="0"/>
              <a:t> matrices, the transpose of the matrix, </a:t>
            </a:r>
            <a:r>
              <a:rPr lang="fr-FR" sz="2400" b="1" dirty="0" err="1"/>
              <a:t>without</a:t>
            </a:r>
            <a:r>
              <a:rPr lang="fr-FR" sz="2400" b="1" dirty="0"/>
              <a:t> </a:t>
            </a:r>
            <a:r>
              <a:rPr lang="fr-FR" sz="2400" b="1" dirty="0" err="1"/>
              <a:t>using</a:t>
            </a:r>
            <a:r>
              <a:rPr lang="fr-FR" sz="2400" b="1" dirty="0"/>
              <a:t> </a:t>
            </a:r>
            <a:r>
              <a:rPr lang="fr-FR" sz="2400" b="1" dirty="0" err="1"/>
              <a:t>loops</a:t>
            </a:r>
            <a:r>
              <a:rPr lang="fr-FR" sz="2400" dirty="0"/>
              <a:t>.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fr-FR" sz="2400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sz="2400" b="1" dirty="0"/>
              <a:t>Bonus round : </a:t>
            </a:r>
            <a:r>
              <a:rPr lang="fr-FR" sz="2400" dirty="0" err="1"/>
              <a:t>add</a:t>
            </a:r>
            <a:r>
              <a:rPr lang="fr-FR" sz="2400" dirty="0"/>
              <a:t> </a:t>
            </a:r>
            <a:r>
              <a:rPr lang="fr-FR" sz="2400" dirty="0" err="1"/>
              <a:t>methods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return </a:t>
            </a:r>
            <a:r>
              <a:rPr lang="fr-FR" sz="2400" dirty="0" err="1"/>
              <a:t>iterators</a:t>
            </a:r>
            <a:r>
              <a:rPr lang="fr-FR" sz="2400" dirty="0"/>
              <a:t> to the </a:t>
            </a:r>
            <a:r>
              <a:rPr lang="fr-FR" sz="2400" dirty="0" err="1"/>
              <a:t>elements</a:t>
            </a:r>
            <a:r>
              <a:rPr lang="fr-FR" sz="2400" dirty="0"/>
              <a:t> of the matrix in </a:t>
            </a:r>
            <a:r>
              <a:rPr lang="fr-FR" sz="2400" dirty="0" err="1"/>
              <a:t>row</a:t>
            </a:r>
            <a:r>
              <a:rPr lang="fr-FR" sz="2400" dirty="0"/>
              <a:t>-first and/or </a:t>
            </a:r>
            <a:r>
              <a:rPr lang="fr-FR" sz="2400" dirty="0" err="1"/>
              <a:t>column</a:t>
            </a:r>
            <a:r>
              <a:rPr lang="fr-FR" sz="2400" dirty="0"/>
              <a:t>-first </a:t>
            </a:r>
            <a:r>
              <a:rPr lang="fr-FR" sz="2400" dirty="0" err="1"/>
              <a:t>order</a:t>
            </a:r>
            <a:r>
              <a:rPr lang="fr-FR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2920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3DB116-414D-4817-8A20-75F57E4BD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607530" cy="1492132"/>
          </a:xfrm>
        </p:spPr>
        <p:txBody>
          <a:bodyPr>
            <a:normAutofit/>
          </a:bodyPr>
          <a:lstStyle/>
          <a:p>
            <a:r>
              <a:rPr lang="fr-FR" sz="4800" dirty="0" err="1"/>
              <a:t>Functors</a:t>
            </a:r>
            <a:r>
              <a:rPr lang="fr-FR" sz="4800" dirty="0"/>
              <a:t> &amp; std::</a:t>
            </a:r>
            <a:r>
              <a:rPr lang="fr-FR" sz="4800" dirty="0" err="1"/>
              <a:t>function</a:t>
            </a:r>
            <a:endParaRPr lang="en-US" sz="48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1290DE-B82E-48C7-8598-9D0074336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66327"/>
            <a:ext cx="10178322" cy="5458408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fr-FR" sz="1800" dirty="0"/>
              <a:t>What are </a:t>
            </a:r>
            <a:r>
              <a:rPr lang="fr-FR" sz="1800" dirty="0" err="1"/>
              <a:t>templates</a:t>
            </a:r>
            <a:r>
              <a:rPr lang="fr-FR" sz="1800" dirty="0"/>
              <a:t> ?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1800" dirty="0"/>
              <a:t>Template definition and instantiation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 err="1"/>
              <a:t>Practise</a:t>
            </a:r>
            <a:r>
              <a:rPr lang="en-US" sz="1800" b="1" dirty="0"/>
              <a:t> 1 : the Matrix class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1800" dirty="0"/>
              <a:t>STL : meet the containers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1800" dirty="0"/>
              <a:t>Iterators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1800" dirty="0"/>
              <a:t>The standard algorithms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 err="1"/>
              <a:t>Practise</a:t>
            </a:r>
            <a:r>
              <a:rPr lang="en-US" sz="1800" b="1" dirty="0"/>
              <a:t> 2 : the Matrix class (again)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1800" dirty="0" err="1"/>
              <a:t>Functors</a:t>
            </a:r>
            <a:r>
              <a:rPr lang="en-US" sz="1800" dirty="0"/>
              <a:t> &amp; std::function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1800" dirty="0"/>
              <a:t>Lambdas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1800" dirty="0" err="1"/>
              <a:t>Decltype</a:t>
            </a:r>
            <a:r>
              <a:rPr lang="en-US" sz="1800" dirty="0"/>
              <a:t> &amp; auto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 err="1"/>
              <a:t>Practise</a:t>
            </a:r>
            <a:r>
              <a:rPr lang="en-US" sz="1800" b="1" dirty="0"/>
              <a:t> 3 :  A simple parser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1800" dirty="0" err="1"/>
              <a:t>Constexpr</a:t>
            </a:r>
            <a:endParaRPr lang="en-US" sz="18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1800" dirty="0" err="1"/>
              <a:t>Typename</a:t>
            </a:r>
            <a:r>
              <a:rPr lang="en-US" sz="1800" dirty="0"/>
              <a:t> &amp; using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1800" dirty="0"/>
              <a:t>SFINAE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1800" dirty="0"/>
              <a:t>The 3 monads (optional, variant &amp; any)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1800" dirty="0"/>
              <a:t>Tuples &amp; variadic templates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 err="1"/>
              <a:t>Practise</a:t>
            </a:r>
            <a:r>
              <a:rPr lang="en-US" sz="1800" b="1" dirty="0"/>
              <a:t> 4 : Automatic lookup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61816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3DB116-414D-4817-8A20-75F57E4BD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607530" cy="1492132"/>
          </a:xfrm>
        </p:spPr>
        <p:txBody>
          <a:bodyPr>
            <a:normAutofit/>
          </a:bodyPr>
          <a:lstStyle/>
          <a:p>
            <a:r>
              <a:rPr lang="fr-FR" sz="4800" dirty="0"/>
              <a:t>auto</a:t>
            </a:r>
            <a:endParaRPr lang="en-US" sz="48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760846E-8EB1-4B9A-842A-5ED21D501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1290637"/>
            <a:ext cx="8515350" cy="427672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67BF634-FFAB-434A-8AFC-DCCF5F3A7F17}"/>
              </a:ext>
            </a:extLst>
          </p:cNvPr>
          <p:cNvSpPr txBox="1"/>
          <p:nvPr/>
        </p:nvSpPr>
        <p:spPr>
          <a:xfrm>
            <a:off x="4059011" y="5859624"/>
            <a:ext cx="8378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/>
              <a:t>Almost</a:t>
            </a:r>
            <a:r>
              <a:rPr lang="fr-FR" sz="2800" b="1" dirty="0"/>
              <a:t> </a:t>
            </a:r>
            <a:r>
              <a:rPr lang="fr-FR" sz="2800" b="1" dirty="0" err="1"/>
              <a:t>always</a:t>
            </a:r>
            <a:r>
              <a:rPr lang="fr-FR" sz="2800" b="1" dirty="0"/>
              <a:t> auto !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10129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3DB116-414D-4817-8A20-75F57E4BD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607530" cy="1492132"/>
          </a:xfrm>
        </p:spPr>
        <p:txBody>
          <a:bodyPr>
            <a:normAutofit/>
          </a:bodyPr>
          <a:lstStyle/>
          <a:p>
            <a:r>
              <a:rPr lang="fr-FR" sz="4800" dirty="0"/>
              <a:t>Lambdas</a:t>
            </a:r>
            <a:endParaRPr lang="en-US" sz="48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60A4419-E0EB-467D-844E-6AB7C68E8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792" y="1718533"/>
            <a:ext cx="9834103" cy="468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397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3DB116-414D-4817-8A20-75F57E4BD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607530" cy="1492132"/>
          </a:xfrm>
        </p:spPr>
        <p:txBody>
          <a:bodyPr>
            <a:normAutofit/>
          </a:bodyPr>
          <a:lstStyle/>
          <a:p>
            <a:r>
              <a:rPr lang="fr-FR" sz="4800" dirty="0" err="1"/>
              <a:t>Constexpr</a:t>
            </a:r>
            <a:endParaRPr lang="en-US" sz="48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1290DE-B82E-48C7-8598-9D0074336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66327"/>
            <a:ext cx="10178322" cy="5458408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fr-FR" sz="1800" dirty="0"/>
              <a:t>What are </a:t>
            </a:r>
            <a:r>
              <a:rPr lang="fr-FR" sz="1800" dirty="0" err="1"/>
              <a:t>templates</a:t>
            </a:r>
            <a:r>
              <a:rPr lang="fr-FR" sz="1800" dirty="0"/>
              <a:t> ?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1800" dirty="0"/>
              <a:t>Template definition and instantiation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 err="1"/>
              <a:t>Practise</a:t>
            </a:r>
            <a:r>
              <a:rPr lang="en-US" sz="1800" b="1" dirty="0"/>
              <a:t> 1 : the Matrix class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1800" dirty="0"/>
              <a:t>STL : meet the containers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1800" dirty="0"/>
              <a:t>Iterators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1800" dirty="0"/>
              <a:t>The standard algorithms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 err="1"/>
              <a:t>Practise</a:t>
            </a:r>
            <a:r>
              <a:rPr lang="en-US" sz="1800" b="1" dirty="0"/>
              <a:t> 2 : the Matrix class (again)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1800" dirty="0" err="1"/>
              <a:t>Functors</a:t>
            </a:r>
            <a:r>
              <a:rPr lang="en-US" sz="1800" dirty="0"/>
              <a:t> &amp; std::function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1800" dirty="0"/>
              <a:t>Lambdas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1800" dirty="0"/>
              <a:t>Auto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 err="1"/>
              <a:t>Practise</a:t>
            </a:r>
            <a:r>
              <a:rPr lang="en-US" sz="1800" b="1" dirty="0"/>
              <a:t> 3 :  A simple parser</a:t>
            </a:r>
            <a:endParaRPr lang="en-US" sz="18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1800" dirty="0" err="1"/>
              <a:t>Typename</a:t>
            </a:r>
            <a:r>
              <a:rPr lang="en-US" sz="1800" dirty="0"/>
              <a:t> &amp; using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1800" dirty="0" err="1"/>
              <a:t>Constexpr</a:t>
            </a:r>
            <a:endParaRPr lang="en-US" sz="18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1800" dirty="0"/>
              <a:t>SFINAE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1800" dirty="0"/>
              <a:t>The 3 monads (optional, variant &amp; any)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1800" dirty="0"/>
              <a:t>Tuples &amp; variadic templates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 err="1"/>
              <a:t>Practise</a:t>
            </a:r>
            <a:r>
              <a:rPr lang="en-US" sz="1800" b="1" dirty="0"/>
              <a:t> 4 : Automatic lookup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08384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3DB116-414D-4817-8A20-75F57E4BD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607530" cy="1492132"/>
          </a:xfrm>
        </p:spPr>
        <p:txBody>
          <a:bodyPr>
            <a:normAutofit/>
          </a:bodyPr>
          <a:lstStyle/>
          <a:p>
            <a:r>
              <a:rPr lang="fr-FR" sz="4800" dirty="0"/>
              <a:t>The 3 </a:t>
            </a:r>
            <a:r>
              <a:rPr lang="fr-FR" sz="4800" dirty="0" err="1"/>
              <a:t>monads</a:t>
            </a:r>
            <a:endParaRPr lang="en-US" sz="48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1290DE-B82E-48C7-8598-9D0074336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66327"/>
            <a:ext cx="10178322" cy="5458408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fr-FR" sz="1800" dirty="0"/>
              <a:t>What are </a:t>
            </a:r>
            <a:r>
              <a:rPr lang="fr-FR" sz="1800" dirty="0" err="1"/>
              <a:t>templates</a:t>
            </a:r>
            <a:r>
              <a:rPr lang="fr-FR" sz="1800" dirty="0"/>
              <a:t> ?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1800" dirty="0"/>
              <a:t>Template definition and instantiation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 err="1"/>
              <a:t>Practise</a:t>
            </a:r>
            <a:r>
              <a:rPr lang="en-US" sz="1800" b="1" dirty="0"/>
              <a:t> 1 : the Matrix class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1800" dirty="0"/>
              <a:t>STL : meet the containers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1800" dirty="0"/>
              <a:t>Iterators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1800" dirty="0"/>
              <a:t>The standard algorithms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 err="1"/>
              <a:t>Practise</a:t>
            </a:r>
            <a:r>
              <a:rPr lang="en-US" sz="1800" b="1" dirty="0"/>
              <a:t> 2 : the Matrix class (again)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1800" dirty="0" err="1"/>
              <a:t>Functors</a:t>
            </a:r>
            <a:r>
              <a:rPr lang="en-US" sz="1800" dirty="0"/>
              <a:t> &amp; std::function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1800" dirty="0"/>
              <a:t>Lambdas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1800" dirty="0"/>
              <a:t>Auto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 err="1"/>
              <a:t>Practise</a:t>
            </a:r>
            <a:r>
              <a:rPr lang="en-US" sz="1800" b="1" dirty="0"/>
              <a:t> 3 :  A simple parser</a:t>
            </a:r>
            <a:endParaRPr lang="en-US" sz="18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1800" dirty="0" err="1"/>
              <a:t>Typename</a:t>
            </a:r>
            <a:r>
              <a:rPr lang="en-US" sz="1800" dirty="0"/>
              <a:t> &amp; using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1800" dirty="0" err="1"/>
              <a:t>Constexpr</a:t>
            </a:r>
            <a:endParaRPr lang="en-US" sz="18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1800" dirty="0"/>
              <a:t>SFINAE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1800" dirty="0"/>
              <a:t>The 3 monads (optional, variant &amp; any)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1800" dirty="0"/>
              <a:t>Tuples &amp; variadic templates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 err="1"/>
              <a:t>Practise</a:t>
            </a:r>
            <a:r>
              <a:rPr lang="en-US" sz="1800" b="1" dirty="0"/>
              <a:t> 4 : Automatic lookup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10897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3DB116-414D-4817-8A20-75F57E4BD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607530" cy="1492132"/>
          </a:xfrm>
        </p:spPr>
        <p:txBody>
          <a:bodyPr>
            <a:normAutofit/>
          </a:bodyPr>
          <a:lstStyle/>
          <a:p>
            <a:r>
              <a:rPr lang="fr-FR" sz="4800" dirty="0" err="1"/>
              <a:t>Practise</a:t>
            </a:r>
            <a:r>
              <a:rPr lang="fr-FR" sz="4800" dirty="0"/>
              <a:t> 3 : A simple </a:t>
            </a:r>
            <a:r>
              <a:rPr lang="fr-FR" sz="4800" dirty="0" err="1"/>
              <a:t>parser</a:t>
            </a:r>
            <a:endParaRPr lang="en-US" sz="48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1290DE-B82E-48C7-8598-9D0074336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66327"/>
            <a:ext cx="10178322" cy="5458408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fr-FR" sz="1800" dirty="0"/>
              <a:t>What are </a:t>
            </a:r>
            <a:r>
              <a:rPr lang="fr-FR" sz="1800" dirty="0" err="1"/>
              <a:t>templates</a:t>
            </a:r>
            <a:r>
              <a:rPr lang="fr-FR" sz="1800" dirty="0"/>
              <a:t> ?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1800" dirty="0"/>
              <a:t>Template definition and instantiation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 err="1"/>
              <a:t>Practise</a:t>
            </a:r>
            <a:r>
              <a:rPr lang="en-US" sz="1800" b="1" dirty="0"/>
              <a:t> 1 : the Matrix class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1800" dirty="0"/>
              <a:t>STL : meet the containers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1800" dirty="0"/>
              <a:t>Iterators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1800" dirty="0"/>
              <a:t>The standard algorithms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 err="1"/>
              <a:t>Practise</a:t>
            </a:r>
            <a:r>
              <a:rPr lang="en-US" sz="1800" b="1" dirty="0"/>
              <a:t> 2 : the Matrix class (again)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1800" dirty="0" err="1"/>
              <a:t>Functors</a:t>
            </a:r>
            <a:r>
              <a:rPr lang="en-US" sz="1800" dirty="0"/>
              <a:t> &amp; std::function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1800" dirty="0"/>
              <a:t>Lambdas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1800" dirty="0"/>
              <a:t>Auto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 err="1"/>
              <a:t>Practise</a:t>
            </a:r>
            <a:r>
              <a:rPr lang="en-US" sz="1800" b="1" dirty="0"/>
              <a:t> 3 :  A simple parser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1800" dirty="0" err="1"/>
              <a:t>Constexpr</a:t>
            </a:r>
            <a:endParaRPr lang="en-US" sz="18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1800" dirty="0" err="1"/>
              <a:t>Typename</a:t>
            </a:r>
            <a:r>
              <a:rPr lang="en-US" sz="1800" dirty="0"/>
              <a:t> &amp; using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1800" dirty="0"/>
              <a:t>SFINAE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1800" dirty="0"/>
              <a:t>The 3 monads (optional, variant &amp; any)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1800" dirty="0"/>
              <a:t>Tuples &amp; variadic templates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 err="1"/>
              <a:t>Practise</a:t>
            </a:r>
            <a:r>
              <a:rPr lang="en-US" sz="1800" b="1" dirty="0"/>
              <a:t> 4 : Automatic lookup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40493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3DB116-414D-4817-8A20-75F57E4BD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 err="1"/>
              <a:t>Summary</a:t>
            </a:r>
            <a:endParaRPr lang="en-US" sz="48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1290DE-B82E-48C7-8598-9D0074336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66326"/>
            <a:ext cx="10178322" cy="5691673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fr-FR" sz="2400" dirty="0"/>
              <a:t>What are </a:t>
            </a:r>
            <a:r>
              <a:rPr lang="fr-FR" sz="2400" dirty="0" err="1"/>
              <a:t>templates</a:t>
            </a:r>
            <a:r>
              <a:rPr lang="fr-FR" sz="2400" dirty="0"/>
              <a:t> ?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400" dirty="0"/>
              <a:t>Template definition and instantiation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400" dirty="0"/>
              <a:t>(Partial) specialization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400" b="1" dirty="0" err="1"/>
              <a:t>Practise</a:t>
            </a:r>
            <a:r>
              <a:rPr lang="en-US" sz="2400" b="1" dirty="0"/>
              <a:t> 1 : the Matrix class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400" dirty="0"/>
              <a:t>STL : meet the containers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400" dirty="0"/>
              <a:t>The standard algorithms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400" dirty="0"/>
              <a:t>Iterators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400" b="1" dirty="0" err="1"/>
              <a:t>Practise</a:t>
            </a:r>
            <a:r>
              <a:rPr lang="en-US" sz="2400" b="1" dirty="0"/>
              <a:t> 2 : the Matrix class (again)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400" dirty="0"/>
              <a:t>Auto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400" dirty="0"/>
              <a:t>Lambdas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400" dirty="0" err="1"/>
              <a:t>Constexpr</a:t>
            </a:r>
            <a:endParaRPr lang="en-US" sz="24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400" dirty="0"/>
              <a:t>Optional, variant &amp; any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400" b="1" dirty="0" err="1"/>
              <a:t>Practise</a:t>
            </a:r>
            <a:r>
              <a:rPr lang="en-US" sz="2400" b="1" dirty="0"/>
              <a:t> 3 :  A simple parser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0944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3DB116-414D-4817-8A20-75F57E4BD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/>
              <a:t>What are </a:t>
            </a:r>
            <a:r>
              <a:rPr lang="fr-FR" sz="4800" dirty="0" err="1"/>
              <a:t>templates</a:t>
            </a:r>
            <a:r>
              <a:rPr lang="fr-FR" sz="4800" dirty="0"/>
              <a:t> ?</a:t>
            </a:r>
            <a:endParaRPr lang="en-US" sz="48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1290DE-B82E-48C7-8598-9D0074336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66327"/>
            <a:ext cx="10178322" cy="545840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define</a:t>
            </a:r>
            <a:r>
              <a:rPr lang="fr-FR" dirty="0"/>
              <a:t> </a:t>
            </a:r>
            <a:r>
              <a:rPr lang="fr-FR" dirty="0" err="1"/>
              <a:t>families</a:t>
            </a:r>
            <a:r>
              <a:rPr lang="fr-FR" dirty="0"/>
              <a:t> of C++ </a:t>
            </a:r>
            <a:r>
              <a:rPr lang="fr-FR" dirty="0" err="1"/>
              <a:t>objects</a:t>
            </a:r>
            <a:r>
              <a:rPr lang="fr-FR" dirty="0"/>
              <a:t> : </a:t>
            </a:r>
            <a:r>
              <a:rPr lang="fr-FR" dirty="0" err="1"/>
              <a:t>functions</a:t>
            </a:r>
            <a:r>
              <a:rPr lang="fr-FR" dirty="0"/>
              <a:t>, classes, variables, etc.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/>
              <a:t>For </a:t>
            </a:r>
            <a:r>
              <a:rPr lang="fr-FR" dirty="0" err="1"/>
              <a:t>example</a:t>
            </a:r>
            <a:r>
              <a:rPr lang="fr-FR" dirty="0"/>
              <a:t> :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199EEA1-A308-4500-88AB-B038BB9B4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879" y="1989438"/>
            <a:ext cx="5076242" cy="463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832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3DB116-414D-4817-8A20-75F57E4BD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 err="1"/>
              <a:t>definition</a:t>
            </a:r>
            <a:r>
              <a:rPr lang="fr-FR" sz="4800" dirty="0"/>
              <a:t> &amp; </a:t>
            </a:r>
            <a:r>
              <a:rPr lang="fr-FR" sz="4800" dirty="0" err="1"/>
              <a:t>Instantiation</a:t>
            </a:r>
            <a:endParaRPr lang="en-US" sz="48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1290DE-B82E-48C7-8598-9D0074336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7" y="1166327"/>
            <a:ext cx="3139347" cy="545840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dirty="0"/>
              <a:t>Once a </a:t>
            </a:r>
            <a:r>
              <a:rPr lang="fr-FR" dirty="0" err="1"/>
              <a:t>template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defined</a:t>
            </a:r>
            <a:r>
              <a:rPr lang="fr-FR" dirty="0"/>
              <a:t>,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can use </a:t>
            </a:r>
            <a:r>
              <a:rPr lang="fr-FR" dirty="0" err="1"/>
              <a:t>it</a:t>
            </a:r>
            <a:r>
              <a:rPr lang="fr-FR" dirty="0"/>
              <a:t>, </a:t>
            </a:r>
            <a:r>
              <a:rPr lang="fr-FR" dirty="0" err="1"/>
              <a:t>you</a:t>
            </a:r>
            <a:r>
              <a:rPr lang="fr-FR" dirty="0"/>
              <a:t> have to </a:t>
            </a:r>
            <a:r>
              <a:rPr lang="fr-FR" dirty="0" err="1"/>
              <a:t>instantiate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. Most of the times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automatic</a:t>
            </a:r>
            <a:r>
              <a:rPr lang="fr-FR" dirty="0"/>
              <a:t> !</a:t>
            </a:r>
          </a:p>
          <a:p>
            <a:pPr marL="0" indent="0">
              <a:spcBef>
                <a:spcPts val="0"/>
              </a:spcBef>
              <a:buNone/>
            </a:pPr>
            <a:endParaRPr lang="fr-FR" dirty="0"/>
          </a:p>
          <a:p>
            <a:pPr marL="0" indent="0">
              <a:spcBef>
                <a:spcPts val="0"/>
              </a:spcBef>
              <a:buNone/>
            </a:pPr>
            <a:r>
              <a:rPr lang="fr-FR" dirty="0"/>
              <a:t>Be </a:t>
            </a:r>
            <a:r>
              <a:rPr lang="fr-FR" dirty="0" err="1"/>
              <a:t>careful</a:t>
            </a:r>
            <a:r>
              <a:rPr lang="fr-FR" dirty="0"/>
              <a:t> </a:t>
            </a:r>
            <a:r>
              <a:rPr lang="fr-FR" dirty="0" err="1"/>
              <a:t>though</a:t>
            </a:r>
            <a:r>
              <a:rPr lang="fr-FR" dirty="0"/>
              <a:t> : </a:t>
            </a:r>
            <a:r>
              <a:rPr lang="fr-FR" dirty="0" err="1"/>
              <a:t>since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define</a:t>
            </a:r>
            <a:r>
              <a:rPr lang="fr-FR" dirty="0"/>
              <a:t> </a:t>
            </a:r>
            <a:r>
              <a:rPr lang="fr-FR" dirty="0" err="1"/>
              <a:t>families</a:t>
            </a:r>
            <a:r>
              <a:rPr lang="fr-FR" dirty="0"/>
              <a:t> of </a:t>
            </a:r>
            <a:r>
              <a:rPr lang="fr-FR" dirty="0" err="1"/>
              <a:t>objects</a:t>
            </a:r>
            <a:r>
              <a:rPr lang="fr-FR" dirty="0"/>
              <a:t> and not the </a:t>
            </a:r>
            <a:r>
              <a:rPr lang="fr-FR" dirty="0" err="1"/>
              <a:t>objects</a:t>
            </a:r>
            <a:r>
              <a:rPr lang="fr-FR" dirty="0"/>
              <a:t> </a:t>
            </a:r>
            <a:r>
              <a:rPr lang="fr-FR" dirty="0" err="1"/>
              <a:t>themselves</a:t>
            </a:r>
            <a:r>
              <a:rPr lang="fr-FR" dirty="0"/>
              <a:t>, the compiler has to </a:t>
            </a:r>
            <a:r>
              <a:rPr lang="fr-FR" dirty="0" err="1"/>
              <a:t>see</a:t>
            </a:r>
            <a:r>
              <a:rPr lang="fr-FR" dirty="0"/>
              <a:t> the full </a:t>
            </a:r>
            <a:r>
              <a:rPr lang="fr-FR" dirty="0" err="1"/>
              <a:t>definition</a:t>
            </a:r>
            <a:r>
              <a:rPr lang="fr-FR" dirty="0"/>
              <a:t>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can use (</a:t>
            </a:r>
            <a:r>
              <a:rPr lang="fr-FR" dirty="0" err="1"/>
              <a:t>instantiate</a:t>
            </a:r>
            <a:r>
              <a:rPr lang="fr-FR" dirty="0"/>
              <a:t>) the </a:t>
            </a:r>
            <a:r>
              <a:rPr lang="fr-FR" dirty="0" err="1"/>
              <a:t>template</a:t>
            </a:r>
            <a:r>
              <a:rPr lang="fr-FR" dirty="0"/>
              <a:t> !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B7A1FDC-539D-4321-8761-2ACE9F719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993" y="1256813"/>
            <a:ext cx="6681007" cy="529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030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3DB116-414D-4817-8A20-75F57E4BD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/>
              <a:t>(Partial) </a:t>
            </a:r>
            <a:r>
              <a:rPr lang="fr-FR" sz="4800" dirty="0" err="1"/>
              <a:t>specialization</a:t>
            </a:r>
            <a:endParaRPr lang="en-US" sz="48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08DE5B9-01BC-41EF-A819-8C4D3B9E3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767" y="1276709"/>
            <a:ext cx="7208465" cy="529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05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3DB116-414D-4817-8A20-75F57E4BD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 err="1"/>
              <a:t>Practise</a:t>
            </a:r>
            <a:r>
              <a:rPr lang="fr-FR" sz="4800" dirty="0"/>
              <a:t> 1 : the Matrix class</a:t>
            </a:r>
            <a:endParaRPr lang="en-US" sz="48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1290DE-B82E-48C7-8598-9D0074336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687217"/>
            <a:ext cx="10178322" cy="545840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2400" dirty="0" err="1"/>
              <a:t>Create</a:t>
            </a:r>
            <a:r>
              <a:rPr lang="fr-FR" sz="2400" dirty="0"/>
              <a:t> a </a:t>
            </a:r>
            <a:r>
              <a:rPr lang="fr-FR" sz="2400" dirty="0" err="1"/>
              <a:t>template</a:t>
            </a:r>
            <a:r>
              <a:rPr lang="fr-FR" sz="2400" dirty="0"/>
              <a:t> class </a:t>
            </a:r>
            <a:r>
              <a:rPr lang="fr-FR" sz="2400" dirty="0" err="1"/>
              <a:t>named</a:t>
            </a:r>
            <a:r>
              <a:rPr lang="fr-FR" sz="2400" dirty="0"/>
              <a:t> Matrix, </a:t>
            </a:r>
            <a:r>
              <a:rPr lang="fr-FR" sz="2400" dirty="0" err="1"/>
              <a:t>based</a:t>
            </a:r>
            <a:r>
              <a:rPr lang="fr-FR" sz="2400" dirty="0"/>
              <a:t> on std::</a:t>
            </a:r>
            <a:r>
              <a:rPr lang="fr-FR" sz="2400" dirty="0" err="1"/>
              <a:t>array</a:t>
            </a:r>
            <a:r>
              <a:rPr lang="fr-FR" sz="2400" dirty="0"/>
              <a:t>, </a:t>
            </a:r>
            <a:r>
              <a:rPr lang="fr-FR" sz="2400" dirty="0" err="1"/>
              <a:t>with</a:t>
            </a:r>
            <a:r>
              <a:rPr lang="fr-FR" sz="2400" dirty="0"/>
              <a:t> </a:t>
            </a:r>
            <a:r>
              <a:rPr lang="fr-FR" sz="2400" dirty="0" err="1"/>
              <a:t>templated</a:t>
            </a:r>
            <a:r>
              <a:rPr lang="fr-FR" sz="2400" dirty="0"/>
              <a:t> dimensions, </a:t>
            </a:r>
            <a:r>
              <a:rPr lang="fr-FR" sz="2400" dirty="0" err="1"/>
              <a:t>arithmetic</a:t>
            </a:r>
            <a:r>
              <a:rPr lang="fr-FR" sz="2400" dirty="0"/>
              <a:t> </a:t>
            </a:r>
            <a:r>
              <a:rPr lang="fr-FR" sz="2400" dirty="0" err="1"/>
              <a:t>operators</a:t>
            </a:r>
            <a:r>
              <a:rPr lang="fr-FR" sz="2400" dirty="0"/>
              <a:t> and a </a:t>
            </a:r>
            <a:r>
              <a:rPr lang="fr-FR" sz="2400" dirty="0" err="1"/>
              <a:t>specialization</a:t>
            </a:r>
            <a:r>
              <a:rPr lang="fr-FR" sz="2400" dirty="0"/>
              <a:t> for </a:t>
            </a:r>
            <a:r>
              <a:rPr lang="fr-FR" sz="2400" dirty="0" err="1"/>
              <a:t>bool</a:t>
            </a:r>
            <a:r>
              <a:rPr lang="fr-FR" sz="2400" dirty="0"/>
              <a:t> values </a:t>
            </a:r>
            <a:r>
              <a:rPr lang="fr-FR" sz="2400" dirty="0" err="1"/>
              <a:t>where</a:t>
            </a:r>
            <a:r>
              <a:rPr lang="fr-FR" sz="2400" dirty="0"/>
              <a:t> addition and multiplication are </a:t>
            </a:r>
            <a:r>
              <a:rPr lang="fr-FR" sz="2400" dirty="0" err="1"/>
              <a:t>replaced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</a:t>
            </a:r>
            <a:r>
              <a:rPr lang="fr-FR" sz="2400" dirty="0" err="1"/>
              <a:t>logical</a:t>
            </a:r>
            <a:r>
              <a:rPr lang="fr-FR" sz="2400" dirty="0"/>
              <a:t> </a:t>
            </a:r>
            <a:r>
              <a:rPr lang="fr-FR" sz="2400" dirty="0" err="1"/>
              <a:t>operations</a:t>
            </a:r>
            <a:r>
              <a:rPr lang="fr-FR" sz="2400" dirty="0"/>
              <a:t> OR and </a:t>
            </a:r>
            <a:r>
              <a:rPr lang="fr-FR" sz="2400" dirty="0" err="1"/>
              <a:t>AND</a:t>
            </a:r>
            <a:r>
              <a:rPr lang="fr-FR" sz="2400" dirty="0"/>
              <a:t> </a:t>
            </a:r>
            <a:r>
              <a:rPr lang="fr-FR" sz="2400" dirty="0" err="1"/>
              <a:t>respectively</a:t>
            </a:r>
            <a:r>
              <a:rPr lang="fr-FR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9274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3DB116-414D-4817-8A20-75F57E4BD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/>
              <a:t>STL : </a:t>
            </a:r>
            <a:r>
              <a:rPr lang="fr-FR" sz="4800" dirty="0" err="1"/>
              <a:t>Meet</a:t>
            </a:r>
            <a:r>
              <a:rPr lang="fr-FR" sz="4800" dirty="0"/>
              <a:t> the containers</a:t>
            </a:r>
            <a:endParaRPr lang="en-US" sz="48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21C7ACA-43EF-45A9-9FFD-C8DCA2D7C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954" y="1519512"/>
            <a:ext cx="5192092" cy="508656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C506055-7BED-4488-975D-CE37B8D2C3C1}"/>
              </a:ext>
            </a:extLst>
          </p:cNvPr>
          <p:cNvSpPr txBox="1"/>
          <p:nvPr/>
        </p:nvSpPr>
        <p:spPr>
          <a:xfrm>
            <a:off x="9190653" y="3601128"/>
            <a:ext cx="2239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+ string &amp; </a:t>
            </a:r>
            <a:r>
              <a:rPr lang="fr-FR" sz="2400" dirty="0" err="1"/>
              <a:t>array</a:t>
            </a:r>
            <a:endParaRPr lang="en-US" sz="24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F1CE0A2-4102-4B26-B662-5E2FB88E401A}"/>
              </a:ext>
            </a:extLst>
          </p:cNvPr>
          <p:cNvSpPr txBox="1"/>
          <p:nvPr/>
        </p:nvSpPr>
        <p:spPr>
          <a:xfrm>
            <a:off x="1035698" y="5036414"/>
            <a:ext cx="2239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Most of the time, </a:t>
            </a:r>
            <a:r>
              <a:rPr lang="fr-FR" sz="2400" dirty="0" err="1"/>
              <a:t>you’ll</a:t>
            </a:r>
            <a:r>
              <a:rPr lang="fr-FR" sz="2400" dirty="0"/>
              <a:t> </a:t>
            </a:r>
            <a:r>
              <a:rPr lang="fr-FR" sz="2400" dirty="0" err="1"/>
              <a:t>need</a:t>
            </a:r>
            <a:r>
              <a:rPr lang="fr-FR" sz="2400" dirty="0"/>
              <a:t> </a:t>
            </a:r>
            <a:r>
              <a:rPr lang="fr-FR" sz="2400" dirty="0" err="1"/>
              <a:t>either</a:t>
            </a:r>
            <a:r>
              <a:rPr lang="fr-FR" sz="2400" dirty="0"/>
              <a:t> </a:t>
            </a:r>
            <a:r>
              <a:rPr lang="fr-FR" sz="2400" dirty="0" err="1"/>
              <a:t>vector</a:t>
            </a:r>
            <a:r>
              <a:rPr lang="fr-FR" sz="2400" dirty="0"/>
              <a:t> or </a:t>
            </a:r>
            <a:r>
              <a:rPr lang="fr-FR" sz="2400" dirty="0" err="1"/>
              <a:t>map</a:t>
            </a:r>
            <a:r>
              <a:rPr lang="fr-FR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7434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3DB116-414D-4817-8A20-75F57E4BD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/>
              <a:t>The standard </a:t>
            </a:r>
            <a:r>
              <a:rPr lang="fr-FR" sz="4800" dirty="0" err="1"/>
              <a:t>algorithms</a:t>
            </a:r>
            <a:endParaRPr lang="en-US" sz="48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1290DE-B82E-48C7-8598-9D0074336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911152"/>
            <a:ext cx="2971512" cy="174482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1800" dirty="0" err="1"/>
              <a:t>Included</a:t>
            </a:r>
            <a:r>
              <a:rPr lang="fr-FR" sz="1800" dirty="0"/>
              <a:t> in &lt;</a:t>
            </a:r>
            <a:r>
              <a:rPr lang="fr-FR" sz="1800" dirty="0" err="1"/>
              <a:t>algorithm</a:t>
            </a:r>
            <a:r>
              <a:rPr lang="fr-FR" sz="1800" dirty="0"/>
              <a:t>&gt; and &lt;</a:t>
            </a:r>
            <a:r>
              <a:rPr lang="fr-FR" sz="1800" dirty="0" err="1"/>
              <a:t>numeric</a:t>
            </a:r>
            <a:r>
              <a:rPr lang="fr-FR" sz="1800" dirty="0"/>
              <a:t>&gt;, but </a:t>
            </a:r>
            <a:r>
              <a:rPr lang="fr-FR" sz="1800" dirty="0" err="1"/>
              <a:t>sometimes</a:t>
            </a:r>
            <a:r>
              <a:rPr lang="fr-FR" sz="1800" dirty="0"/>
              <a:t> </a:t>
            </a:r>
            <a:r>
              <a:rPr lang="fr-FR" sz="1800" dirty="0" err="1"/>
              <a:t>you’ll</a:t>
            </a:r>
            <a:r>
              <a:rPr lang="fr-FR" sz="1800" dirty="0"/>
              <a:t> </a:t>
            </a:r>
            <a:r>
              <a:rPr lang="fr-FR" sz="1800" dirty="0" err="1"/>
              <a:t>also</a:t>
            </a:r>
            <a:r>
              <a:rPr lang="fr-FR" sz="1800" dirty="0"/>
              <a:t> </a:t>
            </a:r>
            <a:r>
              <a:rPr lang="fr-FR" sz="1800" dirty="0" err="1"/>
              <a:t>need</a:t>
            </a:r>
            <a:r>
              <a:rPr lang="fr-FR" sz="1800" dirty="0"/>
              <a:t> &lt;</a:t>
            </a:r>
            <a:r>
              <a:rPr lang="fr-FR" sz="1800" dirty="0" err="1"/>
              <a:t>functional</a:t>
            </a:r>
            <a:r>
              <a:rPr lang="fr-FR" sz="1800" dirty="0"/>
              <a:t>&gt; and &lt;</a:t>
            </a:r>
            <a:r>
              <a:rPr lang="fr-FR" sz="1800" dirty="0" err="1"/>
              <a:t>iterator</a:t>
            </a:r>
            <a:r>
              <a:rPr lang="fr-FR" sz="1800" dirty="0"/>
              <a:t>&gt;</a:t>
            </a:r>
          </a:p>
          <a:p>
            <a:pPr>
              <a:spcBef>
                <a:spcPts val="0"/>
              </a:spcBef>
            </a:pPr>
            <a:endParaRPr lang="en-US" sz="18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4C2E643-3CC1-47B0-825A-B4C7D2FA3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116" y="1199348"/>
            <a:ext cx="7206810" cy="539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040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3DB116-414D-4817-8A20-75F57E4BD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 err="1"/>
              <a:t>Iterators</a:t>
            </a:r>
            <a:endParaRPr lang="en-US" sz="48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78C73F1-472F-459A-918B-60C296104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024" y="1252169"/>
            <a:ext cx="6270976" cy="529397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2C13EA7-0F0F-434A-BE56-F31F88D81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634167"/>
            <a:ext cx="4032768" cy="221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25186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323</TotalTime>
  <Words>612</Words>
  <Application>Microsoft Office PowerPoint</Application>
  <PresentationFormat>Grand écran</PresentationFormat>
  <Paragraphs>111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Gill Sans MT</vt:lpstr>
      <vt:lpstr>Impact</vt:lpstr>
      <vt:lpstr>Badge</vt:lpstr>
      <vt:lpstr>C++ Course n°3 Templates &amp; STL</vt:lpstr>
      <vt:lpstr>Summary</vt:lpstr>
      <vt:lpstr>What are templates ?</vt:lpstr>
      <vt:lpstr>definition &amp; Instantiation</vt:lpstr>
      <vt:lpstr>(Partial) specialization</vt:lpstr>
      <vt:lpstr>Practise 1 : the Matrix class</vt:lpstr>
      <vt:lpstr>STL : Meet the containers</vt:lpstr>
      <vt:lpstr>The standard algorithms</vt:lpstr>
      <vt:lpstr>Iterators</vt:lpstr>
      <vt:lpstr>Practise 2 : The matrix Reloaded®</vt:lpstr>
      <vt:lpstr>Functors &amp; std::function</vt:lpstr>
      <vt:lpstr>auto</vt:lpstr>
      <vt:lpstr>Lambdas</vt:lpstr>
      <vt:lpstr>Constexpr</vt:lpstr>
      <vt:lpstr>The 3 monads</vt:lpstr>
      <vt:lpstr>Practise 3 : A simple parser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Course n°3 Templates &amp; STL</dc:title>
  <dc:creator>BECAVIN, THOMAS</dc:creator>
  <cp:lastModifiedBy>BECAVIN, THOMAS</cp:lastModifiedBy>
  <cp:revision>13</cp:revision>
  <dcterms:created xsi:type="dcterms:W3CDTF">2019-12-03T13:27:11Z</dcterms:created>
  <dcterms:modified xsi:type="dcterms:W3CDTF">2019-12-03T19:06:59Z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12e00b9-34e2-4b26-a577-af1fd0f9f7ee_Enabled">
    <vt:lpwstr>True</vt:lpwstr>
  </property>
  <property fmtid="{D5CDD505-2E9C-101B-9397-08002B2CF9AE}" pid="3" name="MSIP_Label_112e00b9-34e2-4b26-a577-af1fd0f9f7ee_SiteId">
    <vt:lpwstr>33440fc6-b7c7-412c-bb73-0e70b0198d5a</vt:lpwstr>
  </property>
  <property fmtid="{D5CDD505-2E9C-101B-9397-08002B2CF9AE}" pid="4" name="MSIP_Label_112e00b9-34e2-4b26-a577-af1fd0f9f7ee_Owner">
    <vt:lpwstr>thomas.becavin@atos.net</vt:lpwstr>
  </property>
  <property fmtid="{D5CDD505-2E9C-101B-9397-08002B2CF9AE}" pid="5" name="MSIP_Label_112e00b9-34e2-4b26-a577-af1fd0f9f7ee_SetDate">
    <vt:lpwstr>2019-12-03T14:22:24.5785732Z</vt:lpwstr>
  </property>
  <property fmtid="{D5CDD505-2E9C-101B-9397-08002B2CF9AE}" pid="6" name="MSIP_Label_112e00b9-34e2-4b26-a577-af1fd0f9f7ee_Name">
    <vt:lpwstr>Atos For Internal Use</vt:lpwstr>
  </property>
  <property fmtid="{D5CDD505-2E9C-101B-9397-08002B2CF9AE}" pid="7" name="MSIP_Label_112e00b9-34e2-4b26-a577-af1fd0f9f7ee_Application">
    <vt:lpwstr>Microsoft Azure Information Protection</vt:lpwstr>
  </property>
  <property fmtid="{D5CDD505-2E9C-101B-9397-08002B2CF9AE}" pid="8" name="MSIP_Label_112e00b9-34e2-4b26-a577-af1fd0f9f7ee_ActionId">
    <vt:lpwstr>92e7be0e-2a5a-49e6-9822-c0064d29dcd2</vt:lpwstr>
  </property>
  <property fmtid="{D5CDD505-2E9C-101B-9397-08002B2CF9AE}" pid="9" name="MSIP_Label_112e00b9-34e2-4b26-a577-af1fd0f9f7ee_Extended_MSFT_Method">
    <vt:lpwstr>Automatic</vt:lpwstr>
  </property>
  <property fmtid="{D5CDD505-2E9C-101B-9397-08002B2CF9AE}" pid="10" name="MSIP_Label_e463cba9-5f6c-478d-9329-7b2295e4e8ed_Enabled">
    <vt:lpwstr>True</vt:lpwstr>
  </property>
  <property fmtid="{D5CDD505-2E9C-101B-9397-08002B2CF9AE}" pid="11" name="MSIP_Label_e463cba9-5f6c-478d-9329-7b2295e4e8ed_SiteId">
    <vt:lpwstr>33440fc6-b7c7-412c-bb73-0e70b0198d5a</vt:lpwstr>
  </property>
  <property fmtid="{D5CDD505-2E9C-101B-9397-08002B2CF9AE}" pid="12" name="MSIP_Label_e463cba9-5f6c-478d-9329-7b2295e4e8ed_Owner">
    <vt:lpwstr>thomas.becavin@atos.net</vt:lpwstr>
  </property>
  <property fmtid="{D5CDD505-2E9C-101B-9397-08002B2CF9AE}" pid="13" name="MSIP_Label_e463cba9-5f6c-478d-9329-7b2295e4e8ed_SetDate">
    <vt:lpwstr>2019-12-03T14:22:24.5785732Z</vt:lpwstr>
  </property>
  <property fmtid="{D5CDD505-2E9C-101B-9397-08002B2CF9AE}" pid="14" name="MSIP_Label_e463cba9-5f6c-478d-9329-7b2295e4e8ed_Name">
    <vt:lpwstr>Atos For Internal Use - All Employees</vt:lpwstr>
  </property>
  <property fmtid="{D5CDD505-2E9C-101B-9397-08002B2CF9AE}" pid="15" name="MSIP_Label_e463cba9-5f6c-478d-9329-7b2295e4e8ed_Application">
    <vt:lpwstr>Microsoft Azure Information Protection</vt:lpwstr>
  </property>
  <property fmtid="{D5CDD505-2E9C-101B-9397-08002B2CF9AE}" pid="16" name="MSIP_Label_e463cba9-5f6c-478d-9329-7b2295e4e8ed_ActionId">
    <vt:lpwstr>92e7be0e-2a5a-49e6-9822-c0064d29dcd2</vt:lpwstr>
  </property>
  <property fmtid="{D5CDD505-2E9C-101B-9397-08002B2CF9AE}" pid="17" name="MSIP_Label_e463cba9-5f6c-478d-9329-7b2295e4e8ed_Parent">
    <vt:lpwstr>112e00b9-34e2-4b26-a577-af1fd0f9f7ee</vt:lpwstr>
  </property>
  <property fmtid="{D5CDD505-2E9C-101B-9397-08002B2CF9AE}" pid="18" name="MSIP_Label_e463cba9-5f6c-478d-9329-7b2295e4e8ed_Extended_MSFT_Method">
    <vt:lpwstr>Automatic</vt:lpwstr>
  </property>
  <property fmtid="{D5CDD505-2E9C-101B-9397-08002B2CF9AE}" pid="19" name="Sensitivity">
    <vt:lpwstr>Atos For Internal Use Atos For Internal Use - All Employees</vt:lpwstr>
  </property>
</Properties>
</file>