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1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8C6F5-68C5-4B8F-96BE-CD34821F1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C++ Course 4</a:t>
            </a:r>
            <a:br>
              <a:rPr lang="fr-FR" dirty="0"/>
            </a:br>
            <a:r>
              <a:rPr lang="fr-FR" dirty="0"/>
              <a:t>Memory &amp; OOP 2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CE274D-1329-4CA3-8C5A-B72E7C3E0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cstudio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59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 err="1"/>
              <a:t>Rvalue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&amp; std::move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0355BC-30B1-4E28-BCBA-0ACAE6A3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00880"/>
            <a:ext cx="4023709" cy="54182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B04297-B9AF-4BCB-BFD0-746B1C64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76" y="2238375"/>
            <a:ext cx="5713024" cy="3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 err="1"/>
              <a:t>Shared_ptr</a:t>
            </a:r>
            <a:r>
              <a:rPr lang="fr-FR" dirty="0"/>
              <a:t> &amp; </a:t>
            </a:r>
            <a:r>
              <a:rPr lang="fr-FR" dirty="0" err="1"/>
              <a:t>unique_ptr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696106-65F7-4A46-9FFB-FE6F4D1E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09" y="1401881"/>
            <a:ext cx="6751582" cy="52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4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Rule of 5 &amp; </a:t>
            </a:r>
            <a:r>
              <a:rPr lang="fr-FR" dirty="0" err="1"/>
              <a:t>rule</a:t>
            </a:r>
            <a:r>
              <a:rPr lang="fr-FR" dirty="0"/>
              <a:t> of 0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FB5946-EF68-4746-93B3-FCFED15B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71033"/>
            <a:ext cx="5311047" cy="43636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34E57F-8561-40A5-BCB8-499C79B3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80" y="2769785"/>
            <a:ext cx="4846740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Practise</a:t>
            </a:r>
            <a:r>
              <a:rPr lang="fr-FR" dirty="0"/>
              <a:t> : a </a:t>
            </a:r>
            <a:r>
              <a:rPr lang="fr-FR" i="1" dirty="0" err="1"/>
              <a:t>safer</a:t>
            </a:r>
            <a:r>
              <a:rPr lang="fr-FR" dirty="0"/>
              <a:t> FILE* </a:t>
            </a:r>
            <a:r>
              <a:rPr lang="fr-FR" dirty="0" err="1"/>
              <a:t>wrapper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02416-C97D-42B6-92B6-A28AD38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724539"/>
            <a:ext cx="10178322" cy="36682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Your </a:t>
            </a:r>
            <a:r>
              <a:rPr lang="en-US" sz="2400" dirty="0" err="1"/>
              <a:t>CFileWrapper</a:t>
            </a:r>
            <a:r>
              <a:rPr lang="en-US" sz="2400" dirty="0"/>
              <a:t> has the same problems as </a:t>
            </a:r>
            <a:r>
              <a:rPr lang="en-US" sz="2400" dirty="0" err="1"/>
              <a:t>auto_ptr</a:t>
            </a:r>
            <a:r>
              <a:rPr lang="en-US" sz="2400" dirty="0"/>
              <a:t> ! Transform it so it resembles </a:t>
            </a:r>
            <a:r>
              <a:rPr lang="en-US" sz="2400" dirty="0" err="1"/>
              <a:t>unique_ptr</a:t>
            </a:r>
            <a:r>
              <a:rPr lang="en-US" sz="2400" dirty="0"/>
              <a:t> more !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When you’re finished, try to make a vector of </a:t>
            </a:r>
            <a:r>
              <a:rPr lang="en-US" sz="2400" dirty="0" err="1"/>
              <a:t>CFileWrappers</a:t>
            </a:r>
            <a:r>
              <a:rPr lang="en-US" sz="2400" dirty="0"/>
              <a:t> and see if your program crashes or not ^^</a:t>
            </a:r>
          </a:p>
        </p:txBody>
      </p:sp>
    </p:spTree>
    <p:extLst>
      <p:ext uri="{BB962C8B-B14F-4D97-AF65-F5344CB8AC3E}">
        <p14:creationId xmlns:p14="http://schemas.microsoft.com/office/powerpoint/2010/main" val="240121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243636" cy="1492132"/>
          </a:xfrm>
        </p:spPr>
        <p:txBody>
          <a:bodyPr/>
          <a:lstStyle/>
          <a:p>
            <a:r>
              <a:rPr lang="fr-FR" dirty="0"/>
              <a:t>Virtual </a:t>
            </a:r>
            <a:r>
              <a:rPr lang="fr-FR" dirty="0" err="1"/>
              <a:t>methods</a:t>
            </a:r>
            <a:r>
              <a:rPr lang="fr-FR" dirty="0"/>
              <a:t> &amp; </a:t>
            </a:r>
            <a:r>
              <a:rPr lang="fr-FR" dirty="0" err="1"/>
              <a:t>polymorphism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8E5902-0D58-4930-BD74-4E94F7F6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01" y="1123379"/>
            <a:ext cx="3467400" cy="56926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1A6310-B1BF-4220-939B-A7DC846F4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99" y="1108137"/>
            <a:ext cx="3467400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6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243636" cy="1492132"/>
          </a:xfrm>
        </p:spPr>
        <p:txBody>
          <a:bodyPr/>
          <a:lstStyle/>
          <a:p>
            <a:r>
              <a:rPr lang="fr-FR" dirty="0"/>
              <a:t>Abstract classes &amp;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dtor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6263F-7E0E-4457-8D05-C1616896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98" y="1475862"/>
            <a:ext cx="4396803" cy="51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2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243636" cy="1492132"/>
          </a:xfrm>
        </p:spPr>
        <p:txBody>
          <a:bodyPr/>
          <a:lstStyle/>
          <a:p>
            <a:r>
              <a:rPr lang="fr-FR" dirty="0"/>
              <a:t>Diamond </a:t>
            </a:r>
            <a:r>
              <a:rPr lang="fr-FR" dirty="0" err="1"/>
              <a:t>problem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BF54A1-3825-4171-88DA-618946F0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26" y="1352706"/>
            <a:ext cx="6620948" cy="52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243636" cy="1492132"/>
          </a:xfrm>
        </p:spPr>
        <p:txBody>
          <a:bodyPr/>
          <a:lstStyle/>
          <a:p>
            <a:r>
              <a:rPr lang="fr-FR" dirty="0"/>
              <a:t>Virtual </a:t>
            </a:r>
            <a:r>
              <a:rPr lang="fr-FR" dirty="0" err="1"/>
              <a:t>inheritance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0E5384-4110-4431-AB8A-16857680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40" y="1218533"/>
            <a:ext cx="5966120" cy="55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Practise</a:t>
            </a:r>
            <a:r>
              <a:rPr lang="fr-FR" dirty="0"/>
              <a:t> : a Garage of </a:t>
            </a:r>
            <a:r>
              <a:rPr lang="fr-FR" dirty="0" err="1"/>
              <a:t>Vehicles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02416-C97D-42B6-92B6-A28AD38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91477"/>
            <a:ext cx="10178322" cy="461062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400" dirty="0" err="1"/>
              <a:t>Make</a:t>
            </a:r>
            <a:r>
              <a:rPr lang="fr-FR" sz="2400" dirty="0"/>
              <a:t> a </a:t>
            </a:r>
            <a:r>
              <a:rPr lang="fr-FR" sz="2400" dirty="0" err="1"/>
              <a:t>Vehicle</a:t>
            </a:r>
            <a:r>
              <a:rPr lang="fr-FR" sz="2400" dirty="0"/>
              <a:t> abstract class </a:t>
            </a:r>
            <a:r>
              <a:rPr lang="fr-FR" sz="2400" dirty="0" err="1"/>
              <a:t>with</a:t>
            </a:r>
            <a:r>
              <a:rPr lang="fr-FR" sz="2400" dirty="0"/>
              <a:t> a model </a:t>
            </a:r>
            <a:r>
              <a:rPr lang="fr-FR" sz="2400" dirty="0" err="1"/>
              <a:t>name</a:t>
            </a:r>
            <a:r>
              <a:rPr lang="fr-FR" sz="2400" dirty="0"/>
              <a:t>, a max speed and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passengers</a:t>
            </a:r>
            <a:r>
              <a:rPr lang="fr-FR" sz="2400" dirty="0"/>
              <a:t>. </a:t>
            </a: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derived</a:t>
            </a:r>
            <a:r>
              <a:rPr lang="fr-FR" sz="2400" dirty="0"/>
              <a:t> classes, Plane, Boat and Car,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respectively</a:t>
            </a:r>
            <a:r>
              <a:rPr lang="fr-FR" sz="2400" dirty="0"/>
              <a:t> a max altitude, a </a:t>
            </a:r>
            <a:r>
              <a:rPr lang="fr-FR" sz="2400" dirty="0" err="1"/>
              <a:t>buoyancy</a:t>
            </a:r>
            <a:r>
              <a:rPr lang="fr-FR" sz="2400" dirty="0"/>
              <a:t> value and a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wheels</a:t>
            </a:r>
            <a:r>
              <a:rPr lang="fr-FR" sz="24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 err="1"/>
              <a:t>Then</a:t>
            </a:r>
            <a:r>
              <a:rPr lang="fr-FR" sz="2400" dirty="0"/>
              <a:t>, </a:t>
            </a: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even</a:t>
            </a:r>
            <a:r>
              <a:rPr lang="fr-FR" sz="2400" dirty="0"/>
              <a:t> more </a:t>
            </a:r>
            <a:r>
              <a:rPr lang="fr-FR" sz="2400" dirty="0" err="1"/>
              <a:t>derived</a:t>
            </a:r>
            <a:r>
              <a:rPr lang="fr-FR" sz="2400" dirty="0"/>
              <a:t> classes : a </a:t>
            </a:r>
            <a:r>
              <a:rPr lang="fr-FR" sz="2400" dirty="0" err="1"/>
              <a:t>Seaplane</a:t>
            </a:r>
            <a:r>
              <a:rPr lang="fr-FR" sz="2400" dirty="0"/>
              <a:t>, an </a:t>
            </a:r>
            <a:r>
              <a:rPr lang="fr-FR" sz="2400" dirty="0" err="1"/>
              <a:t>AmphibiousCar</a:t>
            </a:r>
            <a:r>
              <a:rPr lang="fr-FR" sz="2400" dirty="0"/>
              <a:t> and a </a:t>
            </a:r>
            <a:r>
              <a:rPr lang="fr-FR" sz="2400" dirty="0" err="1"/>
              <a:t>FlyingCar</a:t>
            </a:r>
            <a:r>
              <a:rPr lang="fr-FR" sz="2400" dirty="0"/>
              <a:t>,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inheriting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r>
              <a:rPr lang="fr-FR" sz="2400" dirty="0"/>
              <a:t> of the classes </a:t>
            </a:r>
            <a:r>
              <a:rPr lang="fr-FR" sz="2400" dirty="0" err="1"/>
              <a:t>above</a:t>
            </a:r>
            <a:r>
              <a:rPr lang="fr-FR" sz="24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 err="1"/>
              <a:t>Finally</a:t>
            </a:r>
            <a:r>
              <a:rPr lang="fr-FR" sz="2400" dirty="0"/>
              <a:t>, </a:t>
            </a:r>
            <a:r>
              <a:rPr lang="fr-FR" sz="2400" dirty="0" err="1"/>
              <a:t>make</a:t>
            </a:r>
            <a:r>
              <a:rPr lang="fr-FR" sz="2400" dirty="0"/>
              <a:t> a Garage class </a:t>
            </a:r>
            <a:r>
              <a:rPr lang="fr-FR" sz="2400" dirty="0" err="1"/>
              <a:t>that</a:t>
            </a:r>
            <a:r>
              <a:rPr lang="fr-FR" sz="2400" dirty="0"/>
              <a:t> can </a:t>
            </a:r>
            <a:r>
              <a:rPr lang="fr-FR" sz="2400" dirty="0" err="1"/>
              <a:t>contain</a:t>
            </a:r>
            <a:r>
              <a:rPr lang="fr-FR" sz="2400" dirty="0"/>
              <a:t> instances of </a:t>
            </a:r>
            <a:r>
              <a:rPr lang="fr-FR" sz="2400" dirty="0" err="1"/>
              <a:t>any</a:t>
            </a:r>
            <a:r>
              <a:rPr lang="fr-FR" sz="2400" dirty="0"/>
              <a:t> of the classes </a:t>
            </a:r>
            <a:r>
              <a:rPr lang="fr-FR" sz="2400" dirty="0" err="1"/>
              <a:t>above</a:t>
            </a:r>
            <a:r>
              <a:rPr lang="fr-FR" sz="2400" dirty="0"/>
              <a:t>, and </a:t>
            </a:r>
            <a:r>
              <a:rPr lang="fr-FR" sz="2400" dirty="0" err="1"/>
              <a:t>print</a:t>
            </a:r>
            <a:r>
              <a:rPr lang="fr-FR" sz="2400" dirty="0"/>
              <a:t> info about </a:t>
            </a:r>
            <a:r>
              <a:rPr lang="fr-FR" sz="2400" dirty="0" err="1"/>
              <a:t>them</a:t>
            </a:r>
            <a:r>
              <a:rPr lang="fr-F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68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02416-C97D-42B6-92B6-A28AD38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8253"/>
            <a:ext cx="10178322" cy="5281127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Addresses &amp; pointers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Plain </a:t>
            </a:r>
            <a:r>
              <a:rPr lang="fr-FR" dirty="0" err="1"/>
              <a:t>arrays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New &amp; </a:t>
            </a:r>
            <a:r>
              <a:rPr lang="fr-FR" dirty="0" err="1"/>
              <a:t>delete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RAII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Practise</a:t>
            </a:r>
            <a:r>
              <a:rPr lang="fr-FR" dirty="0"/>
              <a:t> : a FILE* </a:t>
            </a:r>
            <a:r>
              <a:rPr lang="fr-FR" dirty="0" err="1"/>
              <a:t>wrapper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The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auto_ptr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Rvalue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&amp; std::move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Shared_ptr</a:t>
            </a:r>
            <a:r>
              <a:rPr lang="fr-FR" dirty="0"/>
              <a:t> &amp; </a:t>
            </a:r>
            <a:r>
              <a:rPr lang="fr-FR" dirty="0" err="1"/>
              <a:t>unique_ptr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Rule of 5 &amp; </a:t>
            </a:r>
            <a:r>
              <a:rPr lang="fr-FR" dirty="0" err="1"/>
              <a:t>rule</a:t>
            </a:r>
            <a:r>
              <a:rPr lang="fr-FR" dirty="0"/>
              <a:t> of 0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Practise</a:t>
            </a:r>
            <a:r>
              <a:rPr lang="fr-FR" dirty="0"/>
              <a:t> : a </a:t>
            </a:r>
            <a:r>
              <a:rPr lang="fr-FR" dirty="0" err="1"/>
              <a:t>safer</a:t>
            </a:r>
            <a:r>
              <a:rPr lang="fr-FR" dirty="0"/>
              <a:t> FILE* </a:t>
            </a:r>
            <a:r>
              <a:rPr lang="fr-FR" dirty="0" err="1"/>
              <a:t>wrapper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Virtual </a:t>
            </a:r>
            <a:r>
              <a:rPr lang="fr-FR" dirty="0" err="1"/>
              <a:t>methods</a:t>
            </a:r>
            <a:r>
              <a:rPr lang="fr-FR" dirty="0"/>
              <a:t> &amp; </a:t>
            </a:r>
            <a:r>
              <a:rPr lang="fr-FR" dirty="0" err="1"/>
              <a:t>polymorphism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Abstract classes &amp;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destructor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Diamond </a:t>
            </a:r>
            <a:r>
              <a:rPr lang="fr-FR" dirty="0" err="1"/>
              <a:t>problem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Virtual </a:t>
            </a:r>
            <a:r>
              <a:rPr lang="fr-FR" dirty="0" err="1"/>
              <a:t>inheritance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Practise</a:t>
            </a:r>
            <a:r>
              <a:rPr lang="fr-FR" dirty="0"/>
              <a:t> : </a:t>
            </a:r>
            <a:r>
              <a:rPr lang="fr-FR" dirty="0" err="1"/>
              <a:t>Vehicles</a:t>
            </a:r>
            <a:r>
              <a:rPr lang="fr-FR" dirty="0"/>
              <a:t> and Garage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Addresses &amp; pointers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045ACF7-7751-46BD-8AFB-3B2799AB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772983"/>
            <a:ext cx="5807173" cy="461962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E1F28F-4D28-49DF-89B0-AA98C10F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53" y="2143339"/>
            <a:ext cx="3610947" cy="38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Plain </a:t>
            </a:r>
            <a:r>
              <a:rPr lang="fr-FR" dirty="0" err="1"/>
              <a:t>arrays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3C3AE8-A268-4FDF-8204-9AEC334D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02" y="1407985"/>
            <a:ext cx="6313995" cy="52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New &amp; </a:t>
            </a:r>
            <a:r>
              <a:rPr lang="fr-FR" dirty="0" err="1"/>
              <a:t>Delete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FCBD3C-5367-4245-BF5E-6603B1E2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1529850"/>
            <a:ext cx="8239760" cy="49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1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RAII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02416-C97D-42B6-92B6-A28AD38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2817"/>
            <a:ext cx="10178322" cy="461995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Resource Acquisition Is Initialization</a:t>
            </a:r>
            <a:r>
              <a:rPr lang="en-US" sz="2400" dirty="0"/>
              <a:t>, or as it should have been called,</a:t>
            </a:r>
            <a:r>
              <a:rPr lang="en-US" sz="2400" i="1" dirty="0"/>
              <a:t> Resource Release Is Destruction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Pairs of function for acquiring &amp; releasing a resource are frequent : new/delete, open/close, lock/unlock…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Problems : easy to forget, exceptions, etc.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Solution : wrap in a class and release in destructor 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But there’s a catch…</a:t>
            </a:r>
          </a:p>
        </p:txBody>
      </p:sp>
    </p:spTree>
    <p:extLst>
      <p:ext uri="{BB962C8B-B14F-4D97-AF65-F5344CB8AC3E}">
        <p14:creationId xmlns:p14="http://schemas.microsoft.com/office/powerpoint/2010/main" val="418835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Practise</a:t>
            </a:r>
            <a:r>
              <a:rPr lang="fr-FR" dirty="0"/>
              <a:t> : a FILE* </a:t>
            </a:r>
            <a:r>
              <a:rPr lang="fr-FR" dirty="0" err="1"/>
              <a:t>wrapper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02416-C97D-42B6-92B6-A28AD38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2817"/>
            <a:ext cx="10178322" cy="461995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Sometimes, when you program in C++, you have to use a C library.  A good practice to make your code safer is to wrap all the C library’s resource management to C++ classes that implement the RAII design pattern.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Make a </a:t>
            </a:r>
            <a:r>
              <a:rPr lang="en-US" sz="2400" dirty="0" err="1"/>
              <a:t>CFileWrapper</a:t>
            </a:r>
            <a:r>
              <a:rPr lang="en-US" sz="2400" dirty="0"/>
              <a:t> class that wraps a FILE* handle returned by the C </a:t>
            </a:r>
            <a:r>
              <a:rPr lang="en-US" sz="2400" dirty="0" err="1"/>
              <a:t>fopen</a:t>
            </a:r>
            <a:r>
              <a:rPr lang="en-US" sz="2400" dirty="0"/>
              <a:t>() function in its constructor, and closes it appropriately with </a:t>
            </a:r>
            <a:r>
              <a:rPr lang="en-US" sz="2400" dirty="0" err="1"/>
              <a:t>fclose</a:t>
            </a:r>
            <a:r>
              <a:rPr lang="en-US" sz="2400" dirty="0"/>
              <a:t>() in its destructor. Don’t forget to add &lt;&lt; and &gt;&gt; operators appropriately !</a:t>
            </a:r>
          </a:p>
        </p:txBody>
      </p:sp>
    </p:spTree>
    <p:extLst>
      <p:ext uri="{BB962C8B-B14F-4D97-AF65-F5344CB8AC3E}">
        <p14:creationId xmlns:p14="http://schemas.microsoft.com/office/powerpoint/2010/main" val="29125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problem</a:t>
            </a:r>
            <a:r>
              <a:rPr lang="fr-FR" dirty="0"/>
              <a:t> of </a:t>
            </a:r>
            <a:r>
              <a:rPr lang="fr-FR" dirty="0" err="1"/>
              <a:t>Auto_ptr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FD3B06-2204-4E7B-AE4C-5B214716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04" y="1399181"/>
            <a:ext cx="7822392" cy="519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0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AC2E-21E7-4994-86F7-5463456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 err="1"/>
              <a:t>Rvalue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&amp; std::move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C687EE3-6C01-4BC1-91CC-D5D99A18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2817"/>
            <a:ext cx="10178322" cy="461995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We need a way to express “transfer of ownership” distinctively from a copy : introduction of move semantics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In short :</a:t>
            </a:r>
          </a:p>
          <a:p>
            <a:pPr>
              <a:spcBef>
                <a:spcPts val="600"/>
              </a:spcBef>
            </a:pPr>
            <a:r>
              <a:rPr lang="en-US" sz="2400" dirty="0" err="1"/>
              <a:t>Lvalues</a:t>
            </a:r>
            <a:r>
              <a:rPr lang="en-US" sz="2400" dirty="0"/>
              <a:t> = things at the left of an assignment ;</a:t>
            </a:r>
          </a:p>
          <a:p>
            <a:pPr>
              <a:spcBef>
                <a:spcPts val="600"/>
              </a:spcBef>
            </a:pPr>
            <a:r>
              <a:rPr lang="en-US" sz="2400" dirty="0" err="1"/>
              <a:t>Rvalues</a:t>
            </a:r>
            <a:r>
              <a:rPr lang="en-US" sz="2400" dirty="0"/>
              <a:t> = things at the right of an assignment.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Std::move is simply a cast from </a:t>
            </a:r>
            <a:r>
              <a:rPr lang="en-US" sz="2400" dirty="0" err="1"/>
              <a:t>lvalue</a:t>
            </a:r>
            <a:r>
              <a:rPr lang="en-US" sz="2400" dirty="0"/>
              <a:t> to </a:t>
            </a:r>
            <a:r>
              <a:rPr lang="en-US" sz="2400" dirty="0" err="1"/>
              <a:t>rvalue</a:t>
            </a:r>
            <a:r>
              <a:rPr lang="en-US" sz="2400" dirty="0"/>
              <a:t> : it is a way for the programmer to say that the variable is the result of a computation, and that it is about to be stored elsewhere. It doesn’t do anything until a second variable takes ownership of the data inside the first one.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Also used by STL containers !</a:t>
            </a:r>
          </a:p>
        </p:txBody>
      </p:sp>
    </p:spTree>
    <p:extLst>
      <p:ext uri="{BB962C8B-B14F-4D97-AF65-F5344CB8AC3E}">
        <p14:creationId xmlns:p14="http://schemas.microsoft.com/office/powerpoint/2010/main" val="7809711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4198</TotalTime>
  <Words>542</Words>
  <Application>Microsoft Office PowerPoint</Application>
  <PresentationFormat>Grand écran</PresentationFormat>
  <Paragraphs>58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C++ Course 4 Memory &amp; OOP 2</vt:lpstr>
      <vt:lpstr>Summary</vt:lpstr>
      <vt:lpstr>Addresses &amp; pointers</vt:lpstr>
      <vt:lpstr>Plain arrays</vt:lpstr>
      <vt:lpstr>New &amp; Delete</vt:lpstr>
      <vt:lpstr>RAII</vt:lpstr>
      <vt:lpstr>Practise : a FILE* wrapper</vt:lpstr>
      <vt:lpstr>The problem of Auto_ptr</vt:lpstr>
      <vt:lpstr>Rvalue references &amp; std::move</vt:lpstr>
      <vt:lpstr>Rvalue references &amp; std::move</vt:lpstr>
      <vt:lpstr>Shared_ptr &amp; unique_ptr</vt:lpstr>
      <vt:lpstr>Rule of 5 &amp; rule of 0</vt:lpstr>
      <vt:lpstr>Practise : a safer FILE* wrapper</vt:lpstr>
      <vt:lpstr>Virtual methods &amp; polymorphism</vt:lpstr>
      <vt:lpstr>Abstract classes &amp; virtual dtor</vt:lpstr>
      <vt:lpstr>Diamond problem</vt:lpstr>
      <vt:lpstr>Virtual inheritance</vt:lpstr>
      <vt:lpstr>Practise : a Garage of Vehicles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Courses 4 Memory &amp; OOP 2</dc:title>
  <dc:creator>BECAVIN, THOMAS</dc:creator>
  <cp:lastModifiedBy>BECAVIN, THOMAS</cp:lastModifiedBy>
  <cp:revision>20</cp:revision>
  <dcterms:created xsi:type="dcterms:W3CDTF">2019-12-13T13:34:22Z</dcterms:created>
  <dcterms:modified xsi:type="dcterms:W3CDTF">2019-12-16T11:34:02Z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thomas.becavin@atos.net</vt:lpwstr>
  </property>
  <property fmtid="{D5CDD505-2E9C-101B-9397-08002B2CF9AE}" pid="5" name="MSIP_Label_112e00b9-34e2-4b26-a577-af1fd0f9f7ee_SetDate">
    <vt:lpwstr>2019-12-13T17:17:21.6927907Z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f2dd0617-9d8d-4618-924a-00e592e4663f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thomas.becavin@atos.net</vt:lpwstr>
  </property>
  <property fmtid="{D5CDD505-2E9C-101B-9397-08002B2CF9AE}" pid="13" name="MSIP_Label_e463cba9-5f6c-478d-9329-7b2295e4e8ed_SetDate">
    <vt:lpwstr>2019-12-13T17:17:21.6927907Z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f2dd0617-9d8d-4618-924a-00e592e4663f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