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3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DDC1-6688-442A-B5BC-3C1133871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5DB96-B58F-4A67-8D00-90872091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9F3A-6E3C-457C-9F3A-A7DB7D7A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D2666-2A45-42BB-820C-AFF15179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517D6-7E88-4EDB-B867-3D7CA9C9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159E-0A76-44D6-B10E-F3E89E84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976E1-2EBD-4F1E-BD46-9062CCDCB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9327-A87D-47E9-99E5-AA161707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1267-A06E-413C-BCFE-CC7BB6BE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64B0-577D-4EE5-9BB6-3068DCED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61443-7B89-42DE-BFFA-C4CD6E075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2095-1615-44F2-8999-CA28B316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78B21-4F99-4686-BB84-962197A5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5B7A-111A-424F-8416-8C6490D4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75BF-2C5D-409C-8D82-E623CF8A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C3E2-2807-42B6-B4E3-B9A29F3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3A51-0353-46E2-9116-C135B205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D04-BA4A-4D0A-A520-9DB832CE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DA81-C246-452C-803B-50E6689F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44B5-3230-494C-BA35-B972092B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2212-F0EE-48D6-9125-7BCFB88B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546A-8833-41C3-9C0A-48DC8969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5E0B-3D8A-4FAD-AE25-DCB42D8C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A834-02B1-413B-A094-5BAEF25E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281C-BDBD-43D9-8909-9E23B8A9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8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33CF-17FA-4CB2-A77E-8C7E6015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3DF4-2E59-445C-8F91-529099157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61BC-DCAB-49F7-9028-C4C43891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BE730-D3F9-4BEB-9522-3E8080BF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8AAC4-F5A8-44A7-A184-1EEDA4A6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382E4-38D1-466A-BC6D-EFF2E0D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3E61-AD89-4701-A016-E0DAF689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5A6A-4394-45EE-A589-4EAF4D2D9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00F2E-404A-4D88-84F7-531CA742D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553AD-BFDB-4E53-BE85-98729F96D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9986A-31F2-48D1-8CB5-139D995F0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83136-8B47-46A0-81C4-DB561D8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D2DDB-707C-4245-A039-9A0C2057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267BB-2F06-49F6-ADD9-4032238F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F126-6642-4A76-9F14-F2804B0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2A30-E30B-4F95-8898-C8DF0840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69567-1D2F-4B60-AD88-13AF634A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3F683-2562-480C-AA1F-8D3821F6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B671-7F63-4C0F-A1D9-BCF86F03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BBB03-87A5-4A40-838F-B124B47A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AE4EA-B1AC-4F12-9C07-F4F482B5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7D9D-ED7E-4E63-A09D-43D98DEB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B03D-DF99-4111-BFFF-BE7542F7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ED93-8BC4-4DE2-AE2F-2C79E564C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8655-3952-48F1-84E7-D1773240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DA88-636E-40E3-AFF6-2983E0F5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DEE9-BED7-4670-9242-AB88C5C8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FED8-3ED3-4B8B-9821-8F262FD6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CC9FF-E621-4928-B6F8-86A5EDC4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3D68-D77F-4FEB-9031-70C6C6A7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3632-97D4-45C3-A100-2450E9C2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76123-B76E-4DEE-BC82-1BFE9B62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62A82-13DC-4B04-B411-BA29B149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FA651-75B7-45F7-919D-AB3C1D1C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4116-6A92-47CE-9EBE-8FB29AA2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A5C7-B978-4718-8CA0-48BB40B6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1F22-B6AE-4717-B470-D8DE15237DC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D082-B98E-425F-8CE2-62234A5F6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1A11-DE74-4050-A85C-37ED405A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3A53-EAC6-4E04-A2FC-A957FE4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C3F36-9671-492C-BF93-C9A29EAEC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3857-CD46-462E-9B0F-4BE4C7C9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80B6A4-D6EF-47F7-9F79-E18822E3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DF47-EFB8-4F78-81C8-07D8DB94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</a:t>
            </a:r>
            <a:r>
              <a:rPr lang="en-US" dirty="0"/>
              <a:t> : false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4BEF83-404B-4ACE-A6D0-FC305A985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388" y="1810877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773E-0D11-40D6-92C4-17D2A83D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are changed the responsive limit 0, 480, 480-600, 600-790,790-1000 and change the </a:t>
            </a:r>
            <a:r>
              <a:rPr lang="en-US"/>
              <a:t>loop true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E69DC-CC70-4CFB-9D4C-C142CE53F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9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Nav : false</vt:lpstr>
      <vt:lpstr>We are changed the responsive limit 0, 480, 480-600, 600-790,790-1000 and change the loop true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Ruksana Rahman</dc:creator>
  <cp:lastModifiedBy>Ruksana Rahman</cp:lastModifiedBy>
  <cp:revision>2</cp:revision>
  <dcterms:created xsi:type="dcterms:W3CDTF">2017-08-26T00:38:40Z</dcterms:created>
  <dcterms:modified xsi:type="dcterms:W3CDTF">2017-08-26T01:03:15Z</dcterms:modified>
</cp:coreProperties>
</file>