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85" d="100"/>
          <a:sy n="85" d="100"/>
        </p:scale>
        <p:origin x="1194" y="78"/>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4/10/2024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:Alan </a:t>
            </a:r>
            <a:r>
              <a:rPr lang="en-US" sz="1100" b="0" i="0" u="none" strike="noStrike" cap="none" dirty="0" err="1">
                <a:solidFill>
                  <a:schemeClr val="tx1"/>
                </a:solidFill>
                <a:latin typeface="Arial"/>
                <a:ea typeface="Arial"/>
                <a:cs typeface="Arial"/>
                <a:sym typeface="Arial"/>
              </a:rPr>
              <a:t>Anugrah</a:t>
            </a:r>
            <a:r>
              <a:rPr lang="en-US" sz="1100" b="0" i="0" u="none" strike="noStrike" cap="none" dirty="0">
                <a:solidFill>
                  <a:schemeClr val="tx1"/>
                </a:solidFill>
                <a:latin typeface="Arial"/>
                <a:ea typeface="Arial"/>
                <a:cs typeface="Arial"/>
                <a:sym typeface="Arial"/>
              </a:rPr>
              <a:t> </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a:t>
            </a:r>
            <a:r>
              <a:rPr lang="en-US" sz="1100" b="0" i="0" u="none" strike="noStrike" cap="none">
                <a:solidFill>
                  <a:schemeClr val="tx1"/>
                </a:solidFill>
                <a:latin typeface="Arial"/>
                <a:ea typeface="Arial"/>
                <a:cs typeface="Arial"/>
                <a:sym typeface="Arial"/>
              </a:rPr>
              <a:t>ID :720921104010</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id="{ED4F88E8-EB00-D5FF-FF6C-809992CC704C}"/>
              </a:ext>
            </a:extLst>
          </p:cNvPr>
          <p:cNvPicPr>
            <a:picLocks noChangeAspect="1"/>
          </p:cNvPicPr>
          <p:nvPr/>
        </p:nvPicPr>
        <p:blipFill>
          <a:blip r:embed="rId2"/>
          <a:stretch>
            <a:fillRect/>
          </a:stretch>
        </p:blipFill>
        <p:spPr>
          <a:xfrm>
            <a:off x="846194" y="1065075"/>
            <a:ext cx="7451612" cy="374523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a16="http://schemas.microsoft.com/office/drawing/2014/main" id="{752034C2-250C-EA00-1EEF-D2F9F7EED3B4}"/>
              </a:ext>
            </a:extLst>
          </p:cNvPr>
          <p:cNvPicPr>
            <a:picLocks noChangeAspect="1"/>
          </p:cNvPicPr>
          <p:nvPr/>
        </p:nvPicPr>
        <p:blipFill>
          <a:blip r:embed="rId2"/>
          <a:stretch>
            <a:fillRect/>
          </a:stretch>
        </p:blipFill>
        <p:spPr>
          <a:xfrm>
            <a:off x="1001826" y="1146822"/>
            <a:ext cx="7249206" cy="362191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a16="http://schemas.microsoft.com/office/drawing/2014/main" id="{B6F49D71-7F73-0DC4-F080-784C26B98BC2}"/>
              </a:ext>
            </a:extLst>
          </p:cNvPr>
          <p:cNvPicPr>
            <a:picLocks noChangeAspect="1"/>
          </p:cNvPicPr>
          <p:nvPr/>
        </p:nvPicPr>
        <p:blipFill>
          <a:blip r:embed="rId2"/>
          <a:stretch>
            <a:fillRect/>
          </a:stretch>
        </p:blipFill>
        <p:spPr>
          <a:xfrm>
            <a:off x="1219315" y="1180964"/>
            <a:ext cx="6704919" cy="356962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160</TotalTime>
  <Words>1198</Words>
  <Application>Microsoft Office PowerPoint</Application>
  <PresentationFormat>On-screen Show (16:9)</PresentationFormat>
  <Paragraphs>71</Paragraphs>
  <Slides>16</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3"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Radha k</cp:lastModifiedBy>
  <cp:revision>13</cp:revision>
  <dcterms:modified xsi:type="dcterms:W3CDTF">2024-04-10T07:04:53Z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