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58E1-F7F4-72F6-4E97-CD7989EB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B22D-A444-B9CA-7667-A2AB5CF39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189A-C09E-EEC8-A565-B1185B5E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A928-0ED6-90CC-8BEC-FD69FD83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E92E-C491-521C-AE17-D548CAD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7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290F-C3A0-3B6C-66D4-33331330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20C7-FCCB-61E8-9F61-FF8736A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DF2B-171D-8578-9718-DADE6D54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81A7-2FF5-93DE-6112-3C37B8A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4D93-DC58-AB22-41F7-AB3F08C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074FE-E1EA-3A59-985A-10830451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8710C-4F21-85F9-FF57-7E8F98CA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145E-440B-06FC-4BF2-65A93C30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3A5F-0205-AB73-AF77-5505695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CAA8-86E9-CD95-31E0-C7D0E104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F7E5-83D2-9FEA-3CB7-2D3FD46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60E7-8A8C-0522-9EB4-2AD3C67F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9843-BFDC-7075-1859-14D02020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5355-3529-3D29-D2BC-6A9BE4D6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4C73-BB2A-5D1B-0171-7564ADB0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36BE-17C2-3D61-7809-3F88D324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C066-C171-4747-6C52-EAC80BB7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281A-AB47-658C-96B8-DB5F754F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FA28-8CDE-9768-74F0-ACD28662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B6B2-6186-08D9-759A-7EDB3DCE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8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EDB6-E10D-CA2D-602C-5267F866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650-DDF9-7ECA-9225-328969441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53DBA-E093-83AB-99DB-74577A60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03E8-44A1-2279-44B4-DA5E3786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1990-6E92-2B94-545E-2AB0B5D2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C5D6E-124E-4EC0-9D33-437D5A5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9EF-1953-E6AF-AA21-C1FDF059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EB4A-F527-75E8-F07C-4A6F0518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0154-541B-4EC5-193B-8489368A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BAB59-4387-34FA-C586-B4546672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EF99-D642-96A8-E878-38177679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647B-4172-A5F1-AEE6-FACF64C6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5D21-F3DE-639C-921E-FEBCC08A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A51C6-BF6E-BA22-7250-D6589AA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9769-A2FA-628C-A97E-37CDA793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37CBC-984A-C190-3270-8A64FBA3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42B39-CD2C-5AC8-83D6-1A0A2CBE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DB70-6E06-283F-FB59-6FE7D283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58870-3EB1-AE51-D351-E08D8D3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2E48-EA6D-A7BC-ABCB-CEB33F8D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3270-ACAF-4F35-076F-412C0F5D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70D7-ABC2-2F53-4BB2-1CBFF33D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07E8-2213-B36E-B04D-7433FA2A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5AC3E-3BB1-7F7D-1407-BD257172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8C69-2755-9470-81A9-282BA1D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67FE7-3EE1-7675-0610-C542A3CD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48C9-8E92-9DF1-33F1-67F54792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9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3BF-5B06-C361-388A-CA580B73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CE2AD-FC46-19C7-8EC5-7A9D71ED2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092E-B9FB-2F53-1551-AEEE605E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7CD0-E024-98AB-FDF4-CF041A35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6CDE-E4F0-FA64-50E5-9914E5A8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C2A5-9AFF-F02B-F1D5-5A23DD1C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75824-28FA-8899-4937-7D0E3AF7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C199-0DED-D206-93B9-ABC24E48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7BD0-9FD7-5B2D-EDF4-EBA2880A3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0B6D-65FA-4548-9E6E-C5B8A1C31A1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C73F-E0B9-FD5D-632B-52E167F8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BD63-3C37-34D7-6D25-F063DA1B0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1CAEA-DEAC-4E64-9D4A-C6A91267B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8630-6E52-2F20-9BC6-1F68E61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817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“Customer Retention Case Study”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BA68B-F4A5-7C63-BA8E-85BD30411ACE}"/>
              </a:ext>
            </a:extLst>
          </p:cNvPr>
          <p:cNvSpPr txBox="1"/>
          <p:nvPr/>
        </p:nvSpPr>
        <p:spPr>
          <a:xfrm>
            <a:off x="8231429" y="5136776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Prepared by,</a:t>
            </a:r>
          </a:p>
          <a:p>
            <a:r>
              <a:rPr lang="en-IN" sz="2400" b="1" dirty="0"/>
              <a:t>Suraj Kumar</a:t>
            </a:r>
          </a:p>
          <a:p>
            <a:r>
              <a:rPr lang="en-IN" sz="2400" b="1" dirty="0"/>
              <a:t>Batch number: Internship 34</a:t>
            </a:r>
          </a:p>
        </p:txBody>
      </p:sp>
    </p:spTree>
    <p:extLst>
      <p:ext uri="{BB962C8B-B14F-4D97-AF65-F5344CB8AC3E}">
        <p14:creationId xmlns:p14="http://schemas.microsoft.com/office/powerpoint/2010/main" val="297570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6290-BE83-4FBA-0CC8-018B7EEA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privacy of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96A3A-683F-0E39-7F80-07C849C42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9" y="1404280"/>
            <a:ext cx="932329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A18AD-39B8-EE8B-FE02-16E4D7844ACA}"/>
              </a:ext>
            </a:extLst>
          </p:cNvPr>
          <p:cNvSpPr txBox="1"/>
          <p:nvPr/>
        </p:nvSpPr>
        <p:spPr>
          <a:xfrm>
            <a:off x="1532965" y="6078071"/>
            <a:ext cx="846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The website must guarantee the privacy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05165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2F4-8B2C-3537-E7E9-BD2E386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Effect of return and replacement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FFBED-823C-C9DF-9A76-4EF05F4F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4" y="1440144"/>
            <a:ext cx="9810935" cy="4608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E295-1700-77A5-9D73-670E0B0E6A59}"/>
              </a:ext>
            </a:extLst>
          </p:cNvPr>
          <p:cNvSpPr txBox="1"/>
          <p:nvPr/>
        </p:nvSpPr>
        <p:spPr>
          <a:xfrm>
            <a:off x="896472" y="6230470"/>
            <a:ext cx="1043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ease of return or replacement on products plays an important role to make purchase decision.</a:t>
            </a:r>
          </a:p>
        </p:txBody>
      </p:sp>
    </p:spTree>
    <p:extLst>
      <p:ext uri="{BB962C8B-B14F-4D97-AF65-F5344CB8AC3E}">
        <p14:creationId xmlns:p14="http://schemas.microsoft.com/office/powerpoint/2010/main" val="205432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AD38-0C85-5CF3-B908-F5A3D415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AE0DB-0E68-1280-F94B-7DFF884CBF45}"/>
              </a:ext>
            </a:extLst>
          </p:cNvPr>
          <p:cNvSpPr txBox="1"/>
          <p:nvPr/>
        </p:nvSpPr>
        <p:spPr>
          <a:xfrm>
            <a:off x="833716" y="1658472"/>
            <a:ext cx="108915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analysis we can see that there are some factors which plays important role to make decision to do online</a:t>
            </a:r>
          </a:p>
          <a:p>
            <a:r>
              <a:rPr lang="en-IN" dirty="0"/>
              <a:t>shopping. Some of these factors are following: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customer information should be private.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interface of the website should be easy and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relevant information of the product should be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should be multiple payment options available on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return and replacement policy should be easy and hassle free.</a:t>
            </a:r>
          </a:p>
        </p:txBody>
      </p:sp>
    </p:spTree>
    <p:extLst>
      <p:ext uri="{BB962C8B-B14F-4D97-AF65-F5344CB8AC3E}">
        <p14:creationId xmlns:p14="http://schemas.microsoft.com/office/powerpoint/2010/main" val="229009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110CEF-8B85-09D1-FEDB-2CD25181BA03}"/>
              </a:ext>
            </a:extLst>
          </p:cNvPr>
          <p:cNvSpPr/>
          <p:nvPr/>
        </p:nvSpPr>
        <p:spPr>
          <a:xfrm>
            <a:off x="2106704" y="2967334"/>
            <a:ext cx="75393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530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6AC84-0135-7D0D-9824-E97309B42FAC}"/>
              </a:ext>
            </a:extLst>
          </p:cNvPr>
          <p:cNvSpPr txBox="1"/>
          <p:nvPr/>
        </p:nvSpPr>
        <p:spPr>
          <a:xfrm>
            <a:off x="663389" y="618564"/>
            <a:ext cx="89099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Introduction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case study from Indian e-commerce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Customers opinion about different factors of online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 collected on these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Analysis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factors that helps to retain customers by seeing these analysis</a:t>
            </a:r>
          </a:p>
        </p:txBody>
      </p:sp>
    </p:spTree>
    <p:extLst>
      <p:ext uri="{BB962C8B-B14F-4D97-AF65-F5344CB8AC3E}">
        <p14:creationId xmlns:p14="http://schemas.microsoft.com/office/powerpoint/2010/main" val="260478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40E5-2022-D803-2D75-599E720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  <a:br>
              <a:rPr lang="en-IN" dirty="0"/>
            </a:br>
            <a:r>
              <a:rPr lang="en-IN" sz="1800" b="1" dirty="0"/>
              <a:t>As the dataset contains 269 rows and 71 columns, so taking a little part of that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27D3-3DDC-C575-D87D-18452FEF1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9613"/>
            <a:ext cx="10515599" cy="4599445"/>
          </a:xfrm>
        </p:spPr>
      </p:pic>
    </p:spTree>
    <p:extLst>
      <p:ext uri="{BB962C8B-B14F-4D97-AF65-F5344CB8AC3E}">
        <p14:creationId xmlns:p14="http://schemas.microsoft.com/office/powerpoint/2010/main" val="8229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8BB-8819-B750-B143-55CEB4F2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Checking for the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70C30-5BCE-7CF8-9DD8-F3FEC792A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9" y="1783978"/>
            <a:ext cx="9845953" cy="38102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2D224-CBDE-3316-0366-19BB5D983E4C}"/>
              </a:ext>
            </a:extLst>
          </p:cNvPr>
          <p:cNvSpPr txBox="1"/>
          <p:nvPr/>
        </p:nvSpPr>
        <p:spPr>
          <a:xfrm>
            <a:off x="1001338" y="6123543"/>
            <a:ext cx="509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There is not any missing or null value.</a:t>
            </a:r>
          </a:p>
        </p:txBody>
      </p:sp>
    </p:spTree>
    <p:extLst>
      <p:ext uri="{BB962C8B-B14F-4D97-AF65-F5344CB8AC3E}">
        <p14:creationId xmlns:p14="http://schemas.microsoft.com/office/powerpoint/2010/main" val="14030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187-97F1-17B5-E33F-CA657BB0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Which gender do more online shopping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85C1F-BD93-C68E-F1B5-178501078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592542"/>
            <a:ext cx="8982635" cy="4356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EE383-A67F-7F93-EFDB-4C3C95D4B127}"/>
              </a:ext>
            </a:extLst>
          </p:cNvPr>
          <p:cNvSpPr txBox="1"/>
          <p:nvPr/>
        </p:nvSpPr>
        <p:spPr>
          <a:xfrm>
            <a:off x="2393576" y="6203576"/>
            <a:ext cx="491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Females prefer online shopping most</a:t>
            </a:r>
          </a:p>
        </p:txBody>
      </p:sp>
    </p:spTree>
    <p:extLst>
      <p:ext uri="{BB962C8B-B14F-4D97-AF65-F5344CB8AC3E}">
        <p14:creationId xmlns:p14="http://schemas.microsoft.com/office/powerpoint/2010/main" val="106342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927-971E-7226-5BFC-0848BFF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Preferred payment option by 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112B7-8209-13F7-D0AD-4CB0160B9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44" y="1293919"/>
            <a:ext cx="8949412" cy="4365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51D66-0DDC-CD67-8F64-F4F3A0B8CEBC}"/>
              </a:ext>
            </a:extLst>
          </p:cNvPr>
          <p:cNvSpPr txBox="1"/>
          <p:nvPr/>
        </p:nvSpPr>
        <p:spPr>
          <a:xfrm>
            <a:off x="965428" y="6201018"/>
            <a:ext cx="109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Credit/Debit cards are most preferred payment option and after that Cash on delivery preferred mostly.</a:t>
            </a:r>
          </a:p>
        </p:txBody>
      </p:sp>
    </p:spTree>
    <p:extLst>
      <p:ext uri="{BB962C8B-B14F-4D97-AF65-F5344CB8AC3E}">
        <p14:creationId xmlns:p14="http://schemas.microsoft.com/office/powerpoint/2010/main" val="200525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D1FA-70C1-0F94-FAC4-033B8E03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People opinion about ease of website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24007-27F4-3197-7F39-73FDB0A2E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1" y="1449104"/>
            <a:ext cx="10094260" cy="42935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02D6A-114D-DF9B-F6D2-FC70D8D1B56D}"/>
              </a:ext>
            </a:extLst>
          </p:cNvPr>
          <p:cNvSpPr txBox="1"/>
          <p:nvPr/>
        </p:nvSpPr>
        <p:spPr>
          <a:xfrm>
            <a:off x="1452281" y="6185646"/>
            <a:ext cx="904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website must be easy to read and understand it gives ease to access the website.</a:t>
            </a:r>
          </a:p>
        </p:txBody>
      </p:sp>
    </p:spTree>
    <p:extLst>
      <p:ext uri="{BB962C8B-B14F-4D97-AF65-F5344CB8AC3E}">
        <p14:creationId xmlns:p14="http://schemas.microsoft.com/office/powerpoint/2010/main" val="141845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D4D2-AE53-2497-E3BD-E3C6F917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Opinion about relevant information of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2DAC-FAA3-E6C0-CF12-A70ED0AF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332561"/>
            <a:ext cx="10627658" cy="466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C156E-662D-57AC-D29E-F8C26BC8C244}"/>
              </a:ext>
            </a:extLst>
          </p:cNvPr>
          <p:cNvSpPr txBox="1"/>
          <p:nvPr/>
        </p:nvSpPr>
        <p:spPr>
          <a:xfrm>
            <a:off x="1344704" y="6221507"/>
            <a:ext cx="704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 the relevant information about the product should be stated clearly.</a:t>
            </a:r>
          </a:p>
        </p:txBody>
      </p:sp>
    </p:spTree>
    <p:extLst>
      <p:ext uri="{BB962C8B-B14F-4D97-AF65-F5344CB8AC3E}">
        <p14:creationId xmlns:p14="http://schemas.microsoft.com/office/powerpoint/2010/main" val="4056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2C57-8900-6923-FF38-B110F44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C90BE-B3CE-B30F-6877-3831D99F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6" y="1350494"/>
            <a:ext cx="87226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4098C-CA26-7510-E2B5-C41989349A65}"/>
              </a:ext>
            </a:extLst>
          </p:cNvPr>
          <p:cNvSpPr txBox="1"/>
          <p:nvPr/>
        </p:nvSpPr>
        <p:spPr>
          <a:xfrm>
            <a:off x="2528049" y="6060140"/>
            <a:ext cx="558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The interface should be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417196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“Customer Retention Case Study”</vt:lpstr>
      <vt:lpstr>PowerPoint Presentation</vt:lpstr>
      <vt:lpstr>Dataset As the dataset contains 269 rows and 71 columns, so taking a little part of that</vt:lpstr>
      <vt:lpstr>Checking for the missing values</vt:lpstr>
      <vt:lpstr>Which gender do more online shopping</vt:lpstr>
      <vt:lpstr>Preferred payment option by people</vt:lpstr>
      <vt:lpstr>People opinion about ease of website contents</vt:lpstr>
      <vt:lpstr>Opinion about relevant information of product</vt:lpstr>
      <vt:lpstr>The user interface</vt:lpstr>
      <vt:lpstr>The privacy of customers</vt:lpstr>
      <vt:lpstr>Effect of return and replacement policy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“Customer Retention Case Study”</dc:title>
  <dc:creator>Suraj Kumar</dc:creator>
  <cp:lastModifiedBy>Suraj Kumar</cp:lastModifiedBy>
  <cp:revision>1</cp:revision>
  <dcterms:created xsi:type="dcterms:W3CDTF">2023-01-09T09:52:45Z</dcterms:created>
  <dcterms:modified xsi:type="dcterms:W3CDTF">2023-01-09T13:16:44Z</dcterms:modified>
</cp:coreProperties>
</file>