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3/20/2024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5CDC-FC2C-4A2B-9643-2CC39613E63B}"/>
              </a:ext>
            </a:extLst>
          </p:cNvPr>
          <p:cNvSpPr>
            <a:spLocks noGrp="1"/>
          </p:cNvSpPr>
          <p:nvPr>
            <p:ph type="ctrTitle"/>
          </p:nvPr>
        </p:nvSpPr>
        <p:spPr/>
        <p:txBody>
          <a:bodyPr/>
          <a:lstStyle/>
          <a:p>
            <a:r>
              <a:rPr lang="en-US" dirty="0"/>
              <a:t>Health monitoring </a:t>
            </a:r>
            <a:br>
              <a:rPr lang="en-US" dirty="0"/>
            </a:br>
            <a:r>
              <a:rPr lang="en-US" dirty="0"/>
              <a:t>sub-system</a:t>
            </a:r>
          </a:p>
        </p:txBody>
      </p:sp>
      <p:sp>
        <p:nvSpPr>
          <p:cNvPr id="3" name="Subtitle 2">
            <a:extLst>
              <a:ext uri="{FF2B5EF4-FFF2-40B4-BE49-F238E27FC236}">
                <a16:creationId xmlns:a16="http://schemas.microsoft.com/office/drawing/2014/main" id="{C15A62B1-2992-4664-ABF9-321FB4F94DF3}"/>
              </a:ext>
            </a:extLst>
          </p:cNvPr>
          <p:cNvSpPr>
            <a:spLocks noGrp="1"/>
          </p:cNvSpPr>
          <p:nvPr>
            <p:ph type="subTitle" idx="1"/>
          </p:nvPr>
        </p:nvSpPr>
        <p:spPr/>
        <p:txBody>
          <a:bodyPr/>
          <a:lstStyle/>
          <a:p>
            <a:r>
              <a:rPr lang="en-US" dirty="0"/>
              <a:t>Keeping up with your health</a:t>
            </a:r>
          </a:p>
        </p:txBody>
      </p:sp>
    </p:spTree>
    <p:extLst>
      <p:ext uri="{BB962C8B-B14F-4D97-AF65-F5344CB8AC3E}">
        <p14:creationId xmlns:p14="http://schemas.microsoft.com/office/powerpoint/2010/main" val="388213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9E7-5A9D-43D2-B51B-102A3D3633B6}"/>
              </a:ext>
            </a:extLst>
          </p:cNvPr>
          <p:cNvSpPr>
            <a:spLocks noGrp="1"/>
          </p:cNvSpPr>
          <p:nvPr>
            <p:ph type="title"/>
          </p:nvPr>
        </p:nvSpPr>
        <p:spPr/>
        <p:txBody>
          <a:bodyPr/>
          <a:lstStyle/>
          <a:p>
            <a:r>
              <a:rPr lang="en-US" dirty="0"/>
              <a:t>Brief description</a:t>
            </a:r>
          </a:p>
        </p:txBody>
      </p:sp>
      <p:sp>
        <p:nvSpPr>
          <p:cNvPr id="3" name="Content Placeholder 2">
            <a:extLst>
              <a:ext uri="{FF2B5EF4-FFF2-40B4-BE49-F238E27FC236}">
                <a16:creationId xmlns:a16="http://schemas.microsoft.com/office/drawing/2014/main" id="{B382203A-45AE-4DFB-A5D5-847A8353212F}"/>
              </a:ext>
            </a:extLst>
          </p:cNvPr>
          <p:cNvSpPr>
            <a:spLocks noGrp="1"/>
          </p:cNvSpPr>
          <p:nvPr>
            <p:ph idx="1"/>
          </p:nvPr>
        </p:nvSpPr>
        <p:spPr/>
        <p:txBody>
          <a:bodyPr/>
          <a:lstStyle/>
          <a:p>
            <a:pPr marL="0" indent="0">
              <a:buNone/>
            </a:pPr>
            <a:r>
              <a:rPr lang="en-US" dirty="0"/>
              <a:t>The health monitoring system collects real time data of the patient’s heart rate using the and body temperature and the real time data transferred to Thing Speak for storage periodically.</a:t>
            </a:r>
          </a:p>
          <a:p>
            <a:pPr marL="0" indent="0">
              <a:buNone/>
            </a:pPr>
            <a:r>
              <a:rPr lang="en-US" dirty="0"/>
              <a:t>These values are retrieved from the things speak which are then displayed to the patient accompanied with the state condition of the their heart rate( Low, normal, High). Once the  heart rate or body temperature changes to a certain threshold the that needs attention, the led lights and the buzzer are used to notify an emergency.</a:t>
            </a:r>
          </a:p>
        </p:txBody>
      </p:sp>
    </p:spTree>
    <p:extLst>
      <p:ext uri="{BB962C8B-B14F-4D97-AF65-F5344CB8AC3E}">
        <p14:creationId xmlns:p14="http://schemas.microsoft.com/office/powerpoint/2010/main" val="336094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CDF8-F2DE-47F0-830C-3D8CE643764F}"/>
              </a:ext>
            </a:extLst>
          </p:cNvPr>
          <p:cNvSpPr>
            <a:spLocks noGrp="1"/>
          </p:cNvSpPr>
          <p:nvPr>
            <p:ph type="title"/>
          </p:nvPr>
        </p:nvSpPr>
        <p:spPr/>
        <p:txBody>
          <a:bodyPr/>
          <a:lstStyle/>
          <a:p>
            <a:r>
              <a:rPr lang="en-US" dirty="0"/>
              <a:t>Components to be used</a:t>
            </a:r>
          </a:p>
        </p:txBody>
      </p:sp>
      <p:sp>
        <p:nvSpPr>
          <p:cNvPr id="3" name="Content Placeholder 2">
            <a:extLst>
              <a:ext uri="{FF2B5EF4-FFF2-40B4-BE49-F238E27FC236}">
                <a16:creationId xmlns:a16="http://schemas.microsoft.com/office/drawing/2014/main" id="{06AD9A84-A961-41FF-8B20-8132EED49F6A}"/>
              </a:ext>
            </a:extLst>
          </p:cNvPr>
          <p:cNvSpPr>
            <a:spLocks noGrp="1"/>
          </p:cNvSpPr>
          <p:nvPr>
            <p:ph idx="1"/>
          </p:nvPr>
        </p:nvSpPr>
        <p:spPr>
          <a:xfrm>
            <a:off x="913795" y="2096063"/>
            <a:ext cx="10353762" cy="4672129"/>
          </a:xfrm>
        </p:spPr>
        <p:txBody>
          <a:bodyPr/>
          <a:lstStyle/>
          <a:p>
            <a:r>
              <a:rPr lang="en-US" dirty="0"/>
              <a:t>Heart beat sensor</a:t>
            </a:r>
          </a:p>
          <a:p>
            <a:r>
              <a:rPr lang="en-US" dirty="0"/>
              <a:t>Liquid crystal display(LCD)</a:t>
            </a:r>
          </a:p>
          <a:p>
            <a:r>
              <a:rPr lang="en-US" dirty="0"/>
              <a:t>Arduino</a:t>
            </a:r>
          </a:p>
          <a:p>
            <a:r>
              <a:rPr lang="en-US" dirty="0"/>
              <a:t>Buzzer</a:t>
            </a:r>
          </a:p>
          <a:p>
            <a:r>
              <a:rPr lang="en-US" dirty="0"/>
              <a:t>Light emitting bulbs(LED)</a:t>
            </a:r>
          </a:p>
          <a:p>
            <a:r>
              <a:rPr lang="en-US" dirty="0"/>
              <a:t>DHT sensor</a:t>
            </a:r>
          </a:p>
          <a:p>
            <a:r>
              <a:rPr lang="en-US" dirty="0"/>
              <a:t>Sim module</a:t>
            </a:r>
          </a:p>
          <a:p>
            <a:endParaRPr lang="en-US" dirty="0"/>
          </a:p>
          <a:p>
            <a:endParaRPr lang="en-US" dirty="0"/>
          </a:p>
        </p:txBody>
      </p:sp>
    </p:spTree>
    <p:extLst>
      <p:ext uri="{BB962C8B-B14F-4D97-AF65-F5344CB8AC3E}">
        <p14:creationId xmlns:p14="http://schemas.microsoft.com/office/powerpoint/2010/main" val="212771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A974-1964-456C-A039-D6D30E24F1D5}"/>
              </a:ext>
            </a:extLst>
          </p:cNvPr>
          <p:cNvSpPr>
            <a:spLocks noGrp="1"/>
          </p:cNvSpPr>
          <p:nvPr>
            <p:ph type="title"/>
          </p:nvPr>
        </p:nvSpPr>
        <p:spPr/>
        <p:txBody>
          <a:bodyPr/>
          <a:lstStyle/>
          <a:p>
            <a:r>
              <a:rPr lang="en-US" dirty="0">
                <a:effectLst/>
              </a:rPr>
              <a:t>Heartbeat Sensor:</a:t>
            </a:r>
            <a:endParaRPr lang="en-US" dirty="0"/>
          </a:p>
        </p:txBody>
      </p:sp>
      <p:sp>
        <p:nvSpPr>
          <p:cNvPr id="3" name="Content Placeholder 2">
            <a:extLst>
              <a:ext uri="{FF2B5EF4-FFF2-40B4-BE49-F238E27FC236}">
                <a16:creationId xmlns:a16="http://schemas.microsoft.com/office/drawing/2014/main" id="{E5348A3D-7C35-454C-A11A-FF287CD8E2BB}"/>
              </a:ext>
            </a:extLst>
          </p:cNvPr>
          <p:cNvSpPr>
            <a:spLocks noGrp="1"/>
          </p:cNvSpPr>
          <p:nvPr>
            <p:ph idx="1"/>
          </p:nvPr>
        </p:nvSpPr>
        <p:spPr/>
        <p:txBody>
          <a:bodyPr/>
          <a:lstStyle/>
          <a:p>
            <a:r>
              <a:rPr lang="en-US" dirty="0">
                <a:effectLst/>
              </a:rPr>
              <a:t>Also known as a pulse sensor, it is used to measure the heart rate of an individual by detecting changes in blood volume in the microvascular tissue. Typically, it consists of an infrared LED and a photodetector placed on a fingertip or earlobe. When the heart beats, blood flow increases, causing a detectable change in the amount of light absorbed by the photodetector.</a:t>
            </a:r>
            <a:endParaRPr lang="en-US" dirty="0"/>
          </a:p>
        </p:txBody>
      </p:sp>
    </p:spTree>
    <p:extLst>
      <p:ext uri="{BB962C8B-B14F-4D97-AF65-F5344CB8AC3E}">
        <p14:creationId xmlns:p14="http://schemas.microsoft.com/office/powerpoint/2010/main" val="424466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7A26-FBC7-4CE3-8020-F93AB3176F83}"/>
              </a:ext>
            </a:extLst>
          </p:cNvPr>
          <p:cNvSpPr>
            <a:spLocks noGrp="1"/>
          </p:cNvSpPr>
          <p:nvPr>
            <p:ph type="title"/>
          </p:nvPr>
        </p:nvSpPr>
        <p:spPr/>
        <p:txBody>
          <a:bodyPr/>
          <a:lstStyle/>
          <a:p>
            <a:r>
              <a:rPr lang="en-US" dirty="0">
                <a:effectLst/>
              </a:rPr>
              <a:t>SIM Module</a:t>
            </a:r>
            <a:endParaRPr lang="en-US" dirty="0"/>
          </a:p>
        </p:txBody>
      </p:sp>
      <p:sp>
        <p:nvSpPr>
          <p:cNvPr id="3" name="Content Placeholder 2">
            <a:extLst>
              <a:ext uri="{FF2B5EF4-FFF2-40B4-BE49-F238E27FC236}">
                <a16:creationId xmlns:a16="http://schemas.microsoft.com/office/drawing/2014/main" id="{A5AD588D-DD15-47F7-BACF-DDE91625CA69}"/>
              </a:ext>
            </a:extLst>
          </p:cNvPr>
          <p:cNvSpPr>
            <a:spLocks noGrp="1"/>
          </p:cNvSpPr>
          <p:nvPr>
            <p:ph idx="1"/>
          </p:nvPr>
        </p:nvSpPr>
        <p:spPr/>
        <p:txBody>
          <a:bodyPr/>
          <a:lstStyle/>
          <a:p>
            <a:r>
              <a:rPr lang="en-US" dirty="0">
                <a:effectLst/>
              </a:rPr>
              <a:t>A SIM (Subscriber Identity Module) This SIM module is to be used in for adding cellular connectivity to devices. To allow device to send and receive data over cellular networks, enabling features such as remote monitoring, control, and communication.</a:t>
            </a:r>
            <a:endParaRPr lang="en-US" dirty="0"/>
          </a:p>
        </p:txBody>
      </p:sp>
    </p:spTree>
    <p:extLst>
      <p:ext uri="{BB962C8B-B14F-4D97-AF65-F5344CB8AC3E}">
        <p14:creationId xmlns:p14="http://schemas.microsoft.com/office/powerpoint/2010/main" val="44593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070-00E5-43C0-AF78-C58A7DCDE391}"/>
              </a:ext>
            </a:extLst>
          </p:cNvPr>
          <p:cNvSpPr>
            <a:spLocks noGrp="1"/>
          </p:cNvSpPr>
          <p:nvPr>
            <p:ph type="title"/>
          </p:nvPr>
        </p:nvSpPr>
        <p:spPr/>
        <p:txBody>
          <a:bodyPr/>
          <a:lstStyle/>
          <a:p>
            <a:r>
              <a:rPr lang="en-US" dirty="0">
                <a:effectLst/>
              </a:rPr>
              <a:t>DHT Sensor</a:t>
            </a:r>
            <a:endParaRPr lang="en-US" dirty="0"/>
          </a:p>
        </p:txBody>
      </p:sp>
      <p:sp>
        <p:nvSpPr>
          <p:cNvPr id="3" name="Content Placeholder 2">
            <a:extLst>
              <a:ext uri="{FF2B5EF4-FFF2-40B4-BE49-F238E27FC236}">
                <a16:creationId xmlns:a16="http://schemas.microsoft.com/office/drawing/2014/main" id="{52C12A24-EA61-4110-A79C-75D310F128C8}"/>
              </a:ext>
            </a:extLst>
          </p:cNvPr>
          <p:cNvSpPr>
            <a:spLocks noGrp="1"/>
          </p:cNvSpPr>
          <p:nvPr>
            <p:ph idx="1"/>
          </p:nvPr>
        </p:nvSpPr>
        <p:spPr/>
        <p:txBody>
          <a:bodyPr/>
          <a:lstStyle/>
          <a:p>
            <a:pPr marL="0" indent="0">
              <a:buNone/>
            </a:pPr>
            <a:r>
              <a:rPr lang="en-US" dirty="0">
                <a:effectLst/>
              </a:rPr>
              <a:t>A DHT sensor is to be used for capturing the temperature of the body.</a:t>
            </a:r>
          </a:p>
          <a:p>
            <a:pPr marL="0" indent="0">
              <a:buNone/>
            </a:pPr>
            <a:r>
              <a:rPr lang="en-US" dirty="0">
                <a:effectLst/>
              </a:rPr>
              <a:t>This can be placed in certain body parts like the armpits or a closed hand palm to capture real time data without disturbances from the environment </a:t>
            </a:r>
            <a:endParaRPr lang="en-US" dirty="0"/>
          </a:p>
        </p:txBody>
      </p:sp>
    </p:spTree>
    <p:extLst>
      <p:ext uri="{BB962C8B-B14F-4D97-AF65-F5344CB8AC3E}">
        <p14:creationId xmlns:p14="http://schemas.microsoft.com/office/powerpoint/2010/main" val="15652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E0D8-C755-4F8B-9543-2CE2750607EC}"/>
              </a:ext>
            </a:extLst>
          </p:cNvPr>
          <p:cNvSpPr>
            <a:spLocks noGrp="1"/>
          </p:cNvSpPr>
          <p:nvPr>
            <p:ph type="title"/>
          </p:nvPr>
        </p:nvSpPr>
        <p:spPr/>
        <p:txBody>
          <a:bodyPr/>
          <a:lstStyle/>
          <a:p>
            <a:r>
              <a:rPr lang="en-US">
                <a:effectLst/>
              </a:rPr>
              <a:t>Arduino</a:t>
            </a:r>
            <a:endParaRPr lang="en-US"/>
          </a:p>
        </p:txBody>
      </p:sp>
      <p:sp>
        <p:nvSpPr>
          <p:cNvPr id="3" name="Content Placeholder 2">
            <a:extLst>
              <a:ext uri="{FF2B5EF4-FFF2-40B4-BE49-F238E27FC236}">
                <a16:creationId xmlns:a16="http://schemas.microsoft.com/office/drawing/2014/main" id="{D9363097-5235-411B-88D7-DCAADD6773A1}"/>
              </a:ext>
            </a:extLst>
          </p:cNvPr>
          <p:cNvSpPr>
            <a:spLocks noGrp="1"/>
          </p:cNvSpPr>
          <p:nvPr>
            <p:ph idx="1"/>
          </p:nvPr>
        </p:nvSpPr>
        <p:spPr/>
        <p:txBody>
          <a:bodyPr/>
          <a:lstStyle/>
          <a:p>
            <a:r>
              <a:rPr lang="en-US" dirty="0">
                <a:effectLst/>
              </a:rPr>
              <a:t>Arduino is an open-source electronics platform based on easy-to-use hardware and software. It consists of a microcontroller board (e.g., Arduino Uno, Arduino Mega) and a development environment for writing, compiling, and uploading code to the board. Arduino boards are widely used in embedded systems projects due to their simplicity, versatility, and large community support.</a:t>
            </a:r>
            <a:endParaRPr lang="en-US" dirty="0"/>
          </a:p>
        </p:txBody>
      </p:sp>
    </p:spTree>
    <p:extLst>
      <p:ext uri="{BB962C8B-B14F-4D97-AF65-F5344CB8AC3E}">
        <p14:creationId xmlns:p14="http://schemas.microsoft.com/office/powerpoint/2010/main" val="379471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A435-98E6-476E-94C3-85F2D6AC0B03}"/>
              </a:ext>
            </a:extLst>
          </p:cNvPr>
          <p:cNvSpPr>
            <a:spLocks noGrp="1"/>
          </p:cNvSpPr>
          <p:nvPr>
            <p:ph type="title"/>
          </p:nvPr>
        </p:nvSpPr>
        <p:spPr/>
        <p:txBody>
          <a:bodyPr/>
          <a:lstStyle/>
          <a:p>
            <a:r>
              <a:rPr lang="en-US" dirty="0"/>
              <a:t>BUZZER AND LIGHT EMITTING DIODE(LED)</a:t>
            </a:r>
          </a:p>
        </p:txBody>
      </p:sp>
      <p:sp>
        <p:nvSpPr>
          <p:cNvPr id="3" name="Content Placeholder 2">
            <a:extLst>
              <a:ext uri="{FF2B5EF4-FFF2-40B4-BE49-F238E27FC236}">
                <a16:creationId xmlns:a16="http://schemas.microsoft.com/office/drawing/2014/main" id="{E3370D09-42B3-474B-9F67-EDAC86CAF566}"/>
              </a:ext>
            </a:extLst>
          </p:cNvPr>
          <p:cNvSpPr>
            <a:spLocks noGrp="1"/>
          </p:cNvSpPr>
          <p:nvPr>
            <p:ph idx="1"/>
          </p:nvPr>
        </p:nvSpPr>
        <p:spPr/>
        <p:txBody>
          <a:bodyPr/>
          <a:lstStyle/>
          <a:p>
            <a:r>
              <a:rPr lang="en-US" dirty="0"/>
              <a:t>The buzzer which is a sound emitting device will produce sound for a specified period of time if there is a detection of changes in either the temperature or the heart rate  values to critical values</a:t>
            </a:r>
          </a:p>
          <a:p>
            <a:pPr marL="0" indent="0">
              <a:buNone/>
            </a:pPr>
            <a:endParaRPr lang="en-US" dirty="0"/>
          </a:p>
          <a:p>
            <a:pPr marL="0" indent="0">
              <a:buNone/>
            </a:pPr>
            <a:r>
              <a:rPr lang="en-US" dirty="0"/>
              <a:t>  The LED will also emit light to signify need for an action in case there is a detection of changes in either the temperature or the heart rate values to critical values. </a:t>
            </a:r>
          </a:p>
          <a:p>
            <a:pPr marL="0" indent="0">
              <a:buNone/>
            </a:pPr>
            <a:endParaRPr lang="en-US" dirty="0"/>
          </a:p>
        </p:txBody>
      </p:sp>
    </p:spTree>
    <p:extLst>
      <p:ext uri="{BB962C8B-B14F-4D97-AF65-F5344CB8AC3E}">
        <p14:creationId xmlns:p14="http://schemas.microsoft.com/office/powerpoint/2010/main" val="30054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96FD-80CB-425A-822B-DFB2A7530EE1}"/>
              </a:ext>
            </a:extLst>
          </p:cNvPr>
          <p:cNvSpPr>
            <a:spLocks noGrp="1"/>
          </p:cNvSpPr>
          <p:nvPr>
            <p:ph type="title"/>
          </p:nvPr>
        </p:nvSpPr>
        <p:spPr/>
        <p:txBody>
          <a:bodyPr/>
          <a:lstStyle/>
          <a:p>
            <a:r>
              <a:rPr lang="en-US"/>
              <a:t>LIQUID </a:t>
            </a:r>
            <a:r>
              <a:rPr lang="en-US" dirty="0"/>
              <a:t>CRYSTAL DISPLAY</a:t>
            </a:r>
          </a:p>
        </p:txBody>
      </p:sp>
      <p:sp>
        <p:nvSpPr>
          <p:cNvPr id="3" name="Content Placeholder 2">
            <a:extLst>
              <a:ext uri="{FF2B5EF4-FFF2-40B4-BE49-F238E27FC236}">
                <a16:creationId xmlns:a16="http://schemas.microsoft.com/office/drawing/2014/main" id="{C95EE81B-218F-49A5-830C-469E5CCE5016}"/>
              </a:ext>
            </a:extLst>
          </p:cNvPr>
          <p:cNvSpPr>
            <a:spLocks noGrp="1"/>
          </p:cNvSpPr>
          <p:nvPr>
            <p:ph idx="1"/>
          </p:nvPr>
        </p:nvSpPr>
        <p:spPr/>
        <p:txBody>
          <a:bodyPr/>
          <a:lstStyle/>
          <a:p>
            <a:pPr marL="0" indent="0">
              <a:buNone/>
            </a:pPr>
            <a:r>
              <a:rPr lang="en-US" dirty="0"/>
              <a:t>The LCD will print the real time changing values of the heart rate and temperature on its screen for easy monitoring and measurements reviews.</a:t>
            </a:r>
          </a:p>
        </p:txBody>
      </p:sp>
    </p:spTree>
    <p:extLst>
      <p:ext uri="{BB962C8B-B14F-4D97-AF65-F5344CB8AC3E}">
        <p14:creationId xmlns:p14="http://schemas.microsoft.com/office/powerpoint/2010/main" val="3801372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86</TotalTime>
  <Words>465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Health monitoring  sub-system</vt:lpstr>
      <vt:lpstr>Brief description</vt:lpstr>
      <vt:lpstr>Components to be used</vt:lpstr>
      <vt:lpstr>Heartbeat Sensor:</vt:lpstr>
      <vt:lpstr>SIM Module</vt:lpstr>
      <vt:lpstr>DHT Sensor</vt:lpstr>
      <vt:lpstr>Arduino</vt:lpstr>
      <vt:lpstr>BUZZER AND LIGHT EMITTING DIODE(LED)</vt:lpstr>
      <vt:lpstr>LIQUID CRYSTAL DISPLAY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sub-system</dc:title>
  <dc:creator>Frank Amale</dc:creator>
  <cp:lastModifiedBy>Frank Amale</cp:lastModifiedBy>
  <cp:revision>11</cp:revision>
  <dcterms:created xsi:type="dcterms:W3CDTF">2024-03-20T09:53:07Z</dcterms:created>
  <dcterms:modified xsi:type="dcterms:W3CDTF">2024-03-20T17:29:26Z</dcterms:modified>
</cp:coreProperties>
</file>