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5"/>
  </p:notesMasterIdLst>
  <p:handoutMasterIdLst>
    <p:handoutMasterId r:id="rId6"/>
  </p:handoutMasterIdLst>
  <p:sldIdLst>
    <p:sldId id="362" r:id="rId2"/>
    <p:sldId id="376" r:id="rId3"/>
    <p:sldId id="377" r:id="rId4"/>
  </p:sldIdLst>
  <p:sldSz cx="9144000" cy="5143500" type="screen16x9"/>
  <p:notesSz cx="6858000" cy="9144000"/>
  <p:embeddedFontLst>
    <p:embeddedFont>
      <p:font typeface="Malgun Gothic" panose="020B0503020000020004" pitchFamily="34" charset="-127"/>
      <p:regular r:id="rId7"/>
      <p:bold r:id="rId8"/>
    </p:embeddedFont>
    <p:embeddedFont>
      <p:font typeface="Bigshot One" panose="02000503020000020004" pitchFamily="2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Roboto Condensed Light" panose="020F0302020204030204" pitchFamily="34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CA138E-0E33-4D1C-A45A-2F143132F184}">
  <a:tblStyle styleId="{1DCA138E-0E33-4D1C-A45A-2F143132F1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74"/>
  </p:normalViewPr>
  <p:slideViewPr>
    <p:cSldViewPr snapToGrid="0" snapToObjects="1">
      <p:cViewPr varScale="1">
        <p:scale>
          <a:sx n="171" d="100"/>
          <a:sy n="171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5E30098-85A7-4990-BA63-6401FDE255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1BF0A8-A2FF-4438-AA70-0CCCC1996C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DE75C-D76B-447C-8317-58F045462BDF}" type="datetimeFigureOut">
              <a:rPr lang="ko-KR" altLang="en-US" smtClean="0"/>
              <a:t>2022. 1. 19.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1A4244-FC6A-442E-B552-646DEE8A70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C855E-8BBB-4B07-93AB-55889D4C89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150F7-2219-4FAD-A4A6-D62172177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680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28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25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60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위쪽 모서리 2">
            <a:extLst>
              <a:ext uri="{FF2B5EF4-FFF2-40B4-BE49-F238E27FC236}">
                <a16:creationId xmlns:a16="http://schemas.microsoft.com/office/drawing/2014/main" id="{BF1874A9-EFC3-499D-BBF5-EBD5D963BC50}"/>
              </a:ext>
            </a:extLst>
          </p:cNvPr>
          <p:cNvSpPr/>
          <p:nvPr userDrawn="1"/>
        </p:nvSpPr>
        <p:spPr>
          <a:xfrm>
            <a:off x="1" y="1017600"/>
            <a:ext cx="9914374" cy="4125900"/>
          </a:xfrm>
          <a:prstGeom prst="snip2SameRect">
            <a:avLst/>
          </a:prstGeom>
          <a:solidFill>
            <a:schemeClr val="accent6">
              <a:lumMod val="9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Google Shape;29;p4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4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235009" y="1215752"/>
            <a:ext cx="858852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cxnSp>
        <p:nvCxnSpPr>
          <p:cNvPr id="32" name="Google Shape;32;p4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w="28575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235009" y="539400"/>
            <a:ext cx="8588524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7"/>
          <p:cNvPicPr preferRelativeResize="0"/>
          <p:nvPr/>
        </p:nvPicPr>
        <p:blipFill rotWithShape="1">
          <a:blip r:embed="rId2">
            <a:alphaModFix/>
          </a:blip>
          <a:srcRect l="4838" t="6383" r="4892" b="580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27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27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27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w="28575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gshot One"/>
              <a:buNone/>
              <a:defRPr sz="3500">
                <a:solidFill>
                  <a:schemeClr val="dk1"/>
                </a:solidFill>
                <a:latin typeface="Bigshot One"/>
                <a:ea typeface="Bigshot One"/>
                <a:cs typeface="Bigshot One"/>
                <a:sym typeface="Bigsho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7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spray.io/#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138F2F1F-8CDD-4502-8C02-0AE3932644F7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42888" y="1030288"/>
            <a:ext cx="8709025" cy="36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k8s </a:t>
            </a:r>
            <a:r>
              <a:rPr lang="ko-KR" altLang="en-US" sz="1100" dirty="0"/>
              <a:t>클러스터 자동화 도구</a:t>
            </a:r>
            <a:endParaRPr lang="en-US" altLang="ko-KR" sz="1100" dirty="0"/>
          </a:p>
          <a:p>
            <a:r>
              <a:rPr lang="ko-KR" altLang="en-US" sz="1100" dirty="0"/>
              <a:t>다양한 환경에서 사용 가능</a:t>
            </a:r>
            <a:r>
              <a:rPr lang="en-US" altLang="ko-KR" sz="1100" dirty="0"/>
              <a:t>(Cloud, </a:t>
            </a:r>
            <a:r>
              <a:rPr lang="en-US" altLang="ko-KR" sz="1100" dirty="0" err="1"/>
              <a:t>Baremetal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 err="1"/>
              <a:t>고가용성</a:t>
            </a:r>
            <a:r>
              <a:rPr lang="ko-KR" altLang="en-US" sz="1100" dirty="0"/>
              <a:t> 지원</a:t>
            </a:r>
            <a:endParaRPr lang="en-US" altLang="ko-KR" sz="1100" dirty="0"/>
          </a:p>
          <a:p>
            <a:r>
              <a:rPr lang="ko-KR" altLang="en-US" sz="1100" dirty="0"/>
              <a:t>대부분의 리눅스 </a:t>
            </a:r>
            <a:r>
              <a:rPr lang="ko-KR" altLang="en-US" sz="1100" dirty="0" err="1"/>
              <a:t>배포본</a:t>
            </a:r>
            <a:r>
              <a:rPr lang="ko-KR" altLang="en-US" sz="1100" dirty="0"/>
              <a:t> 지원</a:t>
            </a:r>
            <a:endParaRPr lang="en-US" altLang="ko-KR" sz="1100" dirty="0"/>
          </a:p>
          <a:p>
            <a:pPr marL="152400" indent="0">
              <a:buNone/>
            </a:pPr>
            <a:endParaRPr lang="ko-KR" altLang="en-US" dirty="0"/>
          </a:p>
        </p:txBody>
      </p:sp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kubespray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209643" y="539400"/>
            <a:ext cx="8742556" cy="2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정의</a:t>
            </a:r>
            <a:endParaRPr sz="2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A58F5-0765-5B46-BCAC-0BF77A074E0A}"/>
              </a:ext>
            </a:extLst>
          </p:cNvPr>
          <p:cNvSpPr txBox="1"/>
          <p:nvPr/>
        </p:nvSpPr>
        <p:spPr>
          <a:xfrm>
            <a:off x="62089" y="4865511"/>
            <a:ext cx="58852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https://kubespray.io/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02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138F2F1F-8CDD-4502-8C02-0AE3932644F7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42888" y="1030288"/>
            <a:ext cx="8709025" cy="36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z="1100" dirty="0"/>
              <a:t>방화벽 </a:t>
            </a:r>
            <a:r>
              <a:rPr lang="en-US" altLang="ko-KR" sz="1100" dirty="0"/>
              <a:t>Disable</a:t>
            </a:r>
          </a:p>
          <a:p>
            <a:r>
              <a:rPr lang="ko-KR" altLang="en-US" sz="1100" dirty="0"/>
              <a:t>배포 서버에 </a:t>
            </a:r>
            <a:r>
              <a:rPr lang="en-US" altLang="ko-KR" sz="1100" dirty="0"/>
              <a:t>Python </a:t>
            </a:r>
            <a:r>
              <a:rPr lang="ko-KR" altLang="en-US" sz="1100" dirty="0"/>
              <a:t>필요</a:t>
            </a:r>
            <a:r>
              <a:rPr lang="en-US" altLang="ko-KR" sz="1100" dirty="0"/>
              <a:t>(ansible)</a:t>
            </a:r>
          </a:p>
          <a:p>
            <a:r>
              <a:rPr lang="ko-KR" altLang="en-US" sz="1100" dirty="0"/>
              <a:t>배포 서버에서 타겟 서버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ssh</a:t>
            </a:r>
            <a:r>
              <a:rPr lang="en-US" altLang="ko-KR" sz="1100" dirty="0"/>
              <a:t> </a:t>
            </a:r>
            <a:r>
              <a:rPr lang="ko-KR" altLang="en-US" sz="1100" dirty="0"/>
              <a:t>공개키 배포 해야함</a:t>
            </a:r>
            <a:r>
              <a:rPr lang="en-US" altLang="ko-KR" sz="1100" dirty="0"/>
              <a:t>(login without password with </a:t>
            </a:r>
            <a:r>
              <a:rPr lang="en-US" altLang="ko-KR" sz="1100" dirty="0" err="1"/>
              <a:t>ssh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클러스터 버전 업그레이드를 위해 중요 서버는 이중화가 필요함</a:t>
            </a:r>
            <a:r>
              <a:rPr lang="en-US" altLang="ko-KR" sz="1100" dirty="0"/>
              <a:t>(Master, </a:t>
            </a:r>
            <a:r>
              <a:rPr lang="en-US" altLang="ko-KR" sz="1100" dirty="0" err="1"/>
              <a:t>etcd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Worker)</a:t>
            </a:r>
          </a:p>
          <a:p>
            <a:r>
              <a:rPr lang="en-US" altLang="ko-KR" sz="1100" dirty="0" err="1"/>
              <a:t>Kubespray</a:t>
            </a:r>
            <a:r>
              <a:rPr lang="en-US" altLang="ko-KR" sz="1100" dirty="0"/>
              <a:t> </a:t>
            </a:r>
            <a:r>
              <a:rPr lang="ko-KR" altLang="en-US" sz="1100" dirty="0"/>
              <a:t>클론 후 </a:t>
            </a:r>
            <a:r>
              <a:rPr lang="en-US" altLang="ko-KR" sz="1100" dirty="0"/>
              <a:t>k8s </a:t>
            </a:r>
            <a:r>
              <a:rPr lang="ko-KR" altLang="en-US" sz="1100" dirty="0"/>
              <a:t>버전 확인 필요</a:t>
            </a:r>
            <a:r>
              <a:rPr lang="en-US" altLang="ko-KR" sz="1100" dirty="0"/>
              <a:t>(</a:t>
            </a:r>
            <a:r>
              <a:rPr lang="ko-KR" altLang="en-US" sz="1100" dirty="0" err="1"/>
              <a:t>기본상태는</a:t>
            </a:r>
            <a:r>
              <a:rPr lang="ko-KR" altLang="en-US" sz="1100" dirty="0"/>
              <a:t> 최신 버전을 배포하게 되어 있음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pPr marL="152400" indent="0">
              <a:buNone/>
            </a:pPr>
            <a:r>
              <a:rPr lang="ko-KR" altLang="en-US" sz="1100" dirty="0"/>
              <a:t>권장 사항</a:t>
            </a:r>
            <a:endParaRPr lang="en-US" altLang="ko-KR" sz="1100" dirty="0"/>
          </a:p>
          <a:p>
            <a:pPr marL="152400" indent="0">
              <a:buNone/>
            </a:pPr>
            <a:endParaRPr lang="en-US" altLang="ko-KR" sz="1100" dirty="0"/>
          </a:p>
          <a:p>
            <a:r>
              <a:rPr lang="ko-KR" altLang="en-US" sz="1100" dirty="0"/>
              <a:t>최신버전보다 두 단계 정도 낮은 </a:t>
            </a:r>
            <a:r>
              <a:rPr lang="en-US" altLang="ko-KR" sz="1100" dirty="0"/>
              <a:t>k8s </a:t>
            </a:r>
            <a:r>
              <a:rPr lang="ko-KR" altLang="en-US" sz="1100" dirty="0"/>
              <a:t>버전을 사용</a:t>
            </a:r>
            <a:r>
              <a:rPr lang="en-US" altLang="ko-KR" sz="1100" dirty="0"/>
              <a:t>(</a:t>
            </a:r>
            <a:r>
              <a:rPr lang="ko-KR" altLang="en-US" sz="1100" dirty="0"/>
              <a:t>각종 </a:t>
            </a:r>
            <a:r>
              <a:rPr lang="ko-KR" altLang="en-US" sz="1100" dirty="0" err="1"/>
              <a:t>애드온</a:t>
            </a:r>
            <a:r>
              <a:rPr lang="ko-KR" altLang="en-US" sz="1100" dirty="0"/>
              <a:t> 호환성 문제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VM </a:t>
            </a:r>
            <a:r>
              <a:rPr lang="ko-KR" altLang="en-US" sz="1100" dirty="0"/>
              <a:t>기반에서 배포는 </a:t>
            </a:r>
            <a:r>
              <a:rPr lang="ko-KR" altLang="en-US" sz="1100" dirty="0" err="1"/>
              <a:t>여러번의</a:t>
            </a:r>
            <a:r>
              <a:rPr lang="ko-KR" altLang="en-US" sz="1100" dirty="0"/>
              <a:t> 테스트 필요</a:t>
            </a:r>
            <a:endParaRPr lang="en-US" altLang="ko-KR" sz="1100" dirty="0"/>
          </a:p>
          <a:p>
            <a:r>
              <a:rPr lang="en-US" altLang="ko-KR" sz="1100" dirty="0" err="1"/>
              <a:t>inventory.ini</a:t>
            </a:r>
            <a:r>
              <a:rPr lang="en-US" altLang="ko-KR" sz="1100" dirty="0"/>
              <a:t> </a:t>
            </a:r>
            <a:r>
              <a:rPr lang="ko-KR" altLang="en-US" sz="1100" dirty="0"/>
              <a:t>작성시 주의 </a:t>
            </a:r>
            <a:r>
              <a:rPr lang="en-US" altLang="ko-KR" sz="1100" dirty="0"/>
              <a:t>(</a:t>
            </a:r>
            <a:r>
              <a:rPr lang="ko-KR" altLang="en-US" sz="1100" dirty="0"/>
              <a:t>특히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 err="1"/>
              <a:t>etcd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클러스터 규모에 따라 다르지만 </a:t>
            </a:r>
            <a:r>
              <a:rPr lang="ko-KR" altLang="en-US" sz="1100" dirty="0" err="1"/>
              <a:t>배포시간이</a:t>
            </a:r>
            <a:r>
              <a:rPr lang="ko-KR" altLang="en-US" sz="1100" dirty="0"/>
              <a:t> 매우 오래 걸림</a:t>
            </a:r>
            <a:endParaRPr lang="en-US" altLang="ko-KR" sz="1100" dirty="0"/>
          </a:p>
          <a:p>
            <a:r>
              <a:rPr lang="ko-KR" altLang="en-US" sz="1100" dirty="0"/>
              <a:t>버전 업그레이드는 롤링 업데이트</a:t>
            </a:r>
            <a:r>
              <a:rPr lang="en-US" altLang="ko-KR" sz="1100" dirty="0"/>
              <a:t>(</a:t>
            </a:r>
            <a:r>
              <a:rPr lang="ko-KR" altLang="en-US" sz="1100" dirty="0"/>
              <a:t>이중화가 필요한 이유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 err="1"/>
              <a:t>etcd</a:t>
            </a:r>
            <a:r>
              <a:rPr lang="en-US" altLang="ko-KR" sz="1100" dirty="0"/>
              <a:t>  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따로 구성할 경우 </a:t>
            </a:r>
            <a:r>
              <a:rPr lang="ko-KR" altLang="en-US" sz="1100" dirty="0" err="1"/>
              <a:t>홀수대로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구성해야함</a:t>
            </a:r>
            <a:endParaRPr lang="en-US" altLang="ko-KR" sz="1100" dirty="0"/>
          </a:p>
          <a:p>
            <a:r>
              <a:rPr lang="en-US" altLang="ko-KR" sz="1100" dirty="0" err="1"/>
              <a:t>etcd</a:t>
            </a:r>
            <a:r>
              <a:rPr lang="en-US" altLang="ko-KR" sz="1100" dirty="0"/>
              <a:t> </a:t>
            </a:r>
            <a:r>
              <a:rPr lang="ko-KR" altLang="en-US" sz="1100" dirty="0"/>
              <a:t>와 </a:t>
            </a:r>
            <a:r>
              <a:rPr lang="en-US" altLang="ko-KR" sz="1100" dirty="0"/>
              <a:t>master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같은 서버로 </a:t>
            </a:r>
            <a:r>
              <a:rPr lang="ko-KR" altLang="en-US" sz="1100" dirty="0" err="1"/>
              <a:t>구성시</a:t>
            </a:r>
            <a:r>
              <a:rPr lang="ko-KR" altLang="en-US" sz="1100" dirty="0"/>
              <a:t> 반드시 </a:t>
            </a:r>
            <a:r>
              <a:rPr lang="ko-KR" altLang="en-US" sz="1100" dirty="0" err="1"/>
              <a:t>홀수대로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구성해야함</a:t>
            </a:r>
            <a:endParaRPr lang="en-US" altLang="ko-KR" sz="1100" dirty="0"/>
          </a:p>
          <a:p>
            <a:endParaRPr lang="en-US" altLang="ko-KR" sz="1100" dirty="0"/>
          </a:p>
          <a:p>
            <a:pPr marL="152400" indent="0">
              <a:buNone/>
            </a:pPr>
            <a:endParaRPr lang="en-US" altLang="ko-KR" sz="1100" dirty="0"/>
          </a:p>
          <a:p>
            <a:pPr marL="152400" indent="0">
              <a:buNone/>
            </a:pPr>
            <a:endParaRPr lang="ko-KR" altLang="en-US" dirty="0"/>
          </a:p>
        </p:txBody>
      </p:sp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altLang="ko-Kore-KR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kubespray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209643" y="539400"/>
            <a:ext cx="8742556" cy="2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en-US" sz="2000" b="1" dirty="0">
                <a:solidFill>
                  <a:srgbClr val="0070C0"/>
                </a:solidFill>
                <a:latin typeface="+mn-lt"/>
                <a:ea typeface="+mn-ea"/>
              </a:rPr>
              <a:t>Requirements(on CentOS7)</a:t>
            </a:r>
            <a:endParaRPr sz="2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128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138F2F1F-8CDD-4502-8C02-0AE3932644F7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42888" y="1030288"/>
            <a:ext cx="8709025" cy="36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52400" indent="0">
              <a:buNone/>
            </a:pPr>
            <a:endParaRPr lang="en-US" altLang="ko-KR" sz="1100" dirty="0"/>
          </a:p>
          <a:p>
            <a:pPr marL="152400" indent="0">
              <a:buNone/>
            </a:pPr>
            <a:endParaRPr lang="ko-KR" altLang="en-US" dirty="0"/>
          </a:p>
        </p:txBody>
      </p:sp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altLang="ko-Kore-KR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kubespray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209643" y="539400"/>
            <a:ext cx="8742556" cy="2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구성 설정 및 클러스터 데모</a:t>
            </a:r>
            <a:endParaRPr sz="2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2155959"/>
      </p:ext>
    </p:extLst>
  </p:cSld>
  <p:clrMapOvr>
    <a:masterClrMapping/>
  </p:clrMapOvr>
</p:sld>
</file>

<file path=ppt/theme/theme1.xml><?xml version="1.0" encoding="utf-8"?>
<a:theme xmlns:a="http://schemas.openxmlformats.org/drawingml/2006/main" name="Korean Minimalist Style Pitch Deck by Slidesgo">
  <a:themeElements>
    <a:clrScheme name="Simple Light">
      <a:dk1>
        <a:srgbClr val="212739"/>
      </a:dk1>
      <a:lt1>
        <a:srgbClr val="ECEBF8"/>
      </a:lt1>
      <a:dk2>
        <a:srgbClr val="FFFFFF"/>
      </a:dk2>
      <a:lt2>
        <a:srgbClr val="FFFFFF"/>
      </a:lt2>
      <a:accent1>
        <a:srgbClr val="B9B3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7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8093</TotalTime>
  <Words>159</Words>
  <Application>Microsoft Macintosh PowerPoint</Application>
  <PresentationFormat>화면 슬라이드 쇼(16:9)</PresentationFormat>
  <Paragraphs>28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Bigshot One</vt:lpstr>
      <vt:lpstr>Roboto Condensed Light</vt:lpstr>
      <vt:lpstr>Georgia</vt:lpstr>
      <vt:lpstr>Malgun Gothic</vt:lpstr>
      <vt:lpstr>Calibri</vt:lpstr>
      <vt:lpstr>Arial</vt:lpstr>
      <vt:lpstr>Korean Minimalist Style Pitch Deck by Slidesgo</vt:lpstr>
      <vt:lpstr>정의</vt:lpstr>
      <vt:lpstr>Requirements(on CentOS7)</vt:lpstr>
      <vt:lpstr>구성 설정 및 클러스터 데모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 Kubernetes</dc:title>
  <dc:creator>choo changho</dc:creator>
  <cp:lastModifiedBy>Microsoft Office User</cp:lastModifiedBy>
  <cp:revision>334</cp:revision>
  <dcterms:modified xsi:type="dcterms:W3CDTF">2022-01-19T02:45:15Z</dcterms:modified>
</cp:coreProperties>
</file>