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4"/>
  </p:notesMasterIdLst>
  <p:handoutMasterIdLst>
    <p:handoutMasterId r:id="rId5"/>
  </p:handoutMasterIdLst>
  <p:sldIdLst>
    <p:sldId id="330" r:id="rId2"/>
    <p:sldId id="360" r:id="rId3"/>
  </p:sldIdLst>
  <p:sldSz cx="9144000" cy="5143500" type="screen16x9"/>
  <p:notesSz cx="6858000" cy="9144000"/>
  <p:embeddedFontLst>
    <p:embeddedFont>
      <p:font typeface="Bigshot One" panose="020B0600000101010101" charset="0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Georgia" panose="02040502050405020303" pitchFamily="18" charset="0"/>
      <p:regular r:id="rId15"/>
      <p:bold r:id="rId16"/>
      <p:italic r:id="rId17"/>
      <p:boldItalic r:id="rId18"/>
    </p:embeddedFont>
    <p:embeddedFont>
      <p:font typeface="Roboto Condensed Light" panose="02000000000000000000" pitchFamily="2" charset="0"/>
      <p:regular r:id="rId19"/>
      <p:italic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CA138E-0E33-4D1C-A45A-2F143132F184}">
  <a:tblStyle styleId="{1DCA138E-0E33-4D1C-A45A-2F143132F1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74"/>
  </p:normalViewPr>
  <p:slideViewPr>
    <p:cSldViewPr snapToGrid="0" snapToObjects="1">
      <p:cViewPr varScale="1">
        <p:scale>
          <a:sx n="143" d="100"/>
          <a:sy n="143" d="100"/>
        </p:scale>
        <p:origin x="1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viewProps" Target="viewProps.xml"/><Relationship Id="rId5" Type="http://schemas.openxmlformats.org/officeDocument/2006/relationships/handoutMaster" Target="handoutMasters/handoutMaster1.xml"/><Relationship Id="rId15" Type="http://schemas.openxmlformats.org/officeDocument/2006/relationships/font" Target="fonts/font10.fntdata"/><Relationship Id="rId23" Type="http://schemas.openxmlformats.org/officeDocument/2006/relationships/presProps" Target="presProp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font" Target="fonts/font1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5E30098-85A7-4990-BA63-6401FDE255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1BF0A8-A2FF-4438-AA70-0CCCC1996C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DE75C-D76B-447C-8317-58F045462BDF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1A4244-FC6A-442E-B552-646DEE8A70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C855E-8BBB-4B07-93AB-55889D4C89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150F7-2219-4FAD-A4A6-D62172177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680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615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28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위쪽 모서리 2">
            <a:extLst>
              <a:ext uri="{FF2B5EF4-FFF2-40B4-BE49-F238E27FC236}">
                <a16:creationId xmlns:a16="http://schemas.microsoft.com/office/drawing/2014/main" id="{BF1874A9-EFC3-499D-BBF5-EBD5D963BC50}"/>
              </a:ext>
            </a:extLst>
          </p:cNvPr>
          <p:cNvSpPr/>
          <p:nvPr userDrawn="1"/>
        </p:nvSpPr>
        <p:spPr>
          <a:xfrm>
            <a:off x="1" y="1017600"/>
            <a:ext cx="9914374" cy="4125900"/>
          </a:xfrm>
          <a:prstGeom prst="snip2SameRect">
            <a:avLst/>
          </a:prstGeom>
          <a:solidFill>
            <a:schemeClr val="accent6">
              <a:lumMod val="9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Google Shape;29;p4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4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235009" y="1215752"/>
            <a:ext cx="858852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 dirty="0"/>
          </a:p>
        </p:txBody>
      </p:sp>
      <p:cxnSp>
        <p:nvCxnSpPr>
          <p:cNvPr id="32" name="Google Shape;32;p4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w="28575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235009" y="539400"/>
            <a:ext cx="8588524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7"/>
          <p:cNvPicPr preferRelativeResize="0"/>
          <p:nvPr/>
        </p:nvPicPr>
        <p:blipFill rotWithShape="1">
          <a:blip r:embed="rId2">
            <a:alphaModFix/>
          </a:blip>
          <a:srcRect l="4838" t="6383" r="4892" b="580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27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27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27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w="28575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gshot One"/>
              <a:buNone/>
              <a:defRPr sz="3500">
                <a:solidFill>
                  <a:schemeClr val="dk1"/>
                </a:solidFill>
                <a:latin typeface="Bigshot One"/>
                <a:ea typeface="Bigshot One"/>
                <a:cs typeface="Bigshot One"/>
                <a:sym typeface="Bigsho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7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설치 시 주의 사항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188240-77A4-4D82-A0BB-26B010DA8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315" y="1030386"/>
            <a:ext cx="8709883" cy="363762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43536"/>
                </a:solidFill>
                <a:effectLst/>
                <a:latin typeface="metro-web"/>
              </a:rPr>
              <a:t>윈도우 및 맥 에서 </a:t>
            </a:r>
            <a:r>
              <a:rPr lang="en-US" altLang="ko-KR" b="0" i="0" dirty="0">
                <a:solidFill>
                  <a:srgbClr val="343536"/>
                </a:solidFill>
                <a:effectLst/>
                <a:latin typeface="metro-web"/>
              </a:rPr>
              <a:t>VirtualBox </a:t>
            </a:r>
            <a:r>
              <a:rPr lang="ko-KR" altLang="en-US" b="0" i="0" dirty="0">
                <a:solidFill>
                  <a:srgbClr val="343536"/>
                </a:solidFill>
                <a:effectLst/>
                <a:latin typeface="metro-web"/>
              </a:rPr>
              <a:t>버전 </a:t>
            </a:r>
            <a:r>
              <a:rPr lang="en-US" altLang="ko-KR" b="0" i="0" dirty="0">
                <a:solidFill>
                  <a:srgbClr val="343536"/>
                </a:solidFill>
                <a:effectLst/>
                <a:latin typeface="metro-web"/>
              </a:rPr>
              <a:t>: 6.1.30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파일 </a:t>
            </a:r>
            <a:r>
              <a:rPr lang="en-US" altLang="ko-KR" dirty="0"/>
              <a:t>&gt; </a:t>
            </a:r>
            <a:r>
              <a:rPr lang="ko-KR" altLang="en-US" dirty="0"/>
              <a:t>호스트 네트워크 관리자</a:t>
            </a:r>
            <a:br>
              <a:rPr lang="en-US" altLang="ko-KR" dirty="0"/>
            </a:br>
            <a:r>
              <a:rPr lang="ko-KR" altLang="en-US" dirty="0"/>
              <a:t>에서 호스트 전용 이더넷 어댑터의 </a:t>
            </a:r>
            <a:br>
              <a:rPr lang="en-US" altLang="ko-KR" dirty="0"/>
            </a:br>
            <a:r>
              <a:rPr lang="en-US" altLang="ko-KR" dirty="0"/>
              <a:t>IPv4 </a:t>
            </a:r>
            <a:r>
              <a:rPr lang="ko-KR" altLang="en-US" dirty="0"/>
              <a:t>주소 </a:t>
            </a:r>
            <a:r>
              <a:rPr lang="en-US" altLang="ko-KR" dirty="0"/>
              <a:t>CIDR</a:t>
            </a:r>
            <a:r>
              <a:rPr lang="ko-KR" altLang="en-US" dirty="0"/>
              <a:t>를 </a:t>
            </a:r>
            <a:r>
              <a:rPr lang="en-US" altLang="ko-KR" dirty="0"/>
              <a:t>host IP</a:t>
            </a:r>
            <a:r>
              <a:rPr lang="ko-KR" altLang="en-US" dirty="0"/>
              <a:t> 대역과</a:t>
            </a:r>
            <a:r>
              <a:rPr lang="en-US" altLang="ko-KR" dirty="0"/>
              <a:t>  </a:t>
            </a:r>
            <a:r>
              <a:rPr lang="ko-KR" altLang="en-US" dirty="0"/>
              <a:t>겹치지</a:t>
            </a:r>
            <a:br>
              <a:rPr lang="en-US" altLang="ko-KR" dirty="0"/>
            </a:br>
            <a:r>
              <a:rPr lang="ko-KR" altLang="en-US" dirty="0"/>
              <a:t>않도록 설정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43536"/>
                </a:solidFill>
                <a:effectLst/>
                <a:latin typeface="metro-web"/>
              </a:rPr>
              <a:t>맥</a:t>
            </a:r>
            <a:r>
              <a:rPr lang="en-US" altLang="ko-KR" b="0" i="0" dirty="0">
                <a:solidFill>
                  <a:srgbClr val="343536"/>
                </a:solidFill>
                <a:effectLst/>
                <a:latin typeface="metro-web"/>
              </a:rPr>
              <a:t>OS </a:t>
            </a:r>
            <a:r>
              <a:rPr lang="ko-KR" altLang="en-US" b="0" i="0" dirty="0">
                <a:solidFill>
                  <a:srgbClr val="343536"/>
                </a:solidFill>
                <a:effectLst/>
                <a:latin typeface="metro-web"/>
              </a:rPr>
              <a:t>의 경우</a:t>
            </a:r>
            <a:endParaRPr lang="en-US" altLang="ko-KR" b="0" i="0" dirty="0">
              <a:solidFill>
                <a:srgbClr val="343536"/>
              </a:solidFill>
              <a:effectLst/>
              <a:latin typeface="metro-web"/>
            </a:endParaRPr>
          </a:p>
        </p:txBody>
      </p:sp>
      <p:sp>
        <p:nvSpPr>
          <p:cNvPr id="481" name="Google Shape;481;p40"/>
          <p:cNvSpPr txBox="1">
            <a:spLocks noGrp="1"/>
          </p:cNvSpPr>
          <p:nvPr>
            <p:ph type="title"/>
          </p:nvPr>
        </p:nvSpPr>
        <p:spPr>
          <a:xfrm>
            <a:off x="209643" y="539400"/>
            <a:ext cx="8742556" cy="2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en-US" sz="2000" b="1" dirty="0">
                <a:solidFill>
                  <a:srgbClr val="0070C0"/>
                </a:solidFill>
                <a:latin typeface="+mn-lt"/>
                <a:ea typeface="+mn-ea"/>
              </a:rPr>
              <a:t>1. VirtualBox </a:t>
            </a:r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설정</a:t>
            </a:r>
            <a:endParaRPr sz="20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A2086E-69DC-4209-BB0F-1550A2675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556" y="1086924"/>
            <a:ext cx="5480936" cy="341957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3DD4E16-14D9-45B9-A33D-99868E35A00F}"/>
              </a:ext>
            </a:extLst>
          </p:cNvPr>
          <p:cNvSpPr/>
          <p:nvPr/>
        </p:nvSpPr>
        <p:spPr>
          <a:xfrm>
            <a:off x="398473" y="2733822"/>
            <a:ext cx="3072789" cy="16601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–p /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vbox</a:t>
            </a:r>
            <a:b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vi /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vbox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networks.conf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10.0.0.0/8 192.168.0.0/16</a:t>
            </a:r>
            <a:b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2001::/64</a:t>
            </a:r>
            <a:b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와 같이 입력 후 저장</a:t>
            </a:r>
            <a:b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23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ko-KR" altLang="en-US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설치 시 주의 사항 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188240-77A4-4D82-A0BB-26B010DA8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315" y="1030386"/>
            <a:ext cx="8709883" cy="3637626"/>
          </a:xfrm>
        </p:spPr>
        <p:txBody>
          <a:bodyPr/>
          <a:lstStyle/>
          <a:p>
            <a:endParaRPr lang="en-US" altLang="ko-KR" dirty="0"/>
          </a:p>
          <a:p>
            <a:pPr marL="152400" indent="0">
              <a:buNone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Monaco"/>
              </a:rPr>
              <a:t>#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onaco"/>
              </a:rPr>
              <a:t>설치되어 있다면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onaco"/>
              </a:rPr>
              <a:t>..</a:t>
            </a:r>
          </a:p>
          <a:p>
            <a:pPr marL="152400" indent="0">
              <a:buNone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Monaco"/>
              </a:rPr>
              <a:t>$ vagrant plugin uninstall vagrant-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Monaco"/>
              </a:rPr>
              <a:t>vbguest</a:t>
            </a:r>
            <a:endParaRPr lang="en-US" altLang="ko-KR" b="0" i="0" dirty="0">
              <a:solidFill>
                <a:srgbClr val="555555"/>
              </a:solidFill>
              <a:effectLst/>
              <a:latin typeface="Monaco"/>
            </a:endParaRPr>
          </a:p>
          <a:p>
            <a:pPr marL="152400" indent="0">
              <a:buNone/>
            </a:pPr>
            <a:r>
              <a:rPr lang="en-US" altLang="ko-KR" dirty="0">
                <a:solidFill>
                  <a:srgbClr val="555555"/>
                </a:solidFill>
                <a:latin typeface="Monaco"/>
              </a:rPr>
              <a:t># </a:t>
            </a:r>
            <a:r>
              <a:rPr lang="ko-KR" altLang="en-US" dirty="0">
                <a:solidFill>
                  <a:srgbClr val="555555"/>
                </a:solidFill>
                <a:latin typeface="Monaco"/>
              </a:rPr>
              <a:t>또는</a:t>
            </a:r>
            <a:endParaRPr lang="en-US" altLang="ko-KR" dirty="0">
              <a:solidFill>
                <a:srgbClr val="555555"/>
              </a:solidFill>
              <a:latin typeface="Monaco"/>
            </a:endParaRPr>
          </a:p>
          <a:p>
            <a:pPr marL="152400" indent="0">
              <a:buNone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Monaco"/>
              </a:rPr>
              <a:t>$ vagrant plugin uninstall </a:t>
            </a:r>
            <a:r>
              <a:rPr lang="en-US" altLang="ko-KR" b="0" i="0">
                <a:solidFill>
                  <a:srgbClr val="555555"/>
                </a:solidFill>
                <a:effectLst/>
                <a:latin typeface="Monaco"/>
              </a:rPr>
              <a:t>hostmanager</a:t>
            </a:r>
            <a:endParaRPr lang="en-US" altLang="ko-KR" b="0" i="0" dirty="0">
              <a:solidFill>
                <a:srgbClr val="555555"/>
              </a:solidFill>
              <a:effectLst/>
              <a:latin typeface="Monaco"/>
            </a:endParaRPr>
          </a:p>
          <a:p>
            <a:pPr marL="152400" indent="0">
              <a:buNone/>
            </a:pPr>
            <a:r>
              <a:rPr lang="en-US" altLang="ko-KR" dirty="0">
                <a:solidFill>
                  <a:srgbClr val="555555"/>
                </a:solidFill>
                <a:latin typeface="Monaco"/>
              </a:rPr>
              <a:t># </a:t>
            </a:r>
            <a:r>
              <a:rPr lang="ko-KR" altLang="en-US" dirty="0">
                <a:solidFill>
                  <a:srgbClr val="555555"/>
                </a:solidFill>
                <a:latin typeface="Monaco"/>
              </a:rPr>
              <a:t>다운그레이드 설치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onaco"/>
              </a:rPr>
              <a:t> </a:t>
            </a:r>
          </a:p>
          <a:p>
            <a:pPr marL="152400" indent="0">
              <a:buNone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Monaco"/>
              </a:rPr>
              <a:t>$ vagrant plugin install vagrant-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Monaco"/>
              </a:rPr>
              <a:t>vbguest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onaco"/>
              </a:rPr>
              <a:t> --plugin-version 0.21</a:t>
            </a:r>
          </a:p>
          <a:p>
            <a:pPr marL="152400" indent="0">
              <a:buNone/>
            </a:pPr>
            <a:r>
              <a:rPr lang="en-US" altLang="ko-KR" dirty="0">
                <a:solidFill>
                  <a:srgbClr val="555555"/>
                </a:solidFill>
                <a:latin typeface="Monaco"/>
              </a:rPr>
              <a:t># </a:t>
            </a:r>
            <a:r>
              <a:rPr lang="ko-KR" altLang="en-US" dirty="0">
                <a:solidFill>
                  <a:srgbClr val="555555"/>
                </a:solidFill>
                <a:latin typeface="Monaco"/>
              </a:rPr>
              <a:t>호스트 매니저 설치</a:t>
            </a:r>
            <a:endParaRPr lang="en-US" altLang="ko-KR" dirty="0">
              <a:solidFill>
                <a:srgbClr val="555555"/>
              </a:solidFill>
              <a:latin typeface="Monaco"/>
            </a:endParaRPr>
          </a:p>
          <a:p>
            <a:pPr marL="152400" indent="0">
              <a:buNone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Monaco"/>
              </a:rPr>
              <a:t>$ vagrant plugin install vagrant-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Monaco"/>
              </a:rPr>
              <a:t>hostmanager</a:t>
            </a:r>
            <a:endParaRPr lang="en-US" altLang="ko-KR" b="0" i="0" dirty="0">
              <a:solidFill>
                <a:srgbClr val="555555"/>
              </a:solidFill>
              <a:effectLst/>
              <a:latin typeface="Monaco"/>
            </a:endParaRPr>
          </a:p>
          <a:p>
            <a:pPr marL="152400" indent="0">
              <a:buNone/>
            </a:pPr>
            <a:endParaRPr lang="en-US" altLang="ko-KR" dirty="0">
              <a:solidFill>
                <a:srgbClr val="555555"/>
              </a:solidFill>
              <a:latin typeface="Monaco"/>
            </a:endParaRPr>
          </a:p>
          <a:p>
            <a:pPr marL="15240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Monaco"/>
              </a:rPr>
              <a:t>1, 2</a:t>
            </a:r>
            <a:r>
              <a:rPr lang="ko-KR" altLang="en-US" b="1" dirty="0">
                <a:solidFill>
                  <a:srgbClr val="FF0000"/>
                </a:solidFill>
                <a:latin typeface="Monaco"/>
              </a:rPr>
              <a:t>번이 완료되면 시스템 재부팅</a:t>
            </a:r>
            <a:endParaRPr lang="en-US" altLang="ko-KR" b="1" i="0" dirty="0">
              <a:solidFill>
                <a:srgbClr val="FF0000"/>
              </a:solidFill>
              <a:effectLst/>
              <a:latin typeface="metro-web"/>
            </a:endParaRPr>
          </a:p>
        </p:txBody>
      </p:sp>
      <p:sp>
        <p:nvSpPr>
          <p:cNvPr id="481" name="Google Shape;481;p40"/>
          <p:cNvSpPr txBox="1">
            <a:spLocks noGrp="1"/>
          </p:cNvSpPr>
          <p:nvPr>
            <p:ph type="title"/>
          </p:nvPr>
        </p:nvSpPr>
        <p:spPr>
          <a:xfrm>
            <a:off x="209643" y="539400"/>
            <a:ext cx="8742556" cy="2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en-US" sz="2000" b="1" dirty="0">
                <a:solidFill>
                  <a:srgbClr val="0070C0"/>
                </a:solidFill>
                <a:latin typeface="+mn-lt"/>
                <a:ea typeface="+mn-ea"/>
              </a:rPr>
              <a:t>2. Vagrant</a:t>
            </a:r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+mn-lt"/>
                <a:ea typeface="+mn-ea"/>
              </a:rPr>
              <a:t>plugin</a:t>
            </a:r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 버전</a:t>
            </a:r>
            <a:r>
              <a:rPr lang="en-US" sz="2000" b="1" dirty="0">
                <a:solidFill>
                  <a:srgbClr val="0070C0"/>
                </a:solidFill>
                <a:latin typeface="+mn-lt"/>
                <a:ea typeface="+mn-ea"/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설정</a:t>
            </a:r>
            <a:endParaRPr sz="20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564050-38AE-42D5-84D1-1F3355CCB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542" y="2328792"/>
            <a:ext cx="5130017" cy="223358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92A7EB6-302B-4D19-842A-168789109973}"/>
              </a:ext>
            </a:extLst>
          </p:cNvPr>
          <p:cNvSpPr/>
          <p:nvPr/>
        </p:nvSpPr>
        <p:spPr>
          <a:xfrm>
            <a:off x="6044418" y="2264898"/>
            <a:ext cx="1589650" cy="3470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B14BA-0BE2-45C9-BD61-F4DA6117F0DA}"/>
              </a:ext>
            </a:extLst>
          </p:cNvPr>
          <p:cNvSpPr txBox="1"/>
          <p:nvPr/>
        </p:nvSpPr>
        <p:spPr>
          <a:xfrm>
            <a:off x="6745111" y="1349022"/>
            <a:ext cx="1490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Bash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DB96177-6237-4B88-8C40-E8181E96F8F4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839243" y="1656799"/>
            <a:ext cx="650935" cy="608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253221"/>
      </p:ext>
    </p:extLst>
  </p:cSld>
  <p:clrMapOvr>
    <a:masterClrMapping/>
  </p:clrMapOvr>
</p:sld>
</file>

<file path=ppt/theme/theme1.xml><?xml version="1.0" encoding="utf-8"?>
<a:theme xmlns:a="http://schemas.openxmlformats.org/drawingml/2006/main" name="Korean Minimalist Style Pitch Deck by Slidesgo">
  <a:themeElements>
    <a:clrScheme name="Simple Light">
      <a:dk1>
        <a:srgbClr val="212739"/>
      </a:dk1>
      <a:lt1>
        <a:srgbClr val="ECEBF8"/>
      </a:lt1>
      <a:dk2>
        <a:srgbClr val="FFFFFF"/>
      </a:dk2>
      <a:lt2>
        <a:srgbClr val="FFFFFF"/>
      </a:lt2>
      <a:accent1>
        <a:srgbClr val="B9B3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273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6657</TotalTime>
  <Words>135</Words>
  <Application>Microsoft Office PowerPoint</Application>
  <PresentationFormat>화면 슬라이드 쇼(16:9)</PresentationFormat>
  <Paragraphs>24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Calibri</vt:lpstr>
      <vt:lpstr>Consolas</vt:lpstr>
      <vt:lpstr>Arial</vt:lpstr>
      <vt:lpstr>Roboto Condensed Light</vt:lpstr>
      <vt:lpstr>Bigshot One</vt:lpstr>
      <vt:lpstr>Monaco</vt:lpstr>
      <vt:lpstr>Georgia</vt:lpstr>
      <vt:lpstr>맑은 고딕</vt:lpstr>
      <vt:lpstr>metro-web</vt:lpstr>
      <vt:lpstr>Korean Minimalist Style Pitch Deck by Slidesgo</vt:lpstr>
      <vt:lpstr>1. VirtualBox 설정</vt:lpstr>
      <vt:lpstr>2. Vagrant plugin 버전 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 Kubernetes</dc:title>
  <cp:lastModifiedBy>choo changho</cp:lastModifiedBy>
  <cp:revision>153</cp:revision>
  <dcterms:modified xsi:type="dcterms:W3CDTF">2022-01-21T04:23:55Z</dcterms:modified>
</cp:coreProperties>
</file>