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362" r:id="rId2"/>
    <p:sldId id="330" r:id="rId3"/>
    <p:sldId id="361" r:id="rId4"/>
    <p:sldId id="363" r:id="rId5"/>
    <p:sldId id="364" r:id="rId6"/>
    <p:sldId id="365" r:id="rId7"/>
    <p:sldId id="366" r:id="rId8"/>
  </p:sldIdLst>
  <p:sldSz cx="9144000" cy="5143500" type="screen16x9"/>
  <p:notesSz cx="6858000" cy="9144000"/>
  <p:embeddedFontLst>
    <p:embeddedFont>
      <p:font typeface="Bigshot One" panose="020B0600000101010101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8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1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9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7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8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4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tcd.io/" TargetMode="External"/><Relationship Id="rId4" Type="http://schemas.openxmlformats.org/officeDocument/2006/relationships/hyperlink" Target="https://newrelic.com/blog/how-to-relic/what-is-kuberne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concepts/cluster-administration/add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releas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ko-kr/azure/aks/supported-kubernetes-versions?tabs=azure-cli" TargetMode="External"/><Relationship Id="rId5" Type="http://schemas.openxmlformats.org/officeDocument/2006/relationships/hyperlink" Target="https://cloud.google.com/kubernetes-engine/docs/release-schedule" TargetMode="External"/><Relationship Id="rId4" Type="http://schemas.openxmlformats.org/officeDocument/2006/relationships/hyperlink" Target="https://docs.aws.amazon.com/eks/latest/userguide/kubernetes-vers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쿠버네티스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아키텍처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1026" name="Picture 2" descr="Kubernetes Architecture">
            <a:extLst>
              <a:ext uri="{FF2B5EF4-FFF2-40B4-BE49-F238E27FC236}">
                <a16:creationId xmlns:a16="http://schemas.microsoft.com/office/drawing/2014/main" id="{4264A43C-5982-4256-A46B-F3256336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40" y="1030288"/>
            <a:ext cx="5738319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07;p40">
            <a:extLst>
              <a:ext uri="{FF2B5EF4-FFF2-40B4-BE49-F238E27FC236}">
                <a16:creationId xmlns:a16="http://schemas.microsoft.com/office/drawing/2014/main" id="{1974E764-3294-4753-A4AB-1803DF0028F6}"/>
              </a:ext>
            </a:extLst>
          </p:cNvPr>
          <p:cNvSpPr txBox="1"/>
          <p:nvPr/>
        </p:nvSpPr>
        <p:spPr>
          <a:xfrm flipH="1">
            <a:off x="-1" y="4646112"/>
            <a:ext cx="6167536" cy="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  <a:hlinkClick r:id="rId4"/>
              </a:rPr>
              <a:t>https://newrelic.com/blog/how-to-relic/what-is-kubernetes</a:t>
            </a:r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etcd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) </a:t>
            </a:r>
            <a:r>
              <a:rPr lang="en-US" altLang="ko-KR" sz="8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  <a:hlinkClick r:id="rId5"/>
              </a:rPr>
              <a:t>https://etcd.io/</a:t>
            </a:r>
            <a:endParaRPr lang="en-US" sz="8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/>
              <a:t>컨트롤 플레인 컴포넌트</a:t>
            </a:r>
            <a:br>
              <a:rPr lang="en-US" altLang="ko-KR" dirty="0"/>
            </a:b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이벤트를 감지 하고 반응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정해진 </a:t>
            </a:r>
            <a:r>
              <a:rPr lang="en-US" altLang="ko-KR" dirty="0"/>
              <a:t>replicas </a:t>
            </a:r>
            <a:r>
              <a:rPr lang="ko-KR" altLang="en-US" dirty="0"/>
              <a:t>에 따라 구동하는 </a:t>
            </a:r>
            <a:r>
              <a:rPr lang="en-US" altLang="ko-KR" dirty="0"/>
              <a:t>Pod </a:t>
            </a:r>
            <a:r>
              <a:rPr lang="ko-KR" altLang="en-US" dirty="0"/>
              <a:t>생성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u="sng" dirty="0"/>
              <a:t>노드 컴포넌트</a:t>
            </a:r>
            <a:br>
              <a:rPr lang="en-US" altLang="ko-KR" dirty="0"/>
            </a:br>
            <a:r>
              <a:rPr lang="ko-KR" altLang="en-US" dirty="0" err="1"/>
              <a:t>파드를</a:t>
            </a:r>
            <a:r>
              <a:rPr lang="ko-KR" altLang="en-US" dirty="0"/>
              <a:t> 유지하고 </a:t>
            </a:r>
            <a:r>
              <a:rPr lang="ko-KR" altLang="en-US" dirty="0" err="1"/>
              <a:t>쿠버네티스</a:t>
            </a:r>
            <a:r>
              <a:rPr lang="ko-KR" altLang="en-US" dirty="0"/>
              <a:t> 런타임 환경을 제공</a:t>
            </a:r>
            <a:r>
              <a:rPr lang="en-US" altLang="ko-KR" dirty="0"/>
              <a:t>. </a:t>
            </a:r>
            <a:r>
              <a:rPr lang="ko-KR" altLang="en-US" dirty="0"/>
              <a:t>모든 노드에서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u="sng" dirty="0" err="1"/>
              <a:t>애드온</a:t>
            </a:r>
            <a:br>
              <a:rPr lang="en-US" altLang="ko-KR" dirty="0"/>
            </a:br>
            <a:r>
              <a:rPr lang="ko-KR" altLang="en-US" dirty="0" err="1"/>
              <a:t>데몬셋</a:t>
            </a:r>
            <a:r>
              <a:rPr lang="en-US" altLang="ko-KR" dirty="0"/>
              <a:t>, </a:t>
            </a:r>
            <a:r>
              <a:rPr lang="ko-KR" altLang="en-US" dirty="0" err="1"/>
              <a:t>디플로이먼트등을</a:t>
            </a:r>
            <a:r>
              <a:rPr lang="ko-KR" altLang="en-US" dirty="0"/>
              <a:t> 이용하여 클러스터 기능을 구현</a:t>
            </a:r>
            <a:r>
              <a:rPr lang="en-US" altLang="ko-KR" dirty="0"/>
              <a:t>(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ko-KR" altLang="en-US" dirty="0"/>
              <a:t>네임스페이스에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u="sng" dirty="0"/>
              <a:t>DNS</a:t>
            </a:r>
          </a:p>
          <a:p>
            <a:endParaRPr lang="en-US" altLang="ko-KR" dirty="0"/>
          </a:p>
          <a:p>
            <a:r>
              <a:rPr lang="ko-KR" altLang="en-US" u="sng" dirty="0"/>
              <a:t>웹</a:t>
            </a:r>
            <a:r>
              <a:rPr lang="en-US" altLang="ko-KR" u="sng" dirty="0"/>
              <a:t>UI(</a:t>
            </a:r>
            <a:r>
              <a:rPr lang="ko-KR" altLang="en-US" u="sng" dirty="0"/>
              <a:t>대시보드</a:t>
            </a:r>
            <a:r>
              <a:rPr lang="en-US" altLang="ko-KR" u="sng" dirty="0"/>
              <a:t>)</a:t>
            </a:r>
          </a:p>
          <a:p>
            <a:endParaRPr lang="en-US" altLang="ko-KR" dirty="0"/>
          </a:p>
          <a:p>
            <a:r>
              <a:rPr lang="ko-KR" altLang="en-US" u="sng" dirty="0"/>
              <a:t>컨테이너 리소스 모니터링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u="sng" dirty="0"/>
              <a:t>클러스터</a:t>
            </a:r>
            <a:r>
              <a:rPr lang="en-US" altLang="ko-KR" u="sng" dirty="0"/>
              <a:t>-</a:t>
            </a:r>
            <a:r>
              <a:rPr lang="ko-KR" altLang="en-US" u="sng" dirty="0"/>
              <a:t>레벨 로깅</a:t>
            </a:r>
            <a:endParaRPr lang="en-US" altLang="ko-KR" u="sng" dirty="0"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쿠버네티스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7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en-US" altLang="ko-KR" u="sng" dirty="0" err="1"/>
              <a:t>kube-apiserver</a:t>
            </a:r>
            <a:br>
              <a:rPr lang="en-US" altLang="ko-KR" dirty="0"/>
            </a:br>
            <a:r>
              <a:rPr lang="ko-KR" altLang="en-US" dirty="0" err="1"/>
              <a:t>쿠버네티스의</a:t>
            </a:r>
            <a:r>
              <a:rPr lang="ko-KR" altLang="en-US" dirty="0"/>
              <a:t> 프론트 엔드로 내</a:t>
            </a:r>
            <a:r>
              <a:rPr lang="en-US" altLang="ko-KR" dirty="0"/>
              <a:t>/</a:t>
            </a:r>
            <a:r>
              <a:rPr lang="ko-KR" altLang="en-US" dirty="0"/>
              <a:t>외부 요청을 처리</a:t>
            </a:r>
            <a:br>
              <a:rPr lang="en-US" altLang="ko-KR" dirty="0"/>
            </a:br>
            <a:r>
              <a:rPr lang="en-US" altLang="ko-KR" dirty="0"/>
              <a:t>API</a:t>
            </a:r>
            <a:r>
              <a:rPr lang="ko-KR" altLang="en-US" dirty="0"/>
              <a:t>서버는 요청이 유효한지 판단하고 이를 처리</a:t>
            </a:r>
            <a:br>
              <a:rPr lang="en-US" altLang="ko-KR" dirty="0"/>
            </a:br>
            <a:r>
              <a:rPr lang="en-US" altLang="ko-KR" dirty="0"/>
              <a:t>REST </a:t>
            </a:r>
            <a:r>
              <a:rPr lang="ko-KR" altLang="en-US" dirty="0"/>
              <a:t>호출은 </a:t>
            </a:r>
            <a:r>
              <a:rPr lang="en-US" altLang="ko-KR" dirty="0" err="1"/>
              <a:t>kubectl</a:t>
            </a:r>
            <a:r>
              <a:rPr lang="en-US" altLang="ko-KR" dirty="0"/>
              <a:t> / </a:t>
            </a:r>
            <a:r>
              <a:rPr lang="en-US" altLang="ko-KR" dirty="0" err="1"/>
              <a:t>kubeadm</a:t>
            </a:r>
            <a:r>
              <a:rPr lang="en-US" altLang="ko-KR" dirty="0"/>
              <a:t> / </a:t>
            </a:r>
            <a:r>
              <a:rPr lang="ko-KR" altLang="en-US" dirty="0"/>
              <a:t>기타 </a:t>
            </a:r>
            <a:r>
              <a:rPr lang="en-US" altLang="ko-KR" dirty="0"/>
              <a:t>CLI </a:t>
            </a:r>
            <a:r>
              <a:rPr lang="ko-KR" altLang="en-US" dirty="0"/>
              <a:t>를 통해 </a:t>
            </a:r>
            <a:r>
              <a:rPr lang="ko-KR" altLang="en-US" dirty="0" err="1"/>
              <a:t>엑세스</a:t>
            </a:r>
            <a:r>
              <a:rPr lang="ko-KR" altLang="en-US" dirty="0"/>
              <a:t>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-scheduler</a:t>
            </a:r>
            <a:br>
              <a:rPr lang="en-US" altLang="ko-KR" dirty="0"/>
            </a:br>
            <a:r>
              <a:rPr lang="ko-KR" altLang="en-US" dirty="0"/>
              <a:t>클러스터의 상태를 확인하고 새로운 컨테이너가 필요하다면 어디에 </a:t>
            </a:r>
            <a:r>
              <a:rPr lang="ko-KR" altLang="en-US" dirty="0" err="1"/>
              <a:t>배치할것인지</a:t>
            </a:r>
            <a:r>
              <a:rPr lang="ko-KR" altLang="en-US" dirty="0"/>
              <a:t> 결정</a:t>
            </a:r>
            <a:br>
              <a:rPr lang="en-US" altLang="ko-KR" dirty="0"/>
            </a:br>
            <a:r>
              <a:rPr lang="en-US" altLang="ko-KR" dirty="0"/>
              <a:t>CPU/Memory </a:t>
            </a:r>
            <a:r>
              <a:rPr lang="ko-KR" altLang="en-US" dirty="0"/>
              <a:t>등 </a:t>
            </a:r>
            <a:r>
              <a:rPr lang="ko-KR" altLang="en-US" dirty="0" err="1"/>
              <a:t>파드의</a:t>
            </a:r>
            <a:r>
              <a:rPr lang="ko-KR" altLang="en-US" dirty="0"/>
              <a:t> 리소스 요구 사항에 대응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-controller-manager</a:t>
            </a:r>
            <a:br>
              <a:rPr lang="en-US" altLang="ko-KR" dirty="0"/>
            </a:br>
            <a:r>
              <a:rPr lang="ko-KR" altLang="en-US" dirty="0"/>
              <a:t>스케줄러를 참고하여 정확한 수의 </a:t>
            </a:r>
            <a:r>
              <a:rPr lang="ko-KR" altLang="en-US" dirty="0" err="1"/>
              <a:t>파드가</a:t>
            </a:r>
            <a:r>
              <a:rPr lang="ko-KR" altLang="en-US" dirty="0"/>
              <a:t> 실행되도록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파드에</a:t>
            </a:r>
            <a:r>
              <a:rPr lang="ko-KR" altLang="en-US" dirty="0"/>
              <a:t> 문제가 생길 경우 이를 감지하고 대응</a:t>
            </a:r>
            <a:br>
              <a:rPr lang="en-US" altLang="ko-KR" dirty="0"/>
            </a:br>
            <a:r>
              <a:rPr lang="ko-KR" altLang="en-US" dirty="0"/>
              <a:t>계정 및 </a:t>
            </a:r>
            <a:r>
              <a:rPr lang="en-US" altLang="ko-KR" dirty="0"/>
              <a:t>API </a:t>
            </a:r>
            <a:r>
              <a:rPr lang="ko-KR" altLang="en-US" dirty="0"/>
              <a:t>액세스 토큰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etcd</a:t>
            </a:r>
            <a:br>
              <a:rPr lang="en-US" altLang="ko-KR" dirty="0"/>
            </a:br>
            <a:r>
              <a:rPr lang="ko-KR" altLang="en-US" dirty="0"/>
              <a:t>설정 데이터와 클러스터의 상태에 관한 정보를 저장하는 </a:t>
            </a:r>
            <a:r>
              <a:rPr lang="en-US" altLang="ko-KR" dirty="0"/>
              <a:t>key-value </a:t>
            </a:r>
            <a:r>
              <a:rPr lang="ko-KR" altLang="en-US" dirty="0"/>
              <a:t>분산</a:t>
            </a:r>
            <a:r>
              <a:rPr lang="en-US" altLang="ko-KR" dirty="0"/>
              <a:t> </a:t>
            </a:r>
            <a:r>
              <a:rPr lang="ko-KR" altLang="en-US" dirty="0"/>
              <a:t>데이터베이스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부트스트래핑</a:t>
            </a:r>
            <a:r>
              <a:rPr lang="en-US" altLang="ko-KR" dirty="0"/>
              <a:t>, </a:t>
            </a:r>
            <a:r>
              <a:rPr lang="ko-KR" altLang="en-US" dirty="0" err="1"/>
              <a:t>쿼럼</a:t>
            </a:r>
            <a:r>
              <a:rPr lang="ko-KR" altLang="en-US" dirty="0"/>
              <a:t> 유지</a:t>
            </a:r>
            <a:r>
              <a:rPr lang="en-US" altLang="ko-KR" dirty="0"/>
              <a:t>, </a:t>
            </a:r>
            <a:r>
              <a:rPr lang="ko-KR" altLang="en-US" dirty="0"/>
              <a:t>클러스터 멤버십 재설정</a:t>
            </a:r>
            <a:r>
              <a:rPr lang="en-US" altLang="ko-KR" dirty="0"/>
              <a:t>, </a:t>
            </a:r>
            <a:r>
              <a:rPr lang="ko-KR" altLang="en-US" dirty="0"/>
              <a:t>백업 생성</a:t>
            </a:r>
            <a:r>
              <a:rPr lang="en-US" altLang="ko-KR" dirty="0"/>
              <a:t>, </a:t>
            </a:r>
            <a:r>
              <a:rPr lang="ko-KR" altLang="en-US" dirty="0"/>
              <a:t>재해 복구 처리</a:t>
            </a:r>
            <a:r>
              <a:rPr lang="en-US" altLang="ko-KR" dirty="0"/>
              <a:t>)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컨트롤 플레인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 err="1"/>
              <a:t>파드</a:t>
            </a:r>
            <a:br>
              <a:rPr lang="en-US" altLang="ko-KR" dirty="0"/>
            </a:br>
            <a:r>
              <a:rPr lang="ko-KR" altLang="en-US" dirty="0" err="1"/>
              <a:t>쿠버네티스</a:t>
            </a:r>
            <a:r>
              <a:rPr lang="ko-KR" altLang="en-US" dirty="0"/>
              <a:t> 오브젝트 모델에서 가장 작고 단순한 단위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애플리케이션의 단일 인스턴스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컨테이너 실행 방식을 제어하는 옵션 제공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u="sng" dirty="0"/>
              <a:t>컨테이너 런타임 엔진</a:t>
            </a:r>
            <a:br>
              <a:rPr lang="en-US" altLang="ko-KR" dirty="0"/>
            </a:br>
            <a:r>
              <a:rPr lang="en-US" altLang="ko-KR" dirty="0"/>
              <a:t>Docker, CRI-O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kubelet</a:t>
            </a:r>
            <a:br>
              <a:rPr lang="en-US" altLang="ko-KR" dirty="0"/>
            </a:br>
            <a:r>
              <a:rPr lang="ko-KR" altLang="en-US" dirty="0"/>
              <a:t>컨트롤 </a:t>
            </a:r>
            <a:r>
              <a:rPr lang="ko-KR" altLang="en-US" dirty="0" err="1"/>
              <a:t>플레인과</a:t>
            </a:r>
            <a:r>
              <a:rPr lang="ko-KR" altLang="en-US" dirty="0"/>
              <a:t> 통신</a:t>
            </a:r>
            <a:br>
              <a:rPr lang="en-US" altLang="ko-KR" dirty="0"/>
            </a:br>
            <a:r>
              <a:rPr lang="ko-KR" altLang="en-US" dirty="0"/>
              <a:t>컨테이너가 </a:t>
            </a:r>
            <a:r>
              <a:rPr lang="ko-KR" altLang="en-US" dirty="0" err="1"/>
              <a:t>파드에서</a:t>
            </a:r>
            <a:r>
              <a:rPr lang="ko-KR" altLang="en-US" dirty="0"/>
              <a:t> 실행되도록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-proxy</a:t>
            </a:r>
            <a:br>
              <a:rPr lang="en-US" altLang="ko-KR" dirty="0"/>
            </a:br>
            <a:r>
              <a:rPr lang="ko-KR" altLang="en-US" dirty="0"/>
              <a:t>트래픽을 클러스터 내부 또는 외부의 네트워크 통신을 처리</a:t>
            </a:r>
            <a:endParaRPr lang="en-US" altLang="ko-KR" dirty="0"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노드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C3129C-6399-460F-8A4A-6BDF4CDB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03" y="1068564"/>
            <a:ext cx="3628380" cy="150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 err="1"/>
              <a:t>쿠버네티스</a:t>
            </a:r>
            <a:r>
              <a:rPr lang="ko-KR" altLang="en-US" u="sng" dirty="0"/>
              <a:t> 클러스터의 기능을 구현 및 확장하는 역할을 담당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u="sng" dirty="0"/>
              <a:t>사용되는 </a:t>
            </a:r>
            <a:r>
              <a:rPr lang="en-US" altLang="ko-KR" u="sng" dirty="0"/>
              <a:t>Namespace</a:t>
            </a:r>
            <a:r>
              <a:rPr lang="ko-KR" altLang="en-US" u="sng" dirty="0"/>
              <a:t>는 </a:t>
            </a:r>
            <a:r>
              <a:rPr lang="en-US" altLang="ko-KR" u="sng" dirty="0" err="1"/>
              <a:t>kube</a:t>
            </a:r>
            <a:r>
              <a:rPr lang="en-US" altLang="ko-KR" u="sng" dirty="0"/>
              <a:t>-system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u="sng" dirty="0"/>
              <a:t>종류</a:t>
            </a:r>
            <a:br>
              <a:rPr lang="en-US" altLang="ko-KR" dirty="0"/>
            </a:br>
            <a:r>
              <a:rPr lang="en-US" altLang="ko-KR" dirty="0"/>
              <a:t>CNI(Container Network Interface) : Ingress, Flannel, Calico </a:t>
            </a:r>
            <a:r>
              <a:rPr lang="ko-KR" altLang="en-US" dirty="0"/>
              <a:t>등</a:t>
            </a:r>
            <a:br>
              <a:rPr lang="en-US" altLang="ko-KR" dirty="0"/>
            </a:br>
            <a:r>
              <a:rPr lang="en-US" altLang="ko-KR" dirty="0"/>
              <a:t>DNS :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클러스터에서 작동하는 </a:t>
            </a:r>
            <a:r>
              <a:rPr lang="en-US" altLang="ko-KR" dirty="0"/>
              <a:t>DNS </a:t>
            </a:r>
            <a:r>
              <a:rPr lang="ko-KR" altLang="en-US" dirty="0"/>
              <a:t>서버</a:t>
            </a:r>
            <a:r>
              <a:rPr lang="en-US" altLang="ko-KR" dirty="0"/>
              <a:t>. </a:t>
            </a:r>
            <a:r>
              <a:rPr lang="en-US" altLang="ko-KR" dirty="0" err="1"/>
              <a:t>CoreDNS</a:t>
            </a:r>
            <a:r>
              <a:rPr lang="en-US" altLang="ko-KR" dirty="0"/>
              <a:t>, </a:t>
            </a:r>
            <a:r>
              <a:rPr lang="en-US" altLang="ko-KR" dirty="0" err="1"/>
              <a:t>kube-dns</a:t>
            </a:r>
            <a:br>
              <a:rPr lang="en-US" altLang="ko-KR" dirty="0"/>
            </a:br>
            <a:r>
              <a:rPr lang="ko-KR" altLang="en-US" dirty="0"/>
              <a:t>대시보드 </a:t>
            </a:r>
            <a:r>
              <a:rPr lang="en-US" altLang="ko-KR" dirty="0"/>
              <a:t>: </a:t>
            </a:r>
            <a:r>
              <a:rPr lang="en-US" altLang="ko-KR" dirty="0" err="1"/>
              <a:t>kubernetes</a:t>
            </a:r>
            <a:r>
              <a:rPr lang="en-US" altLang="ko-KR" dirty="0"/>
              <a:t> dashboard, Weave Scope</a:t>
            </a:r>
            <a:br>
              <a:rPr lang="en-US" altLang="ko-KR" dirty="0"/>
            </a:br>
            <a:r>
              <a:rPr lang="ko-KR" altLang="en-US" dirty="0"/>
              <a:t>모니터링 </a:t>
            </a:r>
            <a:r>
              <a:rPr lang="en-US" altLang="ko-KR" dirty="0"/>
              <a:t>: Prometheus, Grafana, </a:t>
            </a:r>
            <a:r>
              <a:rPr lang="en-US" altLang="ko-KR" dirty="0" err="1"/>
              <a:t>heapster</a:t>
            </a:r>
            <a:r>
              <a:rPr lang="en-US" altLang="ko-KR" dirty="0"/>
              <a:t>, </a:t>
            </a:r>
            <a:r>
              <a:rPr lang="en-US" altLang="ko-KR" dirty="0" err="1"/>
              <a:t>cAdvisor</a:t>
            </a:r>
            <a:br>
              <a:rPr lang="en-US" altLang="ko-KR" dirty="0"/>
            </a:br>
            <a:r>
              <a:rPr lang="ko-KR" altLang="en-US" dirty="0" err="1"/>
              <a:t>로킹</a:t>
            </a:r>
            <a:r>
              <a:rPr lang="ko-KR" altLang="en-US" dirty="0"/>
              <a:t> </a:t>
            </a:r>
            <a:r>
              <a:rPr lang="en-US" altLang="ko-KR" dirty="0"/>
              <a:t>: ELK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애드온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Google Shape;507;p40">
            <a:extLst>
              <a:ext uri="{FF2B5EF4-FFF2-40B4-BE49-F238E27FC236}">
                <a16:creationId xmlns:a16="http://schemas.microsoft.com/office/drawing/2014/main" id="{62DB7FCC-7FD7-4755-B8F7-997E34D71DA2}"/>
              </a:ext>
            </a:extLst>
          </p:cNvPr>
          <p:cNvSpPr txBox="1"/>
          <p:nvPr/>
        </p:nvSpPr>
        <p:spPr>
          <a:xfrm flipH="1">
            <a:off x="-1" y="4646112"/>
            <a:ext cx="6167536" cy="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애드온</a:t>
            </a:r>
            <a:r>
              <a:rPr lang="ko-KR" alt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 목록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) </a:t>
            </a:r>
            <a:r>
              <a:rPr lang="en-US" altLang="ko-KR" sz="8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https://kubernetes.io/ko/docs/concepts/cluster-administration/addons/</a:t>
            </a:r>
            <a:endParaRPr lang="en-US" sz="8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820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314" y="1020747"/>
            <a:ext cx="8535372" cy="3073055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900" dirty="0"/>
              <a:t>오브젝트들을 논리적으로 분리하는 단위</a:t>
            </a:r>
            <a:endParaRPr lang="en-US" altLang="ko-KR" sz="900" dirty="0"/>
          </a:p>
          <a:p>
            <a:pPr marL="152400" indent="0">
              <a:buNone/>
            </a:pPr>
            <a:r>
              <a:rPr lang="ko-KR" altLang="en-US" sz="900" dirty="0"/>
              <a:t>네임스페이스들은 서로 격리되지 않으며</a:t>
            </a:r>
            <a:r>
              <a:rPr lang="en-US" altLang="ko-KR" sz="900" dirty="0"/>
              <a:t>, </a:t>
            </a:r>
            <a:r>
              <a:rPr lang="ko-KR" altLang="en-US" sz="900" dirty="0"/>
              <a:t>서로 통신도 가능하다</a:t>
            </a:r>
            <a:r>
              <a:rPr lang="en-US" altLang="ko-KR" sz="900" dirty="0"/>
              <a:t>.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네임스페이스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)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E1E159-0597-423C-9BC5-BD9130B1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9" y="1499048"/>
            <a:ext cx="6443370" cy="33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5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314" y="1020747"/>
            <a:ext cx="8535372" cy="3073055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900" dirty="0"/>
              <a:t>릴리스 히스토리 </a:t>
            </a:r>
            <a:r>
              <a:rPr lang="en-US" altLang="ko-KR" sz="900" dirty="0"/>
              <a:t>: </a:t>
            </a:r>
            <a:r>
              <a:rPr lang="en-US" altLang="ko-KR" sz="900" dirty="0">
                <a:hlinkClick r:id="rId3"/>
              </a:rPr>
              <a:t>https://kubernetes.io/ko/releases/</a:t>
            </a: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r>
              <a:rPr lang="en-US" altLang="ko-KR" sz="900" dirty="0"/>
              <a:t>EKS : </a:t>
            </a:r>
            <a:r>
              <a:rPr lang="en-US" altLang="ko-KR" sz="900" dirty="0">
                <a:hlinkClick r:id="rId4"/>
              </a:rPr>
              <a:t>https://docs.aws.amazon.com/eks/latest/userguide/kubernetes-versions.html</a:t>
            </a: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r>
              <a:rPr lang="en-US" altLang="ko-KR" sz="900" dirty="0"/>
              <a:t>GKE : </a:t>
            </a:r>
            <a:r>
              <a:rPr lang="en-US" altLang="ko-KR" sz="900" dirty="0">
                <a:hlinkClick r:id="rId5"/>
              </a:rPr>
              <a:t>https://cloud.google.com/kubernetes-engine/docs/release-schedule</a:t>
            </a: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r>
              <a:rPr lang="en-US" altLang="ko-KR" sz="900" dirty="0"/>
              <a:t>AKS : </a:t>
            </a:r>
            <a:r>
              <a:rPr lang="en-US" altLang="ko-KR" sz="900" dirty="0">
                <a:hlinkClick r:id="rId6"/>
              </a:rPr>
              <a:t>https://docs.microsoft.com/ko-kr/azure/aks/supported-kubernetes-versions?tabs=azure-cli</a:t>
            </a: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r>
              <a:rPr lang="en-US" altLang="ko-KR" sz="900" dirty="0"/>
              <a:t>Linux Foundation </a:t>
            </a:r>
            <a:r>
              <a:rPr lang="ko-KR" altLang="en-US" sz="900" dirty="0"/>
              <a:t>에서 발표하는 최신 버전과 각 </a:t>
            </a:r>
            <a:r>
              <a:rPr lang="en-US" altLang="ko-KR" sz="900" dirty="0"/>
              <a:t>Public Cloud</a:t>
            </a:r>
            <a:r>
              <a:rPr lang="ko-KR" altLang="en-US" sz="900" dirty="0"/>
              <a:t>가 공개하는 버전 간의 차이가 있다</a:t>
            </a:r>
            <a:r>
              <a:rPr lang="en-US" altLang="ko-KR" sz="900" dirty="0"/>
              <a:t>.</a:t>
            </a:r>
          </a:p>
          <a:p>
            <a:pPr marL="152400" indent="0">
              <a:buNone/>
            </a:pPr>
            <a:r>
              <a:rPr lang="ko-KR" altLang="en-US" sz="900" dirty="0"/>
              <a:t>이는</a:t>
            </a:r>
            <a:r>
              <a:rPr lang="en-US" altLang="ko-KR" sz="900" dirty="0"/>
              <a:t>, K8S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애드온이나</a:t>
            </a:r>
            <a:r>
              <a:rPr lang="ko-KR" altLang="en-US" sz="900" dirty="0"/>
              <a:t> 기타 에코시스템과의 상호 호환성이 확보되어야 하기에 보수적으로 업그레이드 되는 경향이 있다</a:t>
            </a:r>
            <a:r>
              <a:rPr lang="en-US" altLang="ko-KR" sz="900" dirty="0"/>
              <a:t>.</a:t>
            </a:r>
          </a:p>
          <a:p>
            <a:pPr marL="152400" indent="0">
              <a:buNone/>
            </a:pPr>
            <a:r>
              <a:rPr lang="ko-KR" altLang="en-US" sz="900" dirty="0"/>
              <a:t>따라서</a:t>
            </a:r>
            <a:r>
              <a:rPr lang="en-US" altLang="ko-KR" sz="900" dirty="0"/>
              <a:t>, </a:t>
            </a:r>
            <a:r>
              <a:rPr lang="ko-KR" altLang="en-US" sz="900" dirty="0" err="1"/>
              <a:t>온프레미스</a:t>
            </a:r>
            <a:r>
              <a:rPr lang="ko-KR" altLang="en-US" sz="900" dirty="0"/>
              <a:t> 운영을 염두에 둔다면 각 </a:t>
            </a:r>
            <a:r>
              <a:rPr lang="en-US" altLang="ko-KR" sz="900" dirty="0"/>
              <a:t>Public Cloud </a:t>
            </a:r>
            <a:r>
              <a:rPr lang="ko-KR" altLang="en-US" sz="900" dirty="0"/>
              <a:t>의 릴리즈 노트를 확인하여 참고하는 것이 좋을 것이다</a:t>
            </a:r>
            <a:r>
              <a:rPr lang="en-US" altLang="ko-KR" sz="900" dirty="0"/>
              <a:t>.</a:t>
            </a:r>
          </a:p>
          <a:p>
            <a:pPr marL="152400" indent="0">
              <a:buNone/>
            </a:pPr>
            <a:r>
              <a:rPr lang="en-US" altLang="ko-KR" sz="900" dirty="0"/>
              <a:t>(</a:t>
            </a:r>
            <a:r>
              <a:rPr lang="ko-KR" altLang="en-US" sz="900" dirty="0"/>
              <a:t>특히</a:t>
            </a:r>
            <a:r>
              <a:rPr lang="en-US" altLang="ko-KR" sz="900" dirty="0"/>
              <a:t>, </a:t>
            </a:r>
            <a:r>
              <a:rPr lang="ko-KR" altLang="en-US" sz="900" dirty="0"/>
              <a:t>지원 종료 되는 버전에 대해서는 특별히 신경 써야 한다</a:t>
            </a:r>
            <a:r>
              <a:rPr lang="en-US" altLang="ko-KR" sz="900" dirty="0"/>
              <a:t>.)</a:t>
            </a:r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  <a:p>
            <a:pPr marL="152400" indent="0">
              <a:buNone/>
            </a:pPr>
            <a:endParaRPr lang="en-US" altLang="ko-KR" sz="900" dirty="0"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Release History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및 버전 선택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317593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502</Words>
  <Application>Microsoft Office PowerPoint</Application>
  <PresentationFormat>화면 슬라이드 쇼(16:9)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Roboto Condensed Light</vt:lpstr>
      <vt:lpstr>맑은 고딕</vt:lpstr>
      <vt:lpstr>Arial</vt:lpstr>
      <vt:lpstr>Bigshot One</vt:lpstr>
      <vt:lpstr>Calibri</vt:lpstr>
      <vt:lpstr>Georgia</vt:lpstr>
      <vt:lpstr>Korean Minimalist Style Pitch Deck by Slidesgo</vt:lpstr>
      <vt:lpstr>쿠버네티스 아키텍처</vt:lpstr>
      <vt:lpstr>쿠버네티스 컴포넌트</vt:lpstr>
      <vt:lpstr>컨트롤 플레인 컴포넌트</vt:lpstr>
      <vt:lpstr>노드 컴포넌트</vt:lpstr>
      <vt:lpstr>애드온</vt:lpstr>
      <vt:lpstr>(네임스페이스)</vt:lpstr>
      <vt:lpstr>Release History 및 버전 선택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changho choo</cp:lastModifiedBy>
  <cp:revision>171</cp:revision>
  <dcterms:modified xsi:type="dcterms:W3CDTF">2022-01-16T05:42:53Z</dcterms:modified>
</cp:coreProperties>
</file>