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410121104040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and Engineering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US" altLang="en-US" spc="15" dirty="0">
                <a:sym typeface="+mn-ea"/>
              </a:rPr>
              <a:t>SADHANA SIBI 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S.Sadhana</a:t>
            </a:r>
            <a:r>
              <a:rPr lang="en-US" sz="2400" b="1" dirty="0"/>
              <a:t> </a:t>
            </a:r>
            <a:r>
              <a:rPr lang="en-US" sz="2400" b="1" dirty="0" err="1"/>
              <a:t>sibi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SADHANA SIBI S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Siva14315@outlook.com</cp:lastModifiedBy>
  <cp:revision>34</cp:revision>
  <dcterms:created xsi:type="dcterms:W3CDTF">2024-04-03T14:55:00Z</dcterms:created>
  <dcterms:modified xsi:type="dcterms:W3CDTF">2024-04-16T05:12:01Z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