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56" r:id="rId2"/>
    <p:sldId id="417" r:id="rId3"/>
    <p:sldId id="418" r:id="rId4"/>
    <p:sldId id="374" r:id="rId5"/>
    <p:sldId id="375" r:id="rId6"/>
    <p:sldId id="377" r:id="rId7"/>
    <p:sldId id="409" r:id="rId8"/>
    <p:sldId id="382" r:id="rId9"/>
    <p:sldId id="383" r:id="rId10"/>
    <p:sldId id="384" r:id="rId11"/>
    <p:sldId id="385" r:id="rId12"/>
    <p:sldId id="420" r:id="rId13"/>
    <p:sldId id="379" r:id="rId14"/>
    <p:sldId id="386" r:id="rId15"/>
    <p:sldId id="387" r:id="rId16"/>
    <p:sldId id="388" r:id="rId17"/>
    <p:sldId id="428" r:id="rId18"/>
    <p:sldId id="426" r:id="rId19"/>
    <p:sldId id="427" r:id="rId20"/>
  </p:sldIdLst>
  <p:sldSz cx="22585363" cy="1417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08" userDrawn="1">
          <p15:clr>
            <a:srgbClr val="A4A3A4"/>
          </p15:clr>
        </p15:guide>
        <p15:guide id="3" orient="horz" pos="6240" userDrawn="1">
          <p15:clr>
            <a:srgbClr val="A4A3A4"/>
          </p15:clr>
        </p15:guide>
        <p15:guide id="4" pos="9850" userDrawn="1">
          <p15:clr>
            <a:srgbClr val="A4A3A4"/>
          </p15:clr>
        </p15:guide>
        <p15:guide id="5" pos="2290" userDrawn="1">
          <p15:clr>
            <a:srgbClr val="A4A3A4"/>
          </p15:clr>
        </p15:guide>
        <p15:guide id="6" pos="12490" userDrawn="1">
          <p15:clr>
            <a:srgbClr val="A4A3A4"/>
          </p15:clr>
        </p15:guide>
        <p15:guide id="7" orient="horz" pos="3048" userDrawn="1">
          <p15:clr>
            <a:srgbClr val="A4A3A4"/>
          </p15:clr>
        </p15:guide>
        <p15:guide id="8" orient="horz" pos="5904" userDrawn="1">
          <p15:clr>
            <a:srgbClr val="A4A3A4"/>
          </p15:clr>
        </p15:guide>
        <p15:guide id="9" orient="horz" pos="4564" userDrawn="1">
          <p15:clr>
            <a:srgbClr val="A4A3A4"/>
          </p15:clr>
        </p15:guide>
        <p15:guide id="10" pos="8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432"/>
    <a:srgbClr val="FC1B69"/>
    <a:srgbClr val="2E75B6"/>
    <a:srgbClr val="C55A11"/>
    <a:srgbClr val="548235"/>
    <a:srgbClr val="FC1A69"/>
    <a:srgbClr val="4472C4"/>
    <a:srgbClr val="FFFFFF"/>
    <a:srgbClr val="0F2332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31" autoAdjust="0"/>
    <p:restoredTop sz="94660"/>
  </p:normalViewPr>
  <p:slideViewPr>
    <p:cSldViewPr snapToGrid="0">
      <p:cViewPr varScale="1">
        <p:scale>
          <a:sx n="57" d="100"/>
          <a:sy n="57" d="100"/>
        </p:scale>
        <p:origin x="582" y="108"/>
      </p:cViewPr>
      <p:guideLst>
        <p:guide orient="horz" pos="7608"/>
        <p:guide orient="horz" pos="6240"/>
        <p:guide pos="9850"/>
        <p:guide pos="2290"/>
        <p:guide pos="12490"/>
        <p:guide orient="horz" pos="3048"/>
        <p:guide orient="horz" pos="5904"/>
        <p:guide orient="horz" pos="4564"/>
        <p:guide pos="8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A84F4-D158-4F4B-ABE8-1D2366F03418}" type="datetimeFigureOut">
              <a:rPr lang="en-EG" smtClean="0"/>
              <a:t>02/24/2024</a:t>
            </a:fld>
            <a:endParaRPr lang="en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9963" y="1143000"/>
            <a:ext cx="4918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07B38-9EE5-4A40-BE7A-598478B082BF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754275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A9025-1C7E-6165-6086-C2D2FB70D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AD763C-E1AC-E879-CA8A-39A542F66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CF3241-B684-D73F-FD68-6A31195B74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F14D8-AD1C-E114-2ADE-5B10FE212C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07B38-9EE5-4A40-BE7A-598478B082BF}" type="slidenum">
              <a:rPr lang="en-EG" smtClean="0"/>
              <a:t>1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802862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3171" y="2319550"/>
            <a:ext cx="16939022" cy="4934373"/>
          </a:xfrm>
        </p:spPr>
        <p:txBody>
          <a:bodyPr anchor="b"/>
          <a:lstStyle>
            <a:lvl1pPr algn="ctr">
              <a:defRPr sz="111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3171" y="7444212"/>
            <a:ext cx="16939022" cy="3421908"/>
          </a:xfrm>
        </p:spPr>
        <p:txBody>
          <a:bodyPr/>
          <a:lstStyle>
            <a:lvl1pPr marL="0" indent="0" algn="ctr">
              <a:buNone/>
              <a:defRPr sz="4446"/>
            </a:lvl1pPr>
            <a:lvl2pPr marL="846963" indent="0" algn="ctr">
              <a:buNone/>
              <a:defRPr sz="3705"/>
            </a:lvl2pPr>
            <a:lvl3pPr marL="1693926" indent="0" algn="ctr">
              <a:buNone/>
              <a:defRPr sz="3335"/>
            </a:lvl3pPr>
            <a:lvl4pPr marL="2540889" indent="0" algn="ctr">
              <a:buNone/>
              <a:defRPr sz="2964"/>
            </a:lvl4pPr>
            <a:lvl5pPr marL="3387852" indent="0" algn="ctr">
              <a:buNone/>
              <a:defRPr sz="2964"/>
            </a:lvl5pPr>
            <a:lvl6pPr marL="4234815" indent="0" algn="ctr">
              <a:buNone/>
              <a:defRPr sz="2964"/>
            </a:lvl6pPr>
            <a:lvl7pPr marL="5081778" indent="0" algn="ctr">
              <a:buNone/>
              <a:defRPr sz="2964"/>
            </a:lvl7pPr>
            <a:lvl8pPr marL="5928741" indent="0" algn="ctr">
              <a:buNone/>
              <a:defRPr sz="2964"/>
            </a:lvl8pPr>
            <a:lvl9pPr marL="6775704" indent="0" algn="ctr">
              <a:buNone/>
              <a:defRPr sz="29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24-Feb-24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7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24-Feb-24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9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162650" y="754592"/>
            <a:ext cx="4869969" cy="120111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2744" y="754592"/>
            <a:ext cx="14327590" cy="120111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24-Feb-24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4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24-Feb-24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3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980" y="3533460"/>
            <a:ext cx="19479876" cy="5895656"/>
          </a:xfrm>
        </p:spPr>
        <p:txBody>
          <a:bodyPr anchor="b"/>
          <a:lstStyle>
            <a:lvl1pPr>
              <a:defRPr sz="111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0980" y="9484891"/>
            <a:ext cx="19479876" cy="3100386"/>
          </a:xfrm>
        </p:spPr>
        <p:txBody>
          <a:bodyPr/>
          <a:lstStyle>
            <a:lvl1pPr marL="0" indent="0">
              <a:buNone/>
              <a:defRPr sz="4446">
                <a:solidFill>
                  <a:schemeClr val="tx1">
                    <a:tint val="75000"/>
                  </a:schemeClr>
                </a:solidFill>
              </a:defRPr>
            </a:lvl1pPr>
            <a:lvl2pPr marL="846963" indent="0">
              <a:buNone/>
              <a:defRPr sz="3705">
                <a:solidFill>
                  <a:schemeClr val="tx1">
                    <a:tint val="75000"/>
                  </a:schemeClr>
                </a:solidFill>
              </a:defRPr>
            </a:lvl2pPr>
            <a:lvl3pPr marL="1693926" indent="0">
              <a:buNone/>
              <a:defRPr sz="3335">
                <a:solidFill>
                  <a:schemeClr val="tx1">
                    <a:tint val="75000"/>
                  </a:schemeClr>
                </a:solidFill>
              </a:defRPr>
            </a:lvl3pPr>
            <a:lvl4pPr marL="2540889" indent="0">
              <a:buNone/>
              <a:defRPr sz="2964">
                <a:solidFill>
                  <a:schemeClr val="tx1">
                    <a:tint val="75000"/>
                  </a:schemeClr>
                </a:solidFill>
              </a:defRPr>
            </a:lvl4pPr>
            <a:lvl5pPr marL="3387852" indent="0">
              <a:buNone/>
              <a:defRPr sz="2964">
                <a:solidFill>
                  <a:schemeClr val="tx1">
                    <a:tint val="75000"/>
                  </a:schemeClr>
                </a:solidFill>
              </a:defRPr>
            </a:lvl5pPr>
            <a:lvl6pPr marL="4234815" indent="0">
              <a:buNone/>
              <a:defRPr sz="2964">
                <a:solidFill>
                  <a:schemeClr val="tx1">
                    <a:tint val="75000"/>
                  </a:schemeClr>
                </a:solidFill>
              </a:defRPr>
            </a:lvl6pPr>
            <a:lvl7pPr marL="5081778" indent="0">
              <a:buNone/>
              <a:defRPr sz="2964">
                <a:solidFill>
                  <a:schemeClr val="tx1">
                    <a:tint val="75000"/>
                  </a:schemeClr>
                </a:solidFill>
              </a:defRPr>
            </a:lvl7pPr>
            <a:lvl8pPr marL="5928741" indent="0">
              <a:buNone/>
              <a:defRPr sz="2964">
                <a:solidFill>
                  <a:schemeClr val="tx1">
                    <a:tint val="75000"/>
                  </a:schemeClr>
                </a:solidFill>
              </a:defRPr>
            </a:lvl8pPr>
            <a:lvl9pPr marL="6775704" indent="0">
              <a:buNone/>
              <a:defRPr sz="29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24-Feb-24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1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2744" y="3772958"/>
            <a:ext cx="9598779" cy="8992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3840" y="3772958"/>
            <a:ext cx="9598779" cy="8992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24-Feb-24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3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685" y="754593"/>
            <a:ext cx="19479876" cy="27394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687" y="3474404"/>
            <a:ext cx="9554666" cy="1702751"/>
          </a:xfrm>
        </p:spPr>
        <p:txBody>
          <a:bodyPr anchor="b"/>
          <a:lstStyle>
            <a:lvl1pPr marL="0" indent="0">
              <a:buNone/>
              <a:defRPr sz="4446" b="1"/>
            </a:lvl1pPr>
            <a:lvl2pPr marL="846963" indent="0">
              <a:buNone/>
              <a:defRPr sz="3705" b="1"/>
            </a:lvl2pPr>
            <a:lvl3pPr marL="1693926" indent="0">
              <a:buNone/>
              <a:defRPr sz="3335" b="1"/>
            </a:lvl3pPr>
            <a:lvl4pPr marL="2540889" indent="0">
              <a:buNone/>
              <a:defRPr sz="2964" b="1"/>
            </a:lvl4pPr>
            <a:lvl5pPr marL="3387852" indent="0">
              <a:buNone/>
              <a:defRPr sz="2964" b="1"/>
            </a:lvl5pPr>
            <a:lvl6pPr marL="4234815" indent="0">
              <a:buNone/>
              <a:defRPr sz="2964" b="1"/>
            </a:lvl6pPr>
            <a:lvl7pPr marL="5081778" indent="0">
              <a:buNone/>
              <a:defRPr sz="2964" b="1"/>
            </a:lvl7pPr>
            <a:lvl8pPr marL="5928741" indent="0">
              <a:buNone/>
              <a:defRPr sz="2964" b="1"/>
            </a:lvl8pPr>
            <a:lvl9pPr marL="6775704" indent="0">
              <a:buNone/>
              <a:defRPr sz="29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5687" y="5177155"/>
            <a:ext cx="9554666" cy="76148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433840" y="3474404"/>
            <a:ext cx="9601721" cy="1702751"/>
          </a:xfrm>
        </p:spPr>
        <p:txBody>
          <a:bodyPr anchor="b"/>
          <a:lstStyle>
            <a:lvl1pPr marL="0" indent="0">
              <a:buNone/>
              <a:defRPr sz="4446" b="1"/>
            </a:lvl1pPr>
            <a:lvl2pPr marL="846963" indent="0">
              <a:buNone/>
              <a:defRPr sz="3705" b="1"/>
            </a:lvl2pPr>
            <a:lvl3pPr marL="1693926" indent="0">
              <a:buNone/>
              <a:defRPr sz="3335" b="1"/>
            </a:lvl3pPr>
            <a:lvl4pPr marL="2540889" indent="0">
              <a:buNone/>
              <a:defRPr sz="2964" b="1"/>
            </a:lvl4pPr>
            <a:lvl5pPr marL="3387852" indent="0">
              <a:buNone/>
              <a:defRPr sz="2964" b="1"/>
            </a:lvl5pPr>
            <a:lvl6pPr marL="4234815" indent="0">
              <a:buNone/>
              <a:defRPr sz="2964" b="1"/>
            </a:lvl6pPr>
            <a:lvl7pPr marL="5081778" indent="0">
              <a:buNone/>
              <a:defRPr sz="2964" b="1"/>
            </a:lvl7pPr>
            <a:lvl8pPr marL="5928741" indent="0">
              <a:buNone/>
              <a:defRPr sz="2964" b="1"/>
            </a:lvl8pPr>
            <a:lvl9pPr marL="6775704" indent="0">
              <a:buNone/>
              <a:defRPr sz="29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433840" y="5177155"/>
            <a:ext cx="9601721" cy="76148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24-Feb-24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5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24-Feb-24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8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24-Feb-24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1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686" y="944880"/>
            <a:ext cx="7284367" cy="3307080"/>
          </a:xfrm>
        </p:spPr>
        <p:txBody>
          <a:bodyPr anchor="b"/>
          <a:lstStyle>
            <a:lvl1pPr>
              <a:defRPr sz="59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721" y="2040680"/>
            <a:ext cx="11433840" cy="10072158"/>
          </a:xfrm>
        </p:spPr>
        <p:txBody>
          <a:bodyPr/>
          <a:lstStyle>
            <a:lvl1pPr>
              <a:defRPr sz="5928"/>
            </a:lvl1pPr>
            <a:lvl2pPr>
              <a:defRPr sz="5187"/>
            </a:lvl2pPr>
            <a:lvl3pPr>
              <a:defRPr sz="4446"/>
            </a:lvl3pPr>
            <a:lvl4pPr>
              <a:defRPr sz="3705"/>
            </a:lvl4pPr>
            <a:lvl5pPr>
              <a:defRPr sz="3705"/>
            </a:lvl5pPr>
            <a:lvl6pPr>
              <a:defRPr sz="3705"/>
            </a:lvl6pPr>
            <a:lvl7pPr>
              <a:defRPr sz="3705"/>
            </a:lvl7pPr>
            <a:lvl8pPr>
              <a:defRPr sz="3705"/>
            </a:lvl8pPr>
            <a:lvl9pPr>
              <a:defRPr sz="37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5686" y="4251960"/>
            <a:ext cx="7284367" cy="7877282"/>
          </a:xfrm>
        </p:spPr>
        <p:txBody>
          <a:bodyPr/>
          <a:lstStyle>
            <a:lvl1pPr marL="0" indent="0">
              <a:buNone/>
              <a:defRPr sz="2964"/>
            </a:lvl1pPr>
            <a:lvl2pPr marL="846963" indent="0">
              <a:buNone/>
              <a:defRPr sz="2594"/>
            </a:lvl2pPr>
            <a:lvl3pPr marL="1693926" indent="0">
              <a:buNone/>
              <a:defRPr sz="2223"/>
            </a:lvl3pPr>
            <a:lvl4pPr marL="2540889" indent="0">
              <a:buNone/>
              <a:defRPr sz="1852"/>
            </a:lvl4pPr>
            <a:lvl5pPr marL="3387852" indent="0">
              <a:buNone/>
              <a:defRPr sz="1852"/>
            </a:lvl5pPr>
            <a:lvl6pPr marL="4234815" indent="0">
              <a:buNone/>
              <a:defRPr sz="1852"/>
            </a:lvl6pPr>
            <a:lvl7pPr marL="5081778" indent="0">
              <a:buNone/>
              <a:defRPr sz="1852"/>
            </a:lvl7pPr>
            <a:lvl8pPr marL="5928741" indent="0">
              <a:buNone/>
              <a:defRPr sz="1852"/>
            </a:lvl8pPr>
            <a:lvl9pPr marL="6775704" indent="0">
              <a:buNone/>
              <a:defRPr sz="18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24-Feb-24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1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686" y="944880"/>
            <a:ext cx="7284367" cy="3307080"/>
          </a:xfrm>
        </p:spPr>
        <p:txBody>
          <a:bodyPr anchor="b"/>
          <a:lstStyle>
            <a:lvl1pPr>
              <a:defRPr sz="59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721" y="2040680"/>
            <a:ext cx="11433840" cy="10072158"/>
          </a:xfrm>
        </p:spPr>
        <p:txBody>
          <a:bodyPr anchor="t"/>
          <a:lstStyle>
            <a:lvl1pPr marL="0" indent="0">
              <a:buNone/>
              <a:defRPr sz="5928"/>
            </a:lvl1pPr>
            <a:lvl2pPr marL="846963" indent="0">
              <a:buNone/>
              <a:defRPr sz="5187"/>
            </a:lvl2pPr>
            <a:lvl3pPr marL="1693926" indent="0">
              <a:buNone/>
              <a:defRPr sz="4446"/>
            </a:lvl3pPr>
            <a:lvl4pPr marL="2540889" indent="0">
              <a:buNone/>
              <a:defRPr sz="3705"/>
            </a:lvl4pPr>
            <a:lvl5pPr marL="3387852" indent="0">
              <a:buNone/>
              <a:defRPr sz="3705"/>
            </a:lvl5pPr>
            <a:lvl6pPr marL="4234815" indent="0">
              <a:buNone/>
              <a:defRPr sz="3705"/>
            </a:lvl6pPr>
            <a:lvl7pPr marL="5081778" indent="0">
              <a:buNone/>
              <a:defRPr sz="3705"/>
            </a:lvl7pPr>
            <a:lvl8pPr marL="5928741" indent="0">
              <a:buNone/>
              <a:defRPr sz="3705"/>
            </a:lvl8pPr>
            <a:lvl9pPr marL="6775704" indent="0">
              <a:buNone/>
              <a:defRPr sz="37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5686" y="4251960"/>
            <a:ext cx="7284367" cy="7877282"/>
          </a:xfrm>
        </p:spPr>
        <p:txBody>
          <a:bodyPr/>
          <a:lstStyle>
            <a:lvl1pPr marL="0" indent="0">
              <a:buNone/>
              <a:defRPr sz="2964"/>
            </a:lvl1pPr>
            <a:lvl2pPr marL="846963" indent="0">
              <a:buNone/>
              <a:defRPr sz="2594"/>
            </a:lvl2pPr>
            <a:lvl3pPr marL="1693926" indent="0">
              <a:buNone/>
              <a:defRPr sz="2223"/>
            </a:lvl3pPr>
            <a:lvl4pPr marL="2540889" indent="0">
              <a:buNone/>
              <a:defRPr sz="1852"/>
            </a:lvl4pPr>
            <a:lvl5pPr marL="3387852" indent="0">
              <a:buNone/>
              <a:defRPr sz="1852"/>
            </a:lvl5pPr>
            <a:lvl6pPr marL="4234815" indent="0">
              <a:buNone/>
              <a:defRPr sz="1852"/>
            </a:lvl6pPr>
            <a:lvl7pPr marL="5081778" indent="0">
              <a:buNone/>
              <a:defRPr sz="1852"/>
            </a:lvl7pPr>
            <a:lvl8pPr marL="5928741" indent="0">
              <a:buNone/>
              <a:defRPr sz="1852"/>
            </a:lvl8pPr>
            <a:lvl9pPr marL="6775704" indent="0">
              <a:buNone/>
              <a:defRPr sz="18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24-Feb-24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2744" y="754593"/>
            <a:ext cx="19479876" cy="273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2744" y="3772958"/>
            <a:ext cx="19479876" cy="8992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2744" y="13136458"/>
            <a:ext cx="5081707" cy="75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24-Feb-24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81402" y="13136458"/>
            <a:ext cx="7622560" cy="75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950912" y="13136458"/>
            <a:ext cx="5081707" cy="75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7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93926" rtl="0" eaLnBrk="1" latinLnBrk="0" hangingPunct="1">
        <a:lnSpc>
          <a:spcPct val="90000"/>
        </a:lnSpc>
        <a:spcBef>
          <a:spcPct val="0"/>
        </a:spcBef>
        <a:buNone/>
        <a:defRPr sz="81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3482" indent="-423482" algn="l" defTabSz="1693926" rtl="0" eaLnBrk="1" latinLnBrk="0" hangingPunct="1">
        <a:lnSpc>
          <a:spcPct val="90000"/>
        </a:lnSpc>
        <a:spcBef>
          <a:spcPts val="1852"/>
        </a:spcBef>
        <a:buFont typeface="Arial" panose="020B0604020202020204" pitchFamily="34" charset="0"/>
        <a:buChar char="•"/>
        <a:defRPr sz="5187" kern="1200">
          <a:solidFill>
            <a:schemeClr val="tx1"/>
          </a:solidFill>
          <a:latin typeface="+mn-lt"/>
          <a:ea typeface="+mn-ea"/>
          <a:cs typeface="+mn-cs"/>
        </a:defRPr>
      </a:lvl1pPr>
      <a:lvl2pPr marL="1270445" indent="-423482" algn="l" defTabSz="1693926" rtl="0" eaLnBrk="1" latinLnBrk="0" hangingPunct="1">
        <a:lnSpc>
          <a:spcPct val="90000"/>
        </a:lnSpc>
        <a:spcBef>
          <a:spcPts val="926"/>
        </a:spcBef>
        <a:buFont typeface="Arial" panose="020B0604020202020204" pitchFamily="34" charset="0"/>
        <a:buChar char="•"/>
        <a:defRPr sz="4446" kern="1200">
          <a:solidFill>
            <a:schemeClr val="tx1"/>
          </a:solidFill>
          <a:latin typeface="+mn-lt"/>
          <a:ea typeface="+mn-ea"/>
          <a:cs typeface="+mn-cs"/>
        </a:defRPr>
      </a:lvl2pPr>
      <a:lvl3pPr marL="2117408" indent="-423482" algn="l" defTabSz="1693926" rtl="0" eaLnBrk="1" latinLnBrk="0" hangingPunct="1">
        <a:lnSpc>
          <a:spcPct val="90000"/>
        </a:lnSpc>
        <a:spcBef>
          <a:spcPts val="926"/>
        </a:spcBef>
        <a:buFont typeface="Arial" panose="020B0604020202020204" pitchFamily="34" charset="0"/>
        <a:buChar char="•"/>
        <a:defRPr sz="3705" kern="1200">
          <a:solidFill>
            <a:schemeClr val="tx1"/>
          </a:solidFill>
          <a:latin typeface="+mn-lt"/>
          <a:ea typeface="+mn-ea"/>
          <a:cs typeface="+mn-cs"/>
        </a:defRPr>
      </a:lvl3pPr>
      <a:lvl4pPr marL="2964371" indent="-423482" algn="l" defTabSz="1693926" rtl="0" eaLnBrk="1" latinLnBrk="0" hangingPunct="1">
        <a:lnSpc>
          <a:spcPct val="90000"/>
        </a:lnSpc>
        <a:spcBef>
          <a:spcPts val="926"/>
        </a:spcBef>
        <a:buFont typeface="Arial" panose="020B0604020202020204" pitchFamily="34" charset="0"/>
        <a:buChar char="•"/>
        <a:defRPr sz="3335" kern="1200">
          <a:solidFill>
            <a:schemeClr val="tx1"/>
          </a:solidFill>
          <a:latin typeface="+mn-lt"/>
          <a:ea typeface="+mn-ea"/>
          <a:cs typeface="+mn-cs"/>
        </a:defRPr>
      </a:lvl4pPr>
      <a:lvl5pPr marL="3811334" indent="-423482" algn="l" defTabSz="1693926" rtl="0" eaLnBrk="1" latinLnBrk="0" hangingPunct="1">
        <a:lnSpc>
          <a:spcPct val="90000"/>
        </a:lnSpc>
        <a:spcBef>
          <a:spcPts val="926"/>
        </a:spcBef>
        <a:buFont typeface="Arial" panose="020B0604020202020204" pitchFamily="34" charset="0"/>
        <a:buChar char="•"/>
        <a:defRPr sz="3335" kern="1200">
          <a:solidFill>
            <a:schemeClr val="tx1"/>
          </a:solidFill>
          <a:latin typeface="+mn-lt"/>
          <a:ea typeface="+mn-ea"/>
          <a:cs typeface="+mn-cs"/>
        </a:defRPr>
      </a:lvl5pPr>
      <a:lvl6pPr marL="4658297" indent="-423482" algn="l" defTabSz="1693926" rtl="0" eaLnBrk="1" latinLnBrk="0" hangingPunct="1">
        <a:lnSpc>
          <a:spcPct val="90000"/>
        </a:lnSpc>
        <a:spcBef>
          <a:spcPts val="926"/>
        </a:spcBef>
        <a:buFont typeface="Arial" panose="020B0604020202020204" pitchFamily="34" charset="0"/>
        <a:buChar char="•"/>
        <a:defRPr sz="3335" kern="1200">
          <a:solidFill>
            <a:schemeClr val="tx1"/>
          </a:solidFill>
          <a:latin typeface="+mn-lt"/>
          <a:ea typeface="+mn-ea"/>
          <a:cs typeface="+mn-cs"/>
        </a:defRPr>
      </a:lvl6pPr>
      <a:lvl7pPr marL="5505260" indent="-423482" algn="l" defTabSz="1693926" rtl="0" eaLnBrk="1" latinLnBrk="0" hangingPunct="1">
        <a:lnSpc>
          <a:spcPct val="90000"/>
        </a:lnSpc>
        <a:spcBef>
          <a:spcPts val="926"/>
        </a:spcBef>
        <a:buFont typeface="Arial" panose="020B0604020202020204" pitchFamily="34" charset="0"/>
        <a:buChar char="•"/>
        <a:defRPr sz="3335" kern="1200">
          <a:solidFill>
            <a:schemeClr val="tx1"/>
          </a:solidFill>
          <a:latin typeface="+mn-lt"/>
          <a:ea typeface="+mn-ea"/>
          <a:cs typeface="+mn-cs"/>
        </a:defRPr>
      </a:lvl7pPr>
      <a:lvl8pPr marL="6352223" indent="-423482" algn="l" defTabSz="1693926" rtl="0" eaLnBrk="1" latinLnBrk="0" hangingPunct="1">
        <a:lnSpc>
          <a:spcPct val="90000"/>
        </a:lnSpc>
        <a:spcBef>
          <a:spcPts val="926"/>
        </a:spcBef>
        <a:buFont typeface="Arial" panose="020B0604020202020204" pitchFamily="34" charset="0"/>
        <a:buChar char="•"/>
        <a:defRPr sz="3335" kern="1200">
          <a:solidFill>
            <a:schemeClr val="tx1"/>
          </a:solidFill>
          <a:latin typeface="+mn-lt"/>
          <a:ea typeface="+mn-ea"/>
          <a:cs typeface="+mn-cs"/>
        </a:defRPr>
      </a:lvl8pPr>
      <a:lvl9pPr marL="7199186" indent="-423482" algn="l" defTabSz="1693926" rtl="0" eaLnBrk="1" latinLnBrk="0" hangingPunct="1">
        <a:lnSpc>
          <a:spcPct val="90000"/>
        </a:lnSpc>
        <a:spcBef>
          <a:spcPts val="926"/>
        </a:spcBef>
        <a:buFont typeface="Arial" panose="020B0604020202020204" pitchFamily="34" charset="0"/>
        <a:buChar char="•"/>
        <a:defRPr sz="3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93926" rtl="0" eaLnBrk="1" latinLnBrk="0" hangingPunct="1">
        <a:defRPr sz="3335" kern="1200">
          <a:solidFill>
            <a:schemeClr val="tx1"/>
          </a:solidFill>
          <a:latin typeface="+mn-lt"/>
          <a:ea typeface="+mn-ea"/>
          <a:cs typeface="+mn-cs"/>
        </a:defRPr>
      </a:lvl1pPr>
      <a:lvl2pPr marL="846963" algn="l" defTabSz="1693926" rtl="0" eaLnBrk="1" latinLnBrk="0" hangingPunct="1">
        <a:defRPr sz="3335" kern="1200">
          <a:solidFill>
            <a:schemeClr val="tx1"/>
          </a:solidFill>
          <a:latin typeface="+mn-lt"/>
          <a:ea typeface="+mn-ea"/>
          <a:cs typeface="+mn-cs"/>
        </a:defRPr>
      </a:lvl2pPr>
      <a:lvl3pPr marL="1693926" algn="l" defTabSz="1693926" rtl="0" eaLnBrk="1" latinLnBrk="0" hangingPunct="1">
        <a:defRPr sz="3335" kern="1200">
          <a:solidFill>
            <a:schemeClr val="tx1"/>
          </a:solidFill>
          <a:latin typeface="+mn-lt"/>
          <a:ea typeface="+mn-ea"/>
          <a:cs typeface="+mn-cs"/>
        </a:defRPr>
      </a:lvl3pPr>
      <a:lvl4pPr marL="2540889" algn="l" defTabSz="1693926" rtl="0" eaLnBrk="1" latinLnBrk="0" hangingPunct="1">
        <a:defRPr sz="3335" kern="1200">
          <a:solidFill>
            <a:schemeClr val="tx1"/>
          </a:solidFill>
          <a:latin typeface="+mn-lt"/>
          <a:ea typeface="+mn-ea"/>
          <a:cs typeface="+mn-cs"/>
        </a:defRPr>
      </a:lvl4pPr>
      <a:lvl5pPr marL="3387852" algn="l" defTabSz="1693926" rtl="0" eaLnBrk="1" latinLnBrk="0" hangingPunct="1">
        <a:defRPr sz="3335" kern="1200">
          <a:solidFill>
            <a:schemeClr val="tx1"/>
          </a:solidFill>
          <a:latin typeface="+mn-lt"/>
          <a:ea typeface="+mn-ea"/>
          <a:cs typeface="+mn-cs"/>
        </a:defRPr>
      </a:lvl5pPr>
      <a:lvl6pPr marL="4234815" algn="l" defTabSz="1693926" rtl="0" eaLnBrk="1" latinLnBrk="0" hangingPunct="1">
        <a:defRPr sz="3335" kern="1200">
          <a:solidFill>
            <a:schemeClr val="tx1"/>
          </a:solidFill>
          <a:latin typeface="+mn-lt"/>
          <a:ea typeface="+mn-ea"/>
          <a:cs typeface="+mn-cs"/>
        </a:defRPr>
      </a:lvl6pPr>
      <a:lvl7pPr marL="5081778" algn="l" defTabSz="1693926" rtl="0" eaLnBrk="1" latinLnBrk="0" hangingPunct="1">
        <a:defRPr sz="3335" kern="1200">
          <a:solidFill>
            <a:schemeClr val="tx1"/>
          </a:solidFill>
          <a:latin typeface="+mn-lt"/>
          <a:ea typeface="+mn-ea"/>
          <a:cs typeface="+mn-cs"/>
        </a:defRPr>
      </a:lvl7pPr>
      <a:lvl8pPr marL="5928741" algn="l" defTabSz="1693926" rtl="0" eaLnBrk="1" latinLnBrk="0" hangingPunct="1">
        <a:defRPr sz="3335" kern="1200">
          <a:solidFill>
            <a:schemeClr val="tx1"/>
          </a:solidFill>
          <a:latin typeface="+mn-lt"/>
          <a:ea typeface="+mn-ea"/>
          <a:cs typeface="+mn-cs"/>
        </a:defRPr>
      </a:lvl8pPr>
      <a:lvl9pPr marL="6775704" algn="l" defTabSz="1693926" rtl="0" eaLnBrk="1" latinLnBrk="0" hangingPunct="1">
        <a:defRPr sz="3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30.svg"/><Relationship Id="rId4" Type="http://schemas.openxmlformats.org/officeDocument/2006/relationships/image" Target="../media/image17.sv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3.png"/><Relationship Id="rId7" Type="http://schemas.openxmlformats.org/officeDocument/2006/relationships/image" Target="../media/image19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66477-6D2E-D1D3-6379-6ECA560B6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>
            <a:extLst>
              <a:ext uri="{FF2B5EF4-FFF2-40B4-BE49-F238E27FC236}">
                <a16:creationId xmlns:a16="http://schemas.microsoft.com/office/drawing/2014/main" id="{D84872CC-605C-05E9-9DBD-B669F03CE27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31750"/>
            <a:ext cx="22585363" cy="141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BC6702-DB32-6990-1040-36FFFF17E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588538" cy="14173200"/>
          </a:xfrm>
          <a:prstGeom prst="rect">
            <a:avLst/>
          </a:prstGeom>
          <a:solidFill>
            <a:srgbClr val="0E24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CBE030-122C-0E7E-AF0C-A937B0D65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5340" y="7757656"/>
            <a:ext cx="5314682" cy="276225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DB8317F6-7F88-C908-4C6A-9374E9145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642" y="6239058"/>
            <a:ext cx="11506078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lgerian" panose="04020705040A02060702" pitchFamily="82" charset="0"/>
              </a:rPr>
              <a:t>3-</a:t>
            </a:r>
            <a:r>
              <a:rPr kumimoji="0" lang="en-US" altLang="en-US" sz="7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 </a:t>
            </a:r>
            <a:r>
              <a:rPr kumimoji="0" lang="en-US" altLang="en-US" sz="7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lgerian" panose="04020705040A02060702" pitchFamily="82" charset="0"/>
              </a:rPr>
              <a:t>System</a:t>
            </a:r>
            <a:r>
              <a:rPr kumimoji="0" lang="en-US" altLang="en-US" sz="7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 </a:t>
            </a:r>
            <a:r>
              <a:rPr kumimoji="0" lang="en-US" altLang="en-US" sz="7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lgerian" panose="04020705040A02060702" pitchFamily="82" charset="0"/>
              </a:rPr>
              <a:t>Architecture</a:t>
            </a:r>
            <a:r>
              <a:rPr kumimoji="0" lang="en-US" altLang="en-US" sz="7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427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19444-F603-9DD9-DE5E-CC1795315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FFC638A9-73F4-77C3-3D37-908134601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086" y="640801"/>
            <a:ext cx="857250" cy="858838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5BA3DD2-2A4B-F68C-BFCC-E4DA41F06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3548" y="-28575"/>
            <a:ext cx="2501815" cy="2280168"/>
          </a:xfrm>
          <a:prstGeom prst="rect">
            <a:avLst/>
          </a:prstGeom>
          <a:solidFill>
            <a:srgbClr val="0E24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5C89791-F842-F737-CA09-ED80A77D0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03" y="531252"/>
            <a:ext cx="10523523" cy="158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0300" b="1" dirty="0">
                <a:solidFill>
                  <a:srgbClr val="0D2331"/>
                </a:solidFill>
                <a:latin typeface="Mont Heavy DEMO" panose="00000A00000000000000" pitchFamily="50" charset="0"/>
              </a:rPr>
              <a:t>FIREBASE SERVICES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833DA42-366C-5D86-7D53-1BA713FA8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802" y="2116301"/>
            <a:ext cx="7513219" cy="142875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14B4F8-1E1A-1827-F47D-466AC92E8DCB}"/>
              </a:ext>
            </a:extLst>
          </p:cNvPr>
          <p:cNvSpPr txBox="1"/>
          <p:nvPr/>
        </p:nvSpPr>
        <p:spPr>
          <a:xfrm>
            <a:off x="2146111" y="3524949"/>
            <a:ext cx="51395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5D3AA-BBF5-3437-D256-A79D749DC8E7}"/>
              </a:ext>
            </a:extLst>
          </p:cNvPr>
          <p:cNvSpPr txBox="1"/>
          <p:nvPr/>
        </p:nvSpPr>
        <p:spPr>
          <a:xfrm>
            <a:off x="8423350" y="8616926"/>
            <a:ext cx="63610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Realtime 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F637C5-3E43-F060-BE0D-CB4122E5F0EA}"/>
              </a:ext>
            </a:extLst>
          </p:cNvPr>
          <p:cNvSpPr txBox="1"/>
          <p:nvPr/>
        </p:nvSpPr>
        <p:spPr>
          <a:xfrm>
            <a:off x="13647681" y="3761327"/>
            <a:ext cx="30354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</a:p>
        </p:txBody>
      </p:sp>
      <p:pic>
        <p:nvPicPr>
          <p:cNvPr id="6146" name="Picture 2" descr="Authentication Pixelmeetup Lineal Color icon">
            <a:extLst>
              <a:ext uri="{FF2B5EF4-FFF2-40B4-BE49-F238E27FC236}">
                <a16:creationId xmlns:a16="http://schemas.microsoft.com/office/drawing/2014/main" id="{D18212DD-26CC-8F62-672D-9C30768F2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307" y="4540612"/>
            <a:ext cx="2720208" cy="272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 descr="Badge 1 with solid fill">
            <a:extLst>
              <a:ext uri="{FF2B5EF4-FFF2-40B4-BE49-F238E27FC236}">
                <a16:creationId xmlns:a16="http://schemas.microsoft.com/office/drawing/2014/main" id="{3F2B9E1D-BE50-94CB-7549-C70A7CDE0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7002" y="2845867"/>
            <a:ext cx="914400" cy="914400"/>
          </a:xfrm>
          <a:prstGeom prst="rect">
            <a:avLst/>
          </a:prstGeom>
        </p:spPr>
      </p:pic>
      <p:pic>
        <p:nvPicPr>
          <p:cNvPr id="14" name="Graphic 13" descr="Badge with solid fill">
            <a:extLst>
              <a:ext uri="{FF2B5EF4-FFF2-40B4-BE49-F238E27FC236}">
                <a16:creationId xmlns:a16="http://schemas.microsoft.com/office/drawing/2014/main" id="{0D779249-0D4D-3BF7-D5F8-7301A2A06F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733281" y="2847337"/>
            <a:ext cx="914400" cy="914400"/>
          </a:xfrm>
          <a:prstGeom prst="rect">
            <a:avLst/>
          </a:prstGeom>
        </p:spPr>
      </p:pic>
      <p:pic>
        <p:nvPicPr>
          <p:cNvPr id="16" name="Graphic 15" descr="Badge 3 with solid fill">
            <a:extLst>
              <a:ext uri="{FF2B5EF4-FFF2-40B4-BE49-F238E27FC236}">
                <a16:creationId xmlns:a16="http://schemas.microsoft.com/office/drawing/2014/main" id="{B65E6AC8-9B46-00DC-945B-783C9C7E55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52618" y="7888793"/>
            <a:ext cx="914400" cy="914400"/>
          </a:xfrm>
          <a:prstGeom prst="rect">
            <a:avLst/>
          </a:prstGeom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5847AD7E-04B2-ABC2-95C8-41639AD85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87" y="4954328"/>
            <a:ext cx="22479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2C6722CA-9A1D-986A-935F-369439559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140" y="9834041"/>
            <a:ext cx="3283361" cy="304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25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FBDBF-423A-E47C-5279-4F68ED157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04EDA76-8E17-811E-0CB2-8EEC3C7D3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086" y="640801"/>
            <a:ext cx="857250" cy="858838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5699A45-7157-04FB-565D-79CBEF9E6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3548" y="-28575"/>
            <a:ext cx="2501815" cy="2280168"/>
          </a:xfrm>
          <a:prstGeom prst="rect">
            <a:avLst/>
          </a:prstGeom>
          <a:solidFill>
            <a:srgbClr val="0E24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68106339-B34E-A50E-4977-5DBA73D34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03" y="531252"/>
            <a:ext cx="10523523" cy="158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0300" b="1" dirty="0">
                <a:solidFill>
                  <a:srgbClr val="0D2331"/>
                </a:solidFill>
                <a:latin typeface="Mont Heavy DEMO" panose="00000A00000000000000" pitchFamily="50" charset="0"/>
              </a:rPr>
              <a:t>FIREBASE SERVICES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D114231-7B85-8F87-30E8-BFBC9CD8F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802" y="2116301"/>
            <a:ext cx="7513219" cy="142875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9BDE45-7F6F-5267-FA76-2506F7ED2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43" y="3561122"/>
            <a:ext cx="10935938" cy="35366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478BB0-6881-3FF0-3555-FE81DAD9F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4526" y="3561122"/>
            <a:ext cx="11040981" cy="35254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183973-8A9E-A0BF-31A4-AEAE08CD9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43" y="8399691"/>
            <a:ext cx="10938266" cy="3452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733EE0-9D50-28C6-3BD1-7BF99ADB8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4525" y="8326613"/>
            <a:ext cx="11040981" cy="35254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E36106-B986-ED16-E4A9-9EB9CF734C18}"/>
              </a:ext>
            </a:extLst>
          </p:cNvPr>
          <p:cNvSpPr txBox="1"/>
          <p:nvPr/>
        </p:nvSpPr>
        <p:spPr>
          <a:xfrm>
            <a:off x="11758871" y="2763578"/>
            <a:ext cx="5159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Modules for each Brand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94908F-940C-1BAB-EBF4-4A62C928A012}"/>
              </a:ext>
            </a:extLst>
          </p:cNvPr>
          <p:cNvSpPr txBox="1"/>
          <p:nvPr/>
        </p:nvSpPr>
        <p:spPr>
          <a:xfrm>
            <a:off x="958929" y="2756450"/>
            <a:ext cx="2191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Brands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9E6ED3-4BD7-B05C-634A-72B2B242FA54}"/>
              </a:ext>
            </a:extLst>
          </p:cNvPr>
          <p:cNvSpPr txBox="1"/>
          <p:nvPr/>
        </p:nvSpPr>
        <p:spPr>
          <a:xfrm>
            <a:off x="640729" y="7732289"/>
            <a:ext cx="5146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Years for each Module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D575E0-F096-E2E3-BE9D-5A182401D10B}"/>
              </a:ext>
            </a:extLst>
          </p:cNvPr>
          <p:cNvSpPr txBox="1"/>
          <p:nvPr/>
        </p:nvSpPr>
        <p:spPr>
          <a:xfrm>
            <a:off x="11758871" y="7596822"/>
            <a:ext cx="4999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files  for each Year  </a:t>
            </a:r>
          </a:p>
        </p:txBody>
      </p:sp>
    </p:spTree>
    <p:extLst>
      <p:ext uri="{BB962C8B-B14F-4D97-AF65-F5344CB8AC3E}">
        <p14:creationId xmlns:p14="http://schemas.microsoft.com/office/powerpoint/2010/main" val="219493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69D1F-5FED-4821-8DEE-81476DA30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AD95B4F-2F71-4565-FF17-5467D354F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086" y="640801"/>
            <a:ext cx="857250" cy="858838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C79F568-1527-777C-900C-9CAF7CEED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3548" y="-28575"/>
            <a:ext cx="2501815" cy="2280168"/>
          </a:xfrm>
          <a:prstGeom prst="rect">
            <a:avLst/>
          </a:prstGeom>
          <a:solidFill>
            <a:srgbClr val="0E24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0ECBE4D-27D0-D7A8-5C60-A1F5244A3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03" y="531252"/>
            <a:ext cx="10523523" cy="158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0300" b="1" dirty="0">
                <a:solidFill>
                  <a:srgbClr val="0D2331"/>
                </a:solidFill>
                <a:latin typeface="Mont Heavy DEMO" panose="00000A00000000000000" pitchFamily="50" charset="0"/>
              </a:rPr>
              <a:t>FIREBASE SERVICES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B54A311-3536-F4A8-039E-9719AD79E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802" y="2116301"/>
            <a:ext cx="7513219" cy="142875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EB8CA1-B4AC-3566-98AA-F77C0E2C8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336" y="4743029"/>
            <a:ext cx="15962664" cy="73138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66C18B-AECC-20BB-FCF5-D6A6768AB95F}"/>
              </a:ext>
            </a:extLst>
          </p:cNvPr>
          <p:cNvSpPr txBox="1"/>
          <p:nvPr/>
        </p:nvSpPr>
        <p:spPr>
          <a:xfrm>
            <a:off x="2091266" y="3701350"/>
            <a:ext cx="44788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Realtime Database Flags</a:t>
            </a:r>
          </a:p>
        </p:txBody>
      </p:sp>
    </p:spTree>
    <p:extLst>
      <p:ext uri="{BB962C8B-B14F-4D97-AF65-F5344CB8AC3E}">
        <p14:creationId xmlns:p14="http://schemas.microsoft.com/office/powerpoint/2010/main" val="404654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CE9F1-3F5D-D2D3-8F57-DD7947207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>
            <a:extLst>
              <a:ext uri="{FF2B5EF4-FFF2-40B4-BE49-F238E27FC236}">
                <a16:creationId xmlns:a16="http://schemas.microsoft.com/office/drawing/2014/main" id="{76A3957D-7BE0-077B-7E15-12D93FF96D7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79375"/>
            <a:ext cx="22585363" cy="140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69B111-FC4E-2448-C4A2-767171CDE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2464" y="-40940"/>
            <a:ext cx="3871913" cy="3995738"/>
          </a:xfrm>
          <a:prstGeom prst="rect">
            <a:avLst/>
          </a:prstGeom>
          <a:solidFill>
            <a:srgbClr val="0E24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1BEF51-44A9-FD8C-1166-56C57335B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023" y="10221662"/>
            <a:ext cx="3868738" cy="3995738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930DCD-B727-2936-4AD8-F58AB30A0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462" y="5732383"/>
            <a:ext cx="6616620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800" b="1" dirty="0">
                <a:solidFill>
                  <a:srgbClr val="0E2432"/>
                </a:solidFill>
                <a:latin typeface="Mont Heavy DEMO" panose="00000A00000000000000" pitchFamily="50" charset="0"/>
              </a:rPr>
              <a:t>Telematic unit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910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B20D9F-460E-9EE2-2B3D-94EE549DD0F0}"/>
              </a:ext>
            </a:extLst>
          </p:cNvPr>
          <p:cNvSpPr/>
          <p:nvPr/>
        </p:nvSpPr>
        <p:spPr>
          <a:xfrm>
            <a:off x="150139" y="10005546"/>
            <a:ext cx="5502280" cy="377562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8E05940-17B1-D1FE-E663-8F52B464E2E4}"/>
              </a:ext>
            </a:extLst>
          </p:cNvPr>
          <p:cNvSpPr/>
          <p:nvPr/>
        </p:nvSpPr>
        <p:spPr>
          <a:xfrm>
            <a:off x="134549" y="9970836"/>
            <a:ext cx="5517869" cy="742057"/>
          </a:xfrm>
          <a:prstGeom prst="roundRect">
            <a:avLst/>
          </a:prstGeom>
          <a:solidFill>
            <a:srgbClr val="0E24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OEM Website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F8D7A64-2785-12A8-5212-1DFB808FB8ED}"/>
              </a:ext>
            </a:extLst>
          </p:cNvPr>
          <p:cNvSpPr/>
          <p:nvPr/>
        </p:nvSpPr>
        <p:spPr>
          <a:xfrm>
            <a:off x="252488" y="10901497"/>
            <a:ext cx="2205928" cy="2491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Express.js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A4C6817-32F3-8B0E-306F-0072E6CD2901}"/>
              </a:ext>
            </a:extLst>
          </p:cNvPr>
          <p:cNvSpPr/>
          <p:nvPr/>
        </p:nvSpPr>
        <p:spPr>
          <a:xfrm>
            <a:off x="252488" y="10868671"/>
            <a:ext cx="2231914" cy="454009"/>
          </a:xfrm>
          <a:prstGeom prst="roundRect">
            <a:avLst/>
          </a:prstGeom>
          <a:solidFill>
            <a:srgbClr val="FC1B6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dirty="0">
                <a:solidFill>
                  <a:srgbClr val="FFFFFF"/>
                </a:solidFill>
                <a:effectLst/>
              </a:rPr>
              <a:t>Server Side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131D3DE-547A-F5F3-89BC-EF13EEC0B9D0}"/>
              </a:ext>
            </a:extLst>
          </p:cNvPr>
          <p:cNvSpPr/>
          <p:nvPr/>
        </p:nvSpPr>
        <p:spPr>
          <a:xfrm>
            <a:off x="3220410" y="2074481"/>
            <a:ext cx="3083352" cy="35513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E9914FB-C7D6-9579-D31B-1B95308B6A38}"/>
              </a:ext>
            </a:extLst>
          </p:cNvPr>
          <p:cNvSpPr/>
          <p:nvPr/>
        </p:nvSpPr>
        <p:spPr>
          <a:xfrm>
            <a:off x="3220410" y="2074481"/>
            <a:ext cx="3083352" cy="742057"/>
          </a:xfrm>
          <a:prstGeom prst="roundRect">
            <a:avLst/>
          </a:prstGeom>
          <a:solidFill>
            <a:srgbClr val="0E24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Server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2895701-7D28-B104-CE57-6A0C7274C06B}"/>
              </a:ext>
            </a:extLst>
          </p:cNvPr>
          <p:cNvSpPr/>
          <p:nvPr/>
        </p:nvSpPr>
        <p:spPr>
          <a:xfrm>
            <a:off x="3322758" y="3095288"/>
            <a:ext cx="2750726" cy="23330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Authentication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1CB64CB-D269-B6D2-B0DD-B6E94F1774D6}"/>
              </a:ext>
            </a:extLst>
          </p:cNvPr>
          <p:cNvSpPr/>
          <p:nvPr/>
        </p:nvSpPr>
        <p:spPr>
          <a:xfrm>
            <a:off x="3322757" y="3062867"/>
            <a:ext cx="2750726" cy="454009"/>
          </a:xfrm>
          <a:prstGeom prst="roundRect">
            <a:avLst/>
          </a:prstGeom>
          <a:solidFill>
            <a:srgbClr val="FC1B6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dirty="0">
                <a:solidFill>
                  <a:srgbClr val="FFFFFF"/>
                </a:solidFill>
                <a:effectLst/>
              </a:rPr>
              <a:t>Firebase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DAD3154-9E95-CC9D-AC4C-7C43AF501EC9}"/>
              </a:ext>
            </a:extLst>
          </p:cNvPr>
          <p:cNvSpPr/>
          <p:nvPr/>
        </p:nvSpPr>
        <p:spPr>
          <a:xfrm>
            <a:off x="5957944" y="6778046"/>
            <a:ext cx="3083352" cy="35513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A34F0BC-7775-9E81-54C2-CA8F9CE6A4C0}"/>
              </a:ext>
            </a:extLst>
          </p:cNvPr>
          <p:cNvSpPr/>
          <p:nvPr/>
        </p:nvSpPr>
        <p:spPr>
          <a:xfrm>
            <a:off x="5957944" y="6778046"/>
            <a:ext cx="3083352" cy="742057"/>
          </a:xfrm>
          <a:prstGeom prst="roundRect">
            <a:avLst/>
          </a:prstGeom>
          <a:solidFill>
            <a:srgbClr val="0E24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Telematic Unit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866CE5F-FCEE-2BA8-DCEC-081EA63FEE6F}"/>
              </a:ext>
            </a:extLst>
          </p:cNvPr>
          <p:cNvSpPr/>
          <p:nvPr/>
        </p:nvSpPr>
        <p:spPr>
          <a:xfrm>
            <a:off x="6056123" y="7842248"/>
            <a:ext cx="2780629" cy="23330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32-bit LX6 Microprocessor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 to 240 MHz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802.11,up to 150Mbps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520 KB of SRAM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448 KB of ROM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0C8E07D-308E-AF8F-7B20-FEE3E97808D8}"/>
              </a:ext>
            </a:extLst>
          </p:cNvPr>
          <p:cNvSpPr/>
          <p:nvPr/>
        </p:nvSpPr>
        <p:spPr>
          <a:xfrm>
            <a:off x="6056122" y="7798853"/>
            <a:ext cx="2835713" cy="454009"/>
          </a:xfrm>
          <a:prstGeom prst="roundRect">
            <a:avLst/>
          </a:prstGeom>
          <a:solidFill>
            <a:srgbClr val="FC1B6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Esp32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957DA0-B1DD-E297-FA1B-1BBC833BCDD1}"/>
              </a:ext>
            </a:extLst>
          </p:cNvPr>
          <p:cNvCxnSpPr>
            <a:cxnSpLocks/>
          </p:cNvCxnSpPr>
          <p:nvPr/>
        </p:nvCxnSpPr>
        <p:spPr>
          <a:xfrm flipH="1">
            <a:off x="2574024" y="5707039"/>
            <a:ext cx="790734" cy="415325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C75809-97CC-F7AF-1B6D-B3625F1A85C1}"/>
              </a:ext>
            </a:extLst>
          </p:cNvPr>
          <p:cNvCxnSpPr>
            <a:cxnSpLocks/>
          </p:cNvCxnSpPr>
          <p:nvPr/>
        </p:nvCxnSpPr>
        <p:spPr>
          <a:xfrm>
            <a:off x="6303762" y="5428289"/>
            <a:ext cx="772112" cy="122651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C098F32-1B34-126F-B53B-E043C4C1A0CA}"/>
              </a:ext>
            </a:extLst>
          </p:cNvPr>
          <p:cNvCxnSpPr>
            <a:cxnSpLocks/>
          </p:cNvCxnSpPr>
          <p:nvPr/>
        </p:nvCxnSpPr>
        <p:spPr>
          <a:xfrm>
            <a:off x="9041296" y="7958666"/>
            <a:ext cx="106127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C57643F-9F82-C749-6B1E-A141CAF0B93F}"/>
              </a:ext>
            </a:extLst>
          </p:cNvPr>
          <p:cNvCxnSpPr>
            <a:cxnSpLocks/>
          </p:cNvCxnSpPr>
          <p:nvPr/>
        </p:nvCxnSpPr>
        <p:spPr>
          <a:xfrm>
            <a:off x="9041296" y="8754533"/>
            <a:ext cx="106127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55D47C5-65C5-2B1F-C48A-1D17C0EE9DCF}"/>
              </a:ext>
            </a:extLst>
          </p:cNvPr>
          <p:cNvSpPr txBox="1"/>
          <p:nvPr/>
        </p:nvSpPr>
        <p:spPr>
          <a:xfrm>
            <a:off x="9106321" y="7614187"/>
            <a:ext cx="38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C16557-8F4E-7CBA-C9A2-D6A5663302DB}"/>
              </a:ext>
            </a:extLst>
          </p:cNvPr>
          <p:cNvSpPr txBox="1"/>
          <p:nvPr/>
        </p:nvSpPr>
        <p:spPr>
          <a:xfrm>
            <a:off x="9056885" y="836903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4E00DD-70DF-1E6A-EC06-D79226B7815E}"/>
              </a:ext>
            </a:extLst>
          </p:cNvPr>
          <p:cNvSpPr txBox="1"/>
          <p:nvPr/>
        </p:nvSpPr>
        <p:spPr>
          <a:xfrm rot="17032561">
            <a:off x="2166861" y="7083500"/>
            <a:ext cx="11226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41E49"/>
                </a:solidFill>
                <a:effectLst/>
                <a:latin typeface="Roboto" panose="02000000000000000000" pitchFamily="2" charset="0"/>
              </a:rPr>
              <a:t>HTTP</a:t>
            </a:r>
            <a:r>
              <a:rPr lang="en-US" b="0" i="0" dirty="0">
                <a:solidFill>
                  <a:srgbClr val="041E49"/>
                </a:solidFill>
                <a:effectLst/>
                <a:latin typeface="Roboto" panose="02000000000000000000" pitchFamily="2" charset="0"/>
              </a:rPr>
              <a:t> 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00B170-3686-0BF8-A671-DA210F095CFD}"/>
              </a:ext>
            </a:extLst>
          </p:cNvPr>
          <p:cNvSpPr txBox="1"/>
          <p:nvPr/>
        </p:nvSpPr>
        <p:spPr>
          <a:xfrm rot="3416628">
            <a:off x="6066359" y="5948897"/>
            <a:ext cx="8608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41E49"/>
                </a:solidFill>
                <a:effectLst/>
                <a:latin typeface="Roboto" panose="02000000000000000000" pitchFamily="2" charset="0"/>
              </a:rPr>
              <a:t>HTTP</a:t>
            </a:r>
            <a:endParaRPr lang="en-US" dirty="0"/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EC041D23-0590-016E-BF62-1CAADB5CB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7833">
            <a:off x="6629415" y="5280174"/>
            <a:ext cx="1043448" cy="85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>
            <a:extLst>
              <a:ext uri="{FF2B5EF4-FFF2-40B4-BE49-F238E27FC236}">
                <a16:creationId xmlns:a16="http://schemas.microsoft.com/office/drawing/2014/main" id="{10E69ED4-302F-A0E9-A818-38F8EF05A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0752">
            <a:off x="2941211" y="7394701"/>
            <a:ext cx="1043448" cy="85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0502905-DB01-F36F-197C-EEE59D09D9AE}"/>
              </a:ext>
            </a:extLst>
          </p:cNvPr>
          <p:cNvSpPr/>
          <p:nvPr/>
        </p:nvSpPr>
        <p:spPr>
          <a:xfrm>
            <a:off x="2965446" y="10901497"/>
            <a:ext cx="2205928" cy="2491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HTML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CSS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JavaScript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66DE6FF-AFDA-CDFA-8759-2A93C87341DF}"/>
              </a:ext>
            </a:extLst>
          </p:cNvPr>
          <p:cNvSpPr/>
          <p:nvPr/>
        </p:nvSpPr>
        <p:spPr>
          <a:xfrm>
            <a:off x="2939460" y="10922906"/>
            <a:ext cx="2231914" cy="454009"/>
          </a:xfrm>
          <a:prstGeom prst="roundRect">
            <a:avLst/>
          </a:prstGeom>
          <a:solidFill>
            <a:srgbClr val="FC1B6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dirty="0">
                <a:solidFill>
                  <a:srgbClr val="FFFFFF"/>
                </a:solidFill>
                <a:effectLst/>
              </a:rPr>
              <a:t>Client Side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097CCE5C-FA06-C985-53D0-B03E3A291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086" y="640801"/>
            <a:ext cx="857250" cy="858838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6">
            <a:extLst>
              <a:ext uri="{FF2B5EF4-FFF2-40B4-BE49-F238E27FC236}">
                <a16:creationId xmlns:a16="http://schemas.microsoft.com/office/drawing/2014/main" id="{5CBC8D5B-DCE7-8351-88FC-36B7BB30A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3548" y="-28575"/>
            <a:ext cx="2501815" cy="2280168"/>
          </a:xfrm>
          <a:prstGeom prst="rect">
            <a:avLst/>
          </a:prstGeom>
          <a:solidFill>
            <a:srgbClr val="0E24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10">
            <a:extLst>
              <a:ext uri="{FF2B5EF4-FFF2-40B4-BE49-F238E27FC236}">
                <a16:creationId xmlns:a16="http://schemas.microsoft.com/office/drawing/2014/main" id="{363F7733-303D-4526-EBEE-5CAA3DEF0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425" y="677686"/>
            <a:ext cx="7895046" cy="158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0300" b="1" dirty="0">
                <a:solidFill>
                  <a:srgbClr val="0D2331"/>
                </a:solidFill>
                <a:latin typeface="Mont Heavy DEMO" panose="00000A00000000000000" pitchFamily="50" charset="0"/>
              </a:rPr>
              <a:t>Telematic Unit</a:t>
            </a:r>
          </a:p>
        </p:txBody>
      </p:sp>
      <p:sp>
        <p:nvSpPr>
          <p:cNvPr id="51" name="Rectangle 7">
            <a:extLst>
              <a:ext uri="{FF2B5EF4-FFF2-40B4-BE49-F238E27FC236}">
                <a16:creationId xmlns:a16="http://schemas.microsoft.com/office/drawing/2014/main" id="{DFBBCD74-4EE3-201D-3B94-57E10CE11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336" y="2100101"/>
            <a:ext cx="7513219" cy="142875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40" grpId="0"/>
      <p:bldP spid="41" grpId="0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F323080-E5F1-C5A4-AD07-EB6C4108A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086" y="640801"/>
            <a:ext cx="857250" cy="858838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C217F10-E7D4-8FCA-275B-2313FE0E6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3548" y="-28575"/>
            <a:ext cx="2501815" cy="2280168"/>
          </a:xfrm>
          <a:prstGeom prst="rect">
            <a:avLst/>
          </a:prstGeom>
          <a:solidFill>
            <a:srgbClr val="0E24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6E7441D8-9439-5C56-4A75-6F8542014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425" y="677686"/>
            <a:ext cx="7895046" cy="158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0300" b="1" dirty="0">
                <a:solidFill>
                  <a:srgbClr val="0D2331"/>
                </a:solidFill>
                <a:latin typeface="Mont Heavy DEMO" panose="00000A00000000000000" pitchFamily="50" charset="0"/>
              </a:rPr>
              <a:t>Telematic Unit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FD63703-FBC2-3E43-DC71-1E759F078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336" y="2100101"/>
            <a:ext cx="7513219" cy="142875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CB48AF6-311D-5A79-97FF-EBC075E9F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4034180" y="6008168"/>
            <a:ext cx="5840914" cy="29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Badge 1 with solid fill">
            <a:extLst>
              <a:ext uri="{FF2B5EF4-FFF2-40B4-BE49-F238E27FC236}">
                <a16:creationId xmlns:a16="http://schemas.microsoft.com/office/drawing/2014/main" id="{3147CCD3-F1E6-34B8-E12E-010993608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5148" y="4518346"/>
            <a:ext cx="914400" cy="914400"/>
          </a:xfrm>
          <a:prstGeom prst="rect">
            <a:avLst/>
          </a:prstGeom>
        </p:spPr>
      </p:pic>
      <p:pic>
        <p:nvPicPr>
          <p:cNvPr id="9" name="Graphic 8" descr="Badge with solid fill">
            <a:extLst>
              <a:ext uri="{FF2B5EF4-FFF2-40B4-BE49-F238E27FC236}">
                <a16:creationId xmlns:a16="http://schemas.microsoft.com/office/drawing/2014/main" id="{724A56F9-4AD8-1B4E-13A7-2BEEE1178B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24645" y="6723786"/>
            <a:ext cx="914400" cy="914400"/>
          </a:xfrm>
          <a:prstGeom prst="rect">
            <a:avLst/>
          </a:prstGeom>
        </p:spPr>
      </p:pic>
      <p:pic>
        <p:nvPicPr>
          <p:cNvPr id="10" name="Graphic 9" descr="Badge 3 with solid fill">
            <a:extLst>
              <a:ext uri="{FF2B5EF4-FFF2-40B4-BE49-F238E27FC236}">
                <a16:creationId xmlns:a16="http://schemas.microsoft.com/office/drawing/2014/main" id="{377F9A80-D93F-2C29-4010-ADE7027FD7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24645" y="9936094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8A27B2-528C-1721-38D1-D484E961BEF7}"/>
              </a:ext>
            </a:extLst>
          </p:cNvPr>
          <p:cNvSpPr txBox="1"/>
          <p:nvPr/>
        </p:nvSpPr>
        <p:spPr>
          <a:xfrm>
            <a:off x="2370667" y="3437467"/>
            <a:ext cx="11113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ESP32 as a Telematic Unit to do four process :</a:t>
            </a:r>
          </a:p>
        </p:txBody>
      </p:sp>
      <p:pic>
        <p:nvPicPr>
          <p:cNvPr id="13" name="Graphic 12" descr="Badge 4 with solid fill">
            <a:extLst>
              <a:ext uri="{FF2B5EF4-FFF2-40B4-BE49-F238E27FC236}">
                <a16:creationId xmlns:a16="http://schemas.microsoft.com/office/drawing/2014/main" id="{FD623204-AD25-1463-5392-89A1E4EA94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65148" y="11560046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C1A759-56B9-976F-71B1-F5BECB30BA69}"/>
              </a:ext>
            </a:extLst>
          </p:cNvPr>
          <p:cNvSpPr txBox="1"/>
          <p:nvPr/>
        </p:nvSpPr>
        <p:spPr>
          <a:xfrm>
            <a:off x="5218946" y="4573475"/>
            <a:ext cx="8265404" cy="1780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WIFI Module to Connect with Firebase to 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Check if we have new update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take a New update and store it in system file memory section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C821-CF25-0F62-382D-29EE5FE67865}"/>
              </a:ext>
            </a:extLst>
          </p:cNvPr>
          <p:cNvSpPr txBox="1"/>
          <p:nvPr/>
        </p:nvSpPr>
        <p:spPr>
          <a:xfrm>
            <a:off x="5296976" y="6977786"/>
            <a:ext cx="4241867" cy="2334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Security Principles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Integrity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C1B9-5D7E-A93C-2098-6C7F6B0D2192}"/>
              </a:ext>
            </a:extLst>
          </p:cNvPr>
          <p:cNvSpPr txBox="1"/>
          <p:nvPr/>
        </p:nvSpPr>
        <p:spPr>
          <a:xfrm>
            <a:off x="5296976" y="10017596"/>
            <a:ext cx="5056192" cy="661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Notify HMI about new Update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4367A7-BAB9-26BE-F775-D3A3211EB329}"/>
              </a:ext>
            </a:extLst>
          </p:cNvPr>
          <p:cNvSpPr txBox="1"/>
          <p:nvPr/>
        </p:nvSpPr>
        <p:spPr>
          <a:xfrm>
            <a:off x="5296976" y="11686642"/>
            <a:ext cx="9730677" cy="661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Parsing Hex File and using UART to send Record by Record   </a:t>
            </a:r>
          </a:p>
        </p:txBody>
      </p:sp>
    </p:spTree>
    <p:extLst>
      <p:ext uri="{BB962C8B-B14F-4D97-AF65-F5344CB8AC3E}">
        <p14:creationId xmlns:p14="http://schemas.microsoft.com/office/powerpoint/2010/main" val="359376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BF289C27-0F6F-7F35-9C37-93CC2D0AE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086" y="640801"/>
            <a:ext cx="857250" cy="858838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4A9414D-994A-E80C-BB53-C45CBFB19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3548" y="-28575"/>
            <a:ext cx="2501815" cy="2280168"/>
          </a:xfrm>
          <a:prstGeom prst="rect">
            <a:avLst/>
          </a:prstGeom>
          <a:solidFill>
            <a:srgbClr val="0E24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B11C2E9-613F-37AB-B353-36C87D42D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425" y="677686"/>
            <a:ext cx="7895046" cy="158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0300" b="1" dirty="0">
                <a:solidFill>
                  <a:srgbClr val="0D2331"/>
                </a:solidFill>
                <a:latin typeface="Mont Heavy DEMO" panose="00000A00000000000000" pitchFamily="50" charset="0"/>
              </a:rPr>
              <a:t>Telematic Unit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B402E3F-0CE6-AD6B-235A-B49E82B63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336" y="2100101"/>
            <a:ext cx="7513219" cy="142875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92A9C-BEC4-1954-E798-85AD15AFA54D}"/>
              </a:ext>
            </a:extLst>
          </p:cNvPr>
          <p:cNvSpPr/>
          <p:nvPr/>
        </p:nvSpPr>
        <p:spPr>
          <a:xfrm>
            <a:off x="14540748" y="1087657"/>
            <a:ext cx="4042794" cy="11651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929" b="1" dirty="0">
                <a:solidFill>
                  <a:schemeClr val="bg1"/>
                </a:solidFill>
              </a:rPr>
              <a:t>Connect </a:t>
            </a:r>
            <a:r>
              <a:rPr lang="en-US" sz="2929" b="1" dirty="0" err="1">
                <a:solidFill>
                  <a:schemeClr val="bg1"/>
                </a:solidFill>
              </a:rPr>
              <a:t>WiFi</a:t>
            </a:r>
            <a:r>
              <a:rPr lang="en-US" sz="2929" b="1" dirty="0">
                <a:solidFill>
                  <a:schemeClr val="bg1"/>
                </a:solidFill>
              </a:rPr>
              <a:t> </a:t>
            </a:r>
          </a:p>
          <a:p>
            <a:r>
              <a:rPr lang="en-US" sz="2929" b="1" dirty="0">
                <a:solidFill>
                  <a:schemeClr val="bg1"/>
                </a:solidFill>
              </a:rPr>
              <a:t>sign in to Firebase 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2ACDC8BB-DD18-0ADA-CCB9-3FBBC1EFEF94}"/>
              </a:ext>
            </a:extLst>
          </p:cNvPr>
          <p:cNvSpPr/>
          <p:nvPr/>
        </p:nvSpPr>
        <p:spPr>
          <a:xfrm>
            <a:off x="9366563" y="4151846"/>
            <a:ext cx="2560518" cy="2226816"/>
          </a:xfrm>
          <a:prstGeom prst="diamond">
            <a:avLst/>
          </a:prstGeom>
          <a:solidFill>
            <a:srgbClr val="FC1B69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check User Reply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008793-0C85-BB87-055D-E4DE91019A81}"/>
              </a:ext>
            </a:extLst>
          </p:cNvPr>
          <p:cNvSpPr/>
          <p:nvPr/>
        </p:nvSpPr>
        <p:spPr>
          <a:xfrm>
            <a:off x="7426004" y="6849215"/>
            <a:ext cx="6441636" cy="92678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29" b="1" dirty="0">
                <a:solidFill>
                  <a:schemeClr val="bg1"/>
                </a:solidFill>
              </a:rPr>
              <a:t>Download Hex file to ESP32 Memory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29" b="1" dirty="0">
                <a:solidFill>
                  <a:schemeClr val="bg1"/>
                </a:solidFill>
              </a:rPr>
              <a:t>Parsing HEX File 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5AAF40B-4478-F0A1-86D2-E25297C6DE3C}"/>
              </a:ext>
            </a:extLst>
          </p:cNvPr>
          <p:cNvCxnSpPr>
            <a:cxnSpLocks/>
          </p:cNvCxnSpPr>
          <p:nvPr/>
        </p:nvCxnSpPr>
        <p:spPr>
          <a:xfrm>
            <a:off x="10640695" y="12217551"/>
            <a:ext cx="0" cy="483723"/>
          </a:xfrm>
          <a:prstGeom prst="line">
            <a:avLst/>
          </a:prstGeom>
          <a:ln w="539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Diamond 24">
            <a:extLst>
              <a:ext uri="{FF2B5EF4-FFF2-40B4-BE49-F238E27FC236}">
                <a16:creationId xmlns:a16="http://schemas.microsoft.com/office/drawing/2014/main" id="{56FF1086-BB19-9834-F952-E951C3641357}"/>
              </a:ext>
            </a:extLst>
          </p:cNvPr>
          <p:cNvSpPr/>
          <p:nvPr/>
        </p:nvSpPr>
        <p:spPr>
          <a:xfrm>
            <a:off x="14803848" y="2851168"/>
            <a:ext cx="3526192" cy="2659161"/>
          </a:xfrm>
          <a:prstGeom prst="diamond">
            <a:avLst/>
          </a:prstGeom>
          <a:solidFill>
            <a:srgbClr val="FC1B69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Check Realtime Database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2837AAA-E766-FAA1-63A4-391BBE4D5347}"/>
              </a:ext>
            </a:extLst>
          </p:cNvPr>
          <p:cNvGrpSpPr/>
          <p:nvPr/>
        </p:nvGrpSpPr>
        <p:grpSpPr>
          <a:xfrm>
            <a:off x="16598792" y="2225516"/>
            <a:ext cx="774808" cy="630150"/>
            <a:chOff x="8010096" y="7459860"/>
            <a:chExt cx="369707" cy="1357321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A7B71F8-4CCB-0F76-3770-FE78E9C233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0096" y="7459860"/>
              <a:ext cx="1" cy="1305719"/>
            </a:xfrm>
            <a:prstGeom prst="straightConnector1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4535C85-AB84-C674-2068-8691938CDA5B}"/>
                </a:ext>
              </a:extLst>
            </p:cNvPr>
            <p:cNvSpPr txBox="1"/>
            <p:nvPr/>
          </p:nvSpPr>
          <p:spPr>
            <a:xfrm>
              <a:off x="8192971" y="7643820"/>
              <a:ext cx="186832" cy="1173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3200" b="1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F28A64F-5A84-D4F1-AF75-D7B6A3E630C3}"/>
              </a:ext>
            </a:extLst>
          </p:cNvPr>
          <p:cNvSpPr/>
          <p:nvPr/>
        </p:nvSpPr>
        <p:spPr>
          <a:xfrm>
            <a:off x="8516569" y="2604709"/>
            <a:ext cx="4285043" cy="8773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29" b="1" dirty="0">
                <a:solidFill>
                  <a:schemeClr val="bg1"/>
                </a:solidFill>
              </a:rPr>
              <a:t>send notification to HMI 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93E363C-BAF1-C01C-A1CA-DAEDDEAF1CD0}"/>
              </a:ext>
            </a:extLst>
          </p:cNvPr>
          <p:cNvCxnSpPr>
            <a:cxnSpLocks/>
          </p:cNvCxnSpPr>
          <p:nvPr/>
        </p:nvCxnSpPr>
        <p:spPr>
          <a:xfrm flipH="1" flipV="1">
            <a:off x="10597854" y="1870793"/>
            <a:ext cx="3449570" cy="30079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2C362C-48E6-80AF-6584-E658362F5F67}"/>
              </a:ext>
            </a:extLst>
          </p:cNvPr>
          <p:cNvCxnSpPr>
            <a:cxnSpLocks/>
          </p:cNvCxnSpPr>
          <p:nvPr/>
        </p:nvCxnSpPr>
        <p:spPr>
          <a:xfrm flipH="1">
            <a:off x="8146694" y="12701274"/>
            <a:ext cx="245116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734043-8385-5D37-9A0D-E760A4323C2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0646822" y="3521424"/>
            <a:ext cx="0" cy="630422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744AAA4-D06B-51A8-D8B6-7A92396B2D42}"/>
              </a:ext>
            </a:extLst>
          </p:cNvPr>
          <p:cNvSpPr txBox="1"/>
          <p:nvPr/>
        </p:nvSpPr>
        <p:spPr>
          <a:xfrm flipH="1">
            <a:off x="14062083" y="3547798"/>
            <a:ext cx="105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True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D2A13AC-D280-A7F5-AB8F-226A64285710}"/>
              </a:ext>
            </a:extLst>
          </p:cNvPr>
          <p:cNvCxnSpPr>
            <a:cxnSpLocks/>
          </p:cNvCxnSpPr>
          <p:nvPr/>
        </p:nvCxnSpPr>
        <p:spPr>
          <a:xfrm flipH="1" flipV="1">
            <a:off x="8132041" y="9052836"/>
            <a:ext cx="14654" cy="364843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F15E681-A7DE-4D2B-F586-D764AAD25B5A}"/>
              </a:ext>
            </a:extLst>
          </p:cNvPr>
          <p:cNvCxnSpPr>
            <a:cxnSpLocks/>
            <a:endCxn id="128" idx="2"/>
          </p:cNvCxnSpPr>
          <p:nvPr/>
        </p:nvCxnSpPr>
        <p:spPr>
          <a:xfrm flipV="1">
            <a:off x="4589581" y="13580214"/>
            <a:ext cx="0" cy="30687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DF179C6-6CBC-1DD7-7999-CE6BA1BA02D9}"/>
              </a:ext>
            </a:extLst>
          </p:cNvPr>
          <p:cNvCxnSpPr>
            <a:cxnSpLocks/>
          </p:cNvCxnSpPr>
          <p:nvPr/>
        </p:nvCxnSpPr>
        <p:spPr>
          <a:xfrm>
            <a:off x="4606360" y="13847155"/>
            <a:ext cx="14917301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66BF67-3D08-B238-D636-B08369090E64}"/>
              </a:ext>
            </a:extLst>
          </p:cNvPr>
          <p:cNvCxnSpPr>
            <a:cxnSpLocks/>
          </p:cNvCxnSpPr>
          <p:nvPr/>
        </p:nvCxnSpPr>
        <p:spPr>
          <a:xfrm>
            <a:off x="17656044" y="541282"/>
            <a:ext cx="0" cy="535162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DD8869F-C477-C091-3E4B-0EE320EAB01D}"/>
              </a:ext>
            </a:extLst>
          </p:cNvPr>
          <p:cNvCxnSpPr>
            <a:cxnSpLocks/>
          </p:cNvCxnSpPr>
          <p:nvPr/>
        </p:nvCxnSpPr>
        <p:spPr>
          <a:xfrm flipV="1">
            <a:off x="1758646" y="8031446"/>
            <a:ext cx="8809122" cy="10725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E33DEDD-19E3-BC08-7630-BFAB06595441}"/>
              </a:ext>
            </a:extLst>
          </p:cNvPr>
          <p:cNvCxnSpPr>
            <a:cxnSpLocks/>
            <a:stCxn id="117" idx="2"/>
          </p:cNvCxnSpPr>
          <p:nvPr/>
        </p:nvCxnSpPr>
        <p:spPr>
          <a:xfrm>
            <a:off x="4495111" y="11801716"/>
            <a:ext cx="0" cy="873181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6E0E08-115D-C589-D9B8-3CA4C38735B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646822" y="6378919"/>
            <a:ext cx="0" cy="470296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8D8BA60-57A0-ED07-AA85-5DF1E7CE2454}"/>
              </a:ext>
            </a:extLst>
          </p:cNvPr>
          <p:cNvCxnSpPr>
            <a:cxnSpLocks/>
          </p:cNvCxnSpPr>
          <p:nvPr/>
        </p:nvCxnSpPr>
        <p:spPr>
          <a:xfrm>
            <a:off x="17177825" y="211226"/>
            <a:ext cx="0" cy="858994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DD8ECBD-836F-CB68-79AA-12EC41857A1C}"/>
              </a:ext>
            </a:extLst>
          </p:cNvPr>
          <p:cNvCxnSpPr>
            <a:cxnSpLocks/>
          </p:cNvCxnSpPr>
          <p:nvPr/>
        </p:nvCxnSpPr>
        <p:spPr>
          <a:xfrm>
            <a:off x="16537053" y="0"/>
            <a:ext cx="0" cy="1087657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FA1F592-7A51-B8F4-3383-77418AC86BD8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4495111" y="9023983"/>
            <a:ext cx="0" cy="550917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0C850B1-CE92-1379-FF41-8158857C5085}"/>
              </a:ext>
            </a:extLst>
          </p:cNvPr>
          <p:cNvSpPr txBox="1"/>
          <p:nvPr/>
        </p:nvSpPr>
        <p:spPr>
          <a:xfrm>
            <a:off x="17995680" y="3422298"/>
            <a:ext cx="1035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False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DF3F012-E511-9E13-BCF2-D830571203DA}"/>
              </a:ext>
            </a:extLst>
          </p:cNvPr>
          <p:cNvCxnSpPr>
            <a:cxnSpLocks/>
          </p:cNvCxnSpPr>
          <p:nvPr/>
        </p:nvCxnSpPr>
        <p:spPr>
          <a:xfrm flipH="1">
            <a:off x="17656044" y="541282"/>
            <a:ext cx="1375497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7C141D-875D-97F3-3AA9-1355976CBFE5}"/>
              </a:ext>
            </a:extLst>
          </p:cNvPr>
          <p:cNvCxnSpPr>
            <a:cxnSpLocks/>
          </p:cNvCxnSpPr>
          <p:nvPr/>
        </p:nvCxnSpPr>
        <p:spPr>
          <a:xfrm flipH="1">
            <a:off x="18330040" y="4180748"/>
            <a:ext cx="679271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B818B25-97CF-6EFD-F24F-4A2EB6A6A7CF}"/>
              </a:ext>
            </a:extLst>
          </p:cNvPr>
          <p:cNvCxnSpPr>
            <a:cxnSpLocks/>
          </p:cNvCxnSpPr>
          <p:nvPr/>
        </p:nvCxnSpPr>
        <p:spPr>
          <a:xfrm flipV="1">
            <a:off x="19009311" y="541282"/>
            <a:ext cx="0" cy="363946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E86A5FE-80FF-CDC0-A36F-317219C572E8}"/>
              </a:ext>
            </a:extLst>
          </p:cNvPr>
          <p:cNvCxnSpPr>
            <a:cxnSpLocks/>
          </p:cNvCxnSpPr>
          <p:nvPr/>
        </p:nvCxnSpPr>
        <p:spPr>
          <a:xfrm>
            <a:off x="10605452" y="1878406"/>
            <a:ext cx="0" cy="689515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2A73716-46E8-8067-214C-7F915FAB49FE}"/>
              </a:ext>
            </a:extLst>
          </p:cNvPr>
          <p:cNvCxnSpPr>
            <a:cxnSpLocks/>
          </p:cNvCxnSpPr>
          <p:nvPr/>
        </p:nvCxnSpPr>
        <p:spPr>
          <a:xfrm flipH="1">
            <a:off x="14047424" y="4207007"/>
            <a:ext cx="788239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D5D2073-F9A7-23C0-E4DC-E9B9175E1C0E}"/>
              </a:ext>
            </a:extLst>
          </p:cNvPr>
          <p:cNvCxnSpPr>
            <a:cxnSpLocks/>
          </p:cNvCxnSpPr>
          <p:nvPr/>
        </p:nvCxnSpPr>
        <p:spPr>
          <a:xfrm>
            <a:off x="14025195" y="1870793"/>
            <a:ext cx="22229" cy="237655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Diamond 104">
            <a:extLst>
              <a:ext uri="{FF2B5EF4-FFF2-40B4-BE49-F238E27FC236}">
                <a16:creationId xmlns:a16="http://schemas.microsoft.com/office/drawing/2014/main" id="{27A95EAB-360F-CB14-7E4B-D4664A7C7F19}"/>
              </a:ext>
            </a:extLst>
          </p:cNvPr>
          <p:cNvSpPr/>
          <p:nvPr/>
        </p:nvSpPr>
        <p:spPr>
          <a:xfrm>
            <a:off x="9255815" y="8569382"/>
            <a:ext cx="2769760" cy="2226816"/>
          </a:xfrm>
          <a:prstGeom prst="diamond">
            <a:avLst/>
          </a:prstGeom>
          <a:solidFill>
            <a:srgbClr val="FC1B69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Wait Ack from STM 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5E5DD8A-D8A8-2CF2-BF36-23B4C7693AB4}"/>
              </a:ext>
            </a:extLst>
          </p:cNvPr>
          <p:cNvSpPr/>
          <p:nvPr/>
        </p:nvSpPr>
        <p:spPr>
          <a:xfrm>
            <a:off x="9251296" y="11290769"/>
            <a:ext cx="2718626" cy="92678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29" b="1" dirty="0">
                <a:solidFill>
                  <a:schemeClr val="bg1"/>
                </a:solidFill>
              </a:rPr>
              <a:t>Send Record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EEF8F0B-FC27-CEFE-FAB2-C752091CC060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0640695" y="7775997"/>
            <a:ext cx="6127" cy="793385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FD4236F-FCDD-9A05-53B5-92741C1BFE85}"/>
              </a:ext>
            </a:extLst>
          </p:cNvPr>
          <p:cNvCxnSpPr>
            <a:cxnSpLocks/>
          </p:cNvCxnSpPr>
          <p:nvPr/>
        </p:nvCxnSpPr>
        <p:spPr>
          <a:xfrm>
            <a:off x="10640695" y="10796198"/>
            <a:ext cx="0" cy="470296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Diamond 116">
            <a:extLst>
              <a:ext uri="{FF2B5EF4-FFF2-40B4-BE49-F238E27FC236}">
                <a16:creationId xmlns:a16="http://schemas.microsoft.com/office/drawing/2014/main" id="{FDEA2C1C-CDB5-F835-7145-753CF083545F}"/>
              </a:ext>
            </a:extLst>
          </p:cNvPr>
          <p:cNvSpPr/>
          <p:nvPr/>
        </p:nvSpPr>
        <p:spPr>
          <a:xfrm>
            <a:off x="3214852" y="9574900"/>
            <a:ext cx="2560518" cy="2226816"/>
          </a:xfrm>
          <a:prstGeom prst="diamond">
            <a:avLst/>
          </a:prstGeom>
          <a:solidFill>
            <a:srgbClr val="FC1B69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File Free?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6CDB00A-B29B-480B-2B03-879BFC03DBB2}"/>
              </a:ext>
            </a:extLst>
          </p:cNvPr>
          <p:cNvCxnSpPr>
            <a:cxnSpLocks/>
          </p:cNvCxnSpPr>
          <p:nvPr/>
        </p:nvCxnSpPr>
        <p:spPr>
          <a:xfrm flipH="1">
            <a:off x="4495111" y="9052836"/>
            <a:ext cx="3677665" cy="1102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8C17AA8-77A7-8042-6FE3-494EC69D4C4E}"/>
              </a:ext>
            </a:extLst>
          </p:cNvPr>
          <p:cNvSpPr/>
          <p:nvPr/>
        </p:nvSpPr>
        <p:spPr>
          <a:xfrm>
            <a:off x="1674931" y="12653432"/>
            <a:ext cx="5829299" cy="92678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29" b="1" dirty="0">
                <a:solidFill>
                  <a:schemeClr val="bg1"/>
                </a:solidFill>
              </a:rPr>
              <a:t>Write False In Realtime Database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29" b="1" dirty="0">
                <a:solidFill>
                  <a:schemeClr val="bg1"/>
                </a:solidFill>
              </a:rPr>
              <a:t>Repeat ESP32 Authentication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47E9D98-7C0D-3DAC-E43A-0A98EE608465}"/>
              </a:ext>
            </a:extLst>
          </p:cNvPr>
          <p:cNvSpPr txBox="1"/>
          <p:nvPr/>
        </p:nvSpPr>
        <p:spPr>
          <a:xfrm flipH="1">
            <a:off x="4606360" y="11801716"/>
            <a:ext cx="105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YES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0FDA325-0B0C-268F-8CBF-1E6A7D490216}"/>
              </a:ext>
            </a:extLst>
          </p:cNvPr>
          <p:cNvSpPr txBox="1"/>
          <p:nvPr/>
        </p:nvSpPr>
        <p:spPr>
          <a:xfrm flipH="1">
            <a:off x="2815305" y="9911000"/>
            <a:ext cx="105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NO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D6F1390-58B0-F54A-329B-5585F746664E}"/>
              </a:ext>
            </a:extLst>
          </p:cNvPr>
          <p:cNvCxnSpPr>
            <a:cxnSpLocks/>
          </p:cNvCxnSpPr>
          <p:nvPr/>
        </p:nvCxnSpPr>
        <p:spPr>
          <a:xfrm flipH="1">
            <a:off x="1727333" y="10688308"/>
            <a:ext cx="1487519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0B983A3-1783-058E-D9B9-49BC3D021DF2}"/>
              </a:ext>
            </a:extLst>
          </p:cNvPr>
          <p:cNvCxnSpPr>
            <a:cxnSpLocks/>
          </p:cNvCxnSpPr>
          <p:nvPr/>
        </p:nvCxnSpPr>
        <p:spPr>
          <a:xfrm flipV="1">
            <a:off x="1727332" y="8042171"/>
            <a:ext cx="21694" cy="2686387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844FFD8-0CB4-D794-C82F-6C5A2D4B6E88}"/>
              </a:ext>
            </a:extLst>
          </p:cNvPr>
          <p:cNvCxnSpPr>
            <a:cxnSpLocks/>
          </p:cNvCxnSpPr>
          <p:nvPr/>
        </p:nvCxnSpPr>
        <p:spPr>
          <a:xfrm flipV="1">
            <a:off x="19523661" y="222221"/>
            <a:ext cx="0" cy="1366486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A1BFD26-6D30-39B1-F8F2-A2D89A7E4F0A}"/>
              </a:ext>
            </a:extLst>
          </p:cNvPr>
          <p:cNvCxnSpPr>
            <a:cxnSpLocks/>
          </p:cNvCxnSpPr>
          <p:nvPr/>
        </p:nvCxnSpPr>
        <p:spPr>
          <a:xfrm flipH="1">
            <a:off x="17177825" y="219108"/>
            <a:ext cx="2345836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4B598A85-244D-2B64-1BDA-AD2CFBBBBF80}"/>
              </a:ext>
            </a:extLst>
          </p:cNvPr>
          <p:cNvSpPr txBox="1"/>
          <p:nvPr/>
        </p:nvSpPr>
        <p:spPr>
          <a:xfrm flipH="1">
            <a:off x="10912160" y="6110549"/>
            <a:ext cx="1507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Accept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1A325A-102E-658A-F8C3-FE5F91932A9A}"/>
              </a:ext>
            </a:extLst>
          </p:cNvPr>
          <p:cNvSpPr/>
          <p:nvPr/>
        </p:nvSpPr>
        <p:spPr>
          <a:xfrm>
            <a:off x="4702521" y="4782848"/>
            <a:ext cx="4067232" cy="92678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29" b="1" dirty="0">
                <a:solidFill>
                  <a:schemeClr val="bg1"/>
                </a:solidFill>
              </a:rPr>
              <a:t>Store notification in HMI </a:t>
            </a:r>
          </a:p>
          <a:p>
            <a:pPr algn="ctr"/>
            <a:r>
              <a:rPr lang="en-US" sz="2929" b="1" dirty="0">
                <a:solidFill>
                  <a:schemeClr val="bg1"/>
                </a:solidFill>
              </a:rPr>
              <a:t>Wait Accept Reply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B53550-9DC3-40E0-C645-229740D8D1A6}"/>
              </a:ext>
            </a:extLst>
          </p:cNvPr>
          <p:cNvCxnSpPr>
            <a:cxnSpLocks/>
          </p:cNvCxnSpPr>
          <p:nvPr/>
        </p:nvCxnSpPr>
        <p:spPr>
          <a:xfrm>
            <a:off x="6698911" y="3796899"/>
            <a:ext cx="3868857" cy="1815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D3857C-84FF-D709-98FD-73AB455B2FCA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6713570" y="3808274"/>
            <a:ext cx="22567" cy="974574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E3ACD7-E4ED-82AD-BBAA-065A0BB856FB}"/>
              </a:ext>
            </a:extLst>
          </p:cNvPr>
          <p:cNvCxnSpPr>
            <a:cxnSpLocks/>
            <a:stCxn id="10" idx="1"/>
            <a:endCxn id="2" idx="3"/>
          </p:cNvCxnSpPr>
          <p:nvPr/>
        </p:nvCxnSpPr>
        <p:spPr>
          <a:xfrm flipH="1" flipV="1">
            <a:off x="8769753" y="5246239"/>
            <a:ext cx="596810" cy="1901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C962388-23A0-9ACA-2B26-FA80ABAECCA3}"/>
              </a:ext>
            </a:extLst>
          </p:cNvPr>
          <p:cNvSpPr txBox="1"/>
          <p:nvPr/>
        </p:nvSpPr>
        <p:spPr>
          <a:xfrm flipH="1">
            <a:off x="8701096" y="4565632"/>
            <a:ext cx="1507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Wait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9F097E-263E-7651-6FA6-AC8BBB6918B1}"/>
              </a:ext>
            </a:extLst>
          </p:cNvPr>
          <p:cNvSpPr txBox="1"/>
          <p:nvPr/>
        </p:nvSpPr>
        <p:spPr>
          <a:xfrm>
            <a:off x="11063410" y="10593279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733B9-F1F0-1151-A1EF-443C366A8BAC}"/>
              </a:ext>
            </a:extLst>
          </p:cNvPr>
          <p:cNvCxnSpPr>
            <a:cxnSpLocks/>
          </p:cNvCxnSpPr>
          <p:nvPr/>
        </p:nvCxnSpPr>
        <p:spPr>
          <a:xfrm flipV="1">
            <a:off x="12706872" y="8140567"/>
            <a:ext cx="10847" cy="154222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3DA302-6C25-4605-5D40-D80412F411A1}"/>
              </a:ext>
            </a:extLst>
          </p:cNvPr>
          <p:cNvCxnSpPr>
            <a:cxnSpLocks/>
          </p:cNvCxnSpPr>
          <p:nvPr/>
        </p:nvCxnSpPr>
        <p:spPr>
          <a:xfrm flipH="1">
            <a:off x="12025575" y="9682790"/>
            <a:ext cx="681297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EC4FFE-8D19-9C1A-4353-66B46D69DEFD}"/>
              </a:ext>
            </a:extLst>
          </p:cNvPr>
          <p:cNvCxnSpPr>
            <a:cxnSpLocks/>
          </p:cNvCxnSpPr>
          <p:nvPr/>
        </p:nvCxnSpPr>
        <p:spPr>
          <a:xfrm flipH="1">
            <a:off x="10625864" y="8140567"/>
            <a:ext cx="2081008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EBF0656-9209-DA12-BA01-EEF6963ED104}"/>
              </a:ext>
            </a:extLst>
          </p:cNvPr>
          <p:cNvSpPr txBox="1"/>
          <p:nvPr/>
        </p:nvSpPr>
        <p:spPr>
          <a:xfrm>
            <a:off x="11599573" y="8861986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NOK</a:t>
            </a:r>
          </a:p>
        </p:txBody>
      </p:sp>
    </p:spTree>
    <p:extLst>
      <p:ext uri="{BB962C8B-B14F-4D97-AF65-F5344CB8AC3E}">
        <p14:creationId xmlns:p14="http://schemas.microsoft.com/office/powerpoint/2010/main" val="377449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25" grpId="0" animBg="1"/>
      <p:bldP spid="29" grpId="0" animBg="1"/>
      <p:bldP spid="33" grpId="0"/>
      <p:bldP spid="60" grpId="0"/>
      <p:bldP spid="105" grpId="0" animBg="1"/>
      <p:bldP spid="108" grpId="0" animBg="1"/>
      <p:bldP spid="117" grpId="0" animBg="1"/>
      <p:bldP spid="128" grpId="0" animBg="1"/>
      <p:bldP spid="134" grpId="0"/>
      <p:bldP spid="135" grpId="0"/>
      <p:bldP spid="160" grpId="0"/>
      <p:bldP spid="2" grpId="0" animBg="1"/>
      <p:bldP spid="19" grpId="0"/>
      <p:bldP spid="8" grpId="0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EDD9F0E-7556-69F3-7E91-29E742029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E0C34AE-55F0-33C3-21A8-DE0D37E2C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086" y="640801"/>
            <a:ext cx="857250" cy="858838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78C3E0D-2119-C0AF-F1ED-EFB90FF13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3548" y="-28575"/>
            <a:ext cx="2501815" cy="2280168"/>
          </a:xfrm>
          <a:prstGeom prst="rect">
            <a:avLst/>
          </a:prstGeom>
          <a:solidFill>
            <a:srgbClr val="0E24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CC90D5B-9796-B61D-672E-E1943A83F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425" y="677686"/>
            <a:ext cx="7895046" cy="158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0300" b="1" dirty="0">
                <a:solidFill>
                  <a:srgbClr val="0D2331"/>
                </a:solidFill>
                <a:latin typeface="Mont Heavy DEMO" panose="00000A00000000000000" pitchFamily="50" charset="0"/>
              </a:rPr>
              <a:t>Telematic Unit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864FF0A-A743-687E-814A-D12015308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336" y="2100101"/>
            <a:ext cx="7513219" cy="142875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7BDDD0-1CCE-4F7A-4A54-602D8A448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810" y="208752"/>
            <a:ext cx="12019210" cy="1375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46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1390F084-A042-689E-F738-0A22132A2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086" y="640801"/>
            <a:ext cx="857250" cy="858838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1834271-461D-0E9E-AFA1-C0BFE2884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3548" y="-28575"/>
            <a:ext cx="2501815" cy="2280168"/>
          </a:xfrm>
          <a:prstGeom prst="rect">
            <a:avLst/>
          </a:prstGeom>
          <a:solidFill>
            <a:srgbClr val="0E24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D0468FE2-B74C-58C7-FBD3-52EBBD4B5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425" y="677686"/>
            <a:ext cx="7895046" cy="158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0300" b="1" dirty="0">
                <a:solidFill>
                  <a:srgbClr val="0D2331"/>
                </a:solidFill>
                <a:latin typeface="Mont Heavy DEMO" panose="00000A00000000000000" pitchFamily="50" charset="0"/>
              </a:rPr>
              <a:t>Telematic Unit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59E6A8D-0F03-829D-80F9-BD8A99C5A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336" y="2100101"/>
            <a:ext cx="7513219" cy="142875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1FF316-74FB-4B48-DFCF-09ACB192E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947" y="3989849"/>
            <a:ext cx="9042900" cy="2939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BD4507-01FA-3B6F-53AF-30F4D3682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462" y="4582517"/>
            <a:ext cx="8141893" cy="1754041"/>
          </a:xfrm>
          <a:prstGeom prst="rect">
            <a:avLst/>
          </a:prstGeom>
        </p:spPr>
      </p:pic>
      <p:pic>
        <p:nvPicPr>
          <p:cNvPr id="18" name="Graphic 17" descr="Badge 1 with solid fill">
            <a:extLst>
              <a:ext uri="{FF2B5EF4-FFF2-40B4-BE49-F238E27FC236}">
                <a16:creationId xmlns:a16="http://schemas.microsoft.com/office/drawing/2014/main" id="{5A998266-EB78-2669-99ED-2E7B77160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1262" y="2965426"/>
            <a:ext cx="914400" cy="914400"/>
          </a:xfrm>
          <a:prstGeom prst="rect">
            <a:avLst/>
          </a:prstGeom>
        </p:spPr>
      </p:pic>
      <p:pic>
        <p:nvPicPr>
          <p:cNvPr id="19" name="Graphic 18" descr="Badge with solid fill">
            <a:extLst>
              <a:ext uri="{FF2B5EF4-FFF2-40B4-BE49-F238E27FC236}">
                <a16:creationId xmlns:a16="http://schemas.microsoft.com/office/drawing/2014/main" id="{0F59B428-EFAF-B03F-5CA3-50D67CF2A5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11262" y="8975920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7B71F17-05B6-3F5E-F522-243009386E99}"/>
              </a:ext>
            </a:extLst>
          </p:cNvPr>
          <p:cNvSpPr txBox="1"/>
          <p:nvPr/>
        </p:nvSpPr>
        <p:spPr>
          <a:xfrm>
            <a:off x="2325662" y="3089365"/>
            <a:ext cx="4807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Update Available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B261007-DC9D-A539-092E-06CBB626A6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44681" y="10481480"/>
            <a:ext cx="9229166" cy="33258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81C7A5D-7343-CB1D-161C-ACF070C27C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68462" y="11120091"/>
            <a:ext cx="8141892" cy="204860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99BE23A-1222-A4D8-C9FE-C74776EF8F5C}"/>
              </a:ext>
            </a:extLst>
          </p:cNvPr>
          <p:cNvSpPr txBox="1"/>
          <p:nvPr/>
        </p:nvSpPr>
        <p:spPr>
          <a:xfrm>
            <a:off x="2325662" y="9079177"/>
            <a:ext cx="7720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Available ,and Wait Reply </a:t>
            </a:r>
          </a:p>
        </p:txBody>
      </p:sp>
    </p:spTree>
    <p:extLst>
      <p:ext uri="{BB962C8B-B14F-4D97-AF65-F5344CB8AC3E}">
        <p14:creationId xmlns:p14="http://schemas.microsoft.com/office/powerpoint/2010/main" val="416064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584C2BF-1BFB-C105-C866-9DF81EA63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182" y="3942886"/>
            <a:ext cx="18320997" cy="9637210"/>
          </a:xfrm>
          <a:prstGeom prst="rect">
            <a:avLst/>
          </a:prstGeom>
        </p:spPr>
      </p:pic>
      <p:pic>
        <p:nvPicPr>
          <p:cNvPr id="20" name="Graphic 19" descr="Badge 3 with solid fill">
            <a:extLst>
              <a:ext uri="{FF2B5EF4-FFF2-40B4-BE49-F238E27FC236}">
                <a16:creationId xmlns:a16="http://schemas.microsoft.com/office/drawing/2014/main" id="{5CD2D28A-371C-0015-DC49-15E8F6FE8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0336" y="2925229"/>
            <a:ext cx="914400" cy="914400"/>
          </a:xfrm>
          <a:prstGeom prst="rect">
            <a:avLst/>
          </a:prstGeom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F9654A51-88BA-BD22-05F1-BB5ECB780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086" y="640801"/>
            <a:ext cx="857250" cy="858838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13760CC-0C90-DE59-CB59-A0ED7926F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3548" y="-28575"/>
            <a:ext cx="2501815" cy="2280168"/>
          </a:xfrm>
          <a:prstGeom prst="rect">
            <a:avLst/>
          </a:prstGeom>
          <a:solidFill>
            <a:srgbClr val="0E24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B5D0C1D8-95A7-CDF4-DD02-B38583171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425" y="677686"/>
            <a:ext cx="7895046" cy="158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0300" b="1" dirty="0">
                <a:solidFill>
                  <a:srgbClr val="0D2331"/>
                </a:solidFill>
                <a:latin typeface="Mont Heavy DEMO" panose="00000A00000000000000" pitchFamily="50" charset="0"/>
              </a:rPr>
              <a:t>Telematic Unit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2755B98-3B96-0DDE-2547-43D0FD257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336" y="2100101"/>
            <a:ext cx="7513219" cy="142875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67DB6-944E-1E16-9FF5-18D288FB0748}"/>
              </a:ext>
            </a:extLst>
          </p:cNvPr>
          <p:cNvSpPr txBox="1"/>
          <p:nvPr/>
        </p:nvSpPr>
        <p:spPr>
          <a:xfrm>
            <a:off x="2574736" y="3028486"/>
            <a:ext cx="18129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Accepted Update , Send All Record and Change Realtime Database To false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A261E3-8603-5901-7D43-1DB725506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7535" y="3914230"/>
            <a:ext cx="18323109" cy="966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0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255B3-B0F4-76F1-1EFC-5E629045B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3C65183-DB60-E06B-BB01-464962B4D6D6}"/>
              </a:ext>
            </a:extLst>
          </p:cNvPr>
          <p:cNvSpPr/>
          <p:nvPr/>
        </p:nvSpPr>
        <p:spPr>
          <a:xfrm>
            <a:off x="150139" y="10005546"/>
            <a:ext cx="5502280" cy="377562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633ECF3-C3F9-70AD-8E87-14A80E8CF847}"/>
              </a:ext>
            </a:extLst>
          </p:cNvPr>
          <p:cNvSpPr/>
          <p:nvPr/>
        </p:nvSpPr>
        <p:spPr>
          <a:xfrm>
            <a:off x="134549" y="9970836"/>
            <a:ext cx="5517869" cy="742057"/>
          </a:xfrm>
          <a:prstGeom prst="roundRect">
            <a:avLst/>
          </a:prstGeom>
          <a:solidFill>
            <a:srgbClr val="0E24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OEM Website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63D016-3AED-B963-7220-BCF52A68C770}"/>
              </a:ext>
            </a:extLst>
          </p:cNvPr>
          <p:cNvSpPr/>
          <p:nvPr/>
        </p:nvSpPr>
        <p:spPr>
          <a:xfrm>
            <a:off x="2939461" y="10968912"/>
            <a:ext cx="2333512" cy="2491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Security Bot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Cipher File and Digest in Firebase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93F6EC-CA57-B5A7-C067-DD589B3B4AE7}"/>
              </a:ext>
            </a:extLst>
          </p:cNvPr>
          <p:cNvSpPr/>
          <p:nvPr/>
        </p:nvSpPr>
        <p:spPr>
          <a:xfrm>
            <a:off x="2939461" y="10936086"/>
            <a:ext cx="2333512" cy="454009"/>
          </a:xfrm>
          <a:prstGeom prst="roundRect">
            <a:avLst/>
          </a:prstGeom>
          <a:solidFill>
            <a:srgbClr val="FC1B6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dirty="0">
                <a:solidFill>
                  <a:srgbClr val="FFFFFF"/>
                </a:solidFill>
                <a:effectLst/>
              </a:rPr>
              <a:t>Server Side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6B0109F-44F1-3F20-1501-A45145912A2F}"/>
              </a:ext>
            </a:extLst>
          </p:cNvPr>
          <p:cNvSpPr/>
          <p:nvPr/>
        </p:nvSpPr>
        <p:spPr>
          <a:xfrm>
            <a:off x="3220410" y="2074481"/>
            <a:ext cx="3270366" cy="35513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F348107-6623-B0A8-706D-C46085A88BD9}"/>
              </a:ext>
            </a:extLst>
          </p:cNvPr>
          <p:cNvSpPr/>
          <p:nvPr/>
        </p:nvSpPr>
        <p:spPr>
          <a:xfrm>
            <a:off x="3220410" y="2074481"/>
            <a:ext cx="3270366" cy="742057"/>
          </a:xfrm>
          <a:prstGeom prst="roundRect">
            <a:avLst/>
          </a:prstGeom>
          <a:solidFill>
            <a:srgbClr val="0E24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Server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D8FDE3C-BA0A-6632-6CDB-0F4D5B3F64BB}"/>
              </a:ext>
            </a:extLst>
          </p:cNvPr>
          <p:cNvSpPr/>
          <p:nvPr/>
        </p:nvSpPr>
        <p:spPr>
          <a:xfrm>
            <a:off x="3322757" y="3095288"/>
            <a:ext cx="2973521" cy="23330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Hex File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Telematic Unit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Authentication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E5DEB3A-0400-59AE-E67A-146EF2FB46B5}"/>
              </a:ext>
            </a:extLst>
          </p:cNvPr>
          <p:cNvSpPr/>
          <p:nvPr/>
        </p:nvSpPr>
        <p:spPr>
          <a:xfrm>
            <a:off x="3322756" y="3062867"/>
            <a:ext cx="2973521" cy="454009"/>
          </a:xfrm>
          <a:prstGeom prst="roundRect">
            <a:avLst/>
          </a:prstGeom>
          <a:solidFill>
            <a:srgbClr val="FC1B6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dirty="0">
                <a:solidFill>
                  <a:srgbClr val="FFFFFF"/>
                </a:solidFill>
                <a:effectLst/>
              </a:rPr>
              <a:t>Firebase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07018C1-7BE3-5C71-F59F-B325EFEEBE02}"/>
              </a:ext>
            </a:extLst>
          </p:cNvPr>
          <p:cNvSpPr/>
          <p:nvPr/>
        </p:nvSpPr>
        <p:spPr>
          <a:xfrm>
            <a:off x="5957944" y="6778046"/>
            <a:ext cx="3083352" cy="377562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C553870-E35C-653D-719C-921C5FA6987D}"/>
              </a:ext>
            </a:extLst>
          </p:cNvPr>
          <p:cNvSpPr/>
          <p:nvPr/>
        </p:nvSpPr>
        <p:spPr>
          <a:xfrm>
            <a:off x="5957944" y="6778046"/>
            <a:ext cx="3083352" cy="742057"/>
          </a:xfrm>
          <a:prstGeom prst="roundRect">
            <a:avLst/>
          </a:prstGeom>
          <a:solidFill>
            <a:srgbClr val="0E24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Telematic Unit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9F6932A-C500-A919-102F-E9347AFFD725}"/>
              </a:ext>
            </a:extLst>
          </p:cNvPr>
          <p:cNvSpPr/>
          <p:nvPr/>
        </p:nvSpPr>
        <p:spPr>
          <a:xfrm>
            <a:off x="6056123" y="7842248"/>
            <a:ext cx="2780629" cy="26411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Security Principles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User Reply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Hex File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2781453-C9A2-85CD-5CC0-F2B161EAE5E7}"/>
              </a:ext>
            </a:extLst>
          </p:cNvPr>
          <p:cNvSpPr/>
          <p:nvPr/>
        </p:nvSpPr>
        <p:spPr>
          <a:xfrm>
            <a:off x="6057190" y="7811974"/>
            <a:ext cx="2835713" cy="454009"/>
          </a:xfrm>
          <a:prstGeom prst="roundRect">
            <a:avLst/>
          </a:prstGeom>
          <a:solidFill>
            <a:srgbClr val="FC1B6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Esp32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6B576B9-F4A2-9BB9-DAC3-ACB32B9D2C54}"/>
              </a:ext>
            </a:extLst>
          </p:cNvPr>
          <p:cNvSpPr/>
          <p:nvPr/>
        </p:nvSpPr>
        <p:spPr>
          <a:xfrm>
            <a:off x="10102567" y="6778046"/>
            <a:ext cx="3083352" cy="35513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014F7D8-38BD-5FAD-03C9-3019BC5DA745}"/>
              </a:ext>
            </a:extLst>
          </p:cNvPr>
          <p:cNvSpPr/>
          <p:nvPr/>
        </p:nvSpPr>
        <p:spPr>
          <a:xfrm>
            <a:off x="10102567" y="6778046"/>
            <a:ext cx="3083352" cy="742057"/>
          </a:xfrm>
          <a:prstGeom prst="roundRect">
            <a:avLst/>
          </a:prstGeom>
          <a:solidFill>
            <a:srgbClr val="0E24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Gateway Unit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02F2F3B-C4F8-ACC7-44C7-64C6E8D3BF03}"/>
              </a:ext>
            </a:extLst>
          </p:cNvPr>
          <p:cNvSpPr/>
          <p:nvPr/>
        </p:nvSpPr>
        <p:spPr>
          <a:xfrm>
            <a:off x="10204915" y="7798853"/>
            <a:ext cx="2743938" cy="23330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Safe Mode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Hex File to Correct Target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FD5823F-A09D-BADE-AB2D-7D93B433B3E5}"/>
              </a:ext>
            </a:extLst>
          </p:cNvPr>
          <p:cNvSpPr/>
          <p:nvPr/>
        </p:nvSpPr>
        <p:spPr>
          <a:xfrm>
            <a:off x="10204914" y="7766432"/>
            <a:ext cx="2743938" cy="454009"/>
          </a:xfrm>
          <a:prstGeom prst="roundRect">
            <a:avLst/>
          </a:prstGeom>
          <a:solidFill>
            <a:srgbClr val="FC1B6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</a:t>
            </a:r>
            <a:r>
              <a:rPr lang="en-US" sz="2800" b="0" i="0" dirty="0">
                <a:solidFill>
                  <a:srgbClr val="FFFFFF"/>
                </a:solidFill>
                <a:effectLst/>
              </a:rPr>
              <a:t>tm32f103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03227AE-ABE1-E021-0B33-084D11B956FF}"/>
              </a:ext>
            </a:extLst>
          </p:cNvPr>
          <p:cNvSpPr/>
          <p:nvPr/>
        </p:nvSpPr>
        <p:spPr>
          <a:xfrm>
            <a:off x="19364953" y="3677988"/>
            <a:ext cx="3083352" cy="66513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4725D4F-2E87-1EEF-AD8F-1C0B57A37380}"/>
              </a:ext>
            </a:extLst>
          </p:cNvPr>
          <p:cNvSpPr/>
          <p:nvPr/>
        </p:nvSpPr>
        <p:spPr>
          <a:xfrm>
            <a:off x="19364953" y="3677988"/>
            <a:ext cx="3083352" cy="776233"/>
          </a:xfrm>
          <a:prstGeom prst="roundRect">
            <a:avLst/>
          </a:prstGeom>
          <a:solidFill>
            <a:srgbClr val="0E24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 Unit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F32C6F4-E5C0-CE6F-73EB-A9705354D0C2}"/>
              </a:ext>
            </a:extLst>
          </p:cNvPr>
          <p:cNvSpPr/>
          <p:nvPr/>
        </p:nvSpPr>
        <p:spPr>
          <a:xfrm>
            <a:off x="19661739" y="4714981"/>
            <a:ext cx="2642218" cy="23330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Update Message 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2C91F60-784D-38FD-EF83-D0C54F938898}"/>
              </a:ext>
            </a:extLst>
          </p:cNvPr>
          <p:cNvSpPr/>
          <p:nvPr/>
        </p:nvSpPr>
        <p:spPr>
          <a:xfrm>
            <a:off x="19661739" y="4711011"/>
            <a:ext cx="2642218" cy="454009"/>
          </a:xfrm>
          <a:prstGeom prst="roundRect">
            <a:avLst/>
          </a:prstGeom>
          <a:solidFill>
            <a:srgbClr val="FC1B6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dirty="0">
                <a:solidFill>
                  <a:srgbClr val="FFFFFF"/>
                </a:solidFill>
                <a:effectLst/>
              </a:rPr>
              <a:t>Touch Screen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8095E8E-69CC-48B8-9CF4-D7ECE993CAEA}"/>
              </a:ext>
            </a:extLst>
          </p:cNvPr>
          <p:cNvSpPr/>
          <p:nvPr/>
        </p:nvSpPr>
        <p:spPr>
          <a:xfrm>
            <a:off x="13716000" y="10765196"/>
            <a:ext cx="2540000" cy="316318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858A53E-F867-1D95-E73F-124B098EB396}"/>
              </a:ext>
            </a:extLst>
          </p:cNvPr>
          <p:cNvSpPr/>
          <p:nvPr/>
        </p:nvSpPr>
        <p:spPr>
          <a:xfrm>
            <a:off x="13716000" y="10765196"/>
            <a:ext cx="2540000" cy="692287"/>
          </a:xfrm>
          <a:prstGeom prst="roundRect">
            <a:avLst/>
          </a:prstGeom>
          <a:solidFill>
            <a:srgbClr val="0E24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ECU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296E348-7B6B-63C2-A3C9-C1FB6D489CC5}"/>
              </a:ext>
            </a:extLst>
          </p:cNvPr>
          <p:cNvSpPr/>
          <p:nvPr/>
        </p:nvSpPr>
        <p:spPr>
          <a:xfrm>
            <a:off x="13817599" y="11786003"/>
            <a:ext cx="2252134" cy="18138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Hex File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Update Using Bootloader 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C73F52-0E8C-A04B-7D08-4BB85553969B}"/>
              </a:ext>
            </a:extLst>
          </p:cNvPr>
          <p:cNvSpPr/>
          <p:nvPr/>
        </p:nvSpPr>
        <p:spPr>
          <a:xfrm>
            <a:off x="13817598" y="11786002"/>
            <a:ext cx="2252135" cy="378459"/>
          </a:xfrm>
          <a:prstGeom prst="roundRect">
            <a:avLst/>
          </a:prstGeom>
          <a:solidFill>
            <a:srgbClr val="FC1B6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Stm32f103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C5E2D06-C918-51B6-663C-AAE924F43C99}"/>
              </a:ext>
            </a:extLst>
          </p:cNvPr>
          <p:cNvCxnSpPr>
            <a:cxnSpLocks/>
          </p:cNvCxnSpPr>
          <p:nvPr/>
        </p:nvCxnSpPr>
        <p:spPr>
          <a:xfrm>
            <a:off x="13185919" y="7958666"/>
            <a:ext cx="6179034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847AAF8-CBA5-C866-EF6A-A9877C29CFC8}"/>
              </a:ext>
            </a:extLst>
          </p:cNvPr>
          <p:cNvCxnSpPr>
            <a:cxnSpLocks/>
          </p:cNvCxnSpPr>
          <p:nvPr/>
        </p:nvCxnSpPr>
        <p:spPr>
          <a:xfrm>
            <a:off x="13185919" y="8754533"/>
            <a:ext cx="6179034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B1E9353-44E1-641C-8BE0-8EEBFFF10327}"/>
              </a:ext>
            </a:extLst>
          </p:cNvPr>
          <p:cNvCxnSpPr>
            <a:cxnSpLocks/>
          </p:cNvCxnSpPr>
          <p:nvPr/>
        </p:nvCxnSpPr>
        <p:spPr>
          <a:xfrm>
            <a:off x="15045267" y="8890000"/>
            <a:ext cx="0" cy="187519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9730EFD-C27C-7AAD-FD6E-6C4838AEC09C}"/>
              </a:ext>
            </a:extLst>
          </p:cNvPr>
          <p:cNvCxnSpPr>
            <a:cxnSpLocks/>
          </p:cNvCxnSpPr>
          <p:nvPr/>
        </p:nvCxnSpPr>
        <p:spPr>
          <a:xfrm>
            <a:off x="15282334" y="8094133"/>
            <a:ext cx="0" cy="267106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ADC18B0-5708-7199-2602-4D8DF2A82B9E}"/>
              </a:ext>
            </a:extLst>
          </p:cNvPr>
          <p:cNvCxnSpPr>
            <a:cxnSpLocks/>
          </p:cNvCxnSpPr>
          <p:nvPr/>
        </p:nvCxnSpPr>
        <p:spPr>
          <a:xfrm>
            <a:off x="17415934" y="8890000"/>
            <a:ext cx="0" cy="187519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2C08EC4-5093-A9AD-E560-B5F94251D285}"/>
              </a:ext>
            </a:extLst>
          </p:cNvPr>
          <p:cNvCxnSpPr>
            <a:cxnSpLocks/>
          </p:cNvCxnSpPr>
          <p:nvPr/>
        </p:nvCxnSpPr>
        <p:spPr>
          <a:xfrm>
            <a:off x="17636067" y="8094133"/>
            <a:ext cx="0" cy="267106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78AA569-F303-E96E-D7B2-F92E0226FE20}"/>
              </a:ext>
            </a:extLst>
          </p:cNvPr>
          <p:cNvCxnSpPr>
            <a:cxnSpLocks/>
          </p:cNvCxnSpPr>
          <p:nvPr/>
        </p:nvCxnSpPr>
        <p:spPr>
          <a:xfrm flipH="1">
            <a:off x="2574024" y="5707039"/>
            <a:ext cx="790734" cy="415325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0E732A9-63BF-723C-0138-D42EBA864FB7}"/>
              </a:ext>
            </a:extLst>
          </p:cNvPr>
          <p:cNvCxnSpPr>
            <a:cxnSpLocks/>
          </p:cNvCxnSpPr>
          <p:nvPr/>
        </p:nvCxnSpPr>
        <p:spPr>
          <a:xfrm>
            <a:off x="6346428" y="5625782"/>
            <a:ext cx="729446" cy="102901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18AFDAB-7725-3EB5-D659-576E149CE63F}"/>
              </a:ext>
            </a:extLst>
          </p:cNvPr>
          <p:cNvCxnSpPr>
            <a:cxnSpLocks/>
          </p:cNvCxnSpPr>
          <p:nvPr/>
        </p:nvCxnSpPr>
        <p:spPr>
          <a:xfrm>
            <a:off x="9041296" y="7958666"/>
            <a:ext cx="106127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644945A-5AA5-3903-DEBA-F3AEC0806513}"/>
              </a:ext>
            </a:extLst>
          </p:cNvPr>
          <p:cNvCxnSpPr>
            <a:cxnSpLocks/>
          </p:cNvCxnSpPr>
          <p:nvPr/>
        </p:nvCxnSpPr>
        <p:spPr>
          <a:xfrm>
            <a:off x="9041296" y="8754533"/>
            <a:ext cx="106127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4A5CA967-C820-EAB4-BC57-A6AA45C1AB0B}"/>
              </a:ext>
            </a:extLst>
          </p:cNvPr>
          <p:cNvSpPr/>
          <p:nvPr/>
        </p:nvSpPr>
        <p:spPr>
          <a:xfrm>
            <a:off x="19661739" y="7672545"/>
            <a:ext cx="2642217" cy="23330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Reply 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15F243BC-4006-7D23-E770-F9DE05FCAF90}"/>
              </a:ext>
            </a:extLst>
          </p:cNvPr>
          <p:cNvSpPr/>
          <p:nvPr/>
        </p:nvSpPr>
        <p:spPr>
          <a:xfrm>
            <a:off x="19661739" y="7640124"/>
            <a:ext cx="2642216" cy="454009"/>
          </a:xfrm>
          <a:prstGeom prst="roundRect">
            <a:avLst/>
          </a:prstGeom>
          <a:solidFill>
            <a:srgbClr val="FC1B6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solidFill>
                  <a:srgbClr val="FFFFFF"/>
                </a:solidFill>
                <a:effectLst/>
              </a:rPr>
              <a:t>Raspberry</a:t>
            </a:r>
            <a:r>
              <a:rPr lang="ar-EG" sz="16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FFFFFF"/>
                </a:solidFill>
                <a:effectLst/>
              </a:rPr>
              <a:t>Pi 3 Model B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7FADB42-2A34-2951-4A12-2090D70E5C65}"/>
              </a:ext>
            </a:extLst>
          </p:cNvPr>
          <p:cNvSpPr txBox="1"/>
          <p:nvPr/>
        </p:nvSpPr>
        <p:spPr>
          <a:xfrm>
            <a:off x="9106321" y="761418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988BF8E-8D05-5744-D91B-90B1A9BE4AC9}"/>
              </a:ext>
            </a:extLst>
          </p:cNvPr>
          <p:cNvSpPr txBox="1"/>
          <p:nvPr/>
        </p:nvSpPr>
        <p:spPr>
          <a:xfrm>
            <a:off x="9056885" y="836903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AC1274C-28DC-0452-A0E3-49327D12B47D}"/>
              </a:ext>
            </a:extLst>
          </p:cNvPr>
          <p:cNvSpPr txBox="1"/>
          <p:nvPr/>
        </p:nvSpPr>
        <p:spPr>
          <a:xfrm>
            <a:off x="13330267" y="758933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CANH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66BB238-83FB-BE3D-FFB8-6D758FB597A6}"/>
              </a:ext>
            </a:extLst>
          </p:cNvPr>
          <p:cNvSpPr txBox="1"/>
          <p:nvPr/>
        </p:nvSpPr>
        <p:spPr>
          <a:xfrm>
            <a:off x="13288267" y="8376741"/>
            <a:ext cx="906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CANL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428D65C-F3B4-551E-04FB-FEBF5BD4C866}"/>
              </a:ext>
            </a:extLst>
          </p:cNvPr>
          <p:cNvSpPr txBox="1"/>
          <p:nvPr/>
        </p:nvSpPr>
        <p:spPr>
          <a:xfrm rot="17032561">
            <a:off x="2166861" y="7083500"/>
            <a:ext cx="11226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41E49"/>
                </a:solidFill>
                <a:effectLst/>
                <a:latin typeface="Roboto" panose="02000000000000000000" pitchFamily="2" charset="0"/>
              </a:rPr>
              <a:t>HTTP</a:t>
            </a:r>
            <a:r>
              <a:rPr lang="en-US" b="0" i="0" dirty="0">
                <a:solidFill>
                  <a:srgbClr val="041E49"/>
                </a:solidFill>
                <a:effectLst/>
                <a:latin typeface="Roboto" panose="02000000000000000000" pitchFamily="2" charset="0"/>
              </a:rPr>
              <a:t> </a:t>
            </a:r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641B04B-6B0B-7DD3-C3CC-8A1E867A0F9E}"/>
              </a:ext>
            </a:extLst>
          </p:cNvPr>
          <p:cNvSpPr txBox="1"/>
          <p:nvPr/>
        </p:nvSpPr>
        <p:spPr>
          <a:xfrm rot="3416628">
            <a:off x="6105597" y="6108100"/>
            <a:ext cx="8608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41E49"/>
                </a:solidFill>
                <a:effectLst/>
                <a:latin typeface="Roboto" panose="02000000000000000000" pitchFamily="2" charset="0"/>
              </a:rPr>
              <a:t>HTTP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1BB829-12AC-1D5A-8F43-8AC06E95F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9754">
            <a:off x="6660441" y="5481259"/>
            <a:ext cx="1043448" cy="85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>
            <a:extLst>
              <a:ext uri="{FF2B5EF4-FFF2-40B4-BE49-F238E27FC236}">
                <a16:creationId xmlns:a16="http://schemas.microsoft.com/office/drawing/2014/main" id="{3F8442AD-1A5E-0F41-EFF5-0D3B5738F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0752">
            <a:off x="2941211" y="7394701"/>
            <a:ext cx="1043448" cy="85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Rectangle 5">
            <a:extLst>
              <a:ext uri="{FF2B5EF4-FFF2-40B4-BE49-F238E27FC236}">
                <a16:creationId xmlns:a16="http://schemas.microsoft.com/office/drawing/2014/main" id="{643D8534-CF34-88B9-780A-516087252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99" y="236465"/>
            <a:ext cx="857250" cy="858838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95040BEC-AD21-E345-494D-E5191AED6E0C}"/>
              </a:ext>
            </a:extLst>
          </p:cNvPr>
          <p:cNvSpPr txBox="1"/>
          <p:nvPr/>
        </p:nvSpPr>
        <p:spPr>
          <a:xfrm>
            <a:off x="-11477" y="526109"/>
            <a:ext cx="3647152" cy="7005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52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HW Module:</a:t>
            </a:r>
          </a:p>
        </p:txBody>
      </p:sp>
      <p:sp>
        <p:nvSpPr>
          <p:cNvPr id="2049" name="Rectangle 5">
            <a:extLst>
              <a:ext uri="{FF2B5EF4-FFF2-40B4-BE49-F238E27FC236}">
                <a16:creationId xmlns:a16="http://schemas.microsoft.com/office/drawing/2014/main" id="{482E7827-24FC-95CE-FC47-6496A752C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99" y="236465"/>
            <a:ext cx="857250" cy="858838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" name="Rectangle 7">
            <a:extLst>
              <a:ext uri="{FF2B5EF4-FFF2-40B4-BE49-F238E27FC236}">
                <a16:creationId xmlns:a16="http://schemas.microsoft.com/office/drawing/2014/main" id="{9D04916D-E6A2-4B3A-F261-45299A9F5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702" y="1795731"/>
            <a:ext cx="4456112" cy="142875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Rectangle 10">
            <a:extLst>
              <a:ext uri="{FF2B5EF4-FFF2-40B4-BE49-F238E27FC236}">
                <a16:creationId xmlns:a16="http://schemas.microsoft.com/office/drawing/2014/main" id="{9D09449A-4B41-79A2-9672-388397281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36" y="302805"/>
            <a:ext cx="6811160" cy="158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300" b="1" i="0" u="none" strike="noStrike" cap="none" normalizeH="0" baseline="0" dirty="0">
                <a:ln>
                  <a:noFill/>
                </a:ln>
                <a:solidFill>
                  <a:srgbClr val="0D2331"/>
                </a:solidFill>
                <a:effectLst/>
                <a:latin typeface="Mont Heavy DEMO" panose="00000A00000000000000" pitchFamily="50" charset="0"/>
              </a:rPr>
              <a:t>Hardware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3" name="Rectangle 11">
            <a:extLst>
              <a:ext uri="{FF2B5EF4-FFF2-40B4-BE49-F238E27FC236}">
                <a16:creationId xmlns:a16="http://schemas.microsoft.com/office/drawing/2014/main" id="{8029CAC6-F7D9-B2D5-0D60-5B2C0884C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123" y="566166"/>
            <a:ext cx="6053435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800" b="1" i="0" u="none" strike="noStrike" cap="none" normalizeH="0" baseline="0" dirty="0">
                <a:ln>
                  <a:noFill/>
                </a:ln>
                <a:solidFill>
                  <a:srgbClr val="0D2331"/>
                </a:solidFill>
                <a:effectLst/>
                <a:latin typeface="Mont Heavy DEMO" panose="00000A00000000000000" pitchFamily="50" charset="0"/>
              </a:rPr>
              <a:t>Architecture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5" name="Picture 4">
            <a:extLst>
              <a:ext uri="{FF2B5EF4-FFF2-40B4-BE49-F238E27FC236}">
                <a16:creationId xmlns:a16="http://schemas.microsoft.com/office/drawing/2014/main" id="{90ED23A4-B347-AFDE-0DE9-8B85CC6DA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4710" y="8362340"/>
            <a:ext cx="497117" cy="36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4">
            <a:extLst>
              <a:ext uri="{FF2B5EF4-FFF2-40B4-BE49-F238E27FC236}">
                <a16:creationId xmlns:a16="http://schemas.microsoft.com/office/drawing/2014/main" id="{3E89A10F-57FE-3E57-CF96-D523A86F6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1174" y="7520103"/>
            <a:ext cx="497117" cy="36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8" name="Rectangle: Rounded Corners 2057">
            <a:extLst>
              <a:ext uri="{FF2B5EF4-FFF2-40B4-BE49-F238E27FC236}">
                <a16:creationId xmlns:a16="http://schemas.microsoft.com/office/drawing/2014/main" id="{2EDF27E4-BB4C-4F40-214C-12C90C75A427}"/>
              </a:ext>
            </a:extLst>
          </p:cNvPr>
          <p:cNvSpPr/>
          <p:nvPr/>
        </p:nvSpPr>
        <p:spPr>
          <a:xfrm>
            <a:off x="425385" y="10914677"/>
            <a:ext cx="2205928" cy="2491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Upload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Hex File </a:t>
            </a:r>
          </a:p>
        </p:txBody>
      </p:sp>
      <p:sp>
        <p:nvSpPr>
          <p:cNvPr id="2059" name="Rectangle: Rounded Corners 2058">
            <a:extLst>
              <a:ext uri="{FF2B5EF4-FFF2-40B4-BE49-F238E27FC236}">
                <a16:creationId xmlns:a16="http://schemas.microsoft.com/office/drawing/2014/main" id="{3B8F97A8-61FF-4617-05AB-70D0BE81E439}"/>
              </a:ext>
            </a:extLst>
          </p:cNvPr>
          <p:cNvSpPr/>
          <p:nvPr/>
        </p:nvSpPr>
        <p:spPr>
          <a:xfrm>
            <a:off x="399399" y="10936086"/>
            <a:ext cx="2231914" cy="454009"/>
          </a:xfrm>
          <a:prstGeom prst="roundRect">
            <a:avLst/>
          </a:prstGeom>
          <a:solidFill>
            <a:srgbClr val="FC1B6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dirty="0">
                <a:solidFill>
                  <a:srgbClr val="FFFFFF"/>
                </a:solidFill>
                <a:effectLst/>
              </a:rPr>
              <a:t>Client Side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2B4DDD-9463-4E58-A5DC-607F657E5500}"/>
              </a:ext>
            </a:extLst>
          </p:cNvPr>
          <p:cNvSpPr txBox="1"/>
          <p:nvPr/>
        </p:nvSpPr>
        <p:spPr>
          <a:xfrm>
            <a:off x="20459306" y="7090967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HDMI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A33F81-425D-FB23-EB4B-DA7F27D897C3}"/>
              </a:ext>
            </a:extLst>
          </p:cNvPr>
          <p:cNvSpPr/>
          <p:nvPr/>
        </p:nvSpPr>
        <p:spPr>
          <a:xfrm>
            <a:off x="16498707" y="10765196"/>
            <a:ext cx="2540000" cy="316318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6A18E8F-5ED2-1E56-4CCE-1AB09B750492}"/>
              </a:ext>
            </a:extLst>
          </p:cNvPr>
          <p:cNvSpPr/>
          <p:nvPr/>
        </p:nvSpPr>
        <p:spPr>
          <a:xfrm>
            <a:off x="16498707" y="10765196"/>
            <a:ext cx="2540000" cy="692287"/>
          </a:xfrm>
          <a:prstGeom prst="roundRect">
            <a:avLst/>
          </a:prstGeom>
          <a:solidFill>
            <a:srgbClr val="0E24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ECU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132ED25-DDAB-CBD6-F802-6507E98B2BA9}"/>
              </a:ext>
            </a:extLst>
          </p:cNvPr>
          <p:cNvSpPr/>
          <p:nvPr/>
        </p:nvSpPr>
        <p:spPr>
          <a:xfrm>
            <a:off x="16600306" y="11786003"/>
            <a:ext cx="2252134" cy="18138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Hex File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Update Using Bootloader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F6DD7F-4CE1-4636-72F5-E3D648A194B4}"/>
              </a:ext>
            </a:extLst>
          </p:cNvPr>
          <p:cNvSpPr/>
          <p:nvPr/>
        </p:nvSpPr>
        <p:spPr>
          <a:xfrm>
            <a:off x="16600305" y="11786002"/>
            <a:ext cx="2252135" cy="378459"/>
          </a:xfrm>
          <a:prstGeom prst="roundRect">
            <a:avLst/>
          </a:prstGeom>
          <a:solidFill>
            <a:srgbClr val="FC1B6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Stm32f103</a:t>
            </a:r>
          </a:p>
        </p:txBody>
      </p:sp>
    </p:spTree>
    <p:extLst>
      <p:ext uri="{BB962C8B-B14F-4D97-AF65-F5344CB8AC3E}">
        <p14:creationId xmlns:p14="http://schemas.microsoft.com/office/powerpoint/2010/main" val="329770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44" grpId="0" animBg="1"/>
      <p:bldP spid="45" grpId="0" animBg="1"/>
      <p:bldP spid="46" grpId="0" animBg="1"/>
      <p:bldP spid="47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113" grpId="0" animBg="1"/>
      <p:bldP spid="114" grpId="0" animBg="1"/>
      <p:bldP spid="115" grpId="0"/>
      <p:bldP spid="116" grpId="0"/>
      <p:bldP spid="117" grpId="0"/>
      <p:bldP spid="119" grpId="0"/>
      <p:bldP spid="124" grpId="0"/>
      <p:bldP spid="125" grpId="0"/>
      <p:bldP spid="2058" grpId="0" animBg="1"/>
      <p:bldP spid="2059" grpId="0" animBg="1"/>
      <p:bldP spid="6" grpId="0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CBC494D-9476-B3A3-5056-EFFEF4ED0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3492" y="7086599"/>
            <a:ext cx="3326564" cy="167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04B80F5-706E-7CBC-862A-75F3E5141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4898663" y="10668927"/>
            <a:ext cx="2740398" cy="129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AAE0631-3C7B-FC5C-C4B9-2EE77C813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972" y="7086599"/>
            <a:ext cx="3286125" cy="167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C42CC64-E3EC-5D77-5CA2-28F9A51A7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168" y="3441701"/>
            <a:ext cx="2393131" cy="267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750589C2-0C7B-3C4F-15FD-0754CF71E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07" y="9793032"/>
            <a:ext cx="4000751" cy="328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968F5766-0D11-A3D7-AA7B-6A16DEBD2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608" y="3692313"/>
            <a:ext cx="4120381" cy="268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37A7A350-07BD-51CF-424C-FE00ECD26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1114" y="7086599"/>
            <a:ext cx="2875371" cy="167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003C213-5276-F387-2D9B-0C4EC747A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6966516" y="10668926"/>
            <a:ext cx="2740398" cy="129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73A45F-2D37-AC50-5BA0-C816AD03C222}"/>
              </a:ext>
            </a:extLst>
          </p:cNvPr>
          <p:cNvCxnSpPr>
            <a:cxnSpLocks/>
          </p:cNvCxnSpPr>
          <p:nvPr/>
        </p:nvCxnSpPr>
        <p:spPr>
          <a:xfrm flipH="1">
            <a:off x="2446489" y="6017404"/>
            <a:ext cx="1307736" cy="392880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2C98DD-9E12-24F1-30CC-C94006BEDB76}"/>
              </a:ext>
            </a:extLst>
          </p:cNvPr>
          <p:cNvSpPr txBox="1"/>
          <p:nvPr/>
        </p:nvSpPr>
        <p:spPr>
          <a:xfrm rot="17394516">
            <a:off x="2436850" y="7103852"/>
            <a:ext cx="11899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041E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4991A25-9898-B97E-82F6-BDD26B277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8590">
            <a:off x="3074321" y="7853710"/>
            <a:ext cx="1043448" cy="85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797902-03BB-A674-AE9E-C1D2485919D1}"/>
              </a:ext>
            </a:extLst>
          </p:cNvPr>
          <p:cNvCxnSpPr>
            <a:cxnSpLocks/>
          </p:cNvCxnSpPr>
          <p:nvPr/>
        </p:nvCxnSpPr>
        <p:spPr>
          <a:xfrm>
            <a:off x="5477461" y="5807656"/>
            <a:ext cx="1234896" cy="148857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AFF67D-A40A-C5BA-718A-0D1C1F474A25}"/>
              </a:ext>
            </a:extLst>
          </p:cNvPr>
          <p:cNvSpPr txBox="1"/>
          <p:nvPr/>
        </p:nvSpPr>
        <p:spPr>
          <a:xfrm rot="3153319">
            <a:off x="5358950" y="6568330"/>
            <a:ext cx="11681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41E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5F19B4E9-FEB6-C707-F11B-1C439B8A4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32132">
            <a:off x="6103441" y="5947691"/>
            <a:ext cx="1043448" cy="85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3855D0-5B4E-A93A-EA98-902F77E76D3D}"/>
              </a:ext>
            </a:extLst>
          </p:cNvPr>
          <p:cNvSpPr txBox="1"/>
          <p:nvPr/>
        </p:nvSpPr>
        <p:spPr>
          <a:xfrm>
            <a:off x="10079744" y="7296231"/>
            <a:ext cx="55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E73DB7-0DDA-3BD8-AB22-E508A603B32A}"/>
              </a:ext>
            </a:extLst>
          </p:cNvPr>
          <p:cNvSpPr txBox="1"/>
          <p:nvPr/>
        </p:nvSpPr>
        <p:spPr>
          <a:xfrm>
            <a:off x="10086538" y="773980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FD50B7-21DB-D995-4EA1-ED33AB4800F4}"/>
              </a:ext>
            </a:extLst>
          </p:cNvPr>
          <p:cNvCxnSpPr>
            <a:cxnSpLocks/>
          </p:cNvCxnSpPr>
          <p:nvPr/>
        </p:nvCxnSpPr>
        <p:spPr>
          <a:xfrm>
            <a:off x="14657708" y="7734794"/>
            <a:ext cx="4781759" cy="24853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9A7BEA-B85B-6D5F-F9C4-E313E539AEA5}"/>
              </a:ext>
            </a:extLst>
          </p:cNvPr>
          <p:cNvCxnSpPr>
            <a:cxnSpLocks/>
          </p:cNvCxnSpPr>
          <p:nvPr/>
        </p:nvCxnSpPr>
        <p:spPr>
          <a:xfrm flipV="1">
            <a:off x="14716974" y="8320308"/>
            <a:ext cx="4663225" cy="28513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0673C8-7134-2232-6C55-08077942D231}"/>
              </a:ext>
            </a:extLst>
          </p:cNvPr>
          <p:cNvCxnSpPr>
            <a:cxnSpLocks/>
          </p:cNvCxnSpPr>
          <p:nvPr/>
        </p:nvCxnSpPr>
        <p:spPr>
          <a:xfrm>
            <a:off x="16250319" y="8483600"/>
            <a:ext cx="0" cy="146260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9DB7B2-3B48-B0A7-9514-DE5520A4C773}"/>
              </a:ext>
            </a:extLst>
          </p:cNvPr>
          <p:cNvCxnSpPr>
            <a:cxnSpLocks/>
          </p:cNvCxnSpPr>
          <p:nvPr/>
        </p:nvCxnSpPr>
        <p:spPr>
          <a:xfrm>
            <a:off x="16517057" y="7829229"/>
            <a:ext cx="0" cy="207594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A4F186-2E8D-440C-9336-E4B28594F6F3}"/>
              </a:ext>
            </a:extLst>
          </p:cNvPr>
          <p:cNvSpPr txBox="1"/>
          <p:nvPr/>
        </p:nvSpPr>
        <p:spPr>
          <a:xfrm>
            <a:off x="14802056" y="7365463"/>
            <a:ext cx="93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869597-B50B-B260-4AEF-9D20E50B1F9D}"/>
              </a:ext>
            </a:extLst>
          </p:cNvPr>
          <p:cNvSpPr txBox="1"/>
          <p:nvPr/>
        </p:nvSpPr>
        <p:spPr>
          <a:xfrm>
            <a:off x="14760056" y="7957409"/>
            <a:ext cx="973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CANL</a:t>
            </a: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481D009F-D796-BDA9-CBDA-2E8AD043D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019" y="7936112"/>
            <a:ext cx="497117" cy="36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EAD1FB68-FBF9-89AD-0F9F-10D5466E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2963" y="7296231"/>
            <a:ext cx="497117" cy="36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90" name="Straight Arrow Connector 3089">
            <a:extLst>
              <a:ext uri="{FF2B5EF4-FFF2-40B4-BE49-F238E27FC236}">
                <a16:creationId xmlns:a16="http://schemas.microsoft.com/office/drawing/2014/main" id="{FDB87AF4-077C-C450-F59D-8B61C8ED9B71}"/>
              </a:ext>
            </a:extLst>
          </p:cNvPr>
          <p:cNvCxnSpPr>
            <a:cxnSpLocks/>
          </p:cNvCxnSpPr>
          <p:nvPr/>
        </p:nvCxnSpPr>
        <p:spPr>
          <a:xfrm>
            <a:off x="18218927" y="8348821"/>
            <a:ext cx="0" cy="163841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1" name="Straight Arrow Connector 3090">
            <a:extLst>
              <a:ext uri="{FF2B5EF4-FFF2-40B4-BE49-F238E27FC236}">
                <a16:creationId xmlns:a16="http://schemas.microsoft.com/office/drawing/2014/main" id="{BEDDE9B0-5F39-B42A-F46E-BBA045B41074}"/>
              </a:ext>
            </a:extLst>
          </p:cNvPr>
          <p:cNvCxnSpPr>
            <a:cxnSpLocks/>
          </p:cNvCxnSpPr>
          <p:nvPr/>
        </p:nvCxnSpPr>
        <p:spPr>
          <a:xfrm>
            <a:off x="18485665" y="7870261"/>
            <a:ext cx="0" cy="207594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3" name="Straight Arrow Connector 3092">
            <a:extLst>
              <a:ext uri="{FF2B5EF4-FFF2-40B4-BE49-F238E27FC236}">
                <a16:creationId xmlns:a16="http://schemas.microsoft.com/office/drawing/2014/main" id="{8AAEE8AE-3156-4879-2934-C08419BAB36D}"/>
              </a:ext>
            </a:extLst>
          </p:cNvPr>
          <p:cNvCxnSpPr>
            <a:cxnSpLocks/>
          </p:cNvCxnSpPr>
          <p:nvPr/>
        </p:nvCxnSpPr>
        <p:spPr>
          <a:xfrm>
            <a:off x="10006097" y="7759647"/>
            <a:ext cx="1427395" cy="0"/>
          </a:xfrm>
          <a:prstGeom prst="straightConnector1">
            <a:avLst/>
          </a:prstGeom>
          <a:ln w="57150">
            <a:solidFill>
              <a:srgbClr val="0F233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6" name="Straight Arrow Connector 3095">
            <a:extLst>
              <a:ext uri="{FF2B5EF4-FFF2-40B4-BE49-F238E27FC236}">
                <a16:creationId xmlns:a16="http://schemas.microsoft.com/office/drawing/2014/main" id="{3750CD70-81D9-5AAD-B056-64BB9D345832}"/>
              </a:ext>
            </a:extLst>
          </p:cNvPr>
          <p:cNvCxnSpPr>
            <a:cxnSpLocks/>
          </p:cNvCxnSpPr>
          <p:nvPr/>
        </p:nvCxnSpPr>
        <p:spPr>
          <a:xfrm>
            <a:off x="10025758" y="8109138"/>
            <a:ext cx="1427395" cy="0"/>
          </a:xfrm>
          <a:prstGeom prst="straightConnector1">
            <a:avLst/>
          </a:prstGeom>
          <a:ln w="57150">
            <a:solidFill>
              <a:srgbClr val="0F233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9" name="Straight Arrow Connector 3098">
            <a:extLst>
              <a:ext uri="{FF2B5EF4-FFF2-40B4-BE49-F238E27FC236}">
                <a16:creationId xmlns:a16="http://schemas.microsoft.com/office/drawing/2014/main" id="{B917D24F-6A5C-CC70-155D-FF67BA3A12D2}"/>
              </a:ext>
            </a:extLst>
          </p:cNvPr>
          <p:cNvCxnSpPr>
            <a:cxnSpLocks/>
            <a:stCxn id="3086" idx="0"/>
            <a:endCxn id="3084" idx="2"/>
          </p:cNvCxnSpPr>
          <p:nvPr/>
        </p:nvCxnSpPr>
        <p:spPr>
          <a:xfrm flipH="1" flipV="1">
            <a:off x="20538799" y="6374555"/>
            <a:ext cx="1" cy="712044"/>
          </a:xfrm>
          <a:prstGeom prst="straightConnector1">
            <a:avLst/>
          </a:prstGeom>
          <a:ln w="57150">
            <a:solidFill>
              <a:srgbClr val="0F233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3" name="TextBox 3102">
            <a:extLst>
              <a:ext uri="{FF2B5EF4-FFF2-40B4-BE49-F238E27FC236}">
                <a16:creationId xmlns:a16="http://schemas.microsoft.com/office/drawing/2014/main" id="{782C0DF6-08BC-EB5A-AD91-4125C0A04348}"/>
              </a:ext>
            </a:extLst>
          </p:cNvPr>
          <p:cNvSpPr txBox="1"/>
          <p:nvPr/>
        </p:nvSpPr>
        <p:spPr>
          <a:xfrm rot="5400000">
            <a:off x="20476448" y="6584410"/>
            <a:ext cx="827564" cy="367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HDMI</a:t>
            </a:r>
          </a:p>
        </p:txBody>
      </p:sp>
      <p:sp>
        <p:nvSpPr>
          <p:cNvPr id="3104" name="Rectangle 5">
            <a:extLst>
              <a:ext uri="{FF2B5EF4-FFF2-40B4-BE49-F238E27FC236}">
                <a16:creationId xmlns:a16="http://schemas.microsoft.com/office/drawing/2014/main" id="{88E75D00-CE16-C991-D187-0D8FF493B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99" y="236465"/>
            <a:ext cx="857250" cy="858838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5" name="Rectangle 10">
            <a:extLst>
              <a:ext uri="{FF2B5EF4-FFF2-40B4-BE49-F238E27FC236}">
                <a16:creationId xmlns:a16="http://schemas.microsoft.com/office/drawing/2014/main" id="{8F2B6A4A-8719-CE58-04F4-95DCEE3F3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36" y="302805"/>
            <a:ext cx="6811160" cy="158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300" b="1" i="0" u="none" strike="noStrike" cap="none" normalizeH="0" baseline="0" dirty="0">
                <a:ln>
                  <a:noFill/>
                </a:ln>
                <a:solidFill>
                  <a:srgbClr val="0D2331"/>
                </a:solidFill>
                <a:effectLst/>
                <a:latin typeface="Mont Heavy DEMO" panose="00000A00000000000000" pitchFamily="50" charset="0"/>
              </a:rPr>
              <a:t>Hardware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06" name="Rectangle 11">
            <a:extLst>
              <a:ext uri="{FF2B5EF4-FFF2-40B4-BE49-F238E27FC236}">
                <a16:creationId xmlns:a16="http://schemas.microsoft.com/office/drawing/2014/main" id="{3D62C877-181F-2161-8E07-F20A5CEBB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123" y="566166"/>
            <a:ext cx="6053435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800" b="1" i="0" u="none" strike="noStrike" cap="none" normalizeH="0" baseline="0" dirty="0">
                <a:ln>
                  <a:noFill/>
                </a:ln>
                <a:solidFill>
                  <a:srgbClr val="0D2331"/>
                </a:solidFill>
                <a:effectLst/>
                <a:latin typeface="Mont Heavy DEMO" panose="00000A00000000000000" pitchFamily="50" charset="0"/>
              </a:rPr>
              <a:t>Architecture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08" name="Rectangle 7">
            <a:extLst>
              <a:ext uri="{FF2B5EF4-FFF2-40B4-BE49-F238E27FC236}">
                <a16:creationId xmlns:a16="http://schemas.microsoft.com/office/drawing/2014/main" id="{6CB813EB-2368-221B-F469-4008AE580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187" y="1744979"/>
            <a:ext cx="4456112" cy="142875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2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6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6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6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6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6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6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6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6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6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6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6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6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9" grpId="0"/>
      <p:bldP spid="20" grpId="0"/>
      <p:bldP spid="27" grpId="0"/>
      <p:bldP spid="28" grpId="0"/>
      <p:bldP spid="31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B9000BC4-5D10-BF08-F947-2A831EF8E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086" y="640801"/>
            <a:ext cx="857250" cy="858838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E47D4B2-3430-EC7C-B03D-9F5D85CCC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3548" y="-28575"/>
            <a:ext cx="2501815" cy="2280168"/>
          </a:xfrm>
          <a:prstGeom prst="rect">
            <a:avLst/>
          </a:prstGeom>
          <a:solidFill>
            <a:srgbClr val="0E24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1CE9F709-A896-C7E3-6D2D-96660BB77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589" y="832120"/>
            <a:ext cx="8766631" cy="158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300" b="1" i="0" u="none" strike="noStrike" cap="none" normalizeH="0" baseline="0" dirty="0">
                <a:ln>
                  <a:noFill/>
                </a:ln>
                <a:solidFill>
                  <a:srgbClr val="0D2331"/>
                </a:solidFill>
                <a:effectLst/>
                <a:latin typeface="Mont Heavy DEMO" panose="00000A00000000000000" pitchFamily="50" charset="0"/>
              </a:rPr>
              <a:t>Hardware Specs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A786A00-F49C-2163-C630-7E6D269F9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406" y="2405441"/>
            <a:ext cx="7513219" cy="142875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BDE91A-BF60-75A6-DCBF-03B8AE382E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01" t="23267" r="13014" b="26873"/>
          <a:stretch/>
        </p:blipFill>
        <p:spPr>
          <a:xfrm>
            <a:off x="1245938" y="3300043"/>
            <a:ext cx="5214617" cy="3680528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BD5C99E-FA6A-3C2B-177C-37B11EEC5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737" y="3300043"/>
            <a:ext cx="50006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D291FE-0795-A5F6-CCCB-A034DD32868D}"/>
              </a:ext>
            </a:extLst>
          </p:cNvPr>
          <p:cNvSpPr txBox="1"/>
          <p:nvPr/>
        </p:nvSpPr>
        <p:spPr>
          <a:xfrm>
            <a:off x="1660336" y="7775133"/>
            <a:ext cx="4638126" cy="556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Operating at 72 MHz frequency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Flash memory up to 128 Kbytes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offers two 12-bit ADCs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general-purpose 16-bit timers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2x I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2x SPIs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3x USART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1x USB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1x CAN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26CFACFE-159A-EE06-566A-DEDC2FF12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7221" y="2961021"/>
            <a:ext cx="4543425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BDEE15-8612-07D6-19A0-30F72326C544}"/>
              </a:ext>
            </a:extLst>
          </p:cNvPr>
          <p:cNvSpPr txBox="1"/>
          <p:nvPr/>
        </p:nvSpPr>
        <p:spPr>
          <a:xfrm>
            <a:off x="8429625" y="7840517"/>
            <a:ext cx="6449201" cy="48968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 Dual Core ,operating at 240 MHz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SRAM 520 KB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 memory: 4 MB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secure wi-fi module 802.11 BGN HT40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GPIO leads, including:</a:t>
            </a:r>
          </a:p>
          <a:p>
            <a:pPr marL="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3x UART</a:t>
            </a:r>
          </a:p>
          <a:p>
            <a:pPr marL="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3x SPI</a:t>
            </a:r>
          </a:p>
          <a:p>
            <a:pPr marL="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2x I2C (2x I2S)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130CFA-BE84-3DA6-2247-73046BDBB731}"/>
              </a:ext>
            </a:extLst>
          </p:cNvPr>
          <p:cNvSpPr txBox="1"/>
          <p:nvPr/>
        </p:nvSpPr>
        <p:spPr>
          <a:xfrm>
            <a:off x="16071961" y="8021513"/>
            <a:ext cx="6246172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1 Mb/s operation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noise immunity due to differential bus   Implementation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to 112 nodes can be connected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Low current standby operation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42BEB-B5F5-874D-4B5B-C1B3BCC0E9E9}"/>
              </a:ext>
            </a:extLst>
          </p:cNvPr>
          <p:cNvSpPr txBox="1"/>
          <p:nvPr/>
        </p:nvSpPr>
        <p:spPr>
          <a:xfrm>
            <a:off x="2407886" y="6796139"/>
            <a:ext cx="2523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Stm32f103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C21A7E-595E-186A-74F1-46B367933BA2}"/>
              </a:ext>
            </a:extLst>
          </p:cNvPr>
          <p:cNvSpPr txBox="1"/>
          <p:nvPr/>
        </p:nvSpPr>
        <p:spPr>
          <a:xfrm>
            <a:off x="9767906" y="6796139"/>
            <a:ext cx="1524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Esp32</a:t>
            </a:r>
            <a:endParaRPr 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6E247E-40F5-FEB9-3FFE-3B4B5AF1F4DF}"/>
              </a:ext>
            </a:extLst>
          </p:cNvPr>
          <p:cNvSpPr txBox="1"/>
          <p:nvPr/>
        </p:nvSpPr>
        <p:spPr>
          <a:xfrm>
            <a:off x="16124809" y="6796139"/>
            <a:ext cx="23358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Mcp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2551</a:t>
            </a:r>
          </a:p>
        </p:txBody>
      </p:sp>
    </p:spTree>
    <p:extLst>
      <p:ext uri="{BB962C8B-B14F-4D97-AF65-F5344CB8AC3E}">
        <p14:creationId xmlns:p14="http://schemas.microsoft.com/office/powerpoint/2010/main" val="86840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D038F-8002-0F8B-0A52-0D954C16A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4C7F1D10-1D6F-AA0D-376B-318A9A0ED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086" y="640801"/>
            <a:ext cx="857250" cy="858838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30AAF8D-954A-BF0C-610B-64518FC2C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3548" y="-28575"/>
            <a:ext cx="2501815" cy="2280168"/>
          </a:xfrm>
          <a:prstGeom prst="rect">
            <a:avLst/>
          </a:prstGeom>
          <a:solidFill>
            <a:srgbClr val="0E24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A7CF9490-1D7A-E63B-569C-64E742FEA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589" y="832120"/>
            <a:ext cx="8766631" cy="158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300" b="1" i="0" u="none" strike="noStrike" cap="none" normalizeH="0" baseline="0" dirty="0">
                <a:ln>
                  <a:noFill/>
                </a:ln>
                <a:solidFill>
                  <a:srgbClr val="0D2331"/>
                </a:solidFill>
                <a:effectLst/>
                <a:latin typeface="Mont Heavy DEMO" panose="00000A00000000000000" pitchFamily="50" charset="0"/>
              </a:rPr>
              <a:t>Hardware Specs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737C551-91C8-5AE8-ED80-81C6857CC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406" y="2405441"/>
            <a:ext cx="7513219" cy="142875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8CE54F-5C22-A28E-6F1C-15766B729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439" y="2738407"/>
            <a:ext cx="4582929" cy="4582929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441D584-D92C-FC07-D567-19F341FBB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572" y="2476878"/>
            <a:ext cx="459105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DB19CF-775F-D373-60DB-9282AB8E8AF4}"/>
              </a:ext>
            </a:extLst>
          </p:cNvPr>
          <p:cNvSpPr txBox="1"/>
          <p:nvPr/>
        </p:nvSpPr>
        <p:spPr>
          <a:xfrm>
            <a:off x="3325936" y="6613450"/>
            <a:ext cx="5172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0" dirty="0">
                <a:effectLst/>
              </a:rPr>
              <a:t>Raspberry</a:t>
            </a:r>
            <a:r>
              <a:rPr lang="ar-EG" sz="4000" b="1" i="0" dirty="0">
                <a:effectLst/>
              </a:rPr>
              <a:t> </a:t>
            </a:r>
            <a:r>
              <a:rPr lang="en-US" sz="4000" b="1" i="0" dirty="0">
                <a:effectLst/>
              </a:rPr>
              <a:t>Pi 3 Model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8964E-98A6-DE89-AF5D-9AAD22E87C9A}"/>
              </a:ext>
            </a:extLst>
          </p:cNvPr>
          <p:cNvSpPr txBox="1"/>
          <p:nvPr/>
        </p:nvSpPr>
        <p:spPr>
          <a:xfrm>
            <a:off x="12444572" y="6619586"/>
            <a:ext cx="6554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7inch Capacitive Touch Screen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5B2818EC-C0D9-4D25-A39E-EFD1D238372A}"/>
              </a:ext>
            </a:extLst>
          </p:cNvPr>
          <p:cNvSpPr txBox="1"/>
          <p:nvPr/>
        </p:nvSpPr>
        <p:spPr>
          <a:xfrm>
            <a:off x="2586958" y="7321336"/>
            <a:ext cx="665020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Operating at 1.2 GHz frequency.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Broadcom VideoCore IV operates at 250MHz.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4 USB 2.0 ports.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Audio output Analog via 3.5 mm phone jack.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Digital audio signals via HDMI.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1GB Kbytes of SDRAM.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17x GPIO that can be used as: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I2C.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SPI.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USART.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 I2S audio.</a:t>
            </a:r>
          </a:p>
          <a:p>
            <a:endParaRPr lang="en-US" sz="2000" i="1" dirty="0"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92FE08-D9A2-849C-0606-352DC4378F87}"/>
              </a:ext>
            </a:extLst>
          </p:cNvPr>
          <p:cNvSpPr txBox="1"/>
          <p:nvPr/>
        </p:nvSpPr>
        <p:spPr>
          <a:xfrm>
            <a:off x="12862560" y="8458200"/>
            <a:ext cx="5641340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7inch</a:t>
            </a: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Resolution1024×600</a:t>
            </a: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Interface HDMI / VGA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 Type Capacitive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Output 3.5mm Jack</a:t>
            </a:r>
          </a:p>
        </p:txBody>
      </p:sp>
    </p:spTree>
    <p:extLst>
      <p:ext uri="{BB962C8B-B14F-4D97-AF65-F5344CB8AC3E}">
        <p14:creationId xmlns:p14="http://schemas.microsoft.com/office/powerpoint/2010/main" val="90444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42DFB40-C64F-7004-A3A8-E448ECD59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8338" y="-28576"/>
            <a:ext cx="3407026" cy="3270769"/>
          </a:xfrm>
          <a:prstGeom prst="rect">
            <a:avLst/>
          </a:prstGeom>
          <a:solidFill>
            <a:srgbClr val="0E24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3F765D3-DC05-6E55-2864-070026440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923" y="2283528"/>
            <a:ext cx="8754000" cy="158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300" b="1" i="0" u="none" strike="noStrike" cap="none" normalizeH="0" baseline="0" dirty="0">
                <a:ln>
                  <a:noFill/>
                </a:ln>
                <a:solidFill>
                  <a:srgbClr val="0D2331"/>
                </a:solidFill>
                <a:effectLst/>
                <a:latin typeface="Mont Heavy DEMO" panose="00000A00000000000000" pitchFamily="50" charset="0"/>
              </a:rPr>
              <a:t>Architecture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D3F02A-4DC7-3769-3CE5-8590371C8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086" y="640801"/>
            <a:ext cx="857250" cy="858838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30AEBDE-EED1-E1AE-2433-866CA34D7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923" y="707141"/>
            <a:ext cx="6331862" cy="158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300" b="1" i="0" u="none" strike="noStrike" cap="none" normalizeH="0" baseline="0" dirty="0">
                <a:ln>
                  <a:noFill/>
                </a:ln>
                <a:solidFill>
                  <a:srgbClr val="0D2331"/>
                </a:solidFill>
                <a:effectLst/>
                <a:latin typeface="Mont Heavy DEMO" panose="00000A00000000000000" pitchFamily="50" charset="0"/>
              </a:rPr>
              <a:t>Software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D4BC6-72F9-2BC6-F849-4385C61028DC}"/>
              </a:ext>
            </a:extLst>
          </p:cNvPr>
          <p:cNvSpPr/>
          <p:nvPr/>
        </p:nvSpPr>
        <p:spPr>
          <a:xfrm>
            <a:off x="3835356" y="5362625"/>
            <a:ext cx="2794000" cy="800793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D299B9-A051-6775-98DD-6FFF014C5189}"/>
              </a:ext>
            </a:extLst>
          </p:cNvPr>
          <p:cNvSpPr/>
          <p:nvPr/>
        </p:nvSpPr>
        <p:spPr>
          <a:xfrm>
            <a:off x="7219386" y="7426190"/>
            <a:ext cx="8037014" cy="1769535"/>
          </a:xfrm>
          <a:prstGeom prst="rect">
            <a:avLst/>
          </a:prstGeom>
          <a:solidFill>
            <a:srgbClr val="C55A11"/>
          </a:solidFill>
          <a:effectLst>
            <a:outerShdw blurRad="177800" dist="88900" dir="12600000" sx="104000" sy="104000" algn="t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10B3F3-6F1C-82B2-3300-E6E443444996}"/>
              </a:ext>
            </a:extLst>
          </p:cNvPr>
          <p:cNvSpPr/>
          <p:nvPr/>
        </p:nvSpPr>
        <p:spPr>
          <a:xfrm>
            <a:off x="15849598" y="5362625"/>
            <a:ext cx="2793999" cy="1769535"/>
          </a:xfrm>
          <a:prstGeom prst="rect">
            <a:avLst/>
          </a:prstGeom>
          <a:solidFill>
            <a:srgbClr val="548235"/>
          </a:solidFill>
          <a:effectLst>
            <a:outerShdw blurRad="177800" dist="88900" dir="12600000" sx="104000" sy="104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</a:t>
            </a:r>
          </a:p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B12407-958C-5DAA-7478-D779D58C5012}"/>
              </a:ext>
            </a:extLst>
          </p:cNvPr>
          <p:cNvSpPr/>
          <p:nvPr/>
        </p:nvSpPr>
        <p:spPr>
          <a:xfrm>
            <a:off x="15900398" y="7426191"/>
            <a:ext cx="2794000" cy="1769535"/>
          </a:xfrm>
          <a:prstGeom prst="rect">
            <a:avLst/>
          </a:prstGeom>
          <a:solidFill>
            <a:srgbClr val="C55A11"/>
          </a:solidFill>
          <a:effectLst>
            <a:outerShdw blurRad="177800" dist="88900" dir="12600000" sx="104000" sy="104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96879C-D953-8CB1-79B9-0454E6CBEA68}"/>
              </a:ext>
            </a:extLst>
          </p:cNvPr>
          <p:cNvSpPr/>
          <p:nvPr/>
        </p:nvSpPr>
        <p:spPr>
          <a:xfrm>
            <a:off x="15900398" y="9534124"/>
            <a:ext cx="2743199" cy="1769535"/>
          </a:xfrm>
          <a:prstGeom prst="rect">
            <a:avLst/>
          </a:prstGeom>
          <a:solidFill>
            <a:srgbClr val="0E2432"/>
          </a:solidFill>
          <a:effectLst>
            <a:outerShdw blurRad="177800" dist="88900" dir="12600000" sx="104000" sy="104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</a:p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3EE825-337C-8D37-E611-1C302289F2F5}"/>
              </a:ext>
            </a:extLst>
          </p:cNvPr>
          <p:cNvSpPr/>
          <p:nvPr/>
        </p:nvSpPr>
        <p:spPr>
          <a:xfrm>
            <a:off x="15900398" y="11597690"/>
            <a:ext cx="2743199" cy="1769535"/>
          </a:xfrm>
          <a:prstGeom prst="rect">
            <a:avLst/>
          </a:prstGeom>
          <a:solidFill>
            <a:srgbClr val="FC1A69"/>
          </a:solidFill>
          <a:effectLst>
            <a:outerShdw blurRad="177800" dist="88900" dir="12600000" sx="104000" sy="104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MCAL</a:t>
            </a:r>
          </a:p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E07B46-BB7E-F3E9-CB11-B874F8F2463B}"/>
              </a:ext>
            </a:extLst>
          </p:cNvPr>
          <p:cNvSpPr/>
          <p:nvPr/>
        </p:nvSpPr>
        <p:spPr>
          <a:xfrm rot="5400000">
            <a:off x="4420897" y="5543137"/>
            <a:ext cx="880534" cy="17695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4A51A4-C11A-64BA-2F59-422F23603211}"/>
              </a:ext>
            </a:extLst>
          </p:cNvPr>
          <p:cNvSpPr/>
          <p:nvPr/>
        </p:nvSpPr>
        <p:spPr>
          <a:xfrm rot="5400000">
            <a:off x="4412940" y="6608417"/>
            <a:ext cx="880534" cy="17695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FF862D-7C39-A4F0-077E-9DB2AA32EC84}"/>
              </a:ext>
            </a:extLst>
          </p:cNvPr>
          <p:cNvSpPr/>
          <p:nvPr/>
        </p:nvSpPr>
        <p:spPr>
          <a:xfrm>
            <a:off x="7253252" y="5362625"/>
            <a:ext cx="8003148" cy="1769535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177800" dist="88900" dir="12600000" sx="104000" sy="104000" algn="t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6A1538-0ABA-554E-1ECC-9E58DB96677B}"/>
              </a:ext>
            </a:extLst>
          </p:cNvPr>
          <p:cNvSpPr txBox="1"/>
          <p:nvPr/>
        </p:nvSpPr>
        <p:spPr>
          <a:xfrm rot="16200000">
            <a:off x="2966480" y="9955223"/>
            <a:ext cx="55751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2DDE9C-C410-B4DF-9AFA-E29A43E64004}"/>
              </a:ext>
            </a:extLst>
          </p:cNvPr>
          <p:cNvSpPr txBox="1"/>
          <p:nvPr/>
        </p:nvSpPr>
        <p:spPr>
          <a:xfrm>
            <a:off x="4091262" y="6197070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BIT MATH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472409-31B2-0F88-D557-C480490E3719}"/>
              </a:ext>
            </a:extLst>
          </p:cNvPr>
          <p:cNvSpPr txBox="1"/>
          <p:nvPr/>
        </p:nvSpPr>
        <p:spPr>
          <a:xfrm>
            <a:off x="4158157" y="7262351"/>
            <a:ext cx="1369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STD TYPE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9EDB49-67AB-C8A9-8469-6771E8B29CFA}"/>
              </a:ext>
            </a:extLst>
          </p:cNvPr>
          <p:cNvSpPr/>
          <p:nvPr/>
        </p:nvSpPr>
        <p:spPr>
          <a:xfrm>
            <a:off x="14207067" y="11597690"/>
            <a:ext cx="1049333" cy="682618"/>
          </a:xfrm>
          <a:prstGeom prst="rect">
            <a:avLst/>
          </a:prstGeom>
          <a:solidFill>
            <a:srgbClr val="FC1A69"/>
          </a:solidFill>
          <a:effectLst>
            <a:outerShdw blurRad="177800" dist="88900" dir="12600000" sx="104000" sy="104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39456F-BD92-06D8-B920-F5269299CB64}"/>
              </a:ext>
            </a:extLst>
          </p:cNvPr>
          <p:cNvSpPr/>
          <p:nvPr/>
        </p:nvSpPr>
        <p:spPr>
          <a:xfrm>
            <a:off x="14240933" y="12684607"/>
            <a:ext cx="1049333" cy="682618"/>
          </a:xfrm>
          <a:prstGeom prst="rect">
            <a:avLst/>
          </a:prstGeom>
          <a:solidFill>
            <a:srgbClr val="FC1A69"/>
          </a:solidFill>
          <a:effectLst>
            <a:outerShdw blurRad="177800" dist="88900" dir="12600000" sx="104000" sy="104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4A685D-0017-D2A0-14DF-6568BEEDF0CA}"/>
              </a:ext>
            </a:extLst>
          </p:cNvPr>
          <p:cNvSpPr/>
          <p:nvPr/>
        </p:nvSpPr>
        <p:spPr>
          <a:xfrm>
            <a:off x="12818802" y="11597690"/>
            <a:ext cx="1049333" cy="682618"/>
          </a:xfrm>
          <a:prstGeom prst="rect">
            <a:avLst/>
          </a:prstGeom>
          <a:solidFill>
            <a:srgbClr val="FC1A69"/>
          </a:solidFill>
          <a:effectLst>
            <a:outerShdw blurRad="177800" dist="88900" dir="12600000" sx="104000" sy="104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3B64D1-E3F5-A526-51D4-5F9BC7CC5A31}"/>
              </a:ext>
            </a:extLst>
          </p:cNvPr>
          <p:cNvSpPr/>
          <p:nvPr/>
        </p:nvSpPr>
        <p:spPr>
          <a:xfrm>
            <a:off x="12852668" y="12684607"/>
            <a:ext cx="1049333" cy="682618"/>
          </a:xfrm>
          <a:prstGeom prst="rect">
            <a:avLst/>
          </a:prstGeom>
          <a:solidFill>
            <a:srgbClr val="FC1A69"/>
          </a:solidFill>
          <a:effectLst>
            <a:outerShdw blurRad="177800" dist="88900" dir="12600000" sx="104000" sy="104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GPIO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29C249-4948-C7AB-36F3-1F43224840A0}"/>
              </a:ext>
            </a:extLst>
          </p:cNvPr>
          <p:cNvSpPr/>
          <p:nvPr/>
        </p:nvSpPr>
        <p:spPr>
          <a:xfrm>
            <a:off x="11430272" y="11597690"/>
            <a:ext cx="1049333" cy="682618"/>
          </a:xfrm>
          <a:prstGeom prst="rect">
            <a:avLst/>
          </a:prstGeom>
          <a:solidFill>
            <a:srgbClr val="FC1A69"/>
          </a:solidFill>
          <a:effectLst>
            <a:outerShdw blurRad="177800" dist="88900" dir="12600000" sx="104000" sy="104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USART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6DE76E-0477-BA61-90B4-5A69E126F474}"/>
              </a:ext>
            </a:extLst>
          </p:cNvPr>
          <p:cNvSpPr/>
          <p:nvPr/>
        </p:nvSpPr>
        <p:spPr>
          <a:xfrm>
            <a:off x="11464138" y="12684607"/>
            <a:ext cx="1049333" cy="682618"/>
          </a:xfrm>
          <a:prstGeom prst="rect">
            <a:avLst/>
          </a:prstGeom>
          <a:solidFill>
            <a:srgbClr val="FC1A69"/>
          </a:solidFill>
          <a:effectLst>
            <a:outerShdw blurRad="177800" dist="88900" dir="12600000" sx="104000" sy="104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B2F7DD-9307-C6AE-A3D0-8ABBF5FA0757}"/>
              </a:ext>
            </a:extLst>
          </p:cNvPr>
          <p:cNvSpPr/>
          <p:nvPr/>
        </p:nvSpPr>
        <p:spPr>
          <a:xfrm>
            <a:off x="10042007" y="11597690"/>
            <a:ext cx="1049333" cy="682618"/>
          </a:xfrm>
          <a:prstGeom prst="rect">
            <a:avLst/>
          </a:prstGeom>
          <a:solidFill>
            <a:srgbClr val="FC1A69"/>
          </a:solidFill>
          <a:effectLst>
            <a:outerShdw blurRad="177800" dist="88900" dir="12600000" sx="104000" sy="104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7216D8-2944-367B-78D3-DB10F2669EDF}"/>
              </a:ext>
            </a:extLst>
          </p:cNvPr>
          <p:cNvSpPr/>
          <p:nvPr/>
        </p:nvSpPr>
        <p:spPr>
          <a:xfrm>
            <a:off x="10075873" y="12684607"/>
            <a:ext cx="1049333" cy="682618"/>
          </a:xfrm>
          <a:prstGeom prst="rect">
            <a:avLst/>
          </a:prstGeom>
          <a:solidFill>
            <a:srgbClr val="FC1A69"/>
          </a:solidFill>
          <a:effectLst>
            <a:outerShdw blurRad="177800" dist="88900" dir="12600000" sx="104000" sy="104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SYS-TICK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C700C8-8921-ABCC-68E8-87CEC4640CB6}"/>
              </a:ext>
            </a:extLst>
          </p:cNvPr>
          <p:cNvSpPr/>
          <p:nvPr/>
        </p:nvSpPr>
        <p:spPr>
          <a:xfrm>
            <a:off x="8653609" y="11597690"/>
            <a:ext cx="1049333" cy="682618"/>
          </a:xfrm>
          <a:prstGeom prst="rect">
            <a:avLst/>
          </a:prstGeom>
          <a:solidFill>
            <a:srgbClr val="FC1A69"/>
          </a:solidFill>
          <a:effectLst>
            <a:outerShdw blurRad="177800" dist="88900" dir="12600000" sx="104000" sy="104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3A96B0-94C2-ED46-081D-3396EC40D6AF}"/>
              </a:ext>
            </a:extLst>
          </p:cNvPr>
          <p:cNvSpPr/>
          <p:nvPr/>
        </p:nvSpPr>
        <p:spPr>
          <a:xfrm>
            <a:off x="8687475" y="12684607"/>
            <a:ext cx="1049333" cy="682618"/>
          </a:xfrm>
          <a:prstGeom prst="rect">
            <a:avLst/>
          </a:prstGeom>
          <a:solidFill>
            <a:srgbClr val="FC1A69"/>
          </a:solidFill>
          <a:effectLst>
            <a:outerShdw blurRad="177800" dist="88900" dir="12600000" sx="104000" sy="104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FBEC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7E8181-91EB-DCEF-84C5-0019698C765F}"/>
              </a:ext>
            </a:extLst>
          </p:cNvPr>
          <p:cNvSpPr/>
          <p:nvPr/>
        </p:nvSpPr>
        <p:spPr>
          <a:xfrm>
            <a:off x="7265344" y="11597690"/>
            <a:ext cx="1049333" cy="682618"/>
          </a:xfrm>
          <a:prstGeom prst="rect">
            <a:avLst/>
          </a:prstGeom>
          <a:solidFill>
            <a:srgbClr val="FC1A69"/>
          </a:solidFill>
          <a:effectLst>
            <a:outerShdw blurRad="177800" dist="88900" dir="12600000" sx="104000" sy="104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NVIC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24CCD6-BE20-04D9-7E74-964187D2429D}"/>
              </a:ext>
            </a:extLst>
          </p:cNvPr>
          <p:cNvSpPr/>
          <p:nvPr/>
        </p:nvSpPr>
        <p:spPr>
          <a:xfrm>
            <a:off x="7299210" y="12684607"/>
            <a:ext cx="1049333" cy="682618"/>
          </a:xfrm>
          <a:prstGeom prst="rect">
            <a:avLst/>
          </a:prstGeom>
          <a:solidFill>
            <a:srgbClr val="FC1A69"/>
          </a:solidFill>
          <a:effectLst>
            <a:outerShdw blurRad="177800" dist="88900" dir="12600000" sx="104000" sy="104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AFIO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155BEF-C9B6-9952-5E2F-CF336EB22D4D}"/>
              </a:ext>
            </a:extLst>
          </p:cNvPr>
          <p:cNvSpPr/>
          <p:nvPr/>
        </p:nvSpPr>
        <p:spPr>
          <a:xfrm>
            <a:off x="12772844" y="9534124"/>
            <a:ext cx="2434537" cy="682618"/>
          </a:xfrm>
          <a:prstGeom prst="rect">
            <a:avLst/>
          </a:prstGeom>
          <a:solidFill>
            <a:srgbClr val="0E2432"/>
          </a:solidFill>
          <a:effectLst>
            <a:outerShdw blurRad="177800" dist="88900" dir="12600000" sx="104000" sy="104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17C4E8B-8771-2B4A-7EDB-63A95D674E09}"/>
              </a:ext>
            </a:extLst>
          </p:cNvPr>
          <p:cNvSpPr/>
          <p:nvPr/>
        </p:nvSpPr>
        <p:spPr>
          <a:xfrm>
            <a:off x="12806710" y="10621041"/>
            <a:ext cx="2400671" cy="682618"/>
          </a:xfrm>
          <a:prstGeom prst="rect">
            <a:avLst/>
          </a:prstGeom>
          <a:solidFill>
            <a:srgbClr val="0E2432"/>
          </a:solidFill>
          <a:effectLst>
            <a:outerShdw blurRad="177800" dist="88900" dir="12600000" sx="104000" sy="104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C9E8A3-F224-FE19-B3CC-DFC2CEC5A911}"/>
              </a:ext>
            </a:extLst>
          </p:cNvPr>
          <p:cNvSpPr/>
          <p:nvPr/>
        </p:nvSpPr>
        <p:spPr>
          <a:xfrm>
            <a:off x="9996049" y="9534124"/>
            <a:ext cx="2434537" cy="682618"/>
          </a:xfrm>
          <a:prstGeom prst="rect">
            <a:avLst/>
          </a:prstGeom>
          <a:solidFill>
            <a:srgbClr val="0E2432"/>
          </a:solidFill>
          <a:effectLst>
            <a:outerShdw blurRad="177800" dist="88900" dir="12600000" sx="104000" sy="104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69DB77-C37B-5289-3338-215A252AD156}"/>
              </a:ext>
            </a:extLst>
          </p:cNvPr>
          <p:cNvSpPr/>
          <p:nvPr/>
        </p:nvSpPr>
        <p:spPr>
          <a:xfrm>
            <a:off x="10029915" y="10621041"/>
            <a:ext cx="2400671" cy="682618"/>
          </a:xfrm>
          <a:prstGeom prst="rect">
            <a:avLst/>
          </a:prstGeom>
          <a:solidFill>
            <a:srgbClr val="0E2432"/>
          </a:solidFill>
          <a:effectLst>
            <a:outerShdw blurRad="177800" dist="88900" dir="12600000" sx="104000" sy="104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DEDDF95-AC00-8EA4-5888-4C39B98EEAD9}"/>
              </a:ext>
            </a:extLst>
          </p:cNvPr>
          <p:cNvSpPr/>
          <p:nvPr/>
        </p:nvSpPr>
        <p:spPr>
          <a:xfrm>
            <a:off x="7219386" y="9534124"/>
            <a:ext cx="2434537" cy="682618"/>
          </a:xfrm>
          <a:prstGeom prst="rect">
            <a:avLst/>
          </a:prstGeom>
          <a:solidFill>
            <a:srgbClr val="0E2432"/>
          </a:solidFill>
          <a:effectLst>
            <a:outerShdw blurRad="177800" dist="88900" dir="12600000" sx="104000" sy="104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4C606F7-A2AE-BA3F-1AA6-AE1F8EA61CC8}"/>
              </a:ext>
            </a:extLst>
          </p:cNvPr>
          <p:cNvSpPr/>
          <p:nvPr/>
        </p:nvSpPr>
        <p:spPr>
          <a:xfrm>
            <a:off x="7253252" y="10621041"/>
            <a:ext cx="2400671" cy="682618"/>
          </a:xfrm>
          <a:prstGeom prst="rect">
            <a:avLst/>
          </a:prstGeom>
          <a:solidFill>
            <a:srgbClr val="0E2432"/>
          </a:solidFill>
          <a:effectLst>
            <a:outerShdw blurRad="177800" dist="88900" dir="12600000" sx="104000" sy="104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Motors</a:t>
            </a:r>
          </a:p>
        </p:txBody>
      </p:sp>
    </p:spTree>
    <p:extLst>
      <p:ext uri="{BB962C8B-B14F-4D97-AF65-F5344CB8AC3E}">
        <p14:creationId xmlns:p14="http://schemas.microsoft.com/office/powerpoint/2010/main" val="41668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/>
      <p:bldP spid="24" grpId="0"/>
      <p:bldP spid="25" grpId="0"/>
      <p:bldP spid="3" grpId="0" animBg="1"/>
      <p:bldP spid="11" grpId="0" animBg="1"/>
      <p:bldP spid="13" grpId="0" animBg="1"/>
      <p:bldP spid="18" grpId="0" animBg="1"/>
      <p:bldP spid="19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8" grpId="0" animBg="1"/>
      <p:bldP spid="39" grpId="0" animBg="1"/>
      <p:bldP spid="42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928D0-868B-6F97-B8B4-184222575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>
            <a:extLst>
              <a:ext uri="{FF2B5EF4-FFF2-40B4-BE49-F238E27FC236}">
                <a16:creationId xmlns:a16="http://schemas.microsoft.com/office/drawing/2014/main" id="{1200C401-BFD3-B6DC-0FA1-86D284E69C4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79375"/>
            <a:ext cx="22585363" cy="140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2746C8-5520-FEC5-EDBA-38B04205C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2464" y="-40940"/>
            <a:ext cx="3871913" cy="3995738"/>
          </a:xfrm>
          <a:prstGeom prst="rect">
            <a:avLst/>
          </a:prstGeom>
          <a:solidFill>
            <a:srgbClr val="0E24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BCA9EB-0C90-7E5B-C716-08267388E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023" y="10221662"/>
            <a:ext cx="3868738" cy="3995738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9745DD-CC8E-1556-3BE0-9F559CB99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462" y="5732383"/>
            <a:ext cx="5951437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800" b="1" i="0" u="none" strike="noStrike" cap="none" normalizeH="0" baseline="0" dirty="0">
                <a:ln>
                  <a:noFill/>
                </a:ln>
                <a:solidFill>
                  <a:srgbClr val="0E2432"/>
                </a:solidFill>
                <a:effectLst/>
                <a:latin typeface="Mont Heavy DEMO" panose="00000A00000000000000" pitchFamily="50" charset="0"/>
              </a:rPr>
              <a:t>C</a:t>
            </a:r>
            <a:r>
              <a:rPr lang="en-US" altLang="en-US" sz="8800" b="1" dirty="0">
                <a:solidFill>
                  <a:srgbClr val="0E2432"/>
                </a:solidFill>
                <a:latin typeface="Mont Heavy DEMO" panose="00000A00000000000000" pitchFamily="50" charset="0"/>
              </a:rPr>
              <a:t>loud Server</a:t>
            </a:r>
          </a:p>
        </p:txBody>
      </p:sp>
    </p:spTree>
    <p:extLst>
      <p:ext uri="{BB962C8B-B14F-4D97-AF65-F5344CB8AC3E}">
        <p14:creationId xmlns:p14="http://schemas.microsoft.com/office/powerpoint/2010/main" val="4290965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995BF-63D9-121F-0CFE-488C77FCA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966FC07-AB14-21F4-95D8-7752B9A4E8E7}"/>
              </a:ext>
            </a:extLst>
          </p:cNvPr>
          <p:cNvSpPr/>
          <p:nvPr/>
        </p:nvSpPr>
        <p:spPr>
          <a:xfrm>
            <a:off x="150139" y="10005546"/>
            <a:ext cx="5502280" cy="377562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B1579E9-4F71-39D0-4796-849D2F3EEE05}"/>
              </a:ext>
            </a:extLst>
          </p:cNvPr>
          <p:cNvSpPr/>
          <p:nvPr/>
        </p:nvSpPr>
        <p:spPr>
          <a:xfrm>
            <a:off x="134549" y="9970836"/>
            <a:ext cx="5517869" cy="742057"/>
          </a:xfrm>
          <a:prstGeom prst="roundRect">
            <a:avLst/>
          </a:prstGeom>
          <a:solidFill>
            <a:srgbClr val="0E24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OEM Website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0F0949-484C-3CC0-FEFF-E6847E8DA700}"/>
              </a:ext>
            </a:extLst>
          </p:cNvPr>
          <p:cNvSpPr/>
          <p:nvPr/>
        </p:nvSpPr>
        <p:spPr>
          <a:xfrm>
            <a:off x="252488" y="10901497"/>
            <a:ext cx="2205928" cy="2491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Express.js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EE7E91-5F59-D1A9-6558-5C3C9F6285B7}"/>
              </a:ext>
            </a:extLst>
          </p:cNvPr>
          <p:cNvSpPr/>
          <p:nvPr/>
        </p:nvSpPr>
        <p:spPr>
          <a:xfrm>
            <a:off x="252488" y="10868671"/>
            <a:ext cx="2231914" cy="454009"/>
          </a:xfrm>
          <a:prstGeom prst="roundRect">
            <a:avLst/>
          </a:prstGeom>
          <a:solidFill>
            <a:srgbClr val="FC1B6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dirty="0">
                <a:solidFill>
                  <a:srgbClr val="FFFFFF"/>
                </a:solidFill>
                <a:effectLst/>
              </a:rPr>
              <a:t>Server Side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5A32BBB-8D07-F309-3B75-7D3FBD0DFF1F}"/>
              </a:ext>
            </a:extLst>
          </p:cNvPr>
          <p:cNvSpPr/>
          <p:nvPr/>
        </p:nvSpPr>
        <p:spPr>
          <a:xfrm>
            <a:off x="3565358" y="2795001"/>
            <a:ext cx="3083352" cy="35513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B554A7-6580-D9C6-1EF4-C502FB3A020D}"/>
              </a:ext>
            </a:extLst>
          </p:cNvPr>
          <p:cNvSpPr/>
          <p:nvPr/>
        </p:nvSpPr>
        <p:spPr>
          <a:xfrm>
            <a:off x="3565358" y="2795001"/>
            <a:ext cx="3083352" cy="742057"/>
          </a:xfrm>
          <a:prstGeom prst="roundRect">
            <a:avLst/>
          </a:prstGeom>
          <a:solidFill>
            <a:srgbClr val="0E24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Server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18B856C-3CFC-4FA5-78B8-E408FE36E790}"/>
              </a:ext>
            </a:extLst>
          </p:cNvPr>
          <p:cNvSpPr/>
          <p:nvPr/>
        </p:nvSpPr>
        <p:spPr>
          <a:xfrm>
            <a:off x="3667706" y="3815808"/>
            <a:ext cx="2750726" cy="23330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Authentication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44A3CC-2538-BF17-BE2C-54EA74E94C04}"/>
              </a:ext>
            </a:extLst>
          </p:cNvPr>
          <p:cNvSpPr/>
          <p:nvPr/>
        </p:nvSpPr>
        <p:spPr>
          <a:xfrm>
            <a:off x="3667705" y="3783387"/>
            <a:ext cx="2750726" cy="454009"/>
          </a:xfrm>
          <a:prstGeom prst="roundRect">
            <a:avLst/>
          </a:prstGeom>
          <a:solidFill>
            <a:srgbClr val="FC1B6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dirty="0">
                <a:solidFill>
                  <a:srgbClr val="FFFFFF"/>
                </a:solidFill>
                <a:effectLst/>
              </a:rPr>
              <a:t>Firebase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1E676B-34AD-A0E8-7BB2-74E3E67063A3}"/>
              </a:ext>
            </a:extLst>
          </p:cNvPr>
          <p:cNvCxnSpPr>
            <a:cxnSpLocks/>
          </p:cNvCxnSpPr>
          <p:nvPr/>
        </p:nvCxnSpPr>
        <p:spPr>
          <a:xfrm flipH="1">
            <a:off x="2676447" y="6542201"/>
            <a:ext cx="1756679" cy="332342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EE27E55-BE14-00D4-0D74-18637C1A6937}"/>
              </a:ext>
            </a:extLst>
          </p:cNvPr>
          <p:cNvSpPr txBox="1"/>
          <p:nvPr/>
        </p:nvSpPr>
        <p:spPr>
          <a:xfrm rot="17847174">
            <a:off x="2993451" y="7340850"/>
            <a:ext cx="11226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41E49"/>
                </a:solidFill>
                <a:effectLst/>
                <a:latin typeface="Roboto" panose="02000000000000000000" pitchFamily="2" charset="0"/>
              </a:rPr>
              <a:t>HTTP</a:t>
            </a:r>
            <a:r>
              <a:rPr lang="en-US" b="0" i="0" dirty="0">
                <a:solidFill>
                  <a:srgbClr val="041E49"/>
                </a:solidFill>
                <a:effectLst/>
                <a:latin typeface="Roboto" panose="02000000000000000000" pitchFamily="2" charset="0"/>
              </a:rPr>
              <a:t> </a:t>
            </a:r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1A5FC64-BDDB-CFFB-A4AA-7361CD2E7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3152">
            <a:off x="3774296" y="7562491"/>
            <a:ext cx="729574" cy="85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390FD5A-90C9-345A-AA9F-E3B8DB5B1CD1}"/>
              </a:ext>
            </a:extLst>
          </p:cNvPr>
          <p:cNvSpPr/>
          <p:nvPr/>
        </p:nvSpPr>
        <p:spPr>
          <a:xfrm>
            <a:off x="2965446" y="10901497"/>
            <a:ext cx="2205928" cy="2491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HTML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CSS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JavaScript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971972-7AC6-37D6-2AD2-48F963058DA2}"/>
              </a:ext>
            </a:extLst>
          </p:cNvPr>
          <p:cNvSpPr/>
          <p:nvPr/>
        </p:nvSpPr>
        <p:spPr>
          <a:xfrm>
            <a:off x="2939460" y="10922906"/>
            <a:ext cx="2231914" cy="454009"/>
          </a:xfrm>
          <a:prstGeom prst="roundRect">
            <a:avLst/>
          </a:prstGeom>
          <a:solidFill>
            <a:srgbClr val="FC1B6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dirty="0">
                <a:solidFill>
                  <a:srgbClr val="FFFFFF"/>
                </a:solidFill>
                <a:effectLst/>
              </a:rPr>
              <a:t>Client Side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07E00A90-B26C-A324-C197-033DFD8D6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086" y="640801"/>
            <a:ext cx="857250" cy="858838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26AD78CD-6BA2-88FA-D5E2-3FC0BAF38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3548" y="-28575"/>
            <a:ext cx="2501815" cy="2280168"/>
          </a:xfrm>
          <a:prstGeom prst="rect">
            <a:avLst/>
          </a:prstGeom>
          <a:solidFill>
            <a:srgbClr val="0E24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5652EDA2-D3D1-7434-6597-A05C17D3D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120" y="729175"/>
            <a:ext cx="6966011" cy="158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0300" b="1" dirty="0">
                <a:solidFill>
                  <a:srgbClr val="0D2331"/>
                </a:solidFill>
                <a:latin typeface="Mont Heavy DEMO" panose="00000A00000000000000" pitchFamily="50" charset="0"/>
              </a:rPr>
              <a:t>Cloud Server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517B73DA-2CFE-3810-7BCC-D4155D559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336" y="2100101"/>
            <a:ext cx="7513219" cy="142875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3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92F76-93FB-C428-A177-CFE39F85D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E91CA0A1-7D66-BE3A-756E-29447BF58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086" y="640801"/>
            <a:ext cx="857250" cy="858838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C66F1F9-D713-CB85-790D-3B4A34F69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3548" y="-28575"/>
            <a:ext cx="2501815" cy="2280168"/>
          </a:xfrm>
          <a:prstGeom prst="rect">
            <a:avLst/>
          </a:prstGeom>
          <a:solidFill>
            <a:srgbClr val="0E24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1EA6FB0F-80C1-4284-4BFE-7014406E2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03" y="531252"/>
            <a:ext cx="10523523" cy="158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0300" b="1" dirty="0">
                <a:solidFill>
                  <a:srgbClr val="0D2331"/>
                </a:solidFill>
                <a:latin typeface="Mont Heavy DEMO" panose="00000A00000000000000" pitchFamily="50" charset="0"/>
              </a:rPr>
              <a:t>FIREBASE SERVICES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C3E2D32-C636-B2AF-FD34-4023DD82A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802" y="2116301"/>
            <a:ext cx="7513219" cy="142875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2198B-F188-CCEA-B977-EA1F64C122BA}"/>
              </a:ext>
            </a:extLst>
          </p:cNvPr>
          <p:cNvSpPr txBox="1"/>
          <p:nvPr/>
        </p:nvSpPr>
        <p:spPr>
          <a:xfrm>
            <a:off x="3602459" y="4056950"/>
            <a:ext cx="73748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Firebase is a Google-backend Web app development based on the backend as a service system.</a:t>
            </a:r>
            <a:endParaRPr lang="en-US" sz="3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73054661-CD3F-B11E-CFC5-DE02761D1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9968" y="4675717"/>
            <a:ext cx="4312936" cy="482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FEB694-C499-C779-5710-DD535FB0E7CA}"/>
              </a:ext>
            </a:extLst>
          </p:cNvPr>
          <p:cNvSpPr txBox="1"/>
          <p:nvPr/>
        </p:nvSpPr>
        <p:spPr>
          <a:xfrm>
            <a:off x="3602459" y="8077200"/>
            <a:ext cx="73748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the ability to manage data in real-time and provides an enhanced app-usage experience to the users.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interested in firebase database and firebase authentication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09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4395</TotalTime>
  <Words>672</Words>
  <Application>Microsoft Office PowerPoint</Application>
  <PresentationFormat>Custom</PresentationFormat>
  <Paragraphs>242</Paragraphs>
  <Slides>19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Algerian</vt:lpstr>
      <vt:lpstr>Arial</vt:lpstr>
      <vt:lpstr>Calibri</vt:lpstr>
      <vt:lpstr>Calibri Light</vt:lpstr>
      <vt:lpstr>Copperplate Gothic Bold</vt:lpstr>
      <vt:lpstr>Google Sans</vt:lpstr>
      <vt:lpstr>Mont Heavy DEMO</vt:lpstr>
      <vt:lpstr>Montserrat</vt:lpstr>
      <vt:lpstr>Myriad Pro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Abdelrahman Hossam</dc:creator>
  <cp:lastModifiedBy>saif soltan</cp:lastModifiedBy>
  <cp:revision>149</cp:revision>
  <dcterms:created xsi:type="dcterms:W3CDTF">2021-04-02T00:05:13Z</dcterms:created>
  <dcterms:modified xsi:type="dcterms:W3CDTF">2024-02-24T18:46:04Z</dcterms:modified>
</cp:coreProperties>
</file>