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6" r:id="rId2"/>
    <p:sldId id="417" r:id="rId3"/>
    <p:sldId id="418" r:id="rId4"/>
    <p:sldId id="377" r:id="rId5"/>
    <p:sldId id="382" r:id="rId6"/>
    <p:sldId id="383" r:id="rId7"/>
    <p:sldId id="384" r:id="rId8"/>
    <p:sldId id="386" r:id="rId9"/>
    <p:sldId id="387" r:id="rId10"/>
  </p:sldIdLst>
  <p:sldSz cx="22585363" cy="1417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08" userDrawn="1">
          <p15:clr>
            <a:srgbClr val="A4A3A4"/>
          </p15:clr>
        </p15:guide>
        <p15:guide id="3" orient="horz" pos="6240" userDrawn="1">
          <p15:clr>
            <a:srgbClr val="A4A3A4"/>
          </p15:clr>
        </p15:guide>
        <p15:guide id="4" pos="9850" userDrawn="1">
          <p15:clr>
            <a:srgbClr val="A4A3A4"/>
          </p15:clr>
        </p15:guide>
        <p15:guide id="5" pos="2290" userDrawn="1">
          <p15:clr>
            <a:srgbClr val="A4A3A4"/>
          </p15:clr>
        </p15:guide>
        <p15:guide id="6" pos="12490" userDrawn="1">
          <p15:clr>
            <a:srgbClr val="A4A3A4"/>
          </p15:clr>
        </p15:guide>
        <p15:guide id="7" orient="horz" pos="3048" userDrawn="1">
          <p15:clr>
            <a:srgbClr val="A4A3A4"/>
          </p15:clr>
        </p15:guide>
        <p15:guide id="8" orient="horz" pos="5904" userDrawn="1">
          <p15:clr>
            <a:srgbClr val="A4A3A4"/>
          </p15:clr>
        </p15:guide>
        <p15:guide id="9" orient="horz" pos="4564" userDrawn="1">
          <p15:clr>
            <a:srgbClr val="A4A3A4"/>
          </p15:clr>
        </p15:guide>
        <p15:guide id="10" pos="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432"/>
    <a:srgbClr val="FC1B69"/>
    <a:srgbClr val="2E75B6"/>
    <a:srgbClr val="C55A11"/>
    <a:srgbClr val="548235"/>
    <a:srgbClr val="FC1A69"/>
    <a:srgbClr val="4472C4"/>
    <a:srgbClr val="FFFFFF"/>
    <a:srgbClr val="0F2332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2" y="108"/>
      </p:cViewPr>
      <p:guideLst>
        <p:guide orient="horz" pos="7608"/>
        <p:guide orient="horz" pos="6240"/>
        <p:guide pos="9850"/>
        <p:guide pos="2290"/>
        <p:guide pos="12490"/>
        <p:guide orient="horz" pos="3048"/>
        <p:guide orient="horz" pos="5904"/>
        <p:guide orient="horz" pos="4564"/>
        <p:guide pos="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A84F4-D158-4F4B-ABE8-1D2366F03418}" type="datetimeFigureOut">
              <a:rPr lang="en-EG" smtClean="0"/>
              <a:t>02/25/2024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1143000"/>
            <a:ext cx="4918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7B38-9EE5-4A40-BE7A-598478B082B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5427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A9025-1C7E-6165-6086-C2D2FB70D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D763C-E1AC-E879-CA8A-39A542F66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F3241-B684-D73F-FD68-6A31195B7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14D8-AD1C-E114-2ADE-5B10FE212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7B38-9EE5-4A40-BE7A-598478B082BF}" type="slidenum">
              <a:rPr lang="en-EG" smtClean="0"/>
              <a:t>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0286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3171" y="2319550"/>
            <a:ext cx="16939022" cy="4934373"/>
          </a:xfrm>
        </p:spPr>
        <p:txBody>
          <a:bodyPr anchor="b"/>
          <a:lstStyle>
            <a:lvl1pPr algn="ctr">
              <a:defRPr sz="1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3171" y="7444212"/>
            <a:ext cx="16939022" cy="3421908"/>
          </a:xfrm>
        </p:spPr>
        <p:txBody>
          <a:bodyPr/>
          <a:lstStyle>
            <a:lvl1pPr marL="0" indent="0" algn="ctr">
              <a:buNone/>
              <a:defRPr sz="4446"/>
            </a:lvl1pPr>
            <a:lvl2pPr marL="846963" indent="0" algn="ctr">
              <a:buNone/>
              <a:defRPr sz="3705"/>
            </a:lvl2pPr>
            <a:lvl3pPr marL="1693926" indent="0" algn="ctr">
              <a:buNone/>
              <a:defRPr sz="3335"/>
            </a:lvl3pPr>
            <a:lvl4pPr marL="2540889" indent="0" algn="ctr">
              <a:buNone/>
              <a:defRPr sz="2964"/>
            </a:lvl4pPr>
            <a:lvl5pPr marL="3387852" indent="0" algn="ctr">
              <a:buNone/>
              <a:defRPr sz="2964"/>
            </a:lvl5pPr>
            <a:lvl6pPr marL="4234815" indent="0" algn="ctr">
              <a:buNone/>
              <a:defRPr sz="2964"/>
            </a:lvl6pPr>
            <a:lvl7pPr marL="5081778" indent="0" algn="ctr">
              <a:buNone/>
              <a:defRPr sz="2964"/>
            </a:lvl7pPr>
            <a:lvl8pPr marL="5928741" indent="0" algn="ctr">
              <a:buNone/>
              <a:defRPr sz="2964"/>
            </a:lvl8pPr>
            <a:lvl9pPr marL="6775704" indent="0" algn="ctr">
              <a:buNone/>
              <a:defRPr sz="29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162650" y="754592"/>
            <a:ext cx="4869969" cy="12011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2744" y="754592"/>
            <a:ext cx="14327590" cy="120111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980" y="3533460"/>
            <a:ext cx="19479876" cy="5895656"/>
          </a:xfrm>
        </p:spPr>
        <p:txBody>
          <a:bodyPr anchor="b"/>
          <a:lstStyle>
            <a:lvl1pPr>
              <a:defRPr sz="1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980" y="9484891"/>
            <a:ext cx="19479876" cy="3100386"/>
          </a:xfrm>
        </p:spPr>
        <p:txBody>
          <a:bodyPr/>
          <a:lstStyle>
            <a:lvl1pPr marL="0" indent="0">
              <a:buNone/>
              <a:defRPr sz="4446">
                <a:solidFill>
                  <a:schemeClr val="tx1">
                    <a:tint val="75000"/>
                  </a:schemeClr>
                </a:solidFill>
              </a:defRPr>
            </a:lvl1pPr>
            <a:lvl2pPr marL="846963" indent="0">
              <a:buNone/>
              <a:defRPr sz="3705">
                <a:solidFill>
                  <a:schemeClr val="tx1">
                    <a:tint val="75000"/>
                  </a:schemeClr>
                </a:solidFill>
              </a:defRPr>
            </a:lvl2pPr>
            <a:lvl3pPr marL="1693926" indent="0">
              <a:buNone/>
              <a:defRPr sz="3335">
                <a:solidFill>
                  <a:schemeClr val="tx1">
                    <a:tint val="75000"/>
                  </a:schemeClr>
                </a:solidFill>
              </a:defRPr>
            </a:lvl3pPr>
            <a:lvl4pPr marL="2540889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4pPr>
            <a:lvl5pPr marL="3387852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5pPr>
            <a:lvl6pPr marL="4234815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6pPr>
            <a:lvl7pPr marL="5081778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7pPr>
            <a:lvl8pPr marL="5928741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8pPr>
            <a:lvl9pPr marL="6775704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744" y="3772958"/>
            <a:ext cx="9598779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3840" y="3772958"/>
            <a:ext cx="9598779" cy="89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85" y="754593"/>
            <a:ext cx="19479876" cy="2739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687" y="3474404"/>
            <a:ext cx="9554666" cy="1702751"/>
          </a:xfrm>
        </p:spPr>
        <p:txBody>
          <a:bodyPr anchor="b"/>
          <a:lstStyle>
            <a:lvl1pPr marL="0" indent="0">
              <a:buNone/>
              <a:defRPr sz="4446" b="1"/>
            </a:lvl1pPr>
            <a:lvl2pPr marL="846963" indent="0">
              <a:buNone/>
              <a:defRPr sz="3705" b="1"/>
            </a:lvl2pPr>
            <a:lvl3pPr marL="1693926" indent="0">
              <a:buNone/>
              <a:defRPr sz="3335" b="1"/>
            </a:lvl3pPr>
            <a:lvl4pPr marL="2540889" indent="0">
              <a:buNone/>
              <a:defRPr sz="2964" b="1"/>
            </a:lvl4pPr>
            <a:lvl5pPr marL="3387852" indent="0">
              <a:buNone/>
              <a:defRPr sz="2964" b="1"/>
            </a:lvl5pPr>
            <a:lvl6pPr marL="4234815" indent="0">
              <a:buNone/>
              <a:defRPr sz="2964" b="1"/>
            </a:lvl6pPr>
            <a:lvl7pPr marL="5081778" indent="0">
              <a:buNone/>
              <a:defRPr sz="2964" b="1"/>
            </a:lvl7pPr>
            <a:lvl8pPr marL="5928741" indent="0">
              <a:buNone/>
              <a:defRPr sz="2964" b="1"/>
            </a:lvl8pPr>
            <a:lvl9pPr marL="6775704" indent="0">
              <a:buNone/>
              <a:defRPr sz="29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687" y="5177155"/>
            <a:ext cx="9554666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33840" y="3474404"/>
            <a:ext cx="9601721" cy="1702751"/>
          </a:xfrm>
        </p:spPr>
        <p:txBody>
          <a:bodyPr anchor="b"/>
          <a:lstStyle>
            <a:lvl1pPr marL="0" indent="0">
              <a:buNone/>
              <a:defRPr sz="4446" b="1"/>
            </a:lvl1pPr>
            <a:lvl2pPr marL="846963" indent="0">
              <a:buNone/>
              <a:defRPr sz="3705" b="1"/>
            </a:lvl2pPr>
            <a:lvl3pPr marL="1693926" indent="0">
              <a:buNone/>
              <a:defRPr sz="3335" b="1"/>
            </a:lvl3pPr>
            <a:lvl4pPr marL="2540889" indent="0">
              <a:buNone/>
              <a:defRPr sz="2964" b="1"/>
            </a:lvl4pPr>
            <a:lvl5pPr marL="3387852" indent="0">
              <a:buNone/>
              <a:defRPr sz="2964" b="1"/>
            </a:lvl5pPr>
            <a:lvl6pPr marL="4234815" indent="0">
              <a:buNone/>
              <a:defRPr sz="2964" b="1"/>
            </a:lvl6pPr>
            <a:lvl7pPr marL="5081778" indent="0">
              <a:buNone/>
              <a:defRPr sz="2964" b="1"/>
            </a:lvl7pPr>
            <a:lvl8pPr marL="5928741" indent="0">
              <a:buNone/>
              <a:defRPr sz="2964" b="1"/>
            </a:lvl8pPr>
            <a:lvl9pPr marL="6775704" indent="0">
              <a:buNone/>
              <a:defRPr sz="29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33840" y="5177155"/>
            <a:ext cx="9601721" cy="7614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86" y="944880"/>
            <a:ext cx="7284367" cy="3307080"/>
          </a:xfrm>
        </p:spPr>
        <p:txBody>
          <a:bodyPr anchor="b"/>
          <a:lstStyle>
            <a:lvl1pPr>
              <a:defRPr sz="5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721" y="2040680"/>
            <a:ext cx="11433840" cy="10072158"/>
          </a:xfrm>
        </p:spPr>
        <p:txBody>
          <a:bodyPr/>
          <a:lstStyle>
            <a:lvl1pPr>
              <a:defRPr sz="5928"/>
            </a:lvl1pPr>
            <a:lvl2pPr>
              <a:defRPr sz="5187"/>
            </a:lvl2pPr>
            <a:lvl3pPr>
              <a:defRPr sz="4446"/>
            </a:lvl3pPr>
            <a:lvl4pPr>
              <a:defRPr sz="3705"/>
            </a:lvl4pPr>
            <a:lvl5pPr>
              <a:defRPr sz="3705"/>
            </a:lvl5pPr>
            <a:lvl6pPr>
              <a:defRPr sz="3705"/>
            </a:lvl6pPr>
            <a:lvl7pPr>
              <a:defRPr sz="3705"/>
            </a:lvl7pPr>
            <a:lvl8pPr>
              <a:defRPr sz="3705"/>
            </a:lvl8pPr>
            <a:lvl9pPr>
              <a:defRPr sz="37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5686" y="4251960"/>
            <a:ext cx="7284367" cy="7877282"/>
          </a:xfrm>
        </p:spPr>
        <p:txBody>
          <a:bodyPr/>
          <a:lstStyle>
            <a:lvl1pPr marL="0" indent="0">
              <a:buNone/>
              <a:defRPr sz="2964"/>
            </a:lvl1pPr>
            <a:lvl2pPr marL="846963" indent="0">
              <a:buNone/>
              <a:defRPr sz="2594"/>
            </a:lvl2pPr>
            <a:lvl3pPr marL="1693926" indent="0">
              <a:buNone/>
              <a:defRPr sz="2223"/>
            </a:lvl3pPr>
            <a:lvl4pPr marL="2540889" indent="0">
              <a:buNone/>
              <a:defRPr sz="1852"/>
            </a:lvl4pPr>
            <a:lvl5pPr marL="3387852" indent="0">
              <a:buNone/>
              <a:defRPr sz="1852"/>
            </a:lvl5pPr>
            <a:lvl6pPr marL="4234815" indent="0">
              <a:buNone/>
              <a:defRPr sz="1852"/>
            </a:lvl6pPr>
            <a:lvl7pPr marL="5081778" indent="0">
              <a:buNone/>
              <a:defRPr sz="1852"/>
            </a:lvl7pPr>
            <a:lvl8pPr marL="5928741" indent="0">
              <a:buNone/>
              <a:defRPr sz="1852"/>
            </a:lvl8pPr>
            <a:lvl9pPr marL="6775704" indent="0">
              <a:buNone/>
              <a:defRPr sz="1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86" y="944880"/>
            <a:ext cx="7284367" cy="3307080"/>
          </a:xfrm>
        </p:spPr>
        <p:txBody>
          <a:bodyPr anchor="b"/>
          <a:lstStyle>
            <a:lvl1pPr>
              <a:defRPr sz="5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721" y="2040680"/>
            <a:ext cx="11433840" cy="10072158"/>
          </a:xfrm>
        </p:spPr>
        <p:txBody>
          <a:bodyPr anchor="t"/>
          <a:lstStyle>
            <a:lvl1pPr marL="0" indent="0">
              <a:buNone/>
              <a:defRPr sz="5928"/>
            </a:lvl1pPr>
            <a:lvl2pPr marL="846963" indent="0">
              <a:buNone/>
              <a:defRPr sz="5187"/>
            </a:lvl2pPr>
            <a:lvl3pPr marL="1693926" indent="0">
              <a:buNone/>
              <a:defRPr sz="4446"/>
            </a:lvl3pPr>
            <a:lvl4pPr marL="2540889" indent="0">
              <a:buNone/>
              <a:defRPr sz="3705"/>
            </a:lvl4pPr>
            <a:lvl5pPr marL="3387852" indent="0">
              <a:buNone/>
              <a:defRPr sz="3705"/>
            </a:lvl5pPr>
            <a:lvl6pPr marL="4234815" indent="0">
              <a:buNone/>
              <a:defRPr sz="3705"/>
            </a:lvl6pPr>
            <a:lvl7pPr marL="5081778" indent="0">
              <a:buNone/>
              <a:defRPr sz="3705"/>
            </a:lvl7pPr>
            <a:lvl8pPr marL="5928741" indent="0">
              <a:buNone/>
              <a:defRPr sz="3705"/>
            </a:lvl8pPr>
            <a:lvl9pPr marL="6775704" indent="0">
              <a:buNone/>
              <a:defRPr sz="37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5686" y="4251960"/>
            <a:ext cx="7284367" cy="7877282"/>
          </a:xfrm>
        </p:spPr>
        <p:txBody>
          <a:bodyPr/>
          <a:lstStyle>
            <a:lvl1pPr marL="0" indent="0">
              <a:buNone/>
              <a:defRPr sz="2964"/>
            </a:lvl1pPr>
            <a:lvl2pPr marL="846963" indent="0">
              <a:buNone/>
              <a:defRPr sz="2594"/>
            </a:lvl2pPr>
            <a:lvl3pPr marL="1693926" indent="0">
              <a:buNone/>
              <a:defRPr sz="2223"/>
            </a:lvl3pPr>
            <a:lvl4pPr marL="2540889" indent="0">
              <a:buNone/>
              <a:defRPr sz="1852"/>
            </a:lvl4pPr>
            <a:lvl5pPr marL="3387852" indent="0">
              <a:buNone/>
              <a:defRPr sz="1852"/>
            </a:lvl5pPr>
            <a:lvl6pPr marL="4234815" indent="0">
              <a:buNone/>
              <a:defRPr sz="1852"/>
            </a:lvl6pPr>
            <a:lvl7pPr marL="5081778" indent="0">
              <a:buNone/>
              <a:defRPr sz="1852"/>
            </a:lvl7pPr>
            <a:lvl8pPr marL="5928741" indent="0">
              <a:buNone/>
              <a:defRPr sz="1852"/>
            </a:lvl8pPr>
            <a:lvl9pPr marL="6775704" indent="0">
              <a:buNone/>
              <a:defRPr sz="1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2744" y="754593"/>
            <a:ext cx="19479876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44" y="3772958"/>
            <a:ext cx="19479876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2744" y="13136458"/>
            <a:ext cx="5081707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1402" y="13136458"/>
            <a:ext cx="76225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50912" y="13136458"/>
            <a:ext cx="5081707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93926" rtl="0" eaLnBrk="1" latinLnBrk="0" hangingPunct="1">
        <a:lnSpc>
          <a:spcPct val="90000"/>
        </a:lnSpc>
        <a:spcBef>
          <a:spcPct val="0"/>
        </a:spcBef>
        <a:buNone/>
        <a:defRPr sz="81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482" indent="-423482" algn="l" defTabSz="1693926" rtl="0" eaLnBrk="1" latinLnBrk="0" hangingPunct="1">
        <a:lnSpc>
          <a:spcPct val="90000"/>
        </a:lnSpc>
        <a:spcBef>
          <a:spcPts val="1852"/>
        </a:spcBef>
        <a:buFont typeface="Arial" panose="020B0604020202020204" pitchFamily="34" charset="0"/>
        <a:buChar char="•"/>
        <a:defRPr sz="5187" kern="1200">
          <a:solidFill>
            <a:schemeClr val="tx1"/>
          </a:solidFill>
          <a:latin typeface="+mn-lt"/>
          <a:ea typeface="+mn-ea"/>
          <a:cs typeface="+mn-cs"/>
        </a:defRPr>
      </a:lvl1pPr>
      <a:lvl2pPr marL="1270445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4446" kern="1200">
          <a:solidFill>
            <a:schemeClr val="tx1"/>
          </a:solidFill>
          <a:latin typeface="+mn-lt"/>
          <a:ea typeface="+mn-ea"/>
          <a:cs typeface="+mn-cs"/>
        </a:defRPr>
      </a:lvl2pPr>
      <a:lvl3pPr marL="2117408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705" kern="1200">
          <a:solidFill>
            <a:schemeClr val="tx1"/>
          </a:solidFill>
          <a:latin typeface="+mn-lt"/>
          <a:ea typeface="+mn-ea"/>
          <a:cs typeface="+mn-cs"/>
        </a:defRPr>
      </a:lvl3pPr>
      <a:lvl4pPr marL="2964371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4pPr>
      <a:lvl5pPr marL="3811334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5pPr>
      <a:lvl6pPr marL="4658297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6pPr>
      <a:lvl7pPr marL="5505260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7pPr>
      <a:lvl8pPr marL="6352223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8pPr>
      <a:lvl9pPr marL="7199186" indent="-423482" algn="l" defTabSz="169392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1pPr>
      <a:lvl2pPr marL="846963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2pPr>
      <a:lvl3pPr marL="1693926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3pPr>
      <a:lvl4pPr marL="2540889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4pPr>
      <a:lvl5pPr marL="3387852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5pPr>
      <a:lvl6pPr marL="4234815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6pPr>
      <a:lvl7pPr marL="5081778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7pPr>
      <a:lvl8pPr marL="5928741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8pPr>
      <a:lvl9pPr marL="6775704" algn="l" defTabSz="1693926" rtl="0" eaLnBrk="1" latinLnBrk="0" hangingPunct="1">
        <a:defRPr sz="3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6477-6D2E-D1D3-6379-6ECA560B6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D84872CC-605C-05E9-9DBD-B669F03CE2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31750"/>
            <a:ext cx="22585363" cy="141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C6702-DB32-6990-1040-36FFFF17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88538" cy="14173200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BE030-122C-0E7E-AF0C-A937B0D6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340" y="7757656"/>
            <a:ext cx="5314682" cy="27622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B8317F6-7F88-C908-4C6A-9374E914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42" y="6239058"/>
            <a:ext cx="11506078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3-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 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System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 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Architecture</a:t>
            </a:r>
            <a:r>
              <a:rPr kumimoji="0" lang="en-US" altLang="en-US" sz="7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2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255B3-B0F4-76F1-1EFC-5E629045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65183-DB60-E06B-BB01-464962B4D6D6}"/>
              </a:ext>
            </a:extLst>
          </p:cNvPr>
          <p:cNvSpPr/>
          <p:nvPr/>
        </p:nvSpPr>
        <p:spPr>
          <a:xfrm>
            <a:off x="150139" y="10005546"/>
            <a:ext cx="5502280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33ECF3-C3F9-70AD-8E87-14A80E8CF847}"/>
              </a:ext>
            </a:extLst>
          </p:cNvPr>
          <p:cNvSpPr/>
          <p:nvPr/>
        </p:nvSpPr>
        <p:spPr>
          <a:xfrm>
            <a:off x="134549" y="9970836"/>
            <a:ext cx="5517869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OEM Website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63D016-3AED-B963-7220-BCF52A68C770}"/>
              </a:ext>
            </a:extLst>
          </p:cNvPr>
          <p:cNvSpPr/>
          <p:nvPr/>
        </p:nvSpPr>
        <p:spPr>
          <a:xfrm>
            <a:off x="2939461" y="10968912"/>
            <a:ext cx="2333512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Security 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Cipher File and Digest in Firebase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93F6EC-CA57-B5A7-C067-DD589B3B4AE7}"/>
              </a:ext>
            </a:extLst>
          </p:cNvPr>
          <p:cNvSpPr/>
          <p:nvPr/>
        </p:nvSpPr>
        <p:spPr>
          <a:xfrm>
            <a:off x="2939461" y="10936086"/>
            <a:ext cx="2333512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Server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B0109F-44F1-3F20-1501-A45145912A2F}"/>
              </a:ext>
            </a:extLst>
          </p:cNvPr>
          <p:cNvSpPr/>
          <p:nvPr/>
        </p:nvSpPr>
        <p:spPr>
          <a:xfrm>
            <a:off x="3220410" y="2074481"/>
            <a:ext cx="3270366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F348107-6623-B0A8-706D-C46085A88BD9}"/>
              </a:ext>
            </a:extLst>
          </p:cNvPr>
          <p:cNvSpPr/>
          <p:nvPr/>
        </p:nvSpPr>
        <p:spPr>
          <a:xfrm>
            <a:off x="3220410" y="2074481"/>
            <a:ext cx="3270366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D8FDE3C-BA0A-6632-6CDB-0F4D5B3F64BB}"/>
              </a:ext>
            </a:extLst>
          </p:cNvPr>
          <p:cNvSpPr/>
          <p:nvPr/>
        </p:nvSpPr>
        <p:spPr>
          <a:xfrm>
            <a:off x="3322757" y="3095288"/>
            <a:ext cx="2973521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Telematic Unit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DEB3A-0400-59AE-E67A-146EF2FB46B5}"/>
              </a:ext>
            </a:extLst>
          </p:cNvPr>
          <p:cNvSpPr/>
          <p:nvPr/>
        </p:nvSpPr>
        <p:spPr>
          <a:xfrm>
            <a:off x="3322756" y="3062867"/>
            <a:ext cx="2973521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Firebase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07018C1-7BE3-5C71-F59F-B325EFEEBE02}"/>
              </a:ext>
            </a:extLst>
          </p:cNvPr>
          <p:cNvSpPr/>
          <p:nvPr/>
        </p:nvSpPr>
        <p:spPr>
          <a:xfrm>
            <a:off x="5957944" y="6778046"/>
            <a:ext cx="3083352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C553870-E35C-653D-719C-921C5FA6987D}"/>
              </a:ext>
            </a:extLst>
          </p:cNvPr>
          <p:cNvSpPr/>
          <p:nvPr/>
        </p:nvSpPr>
        <p:spPr>
          <a:xfrm>
            <a:off x="5957944" y="6778046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Telematic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9F6932A-C500-A919-102F-E9347AFFD725}"/>
              </a:ext>
            </a:extLst>
          </p:cNvPr>
          <p:cNvSpPr/>
          <p:nvPr/>
        </p:nvSpPr>
        <p:spPr>
          <a:xfrm>
            <a:off x="6056123" y="7842248"/>
            <a:ext cx="2780629" cy="26411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Security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User Reply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2781453-C9A2-85CD-5CC0-F2B161EAE5E7}"/>
              </a:ext>
            </a:extLst>
          </p:cNvPr>
          <p:cNvSpPr/>
          <p:nvPr/>
        </p:nvSpPr>
        <p:spPr>
          <a:xfrm>
            <a:off x="6057190" y="7811974"/>
            <a:ext cx="2835713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B576B9-F4A2-9BB9-DAC3-ACB32B9D2C54}"/>
              </a:ext>
            </a:extLst>
          </p:cNvPr>
          <p:cNvSpPr/>
          <p:nvPr/>
        </p:nvSpPr>
        <p:spPr>
          <a:xfrm>
            <a:off x="10102567" y="6778046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014F7D8-38BD-5FAD-03C9-3019BC5DA745}"/>
              </a:ext>
            </a:extLst>
          </p:cNvPr>
          <p:cNvSpPr/>
          <p:nvPr/>
        </p:nvSpPr>
        <p:spPr>
          <a:xfrm>
            <a:off x="10102567" y="6778046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Gateway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2F2F3B-C4F8-ACC7-44C7-64C6E8D3BF03}"/>
              </a:ext>
            </a:extLst>
          </p:cNvPr>
          <p:cNvSpPr/>
          <p:nvPr/>
        </p:nvSpPr>
        <p:spPr>
          <a:xfrm>
            <a:off x="10204915" y="7798853"/>
            <a:ext cx="2743938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Safe Mode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to Correct Target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FD5823F-A09D-BADE-AB2D-7D93B433B3E5}"/>
              </a:ext>
            </a:extLst>
          </p:cNvPr>
          <p:cNvSpPr/>
          <p:nvPr/>
        </p:nvSpPr>
        <p:spPr>
          <a:xfrm>
            <a:off x="10204914" y="7766432"/>
            <a:ext cx="2743938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tm32f103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3227AE-ABE1-E021-0B33-084D11B956FF}"/>
              </a:ext>
            </a:extLst>
          </p:cNvPr>
          <p:cNvSpPr/>
          <p:nvPr/>
        </p:nvSpPr>
        <p:spPr>
          <a:xfrm>
            <a:off x="19364953" y="3677988"/>
            <a:ext cx="3083352" cy="66513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4725D4F-2E87-1EEF-AD8F-1C0B57A37380}"/>
              </a:ext>
            </a:extLst>
          </p:cNvPr>
          <p:cNvSpPr/>
          <p:nvPr/>
        </p:nvSpPr>
        <p:spPr>
          <a:xfrm>
            <a:off x="19364953" y="3677988"/>
            <a:ext cx="3083352" cy="776233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F32C6F4-E5C0-CE6F-73EB-A9705354D0C2}"/>
              </a:ext>
            </a:extLst>
          </p:cNvPr>
          <p:cNvSpPr/>
          <p:nvPr/>
        </p:nvSpPr>
        <p:spPr>
          <a:xfrm>
            <a:off x="19661739" y="4714981"/>
            <a:ext cx="2642218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Message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2C91F60-784D-38FD-EF83-D0C54F938898}"/>
              </a:ext>
            </a:extLst>
          </p:cNvPr>
          <p:cNvSpPr/>
          <p:nvPr/>
        </p:nvSpPr>
        <p:spPr>
          <a:xfrm>
            <a:off x="19661739" y="4711011"/>
            <a:ext cx="2642218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FFFFFF"/>
                </a:solidFill>
                <a:effectLst/>
              </a:rPr>
              <a:t>Touch Screen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8095E8E-69CC-48B8-9CF4-D7ECE993CAEA}"/>
              </a:ext>
            </a:extLst>
          </p:cNvPr>
          <p:cNvSpPr/>
          <p:nvPr/>
        </p:nvSpPr>
        <p:spPr>
          <a:xfrm>
            <a:off x="13716000" y="10765196"/>
            <a:ext cx="2540000" cy="3163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58A53E-F867-1D95-E73F-124B098EB396}"/>
              </a:ext>
            </a:extLst>
          </p:cNvPr>
          <p:cNvSpPr/>
          <p:nvPr/>
        </p:nvSpPr>
        <p:spPr>
          <a:xfrm>
            <a:off x="13716000" y="10765196"/>
            <a:ext cx="2540000" cy="69228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ECU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296E348-7B6B-63C2-A3C9-C1FB6D489CC5}"/>
              </a:ext>
            </a:extLst>
          </p:cNvPr>
          <p:cNvSpPr/>
          <p:nvPr/>
        </p:nvSpPr>
        <p:spPr>
          <a:xfrm>
            <a:off x="13817599" y="11786003"/>
            <a:ext cx="2252134" cy="18138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Using Bootloader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C73F52-0E8C-A04B-7D08-4BB85553969B}"/>
              </a:ext>
            </a:extLst>
          </p:cNvPr>
          <p:cNvSpPr/>
          <p:nvPr/>
        </p:nvSpPr>
        <p:spPr>
          <a:xfrm>
            <a:off x="13817598" y="11786002"/>
            <a:ext cx="2252135" cy="37845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Stm32f103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C5E2D06-C918-51B6-663C-AAE924F43C99}"/>
              </a:ext>
            </a:extLst>
          </p:cNvPr>
          <p:cNvCxnSpPr>
            <a:cxnSpLocks/>
          </p:cNvCxnSpPr>
          <p:nvPr/>
        </p:nvCxnSpPr>
        <p:spPr>
          <a:xfrm>
            <a:off x="13185919" y="7958666"/>
            <a:ext cx="617903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47AAF8-CBA5-C866-EF6A-A9877C29CFC8}"/>
              </a:ext>
            </a:extLst>
          </p:cNvPr>
          <p:cNvCxnSpPr>
            <a:cxnSpLocks/>
          </p:cNvCxnSpPr>
          <p:nvPr/>
        </p:nvCxnSpPr>
        <p:spPr>
          <a:xfrm>
            <a:off x="13185919" y="8754533"/>
            <a:ext cx="617903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1E9353-44E1-641C-8BE0-8EEBFFF10327}"/>
              </a:ext>
            </a:extLst>
          </p:cNvPr>
          <p:cNvCxnSpPr>
            <a:cxnSpLocks/>
          </p:cNvCxnSpPr>
          <p:nvPr/>
        </p:nvCxnSpPr>
        <p:spPr>
          <a:xfrm>
            <a:off x="15045267" y="8890000"/>
            <a:ext cx="0" cy="18751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730EFD-C27C-7AAD-FD6E-6C4838AEC09C}"/>
              </a:ext>
            </a:extLst>
          </p:cNvPr>
          <p:cNvCxnSpPr>
            <a:cxnSpLocks/>
          </p:cNvCxnSpPr>
          <p:nvPr/>
        </p:nvCxnSpPr>
        <p:spPr>
          <a:xfrm>
            <a:off x="15282334" y="8094133"/>
            <a:ext cx="0" cy="26710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DC18B0-5708-7199-2602-4D8DF2A82B9E}"/>
              </a:ext>
            </a:extLst>
          </p:cNvPr>
          <p:cNvCxnSpPr>
            <a:cxnSpLocks/>
          </p:cNvCxnSpPr>
          <p:nvPr/>
        </p:nvCxnSpPr>
        <p:spPr>
          <a:xfrm>
            <a:off x="17415934" y="8890000"/>
            <a:ext cx="0" cy="18751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2C08EC4-5093-A9AD-E560-B5F94251D285}"/>
              </a:ext>
            </a:extLst>
          </p:cNvPr>
          <p:cNvCxnSpPr>
            <a:cxnSpLocks/>
          </p:cNvCxnSpPr>
          <p:nvPr/>
        </p:nvCxnSpPr>
        <p:spPr>
          <a:xfrm>
            <a:off x="17636067" y="8094133"/>
            <a:ext cx="0" cy="26710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78AA569-F303-E96E-D7B2-F92E0226FE20}"/>
              </a:ext>
            </a:extLst>
          </p:cNvPr>
          <p:cNvCxnSpPr>
            <a:cxnSpLocks/>
          </p:cNvCxnSpPr>
          <p:nvPr/>
        </p:nvCxnSpPr>
        <p:spPr>
          <a:xfrm flipH="1">
            <a:off x="2574024" y="5707039"/>
            <a:ext cx="790734" cy="41532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732A9-63BF-723C-0138-D42EBA864FB7}"/>
              </a:ext>
            </a:extLst>
          </p:cNvPr>
          <p:cNvCxnSpPr>
            <a:cxnSpLocks/>
          </p:cNvCxnSpPr>
          <p:nvPr/>
        </p:nvCxnSpPr>
        <p:spPr>
          <a:xfrm>
            <a:off x="6346428" y="5625782"/>
            <a:ext cx="729446" cy="10290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18AFDAB-7725-3EB5-D659-576E149CE63F}"/>
              </a:ext>
            </a:extLst>
          </p:cNvPr>
          <p:cNvCxnSpPr>
            <a:cxnSpLocks/>
          </p:cNvCxnSpPr>
          <p:nvPr/>
        </p:nvCxnSpPr>
        <p:spPr>
          <a:xfrm>
            <a:off x="9041296" y="7958666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44945A-5AA5-3903-DEBA-F3AEC0806513}"/>
              </a:ext>
            </a:extLst>
          </p:cNvPr>
          <p:cNvCxnSpPr>
            <a:cxnSpLocks/>
          </p:cNvCxnSpPr>
          <p:nvPr/>
        </p:nvCxnSpPr>
        <p:spPr>
          <a:xfrm>
            <a:off x="9041296" y="8754533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A5CA967-C820-EAB4-BC57-A6AA45C1AB0B}"/>
              </a:ext>
            </a:extLst>
          </p:cNvPr>
          <p:cNvSpPr/>
          <p:nvPr/>
        </p:nvSpPr>
        <p:spPr>
          <a:xfrm>
            <a:off x="19661739" y="7672545"/>
            <a:ext cx="2642217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Reply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5F243BC-4006-7D23-E770-F9DE05FCAF90}"/>
              </a:ext>
            </a:extLst>
          </p:cNvPr>
          <p:cNvSpPr/>
          <p:nvPr/>
        </p:nvSpPr>
        <p:spPr>
          <a:xfrm>
            <a:off x="19661739" y="7640124"/>
            <a:ext cx="2642216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</a:rPr>
              <a:t>Raspberry</a:t>
            </a:r>
            <a:r>
              <a:rPr lang="ar-EG" sz="1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Pi 3 Model 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FADB42-2A34-2951-4A12-2090D70E5C65}"/>
              </a:ext>
            </a:extLst>
          </p:cNvPr>
          <p:cNvSpPr txBox="1"/>
          <p:nvPr/>
        </p:nvSpPr>
        <p:spPr>
          <a:xfrm>
            <a:off x="9106321" y="76141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88BF8E-8D05-5744-D91B-90B1A9BE4AC9}"/>
              </a:ext>
            </a:extLst>
          </p:cNvPr>
          <p:cNvSpPr txBox="1"/>
          <p:nvPr/>
        </p:nvSpPr>
        <p:spPr>
          <a:xfrm>
            <a:off x="9056885" y="83690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C1274C-28DC-0452-A0E3-49327D12B47D}"/>
              </a:ext>
            </a:extLst>
          </p:cNvPr>
          <p:cNvSpPr txBox="1"/>
          <p:nvPr/>
        </p:nvSpPr>
        <p:spPr>
          <a:xfrm>
            <a:off x="13330267" y="758933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6BB238-83FB-BE3D-FFB8-6D758FB597A6}"/>
              </a:ext>
            </a:extLst>
          </p:cNvPr>
          <p:cNvSpPr txBox="1"/>
          <p:nvPr/>
        </p:nvSpPr>
        <p:spPr>
          <a:xfrm>
            <a:off x="13288267" y="8376741"/>
            <a:ext cx="906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428D65C-F3B4-551E-04FB-FEBF5BD4C866}"/>
              </a:ext>
            </a:extLst>
          </p:cNvPr>
          <p:cNvSpPr txBox="1"/>
          <p:nvPr/>
        </p:nvSpPr>
        <p:spPr>
          <a:xfrm rot="17032561">
            <a:off x="2166861" y="7083500"/>
            <a:ext cx="1122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r>
              <a:rPr lang="en-US" b="0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641B04B-6B0B-7DD3-C3CC-8A1E867A0F9E}"/>
              </a:ext>
            </a:extLst>
          </p:cNvPr>
          <p:cNvSpPr txBox="1"/>
          <p:nvPr/>
        </p:nvSpPr>
        <p:spPr>
          <a:xfrm rot="3416628">
            <a:off x="6105597" y="6108100"/>
            <a:ext cx="860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1BB829-12AC-1D5A-8F43-8AC06E95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9754">
            <a:off x="6660441" y="5481259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3F8442AD-1A5E-0F41-EFF5-0D3B5738F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0752">
            <a:off x="2941211" y="7394701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5">
            <a:extLst>
              <a:ext uri="{FF2B5EF4-FFF2-40B4-BE49-F238E27FC236}">
                <a16:creationId xmlns:a16="http://schemas.microsoft.com/office/drawing/2014/main" id="{643D8534-CF34-88B9-780A-51608725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9" y="236465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95040BEC-AD21-E345-494D-E5191AED6E0C}"/>
              </a:ext>
            </a:extLst>
          </p:cNvPr>
          <p:cNvSpPr txBox="1"/>
          <p:nvPr/>
        </p:nvSpPr>
        <p:spPr>
          <a:xfrm>
            <a:off x="-11477" y="526109"/>
            <a:ext cx="3647152" cy="70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52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HW Module:</a:t>
            </a:r>
          </a:p>
        </p:txBody>
      </p:sp>
      <p:sp>
        <p:nvSpPr>
          <p:cNvPr id="2049" name="Rectangle 5">
            <a:extLst>
              <a:ext uri="{FF2B5EF4-FFF2-40B4-BE49-F238E27FC236}">
                <a16:creationId xmlns:a16="http://schemas.microsoft.com/office/drawing/2014/main" id="{482E7827-24FC-95CE-FC47-6496A752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9" y="236465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7">
            <a:extLst>
              <a:ext uri="{FF2B5EF4-FFF2-40B4-BE49-F238E27FC236}">
                <a16:creationId xmlns:a16="http://schemas.microsoft.com/office/drawing/2014/main" id="{9D04916D-E6A2-4B3A-F261-45299A9F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02" y="1795731"/>
            <a:ext cx="4456112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10">
            <a:extLst>
              <a:ext uri="{FF2B5EF4-FFF2-40B4-BE49-F238E27FC236}">
                <a16:creationId xmlns:a16="http://schemas.microsoft.com/office/drawing/2014/main" id="{9D09449A-4B41-79A2-9672-38839728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6" y="302805"/>
            <a:ext cx="6811160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Hardware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8029CAC6-F7D9-B2D5-0D60-5B2C0884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23" y="566166"/>
            <a:ext cx="605343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8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4">
            <a:extLst>
              <a:ext uri="{FF2B5EF4-FFF2-40B4-BE49-F238E27FC236}">
                <a16:creationId xmlns:a16="http://schemas.microsoft.com/office/drawing/2014/main" id="{90ED23A4-B347-AFDE-0DE9-8B85CC6D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710" y="8362340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4">
            <a:extLst>
              <a:ext uri="{FF2B5EF4-FFF2-40B4-BE49-F238E27FC236}">
                <a16:creationId xmlns:a16="http://schemas.microsoft.com/office/drawing/2014/main" id="{3E89A10F-57FE-3E57-CF96-D523A86F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174" y="7520103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: Rounded Corners 2057">
            <a:extLst>
              <a:ext uri="{FF2B5EF4-FFF2-40B4-BE49-F238E27FC236}">
                <a16:creationId xmlns:a16="http://schemas.microsoft.com/office/drawing/2014/main" id="{2EDF27E4-BB4C-4F40-214C-12C90C75A427}"/>
              </a:ext>
            </a:extLst>
          </p:cNvPr>
          <p:cNvSpPr/>
          <p:nvPr/>
        </p:nvSpPr>
        <p:spPr>
          <a:xfrm>
            <a:off x="425385" y="1091467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3B8F97A8-61FF-4617-05AB-70D0BE81E439}"/>
              </a:ext>
            </a:extLst>
          </p:cNvPr>
          <p:cNvSpPr/>
          <p:nvPr/>
        </p:nvSpPr>
        <p:spPr>
          <a:xfrm>
            <a:off x="399399" y="10936086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Client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B4DDD-9463-4E58-A5DC-607F657E5500}"/>
              </a:ext>
            </a:extLst>
          </p:cNvPr>
          <p:cNvSpPr txBox="1"/>
          <p:nvPr/>
        </p:nvSpPr>
        <p:spPr>
          <a:xfrm>
            <a:off x="20459306" y="7090967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HDMI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A33F81-425D-FB23-EB4B-DA7F27D897C3}"/>
              </a:ext>
            </a:extLst>
          </p:cNvPr>
          <p:cNvSpPr/>
          <p:nvPr/>
        </p:nvSpPr>
        <p:spPr>
          <a:xfrm>
            <a:off x="16498707" y="10765196"/>
            <a:ext cx="2540000" cy="3163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A18E8F-5ED2-1E56-4CCE-1AB09B750492}"/>
              </a:ext>
            </a:extLst>
          </p:cNvPr>
          <p:cNvSpPr/>
          <p:nvPr/>
        </p:nvSpPr>
        <p:spPr>
          <a:xfrm>
            <a:off x="16498707" y="10765196"/>
            <a:ext cx="2540000" cy="69228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ECU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32ED25-DDAB-CBD6-F802-6507E98B2BA9}"/>
              </a:ext>
            </a:extLst>
          </p:cNvPr>
          <p:cNvSpPr/>
          <p:nvPr/>
        </p:nvSpPr>
        <p:spPr>
          <a:xfrm>
            <a:off x="16600306" y="11786003"/>
            <a:ext cx="2252134" cy="18138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File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Using Bootloader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F6DD7F-4CE1-4636-72F5-E3D648A194B4}"/>
              </a:ext>
            </a:extLst>
          </p:cNvPr>
          <p:cNvSpPr/>
          <p:nvPr/>
        </p:nvSpPr>
        <p:spPr>
          <a:xfrm>
            <a:off x="16600305" y="11786002"/>
            <a:ext cx="2252135" cy="37845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Stm32f103</a:t>
            </a:r>
          </a:p>
        </p:txBody>
      </p:sp>
    </p:spTree>
    <p:extLst>
      <p:ext uri="{BB962C8B-B14F-4D97-AF65-F5344CB8AC3E}">
        <p14:creationId xmlns:p14="http://schemas.microsoft.com/office/powerpoint/2010/main" val="32977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113" grpId="0" animBg="1"/>
      <p:bldP spid="114" grpId="0" animBg="1"/>
      <p:bldP spid="115" grpId="0"/>
      <p:bldP spid="116" grpId="0"/>
      <p:bldP spid="117" grpId="0"/>
      <p:bldP spid="119" grpId="0"/>
      <p:bldP spid="124" grpId="0"/>
      <p:bldP spid="125" grpId="0"/>
      <p:bldP spid="2058" grpId="0" animBg="1"/>
      <p:bldP spid="2059" grpId="0" animBg="1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CBC494D-9476-B3A3-5056-EFFEF4ED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492" y="7086599"/>
            <a:ext cx="3326564" cy="16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04B80F5-706E-7CBC-862A-75F3E514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898663" y="10668927"/>
            <a:ext cx="2740398" cy="12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AAE0631-3C7B-FC5C-C4B9-2EE77C81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72" y="7086599"/>
            <a:ext cx="3286125" cy="16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42CC64-E3EC-5D77-5CA2-28F9A51A7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68" y="3441701"/>
            <a:ext cx="2393131" cy="26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50589C2-0C7B-3C4F-15FD-0754CF71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7" y="9793032"/>
            <a:ext cx="4000751" cy="328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68F5766-0D11-A3D7-AA7B-6A16DEBD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608" y="3692313"/>
            <a:ext cx="4120381" cy="26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7A7A350-07BD-51CF-424C-FE00ECD2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114" y="7086599"/>
            <a:ext cx="2875371" cy="16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003C213-5276-F387-2D9B-0C4EC747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966516" y="10668926"/>
            <a:ext cx="2740398" cy="12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73A45F-2D37-AC50-5BA0-C816AD03C222}"/>
              </a:ext>
            </a:extLst>
          </p:cNvPr>
          <p:cNvCxnSpPr>
            <a:cxnSpLocks/>
          </p:cNvCxnSpPr>
          <p:nvPr/>
        </p:nvCxnSpPr>
        <p:spPr>
          <a:xfrm flipH="1">
            <a:off x="2446489" y="6017404"/>
            <a:ext cx="1307736" cy="39288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2C98DD-9E12-24F1-30CC-C94006BEDB76}"/>
              </a:ext>
            </a:extLst>
          </p:cNvPr>
          <p:cNvSpPr txBox="1"/>
          <p:nvPr/>
        </p:nvSpPr>
        <p:spPr>
          <a:xfrm rot="17394516">
            <a:off x="2436850" y="7103852"/>
            <a:ext cx="1189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41E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4991A25-9898-B97E-82F6-BDD26B27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8590">
            <a:off x="3074321" y="7853710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797902-03BB-A674-AE9E-C1D2485919D1}"/>
              </a:ext>
            </a:extLst>
          </p:cNvPr>
          <p:cNvCxnSpPr>
            <a:cxnSpLocks/>
          </p:cNvCxnSpPr>
          <p:nvPr/>
        </p:nvCxnSpPr>
        <p:spPr>
          <a:xfrm>
            <a:off x="5477461" y="5807656"/>
            <a:ext cx="1234896" cy="14885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AFF67D-A40A-C5BA-718A-0D1C1F474A25}"/>
              </a:ext>
            </a:extLst>
          </p:cNvPr>
          <p:cNvSpPr txBox="1"/>
          <p:nvPr/>
        </p:nvSpPr>
        <p:spPr>
          <a:xfrm rot="3153319">
            <a:off x="5358950" y="6568330"/>
            <a:ext cx="1168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41E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F19B4E9-FEB6-C707-F11B-1C439B8A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2132">
            <a:off x="6103441" y="5947691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3855D0-5B4E-A93A-EA98-902F77E76D3D}"/>
              </a:ext>
            </a:extLst>
          </p:cNvPr>
          <p:cNvSpPr txBox="1"/>
          <p:nvPr/>
        </p:nvSpPr>
        <p:spPr>
          <a:xfrm>
            <a:off x="10079744" y="7296231"/>
            <a:ext cx="55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3DB7-0DDA-3BD8-AB22-E508A603B32A}"/>
              </a:ext>
            </a:extLst>
          </p:cNvPr>
          <p:cNvSpPr txBox="1"/>
          <p:nvPr/>
        </p:nvSpPr>
        <p:spPr>
          <a:xfrm>
            <a:off x="10086538" y="77398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D50B7-21DB-D995-4EA1-ED33AB4800F4}"/>
              </a:ext>
            </a:extLst>
          </p:cNvPr>
          <p:cNvCxnSpPr>
            <a:cxnSpLocks/>
          </p:cNvCxnSpPr>
          <p:nvPr/>
        </p:nvCxnSpPr>
        <p:spPr>
          <a:xfrm>
            <a:off x="14657708" y="7734794"/>
            <a:ext cx="4781759" cy="2485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A7BEA-B85B-6D5F-F9C4-E313E539AEA5}"/>
              </a:ext>
            </a:extLst>
          </p:cNvPr>
          <p:cNvCxnSpPr>
            <a:cxnSpLocks/>
          </p:cNvCxnSpPr>
          <p:nvPr/>
        </p:nvCxnSpPr>
        <p:spPr>
          <a:xfrm flipV="1">
            <a:off x="14716974" y="8320308"/>
            <a:ext cx="4663225" cy="2851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673C8-7134-2232-6C55-08077942D231}"/>
              </a:ext>
            </a:extLst>
          </p:cNvPr>
          <p:cNvCxnSpPr>
            <a:cxnSpLocks/>
          </p:cNvCxnSpPr>
          <p:nvPr/>
        </p:nvCxnSpPr>
        <p:spPr>
          <a:xfrm>
            <a:off x="16250319" y="8483600"/>
            <a:ext cx="0" cy="14626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9DB7B2-3B48-B0A7-9514-DE5520A4C773}"/>
              </a:ext>
            </a:extLst>
          </p:cNvPr>
          <p:cNvCxnSpPr>
            <a:cxnSpLocks/>
          </p:cNvCxnSpPr>
          <p:nvPr/>
        </p:nvCxnSpPr>
        <p:spPr>
          <a:xfrm>
            <a:off x="16517057" y="7829229"/>
            <a:ext cx="0" cy="20759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A4F186-2E8D-440C-9336-E4B28594F6F3}"/>
              </a:ext>
            </a:extLst>
          </p:cNvPr>
          <p:cNvSpPr txBox="1"/>
          <p:nvPr/>
        </p:nvSpPr>
        <p:spPr>
          <a:xfrm>
            <a:off x="14802056" y="7365463"/>
            <a:ext cx="93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69597-B50B-B260-4AEF-9D20E50B1F9D}"/>
              </a:ext>
            </a:extLst>
          </p:cNvPr>
          <p:cNvSpPr txBox="1"/>
          <p:nvPr/>
        </p:nvSpPr>
        <p:spPr>
          <a:xfrm>
            <a:off x="14760056" y="7957409"/>
            <a:ext cx="973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CANL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81D009F-D796-BDA9-CBDA-2E8AD04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019" y="7936112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EAD1FB68-FBF9-89AD-0F9F-10D5466E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963" y="7296231"/>
            <a:ext cx="497117" cy="3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FDB87AF4-077C-C450-F59D-8B61C8ED9B71}"/>
              </a:ext>
            </a:extLst>
          </p:cNvPr>
          <p:cNvCxnSpPr>
            <a:cxnSpLocks/>
          </p:cNvCxnSpPr>
          <p:nvPr/>
        </p:nvCxnSpPr>
        <p:spPr>
          <a:xfrm>
            <a:off x="18218927" y="8348821"/>
            <a:ext cx="0" cy="163841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Arrow Connector 3090">
            <a:extLst>
              <a:ext uri="{FF2B5EF4-FFF2-40B4-BE49-F238E27FC236}">
                <a16:creationId xmlns:a16="http://schemas.microsoft.com/office/drawing/2014/main" id="{BEDDE9B0-5F39-B42A-F46E-BBA045B41074}"/>
              </a:ext>
            </a:extLst>
          </p:cNvPr>
          <p:cNvCxnSpPr>
            <a:cxnSpLocks/>
          </p:cNvCxnSpPr>
          <p:nvPr/>
        </p:nvCxnSpPr>
        <p:spPr>
          <a:xfrm>
            <a:off x="18485665" y="7870261"/>
            <a:ext cx="0" cy="20759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Arrow Connector 3092">
            <a:extLst>
              <a:ext uri="{FF2B5EF4-FFF2-40B4-BE49-F238E27FC236}">
                <a16:creationId xmlns:a16="http://schemas.microsoft.com/office/drawing/2014/main" id="{8AAEE8AE-3156-4879-2934-C08419BAB36D}"/>
              </a:ext>
            </a:extLst>
          </p:cNvPr>
          <p:cNvCxnSpPr>
            <a:cxnSpLocks/>
          </p:cNvCxnSpPr>
          <p:nvPr/>
        </p:nvCxnSpPr>
        <p:spPr>
          <a:xfrm>
            <a:off x="10006097" y="7759647"/>
            <a:ext cx="1427395" cy="0"/>
          </a:xfrm>
          <a:prstGeom prst="straightConnector1">
            <a:avLst/>
          </a:prstGeom>
          <a:ln w="57150">
            <a:solidFill>
              <a:srgbClr val="0F233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Arrow Connector 3095">
            <a:extLst>
              <a:ext uri="{FF2B5EF4-FFF2-40B4-BE49-F238E27FC236}">
                <a16:creationId xmlns:a16="http://schemas.microsoft.com/office/drawing/2014/main" id="{3750CD70-81D9-5AAD-B056-64BB9D345832}"/>
              </a:ext>
            </a:extLst>
          </p:cNvPr>
          <p:cNvCxnSpPr>
            <a:cxnSpLocks/>
          </p:cNvCxnSpPr>
          <p:nvPr/>
        </p:nvCxnSpPr>
        <p:spPr>
          <a:xfrm>
            <a:off x="10025758" y="8109138"/>
            <a:ext cx="1427395" cy="0"/>
          </a:xfrm>
          <a:prstGeom prst="straightConnector1">
            <a:avLst/>
          </a:prstGeom>
          <a:ln w="57150">
            <a:solidFill>
              <a:srgbClr val="0F233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Arrow Connector 3098">
            <a:extLst>
              <a:ext uri="{FF2B5EF4-FFF2-40B4-BE49-F238E27FC236}">
                <a16:creationId xmlns:a16="http://schemas.microsoft.com/office/drawing/2014/main" id="{B917D24F-6A5C-CC70-155D-FF67BA3A12D2}"/>
              </a:ext>
            </a:extLst>
          </p:cNvPr>
          <p:cNvCxnSpPr>
            <a:cxnSpLocks/>
            <a:stCxn id="3086" idx="0"/>
            <a:endCxn id="3084" idx="2"/>
          </p:cNvCxnSpPr>
          <p:nvPr/>
        </p:nvCxnSpPr>
        <p:spPr>
          <a:xfrm flipH="1" flipV="1">
            <a:off x="20538799" y="6374555"/>
            <a:ext cx="1" cy="712044"/>
          </a:xfrm>
          <a:prstGeom prst="straightConnector1">
            <a:avLst/>
          </a:prstGeom>
          <a:ln w="57150">
            <a:solidFill>
              <a:srgbClr val="0F233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TextBox 3102">
            <a:extLst>
              <a:ext uri="{FF2B5EF4-FFF2-40B4-BE49-F238E27FC236}">
                <a16:creationId xmlns:a16="http://schemas.microsoft.com/office/drawing/2014/main" id="{782C0DF6-08BC-EB5A-AD91-4125C0A04348}"/>
              </a:ext>
            </a:extLst>
          </p:cNvPr>
          <p:cNvSpPr txBox="1"/>
          <p:nvPr/>
        </p:nvSpPr>
        <p:spPr>
          <a:xfrm rot="5400000">
            <a:off x="20476448" y="6584410"/>
            <a:ext cx="827564" cy="36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HDMI</a:t>
            </a:r>
          </a:p>
        </p:txBody>
      </p:sp>
      <p:sp>
        <p:nvSpPr>
          <p:cNvPr id="3104" name="Rectangle 5">
            <a:extLst>
              <a:ext uri="{FF2B5EF4-FFF2-40B4-BE49-F238E27FC236}">
                <a16:creationId xmlns:a16="http://schemas.microsoft.com/office/drawing/2014/main" id="{88E75D00-CE16-C991-D187-0D8FF493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9" y="236465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Rectangle 10">
            <a:extLst>
              <a:ext uri="{FF2B5EF4-FFF2-40B4-BE49-F238E27FC236}">
                <a16:creationId xmlns:a16="http://schemas.microsoft.com/office/drawing/2014/main" id="{8F2B6A4A-8719-CE58-04F4-95DCEE3F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6" y="302805"/>
            <a:ext cx="6811160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Hardware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6" name="Rectangle 11">
            <a:extLst>
              <a:ext uri="{FF2B5EF4-FFF2-40B4-BE49-F238E27FC236}">
                <a16:creationId xmlns:a16="http://schemas.microsoft.com/office/drawing/2014/main" id="{3D62C877-181F-2161-8E07-F20A5CEB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23" y="566166"/>
            <a:ext cx="605343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8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8" name="Rectangle 7">
            <a:extLst>
              <a:ext uri="{FF2B5EF4-FFF2-40B4-BE49-F238E27FC236}">
                <a16:creationId xmlns:a16="http://schemas.microsoft.com/office/drawing/2014/main" id="{6CB813EB-2368-221B-F469-4008AE58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87" y="1744979"/>
            <a:ext cx="4456112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6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6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6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  <p:bldP spid="20" grpId="0"/>
      <p:bldP spid="27" grpId="0"/>
      <p:bldP spid="28" grpId="0"/>
      <p:bldP spid="3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2DFB40-C64F-7004-A3A8-E448ECD5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8338" y="-28576"/>
            <a:ext cx="3407026" cy="3270769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3F765D3-DC05-6E55-2864-07002644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23" y="2283528"/>
            <a:ext cx="8754000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D3F02A-4DC7-3769-3CE5-8590371C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30AEBDE-EED1-E1AE-2433-866CA34D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23" y="707141"/>
            <a:ext cx="6331862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300" b="1" i="0" u="none" strike="noStrike" cap="none" normalizeH="0" baseline="0" dirty="0">
                <a:ln>
                  <a:noFill/>
                </a:ln>
                <a:solidFill>
                  <a:srgbClr val="0D2331"/>
                </a:solidFill>
                <a:effectLst/>
                <a:latin typeface="Mont Heavy DEMO" panose="00000A00000000000000" pitchFamily="50" charset="0"/>
              </a:rPr>
              <a:t>Software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D4BC6-72F9-2BC6-F849-4385C61028DC}"/>
              </a:ext>
            </a:extLst>
          </p:cNvPr>
          <p:cNvSpPr/>
          <p:nvPr/>
        </p:nvSpPr>
        <p:spPr>
          <a:xfrm>
            <a:off x="3835356" y="5362625"/>
            <a:ext cx="2794000" cy="80079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299B9-A051-6775-98DD-6FFF014C5189}"/>
              </a:ext>
            </a:extLst>
          </p:cNvPr>
          <p:cNvSpPr/>
          <p:nvPr/>
        </p:nvSpPr>
        <p:spPr>
          <a:xfrm>
            <a:off x="7219386" y="7426190"/>
            <a:ext cx="8037014" cy="1769535"/>
          </a:xfrm>
          <a:prstGeom prst="rect">
            <a:avLst/>
          </a:prstGeom>
          <a:solidFill>
            <a:srgbClr val="C55A11"/>
          </a:solidFill>
          <a:effectLst>
            <a:outerShdw blurRad="177800" dist="88900" dir="12600000" sx="104000" sy="104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0B3F3-6F1C-82B2-3300-E6E443444996}"/>
              </a:ext>
            </a:extLst>
          </p:cNvPr>
          <p:cNvSpPr/>
          <p:nvPr/>
        </p:nvSpPr>
        <p:spPr>
          <a:xfrm>
            <a:off x="15849598" y="5362625"/>
            <a:ext cx="2793999" cy="1769535"/>
          </a:xfrm>
          <a:prstGeom prst="rect">
            <a:avLst/>
          </a:prstGeom>
          <a:solidFill>
            <a:srgbClr val="548235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12407-958C-5DAA-7478-D779D58C5012}"/>
              </a:ext>
            </a:extLst>
          </p:cNvPr>
          <p:cNvSpPr/>
          <p:nvPr/>
        </p:nvSpPr>
        <p:spPr>
          <a:xfrm>
            <a:off x="15900398" y="7426191"/>
            <a:ext cx="2794000" cy="1769535"/>
          </a:xfrm>
          <a:prstGeom prst="rect">
            <a:avLst/>
          </a:prstGeom>
          <a:solidFill>
            <a:srgbClr val="C55A11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6879C-D953-8CB1-79B9-0454E6CBEA68}"/>
              </a:ext>
            </a:extLst>
          </p:cNvPr>
          <p:cNvSpPr/>
          <p:nvPr/>
        </p:nvSpPr>
        <p:spPr>
          <a:xfrm>
            <a:off x="15900398" y="9534124"/>
            <a:ext cx="2743199" cy="1769535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EE825-337C-8D37-E611-1C302289F2F5}"/>
              </a:ext>
            </a:extLst>
          </p:cNvPr>
          <p:cNvSpPr/>
          <p:nvPr/>
        </p:nvSpPr>
        <p:spPr>
          <a:xfrm>
            <a:off x="15900398" y="11597690"/>
            <a:ext cx="2743199" cy="1769535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MCAL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07B46-BB7E-F3E9-CB11-B874F8F2463B}"/>
              </a:ext>
            </a:extLst>
          </p:cNvPr>
          <p:cNvSpPr/>
          <p:nvPr/>
        </p:nvSpPr>
        <p:spPr>
          <a:xfrm rot="5400000">
            <a:off x="4420897" y="5543137"/>
            <a:ext cx="880534" cy="1769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4A51A4-C11A-64BA-2F59-422F23603211}"/>
              </a:ext>
            </a:extLst>
          </p:cNvPr>
          <p:cNvSpPr/>
          <p:nvPr/>
        </p:nvSpPr>
        <p:spPr>
          <a:xfrm rot="5400000">
            <a:off x="4412940" y="6608417"/>
            <a:ext cx="880534" cy="1769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FF862D-7C39-A4F0-077E-9DB2AA32EC84}"/>
              </a:ext>
            </a:extLst>
          </p:cNvPr>
          <p:cNvSpPr/>
          <p:nvPr/>
        </p:nvSpPr>
        <p:spPr>
          <a:xfrm>
            <a:off x="7253252" y="5362625"/>
            <a:ext cx="8003148" cy="176953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177800" dist="88900" dir="12600000" sx="104000" sy="104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A1538-0ABA-554E-1ECC-9E58DB96677B}"/>
              </a:ext>
            </a:extLst>
          </p:cNvPr>
          <p:cNvSpPr txBox="1"/>
          <p:nvPr/>
        </p:nvSpPr>
        <p:spPr>
          <a:xfrm rot="16200000">
            <a:off x="2966480" y="9955223"/>
            <a:ext cx="5575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DDE9C-C410-B4DF-9AFA-E29A43E64004}"/>
              </a:ext>
            </a:extLst>
          </p:cNvPr>
          <p:cNvSpPr txBox="1"/>
          <p:nvPr/>
        </p:nvSpPr>
        <p:spPr>
          <a:xfrm>
            <a:off x="4091262" y="619707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BIT MATH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72409-31B2-0F88-D557-C480490E3719}"/>
              </a:ext>
            </a:extLst>
          </p:cNvPr>
          <p:cNvSpPr txBox="1"/>
          <p:nvPr/>
        </p:nvSpPr>
        <p:spPr>
          <a:xfrm>
            <a:off x="4158157" y="7262351"/>
            <a:ext cx="136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STD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EDB49-67AB-C8A9-8469-6771E8B29CFA}"/>
              </a:ext>
            </a:extLst>
          </p:cNvPr>
          <p:cNvSpPr/>
          <p:nvPr/>
        </p:nvSpPr>
        <p:spPr>
          <a:xfrm>
            <a:off x="14207067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456F-BD92-06D8-B920-F5269299CB64}"/>
              </a:ext>
            </a:extLst>
          </p:cNvPr>
          <p:cNvSpPr/>
          <p:nvPr/>
        </p:nvSpPr>
        <p:spPr>
          <a:xfrm>
            <a:off x="14240933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A685D-0017-D2A0-14DF-6568BEEDF0CA}"/>
              </a:ext>
            </a:extLst>
          </p:cNvPr>
          <p:cNvSpPr/>
          <p:nvPr/>
        </p:nvSpPr>
        <p:spPr>
          <a:xfrm>
            <a:off x="12818802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B64D1-E3F5-A526-51D4-5F9BC7CC5A31}"/>
              </a:ext>
            </a:extLst>
          </p:cNvPr>
          <p:cNvSpPr/>
          <p:nvPr/>
        </p:nvSpPr>
        <p:spPr>
          <a:xfrm>
            <a:off x="12852668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9C249-4948-C7AB-36F3-1F43224840A0}"/>
              </a:ext>
            </a:extLst>
          </p:cNvPr>
          <p:cNvSpPr/>
          <p:nvPr/>
        </p:nvSpPr>
        <p:spPr>
          <a:xfrm>
            <a:off x="11430272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6DE76E-0477-BA61-90B4-5A69E126F474}"/>
              </a:ext>
            </a:extLst>
          </p:cNvPr>
          <p:cNvSpPr/>
          <p:nvPr/>
        </p:nvSpPr>
        <p:spPr>
          <a:xfrm>
            <a:off x="11464138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B2F7DD-9307-C6AE-A3D0-8ABBF5FA0757}"/>
              </a:ext>
            </a:extLst>
          </p:cNvPr>
          <p:cNvSpPr/>
          <p:nvPr/>
        </p:nvSpPr>
        <p:spPr>
          <a:xfrm>
            <a:off x="10042007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7216D8-2944-367B-78D3-DB10F2669EDF}"/>
              </a:ext>
            </a:extLst>
          </p:cNvPr>
          <p:cNvSpPr/>
          <p:nvPr/>
        </p:nvSpPr>
        <p:spPr>
          <a:xfrm>
            <a:off x="10075873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SYS-TICK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C700C8-8921-ABCC-68E8-87CEC4640CB6}"/>
              </a:ext>
            </a:extLst>
          </p:cNvPr>
          <p:cNvSpPr/>
          <p:nvPr/>
        </p:nvSpPr>
        <p:spPr>
          <a:xfrm>
            <a:off x="8653609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A96B0-94C2-ED46-081D-3396EC40D6AF}"/>
              </a:ext>
            </a:extLst>
          </p:cNvPr>
          <p:cNvSpPr/>
          <p:nvPr/>
        </p:nvSpPr>
        <p:spPr>
          <a:xfrm>
            <a:off x="8687475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FBEC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7E8181-91EB-DCEF-84C5-0019698C765F}"/>
              </a:ext>
            </a:extLst>
          </p:cNvPr>
          <p:cNvSpPr/>
          <p:nvPr/>
        </p:nvSpPr>
        <p:spPr>
          <a:xfrm>
            <a:off x="7265344" y="11597690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24CCD6-BE20-04D9-7E74-964187D2429D}"/>
              </a:ext>
            </a:extLst>
          </p:cNvPr>
          <p:cNvSpPr/>
          <p:nvPr/>
        </p:nvSpPr>
        <p:spPr>
          <a:xfrm>
            <a:off x="7299210" y="12684607"/>
            <a:ext cx="1049333" cy="682618"/>
          </a:xfrm>
          <a:prstGeom prst="rect">
            <a:avLst/>
          </a:prstGeom>
          <a:solidFill>
            <a:srgbClr val="FC1A69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155BEF-C9B6-9952-5E2F-CF336EB22D4D}"/>
              </a:ext>
            </a:extLst>
          </p:cNvPr>
          <p:cNvSpPr/>
          <p:nvPr/>
        </p:nvSpPr>
        <p:spPr>
          <a:xfrm>
            <a:off x="12772844" y="9534124"/>
            <a:ext cx="2434537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C4E8B-8771-2B4A-7EDB-63A95D674E09}"/>
              </a:ext>
            </a:extLst>
          </p:cNvPr>
          <p:cNvSpPr/>
          <p:nvPr/>
        </p:nvSpPr>
        <p:spPr>
          <a:xfrm>
            <a:off x="12806710" y="10621041"/>
            <a:ext cx="2400671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C9E8A3-F224-FE19-B3CC-DFC2CEC5A911}"/>
              </a:ext>
            </a:extLst>
          </p:cNvPr>
          <p:cNvSpPr/>
          <p:nvPr/>
        </p:nvSpPr>
        <p:spPr>
          <a:xfrm>
            <a:off x="9996049" y="9534124"/>
            <a:ext cx="2434537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69DB77-C37B-5289-3338-215A252AD156}"/>
              </a:ext>
            </a:extLst>
          </p:cNvPr>
          <p:cNvSpPr/>
          <p:nvPr/>
        </p:nvSpPr>
        <p:spPr>
          <a:xfrm>
            <a:off x="10029915" y="10621041"/>
            <a:ext cx="2400671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EDDF95-AC00-8EA4-5888-4C39B98EEAD9}"/>
              </a:ext>
            </a:extLst>
          </p:cNvPr>
          <p:cNvSpPr/>
          <p:nvPr/>
        </p:nvSpPr>
        <p:spPr>
          <a:xfrm>
            <a:off x="7219386" y="9534124"/>
            <a:ext cx="2434537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C606F7-A2AE-BA3F-1AA6-AE1F8EA61CC8}"/>
              </a:ext>
            </a:extLst>
          </p:cNvPr>
          <p:cNvSpPr/>
          <p:nvPr/>
        </p:nvSpPr>
        <p:spPr>
          <a:xfrm>
            <a:off x="7253252" y="10621041"/>
            <a:ext cx="2400671" cy="682618"/>
          </a:xfrm>
          <a:prstGeom prst="rect">
            <a:avLst/>
          </a:prstGeom>
          <a:solidFill>
            <a:srgbClr val="0E2432"/>
          </a:solidFill>
          <a:effectLst>
            <a:outerShdw blurRad="177800" dist="88900" dir="12600000" sx="104000" sy="104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</p:txBody>
      </p:sp>
    </p:spTree>
    <p:extLst>
      <p:ext uri="{BB962C8B-B14F-4D97-AF65-F5344CB8AC3E}">
        <p14:creationId xmlns:p14="http://schemas.microsoft.com/office/powerpoint/2010/main" val="4166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/>
      <p:bldP spid="24" grpId="0"/>
      <p:bldP spid="25" grpId="0"/>
      <p:bldP spid="3" grpId="0" animBg="1"/>
      <p:bldP spid="11" grpId="0" animBg="1"/>
      <p:bldP spid="13" grpId="0" animBg="1"/>
      <p:bldP spid="18" grpId="0" animBg="1"/>
      <p:bldP spid="19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95BF-63D9-121F-0CFE-488C77FC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66FC07-AB14-21F4-95D8-7752B9A4E8E7}"/>
              </a:ext>
            </a:extLst>
          </p:cNvPr>
          <p:cNvSpPr/>
          <p:nvPr/>
        </p:nvSpPr>
        <p:spPr>
          <a:xfrm>
            <a:off x="150139" y="10005546"/>
            <a:ext cx="5502280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1579E9-4F71-39D0-4796-849D2F3EEE05}"/>
              </a:ext>
            </a:extLst>
          </p:cNvPr>
          <p:cNvSpPr/>
          <p:nvPr/>
        </p:nvSpPr>
        <p:spPr>
          <a:xfrm>
            <a:off x="134549" y="9970836"/>
            <a:ext cx="5517869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OEM Website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0F0949-484C-3CC0-FEFF-E6847E8DA700}"/>
              </a:ext>
            </a:extLst>
          </p:cNvPr>
          <p:cNvSpPr/>
          <p:nvPr/>
        </p:nvSpPr>
        <p:spPr>
          <a:xfrm>
            <a:off x="252488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EE7E91-5F59-D1A9-6558-5C3C9F6285B7}"/>
              </a:ext>
            </a:extLst>
          </p:cNvPr>
          <p:cNvSpPr/>
          <p:nvPr/>
        </p:nvSpPr>
        <p:spPr>
          <a:xfrm>
            <a:off x="252488" y="10868671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Server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A32BBB-8D07-F309-3B75-7D3FBD0DFF1F}"/>
              </a:ext>
            </a:extLst>
          </p:cNvPr>
          <p:cNvSpPr/>
          <p:nvPr/>
        </p:nvSpPr>
        <p:spPr>
          <a:xfrm>
            <a:off x="3565358" y="2795001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B554A7-6580-D9C6-1EF4-C502FB3A020D}"/>
              </a:ext>
            </a:extLst>
          </p:cNvPr>
          <p:cNvSpPr/>
          <p:nvPr/>
        </p:nvSpPr>
        <p:spPr>
          <a:xfrm>
            <a:off x="3565358" y="2795001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8B856C-3CFC-4FA5-78B8-E408FE36E790}"/>
              </a:ext>
            </a:extLst>
          </p:cNvPr>
          <p:cNvSpPr/>
          <p:nvPr/>
        </p:nvSpPr>
        <p:spPr>
          <a:xfrm>
            <a:off x="3667706" y="3815808"/>
            <a:ext cx="2750726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Authentication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44A3CC-2538-BF17-BE2C-54EA74E94C04}"/>
              </a:ext>
            </a:extLst>
          </p:cNvPr>
          <p:cNvSpPr/>
          <p:nvPr/>
        </p:nvSpPr>
        <p:spPr>
          <a:xfrm>
            <a:off x="3667705" y="3783387"/>
            <a:ext cx="2750726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Firebase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1E676B-34AD-A0E8-7BB2-74E3E67063A3}"/>
              </a:ext>
            </a:extLst>
          </p:cNvPr>
          <p:cNvCxnSpPr>
            <a:cxnSpLocks/>
          </p:cNvCxnSpPr>
          <p:nvPr/>
        </p:nvCxnSpPr>
        <p:spPr>
          <a:xfrm flipH="1">
            <a:off x="2676447" y="6542201"/>
            <a:ext cx="1756679" cy="33234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E27E55-BE14-00D4-0D74-18637C1A6937}"/>
              </a:ext>
            </a:extLst>
          </p:cNvPr>
          <p:cNvSpPr txBox="1"/>
          <p:nvPr/>
        </p:nvSpPr>
        <p:spPr>
          <a:xfrm rot="17847174">
            <a:off x="2993451" y="7340850"/>
            <a:ext cx="1122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r>
              <a:rPr lang="en-US" b="0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A5FC64-BDDB-CFFB-A4AA-7361CD2E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3152">
            <a:off x="3774296" y="7562491"/>
            <a:ext cx="729574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90FD5A-90C9-345A-AA9F-E3B8DB5B1CD1}"/>
              </a:ext>
            </a:extLst>
          </p:cNvPr>
          <p:cNvSpPr/>
          <p:nvPr/>
        </p:nvSpPr>
        <p:spPr>
          <a:xfrm>
            <a:off x="2965446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JavaScript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971972-7AC6-37D6-2AD2-48F963058DA2}"/>
              </a:ext>
            </a:extLst>
          </p:cNvPr>
          <p:cNvSpPr/>
          <p:nvPr/>
        </p:nvSpPr>
        <p:spPr>
          <a:xfrm>
            <a:off x="2939460" y="10922906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Client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7E00A90-B26C-A324-C197-033DFD8D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6AD78CD-6BA2-88FA-D5E2-3FC0BAF3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652EDA2-D3D1-7434-6597-A05C17D3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120" y="729175"/>
            <a:ext cx="6966011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Cloud Server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517B73DA-2CFE-3810-7BCC-D4155D55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2F76-93FB-C428-A177-CFE39F85D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91CA0A1-7D66-BE3A-756E-29447BF5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66F1F9-D713-CB85-790D-3B4A34F6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EA6FB0F-80C1-4284-4BFE-7014406E2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3" y="531252"/>
            <a:ext cx="10523523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FIREBASE SERVICES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3E2D32-C636-B2AF-FD34-4023DD82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02" y="21163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2198B-F188-CCEA-B977-EA1F64C122BA}"/>
              </a:ext>
            </a:extLst>
          </p:cNvPr>
          <p:cNvSpPr txBox="1"/>
          <p:nvPr/>
        </p:nvSpPr>
        <p:spPr>
          <a:xfrm>
            <a:off x="3602459" y="4056950"/>
            <a:ext cx="7374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is a Google-backend Web app development based on the backend as a service system.</a:t>
            </a:r>
            <a:endParaRPr lang="en-US" sz="3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3054661-CD3F-B11E-CFC5-DE02761D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968" y="4675717"/>
            <a:ext cx="4312936" cy="48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EB694-C499-C779-5710-DD535FB0E7CA}"/>
              </a:ext>
            </a:extLst>
          </p:cNvPr>
          <p:cNvSpPr txBox="1"/>
          <p:nvPr/>
        </p:nvSpPr>
        <p:spPr>
          <a:xfrm>
            <a:off x="3602459" y="8077200"/>
            <a:ext cx="7374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ability to manage data in real-time and provides an enhanced app-usage experience to the users.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interested in firebase database and firebase authentication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19444-F603-9DD9-DE5E-CC179531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FC638A9-73F4-77C3-3D37-90813460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5BA3DD2-2A4B-F68C-BFCC-E4DA41F06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5C89791-F842-F737-CA09-ED80A77D0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3" y="531252"/>
            <a:ext cx="10523523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FIREBASE SERVICES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833DA42-366C-5D86-7D53-1BA713FA8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02" y="21163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4B4F8-1E1A-1827-F47D-466AC92E8DCB}"/>
              </a:ext>
            </a:extLst>
          </p:cNvPr>
          <p:cNvSpPr txBox="1"/>
          <p:nvPr/>
        </p:nvSpPr>
        <p:spPr>
          <a:xfrm>
            <a:off x="2146111" y="3524949"/>
            <a:ext cx="5139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5D3AA-BBF5-3437-D256-A79D749DC8E7}"/>
              </a:ext>
            </a:extLst>
          </p:cNvPr>
          <p:cNvSpPr txBox="1"/>
          <p:nvPr/>
        </p:nvSpPr>
        <p:spPr>
          <a:xfrm>
            <a:off x="8423350" y="8616926"/>
            <a:ext cx="6361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637C5-3E43-F060-BE0D-CB4122E5F0EA}"/>
              </a:ext>
            </a:extLst>
          </p:cNvPr>
          <p:cNvSpPr txBox="1"/>
          <p:nvPr/>
        </p:nvSpPr>
        <p:spPr>
          <a:xfrm>
            <a:off x="13647681" y="3761327"/>
            <a:ext cx="3035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pic>
        <p:nvPicPr>
          <p:cNvPr id="6146" name="Picture 2" descr="Authentication Pixelmeetup Lineal Color icon">
            <a:extLst>
              <a:ext uri="{FF2B5EF4-FFF2-40B4-BE49-F238E27FC236}">
                <a16:creationId xmlns:a16="http://schemas.microsoft.com/office/drawing/2014/main" id="{D18212DD-26CC-8F62-672D-9C30768F2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7" y="4540612"/>
            <a:ext cx="2720208" cy="27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3F2B9E1D-BE50-94CB-7549-C70A7CDE0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7002" y="2845867"/>
            <a:ext cx="914400" cy="914400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D779249-0D4D-3BF7-D5F8-7301A2A06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33281" y="2847337"/>
            <a:ext cx="914400" cy="914400"/>
          </a:xfrm>
          <a:prstGeom prst="rect">
            <a:avLst/>
          </a:prstGeom>
        </p:spPr>
      </p:pic>
      <p:pic>
        <p:nvPicPr>
          <p:cNvPr id="16" name="Graphic 15" descr="Badge 3 with solid fill">
            <a:extLst>
              <a:ext uri="{FF2B5EF4-FFF2-40B4-BE49-F238E27FC236}">
                <a16:creationId xmlns:a16="http://schemas.microsoft.com/office/drawing/2014/main" id="{B65E6AC8-9B46-00DC-945B-783C9C7E5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2618" y="7888793"/>
            <a:ext cx="914400" cy="914400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847AD7E-04B2-ABC2-95C8-41639AD8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87" y="4954328"/>
            <a:ext cx="22479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C6722CA-9A1D-986A-935F-36943955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140" y="9834041"/>
            <a:ext cx="3283361" cy="30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2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20D9F-460E-9EE2-2B3D-94EE549DD0F0}"/>
              </a:ext>
            </a:extLst>
          </p:cNvPr>
          <p:cNvSpPr/>
          <p:nvPr/>
        </p:nvSpPr>
        <p:spPr>
          <a:xfrm>
            <a:off x="150139" y="10005546"/>
            <a:ext cx="5502280" cy="37756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E05940-17B1-D1FE-E663-8F52B464E2E4}"/>
              </a:ext>
            </a:extLst>
          </p:cNvPr>
          <p:cNvSpPr/>
          <p:nvPr/>
        </p:nvSpPr>
        <p:spPr>
          <a:xfrm>
            <a:off x="134549" y="9970836"/>
            <a:ext cx="5517869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OEM Website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8D7A64-2785-12A8-5212-1DFB808FB8ED}"/>
              </a:ext>
            </a:extLst>
          </p:cNvPr>
          <p:cNvSpPr/>
          <p:nvPr/>
        </p:nvSpPr>
        <p:spPr>
          <a:xfrm>
            <a:off x="252488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4C6817-32F3-8B0E-306F-0072E6CD2901}"/>
              </a:ext>
            </a:extLst>
          </p:cNvPr>
          <p:cNvSpPr/>
          <p:nvPr/>
        </p:nvSpPr>
        <p:spPr>
          <a:xfrm>
            <a:off x="252488" y="10868671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Server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31D3DE-547A-F5F3-89BC-EF13EEC0B9D0}"/>
              </a:ext>
            </a:extLst>
          </p:cNvPr>
          <p:cNvSpPr/>
          <p:nvPr/>
        </p:nvSpPr>
        <p:spPr>
          <a:xfrm>
            <a:off x="3220410" y="2074481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9914FB-C7D6-9579-D31B-1B95308B6A38}"/>
              </a:ext>
            </a:extLst>
          </p:cNvPr>
          <p:cNvSpPr/>
          <p:nvPr/>
        </p:nvSpPr>
        <p:spPr>
          <a:xfrm>
            <a:off x="3220410" y="2074481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895701-7D28-B104-CE57-6A0C7274C06B}"/>
              </a:ext>
            </a:extLst>
          </p:cNvPr>
          <p:cNvSpPr/>
          <p:nvPr/>
        </p:nvSpPr>
        <p:spPr>
          <a:xfrm>
            <a:off x="3322758" y="3095288"/>
            <a:ext cx="2750726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Authentication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CB64CB-D269-B6D2-B0DD-B6E94F1774D6}"/>
              </a:ext>
            </a:extLst>
          </p:cNvPr>
          <p:cNvSpPr/>
          <p:nvPr/>
        </p:nvSpPr>
        <p:spPr>
          <a:xfrm>
            <a:off x="3322757" y="3062867"/>
            <a:ext cx="2750726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Firebase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DAD3154-9E95-CC9D-AC4C-7C43AF501EC9}"/>
              </a:ext>
            </a:extLst>
          </p:cNvPr>
          <p:cNvSpPr/>
          <p:nvPr/>
        </p:nvSpPr>
        <p:spPr>
          <a:xfrm>
            <a:off x="5957944" y="6778046"/>
            <a:ext cx="3083352" cy="35513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34F0BC-7775-9E81-54C2-CA8F9CE6A4C0}"/>
              </a:ext>
            </a:extLst>
          </p:cNvPr>
          <p:cNvSpPr/>
          <p:nvPr/>
        </p:nvSpPr>
        <p:spPr>
          <a:xfrm>
            <a:off x="5957944" y="6778046"/>
            <a:ext cx="3083352" cy="742057"/>
          </a:xfrm>
          <a:prstGeom prst="roundRect">
            <a:avLst/>
          </a:prstGeom>
          <a:solidFill>
            <a:srgbClr val="0E2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Telematic Unit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6CE5F-FCEE-2BA8-DCEC-081EA63FEE6F}"/>
              </a:ext>
            </a:extLst>
          </p:cNvPr>
          <p:cNvSpPr/>
          <p:nvPr/>
        </p:nvSpPr>
        <p:spPr>
          <a:xfrm>
            <a:off x="6056123" y="7842248"/>
            <a:ext cx="2780629" cy="2333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32-bit LX6 Microprocessor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to 240 MHz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802.11,up to 150Mbps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520 KB of SRAM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448 KB of ROM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C8E07D-308E-AF8F-7B20-FEE3E97808D8}"/>
              </a:ext>
            </a:extLst>
          </p:cNvPr>
          <p:cNvSpPr/>
          <p:nvPr/>
        </p:nvSpPr>
        <p:spPr>
          <a:xfrm>
            <a:off x="6056122" y="7798853"/>
            <a:ext cx="2835713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7DA0-B1DD-E297-FA1B-1BBC833BCDD1}"/>
              </a:ext>
            </a:extLst>
          </p:cNvPr>
          <p:cNvCxnSpPr>
            <a:cxnSpLocks/>
          </p:cNvCxnSpPr>
          <p:nvPr/>
        </p:nvCxnSpPr>
        <p:spPr>
          <a:xfrm flipH="1">
            <a:off x="2574024" y="5707039"/>
            <a:ext cx="790734" cy="41532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C75809-97CC-F7AF-1B6D-B3625F1A85C1}"/>
              </a:ext>
            </a:extLst>
          </p:cNvPr>
          <p:cNvCxnSpPr>
            <a:cxnSpLocks/>
          </p:cNvCxnSpPr>
          <p:nvPr/>
        </p:nvCxnSpPr>
        <p:spPr>
          <a:xfrm>
            <a:off x="6303762" y="5428289"/>
            <a:ext cx="772112" cy="12265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098F32-1B34-126F-B53B-E043C4C1A0CA}"/>
              </a:ext>
            </a:extLst>
          </p:cNvPr>
          <p:cNvCxnSpPr>
            <a:cxnSpLocks/>
          </p:cNvCxnSpPr>
          <p:nvPr/>
        </p:nvCxnSpPr>
        <p:spPr>
          <a:xfrm>
            <a:off x="9041296" y="7958666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7643F-9F82-C749-6B1E-A141CAF0B93F}"/>
              </a:ext>
            </a:extLst>
          </p:cNvPr>
          <p:cNvCxnSpPr>
            <a:cxnSpLocks/>
          </p:cNvCxnSpPr>
          <p:nvPr/>
        </p:nvCxnSpPr>
        <p:spPr>
          <a:xfrm>
            <a:off x="9041296" y="8754533"/>
            <a:ext cx="106127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5D47C5-65C5-2B1F-C48A-1D17C0EE9DCF}"/>
              </a:ext>
            </a:extLst>
          </p:cNvPr>
          <p:cNvSpPr txBox="1"/>
          <p:nvPr/>
        </p:nvSpPr>
        <p:spPr>
          <a:xfrm>
            <a:off x="9106321" y="7614187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16557-8F4E-7CBA-C9A2-D6A5663302DB}"/>
              </a:ext>
            </a:extLst>
          </p:cNvPr>
          <p:cNvSpPr txBox="1"/>
          <p:nvPr/>
        </p:nvSpPr>
        <p:spPr>
          <a:xfrm>
            <a:off x="9056885" y="836903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4E00DD-70DF-1E6A-EC06-D79226B7815E}"/>
              </a:ext>
            </a:extLst>
          </p:cNvPr>
          <p:cNvSpPr txBox="1"/>
          <p:nvPr/>
        </p:nvSpPr>
        <p:spPr>
          <a:xfrm rot="17032561">
            <a:off x="2166861" y="7083500"/>
            <a:ext cx="1122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r>
              <a:rPr lang="en-US" b="0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00B170-3686-0BF8-A671-DA210F095CFD}"/>
              </a:ext>
            </a:extLst>
          </p:cNvPr>
          <p:cNvSpPr txBox="1"/>
          <p:nvPr/>
        </p:nvSpPr>
        <p:spPr>
          <a:xfrm rot="3416628">
            <a:off x="6066359" y="5948897"/>
            <a:ext cx="860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41E49"/>
                </a:solidFill>
                <a:effectLst/>
                <a:latin typeface="Roboto" panose="02000000000000000000" pitchFamily="2" charset="0"/>
              </a:rPr>
              <a:t>HTTP</a:t>
            </a:r>
            <a:endParaRPr lang="en-US" dirty="0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EC041D23-0590-016E-BF62-1CAADB5C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7833">
            <a:off x="6629415" y="5280174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10E69ED4-302F-A0E9-A818-38F8EF05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0752">
            <a:off x="2941211" y="7394701"/>
            <a:ext cx="1043448" cy="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502905-DB01-F36F-197C-EEE59D09D9AE}"/>
              </a:ext>
            </a:extLst>
          </p:cNvPr>
          <p:cNvSpPr/>
          <p:nvPr/>
        </p:nvSpPr>
        <p:spPr>
          <a:xfrm>
            <a:off x="2965446" y="10901497"/>
            <a:ext cx="2205928" cy="249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JavaScript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6DE6FF-AFDA-CDFA-8759-2A93C87341DF}"/>
              </a:ext>
            </a:extLst>
          </p:cNvPr>
          <p:cNvSpPr/>
          <p:nvPr/>
        </p:nvSpPr>
        <p:spPr>
          <a:xfrm>
            <a:off x="2939460" y="10922906"/>
            <a:ext cx="2231914" cy="454009"/>
          </a:xfrm>
          <a:prstGeom prst="roundRect">
            <a:avLst/>
          </a:prstGeom>
          <a:solidFill>
            <a:srgbClr val="FC1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Client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097CCE5C-FA06-C985-53D0-B03E3A291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5CBC8D5B-DCE7-8351-88FC-36B7BB30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363F7733-303D-4526-EBEE-5CAA3DEF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DFBBCD74-4EE3-201D-3B94-57E10CE1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323080-E5F1-C5A4-AD07-EB6C4108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6" y="640801"/>
            <a:ext cx="857250" cy="858838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C217F10-E7D4-8FCA-275B-2313FE0E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48" y="-28575"/>
            <a:ext cx="2501815" cy="2280168"/>
          </a:xfrm>
          <a:prstGeom prst="rect">
            <a:avLst/>
          </a:prstGeom>
          <a:solidFill>
            <a:srgbClr val="0E2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E7441D8-9439-5C56-4A75-6F854201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677686"/>
            <a:ext cx="7895046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300" b="1" dirty="0">
                <a:solidFill>
                  <a:srgbClr val="0D2331"/>
                </a:solidFill>
                <a:latin typeface="Mont Heavy DEMO" panose="00000A00000000000000" pitchFamily="50" charset="0"/>
              </a:rPr>
              <a:t>Telematic Unit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D63703-FBC2-3E43-DC71-1E759F07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36" y="2100101"/>
            <a:ext cx="7513219" cy="142875"/>
          </a:xfrm>
          <a:prstGeom prst="rect">
            <a:avLst/>
          </a:prstGeom>
          <a:solidFill>
            <a:srgbClr val="FC1B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CB48AF6-311D-5A79-97FF-EBC075E9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034180" y="6008168"/>
            <a:ext cx="5840914" cy="29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3147CCD3-F1E6-34B8-E12E-01099360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148" y="4518346"/>
            <a:ext cx="914400" cy="914400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724A56F9-4AD8-1B4E-13A7-2BEEE1178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4645" y="6723786"/>
            <a:ext cx="914400" cy="914400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377F9A80-D93F-2C29-4010-ADE7027FD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4645" y="993609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8A27B2-528C-1721-38D1-D484E961BEF7}"/>
              </a:ext>
            </a:extLst>
          </p:cNvPr>
          <p:cNvSpPr txBox="1"/>
          <p:nvPr/>
        </p:nvSpPr>
        <p:spPr>
          <a:xfrm>
            <a:off x="2370667" y="3437467"/>
            <a:ext cx="11113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ESP32 as a Telematic Unit to do four process :</a:t>
            </a:r>
          </a:p>
        </p:txBody>
      </p:sp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FD623204-AD25-1463-5392-89A1E4EA9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5148" y="1156004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C1A759-56B9-976F-71B1-F5BECB30BA69}"/>
              </a:ext>
            </a:extLst>
          </p:cNvPr>
          <p:cNvSpPr txBox="1"/>
          <p:nvPr/>
        </p:nvSpPr>
        <p:spPr>
          <a:xfrm>
            <a:off x="5218946" y="4573475"/>
            <a:ext cx="8265404" cy="178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WIFI Module to Connect with Firebase to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Check if we have new update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take a New update and store it in system file memory section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C821-CF25-0F62-382D-29EE5FE67865}"/>
              </a:ext>
            </a:extLst>
          </p:cNvPr>
          <p:cNvSpPr txBox="1"/>
          <p:nvPr/>
        </p:nvSpPr>
        <p:spPr>
          <a:xfrm>
            <a:off x="5296976" y="6977786"/>
            <a:ext cx="4241867" cy="2334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Security Principles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C1B9-5D7E-A93C-2098-6C7F6B0D2192}"/>
              </a:ext>
            </a:extLst>
          </p:cNvPr>
          <p:cNvSpPr txBox="1"/>
          <p:nvPr/>
        </p:nvSpPr>
        <p:spPr>
          <a:xfrm>
            <a:off x="5296976" y="10017596"/>
            <a:ext cx="505619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HMI about new Update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367A7-BAB9-26BE-F775-D3A3211EB329}"/>
              </a:ext>
            </a:extLst>
          </p:cNvPr>
          <p:cNvSpPr txBox="1"/>
          <p:nvPr/>
        </p:nvSpPr>
        <p:spPr>
          <a:xfrm>
            <a:off x="5296976" y="11686642"/>
            <a:ext cx="9730677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Hex File and using UART to send Record by Record   </a:t>
            </a:r>
          </a:p>
        </p:txBody>
      </p:sp>
    </p:spTree>
    <p:extLst>
      <p:ext uri="{BB962C8B-B14F-4D97-AF65-F5344CB8AC3E}">
        <p14:creationId xmlns:p14="http://schemas.microsoft.com/office/powerpoint/2010/main" val="35937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4397</TotalTime>
  <Words>349</Words>
  <Application>Microsoft Office PowerPoint</Application>
  <PresentationFormat>Custom</PresentationFormat>
  <Paragraphs>160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Copperplate Gothic Bold</vt:lpstr>
      <vt:lpstr>Google Sans</vt:lpstr>
      <vt:lpstr>Mont Heavy DEMO</vt:lpstr>
      <vt:lpstr>Myriad Pro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Abdelrahman Hossam</dc:creator>
  <cp:lastModifiedBy>saif soltan</cp:lastModifiedBy>
  <cp:revision>151</cp:revision>
  <dcterms:created xsi:type="dcterms:W3CDTF">2021-04-02T00:05:13Z</dcterms:created>
  <dcterms:modified xsi:type="dcterms:W3CDTF">2024-02-25T14:57:16Z</dcterms:modified>
</cp:coreProperties>
</file>