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70" r:id="rId8"/>
    <p:sldId id="271" r:id="rId9"/>
    <p:sldId id="269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14"/>
    <a:srgbClr val="FF8C00"/>
    <a:srgbClr val="0D111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29FC7-D084-40A8-F9EB-C302461F4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5B17FF-FAA3-66D2-D0EB-71759C54B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A9D359-F0FD-757D-17F0-7109CC80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0B16CE-880F-D374-ADBC-8AC019BD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C9C279-5295-9B4D-7940-B95718E0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99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1EBFF-144F-7647-22A0-82631D93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D242AC-99FD-C14C-52DA-6BDA3F858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632EB0-DFAF-9DB7-13E5-1084DF2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0FC391-539F-9B6F-C868-D8E36CC8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8FF5D9-C1A2-3630-9F34-71094D03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04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2A1012-D83A-4B37-B85B-5CB5DD2FB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B5CDDC-86FA-D3CA-3FF2-83882246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4CD84-6242-395B-AE03-311C5D4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21D612-D950-0815-0477-6E06CBC4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03F9DC-4A73-F5AD-D1A9-4862D393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8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00DA1-A595-FAA7-1E9F-4756CEF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8E0FD1-CAC1-9161-D787-7EF95973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64D319-EED5-2BD1-773F-D04A2EAA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D39275-AE92-C727-F53D-BAED2CA8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96B7AD-A1C9-99C7-645A-5A09820D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7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06C5F-A811-0D5D-3BA7-BBBBC645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9050E8-5F9A-CF6A-5557-FF7D1D9B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94CC57-E461-5528-FB0C-CFC28DDC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9F1ACF-D575-CC00-1171-1A767F57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5CD86-14E7-C8F5-3DD5-173C4126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1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9F282-7E17-CE9F-ABEC-16241792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D92DB2-CEA7-3D81-D79B-39E8594E8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C69241-AF13-C375-28C7-F84089840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1E27B-773E-C6A6-09C9-19B933C3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391954-5F53-3DAD-60ED-5927032D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290889-5C90-5B4B-D638-8CC586DA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71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E02C9-3D0D-29EC-8297-537D229F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4226A5-4E2B-1065-4F23-046874D43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798B17-4259-9F53-4954-35D17E653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668CA3-56AF-7AD0-0ED1-0980114FE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AF49C3-3F42-1D50-A0C6-F8C4E66A6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11E3C6-A8CB-7A34-5D15-E63CC813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D71611-53AD-C386-FE33-DC8741A5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D97A43-F564-424F-8D8B-637433B1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3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3DDCA-D01B-E7ED-B1DE-2F88E116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6F2FC8-FC19-68B5-28F2-EF4D0634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199B18-5480-EDF2-F70C-D991DDA7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BFBF1F-5B71-2AFC-627A-6BDCC6E7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4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406601-F506-00E1-0380-B39AEBF2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45B18C-51A9-2624-31EA-E7332060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094A8C-5A1D-E757-3256-DDE3FB4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03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AE936-85A5-BF2F-CC1D-C3B88E69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1960D-781A-CBAB-A836-BD701E50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07CB46-24B8-7168-59ED-CD9967D84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24F57B-8CCB-473A-7B0B-E36382DA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9EFBB3-99D4-1785-BA3A-5E50AB7C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0F65D1-7F04-D13C-B5F6-B27DBF1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14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79BB-6992-F04B-E23D-1C2696E1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4D3834-D080-6471-8989-046581F37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B53DAF-A617-E704-F88C-C02A40562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D37340-FA8F-84FE-0DFD-B83E36BF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807-B5C9-4FB6-B96D-BF2C372D8C2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574AB2-471A-9B50-615D-D9AF938A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84E058-5FB3-DBC7-F8C9-AEDBD834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33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32BD1-186C-4A1C-9CA3-30604729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11E381-FA45-969C-A11E-4EA1B3C4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1BDF82-496E-E034-7E7A-A7C9A0FA0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8807-B5C9-4FB6-B96D-BF2C372D8C2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9963F7-2D8D-85BE-1638-FEDC9FD56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42015D-94E3-3F66-159F-E91950698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2B4D-790F-45C1-9546-C47A5522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41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alLt/Pizza_Paradis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zzaparadise.glitch.me/index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усеченные верхние углы 5">
            <a:extLst>
              <a:ext uri="{FF2B5EF4-FFF2-40B4-BE49-F238E27FC236}">
                <a16:creationId xmlns:a16="http://schemas.microsoft.com/office/drawing/2014/main" id="{0051A697-A3A0-54AE-D1CC-8F74D99D1C08}"/>
              </a:ext>
            </a:extLst>
          </p:cNvPr>
          <p:cNvSpPr/>
          <p:nvPr/>
        </p:nvSpPr>
        <p:spPr>
          <a:xfrm>
            <a:off x="375920" y="281055"/>
            <a:ext cx="11419840" cy="1893185"/>
          </a:xfrm>
          <a:prstGeom prst="snip2SameRect">
            <a:avLst/>
          </a:prstGeom>
          <a:solidFill>
            <a:srgbClr val="FF7814"/>
          </a:solidFill>
          <a:ln>
            <a:solidFill>
              <a:srgbClr val="FF78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15DFA-EE7A-ED6D-2A48-A109ADDC2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4530"/>
            <a:ext cx="9144000" cy="1406233"/>
          </a:xfrm>
        </p:spPr>
        <p:txBody>
          <a:bodyPr anchor="ctr"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Сайт пиццерии «</a:t>
            </a:r>
            <a:r>
              <a:rPr lang="en-US" b="1" dirty="0">
                <a:solidFill>
                  <a:schemeClr val="bg1"/>
                </a:solidFill>
              </a:rPr>
              <a:t>PizzaParadise</a:t>
            </a:r>
            <a:r>
              <a:rPr lang="ru-RU" b="1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6C5E2F-C0B6-5B47-35DF-7BE47FA5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4913709"/>
            <a:ext cx="10119360" cy="1655762"/>
          </a:xfrm>
        </p:spPr>
        <p:txBody>
          <a:bodyPr>
            <a:normAutofit/>
          </a:bodyPr>
          <a:lstStyle/>
          <a:p>
            <a:r>
              <a:rPr lang="ru-RU" sz="3200" b="1" dirty="0"/>
              <a:t>		   Авторы проекта:  		</a:t>
            </a:r>
          </a:p>
          <a:p>
            <a:r>
              <a:rPr lang="ru-RU" sz="3200" b="1" dirty="0"/>
              <a:t>				Денисов Андрей, Иоффе Даниил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4F5FA1-3F8D-6CE1-BF88-64F3934C0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3" y="3089108"/>
            <a:ext cx="3256937" cy="324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0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7918DD1-457E-19F6-EABB-1DEAF97414B4}"/>
              </a:ext>
            </a:extLst>
          </p:cNvPr>
          <p:cNvSpPr/>
          <p:nvPr/>
        </p:nvSpPr>
        <p:spPr>
          <a:xfrm>
            <a:off x="12026" y="0"/>
            <a:ext cx="12192000" cy="680936"/>
          </a:xfrm>
          <a:prstGeom prst="rect">
            <a:avLst/>
          </a:prstGeom>
          <a:solidFill>
            <a:srgbClr val="FF7814"/>
          </a:solidFill>
          <a:ln>
            <a:solidFill>
              <a:srgbClr val="FF78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E0FFD94-65AB-74FA-CD47-A0865B955D3D}"/>
              </a:ext>
            </a:extLst>
          </p:cNvPr>
          <p:cNvSpPr txBox="1">
            <a:spLocks/>
          </p:cNvSpPr>
          <p:nvPr/>
        </p:nvSpPr>
        <p:spPr>
          <a:xfrm>
            <a:off x="170232" y="0"/>
            <a:ext cx="11875588" cy="661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i="0" dirty="0">
                <a:solidFill>
                  <a:schemeClr val="bg1"/>
                </a:solidFill>
                <a:effectLst/>
              </a:rPr>
              <a:t>Использованные технологии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D060F74B-A26D-33EA-E2D0-74DFEC987FA8}"/>
              </a:ext>
            </a:extLst>
          </p:cNvPr>
          <p:cNvSpPr txBox="1">
            <a:spLocks/>
          </p:cNvSpPr>
          <p:nvPr/>
        </p:nvSpPr>
        <p:spPr>
          <a:xfrm>
            <a:off x="170232" y="876717"/>
            <a:ext cx="11641078" cy="5104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2800" b="1" dirty="0"/>
              <a:t>Язык программирования: </a:t>
            </a:r>
            <a:r>
              <a:rPr lang="en-US" sz="2800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1" dirty="0"/>
              <a:t>Фреймворк: </a:t>
            </a:r>
            <a:r>
              <a:rPr lang="en-US" sz="2800" dirty="0"/>
              <a:t>Flask</a:t>
            </a:r>
            <a:endParaRPr lang="ru-R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1" dirty="0"/>
              <a:t>Фронтенд:</a:t>
            </a:r>
            <a:r>
              <a:rPr lang="ru-RU" sz="2800" dirty="0"/>
              <a:t> </a:t>
            </a:r>
            <a:r>
              <a:rPr lang="en-US" sz="2800" dirty="0"/>
              <a:t>HTML, CSS, JavaScript</a:t>
            </a:r>
            <a:endParaRPr lang="ru-R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1" dirty="0"/>
              <a:t>База данных:</a:t>
            </a:r>
            <a:r>
              <a:rPr lang="ru-RU" sz="2800" dirty="0"/>
              <a:t>  </a:t>
            </a:r>
            <a:r>
              <a:rPr lang="en-US" sz="2800" dirty="0"/>
              <a:t>SQLAlchemy</a:t>
            </a:r>
            <a:endParaRPr lang="ru-R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1" dirty="0"/>
              <a:t>Авторизация: </a:t>
            </a:r>
            <a:r>
              <a:rPr lang="ru-RU" sz="2800" dirty="0"/>
              <a:t>Сессионная авторизация на основе </a:t>
            </a:r>
            <a:r>
              <a:rPr lang="en-US" sz="2800" dirty="0"/>
              <a:t>cookies.</a:t>
            </a:r>
          </a:p>
        </p:txBody>
      </p:sp>
    </p:spTree>
    <p:extLst>
      <p:ext uri="{BB962C8B-B14F-4D97-AF65-F5344CB8AC3E}">
        <p14:creationId xmlns:p14="http://schemas.microsoft.com/office/powerpoint/2010/main" val="227006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68CB97-AD58-F513-4A77-2DB089BF9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35" y="919223"/>
            <a:ext cx="10515600" cy="533210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Просмотр профилей других пользователь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Бронирование столов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Персонализация начинки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Сезонные пиццы с календарем событий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Конструктор пиццы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Музыка для ужина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Горячие предложения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Возможность посоветовать свою пиццу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Онлайн чат с поддержкой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Описание и интересные факты про каждую пиццу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D4B665-1604-CC2B-68ED-8DCD112E379E}"/>
              </a:ext>
            </a:extLst>
          </p:cNvPr>
          <p:cNvSpPr/>
          <p:nvPr/>
        </p:nvSpPr>
        <p:spPr>
          <a:xfrm>
            <a:off x="0" y="1"/>
            <a:ext cx="12192000" cy="680936"/>
          </a:xfrm>
          <a:prstGeom prst="rect">
            <a:avLst/>
          </a:prstGeom>
          <a:solidFill>
            <a:srgbClr val="FF7814"/>
          </a:solidFill>
          <a:ln>
            <a:solidFill>
              <a:srgbClr val="FF78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CA7EC21-EBA1-6F28-6C78-60F0F4A60C00}"/>
              </a:ext>
            </a:extLst>
          </p:cNvPr>
          <p:cNvSpPr txBox="1">
            <a:spLocks/>
          </p:cNvSpPr>
          <p:nvPr/>
        </p:nvSpPr>
        <p:spPr>
          <a:xfrm>
            <a:off x="170232" y="155851"/>
            <a:ext cx="11875588" cy="505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solidFill>
                  <a:schemeClr val="bg1"/>
                </a:solidFill>
              </a:rPr>
              <a:t>Что бы хотелось добавить позже </a:t>
            </a:r>
            <a:endParaRPr lang="ru-RU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1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51C3C9-5D43-7EBA-7811-C3AAD5BA2905}"/>
              </a:ext>
            </a:extLst>
          </p:cNvPr>
          <p:cNvSpPr/>
          <p:nvPr/>
        </p:nvSpPr>
        <p:spPr>
          <a:xfrm>
            <a:off x="0" y="0"/>
            <a:ext cx="12192000" cy="1287623"/>
          </a:xfrm>
          <a:prstGeom prst="rect">
            <a:avLst/>
          </a:prstGeom>
          <a:solidFill>
            <a:srgbClr val="FF7814"/>
          </a:solidFill>
          <a:ln>
            <a:solidFill>
              <a:srgbClr val="FF78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7CBEA31-19DC-01A3-EA2C-D9A5FF2B79D8}"/>
              </a:ext>
            </a:extLst>
          </p:cNvPr>
          <p:cNvSpPr txBox="1">
            <a:spLocks/>
          </p:cNvSpPr>
          <p:nvPr/>
        </p:nvSpPr>
        <p:spPr>
          <a:xfrm>
            <a:off x="170232" y="155850"/>
            <a:ext cx="11875588" cy="956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solidFill>
                  <a:schemeClr val="bg1"/>
                </a:solidFill>
              </a:rPr>
              <a:t>Репозиторий и страница сайта:</a:t>
            </a:r>
            <a:endParaRPr lang="ru-RU" sz="96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0BF023-1169-4284-A9C9-729744DA0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6" y="2673712"/>
            <a:ext cx="2798197" cy="2798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CCD14-BBAF-4818-9469-DDD34E4CFCBE}"/>
              </a:ext>
            </a:extLst>
          </p:cNvPr>
          <p:cNvSpPr txBox="1"/>
          <p:nvPr/>
        </p:nvSpPr>
        <p:spPr>
          <a:xfrm>
            <a:off x="903769" y="2390279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QR-code</a:t>
            </a:r>
            <a:r>
              <a:rPr lang="ru-RU" dirty="0"/>
              <a:t> репозитория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8B773-198C-4481-8EE7-0E7CB30FF48B}"/>
              </a:ext>
            </a:extLst>
          </p:cNvPr>
          <p:cNvSpPr txBox="1"/>
          <p:nvPr/>
        </p:nvSpPr>
        <p:spPr>
          <a:xfrm>
            <a:off x="4734878" y="2390279"/>
            <a:ext cx="251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Ссылка на репозиторий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46918-ECCD-4950-A7FF-8E66ECD60415}"/>
              </a:ext>
            </a:extLst>
          </p:cNvPr>
          <p:cNvSpPr txBox="1"/>
          <p:nvPr/>
        </p:nvSpPr>
        <p:spPr>
          <a:xfrm>
            <a:off x="3970374" y="3150705"/>
            <a:ext cx="404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https://github.com/SsalLt/Pizza_Paradise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2511A-F111-493E-A304-2DF65AAB4DCA}"/>
              </a:ext>
            </a:extLst>
          </p:cNvPr>
          <p:cNvSpPr txBox="1"/>
          <p:nvPr/>
        </p:nvSpPr>
        <p:spPr>
          <a:xfrm>
            <a:off x="9475099" y="2390279"/>
            <a:ext cx="15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QR-code</a:t>
            </a:r>
            <a:r>
              <a:rPr lang="ru-RU" dirty="0"/>
              <a:t> сайта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783490B-1AC1-45E0-9339-50ED8F8D5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727" y="2759611"/>
            <a:ext cx="2798197" cy="27981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6A7791-1101-4816-926E-43EA673D6419}"/>
              </a:ext>
            </a:extLst>
          </p:cNvPr>
          <p:cNvSpPr txBox="1"/>
          <p:nvPr/>
        </p:nvSpPr>
        <p:spPr>
          <a:xfrm>
            <a:off x="5164803" y="3789377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Ссылка на сайт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B8397-9DF8-4DB1-8298-99B1F7A9E452}"/>
              </a:ext>
            </a:extLst>
          </p:cNvPr>
          <p:cNvSpPr txBox="1"/>
          <p:nvPr/>
        </p:nvSpPr>
        <p:spPr>
          <a:xfrm>
            <a:off x="4145036" y="4493600"/>
            <a:ext cx="369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https://pizzaparadise.glitch.me/index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52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51A697-A3A0-54AE-D1CC-8F74D99D1C08}"/>
              </a:ext>
            </a:extLst>
          </p:cNvPr>
          <p:cNvSpPr/>
          <p:nvPr/>
        </p:nvSpPr>
        <p:spPr>
          <a:xfrm>
            <a:off x="0" y="0"/>
            <a:ext cx="12192000" cy="1211843"/>
          </a:xfrm>
          <a:prstGeom prst="rect">
            <a:avLst/>
          </a:prstGeom>
          <a:solidFill>
            <a:srgbClr val="FF7814"/>
          </a:solidFill>
          <a:ln>
            <a:solidFill>
              <a:srgbClr val="FF78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15DFA-EE7A-ED6D-2A48-A109ADDC2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32" y="155850"/>
            <a:ext cx="11875588" cy="900141"/>
          </a:xfrm>
        </p:spPr>
        <p:txBody>
          <a:bodyPr anchor="ctr">
            <a:normAutofit/>
          </a:bodyPr>
          <a:lstStyle/>
          <a:p>
            <a:r>
              <a:rPr lang="ru-RU" sz="4400" b="1" dirty="0">
                <a:solidFill>
                  <a:schemeClr val="bg1"/>
                </a:solidFill>
              </a:rPr>
              <a:t>Идея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6C5E2F-C0B6-5B47-35DF-7BE47FA5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42" y="1464906"/>
            <a:ext cx="11641078" cy="5104565"/>
          </a:xfrm>
        </p:spPr>
        <p:txBody>
          <a:bodyPr>
            <a:normAutofit/>
          </a:bodyPr>
          <a:lstStyle/>
          <a:p>
            <a:r>
              <a:rPr lang="ru-RU" sz="3600" dirty="0"/>
              <a:t>Сайт представляет собой онлайн-пиццерию с возможностью просматривать меню, читать отзывы, добавлять отзывы, управлять корзиной для заказа пиццы, а также регистрироваться и входить в систему</a:t>
            </a:r>
            <a:r>
              <a:rPr lang="ru-RU" sz="28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5292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51A697-A3A0-54AE-D1CC-8F74D99D1C08}"/>
              </a:ext>
            </a:extLst>
          </p:cNvPr>
          <p:cNvSpPr/>
          <p:nvPr/>
        </p:nvSpPr>
        <p:spPr>
          <a:xfrm>
            <a:off x="0" y="0"/>
            <a:ext cx="12192000" cy="1211843"/>
          </a:xfrm>
          <a:prstGeom prst="rect">
            <a:avLst/>
          </a:prstGeom>
          <a:solidFill>
            <a:srgbClr val="FF7814"/>
          </a:solidFill>
          <a:ln>
            <a:solidFill>
              <a:srgbClr val="FF78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15DFA-EE7A-ED6D-2A48-A109ADDC2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32" y="155850"/>
            <a:ext cx="11875588" cy="900141"/>
          </a:xfrm>
        </p:spPr>
        <p:txBody>
          <a:bodyPr anchor="ctr">
            <a:normAutofit/>
          </a:bodyPr>
          <a:lstStyle/>
          <a:p>
            <a:r>
              <a:rPr lang="ru-RU" sz="4400" b="1" dirty="0">
                <a:solidFill>
                  <a:schemeClr val="bg1"/>
                </a:solidFill>
              </a:rPr>
              <a:t>Содержание, страницы сайта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6C5E2F-C0B6-5B47-35DF-7BE47FA5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42" y="1464906"/>
            <a:ext cx="11641078" cy="510456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sz="2800" dirty="0"/>
              <a:t>Главная страница: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sz="2400" dirty="0"/>
              <a:t>Отображает информацию о пиццерии и ее основные преимущества.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sz="2400" dirty="0"/>
              <a:t>Содержит ссылки на разделы: "Меню", "О нас", "Отзывы", "Корзина".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sz="2400" dirty="0"/>
              <a:t>Предоставляет возможность входа в систему или регистрации для пользователей.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/>
              <a:t>Страница "Меню":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sz="2400" dirty="0"/>
              <a:t>Отображает список доступных пицц с их названиями, ценами и описанием.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sz="2400" dirty="0"/>
              <a:t>Предоставляет возможность добавления пиццы в корзину.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/>
              <a:t>Страница "О нас":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sz="2400" dirty="0"/>
              <a:t>Содержит информацию о пиццерии, историю, философию компании и контактные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95073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51A697-A3A0-54AE-D1CC-8F74D99D1C08}"/>
              </a:ext>
            </a:extLst>
          </p:cNvPr>
          <p:cNvSpPr/>
          <p:nvPr/>
        </p:nvSpPr>
        <p:spPr>
          <a:xfrm>
            <a:off x="0" y="0"/>
            <a:ext cx="12192000" cy="1211843"/>
          </a:xfrm>
          <a:prstGeom prst="rect">
            <a:avLst/>
          </a:prstGeom>
          <a:solidFill>
            <a:srgbClr val="FF7814"/>
          </a:solidFill>
          <a:ln>
            <a:solidFill>
              <a:srgbClr val="FF78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15DFA-EE7A-ED6D-2A48-A109ADDC2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32" y="155850"/>
            <a:ext cx="11875588" cy="900141"/>
          </a:xfrm>
        </p:spPr>
        <p:txBody>
          <a:bodyPr anchor="ctr">
            <a:normAutofit/>
          </a:bodyPr>
          <a:lstStyle/>
          <a:p>
            <a:r>
              <a:rPr lang="ru-RU" sz="4400" b="1" dirty="0">
                <a:solidFill>
                  <a:schemeClr val="bg1"/>
                </a:solidFill>
              </a:rPr>
              <a:t>Содержание, страницы сайта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6C5E2F-C0B6-5B47-35DF-7BE47FA5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42" y="1464906"/>
            <a:ext cx="11641078" cy="5104565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+mj-lt"/>
              <a:buAutoNum type="arabicPeriod" startAt="4"/>
            </a:pPr>
            <a:r>
              <a:rPr lang="ru-RU" sz="2800" dirty="0"/>
              <a:t>Страница "Отзывы":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sz="2400" dirty="0"/>
              <a:t>Отображает список отзывов пользователей о пиццерии.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sz="2400" dirty="0"/>
              <a:t>Позволяет пользователям оставить свой отзыв, включая оценку и комментарий.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ru-RU" sz="2800" dirty="0"/>
              <a:t>Страница "Корзина":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sz="2400" dirty="0"/>
              <a:t>Отображает список выбранных пицц и их цены в корзине.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sz="2400" dirty="0"/>
              <a:t>Предоставляет возможность изменения количества пицц или удаления их из корзины.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sz="2400" dirty="0"/>
              <a:t>Предоставляет кнопку для оформления заказа.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ru-RU" sz="2800" dirty="0"/>
              <a:t>Страница профиля/регистрации: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sz="2400" dirty="0"/>
              <a:t>Предоставляет формы для входа в систему или регистрации нового пользователя.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sz="2400" dirty="0"/>
              <a:t>В случае успешного входа или регистрации перенаправляет пользователя на главную страницу.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sz="2400" dirty="0"/>
              <a:t>В случае, если пользователь уже вошел в аккаунт, предоставляет возможность ввести свое имя и выбрать фотографию профиля.</a:t>
            </a:r>
          </a:p>
        </p:txBody>
      </p:sp>
    </p:spTree>
    <p:extLst>
      <p:ext uri="{BB962C8B-B14F-4D97-AF65-F5344CB8AC3E}">
        <p14:creationId xmlns:p14="http://schemas.microsoft.com/office/powerpoint/2010/main" val="263819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11E9EC-E877-EEE1-1607-B38B72563F1B}"/>
              </a:ext>
            </a:extLst>
          </p:cNvPr>
          <p:cNvSpPr/>
          <p:nvPr/>
        </p:nvSpPr>
        <p:spPr>
          <a:xfrm>
            <a:off x="0" y="1"/>
            <a:ext cx="12192000" cy="680936"/>
          </a:xfrm>
          <a:prstGeom prst="rect">
            <a:avLst/>
          </a:prstGeom>
          <a:solidFill>
            <a:srgbClr val="FF7814"/>
          </a:solidFill>
          <a:ln>
            <a:solidFill>
              <a:srgbClr val="FF78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9EAA09C-2048-93DE-B466-6DA5EC255603}"/>
              </a:ext>
            </a:extLst>
          </p:cNvPr>
          <p:cNvSpPr txBox="1">
            <a:spLocks/>
          </p:cNvSpPr>
          <p:nvPr/>
        </p:nvSpPr>
        <p:spPr>
          <a:xfrm>
            <a:off x="170232" y="155851"/>
            <a:ext cx="11875588" cy="505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chemeClr val="bg1"/>
                </a:solidFill>
              </a:rPr>
              <a:t>Скриншоты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5CA75F-B421-1AD7-421E-3F0833A9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41" y="719004"/>
            <a:ext cx="5029200" cy="28277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D29CC2-2D5E-6551-C01B-F34866B5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8" y="784699"/>
            <a:ext cx="4795520" cy="26963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CC4321-5C96-4A82-8B26-A008C8AD4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7" y="3715384"/>
            <a:ext cx="12107185" cy="31410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800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9C8B81-2D8D-381A-FAC7-B2E86673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12" y="1485157"/>
            <a:ext cx="1068583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успешной оплаты на почту</a:t>
            </a:r>
            <a:r>
              <a:rPr lang="en-US" dirty="0"/>
              <a:t>,</a:t>
            </a:r>
            <a:r>
              <a:rPr lang="ru-RU" dirty="0"/>
              <a:t> указанную при регистрации приходит письмо с прикреплёнными пиццами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1D16EE-BA52-4AFA-DAA4-8DCE639522E4}"/>
              </a:ext>
            </a:extLst>
          </p:cNvPr>
          <p:cNvSpPr/>
          <p:nvPr/>
        </p:nvSpPr>
        <p:spPr>
          <a:xfrm>
            <a:off x="0" y="0"/>
            <a:ext cx="12192000" cy="1211843"/>
          </a:xfrm>
          <a:prstGeom prst="rect">
            <a:avLst/>
          </a:prstGeom>
          <a:solidFill>
            <a:srgbClr val="FF7814"/>
          </a:solidFill>
          <a:ln>
            <a:solidFill>
              <a:srgbClr val="FF78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3B7F39E-CEAF-476A-213E-97A86FAF528A}"/>
              </a:ext>
            </a:extLst>
          </p:cNvPr>
          <p:cNvSpPr txBox="1">
            <a:spLocks/>
          </p:cNvSpPr>
          <p:nvPr/>
        </p:nvSpPr>
        <p:spPr>
          <a:xfrm>
            <a:off x="170232" y="155850"/>
            <a:ext cx="11875588" cy="90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solidFill>
                  <a:schemeClr val="bg1"/>
                </a:solidFill>
              </a:rPr>
              <a:t>Реализация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8469F1-5F9D-49C2-AEEC-B06869B6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32" y="2377629"/>
            <a:ext cx="8168187" cy="41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2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9C8B81-2D8D-381A-FAC7-B2E86673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12" y="1485157"/>
            <a:ext cx="1068583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Некоторые ошибки</a:t>
            </a:r>
            <a:r>
              <a:rPr lang="en-US" dirty="0"/>
              <a:t>,</a:t>
            </a:r>
            <a:r>
              <a:rPr lang="ru-RU" dirty="0"/>
              <a:t> происходящие во время работы сайта</a:t>
            </a:r>
            <a:r>
              <a:rPr lang="en-US" dirty="0"/>
              <a:t>,</a:t>
            </a:r>
            <a:r>
              <a:rPr lang="ru-RU" dirty="0"/>
              <a:t> обрабатываются с помощью специального модуля </a:t>
            </a:r>
            <a:r>
              <a:rPr lang="en-US" dirty="0"/>
              <a:t>flask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1D16EE-BA52-4AFA-DAA4-8DCE639522E4}"/>
              </a:ext>
            </a:extLst>
          </p:cNvPr>
          <p:cNvSpPr/>
          <p:nvPr/>
        </p:nvSpPr>
        <p:spPr>
          <a:xfrm>
            <a:off x="0" y="0"/>
            <a:ext cx="12192000" cy="1211843"/>
          </a:xfrm>
          <a:prstGeom prst="rect">
            <a:avLst/>
          </a:prstGeom>
          <a:solidFill>
            <a:srgbClr val="FF7814"/>
          </a:solidFill>
          <a:ln>
            <a:solidFill>
              <a:srgbClr val="FF78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3B7F39E-CEAF-476A-213E-97A86FAF528A}"/>
              </a:ext>
            </a:extLst>
          </p:cNvPr>
          <p:cNvSpPr txBox="1">
            <a:spLocks/>
          </p:cNvSpPr>
          <p:nvPr/>
        </p:nvSpPr>
        <p:spPr>
          <a:xfrm>
            <a:off x="170232" y="155850"/>
            <a:ext cx="11875588" cy="90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solidFill>
                  <a:schemeClr val="bg1"/>
                </a:solidFill>
              </a:rPr>
              <a:t>Реализация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02EB6D-94B1-4673-9643-8F0CD777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99" y="2395829"/>
            <a:ext cx="7339054" cy="43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1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9C8B81-2D8D-381A-FAC7-B2E86673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12" y="1485157"/>
            <a:ext cx="1068583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пользователь удалит свой аккаунт</a:t>
            </a:r>
            <a:r>
              <a:rPr lang="en-US" dirty="0"/>
              <a:t>,</a:t>
            </a:r>
            <a:r>
              <a:rPr lang="ru-RU" dirty="0"/>
              <a:t> имеющиеся у него отзывы для других будут отображаться</a:t>
            </a:r>
            <a:r>
              <a:rPr lang="en-US" dirty="0"/>
              <a:t>,</a:t>
            </a:r>
            <a:r>
              <a:rPr lang="ru-RU" dirty="0"/>
              <a:t> как отзыв с удаленного аккаунта + подтверждение удаления с кода </a:t>
            </a:r>
            <a:r>
              <a:rPr lang="en-US" dirty="0"/>
              <a:t>email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1D16EE-BA52-4AFA-DAA4-8DCE639522E4}"/>
              </a:ext>
            </a:extLst>
          </p:cNvPr>
          <p:cNvSpPr/>
          <p:nvPr/>
        </p:nvSpPr>
        <p:spPr>
          <a:xfrm>
            <a:off x="0" y="0"/>
            <a:ext cx="12192000" cy="1211843"/>
          </a:xfrm>
          <a:prstGeom prst="rect">
            <a:avLst/>
          </a:prstGeom>
          <a:solidFill>
            <a:srgbClr val="FF7814"/>
          </a:solidFill>
          <a:ln>
            <a:solidFill>
              <a:srgbClr val="FF78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3B7F39E-CEAF-476A-213E-97A86FAF528A}"/>
              </a:ext>
            </a:extLst>
          </p:cNvPr>
          <p:cNvSpPr txBox="1">
            <a:spLocks/>
          </p:cNvSpPr>
          <p:nvPr/>
        </p:nvSpPr>
        <p:spPr>
          <a:xfrm>
            <a:off x="170232" y="155850"/>
            <a:ext cx="11875588" cy="90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solidFill>
                  <a:schemeClr val="bg1"/>
                </a:solidFill>
              </a:rPr>
              <a:t>Реализация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722047-9B35-47B2-A4B3-7BEB7A87B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47" y="2665750"/>
            <a:ext cx="6218505" cy="41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2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1D16EE-BA52-4AFA-DAA4-8DCE639522E4}"/>
              </a:ext>
            </a:extLst>
          </p:cNvPr>
          <p:cNvSpPr/>
          <p:nvPr/>
        </p:nvSpPr>
        <p:spPr>
          <a:xfrm>
            <a:off x="0" y="0"/>
            <a:ext cx="12192000" cy="1211843"/>
          </a:xfrm>
          <a:prstGeom prst="rect">
            <a:avLst/>
          </a:prstGeom>
          <a:solidFill>
            <a:srgbClr val="FF7814"/>
          </a:solidFill>
          <a:ln>
            <a:solidFill>
              <a:srgbClr val="FF78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3B7F39E-CEAF-476A-213E-97A86FAF528A}"/>
              </a:ext>
            </a:extLst>
          </p:cNvPr>
          <p:cNvSpPr txBox="1">
            <a:spLocks/>
          </p:cNvSpPr>
          <p:nvPr/>
        </p:nvSpPr>
        <p:spPr>
          <a:xfrm>
            <a:off x="170232" y="155850"/>
            <a:ext cx="11875588" cy="90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solidFill>
                  <a:schemeClr val="bg1"/>
                </a:solidFill>
              </a:rPr>
              <a:t>Библиотеки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FDA253-643E-4843-874D-D4B8F1579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2614499"/>
            <a:ext cx="802116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68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405</Words>
  <Application>Microsoft Office PowerPoint</Application>
  <PresentationFormat>Широкоэкранный</PresentationFormat>
  <Paragraphs>59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Тема Office</vt:lpstr>
      <vt:lpstr>Сайт пиццерии «PizzaParadise»</vt:lpstr>
      <vt:lpstr>Идея</vt:lpstr>
      <vt:lpstr>Содержание, страницы сайта</vt:lpstr>
      <vt:lpstr>Содержание, страницы сайта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Invasion</dc:title>
  <dc:creator>an.py</dc:creator>
  <cp:lastModifiedBy>Даниил Иоффе</cp:lastModifiedBy>
  <cp:revision>17</cp:revision>
  <dcterms:created xsi:type="dcterms:W3CDTF">2024-01-17T16:34:16Z</dcterms:created>
  <dcterms:modified xsi:type="dcterms:W3CDTF">2024-04-29T20:32:32Z</dcterms:modified>
</cp:coreProperties>
</file>