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58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190B1-38C1-D5B7-E3DB-24815D2FB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E974C3-CE71-FA62-411C-CAC9B7479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DD1D9-93C1-B8C9-2396-2ACE49CF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04D9-46DA-47CE-811F-2EEA8F0656F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F9308-7D7A-BB1F-8B58-7B4F75F3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BF9A9-862B-01B5-D3FD-1ADC4745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C92D-3DD6-474B-8E22-D861E56B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7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913CF-31D1-A6E4-D3F2-4FCDF798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A3493-FDAE-4564-FCDD-C4B7B9D90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8A0A10-1B5C-9B02-F2B9-891C1CC9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04D9-46DA-47CE-811F-2EEA8F0656F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5BA35-E84D-F5DA-5A71-36C4B587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4FA7F-08D4-1A72-AD32-77B54290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C92D-3DD6-474B-8E22-D861E56B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4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D9AEE6-9A0F-CAC2-041F-EC4BEFB0F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26AED2-0E69-C36B-C04C-7638305EC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016AA-DC50-75CA-879B-58CC21A7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04D9-46DA-47CE-811F-2EEA8F0656F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ED216-64EF-F0E8-8C00-22489615D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2B4473-D922-4C94-4A9E-E290D43B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C92D-3DD6-474B-8E22-D861E56B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98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7BBFE-FABD-FDA6-FB96-4DF66A08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A395E-1D4D-EC64-086F-D678454EA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8F81C1-0E4E-DA99-1990-819AA6CC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04D9-46DA-47CE-811F-2EEA8F0656F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6A4FB-04DD-188C-1180-F8BAFDE9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3ADE7-875B-6A93-09B8-574CAD6C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C92D-3DD6-474B-8E22-D861E56B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87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6876A-922B-ED57-32F1-0EFCB71B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9FFE6-6024-BAF1-0F28-2DB6BF76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E8A53E-02FB-D9C9-E29D-16364CE3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04D9-46DA-47CE-811F-2EEA8F0656F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B3F41-5766-BA38-5C92-C2C363EA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D3956-644A-6250-5491-08FABE9F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C92D-3DD6-474B-8E22-D861E56B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D36C1-C7CA-5C51-8B02-43C42493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9C393-FCCA-9436-4ED0-181608AA5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1EC66C-0A48-EDBB-6738-E578E6B94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824AD7-C6EE-9440-5754-FC1A3809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04D9-46DA-47CE-811F-2EEA8F0656F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D3C387-7F2E-5DF0-EB1B-1CB00776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309605-179A-353C-DCD6-2BF39BC3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C92D-3DD6-474B-8E22-D861E56B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4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5BA80-C55C-0D3F-4B4D-6F5B6B97D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76AD0-5D05-51A4-6B8C-D1CA026C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FE6A6E-4691-6C8F-37DF-FD3DF6813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DCED33-5025-7D7F-4524-7A371332C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2C060B-600D-4CFD-AEAA-CD9D2FEB8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8035FA-197E-1DD5-98CD-E41FA46A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04D9-46DA-47CE-811F-2EEA8F0656F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B8456D-6ADB-942D-1E62-0841AC36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51DAF4-9E57-2BA9-FA05-41C09228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C92D-3DD6-474B-8E22-D861E56B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6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EF69C-1EF0-431E-3C9A-734EDF62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8CD4B9-4849-918F-C008-884EA8FB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04D9-46DA-47CE-811F-2EEA8F0656F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200B0B-ADA2-83E2-8044-964E894B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467BF2-A111-6165-C502-8375E54D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C92D-3DD6-474B-8E22-D861E56B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2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F6721D-5B30-5119-1E73-D18CA1F8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04D9-46DA-47CE-811F-2EEA8F0656F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C8A098-3F4D-B891-AA09-7C73F013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59BD9D-F9FC-E8CB-5F39-FAF5E3AF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C92D-3DD6-474B-8E22-D861E56B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11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FE8A9-A63D-DEA5-CC4B-4029F8FD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C5CDC-7D6A-3DAE-C25C-B18696560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723183-D08F-EEBC-FFA4-A8080E7D9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BB2A5-4B8D-93A0-1BFA-5B48020E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04D9-46DA-47CE-811F-2EEA8F0656F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446F33-C22D-19E2-18C5-3A24130C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38C2C-DCFC-8EF1-14DE-9B166C5C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C92D-3DD6-474B-8E22-D861E56B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648E5F-F911-2B26-361C-52AE04B7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34AB78-F78D-B007-EB15-4D0BEAA09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DB6C1-A2A1-88C7-105A-7A31EF9BA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B3B70-C567-2AE9-DC1B-3A211FFC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304D9-46DA-47CE-811F-2EEA8F0656F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786CFC-F9F7-EB79-AF05-030031BA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6FC6F-B675-8772-55E2-41F20A66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EC92D-3DD6-474B-8E22-D861E56B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44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F2B9C9-F484-49F8-0661-400F2F2F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B61138-9225-4946-66B1-937CDAF00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B6F2-253D-47A4-48E3-3765175C1C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2304D9-46DA-47CE-811F-2EEA8F0656F8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D6674-F4AF-6FEF-B57E-1D84CA9A8C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529759-39B9-CCC3-7E5E-5BB80E38B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8EC92D-3DD6-474B-8E22-D861E56B92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0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7개의 절겁다 마참내 아이디어 | 웃긴 밈, 웃긴, 웃긴 사진">
            <a:extLst>
              <a:ext uri="{FF2B5EF4-FFF2-40B4-BE49-F238E27FC236}">
                <a16:creationId xmlns:a16="http://schemas.microsoft.com/office/drawing/2014/main" id="{C7439D98-F594-DD6B-5E69-AA16473FE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18"/>
          <a:stretch>
            <a:fillRect/>
          </a:stretch>
        </p:blipFill>
        <p:spPr bwMode="auto">
          <a:xfrm>
            <a:off x="62156" y="1282635"/>
            <a:ext cx="6393876" cy="5575365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07EEDA-2191-1073-7AA2-08767F235296}"/>
              </a:ext>
            </a:extLst>
          </p:cNvPr>
          <p:cNvSpPr txBox="1"/>
          <p:nvPr/>
        </p:nvSpPr>
        <p:spPr>
          <a:xfrm>
            <a:off x="5351018" y="3912800"/>
            <a:ext cx="6265786" cy="16904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6000" kern="1200" dirty="0">
                <a:solidFill>
                  <a:schemeClr val="tx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2DGP 1</a:t>
            </a:r>
            <a:r>
              <a:rPr lang="ko-KR" altLang="en-US" sz="6000" kern="1200" dirty="0">
                <a:solidFill>
                  <a:schemeClr val="tx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차 프로젝트 기획 발표</a:t>
            </a:r>
            <a:r>
              <a:rPr lang="en-US" altLang="ko-KR" sz="6000" kern="1200" dirty="0">
                <a:solidFill>
                  <a:schemeClr val="tx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95170-EBBE-799C-6D15-36CE78A46831}"/>
              </a:ext>
            </a:extLst>
          </p:cNvPr>
          <p:cNvSpPr txBox="1"/>
          <p:nvPr/>
        </p:nvSpPr>
        <p:spPr>
          <a:xfrm>
            <a:off x="8264132" y="5789345"/>
            <a:ext cx="3352672" cy="646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 kern="1200" dirty="0">
                <a:solidFill>
                  <a:schemeClr val="tx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2024182025 </a:t>
            </a:r>
            <a:r>
              <a:rPr lang="ko-KR" altLang="en-US" sz="2400" kern="1200" dirty="0">
                <a:solidFill>
                  <a:schemeClr val="tx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이승구</a:t>
            </a:r>
          </a:p>
        </p:txBody>
      </p:sp>
      <p:pic>
        <p:nvPicPr>
          <p:cNvPr id="2" name="그림 1" descr="텍스트, 그래픽 디자인, 스크린샷, 포스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FFA85A-D17E-55B3-90FC-C3619480D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78" b="70132"/>
          <a:stretch>
            <a:fillRect/>
          </a:stretch>
        </p:blipFill>
        <p:spPr>
          <a:xfrm>
            <a:off x="5548395" y="498229"/>
            <a:ext cx="6374028" cy="322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76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37DD24-C2CB-605D-5011-1A4CEC8EC580}"/>
              </a:ext>
            </a:extLst>
          </p:cNvPr>
          <p:cNvSpPr txBox="1"/>
          <p:nvPr/>
        </p:nvSpPr>
        <p:spPr>
          <a:xfrm>
            <a:off x="2080415" y="1502646"/>
            <a:ext cx="5676643" cy="13141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6000" kern="1200" dirty="0">
              <a:solidFill>
                <a:schemeClr val="tx1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25D53-C53B-459B-32FF-ADB67515911B}"/>
              </a:ext>
            </a:extLst>
          </p:cNvPr>
          <p:cNvSpPr txBox="1"/>
          <p:nvPr/>
        </p:nvSpPr>
        <p:spPr>
          <a:xfrm>
            <a:off x="724158" y="398899"/>
            <a:ext cx="3669871" cy="10512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just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000" kern="1200" dirty="0">
                <a:solidFill>
                  <a:schemeClr val="tx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게임 컨셉</a:t>
            </a:r>
            <a:endParaRPr lang="en-US" altLang="ko-KR" sz="7000" kern="1200" dirty="0">
              <a:solidFill>
                <a:schemeClr val="tx1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6" name="그림 5" descr="텍스트, 그래픽 디자인, 스크린샷, 포스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0D99953-6B1A-E1F4-DC5D-1BB9BC814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478" b="70132"/>
          <a:stretch>
            <a:fillRect/>
          </a:stretch>
        </p:blipFill>
        <p:spPr>
          <a:xfrm>
            <a:off x="6918132" y="179240"/>
            <a:ext cx="5225705" cy="26468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F44293-3A1D-E6A2-D8FC-E3C9022E1ADA}"/>
              </a:ext>
            </a:extLst>
          </p:cNvPr>
          <p:cNvSpPr txBox="1"/>
          <p:nvPr/>
        </p:nvSpPr>
        <p:spPr>
          <a:xfrm>
            <a:off x="797798" y="1925942"/>
            <a:ext cx="6959261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100" b="1" dirty="0">
                <a:solidFill>
                  <a:srgbClr val="0070C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핵심 컨셉</a:t>
            </a:r>
            <a:endParaRPr lang="en-US" altLang="ko-KR" sz="2100" b="1" dirty="0">
              <a:solidFill>
                <a:srgbClr val="0070C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  - 2D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대전 격투 게임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플레이어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vs AI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또는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2P 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  -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라운드제 전투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체력이 모두 소진되거나 시간이 다 될 경우 종료</a:t>
            </a:r>
            <a:endParaRPr lang="en-US" altLang="ko-KR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  -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좌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/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우 이동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점프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앉기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기본 공격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특수기 등 다양한 조작</a:t>
            </a:r>
            <a:endParaRPr lang="en-US" altLang="ko-KR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  -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캐릭터별 속도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·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공격력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·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특수기 차이를 통한 전략적 플레이</a:t>
            </a:r>
            <a:endParaRPr lang="en-US" altLang="ko-KR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6B6B1-2769-047D-0C48-F45617C0B6D8}"/>
              </a:ext>
            </a:extLst>
          </p:cNvPr>
          <p:cNvSpPr txBox="1"/>
          <p:nvPr/>
        </p:nvSpPr>
        <p:spPr>
          <a:xfrm>
            <a:off x="797797" y="4382213"/>
            <a:ext cx="6959261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100" b="1" dirty="0">
                <a:solidFill>
                  <a:srgbClr val="FF00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재미 요소</a:t>
            </a:r>
            <a:endParaRPr lang="en-US" altLang="ko-KR" sz="2100" b="1" dirty="0">
              <a:solidFill>
                <a:srgbClr val="FF000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  -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단순하지만 직관적 조작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누구나 쉽게 즐길 수 있는 접근성</a:t>
            </a:r>
            <a:endParaRPr lang="en-US" altLang="ko-KR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  - </a:t>
            </a:r>
            <a:r>
              <a:rPr lang="ko-KR" altLang="en-US" dirty="0" err="1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전략성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캐릭터 선택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이동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공격 타이밍에 따른 승부</a:t>
            </a:r>
            <a:endParaRPr lang="en-US" altLang="ko-KR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  - AI/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대전 재미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: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다양한 상대 행동 패턴 대응</a:t>
            </a:r>
            <a:endParaRPr lang="en-US" altLang="ko-KR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11" name="그림 10" descr="인간의 얼굴, 콜라주, 스크린샷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4E373E2-6541-6B41-EB93-4BD719507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95" r="67292" b="27317"/>
          <a:stretch>
            <a:fillRect/>
          </a:stretch>
        </p:blipFill>
        <p:spPr>
          <a:xfrm>
            <a:off x="7479349" y="3598742"/>
            <a:ext cx="4337727" cy="275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3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71374-8EC9-0D67-ABF9-D821842B8BF1}"/>
              </a:ext>
            </a:extLst>
          </p:cNvPr>
          <p:cNvSpPr txBox="1"/>
          <p:nvPr/>
        </p:nvSpPr>
        <p:spPr>
          <a:xfrm>
            <a:off x="724158" y="398899"/>
            <a:ext cx="7892068" cy="10512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just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000" kern="1200" dirty="0">
                <a:solidFill>
                  <a:schemeClr val="tx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게임 </a:t>
            </a:r>
            <a:r>
              <a:rPr lang="ko-KR" altLang="en-US" sz="7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진행 흐름 </a:t>
            </a:r>
            <a:r>
              <a:rPr lang="en-US" altLang="ko-KR" sz="7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(1)</a:t>
            </a:r>
            <a:endParaRPr lang="en-US" altLang="ko-KR" sz="7000" kern="1200" dirty="0">
              <a:solidFill>
                <a:schemeClr val="tx1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28A964D-CD52-E0C6-1A1F-E362EE3172F5}"/>
              </a:ext>
            </a:extLst>
          </p:cNvPr>
          <p:cNvGrpSpPr/>
          <p:nvPr/>
        </p:nvGrpSpPr>
        <p:grpSpPr>
          <a:xfrm>
            <a:off x="343670" y="2046661"/>
            <a:ext cx="7200000" cy="3600000"/>
            <a:chOff x="282301" y="1586393"/>
            <a:chExt cx="10473640" cy="4664054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600EA2B-DC85-4F51-6290-F86277F51BDC}"/>
                </a:ext>
              </a:extLst>
            </p:cNvPr>
            <p:cNvGrpSpPr/>
            <p:nvPr/>
          </p:nvGrpSpPr>
          <p:grpSpPr>
            <a:xfrm>
              <a:off x="282301" y="1586393"/>
              <a:ext cx="10473640" cy="4664054"/>
              <a:chOff x="791665" y="1795048"/>
              <a:chExt cx="10473640" cy="4664054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1B7E4286-2FB8-21E4-CB20-CFA625FE9A7F}"/>
                  </a:ext>
                </a:extLst>
              </p:cNvPr>
              <p:cNvGrpSpPr/>
              <p:nvPr/>
            </p:nvGrpSpPr>
            <p:grpSpPr>
              <a:xfrm flipH="1">
                <a:off x="4237417" y="1795049"/>
                <a:ext cx="3593734" cy="4664053"/>
                <a:chOff x="880076" y="1933126"/>
                <a:chExt cx="3397353" cy="4148555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6F9A42CB-A42E-C8D9-C437-2518363ED742}"/>
                    </a:ext>
                  </a:extLst>
                </p:cNvPr>
                <p:cNvGrpSpPr/>
                <p:nvPr/>
              </p:nvGrpSpPr>
              <p:grpSpPr>
                <a:xfrm>
                  <a:off x="939577" y="1933126"/>
                  <a:ext cx="3337852" cy="4148555"/>
                  <a:chOff x="939577" y="1933126"/>
                  <a:chExt cx="3337852" cy="4148555"/>
                </a:xfrm>
              </p:grpSpPr>
              <p:grpSp>
                <p:nvGrpSpPr>
                  <p:cNvPr id="22" name="그룹 21">
                    <a:extLst>
                      <a:ext uri="{FF2B5EF4-FFF2-40B4-BE49-F238E27FC236}">
                        <a16:creationId xmlns:a16="http://schemas.microsoft.com/office/drawing/2014/main" id="{61381C03-7D9C-6904-9858-09384CF857F4}"/>
                      </a:ext>
                    </a:extLst>
                  </p:cNvPr>
                  <p:cNvGrpSpPr/>
                  <p:nvPr/>
                </p:nvGrpSpPr>
                <p:grpSpPr>
                  <a:xfrm>
                    <a:off x="939577" y="1933126"/>
                    <a:ext cx="3337852" cy="4148555"/>
                    <a:chOff x="786155" y="2019043"/>
                    <a:chExt cx="2705720" cy="3527320"/>
                  </a:xfrm>
                </p:grpSpPr>
                <p:pic>
                  <p:nvPicPr>
                    <p:cNvPr id="24" name="그림 23" descr="스크린샷, 애니메이션, 만화 영화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6239F4CC-9D23-0C4A-3CD0-D239C71932D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247" t="1708" r="63860" b="25809"/>
                    <a:stretch>
                      <a:fillRect/>
                    </a:stretch>
                  </p:blipFill>
                  <p:spPr>
                    <a:xfrm>
                      <a:off x="786155" y="2019043"/>
                      <a:ext cx="2705720" cy="27478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그림 24" descr="스크린샷, 장난감, 만화 영화, 애니메이션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C7248A4D-2EA2-1C36-E715-10FE9E245CB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7079" t="2533" r="27438" b="2831"/>
                    <a:stretch>
                      <a:fillRect/>
                    </a:stretch>
                  </p:blipFill>
                  <p:spPr>
                    <a:xfrm>
                      <a:off x="786155" y="2019045"/>
                      <a:ext cx="2705202" cy="3527318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3" name="그림 22" descr="스크린샷, 장난감, 만화 영화, 애니메이션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9D6DEB5E-A8C7-6BA3-871C-1914F0EE663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2271" t="20748" b="53022"/>
                  <a:stretch>
                    <a:fillRect/>
                  </a:stretch>
                </p:blipFill>
                <p:spPr>
                  <a:xfrm>
                    <a:off x="1950805" y="2338165"/>
                    <a:ext cx="1314755" cy="57073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1" name="그림 20" descr="스크린샷, 장난감, 만화 영화, 애니메이션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AE057FEE-705B-4B4F-C926-5B506E5962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2116" r="63576" b="1789"/>
                <a:stretch>
                  <a:fillRect/>
                </a:stretch>
              </p:blipFill>
              <p:spPr>
                <a:xfrm>
                  <a:off x="880076" y="5269043"/>
                  <a:ext cx="3396714" cy="812638"/>
                </a:xfrm>
                <a:prstGeom prst="rect">
                  <a:avLst/>
                </a:prstGeom>
              </p:spPr>
            </p:pic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5F94DA6E-7663-E78C-694C-CB9F0FF4D793}"/>
                  </a:ext>
                </a:extLst>
              </p:cNvPr>
              <p:cNvGrpSpPr/>
              <p:nvPr/>
            </p:nvGrpSpPr>
            <p:grpSpPr>
              <a:xfrm>
                <a:off x="791665" y="1795048"/>
                <a:ext cx="3593734" cy="4664053"/>
                <a:chOff x="880076" y="1933126"/>
                <a:chExt cx="3397353" cy="4148555"/>
              </a:xfrm>
            </p:grpSpPr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F0AD00EB-10F7-E7F6-B4FF-F5EAB0D6CBE5}"/>
                    </a:ext>
                  </a:extLst>
                </p:cNvPr>
                <p:cNvGrpSpPr/>
                <p:nvPr/>
              </p:nvGrpSpPr>
              <p:grpSpPr>
                <a:xfrm>
                  <a:off x="939577" y="1933126"/>
                  <a:ext cx="3337852" cy="4148555"/>
                  <a:chOff x="939577" y="1933126"/>
                  <a:chExt cx="3337852" cy="4148555"/>
                </a:xfrm>
              </p:grpSpPr>
              <p:grpSp>
                <p:nvGrpSpPr>
                  <p:cNvPr id="7" name="그룹 6">
                    <a:extLst>
                      <a:ext uri="{FF2B5EF4-FFF2-40B4-BE49-F238E27FC236}">
                        <a16:creationId xmlns:a16="http://schemas.microsoft.com/office/drawing/2014/main" id="{3D2C5D79-39E1-EE47-E47E-CFD4ED5DF683}"/>
                      </a:ext>
                    </a:extLst>
                  </p:cNvPr>
                  <p:cNvGrpSpPr/>
                  <p:nvPr/>
                </p:nvGrpSpPr>
                <p:grpSpPr>
                  <a:xfrm>
                    <a:off x="939577" y="1933126"/>
                    <a:ext cx="3337852" cy="4148555"/>
                    <a:chOff x="786155" y="2019043"/>
                    <a:chExt cx="2705720" cy="3527320"/>
                  </a:xfrm>
                </p:grpSpPr>
                <p:pic>
                  <p:nvPicPr>
                    <p:cNvPr id="4" name="그림 3" descr="스크린샷, 애니메이션, 만화 영화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628114C-EECC-7197-DC79-70368C3FB59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247" t="1708" r="63860" b="25809"/>
                    <a:stretch>
                      <a:fillRect/>
                    </a:stretch>
                  </p:blipFill>
                  <p:spPr>
                    <a:xfrm>
                      <a:off x="786155" y="2019043"/>
                      <a:ext cx="2705720" cy="27478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" name="그림 5" descr="스크린샷, 장난감, 만화 영화, 애니메이션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74DCF74A-85B2-74BC-4AAA-F4AFB7337D4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7079" t="2533" r="27438" b="2831"/>
                    <a:stretch>
                      <a:fillRect/>
                    </a:stretch>
                  </p:blipFill>
                  <p:spPr>
                    <a:xfrm>
                      <a:off x="786155" y="2019045"/>
                      <a:ext cx="2705202" cy="3527318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9" name="그림 8" descr="스크린샷, 장난감, 만화 영화, 애니메이션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59F78502-E9C4-C80C-9123-F94CD4EFE8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2271" t="20748" b="53022"/>
                  <a:stretch>
                    <a:fillRect/>
                  </a:stretch>
                </p:blipFill>
                <p:spPr>
                  <a:xfrm>
                    <a:off x="1950805" y="2338165"/>
                    <a:ext cx="1314755" cy="57073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" name="그림 12" descr="스크린샷, 장난감, 만화 영화, 애니메이션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3B5CB6FF-4CAE-F47F-D0DC-FC38C1E34B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2116" r="63576" b="1789"/>
                <a:stretch>
                  <a:fillRect/>
                </a:stretch>
              </p:blipFill>
              <p:spPr>
                <a:xfrm>
                  <a:off x="880076" y="5269043"/>
                  <a:ext cx="3396714" cy="812638"/>
                </a:xfrm>
                <a:prstGeom prst="rect">
                  <a:avLst/>
                </a:prstGeom>
              </p:spPr>
            </p:pic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9E119C42-B2B3-1DB0-B293-2009642732F4}"/>
                  </a:ext>
                </a:extLst>
              </p:cNvPr>
              <p:cNvGrpSpPr/>
              <p:nvPr/>
            </p:nvGrpSpPr>
            <p:grpSpPr>
              <a:xfrm>
                <a:off x="7671571" y="1795048"/>
                <a:ext cx="3593734" cy="4664053"/>
                <a:chOff x="880076" y="1933126"/>
                <a:chExt cx="3397353" cy="4148555"/>
              </a:xfrm>
            </p:grpSpPr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B3F53A23-41D2-603F-E127-19ED1948C8DF}"/>
                    </a:ext>
                  </a:extLst>
                </p:cNvPr>
                <p:cNvGrpSpPr/>
                <p:nvPr/>
              </p:nvGrpSpPr>
              <p:grpSpPr>
                <a:xfrm>
                  <a:off x="939577" y="1933126"/>
                  <a:ext cx="3337852" cy="4148555"/>
                  <a:chOff x="939577" y="1933126"/>
                  <a:chExt cx="3337852" cy="4148555"/>
                </a:xfrm>
              </p:grpSpPr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4CFD4508-D924-E5A3-C64E-F39030620301}"/>
                      </a:ext>
                    </a:extLst>
                  </p:cNvPr>
                  <p:cNvGrpSpPr/>
                  <p:nvPr/>
                </p:nvGrpSpPr>
                <p:grpSpPr>
                  <a:xfrm>
                    <a:off x="939577" y="1933126"/>
                    <a:ext cx="3337852" cy="4148555"/>
                    <a:chOff x="786155" y="2019043"/>
                    <a:chExt cx="2705720" cy="3527320"/>
                  </a:xfrm>
                </p:grpSpPr>
                <p:pic>
                  <p:nvPicPr>
                    <p:cNvPr id="31" name="그림 30" descr="스크린샷, 애니메이션, 만화 영화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BC614D44-982F-E627-97AA-12C3672C51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247" t="1708" r="63860" b="25809"/>
                    <a:stretch>
                      <a:fillRect/>
                    </a:stretch>
                  </p:blipFill>
                  <p:spPr>
                    <a:xfrm>
                      <a:off x="786155" y="2019043"/>
                      <a:ext cx="2705720" cy="27478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2" name="그림 31" descr="스크린샷, 장난감, 만화 영화, 애니메이션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7FAA98EF-6DDE-EB57-68E4-6BC046E206B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7079" t="2533" r="27438" b="2831"/>
                    <a:stretch>
                      <a:fillRect/>
                    </a:stretch>
                  </p:blipFill>
                  <p:spPr>
                    <a:xfrm>
                      <a:off x="786155" y="2019045"/>
                      <a:ext cx="2705202" cy="3527318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0" name="그림 29" descr="스크린샷, 장난감, 만화 영화, 애니메이션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87BED351-95AF-C5BD-8F70-DF7D363EB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2271" t="20748" b="53022"/>
                  <a:stretch>
                    <a:fillRect/>
                  </a:stretch>
                </p:blipFill>
                <p:spPr>
                  <a:xfrm>
                    <a:off x="1950805" y="2338165"/>
                    <a:ext cx="1314755" cy="57073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8" name="그림 27" descr="스크린샷, 장난감, 만화 영화, 애니메이션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9E5E2A59-BD5A-D1E5-16D7-F18A016AF5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82116" r="63576" b="1789"/>
                <a:stretch>
                  <a:fillRect/>
                </a:stretch>
              </p:blipFill>
              <p:spPr>
                <a:xfrm>
                  <a:off x="880076" y="5269043"/>
                  <a:ext cx="3396714" cy="812638"/>
                </a:xfrm>
                <a:prstGeom prst="rect">
                  <a:avLst/>
                </a:prstGeom>
              </p:spPr>
            </p:pic>
          </p:grpSp>
        </p:grpSp>
        <p:pic>
          <p:nvPicPr>
            <p:cNvPr id="17" name="그림 16" descr="텍스트, 그래픽 디자인, 스크린샷, 포스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38761468-7249-F28E-457C-621D0783C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478" b="70132"/>
            <a:stretch>
              <a:fillRect/>
            </a:stretch>
          </p:blipFill>
          <p:spPr>
            <a:xfrm>
              <a:off x="2751856" y="2819635"/>
              <a:ext cx="5907328" cy="1862829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C4D0AA0-E915-790E-7FBB-73FE3FAA642B}"/>
              </a:ext>
            </a:extLst>
          </p:cNvPr>
          <p:cNvSpPr txBox="1"/>
          <p:nvPr/>
        </p:nvSpPr>
        <p:spPr>
          <a:xfrm>
            <a:off x="7742301" y="3074486"/>
            <a:ext cx="4157339" cy="2319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100" b="1" dirty="0">
                <a:solidFill>
                  <a:srgbClr val="C000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시작 화면</a:t>
            </a:r>
            <a:endParaRPr lang="en-US" altLang="ko-KR" sz="2100" b="1" dirty="0">
              <a:solidFill>
                <a:srgbClr val="C0000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-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캐릭터 선택 화면으로 진입할 수 있음</a:t>
            </a:r>
            <a:endParaRPr lang="en-US" altLang="ko-KR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-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화면의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Start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를 누르면 게임으로 진입</a:t>
            </a:r>
            <a:endParaRPr lang="en-US" altLang="ko-KR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  </a:t>
            </a:r>
          </a:p>
        </p:txBody>
      </p:sp>
      <p:pic>
        <p:nvPicPr>
          <p:cNvPr id="38" name="그림 37" descr="텍스트, 스크린샷, 폰트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A478FDB-F2B7-3B6A-86F4-96771A06B0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53" r="2490" b="89886"/>
          <a:stretch>
            <a:fillRect/>
          </a:stretch>
        </p:blipFill>
        <p:spPr>
          <a:xfrm>
            <a:off x="3170284" y="4274500"/>
            <a:ext cx="1573549" cy="53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8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C89C6-8358-E1AE-CBEB-62BA17561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2BEEAB-BE06-0AC5-64C8-53DBBFE00F4A}"/>
              </a:ext>
            </a:extLst>
          </p:cNvPr>
          <p:cNvSpPr txBox="1"/>
          <p:nvPr/>
        </p:nvSpPr>
        <p:spPr>
          <a:xfrm>
            <a:off x="724158" y="398899"/>
            <a:ext cx="7892068" cy="10512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just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000" kern="1200" dirty="0">
                <a:solidFill>
                  <a:schemeClr val="tx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게임 </a:t>
            </a:r>
            <a:r>
              <a:rPr lang="ko-KR" altLang="en-US" sz="7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진행 흐름 </a:t>
            </a:r>
            <a:r>
              <a:rPr lang="en-US" altLang="ko-KR" sz="7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(2)</a:t>
            </a:r>
            <a:endParaRPr lang="en-US" altLang="ko-KR" sz="7000" kern="1200" dirty="0">
              <a:solidFill>
                <a:schemeClr val="tx1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10" name="그림 9" descr="인간의 얼굴, 만화 영화, 소설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49D7185-681E-226D-33FA-DDF3BF232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55" y="2049726"/>
            <a:ext cx="7194719" cy="36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634954-7FDA-E9A1-97D9-7CAA644C8D90}"/>
              </a:ext>
            </a:extLst>
          </p:cNvPr>
          <p:cNvSpPr txBox="1"/>
          <p:nvPr/>
        </p:nvSpPr>
        <p:spPr>
          <a:xfrm>
            <a:off x="7785260" y="2964021"/>
            <a:ext cx="4157339" cy="2319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100" b="1" dirty="0">
                <a:solidFill>
                  <a:srgbClr val="C000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캐릭터 선택 화면</a:t>
            </a:r>
            <a:endParaRPr lang="en-US" altLang="ko-KR" sz="2100" b="1" dirty="0">
              <a:solidFill>
                <a:srgbClr val="C0000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-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자신이 플레이 할 캐릭터 선택 가능</a:t>
            </a:r>
            <a:endParaRPr lang="en-US" altLang="ko-KR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- Player 1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과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Player2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가 각자 캐릭터</a:t>
            </a:r>
            <a:endParaRPr lang="en-US" altLang="ko-KR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  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선택 후 대결에 진입</a:t>
            </a:r>
            <a:endParaRPr lang="en-US" altLang="ko-KR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811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E0270-0E1F-FDF0-7C8C-B624C2117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611CEB-BE2B-335F-179E-FD6710ED2302}"/>
              </a:ext>
            </a:extLst>
          </p:cNvPr>
          <p:cNvSpPr txBox="1"/>
          <p:nvPr/>
        </p:nvSpPr>
        <p:spPr>
          <a:xfrm>
            <a:off x="724158" y="398899"/>
            <a:ext cx="7892068" cy="10512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just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000" kern="1200" dirty="0">
                <a:solidFill>
                  <a:schemeClr val="tx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게임 </a:t>
            </a:r>
            <a:r>
              <a:rPr lang="ko-KR" altLang="en-US" sz="7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진행 흐름 </a:t>
            </a:r>
            <a:r>
              <a:rPr lang="en-US" altLang="ko-KR" sz="7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sz="7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３</a:t>
            </a:r>
            <a:r>
              <a:rPr lang="en-US" altLang="ko-KR" sz="7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  <a:endParaRPr lang="en-US" altLang="ko-KR" sz="7000" kern="1200" dirty="0">
              <a:solidFill>
                <a:schemeClr val="tx1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1028" name="Picture 4" descr="Capcom Arcade Stadium：STREET FIGHTER II - The World Warrior - 상품을 Steam에서  구매하고 50% 절약하세요.">
            <a:extLst>
              <a:ext uri="{FF2B5EF4-FFF2-40B4-BE49-F238E27FC236}">
                <a16:creationId xmlns:a16="http://schemas.microsoft.com/office/drawing/2014/main" id="{3492E75C-1F85-B865-5C38-11CBEFCDB7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7" r="12500"/>
          <a:stretch>
            <a:fillRect/>
          </a:stretch>
        </p:blipFill>
        <p:spPr bwMode="auto">
          <a:xfrm>
            <a:off x="417218" y="2083132"/>
            <a:ext cx="7180186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355F93-0DA7-C1EA-4BC7-C02848B4BD24}"/>
              </a:ext>
            </a:extLst>
          </p:cNvPr>
          <p:cNvSpPr txBox="1"/>
          <p:nvPr/>
        </p:nvSpPr>
        <p:spPr>
          <a:xfrm>
            <a:off x="7760712" y="2902652"/>
            <a:ext cx="4292185" cy="2319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100" b="1" dirty="0">
                <a:solidFill>
                  <a:srgbClr val="C00000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배틀 화면</a:t>
            </a:r>
            <a:endParaRPr lang="en-US" altLang="ko-KR" sz="2100" b="1" dirty="0">
              <a:solidFill>
                <a:srgbClr val="C00000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-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상대편과 대결할 수 있음</a:t>
            </a:r>
            <a:endParaRPr lang="en-US" altLang="ko-KR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-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다양한 키를 사용해 이기는 것이 목적</a:t>
            </a:r>
            <a:endParaRPr lang="en-US" altLang="ko-KR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      -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캐릭터마다 다른 </a:t>
            </a:r>
            <a:r>
              <a:rPr lang="ko-KR" altLang="en-US" dirty="0" err="1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스킬셋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사용 가능</a:t>
            </a:r>
            <a:endParaRPr lang="en-US" altLang="ko-KR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63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696FA-7811-3114-0CC6-6DDAA93BD5AF}"/>
              </a:ext>
            </a:extLst>
          </p:cNvPr>
          <p:cNvSpPr txBox="1"/>
          <p:nvPr/>
        </p:nvSpPr>
        <p:spPr>
          <a:xfrm>
            <a:off x="724158" y="398899"/>
            <a:ext cx="3669871" cy="10512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just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000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개발 일정</a:t>
            </a:r>
            <a:endParaRPr lang="en-US" altLang="ko-KR" sz="7000" kern="1200" dirty="0">
              <a:solidFill>
                <a:schemeClr val="tx1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60C12-5D98-5276-FC8B-C5B5FC27324E}"/>
              </a:ext>
            </a:extLst>
          </p:cNvPr>
          <p:cNvSpPr txBox="1"/>
          <p:nvPr/>
        </p:nvSpPr>
        <p:spPr>
          <a:xfrm>
            <a:off x="1024864" y="1570002"/>
            <a:ext cx="6959261" cy="4997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1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주차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&gt;&gt;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깃 저장소 생성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dirty="0" err="1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스프라이트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더 찾아보기</a:t>
            </a:r>
            <a:endParaRPr lang="en-US" altLang="ko-KR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주차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&gt;&gt;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시작 화면 구현</a:t>
            </a:r>
            <a:endParaRPr lang="en-US" altLang="ko-KR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3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주차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&gt;&gt;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캐릭터 선택 화면 구현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( 1P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와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2P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구분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4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주차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&gt;&gt;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대결 화면 구현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타이머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배경화면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5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주차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&gt;&gt;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캐릭터 로직 구현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키에 따른 스킬 입력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6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주차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&gt;&gt;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캐릭터 상호작용 구현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체력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공격력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등등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7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주차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&gt;&gt;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캐릭터 충돌처리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(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스킬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발차기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등등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8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주차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&gt;&gt;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버그 수정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,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테스트해보기</a:t>
            </a:r>
            <a:endParaRPr lang="en-US" altLang="ko-KR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9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주차 </a:t>
            </a:r>
            <a:r>
              <a:rPr lang="en-US" altLang="ko-KR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&gt;&gt; </a:t>
            </a:r>
            <a:r>
              <a:rPr lang="ko-KR" altLang="en-US" dirty="0"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마무리 테스트</a:t>
            </a:r>
            <a:endParaRPr lang="en-US" altLang="ko-KR" dirty="0"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8" name="그림 7" descr="인간의 얼굴, 소년, 볼, 유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F27D249-E21C-2082-C351-CF2EA34EF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13" y="3160510"/>
            <a:ext cx="1716708" cy="2643730"/>
          </a:xfrm>
          <a:prstGeom prst="rect">
            <a:avLst/>
          </a:prstGeom>
        </p:spPr>
      </p:pic>
      <p:pic>
        <p:nvPicPr>
          <p:cNvPr id="10" name="그림 9" descr="사람, 인간의 얼굴, 의류, 유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280C818-B8AB-D92E-D622-26E641900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39" y="1450170"/>
            <a:ext cx="2965972" cy="44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5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59E728-FADA-B714-358E-EC7A6A24DBD6}"/>
              </a:ext>
            </a:extLst>
          </p:cNvPr>
          <p:cNvSpPr txBox="1"/>
          <p:nvPr/>
        </p:nvSpPr>
        <p:spPr>
          <a:xfrm>
            <a:off x="3363029" y="2743199"/>
            <a:ext cx="4614956" cy="10512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just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7000" kern="1200" dirty="0">
                <a:solidFill>
                  <a:schemeClr val="tx1"/>
                </a:solidFill>
                <a:latin typeface="THE외계인설명서" panose="02020503020101020101" pitchFamily="18" charset="-127"/>
                <a:ea typeface="THE외계인설명서" panose="02020503020101020101" pitchFamily="18" charset="-127"/>
                <a:cs typeface="THE외계인설명서" panose="02020503020101020101" pitchFamily="18" charset="-127"/>
              </a:rPr>
              <a:t>감사합니다</a:t>
            </a:r>
            <a:endParaRPr lang="en-US" altLang="ko-KR" sz="7000" kern="1200" dirty="0">
              <a:solidFill>
                <a:schemeClr val="tx1"/>
              </a:solidFill>
              <a:latin typeface="THE외계인설명서" panose="02020503020101020101" pitchFamily="18" charset="-127"/>
              <a:ea typeface="THE외계인설명서" panose="02020503020101020101" pitchFamily="18" charset="-127"/>
              <a:cs typeface="THE외계인설명서" panose="02020503020101020101" pitchFamily="18" charset="-127"/>
            </a:endParaRPr>
          </a:p>
        </p:txBody>
      </p:sp>
      <p:pic>
        <p:nvPicPr>
          <p:cNvPr id="1026" name="Picture 2" descr="즐겁다 / 마참내! : 이 짤은 어디서 나온 걸까? 짤의 근원지 / 짤의 유래 : 네이버 블로그">
            <a:extLst>
              <a:ext uri="{FF2B5EF4-FFF2-40B4-BE49-F238E27FC236}">
                <a16:creationId xmlns:a16="http://schemas.microsoft.com/office/drawing/2014/main" id="{F453D248-5B3A-4511-0FCF-09BB1070D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9" r="1" b="1"/>
          <a:stretch>
            <a:fillRect/>
          </a:stretch>
        </p:blipFill>
        <p:spPr bwMode="auto">
          <a:xfrm>
            <a:off x="8291782" y="0"/>
            <a:ext cx="3744248" cy="3198742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2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282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THE외계인설명서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승구 이</dc:creator>
  <cp:lastModifiedBy>승구 이</cp:lastModifiedBy>
  <cp:revision>3</cp:revision>
  <dcterms:created xsi:type="dcterms:W3CDTF">2025-09-29T05:55:24Z</dcterms:created>
  <dcterms:modified xsi:type="dcterms:W3CDTF">2025-09-29T09:09:57Z</dcterms:modified>
</cp:coreProperties>
</file>