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E5B781-E1E7-48C7-9EE0-BAE72A48F75F}">
          <p14:sldIdLst>
            <p14:sldId id="258"/>
            <p14:sldId id="259"/>
            <p14:sldId id="256"/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864046-519F-4766-84AA-01F531C706E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8C8089A-9086-402F-926C-32EFDB21B2D9}">
      <dgm:prSet phldrT="[Text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sz="1100" b="1" i="0" u="none" dirty="0">
              <a:latin typeface="돋음"/>
            </a:rPr>
            <a:t>1. Software Development Methodology &amp; OOAD (40</a:t>
          </a:r>
          <a:r>
            <a:rPr lang="ko-KR" sz="1100" b="1" i="0" u="none" dirty="0">
              <a:latin typeface="돋음"/>
            </a:rPr>
            <a:t>시간</a:t>
          </a:r>
          <a:r>
            <a:rPr lang="en-US" sz="1100" b="1" i="0" u="none" dirty="0">
              <a:latin typeface="돋음"/>
            </a:rPr>
            <a:t>)</a:t>
          </a:r>
          <a:endParaRPr lang="ko-KR" altLang="en-US" sz="1100" b="1" dirty="0">
            <a:latin typeface="돋음"/>
          </a:endParaRP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sz="1100" b="1" i="0" u="none" dirty="0">
              <a:latin typeface="돋음"/>
            </a:rPr>
            <a:t>2. Object Oriented Programming (120</a:t>
          </a:r>
          <a:r>
            <a:rPr lang="ko-KR" sz="1100" b="1" i="0" u="none" dirty="0">
              <a:latin typeface="돋음"/>
            </a:rPr>
            <a:t>시간</a:t>
          </a:r>
          <a:r>
            <a:rPr lang="en-US" sz="1100" b="1" i="0" u="none" dirty="0">
              <a:latin typeface="돋음"/>
            </a:rPr>
            <a:t>)</a:t>
          </a:r>
          <a:endParaRPr lang="ko-KR" altLang="en-US" sz="1100" b="1" dirty="0">
            <a:latin typeface="돋음"/>
          </a:endParaRP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sz="1100" b="1" i="0" u="none" dirty="0">
              <a:latin typeface="돋음"/>
            </a:rPr>
            <a:t>3. TCP/IP Network Programming (40</a:t>
          </a:r>
          <a:r>
            <a:rPr lang="ko-KR" sz="1100" b="1" i="0" u="none" dirty="0">
              <a:latin typeface="돋음"/>
            </a:rPr>
            <a:t>시간</a:t>
          </a:r>
          <a:r>
            <a:rPr lang="en-US" sz="1100" b="1" i="0" u="none" dirty="0">
              <a:latin typeface="돋음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223F4618-7960-4CE0-B966-1D6BC70F6E21}" type="parTrans" cxnId="{82017903-1E92-425E-A65B-0040FFE9E372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CAEFF7C4-C40C-47CF-A588-BBE5DD2F9B3D}" type="sibTrans" cxnId="{82017903-1E92-425E-A65B-0040FFE9E372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3922046B-D7F1-4A84-BB44-DE7789263B3F}">
      <dgm:prSet phldrT="[Text]" custT="1"/>
      <dgm:spPr/>
      <dgm:t>
        <a:bodyPr/>
        <a:lstStyle/>
        <a:p>
          <a:pPr latinLnBrk="1"/>
          <a:r>
            <a:rPr 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4. Database Modeling &amp; SQL Programming (64</a:t>
          </a:r>
          <a:r>
            <a:rPr lang="ko-KR" alt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시간</a:t>
          </a:r>
          <a:r>
            <a:rPr lang="en-US" altLang="ko-KR" sz="1100" b="1" i="0" u="none" strike="noStrike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DDF3E324-99BF-448F-8DA2-56C0BA47209F}" type="parTrans" cxnId="{E4C7CBCE-0BEF-4506-B30C-D9A112A98DB7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CEA3D3B8-E4F5-4B40-B652-A98C727A4A10}" type="sibTrans" cxnId="{E4C7CBCE-0BEF-4506-B30C-D9A112A98DB7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40662662-F3A1-481F-A424-7C0A036F66A3}">
      <dgm:prSet phldrT="[Text]" custT="1"/>
      <dgm:spPr/>
      <dgm:t>
        <a:bodyPr/>
        <a:lstStyle/>
        <a:p>
          <a:pPr latinLnBrk="1"/>
          <a:r>
            <a:rPr 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5. HTML/CSS/</a:t>
          </a:r>
          <a:r>
            <a:rPr lang="en-US" sz="1100" b="1" i="0" u="none" strike="noStrike" dirty="0" err="1">
              <a:effectLst/>
              <a:latin typeface="돋음"/>
              <a:ea typeface="돋움" panose="020B0600000101010101" pitchFamily="50" charset="-127"/>
            </a:rPr>
            <a:t>Javascript</a:t>
          </a:r>
          <a:r>
            <a:rPr 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 (56</a:t>
          </a:r>
          <a:r>
            <a:rPr lang="ko-KR" alt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시간</a:t>
          </a:r>
          <a:r>
            <a:rPr lang="en-US" altLang="ko-KR" sz="1100" b="1" i="0" u="none" strike="noStrike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75062A83-4593-475F-BF0A-C22124F9712F}" type="parTrans" cxnId="{9E032E20-B6B5-45EA-9B5F-4EE59DD0A3FC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C0EE67F9-C978-4728-B5E4-82D01044DDE8}" type="sibTrans" cxnId="{9E032E20-B6B5-45EA-9B5F-4EE59DD0A3FC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7EBAB9E4-D34F-420C-A417-16565B3BA99E}">
      <dgm:prSet phldrT="[Text]" custT="1"/>
      <dgm:spPr/>
      <dgm:t>
        <a:bodyPr/>
        <a:lstStyle/>
        <a:p>
          <a:pPr latinLnBrk="1"/>
          <a:r>
            <a:rPr 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6. Servlet/JSP (72</a:t>
          </a:r>
          <a:r>
            <a:rPr lang="ko-KR" alt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시간</a:t>
          </a:r>
          <a:r>
            <a:rPr lang="en-US" altLang="ko-KR" sz="1100" b="1" i="0" u="none" strike="noStrike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5CD11CDA-9542-41ED-B58B-7F034DCAEE17}" type="parTrans" cxnId="{40181268-B57F-46E3-8185-C066D75BBF00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0CB57FDA-98F8-4F3F-9C2A-DCFCAE517DB3}" type="sibTrans" cxnId="{40181268-B57F-46E3-8185-C066D75BBF00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CF196028-BEC5-4800-80AC-029CE3826160}">
      <dgm:prSet phldrT="[Text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sz="1100" b="1" i="0" u="none" kern="1200" dirty="0">
              <a:latin typeface="돋음"/>
            </a:rPr>
            <a:t>7. 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Spring Framework(</a:t>
          </a:r>
          <a:r>
            <a:rPr lang="en-US" sz="1100" b="1" i="0" u="none" kern="1200" dirty="0" err="1">
              <a:solidFill>
                <a:prstClr val="white"/>
              </a:solidFill>
              <a:latin typeface="돋음"/>
              <a:ea typeface="+mn-ea"/>
              <a:cs typeface="+mn-cs"/>
            </a:rPr>
            <a:t>IOC,AOP,MVC,JUnit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) (80</a:t>
          </a:r>
          <a:r>
            <a:rPr lang="ko-KR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시간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) </a:t>
          </a:r>
        </a:p>
        <a:p>
          <a:pPr latinLnBrk="1">
            <a:lnSpc>
              <a:spcPct val="90000"/>
            </a:lnSpc>
            <a:spcAft>
              <a:spcPts val="0"/>
            </a:spcAft>
          </a:pP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8. </a:t>
          </a:r>
          <a:r>
            <a:rPr lang="en-US" sz="1100" b="1" i="0" u="none" kern="1200" dirty="0" err="1">
              <a:solidFill>
                <a:prstClr val="white"/>
              </a:solidFill>
              <a:latin typeface="돋음"/>
              <a:ea typeface="+mn-ea"/>
              <a:cs typeface="+mn-cs"/>
            </a:rPr>
            <a:t>SpringBoot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 &amp; </a:t>
          </a:r>
          <a:r>
            <a:rPr lang="en-US" sz="1100" b="1" i="0" u="none" kern="1200" dirty="0" err="1">
              <a:solidFill>
                <a:prstClr val="white"/>
              </a:solidFill>
              <a:latin typeface="돋음"/>
              <a:ea typeface="+mn-ea"/>
              <a:cs typeface="+mn-cs"/>
            </a:rPr>
            <a:t>SpringSecurity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 (96</a:t>
          </a:r>
          <a:r>
            <a:rPr lang="ko-KR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시간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)</a:t>
          </a:r>
          <a:endParaRPr lang="ko-KR" altLang="en-US" sz="1100" b="1" i="0" u="none" kern="1200" dirty="0">
            <a:solidFill>
              <a:prstClr val="white"/>
            </a:solidFill>
            <a:latin typeface="돋음"/>
            <a:ea typeface="+mn-ea"/>
            <a:cs typeface="+mn-cs"/>
          </a:endParaRPr>
        </a:p>
      </dgm:t>
    </dgm:pt>
    <dgm:pt modelId="{AC2F3457-8C81-450D-97B9-83274D358437}" type="parTrans" cxnId="{8637F983-9E62-47EC-AACB-69B684EFEAB8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8BDC7A15-1125-4BBA-8BDB-63BDBBFC0336}" type="sibTrans" cxnId="{8637F983-9E62-47EC-AACB-69B684EFEAB8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71966893-8B24-4D8D-B8D3-F8335FCCFC1B}">
      <dgm:prSet phldrT="[Text]" custT="1"/>
      <dgm:spPr/>
      <dgm:t>
        <a:bodyPr/>
        <a:lstStyle/>
        <a:p>
          <a:pPr latinLnBrk="1">
            <a:spcAft>
              <a:spcPts val="0"/>
            </a:spcAft>
          </a:pPr>
          <a:r>
            <a:rPr lang="en-US" sz="1100" b="1" i="0" u="none" dirty="0">
              <a:latin typeface="돋음"/>
            </a:rPr>
            <a:t>9. REST Web Services (40</a:t>
          </a:r>
          <a:r>
            <a:rPr lang="ko-KR" sz="1100" b="1" i="0" u="none" dirty="0">
              <a:latin typeface="돋음"/>
            </a:rPr>
            <a:t>시간</a:t>
          </a:r>
          <a:r>
            <a:rPr lang="en-US" sz="1100" b="1" i="0" u="none" dirty="0">
              <a:latin typeface="돋음"/>
            </a:rPr>
            <a:t>)</a:t>
          </a:r>
        </a:p>
        <a:p>
          <a:pPr latinLnBrk="1">
            <a:spcAft>
              <a:spcPts val="0"/>
            </a:spcAft>
          </a:pPr>
          <a:r>
            <a:rPr lang="en-US" sz="1100" b="1" i="0" u="none" dirty="0">
              <a:latin typeface="돋음"/>
            </a:rPr>
            <a:t>10. </a:t>
          </a:r>
          <a:r>
            <a:rPr lang="en-US" sz="1100" b="1" i="0" u="none" dirty="0" err="1">
              <a:latin typeface="돋음"/>
            </a:rPr>
            <a:t>SpringCloud</a:t>
          </a:r>
          <a:r>
            <a:rPr lang="en-US" sz="1100" b="1" i="0" u="none" dirty="0">
              <a:latin typeface="돋음"/>
            </a:rPr>
            <a:t> </a:t>
          </a:r>
          <a:r>
            <a:rPr lang="en-US" sz="1100" b="1" i="0" u="none" dirty="0" err="1">
              <a:latin typeface="돋음"/>
            </a:rPr>
            <a:t>Netfilx</a:t>
          </a:r>
          <a:r>
            <a:rPr lang="en-US" sz="1100" b="1" i="0" u="none" dirty="0">
              <a:latin typeface="돋음"/>
            </a:rPr>
            <a:t> OSS (24</a:t>
          </a:r>
          <a:r>
            <a:rPr lang="ko-KR" sz="1100" b="1" i="0" u="none" dirty="0">
              <a:latin typeface="돋음"/>
            </a:rPr>
            <a:t>시간</a:t>
          </a:r>
          <a:r>
            <a:rPr lang="en-US" sz="1100" b="1" i="0" u="none" dirty="0">
              <a:latin typeface="돋음"/>
            </a:rPr>
            <a:t>)</a:t>
          </a:r>
          <a:endParaRPr lang="ko-KR" altLang="en-US" sz="1100" b="1" dirty="0">
            <a:latin typeface="돋음"/>
          </a:endParaRPr>
        </a:p>
        <a:p>
          <a:pPr latinLnBrk="1">
            <a:spcAft>
              <a:spcPts val="0"/>
            </a:spcAft>
          </a:pPr>
          <a:r>
            <a:rPr lang="en-US" sz="1100" b="1" i="0" u="none" dirty="0">
              <a:latin typeface="돋음"/>
            </a:rPr>
            <a:t>11. AWS &amp; Google Cloud Platform (32</a:t>
          </a:r>
          <a:r>
            <a:rPr lang="ko-KR" sz="1100" b="1" i="0" u="none" dirty="0">
              <a:latin typeface="돋음"/>
            </a:rPr>
            <a:t>시간</a:t>
          </a:r>
          <a:r>
            <a:rPr lang="en-US" sz="1100" b="1" i="0" u="none" dirty="0">
              <a:latin typeface="돋음"/>
            </a:rPr>
            <a:t>)</a:t>
          </a:r>
          <a:endParaRPr lang="ko-KR" sz="1100" b="1" i="0" u="none" dirty="0">
            <a:latin typeface="돋음"/>
          </a:endParaRPr>
        </a:p>
        <a:p>
          <a:pPr latinLnBrk="1">
            <a:spcAft>
              <a:spcPct val="35000"/>
            </a:spcAft>
          </a:pPr>
          <a:r>
            <a:rPr lang="en-US" sz="1100" b="1" i="0" u="none" dirty="0">
              <a:latin typeface="돋음"/>
            </a:rPr>
            <a:t>12. Analysis and Design (40</a:t>
          </a:r>
          <a:r>
            <a:rPr lang="ko-KR" sz="1100" b="1" i="0" u="none" dirty="0">
              <a:latin typeface="돋음"/>
            </a:rPr>
            <a:t>시간</a:t>
          </a:r>
          <a:r>
            <a:rPr lang="en-US" sz="1100" b="1" i="0" u="none" dirty="0">
              <a:latin typeface="돋음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F96B1833-3C5F-4508-B0C7-CDC81B5DC14E}" type="parTrans" cxnId="{28C71960-896A-44CD-AEED-5E0ABDC9400A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26C7E5FB-914B-4E13-A608-F1624FB6564E}" type="sibTrans" cxnId="{28C71960-896A-44CD-AEED-5E0ABDC9400A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E048D31D-A47E-42EA-B82F-FC1D048D7BE8}">
      <dgm:prSet phldrT="[Text]" custT="1"/>
      <dgm:spPr/>
      <dgm:t>
        <a:bodyPr/>
        <a:lstStyle/>
        <a:p>
          <a:pPr latinLnBrk="1"/>
          <a:r>
            <a:rPr lang="en-US" altLang="ko-KR" sz="1100" b="1" dirty="0">
              <a:latin typeface="돋음"/>
            </a:rPr>
            <a:t>Final project(104)</a:t>
          </a:r>
          <a:endParaRPr lang="ko-KR" altLang="en-US" sz="1100" b="1" dirty="0">
            <a:latin typeface="돋음"/>
          </a:endParaRPr>
        </a:p>
      </dgm:t>
    </dgm:pt>
    <dgm:pt modelId="{4192874E-ECA7-4195-BF3F-CE23F7D42577}" type="parTrans" cxnId="{421FEE6A-0339-44BA-AA59-9A45D0E1A1DC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FF25DDF1-41B1-418F-90CC-A18594C86498}" type="sibTrans" cxnId="{421FEE6A-0339-44BA-AA59-9A45D0E1A1DC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5D72AE7B-9B6E-4DBB-95BF-A813EC2CED9E}" type="pres">
      <dgm:prSet presAssocID="{5A864046-519F-4766-84AA-01F531C706E9}" presName="linearFlow" presStyleCnt="0">
        <dgm:presLayoutVars>
          <dgm:resizeHandles val="exact"/>
        </dgm:presLayoutVars>
      </dgm:prSet>
      <dgm:spPr/>
    </dgm:pt>
    <dgm:pt modelId="{25F9F02A-B3DC-47EA-8155-83959F2FCCC8}" type="pres">
      <dgm:prSet presAssocID="{58C8089A-9086-402F-926C-32EFDB21B2D9}" presName="node" presStyleLbl="node1" presStyleIdx="0" presStyleCnt="7" custScaleX="246238" custScaleY="188433" custLinFactNeighborX="-914" custLinFactNeighborY="-1975">
        <dgm:presLayoutVars>
          <dgm:bulletEnabled val="1"/>
        </dgm:presLayoutVars>
      </dgm:prSet>
      <dgm:spPr/>
    </dgm:pt>
    <dgm:pt modelId="{13C3B160-8186-4D87-A01C-56683B3DC0F3}" type="pres">
      <dgm:prSet presAssocID="{CAEFF7C4-C40C-47CF-A588-BBE5DD2F9B3D}" presName="sibTrans" presStyleLbl="sibTrans2D1" presStyleIdx="0" presStyleCnt="6"/>
      <dgm:spPr/>
    </dgm:pt>
    <dgm:pt modelId="{33521DA2-2296-4F04-AFDC-382AECBD6FCD}" type="pres">
      <dgm:prSet presAssocID="{CAEFF7C4-C40C-47CF-A588-BBE5DD2F9B3D}" presName="connectorText" presStyleLbl="sibTrans2D1" presStyleIdx="0" presStyleCnt="6"/>
      <dgm:spPr/>
    </dgm:pt>
    <dgm:pt modelId="{68FE5289-2C9B-4724-9FA4-C467BF3F6E83}" type="pres">
      <dgm:prSet presAssocID="{3922046B-D7F1-4A84-BB44-DE7789263B3F}" presName="node" presStyleLbl="node1" presStyleIdx="1" presStyleCnt="7" custScaleX="246238" custScaleY="61224">
        <dgm:presLayoutVars>
          <dgm:bulletEnabled val="1"/>
        </dgm:presLayoutVars>
      </dgm:prSet>
      <dgm:spPr/>
    </dgm:pt>
    <dgm:pt modelId="{178274A6-5C32-4179-A5F5-FC6CA878422D}" type="pres">
      <dgm:prSet presAssocID="{CEA3D3B8-E4F5-4B40-B652-A98C727A4A10}" presName="sibTrans" presStyleLbl="sibTrans2D1" presStyleIdx="1" presStyleCnt="6"/>
      <dgm:spPr/>
    </dgm:pt>
    <dgm:pt modelId="{9FBADACC-C2F6-4425-9117-9F014C72E435}" type="pres">
      <dgm:prSet presAssocID="{CEA3D3B8-E4F5-4B40-B652-A98C727A4A10}" presName="connectorText" presStyleLbl="sibTrans2D1" presStyleIdx="1" presStyleCnt="6"/>
      <dgm:spPr/>
    </dgm:pt>
    <dgm:pt modelId="{9E8F5704-92C5-4A2C-83D8-A2F57D0098E2}" type="pres">
      <dgm:prSet presAssocID="{40662662-F3A1-481F-A424-7C0A036F66A3}" presName="node" presStyleLbl="node1" presStyleIdx="2" presStyleCnt="7" custScaleX="246238" custScaleY="58846" custLinFactNeighborX="-1610">
        <dgm:presLayoutVars>
          <dgm:bulletEnabled val="1"/>
        </dgm:presLayoutVars>
      </dgm:prSet>
      <dgm:spPr/>
    </dgm:pt>
    <dgm:pt modelId="{680DA968-6B46-4C50-AD72-A9B1AC433CC4}" type="pres">
      <dgm:prSet presAssocID="{C0EE67F9-C978-4728-B5E4-82D01044DDE8}" presName="sibTrans" presStyleLbl="sibTrans2D1" presStyleIdx="2" presStyleCnt="6"/>
      <dgm:spPr/>
    </dgm:pt>
    <dgm:pt modelId="{95F7B69E-C8A3-455D-B08E-10C4D4F2C877}" type="pres">
      <dgm:prSet presAssocID="{C0EE67F9-C978-4728-B5E4-82D01044DDE8}" presName="connectorText" presStyleLbl="sibTrans2D1" presStyleIdx="2" presStyleCnt="6"/>
      <dgm:spPr/>
    </dgm:pt>
    <dgm:pt modelId="{2E11A020-880A-4828-9C3A-9A499AF10F01}" type="pres">
      <dgm:prSet presAssocID="{7EBAB9E4-D34F-420C-A417-16565B3BA99E}" presName="node" presStyleLbl="node1" presStyleIdx="3" presStyleCnt="7" custScaleX="246238" custScaleY="86588">
        <dgm:presLayoutVars>
          <dgm:bulletEnabled val="1"/>
        </dgm:presLayoutVars>
      </dgm:prSet>
      <dgm:spPr/>
    </dgm:pt>
    <dgm:pt modelId="{7F69DA5F-2356-41E7-B99D-E01A2146CAB1}" type="pres">
      <dgm:prSet presAssocID="{0CB57FDA-98F8-4F3F-9C2A-DCFCAE517DB3}" presName="sibTrans" presStyleLbl="sibTrans2D1" presStyleIdx="3" presStyleCnt="6"/>
      <dgm:spPr/>
    </dgm:pt>
    <dgm:pt modelId="{E0A7C7F4-D1B0-4887-858F-90E8AB56E85F}" type="pres">
      <dgm:prSet presAssocID="{0CB57FDA-98F8-4F3F-9C2A-DCFCAE517DB3}" presName="connectorText" presStyleLbl="sibTrans2D1" presStyleIdx="3" presStyleCnt="6"/>
      <dgm:spPr/>
    </dgm:pt>
    <dgm:pt modelId="{B043246E-A89A-476B-90B8-8E1FE52B9F8F}" type="pres">
      <dgm:prSet presAssocID="{CF196028-BEC5-4800-80AC-029CE3826160}" presName="node" presStyleLbl="node1" presStyleIdx="4" presStyleCnt="7" custScaleX="245569" custScaleY="153546">
        <dgm:presLayoutVars>
          <dgm:bulletEnabled val="1"/>
        </dgm:presLayoutVars>
      </dgm:prSet>
      <dgm:spPr/>
    </dgm:pt>
    <dgm:pt modelId="{67403B28-E68C-4038-BD85-181D11AF4D8E}" type="pres">
      <dgm:prSet presAssocID="{8BDC7A15-1125-4BBA-8BDB-63BDBBFC0336}" presName="sibTrans" presStyleLbl="sibTrans2D1" presStyleIdx="4" presStyleCnt="6"/>
      <dgm:spPr/>
    </dgm:pt>
    <dgm:pt modelId="{57980A5F-3F49-4390-A6ED-BA5E16C0D3E6}" type="pres">
      <dgm:prSet presAssocID="{8BDC7A15-1125-4BBA-8BDB-63BDBBFC0336}" presName="connectorText" presStyleLbl="sibTrans2D1" presStyleIdx="4" presStyleCnt="6"/>
      <dgm:spPr/>
    </dgm:pt>
    <dgm:pt modelId="{7378AACD-62CB-4044-8A04-BF56A28C1B34}" type="pres">
      <dgm:prSet presAssocID="{71966893-8B24-4D8D-B8D3-F8335FCCFC1B}" presName="node" presStyleLbl="node1" presStyleIdx="5" presStyleCnt="7" custScaleX="246238" custScaleY="271675">
        <dgm:presLayoutVars>
          <dgm:bulletEnabled val="1"/>
        </dgm:presLayoutVars>
      </dgm:prSet>
      <dgm:spPr/>
    </dgm:pt>
    <dgm:pt modelId="{FA433D11-22A6-4A4C-8597-8F90BF370404}" type="pres">
      <dgm:prSet presAssocID="{26C7E5FB-914B-4E13-A608-F1624FB6564E}" presName="sibTrans" presStyleLbl="sibTrans2D1" presStyleIdx="5" presStyleCnt="6"/>
      <dgm:spPr/>
    </dgm:pt>
    <dgm:pt modelId="{7DCABE4B-F787-426E-A856-BA48E9A99310}" type="pres">
      <dgm:prSet presAssocID="{26C7E5FB-914B-4E13-A608-F1624FB6564E}" presName="connectorText" presStyleLbl="sibTrans2D1" presStyleIdx="5" presStyleCnt="6"/>
      <dgm:spPr/>
    </dgm:pt>
    <dgm:pt modelId="{1FA5241F-424C-41F9-A865-1FC628539ABA}" type="pres">
      <dgm:prSet presAssocID="{E048D31D-A47E-42EA-B82F-FC1D048D7BE8}" presName="node" presStyleLbl="node1" presStyleIdx="6" presStyleCnt="7" custScaleX="246238" custScaleY="87531">
        <dgm:presLayoutVars>
          <dgm:bulletEnabled val="1"/>
        </dgm:presLayoutVars>
      </dgm:prSet>
      <dgm:spPr/>
    </dgm:pt>
  </dgm:ptLst>
  <dgm:cxnLst>
    <dgm:cxn modelId="{82017903-1E92-425E-A65B-0040FFE9E372}" srcId="{5A864046-519F-4766-84AA-01F531C706E9}" destId="{58C8089A-9086-402F-926C-32EFDB21B2D9}" srcOrd="0" destOrd="0" parTransId="{223F4618-7960-4CE0-B966-1D6BC70F6E21}" sibTransId="{CAEFF7C4-C40C-47CF-A588-BBE5DD2F9B3D}"/>
    <dgm:cxn modelId="{E6C8D919-B19D-4AEF-83F7-80022047970F}" type="presOf" srcId="{CF196028-BEC5-4800-80AC-029CE3826160}" destId="{B043246E-A89A-476B-90B8-8E1FE52B9F8F}" srcOrd="0" destOrd="0" presId="urn:microsoft.com/office/officeart/2005/8/layout/process2"/>
    <dgm:cxn modelId="{9E032E20-B6B5-45EA-9B5F-4EE59DD0A3FC}" srcId="{5A864046-519F-4766-84AA-01F531C706E9}" destId="{40662662-F3A1-481F-A424-7C0A036F66A3}" srcOrd="2" destOrd="0" parTransId="{75062A83-4593-475F-BF0A-C22124F9712F}" sibTransId="{C0EE67F9-C978-4728-B5E4-82D01044DDE8}"/>
    <dgm:cxn modelId="{5465A327-DCD6-4598-B4E4-20C69D1FAE29}" type="presOf" srcId="{CEA3D3B8-E4F5-4B40-B652-A98C727A4A10}" destId="{9FBADACC-C2F6-4425-9117-9F014C72E435}" srcOrd="1" destOrd="0" presId="urn:microsoft.com/office/officeart/2005/8/layout/process2"/>
    <dgm:cxn modelId="{6DD8F932-7855-48F6-8365-C6878009AB56}" type="presOf" srcId="{8BDC7A15-1125-4BBA-8BDB-63BDBBFC0336}" destId="{67403B28-E68C-4038-BD85-181D11AF4D8E}" srcOrd="0" destOrd="0" presId="urn:microsoft.com/office/officeart/2005/8/layout/process2"/>
    <dgm:cxn modelId="{407A865C-6E9B-416D-BFD4-11FE8AE61A32}" type="presOf" srcId="{0CB57FDA-98F8-4F3F-9C2A-DCFCAE517DB3}" destId="{E0A7C7F4-D1B0-4887-858F-90E8AB56E85F}" srcOrd="1" destOrd="0" presId="urn:microsoft.com/office/officeart/2005/8/layout/process2"/>
    <dgm:cxn modelId="{28C71960-896A-44CD-AEED-5E0ABDC9400A}" srcId="{5A864046-519F-4766-84AA-01F531C706E9}" destId="{71966893-8B24-4D8D-B8D3-F8335FCCFC1B}" srcOrd="5" destOrd="0" parTransId="{F96B1833-3C5F-4508-B0C7-CDC81B5DC14E}" sibTransId="{26C7E5FB-914B-4E13-A608-F1624FB6564E}"/>
    <dgm:cxn modelId="{10279D41-CD8E-4CF3-A058-A02E7A3842DA}" type="presOf" srcId="{7EBAB9E4-D34F-420C-A417-16565B3BA99E}" destId="{2E11A020-880A-4828-9C3A-9A499AF10F01}" srcOrd="0" destOrd="0" presId="urn:microsoft.com/office/officeart/2005/8/layout/process2"/>
    <dgm:cxn modelId="{9D21F142-AFF9-4796-9CF1-CF9B91542A20}" type="presOf" srcId="{CAEFF7C4-C40C-47CF-A588-BBE5DD2F9B3D}" destId="{33521DA2-2296-4F04-AFDC-382AECBD6FCD}" srcOrd="1" destOrd="0" presId="urn:microsoft.com/office/officeart/2005/8/layout/process2"/>
    <dgm:cxn modelId="{1A905344-5525-4ABB-9182-EEE50D08A3B9}" type="presOf" srcId="{58C8089A-9086-402F-926C-32EFDB21B2D9}" destId="{25F9F02A-B3DC-47EA-8155-83959F2FCCC8}" srcOrd="0" destOrd="0" presId="urn:microsoft.com/office/officeart/2005/8/layout/process2"/>
    <dgm:cxn modelId="{40181268-B57F-46E3-8185-C066D75BBF00}" srcId="{5A864046-519F-4766-84AA-01F531C706E9}" destId="{7EBAB9E4-D34F-420C-A417-16565B3BA99E}" srcOrd="3" destOrd="0" parTransId="{5CD11CDA-9542-41ED-B58B-7F034DCAEE17}" sibTransId="{0CB57FDA-98F8-4F3F-9C2A-DCFCAE517DB3}"/>
    <dgm:cxn modelId="{421FEE6A-0339-44BA-AA59-9A45D0E1A1DC}" srcId="{5A864046-519F-4766-84AA-01F531C706E9}" destId="{E048D31D-A47E-42EA-B82F-FC1D048D7BE8}" srcOrd="6" destOrd="0" parTransId="{4192874E-ECA7-4195-BF3F-CE23F7D42577}" sibTransId="{FF25DDF1-41B1-418F-90CC-A18594C86498}"/>
    <dgm:cxn modelId="{043AB77F-0D36-45E6-9953-52C4F353A7C8}" type="presOf" srcId="{0CB57FDA-98F8-4F3F-9C2A-DCFCAE517DB3}" destId="{7F69DA5F-2356-41E7-B99D-E01A2146CAB1}" srcOrd="0" destOrd="0" presId="urn:microsoft.com/office/officeart/2005/8/layout/process2"/>
    <dgm:cxn modelId="{2ED4F67F-12AB-45C5-AEAB-FD609817FCF1}" type="presOf" srcId="{CAEFF7C4-C40C-47CF-A588-BBE5DD2F9B3D}" destId="{13C3B160-8186-4D87-A01C-56683B3DC0F3}" srcOrd="0" destOrd="0" presId="urn:microsoft.com/office/officeart/2005/8/layout/process2"/>
    <dgm:cxn modelId="{8637F983-9E62-47EC-AACB-69B684EFEAB8}" srcId="{5A864046-519F-4766-84AA-01F531C706E9}" destId="{CF196028-BEC5-4800-80AC-029CE3826160}" srcOrd="4" destOrd="0" parTransId="{AC2F3457-8C81-450D-97B9-83274D358437}" sibTransId="{8BDC7A15-1125-4BBA-8BDB-63BDBBFC0336}"/>
    <dgm:cxn modelId="{C1C0AB8D-35C8-43A5-9C82-DC454C7C7DA1}" type="presOf" srcId="{CEA3D3B8-E4F5-4B40-B652-A98C727A4A10}" destId="{178274A6-5C32-4179-A5F5-FC6CA878422D}" srcOrd="0" destOrd="0" presId="urn:microsoft.com/office/officeart/2005/8/layout/process2"/>
    <dgm:cxn modelId="{A1EB07A0-FA52-4CE9-A0ED-A54227C5F659}" type="presOf" srcId="{40662662-F3A1-481F-A424-7C0A036F66A3}" destId="{9E8F5704-92C5-4A2C-83D8-A2F57D0098E2}" srcOrd="0" destOrd="0" presId="urn:microsoft.com/office/officeart/2005/8/layout/process2"/>
    <dgm:cxn modelId="{31717BAE-28BE-4602-ACB8-BD4277AB2567}" type="presOf" srcId="{26C7E5FB-914B-4E13-A608-F1624FB6564E}" destId="{7DCABE4B-F787-426E-A856-BA48E9A99310}" srcOrd="1" destOrd="0" presId="urn:microsoft.com/office/officeart/2005/8/layout/process2"/>
    <dgm:cxn modelId="{CAC7D4B6-A215-4C92-9E90-17CD0179B221}" type="presOf" srcId="{5A864046-519F-4766-84AA-01F531C706E9}" destId="{5D72AE7B-9B6E-4DBB-95BF-A813EC2CED9E}" srcOrd="0" destOrd="0" presId="urn:microsoft.com/office/officeart/2005/8/layout/process2"/>
    <dgm:cxn modelId="{DED7E2BA-0797-4BA7-B617-33C821A06CC5}" type="presOf" srcId="{3922046B-D7F1-4A84-BB44-DE7789263B3F}" destId="{68FE5289-2C9B-4724-9FA4-C467BF3F6E83}" srcOrd="0" destOrd="0" presId="urn:microsoft.com/office/officeart/2005/8/layout/process2"/>
    <dgm:cxn modelId="{3ECFDBC4-3B94-4225-AB22-0B4B3160B8A4}" type="presOf" srcId="{C0EE67F9-C978-4728-B5E4-82D01044DDE8}" destId="{95F7B69E-C8A3-455D-B08E-10C4D4F2C877}" srcOrd="1" destOrd="0" presId="urn:microsoft.com/office/officeart/2005/8/layout/process2"/>
    <dgm:cxn modelId="{DD2551CC-CAF2-437E-B7BF-FA07AE040FF4}" type="presOf" srcId="{71966893-8B24-4D8D-B8D3-F8335FCCFC1B}" destId="{7378AACD-62CB-4044-8A04-BF56A28C1B34}" srcOrd="0" destOrd="0" presId="urn:microsoft.com/office/officeart/2005/8/layout/process2"/>
    <dgm:cxn modelId="{E4C7CBCE-0BEF-4506-B30C-D9A112A98DB7}" srcId="{5A864046-519F-4766-84AA-01F531C706E9}" destId="{3922046B-D7F1-4A84-BB44-DE7789263B3F}" srcOrd="1" destOrd="0" parTransId="{DDF3E324-99BF-448F-8DA2-56C0BA47209F}" sibTransId="{CEA3D3B8-E4F5-4B40-B652-A98C727A4A10}"/>
    <dgm:cxn modelId="{3927B1D0-AE17-43C9-AEB4-EED7C56E5407}" type="presOf" srcId="{8BDC7A15-1125-4BBA-8BDB-63BDBBFC0336}" destId="{57980A5F-3F49-4390-A6ED-BA5E16C0D3E6}" srcOrd="1" destOrd="0" presId="urn:microsoft.com/office/officeart/2005/8/layout/process2"/>
    <dgm:cxn modelId="{0AC00CD9-E597-4311-9EFC-C9D11E857A88}" type="presOf" srcId="{E048D31D-A47E-42EA-B82F-FC1D048D7BE8}" destId="{1FA5241F-424C-41F9-A865-1FC628539ABA}" srcOrd="0" destOrd="0" presId="urn:microsoft.com/office/officeart/2005/8/layout/process2"/>
    <dgm:cxn modelId="{A6B855E7-8964-4DD4-8E2F-EF7229A71586}" type="presOf" srcId="{26C7E5FB-914B-4E13-A608-F1624FB6564E}" destId="{FA433D11-22A6-4A4C-8597-8F90BF370404}" srcOrd="0" destOrd="0" presId="urn:microsoft.com/office/officeart/2005/8/layout/process2"/>
    <dgm:cxn modelId="{2F8630F6-6AA2-40CA-A19E-0E0A1383635B}" type="presOf" srcId="{C0EE67F9-C978-4728-B5E4-82D01044DDE8}" destId="{680DA968-6B46-4C50-AD72-A9B1AC433CC4}" srcOrd="0" destOrd="0" presId="urn:microsoft.com/office/officeart/2005/8/layout/process2"/>
    <dgm:cxn modelId="{D21E3491-065D-4B93-83CC-AEE65BCDB930}" type="presParOf" srcId="{5D72AE7B-9B6E-4DBB-95BF-A813EC2CED9E}" destId="{25F9F02A-B3DC-47EA-8155-83959F2FCCC8}" srcOrd="0" destOrd="0" presId="urn:microsoft.com/office/officeart/2005/8/layout/process2"/>
    <dgm:cxn modelId="{280CB147-16EA-4FD3-AD7E-3F6E4327445B}" type="presParOf" srcId="{5D72AE7B-9B6E-4DBB-95BF-A813EC2CED9E}" destId="{13C3B160-8186-4D87-A01C-56683B3DC0F3}" srcOrd="1" destOrd="0" presId="urn:microsoft.com/office/officeart/2005/8/layout/process2"/>
    <dgm:cxn modelId="{E3D6A453-2836-4BE0-A79F-AC3C878F05F2}" type="presParOf" srcId="{13C3B160-8186-4D87-A01C-56683B3DC0F3}" destId="{33521DA2-2296-4F04-AFDC-382AECBD6FCD}" srcOrd="0" destOrd="0" presId="urn:microsoft.com/office/officeart/2005/8/layout/process2"/>
    <dgm:cxn modelId="{5C3E3AE4-C0FC-480A-98EF-8E42076BD7E0}" type="presParOf" srcId="{5D72AE7B-9B6E-4DBB-95BF-A813EC2CED9E}" destId="{68FE5289-2C9B-4724-9FA4-C467BF3F6E83}" srcOrd="2" destOrd="0" presId="urn:microsoft.com/office/officeart/2005/8/layout/process2"/>
    <dgm:cxn modelId="{D7939A07-6DEE-4B3C-A2D0-8AE5F0732F14}" type="presParOf" srcId="{5D72AE7B-9B6E-4DBB-95BF-A813EC2CED9E}" destId="{178274A6-5C32-4179-A5F5-FC6CA878422D}" srcOrd="3" destOrd="0" presId="urn:microsoft.com/office/officeart/2005/8/layout/process2"/>
    <dgm:cxn modelId="{D116EBAE-A935-4730-8C80-D14C43EFC410}" type="presParOf" srcId="{178274A6-5C32-4179-A5F5-FC6CA878422D}" destId="{9FBADACC-C2F6-4425-9117-9F014C72E435}" srcOrd="0" destOrd="0" presId="urn:microsoft.com/office/officeart/2005/8/layout/process2"/>
    <dgm:cxn modelId="{662DB80D-BFA4-4E83-84BF-744C1CBE4183}" type="presParOf" srcId="{5D72AE7B-9B6E-4DBB-95BF-A813EC2CED9E}" destId="{9E8F5704-92C5-4A2C-83D8-A2F57D0098E2}" srcOrd="4" destOrd="0" presId="urn:microsoft.com/office/officeart/2005/8/layout/process2"/>
    <dgm:cxn modelId="{5A11B074-7C8D-412E-8D88-8261C045E85D}" type="presParOf" srcId="{5D72AE7B-9B6E-4DBB-95BF-A813EC2CED9E}" destId="{680DA968-6B46-4C50-AD72-A9B1AC433CC4}" srcOrd="5" destOrd="0" presId="urn:microsoft.com/office/officeart/2005/8/layout/process2"/>
    <dgm:cxn modelId="{A8BC3A64-F354-4750-BEB7-8B7C0E90425F}" type="presParOf" srcId="{680DA968-6B46-4C50-AD72-A9B1AC433CC4}" destId="{95F7B69E-C8A3-455D-B08E-10C4D4F2C877}" srcOrd="0" destOrd="0" presId="urn:microsoft.com/office/officeart/2005/8/layout/process2"/>
    <dgm:cxn modelId="{29D4F22C-A89D-4BB2-87BC-8D34EFD0084A}" type="presParOf" srcId="{5D72AE7B-9B6E-4DBB-95BF-A813EC2CED9E}" destId="{2E11A020-880A-4828-9C3A-9A499AF10F01}" srcOrd="6" destOrd="0" presId="urn:microsoft.com/office/officeart/2005/8/layout/process2"/>
    <dgm:cxn modelId="{CB7163B5-0323-45D2-B7E6-BDA3DCB9FF3A}" type="presParOf" srcId="{5D72AE7B-9B6E-4DBB-95BF-A813EC2CED9E}" destId="{7F69DA5F-2356-41E7-B99D-E01A2146CAB1}" srcOrd="7" destOrd="0" presId="urn:microsoft.com/office/officeart/2005/8/layout/process2"/>
    <dgm:cxn modelId="{EB928850-33F7-4586-BAAA-AB244DBFDCDF}" type="presParOf" srcId="{7F69DA5F-2356-41E7-B99D-E01A2146CAB1}" destId="{E0A7C7F4-D1B0-4887-858F-90E8AB56E85F}" srcOrd="0" destOrd="0" presId="urn:microsoft.com/office/officeart/2005/8/layout/process2"/>
    <dgm:cxn modelId="{55DF3C0B-8503-4BA3-999D-50A3AAD0B049}" type="presParOf" srcId="{5D72AE7B-9B6E-4DBB-95BF-A813EC2CED9E}" destId="{B043246E-A89A-476B-90B8-8E1FE52B9F8F}" srcOrd="8" destOrd="0" presId="urn:microsoft.com/office/officeart/2005/8/layout/process2"/>
    <dgm:cxn modelId="{68395D89-DF8A-4CCA-AEAC-0213B7680D9B}" type="presParOf" srcId="{5D72AE7B-9B6E-4DBB-95BF-A813EC2CED9E}" destId="{67403B28-E68C-4038-BD85-181D11AF4D8E}" srcOrd="9" destOrd="0" presId="urn:microsoft.com/office/officeart/2005/8/layout/process2"/>
    <dgm:cxn modelId="{DC2222CB-EF79-4541-B7B1-23CEB57CBFE6}" type="presParOf" srcId="{67403B28-E68C-4038-BD85-181D11AF4D8E}" destId="{57980A5F-3F49-4390-A6ED-BA5E16C0D3E6}" srcOrd="0" destOrd="0" presId="urn:microsoft.com/office/officeart/2005/8/layout/process2"/>
    <dgm:cxn modelId="{A313B4CB-D711-497D-AD80-E81B1BB64E34}" type="presParOf" srcId="{5D72AE7B-9B6E-4DBB-95BF-A813EC2CED9E}" destId="{7378AACD-62CB-4044-8A04-BF56A28C1B34}" srcOrd="10" destOrd="0" presId="urn:microsoft.com/office/officeart/2005/8/layout/process2"/>
    <dgm:cxn modelId="{042B39FC-DAF0-463A-AFFB-FCD97B1FF48D}" type="presParOf" srcId="{5D72AE7B-9B6E-4DBB-95BF-A813EC2CED9E}" destId="{FA433D11-22A6-4A4C-8597-8F90BF370404}" srcOrd="11" destOrd="0" presId="urn:microsoft.com/office/officeart/2005/8/layout/process2"/>
    <dgm:cxn modelId="{C2851C34-E57B-4BEA-9ABB-78CC03CFEF70}" type="presParOf" srcId="{FA433D11-22A6-4A4C-8597-8F90BF370404}" destId="{7DCABE4B-F787-426E-A856-BA48E9A99310}" srcOrd="0" destOrd="0" presId="urn:microsoft.com/office/officeart/2005/8/layout/process2"/>
    <dgm:cxn modelId="{EAABE352-CE18-45B3-A8CB-2BFBB7C14074}" type="presParOf" srcId="{5D72AE7B-9B6E-4DBB-95BF-A813EC2CED9E}" destId="{1FA5241F-424C-41F9-A865-1FC628539ABA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864046-519F-4766-84AA-01F531C706E9}" type="doc">
      <dgm:prSet loTypeId="urn:microsoft.com/office/officeart/2005/8/layout/process2" loCatId="process" qsTypeId="urn:microsoft.com/office/officeart/2005/8/quickstyle/simple3" qsCatId="simple" csTypeId="urn:microsoft.com/office/officeart/2005/8/colors/accent2_2" csCatId="accent2" phldr="1"/>
      <dgm:spPr/>
    </dgm:pt>
    <dgm:pt modelId="{58C8089A-9086-402F-926C-32EFDB21B2D9}">
      <dgm:prSet phldrT="[Text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1100" b="1" dirty="0">
              <a:latin typeface="돋음"/>
            </a:rPr>
            <a:t>JAVA (5</a:t>
          </a:r>
          <a:r>
            <a:rPr lang="ko-KR" altLang="en-US" sz="1100" b="1" dirty="0">
              <a:latin typeface="돋음"/>
            </a:rPr>
            <a:t>주</a:t>
          </a:r>
          <a:r>
            <a:rPr lang="en-US" altLang="ko-KR" sz="1100" b="1" dirty="0">
              <a:latin typeface="돋음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223F4618-7960-4CE0-B966-1D6BC70F6E21}" type="parTrans" cxnId="{82017903-1E92-425E-A65B-0040FFE9E372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CAEFF7C4-C40C-47CF-A588-BBE5DD2F9B3D}" type="sibTrans" cxnId="{82017903-1E92-425E-A65B-0040FFE9E372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3922046B-D7F1-4A84-BB44-DE7789263B3F}">
      <dgm:prSet phldrT="[Text]" custT="1"/>
      <dgm:spPr/>
      <dgm:t>
        <a:bodyPr/>
        <a:lstStyle/>
        <a:p>
          <a:pPr latinLnBrk="1"/>
          <a:r>
            <a:rPr 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MySQL (2</a:t>
          </a:r>
          <a:r>
            <a:rPr lang="ko-KR" alt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주</a:t>
          </a:r>
          <a:r>
            <a:rPr lang="en-US" altLang="ko-KR" sz="1100" b="1" i="0" u="none" strike="noStrike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DDF3E324-99BF-448F-8DA2-56C0BA47209F}" type="parTrans" cxnId="{E4C7CBCE-0BEF-4506-B30C-D9A112A98DB7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CEA3D3B8-E4F5-4B40-B652-A98C727A4A10}" type="sibTrans" cxnId="{E4C7CBCE-0BEF-4506-B30C-D9A112A98DB7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40662662-F3A1-481F-A424-7C0A036F66A3}">
      <dgm:prSet phldrT="[Text]" custT="1"/>
      <dgm:spPr/>
      <dgm:t>
        <a:bodyPr/>
        <a:lstStyle/>
        <a:p>
          <a:pPr latinLnBrk="1"/>
          <a:r>
            <a:rPr lang="en-US" altLang="ko-KR" sz="1100" b="1" dirty="0">
              <a:latin typeface="돋음"/>
            </a:rPr>
            <a:t>HTML/CSS/</a:t>
          </a:r>
          <a:r>
            <a:rPr lang="en-US" altLang="ko-KR" sz="1100" b="1" dirty="0" err="1">
              <a:latin typeface="돋음"/>
            </a:rPr>
            <a:t>JAVScript</a:t>
          </a:r>
          <a:r>
            <a:rPr lang="en-US" altLang="ko-KR" sz="1100" b="1" dirty="0">
              <a:latin typeface="돋음"/>
            </a:rPr>
            <a:t> (1</a:t>
          </a:r>
          <a:r>
            <a:rPr lang="ko-KR" altLang="en-US" sz="1100" b="1" dirty="0">
              <a:latin typeface="돋음"/>
            </a:rPr>
            <a:t>주</a:t>
          </a:r>
          <a:r>
            <a:rPr lang="en-US" altLang="ko-KR" sz="1100" b="1" dirty="0">
              <a:latin typeface="돋음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75062A83-4593-475F-BF0A-C22124F9712F}" type="parTrans" cxnId="{9E032E20-B6B5-45EA-9B5F-4EE59DD0A3FC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C0EE67F9-C978-4728-B5E4-82D01044DDE8}" type="sibTrans" cxnId="{9E032E20-B6B5-45EA-9B5F-4EE59DD0A3FC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7EBAB9E4-D34F-420C-A417-16565B3BA99E}">
      <dgm:prSet phldrT="[Text]" custT="1"/>
      <dgm:spPr/>
      <dgm:t>
        <a:bodyPr/>
        <a:lstStyle/>
        <a:p>
          <a:pPr latinLnBrk="1"/>
          <a:r>
            <a:rPr 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 Servlet/JSP(2</a:t>
          </a:r>
          <a:r>
            <a:rPr lang="ko-KR" altLang="en-US" sz="1100" b="1" i="0" u="none" strike="noStrike" dirty="0">
              <a:effectLst/>
              <a:latin typeface="돋음"/>
              <a:ea typeface="돋움" panose="020B0600000101010101" pitchFamily="50" charset="-127"/>
            </a:rPr>
            <a:t>주</a:t>
          </a:r>
          <a:r>
            <a:rPr lang="en-US" altLang="ko-KR" sz="1100" b="1" i="0" u="none" strike="noStrike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5CD11CDA-9542-41ED-B58B-7F034DCAEE17}" type="parTrans" cxnId="{40181268-B57F-46E3-8185-C066D75BBF00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0CB57FDA-98F8-4F3F-9C2A-DCFCAE517DB3}" type="sibTrans" cxnId="{40181268-B57F-46E3-8185-C066D75BBF00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CF196028-BEC5-4800-80AC-029CE3826160}">
      <dgm:prSet phldrT="[Text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1100" b="1" i="0" u="none" kern="1200" dirty="0">
              <a:latin typeface="돋음"/>
              <a:ea typeface="+mn-ea"/>
              <a:cs typeface="+mn-cs"/>
            </a:rPr>
            <a:t>Spring(4</a:t>
          </a:r>
          <a:r>
            <a:rPr lang="ko-KR" altLang="en-US" sz="1100" b="1" i="0" u="none" kern="1200" dirty="0">
              <a:latin typeface="돋음"/>
              <a:ea typeface="+mn-ea"/>
              <a:cs typeface="+mn-cs"/>
            </a:rPr>
            <a:t>주</a:t>
          </a:r>
          <a:r>
            <a:rPr lang="en-US" altLang="ko-KR" sz="1100" b="1" i="0" u="none" kern="1200" dirty="0">
              <a:latin typeface="돋음"/>
              <a:ea typeface="+mn-ea"/>
              <a:cs typeface="+mn-cs"/>
            </a:rPr>
            <a:t>)</a:t>
          </a:r>
          <a:endParaRPr lang="ko-KR" altLang="en-US" sz="1100" b="1" i="0" u="none" kern="1200" dirty="0">
            <a:latin typeface="돋음"/>
            <a:ea typeface="+mn-ea"/>
            <a:cs typeface="+mn-cs"/>
          </a:endParaRPr>
        </a:p>
      </dgm:t>
    </dgm:pt>
    <dgm:pt modelId="{AC2F3457-8C81-450D-97B9-83274D358437}" type="parTrans" cxnId="{8637F983-9E62-47EC-AACB-69B684EFEAB8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8BDC7A15-1125-4BBA-8BDB-63BDBBFC0336}" type="sibTrans" cxnId="{8637F983-9E62-47EC-AACB-69B684EFEAB8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71966893-8B24-4D8D-B8D3-F8335FCCFC1B}">
      <dgm:prSet phldrT="[Text]" custT="1"/>
      <dgm:spPr/>
      <dgm:t>
        <a:bodyPr/>
        <a:lstStyle/>
        <a:p>
          <a:pPr latinLnBrk="1">
            <a:spcAft>
              <a:spcPts val="0"/>
            </a:spcAft>
          </a:pPr>
          <a:r>
            <a:rPr lang="en-US" altLang="ko-KR" sz="1100" b="1" dirty="0">
              <a:latin typeface="돋음"/>
            </a:rPr>
            <a:t>Spring Project(REST Web, Cloud)(3</a:t>
          </a:r>
          <a:r>
            <a:rPr lang="ko-KR" altLang="en-US" sz="1100" b="1" dirty="0">
              <a:latin typeface="돋음"/>
            </a:rPr>
            <a:t>주</a:t>
          </a:r>
          <a:r>
            <a:rPr lang="en-US" altLang="ko-KR" sz="1100" b="1" dirty="0">
              <a:latin typeface="돋음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F96B1833-3C5F-4508-B0C7-CDC81B5DC14E}" type="parTrans" cxnId="{28C71960-896A-44CD-AEED-5E0ABDC9400A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26C7E5FB-914B-4E13-A608-F1624FB6564E}" type="sibTrans" cxnId="{28C71960-896A-44CD-AEED-5E0ABDC9400A}">
      <dgm:prSet custT="1"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E048D31D-A47E-42EA-B82F-FC1D048D7BE8}">
      <dgm:prSet phldrT="[Text]" custT="1"/>
      <dgm:spPr/>
      <dgm:t>
        <a:bodyPr/>
        <a:lstStyle/>
        <a:p>
          <a:pPr latinLnBrk="1"/>
          <a:r>
            <a:rPr lang="en-US" altLang="ko-KR" sz="1100" b="1" dirty="0">
              <a:latin typeface="돋음"/>
            </a:rPr>
            <a:t>Final project(3</a:t>
          </a:r>
          <a:r>
            <a:rPr lang="ko-KR" altLang="en-US" sz="1100" b="1" dirty="0">
              <a:latin typeface="돋음"/>
            </a:rPr>
            <a:t>주</a:t>
          </a:r>
          <a:r>
            <a:rPr lang="en-US" altLang="ko-KR" sz="1100" b="1" dirty="0">
              <a:latin typeface="돋음"/>
            </a:rPr>
            <a:t>)</a:t>
          </a:r>
          <a:endParaRPr lang="ko-KR" altLang="en-US" sz="1100" b="1" dirty="0">
            <a:latin typeface="돋음"/>
          </a:endParaRPr>
        </a:p>
      </dgm:t>
    </dgm:pt>
    <dgm:pt modelId="{4192874E-ECA7-4195-BF3F-CE23F7D42577}" type="parTrans" cxnId="{421FEE6A-0339-44BA-AA59-9A45D0E1A1DC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FF25DDF1-41B1-418F-90CC-A18594C86498}" type="sibTrans" cxnId="{421FEE6A-0339-44BA-AA59-9A45D0E1A1DC}">
      <dgm:prSet/>
      <dgm:spPr/>
      <dgm:t>
        <a:bodyPr/>
        <a:lstStyle/>
        <a:p>
          <a:pPr latinLnBrk="1"/>
          <a:endParaRPr lang="ko-KR" altLang="en-US" sz="1100" b="1">
            <a:latin typeface="돋음"/>
          </a:endParaRPr>
        </a:p>
      </dgm:t>
    </dgm:pt>
    <dgm:pt modelId="{5D72AE7B-9B6E-4DBB-95BF-A813EC2CED9E}" type="pres">
      <dgm:prSet presAssocID="{5A864046-519F-4766-84AA-01F531C706E9}" presName="linearFlow" presStyleCnt="0">
        <dgm:presLayoutVars>
          <dgm:resizeHandles val="exact"/>
        </dgm:presLayoutVars>
      </dgm:prSet>
      <dgm:spPr/>
    </dgm:pt>
    <dgm:pt modelId="{25F9F02A-B3DC-47EA-8155-83959F2FCCC8}" type="pres">
      <dgm:prSet presAssocID="{58C8089A-9086-402F-926C-32EFDB21B2D9}" presName="node" presStyleLbl="node1" presStyleIdx="0" presStyleCnt="7" custScaleX="246238" custScaleY="188433" custLinFactNeighborX="-914" custLinFactNeighborY="-1975">
        <dgm:presLayoutVars>
          <dgm:bulletEnabled val="1"/>
        </dgm:presLayoutVars>
      </dgm:prSet>
      <dgm:spPr/>
    </dgm:pt>
    <dgm:pt modelId="{13C3B160-8186-4D87-A01C-56683B3DC0F3}" type="pres">
      <dgm:prSet presAssocID="{CAEFF7C4-C40C-47CF-A588-BBE5DD2F9B3D}" presName="sibTrans" presStyleLbl="sibTrans2D1" presStyleIdx="0" presStyleCnt="6"/>
      <dgm:spPr/>
    </dgm:pt>
    <dgm:pt modelId="{33521DA2-2296-4F04-AFDC-382AECBD6FCD}" type="pres">
      <dgm:prSet presAssocID="{CAEFF7C4-C40C-47CF-A588-BBE5DD2F9B3D}" presName="connectorText" presStyleLbl="sibTrans2D1" presStyleIdx="0" presStyleCnt="6"/>
      <dgm:spPr/>
    </dgm:pt>
    <dgm:pt modelId="{68FE5289-2C9B-4724-9FA4-C467BF3F6E83}" type="pres">
      <dgm:prSet presAssocID="{3922046B-D7F1-4A84-BB44-DE7789263B3F}" presName="node" presStyleLbl="node1" presStyleIdx="1" presStyleCnt="7" custScaleX="246238" custScaleY="61224">
        <dgm:presLayoutVars>
          <dgm:bulletEnabled val="1"/>
        </dgm:presLayoutVars>
      </dgm:prSet>
      <dgm:spPr/>
    </dgm:pt>
    <dgm:pt modelId="{178274A6-5C32-4179-A5F5-FC6CA878422D}" type="pres">
      <dgm:prSet presAssocID="{CEA3D3B8-E4F5-4B40-B652-A98C727A4A10}" presName="sibTrans" presStyleLbl="sibTrans2D1" presStyleIdx="1" presStyleCnt="6"/>
      <dgm:spPr/>
    </dgm:pt>
    <dgm:pt modelId="{9FBADACC-C2F6-4425-9117-9F014C72E435}" type="pres">
      <dgm:prSet presAssocID="{CEA3D3B8-E4F5-4B40-B652-A98C727A4A10}" presName="connectorText" presStyleLbl="sibTrans2D1" presStyleIdx="1" presStyleCnt="6"/>
      <dgm:spPr/>
    </dgm:pt>
    <dgm:pt modelId="{9E8F5704-92C5-4A2C-83D8-A2F57D0098E2}" type="pres">
      <dgm:prSet presAssocID="{40662662-F3A1-481F-A424-7C0A036F66A3}" presName="node" presStyleLbl="node1" presStyleIdx="2" presStyleCnt="7" custScaleX="246238" custScaleY="58846" custLinFactNeighborX="-1610">
        <dgm:presLayoutVars>
          <dgm:bulletEnabled val="1"/>
        </dgm:presLayoutVars>
      </dgm:prSet>
      <dgm:spPr/>
    </dgm:pt>
    <dgm:pt modelId="{680DA968-6B46-4C50-AD72-A9B1AC433CC4}" type="pres">
      <dgm:prSet presAssocID="{C0EE67F9-C978-4728-B5E4-82D01044DDE8}" presName="sibTrans" presStyleLbl="sibTrans2D1" presStyleIdx="2" presStyleCnt="6"/>
      <dgm:spPr/>
    </dgm:pt>
    <dgm:pt modelId="{95F7B69E-C8A3-455D-B08E-10C4D4F2C877}" type="pres">
      <dgm:prSet presAssocID="{C0EE67F9-C978-4728-B5E4-82D01044DDE8}" presName="connectorText" presStyleLbl="sibTrans2D1" presStyleIdx="2" presStyleCnt="6"/>
      <dgm:spPr/>
    </dgm:pt>
    <dgm:pt modelId="{2E11A020-880A-4828-9C3A-9A499AF10F01}" type="pres">
      <dgm:prSet presAssocID="{7EBAB9E4-D34F-420C-A417-16565B3BA99E}" presName="node" presStyleLbl="node1" presStyleIdx="3" presStyleCnt="7" custScaleX="246238" custScaleY="86588">
        <dgm:presLayoutVars>
          <dgm:bulletEnabled val="1"/>
        </dgm:presLayoutVars>
      </dgm:prSet>
      <dgm:spPr/>
    </dgm:pt>
    <dgm:pt modelId="{7F69DA5F-2356-41E7-B99D-E01A2146CAB1}" type="pres">
      <dgm:prSet presAssocID="{0CB57FDA-98F8-4F3F-9C2A-DCFCAE517DB3}" presName="sibTrans" presStyleLbl="sibTrans2D1" presStyleIdx="3" presStyleCnt="6"/>
      <dgm:spPr/>
    </dgm:pt>
    <dgm:pt modelId="{E0A7C7F4-D1B0-4887-858F-90E8AB56E85F}" type="pres">
      <dgm:prSet presAssocID="{0CB57FDA-98F8-4F3F-9C2A-DCFCAE517DB3}" presName="connectorText" presStyleLbl="sibTrans2D1" presStyleIdx="3" presStyleCnt="6"/>
      <dgm:spPr/>
    </dgm:pt>
    <dgm:pt modelId="{B043246E-A89A-476B-90B8-8E1FE52B9F8F}" type="pres">
      <dgm:prSet presAssocID="{CF196028-BEC5-4800-80AC-029CE3826160}" presName="node" presStyleLbl="node1" presStyleIdx="4" presStyleCnt="7" custScaleX="245569" custScaleY="153546">
        <dgm:presLayoutVars>
          <dgm:bulletEnabled val="1"/>
        </dgm:presLayoutVars>
      </dgm:prSet>
      <dgm:spPr/>
    </dgm:pt>
    <dgm:pt modelId="{67403B28-E68C-4038-BD85-181D11AF4D8E}" type="pres">
      <dgm:prSet presAssocID="{8BDC7A15-1125-4BBA-8BDB-63BDBBFC0336}" presName="sibTrans" presStyleLbl="sibTrans2D1" presStyleIdx="4" presStyleCnt="6"/>
      <dgm:spPr/>
    </dgm:pt>
    <dgm:pt modelId="{57980A5F-3F49-4390-A6ED-BA5E16C0D3E6}" type="pres">
      <dgm:prSet presAssocID="{8BDC7A15-1125-4BBA-8BDB-63BDBBFC0336}" presName="connectorText" presStyleLbl="sibTrans2D1" presStyleIdx="4" presStyleCnt="6"/>
      <dgm:spPr/>
    </dgm:pt>
    <dgm:pt modelId="{7378AACD-62CB-4044-8A04-BF56A28C1B34}" type="pres">
      <dgm:prSet presAssocID="{71966893-8B24-4D8D-B8D3-F8335FCCFC1B}" presName="node" presStyleLbl="node1" presStyleIdx="5" presStyleCnt="7" custScaleX="246238" custScaleY="271675">
        <dgm:presLayoutVars>
          <dgm:bulletEnabled val="1"/>
        </dgm:presLayoutVars>
      </dgm:prSet>
      <dgm:spPr/>
    </dgm:pt>
    <dgm:pt modelId="{FA433D11-22A6-4A4C-8597-8F90BF370404}" type="pres">
      <dgm:prSet presAssocID="{26C7E5FB-914B-4E13-A608-F1624FB6564E}" presName="sibTrans" presStyleLbl="sibTrans2D1" presStyleIdx="5" presStyleCnt="6"/>
      <dgm:spPr/>
    </dgm:pt>
    <dgm:pt modelId="{7DCABE4B-F787-426E-A856-BA48E9A99310}" type="pres">
      <dgm:prSet presAssocID="{26C7E5FB-914B-4E13-A608-F1624FB6564E}" presName="connectorText" presStyleLbl="sibTrans2D1" presStyleIdx="5" presStyleCnt="6"/>
      <dgm:spPr/>
    </dgm:pt>
    <dgm:pt modelId="{1FA5241F-424C-41F9-A865-1FC628539ABA}" type="pres">
      <dgm:prSet presAssocID="{E048D31D-A47E-42EA-B82F-FC1D048D7BE8}" presName="node" presStyleLbl="node1" presStyleIdx="6" presStyleCnt="7" custScaleX="246238" custScaleY="87531">
        <dgm:presLayoutVars>
          <dgm:bulletEnabled val="1"/>
        </dgm:presLayoutVars>
      </dgm:prSet>
      <dgm:spPr/>
    </dgm:pt>
  </dgm:ptLst>
  <dgm:cxnLst>
    <dgm:cxn modelId="{82017903-1E92-425E-A65B-0040FFE9E372}" srcId="{5A864046-519F-4766-84AA-01F531C706E9}" destId="{58C8089A-9086-402F-926C-32EFDB21B2D9}" srcOrd="0" destOrd="0" parTransId="{223F4618-7960-4CE0-B966-1D6BC70F6E21}" sibTransId="{CAEFF7C4-C40C-47CF-A588-BBE5DD2F9B3D}"/>
    <dgm:cxn modelId="{E6C8D919-B19D-4AEF-83F7-80022047970F}" type="presOf" srcId="{CF196028-BEC5-4800-80AC-029CE3826160}" destId="{B043246E-A89A-476B-90B8-8E1FE52B9F8F}" srcOrd="0" destOrd="0" presId="urn:microsoft.com/office/officeart/2005/8/layout/process2"/>
    <dgm:cxn modelId="{9E032E20-B6B5-45EA-9B5F-4EE59DD0A3FC}" srcId="{5A864046-519F-4766-84AA-01F531C706E9}" destId="{40662662-F3A1-481F-A424-7C0A036F66A3}" srcOrd="2" destOrd="0" parTransId="{75062A83-4593-475F-BF0A-C22124F9712F}" sibTransId="{C0EE67F9-C978-4728-B5E4-82D01044DDE8}"/>
    <dgm:cxn modelId="{5465A327-DCD6-4598-B4E4-20C69D1FAE29}" type="presOf" srcId="{CEA3D3B8-E4F5-4B40-B652-A98C727A4A10}" destId="{9FBADACC-C2F6-4425-9117-9F014C72E435}" srcOrd="1" destOrd="0" presId="urn:microsoft.com/office/officeart/2005/8/layout/process2"/>
    <dgm:cxn modelId="{6DD8F932-7855-48F6-8365-C6878009AB56}" type="presOf" srcId="{8BDC7A15-1125-4BBA-8BDB-63BDBBFC0336}" destId="{67403B28-E68C-4038-BD85-181D11AF4D8E}" srcOrd="0" destOrd="0" presId="urn:microsoft.com/office/officeart/2005/8/layout/process2"/>
    <dgm:cxn modelId="{407A865C-6E9B-416D-BFD4-11FE8AE61A32}" type="presOf" srcId="{0CB57FDA-98F8-4F3F-9C2A-DCFCAE517DB3}" destId="{E0A7C7F4-D1B0-4887-858F-90E8AB56E85F}" srcOrd="1" destOrd="0" presId="urn:microsoft.com/office/officeart/2005/8/layout/process2"/>
    <dgm:cxn modelId="{28C71960-896A-44CD-AEED-5E0ABDC9400A}" srcId="{5A864046-519F-4766-84AA-01F531C706E9}" destId="{71966893-8B24-4D8D-B8D3-F8335FCCFC1B}" srcOrd="5" destOrd="0" parTransId="{F96B1833-3C5F-4508-B0C7-CDC81B5DC14E}" sibTransId="{26C7E5FB-914B-4E13-A608-F1624FB6564E}"/>
    <dgm:cxn modelId="{10279D41-CD8E-4CF3-A058-A02E7A3842DA}" type="presOf" srcId="{7EBAB9E4-D34F-420C-A417-16565B3BA99E}" destId="{2E11A020-880A-4828-9C3A-9A499AF10F01}" srcOrd="0" destOrd="0" presId="urn:microsoft.com/office/officeart/2005/8/layout/process2"/>
    <dgm:cxn modelId="{9D21F142-AFF9-4796-9CF1-CF9B91542A20}" type="presOf" srcId="{CAEFF7C4-C40C-47CF-A588-BBE5DD2F9B3D}" destId="{33521DA2-2296-4F04-AFDC-382AECBD6FCD}" srcOrd="1" destOrd="0" presId="urn:microsoft.com/office/officeart/2005/8/layout/process2"/>
    <dgm:cxn modelId="{1A905344-5525-4ABB-9182-EEE50D08A3B9}" type="presOf" srcId="{58C8089A-9086-402F-926C-32EFDB21B2D9}" destId="{25F9F02A-B3DC-47EA-8155-83959F2FCCC8}" srcOrd="0" destOrd="0" presId="urn:microsoft.com/office/officeart/2005/8/layout/process2"/>
    <dgm:cxn modelId="{40181268-B57F-46E3-8185-C066D75BBF00}" srcId="{5A864046-519F-4766-84AA-01F531C706E9}" destId="{7EBAB9E4-D34F-420C-A417-16565B3BA99E}" srcOrd="3" destOrd="0" parTransId="{5CD11CDA-9542-41ED-B58B-7F034DCAEE17}" sibTransId="{0CB57FDA-98F8-4F3F-9C2A-DCFCAE517DB3}"/>
    <dgm:cxn modelId="{421FEE6A-0339-44BA-AA59-9A45D0E1A1DC}" srcId="{5A864046-519F-4766-84AA-01F531C706E9}" destId="{E048D31D-A47E-42EA-B82F-FC1D048D7BE8}" srcOrd="6" destOrd="0" parTransId="{4192874E-ECA7-4195-BF3F-CE23F7D42577}" sibTransId="{FF25DDF1-41B1-418F-90CC-A18594C86498}"/>
    <dgm:cxn modelId="{043AB77F-0D36-45E6-9953-52C4F353A7C8}" type="presOf" srcId="{0CB57FDA-98F8-4F3F-9C2A-DCFCAE517DB3}" destId="{7F69DA5F-2356-41E7-B99D-E01A2146CAB1}" srcOrd="0" destOrd="0" presId="urn:microsoft.com/office/officeart/2005/8/layout/process2"/>
    <dgm:cxn modelId="{2ED4F67F-12AB-45C5-AEAB-FD609817FCF1}" type="presOf" srcId="{CAEFF7C4-C40C-47CF-A588-BBE5DD2F9B3D}" destId="{13C3B160-8186-4D87-A01C-56683B3DC0F3}" srcOrd="0" destOrd="0" presId="urn:microsoft.com/office/officeart/2005/8/layout/process2"/>
    <dgm:cxn modelId="{8637F983-9E62-47EC-AACB-69B684EFEAB8}" srcId="{5A864046-519F-4766-84AA-01F531C706E9}" destId="{CF196028-BEC5-4800-80AC-029CE3826160}" srcOrd="4" destOrd="0" parTransId="{AC2F3457-8C81-450D-97B9-83274D358437}" sibTransId="{8BDC7A15-1125-4BBA-8BDB-63BDBBFC0336}"/>
    <dgm:cxn modelId="{C1C0AB8D-35C8-43A5-9C82-DC454C7C7DA1}" type="presOf" srcId="{CEA3D3B8-E4F5-4B40-B652-A98C727A4A10}" destId="{178274A6-5C32-4179-A5F5-FC6CA878422D}" srcOrd="0" destOrd="0" presId="urn:microsoft.com/office/officeart/2005/8/layout/process2"/>
    <dgm:cxn modelId="{A1EB07A0-FA52-4CE9-A0ED-A54227C5F659}" type="presOf" srcId="{40662662-F3A1-481F-A424-7C0A036F66A3}" destId="{9E8F5704-92C5-4A2C-83D8-A2F57D0098E2}" srcOrd="0" destOrd="0" presId="urn:microsoft.com/office/officeart/2005/8/layout/process2"/>
    <dgm:cxn modelId="{31717BAE-28BE-4602-ACB8-BD4277AB2567}" type="presOf" srcId="{26C7E5FB-914B-4E13-A608-F1624FB6564E}" destId="{7DCABE4B-F787-426E-A856-BA48E9A99310}" srcOrd="1" destOrd="0" presId="urn:microsoft.com/office/officeart/2005/8/layout/process2"/>
    <dgm:cxn modelId="{CAC7D4B6-A215-4C92-9E90-17CD0179B221}" type="presOf" srcId="{5A864046-519F-4766-84AA-01F531C706E9}" destId="{5D72AE7B-9B6E-4DBB-95BF-A813EC2CED9E}" srcOrd="0" destOrd="0" presId="urn:microsoft.com/office/officeart/2005/8/layout/process2"/>
    <dgm:cxn modelId="{DED7E2BA-0797-4BA7-B617-33C821A06CC5}" type="presOf" srcId="{3922046B-D7F1-4A84-BB44-DE7789263B3F}" destId="{68FE5289-2C9B-4724-9FA4-C467BF3F6E83}" srcOrd="0" destOrd="0" presId="urn:microsoft.com/office/officeart/2005/8/layout/process2"/>
    <dgm:cxn modelId="{3ECFDBC4-3B94-4225-AB22-0B4B3160B8A4}" type="presOf" srcId="{C0EE67F9-C978-4728-B5E4-82D01044DDE8}" destId="{95F7B69E-C8A3-455D-B08E-10C4D4F2C877}" srcOrd="1" destOrd="0" presId="urn:microsoft.com/office/officeart/2005/8/layout/process2"/>
    <dgm:cxn modelId="{DD2551CC-CAF2-437E-B7BF-FA07AE040FF4}" type="presOf" srcId="{71966893-8B24-4D8D-B8D3-F8335FCCFC1B}" destId="{7378AACD-62CB-4044-8A04-BF56A28C1B34}" srcOrd="0" destOrd="0" presId="urn:microsoft.com/office/officeart/2005/8/layout/process2"/>
    <dgm:cxn modelId="{E4C7CBCE-0BEF-4506-B30C-D9A112A98DB7}" srcId="{5A864046-519F-4766-84AA-01F531C706E9}" destId="{3922046B-D7F1-4A84-BB44-DE7789263B3F}" srcOrd="1" destOrd="0" parTransId="{DDF3E324-99BF-448F-8DA2-56C0BA47209F}" sibTransId="{CEA3D3B8-E4F5-4B40-B652-A98C727A4A10}"/>
    <dgm:cxn modelId="{3927B1D0-AE17-43C9-AEB4-EED7C56E5407}" type="presOf" srcId="{8BDC7A15-1125-4BBA-8BDB-63BDBBFC0336}" destId="{57980A5F-3F49-4390-A6ED-BA5E16C0D3E6}" srcOrd="1" destOrd="0" presId="urn:microsoft.com/office/officeart/2005/8/layout/process2"/>
    <dgm:cxn modelId="{0AC00CD9-E597-4311-9EFC-C9D11E857A88}" type="presOf" srcId="{E048D31D-A47E-42EA-B82F-FC1D048D7BE8}" destId="{1FA5241F-424C-41F9-A865-1FC628539ABA}" srcOrd="0" destOrd="0" presId="urn:microsoft.com/office/officeart/2005/8/layout/process2"/>
    <dgm:cxn modelId="{A6B855E7-8964-4DD4-8E2F-EF7229A71586}" type="presOf" srcId="{26C7E5FB-914B-4E13-A608-F1624FB6564E}" destId="{FA433D11-22A6-4A4C-8597-8F90BF370404}" srcOrd="0" destOrd="0" presId="urn:microsoft.com/office/officeart/2005/8/layout/process2"/>
    <dgm:cxn modelId="{2F8630F6-6AA2-40CA-A19E-0E0A1383635B}" type="presOf" srcId="{C0EE67F9-C978-4728-B5E4-82D01044DDE8}" destId="{680DA968-6B46-4C50-AD72-A9B1AC433CC4}" srcOrd="0" destOrd="0" presId="urn:microsoft.com/office/officeart/2005/8/layout/process2"/>
    <dgm:cxn modelId="{D21E3491-065D-4B93-83CC-AEE65BCDB930}" type="presParOf" srcId="{5D72AE7B-9B6E-4DBB-95BF-A813EC2CED9E}" destId="{25F9F02A-B3DC-47EA-8155-83959F2FCCC8}" srcOrd="0" destOrd="0" presId="urn:microsoft.com/office/officeart/2005/8/layout/process2"/>
    <dgm:cxn modelId="{280CB147-16EA-4FD3-AD7E-3F6E4327445B}" type="presParOf" srcId="{5D72AE7B-9B6E-4DBB-95BF-A813EC2CED9E}" destId="{13C3B160-8186-4D87-A01C-56683B3DC0F3}" srcOrd="1" destOrd="0" presId="urn:microsoft.com/office/officeart/2005/8/layout/process2"/>
    <dgm:cxn modelId="{E3D6A453-2836-4BE0-A79F-AC3C878F05F2}" type="presParOf" srcId="{13C3B160-8186-4D87-A01C-56683B3DC0F3}" destId="{33521DA2-2296-4F04-AFDC-382AECBD6FCD}" srcOrd="0" destOrd="0" presId="urn:microsoft.com/office/officeart/2005/8/layout/process2"/>
    <dgm:cxn modelId="{5C3E3AE4-C0FC-480A-98EF-8E42076BD7E0}" type="presParOf" srcId="{5D72AE7B-9B6E-4DBB-95BF-A813EC2CED9E}" destId="{68FE5289-2C9B-4724-9FA4-C467BF3F6E83}" srcOrd="2" destOrd="0" presId="urn:microsoft.com/office/officeart/2005/8/layout/process2"/>
    <dgm:cxn modelId="{D7939A07-6DEE-4B3C-A2D0-8AE5F0732F14}" type="presParOf" srcId="{5D72AE7B-9B6E-4DBB-95BF-A813EC2CED9E}" destId="{178274A6-5C32-4179-A5F5-FC6CA878422D}" srcOrd="3" destOrd="0" presId="urn:microsoft.com/office/officeart/2005/8/layout/process2"/>
    <dgm:cxn modelId="{D116EBAE-A935-4730-8C80-D14C43EFC410}" type="presParOf" srcId="{178274A6-5C32-4179-A5F5-FC6CA878422D}" destId="{9FBADACC-C2F6-4425-9117-9F014C72E435}" srcOrd="0" destOrd="0" presId="urn:microsoft.com/office/officeart/2005/8/layout/process2"/>
    <dgm:cxn modelId="{662DB80D-BFA4-4E83-84BF-744C1CBE4183}" type="presParOf" srcId="{5D72AE7B-9B6E-4DBB-95BF-A813EC2CED9E}" destId="{9E8F5704-92C5-4A2C-83D8-A2F57D0098E2}" srcOrd="4" destOrd="0" presId="urn:microsoft.com/office/officeart/2005/8/layout/process2"/>
    <dgm:cxn modelId="{5A11B074-7C8D-412E-8D88-8261C045E85D}" type="presParOf" srcId="{5D72AE7B-9B6E-4DBB-95BF-A813EC2CED9E}" destId="{680DA968-6B46-4C50-AD72-A9B1AC433CC4}" srcOrd="5" destOrd="0" presId="urn:microsoft.com/office/officeart/2005/8/layout/process2"/>
    <dgm:cxn modelId="{A8BC3A64-F354-4750-BEB7-8B7C0E90425F}" type="presParOf" srcId="{680DA968-6B46-4C50-AD72-A9B1AC433CC4}" destId="{95F7B69E-C8A3-455D-B08E-10C4D4F2C877}" srcOrd="0" destOrd="0" presId="urn:microsoft.com/office/officeart/2005/8/layout/process2"/>
    <dgm:cxn modelId="{29D4F22C-A89D-4BB2-87BC-8D34EFD0084A}" type="presParOf" srcId="{5D72AE7B-9B6E-4DBB-95BF-A813EC2CED9E}" destId="{2E11A020-880A-4828-9C3A-9A499AF10F01}" srcOrd="6" destOrd="0" presId="urn:microsoft.com/office/officeart/2005/8/layout/process2"/>
    <dgm:cxn modelId="{CB7163B5-0323-45D2-B7E6-BDA3DCB9FF3A}" type="presParOf" srcId="{5D72AE7B-9B6E-4DBB-95BF-A813EC2CED9E}" destId="{7F69DA5F-2356-41E7-B99D-E01A2146CAB1}" srcOrd="7" destOrd="0" presId="urn:microsoft.com/office/officeart/2005/8/layout/process2"/>
    <dgm:cxn modelId="{EB928850-33F7-4586-BAAA-AB244DBFDCDF}" type="presParOf" srcId="{7F69DA5F-2356-41E7-B99D-E01A2146CAB1}" destId="{E0A7C7F4-D1B0-4887-858F-90E8AB56E85F}" srcOrd="0" destOrd="0" presId="urn:microsoft.com/office/officeart/2005/8/layout/process2"/>
    <dgm:cxn modelId="{55DF3C0B-8503-4BA3-999D-50A3AAD0B049}" type="presParOf" srcId="{5D72AE7B-9B6E-4DBB-95BF-A813EC2CED9E}" destId="{B043246E-A89A-476B-90B8-8E1FE52B9F8F}" srcOrd="8" destOrd="0" presId="urn:microsoft.com/office/officeart/2005/8/layout/process2"/>
    <dgm:cxn modelId="{68395D89-DF8A-4CCA-AEAC-0213B7680D9B}" type="presParOf" srcId="{5D72AE7B-9B6E-4DBB-95BF-A813EC2CED9E}" destId="{67403B28-E68C-4038-BD85-181D11AF4D8E}" srcOrd="9" destOrd="0" presId="urn:microsoft.com/office/officeart/2005/8/layout/process2"/>
    <dgm:cxn modelId="{DC2222CB-EF79-4541-B7B1-23CEB57CBFE6}" type="presParOf" srcId="{67403B28-E68C-4038-BD85-181D11AF4D8E}" destId="{57980A5F-3F49-4390-A6ED-BA5E16C0D3E6}" srcOrd="0" destOrd="0" presId="urn:microsoft.com/office/officeart/2005/8/layout/process2"/>
    <dgm:cxn modelId="{A313B4CB-D711-497D-AD80-E81B1BB64E34}" type="presParOf" srcId="{5D72AE7B-9B6E-4DBB-95BF-A813EC2CED9E}" destId="{7378AACD-62CB-4044-8A04-BF56A28C1B34}" srcOrd="10" destOrd="0" presId="urn:microsoft.com/office/officeart/2005/8/layout/process2"/>
    <dgm:cxn modelId="{042B39FC-DAF0-463A-AFFB-FCD97B1FF48D}" type="presParOf" srcId="{5D72AE7B-9B6E-4DBB-95BF-A813EC2CED9E}" destId="{FA433D11-22A6-4A4C-8597-8F90BF370404}" srcOrd="11" destOrd="0" presId="urn:microsoft.com/office/officeart/2005/8/layout/process2"/>
    <dgm:cxn modelId="{C2851C34-E57B-4BEA-9ABB-78CC03CFEF70}" type="presParOf" srcId="{FA433D11-22A6-4A4C-8597-8F90BF370404}" destId="{7DCABE4B-F787-426E-A856-BA48E9A99310}" srcOrd="0" destOrd="0" presId="urn:microsoft.com/office/officeart/2005/8/layout/process2"/>
    <dgm:cxn modelId="{EAABE352-CE18-45B3-A8CB-2BFBB7C14074}" type="presParOf" srcId="{5D72AE7B-9B6E-4DBB-95BF-A813EC2CED9E}" destId="{1FA5241F-424C-41F9-A865-1FC628539ABA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9F02A-B3DC-47EA-8155-83959F2FCCC8}">
      <dsp:nvSpPr>
        <dsp:cNvPr id="0" name=""/>
        <dsp:cNvSpPr/>
      </dsp:nvSpPr>
      <dsp:spPr>
        <a:xfrm>
          <a:off x="75445" y="0"/>
          <a:ext cx="3603837" cy="689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i="0" u="none" kern="1200" dirty="0">
              <a:latin typeface="돋음"/>
            </a:rPr>
            <a:t>1. Software Development Methodology &amp; OOAD (40</a:t>
          </a:r>
          <a:r>
            <a:rPr lang="ko-KR" sz="1100" b="1" i="0" u="none" kern="1200" dirty="0">
              <a:latin typeface="돋음"/>
            </a:rPr>
            <a:t>시간</a:t>
          </a:r>
          <a:r>
            <a:rPr lang="en-US" sz="1100" b="1" i="0" u="none" kern="1200" dirty="0">
              <a:latin typeface="돋음"/>
            </a:rPr>
            <a:t>)</a:t>
          </a:r>
          <a:endParaRPr lang="ko-KR" altLang="en-US" sz="1100" b="1" kern="1200" dirty="0">
            <a:latin typeface="돋음"/>
          </a:endParaRPr>
        </a:p>
        <a:p>
          <a:pPr marL="0" lvl="0" indent="0" algn="ctr" defTabSz="48895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i="0" u="none" kern="1200" dirty="0">
              <a:latin typeface="돋음"/>
            </a:rPr>
            <a:t>2. Object Oriented Programming (120</a:t>
          </a:r>
          <a:r>
            <a:rPr lang="ko-KR" sz="1100" b="1" i="0" u="none" kern="1200" dirty="0">
              <a:latin typeface="돋음"/>
            </a:rPr>
            <a:t>시간</a:t>
          </a:r>
          <a:r>
            <a:rPr lang="en-US" sz="1100" b="1" i="0" u="none" kern="1200" dirty="0">
              <a:latin typeface="돋음"/>
            </a:rPr>
            <a:t>)</a:t>
          </a:r>
          <a:endParaRPr lang="ko-KR" altLang="en-US" sz="1100" b="1" kern="1200" dirty="0">
            <a:latin typeface="돋음"/>
          </a:endParaRPr>
        </a:p>
        <a:p>
          <a:pPr marL="0" lvl="0" indent="0" algn="ctr" defTabSz="48895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i="0" u="none" kern="1200" dirty="0">
              <a:latin typeface="돋음"/>
            </a:rPr>
            <a:t>3. TCP/IP Network Programming (40</a:t>
          </a:r>
          <a:r>
            <a:rPr lang="ko-KR" sz="1100" b="1" i="0" u="none" kern="1200" dirty="0">
              <a:latin typeface="돋음"/>
            </a:rPr>
            <a:t>시간</a:t>
          </a:r>
          <a:r>
            <a:rPr lang="en-US" sz="1100" b="1" i="0" u="none" kern="1200" dirty="0">
              <a:latin typeface="돋음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95638" y="20193"/>
        <a:ext cx="3563451" cy="649070"/>
      </dsp:txXfrm>
    </dsp:sp>
    <dsp:sp modelId="{13C3B160-8186-4D87-A01C-56683B3DC0F3}">
      <dsp:nvSpPr>
        <dsp:cNvPr id="0" name=""/>
        <dsp:cNvSpPr/>
      </dsp:nvSpPr>
      <dsp:spPr>
        <a:xfrm rot="5328447">
          <a:off x="1816759" y="700065"/>
          <a:ext cx="139430" cy="164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36644" y="712679"/>
        <a:ext cx="98790" cy="97601"/>
      </dsp:txXfrm>
    </dsp:sp>
    <dsp:sp modelId="{68FE5289-2C9B-4724-9FA4-C467BF3F6E83}">
      <dsp:nvSpPr>
        <dsp:cNvPr id="0" name=""/>
        <dsp:cNvSpPr/>
      </dsp:nvSpPr>
      <dsp:spPr>
        <a:xfrm>
          <a:off x="88822" y="875324"/>
          <a:ext cx="3603837" cy="224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4. Database Modeling &amp; SQL Programming (64</a:t>
          </a:r>
          <a:r>
            <a:rPr lang="ko-KR" alt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시간</a:t>
          </a:r>
          <a:r>
            <a:rPr lang="en-US" altLang="ko-KR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95383" y="881885"/>
        <a:ext cx="3590715" cy="210890"/>
      </dsp:txXfrm>
    </dsp:sp>
    <dsp:sp modelId="{178274A6-5C32-4179-A5F5-FC6CA878422D}">
      <dsp:nvSpPr>
        <dsp:cNvPr id="0" name=""/>
        <dsp:cNvSpPr/>
      </dsp:nvSpPr>
      <dsp:spPr>
        <a:xfrm rot="5600971">
          <a:off x="1810110" y="1108483"/>
          <a:ext cx="137443" cy="164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30641" y="1122122"/>
        <a:ext cx="98790" cy="96210"/>
      </dsp:txXfrm>
    </dsp:sp>
    <dsp:sp modelId="{9E8F5704-92C5-4A2C-83D8-A2F57D0098E2}">
      <dsp:nvSpPr>
        <dsp:cNvPr id="0" name=""/>
        <dsp:cNvSpPr/>
      </dsp:nvSpPr>
      <dsp:spPr>
        <a:xfrm>
          <a:off x="65259" y="1282281"/>
          <a:ext cx="3603837" cy="21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5. HTML/CSS/</a:t>
          </a:r>
          <a:r>
            <a:rPr lang="en-US" sz="1100" b="1" i="0" u="none" strike="noStrike" kern="1200" dirty="0" err="1">
              <a:effectLst/>
              <a:latin typeface="돋음"/>
              <a:ea typeface="돋움" panose="020B0600000101010101" pitchFamily="50" charset="-127"/>
            </a:rPr>
            <a:t>Javascript</a:t>
          </a:r>
          <a:r>
            <a:rPr 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 (56</a:t>
          </a:r>
          <a:r>
            <a:rPr lang="ko-KR" alt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시간</a:t>
          </a:r>
          <a:r>
            <a:rPr lang="en-US" altLang="ko-KR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71565" y="1288587"/>
        <a:ext cx="3591225" cy="202699"/>
      </dsp:txXfrm>
    </dsp:sp>
    <dsp:sp modelId="{680DA968-6B46-4C50-AD72-A9B1AC433CC4}">
      <dsp:nvSpPr>
        <dsp:cNvPr id="0" name=""/>
        <dsp:cNvSpPr/>
      </dsp:nvSpPr>
      <dsp:spPr>
        <a:xfrm rot="5219758">
          <a:off x="1808929" y="1506740"/>
          <a:ext cx="137397" cy="164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27152" y="1520395"/>
        <a:ext cx="98790" cy="96178"/>
      </dsp:txXfrm>
    </dsp:sp>
    <dsp:sp modelId="{2E11A020-880A-4828-9C3A-9A499AF10F01}">
      <dsp:nvSpPr>
        <dsp:cNvPr id="0" name=""/>
        <dsp:cNvSpPr/>
      </dsp:nvSpPr>
      <dsp:spPr>
        <a:xfrm>
          <a:off x="88822" y="1680537"/>
          <a:ext cx="3603837" cy="316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6. Servlet/JSP (72</a:t>
          </a:r>
          <a:r>
            <a:rPr lang="ko-KR" alt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시간</a:t>
          </a:r>
          <a:r>
            <a:rPr lang="en-US" altLang="ko-KR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98101" y="1689816"/>
        <a:ext cx="3585279" cy="298258"/>
      </dsp:txXfrm>
    </dsp:sp>
    <dsp:sp modelId="{7F69DA5F-2356-41E7-B99D-E01A2146CAB1}">
      <dsp:nvSpPr>
        <dsp:cNvPr id="0" name=""/>
        <dsp:cNvSpPr/>
      </dsp:nvSpPr>
      <dsp:spPr>
        <a:xfrm rot="5400000">
          <a:off x="1822137" y="2006501"/>
          <a:ext cx="137208" cy="164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41346" y="2020222"/>
        <a:ext cx="98790" cy="96046"/>
      </dsp:txXfrm>
    </dsp:sp>
    <dsp:sp modelId="{B043246E-A89A-476B-90B8-8E1FE52B9F8F}">
      <dsp:nvSpPr>
        <dsp:cNvPr id="0" name=""/>
        <dsp:cNvSpPr/>
      </dsp:nvSpPr>
      <dsp:spPr>
        <a:xfrm>
          <a:off x="93718" y="2180299"/>
          <a:ext cx="3594045" cy="561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i="0" u="none" kern="1200" dirty="0">
              <a:latin typeface="돋음"/>
            </a:rPr>
            <a:t>7. 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Spring Framework(</a:t>
          </a:r>
          <a:r>
            <a:rPr lang="en-US" sz="1100" b="1" i="0" u="none" kern="1200" dirty="0" err="1">
              <a:solidFill>
                <a:prstClr val="white"/>
              </a:solidFill>
              <a:latin typeface="돋음"/>
              <a:ea typeface="+mn-ea"/>
              <a:cs typeface="+mn-cs"/>
            </a:rPr>
            <a:t>IOC,AOP,MVC,JUnit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) (80</a:t>
          </a:r>
          <a:r>
            <a:rPr lang="ko-KR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시간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) </a:t>
          </a: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8. </a:t>
          </a:r>
          <a:r>
            <a:rPr lang="en-US" sz="1100" b="1" i="0" u="none" kern="1200" dirty="0" err="1">
              <a:solidFill>
                <a:prstClr val="white"/>
              </a:solidFill>
              <a:latin typeface="돋음"/>
              <a:ea typeface="+mn-ea"/>
              <a:cs typeface="+mn-cs"/>
            </a:rPr>
            <a:t>SpringBoot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 &amp; </a:t>
          </a:r>
          <a:r>
            <a:rPr lang="en-US" sz="1100" b="1" i="0" u="none" kern="1200" dirty="0" err="1">
              <a:solidFill>
                <a:prstClr val="white"/>
              </a:solidFill>
              <a:latin typeface="돋음"/>
              <a:ea typeface="+mn-ea"/>
              <a:cs typeface="+mn-cs"/>
            </a:rPr>
            <a:t>SpringSecurity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 (96</a:t>
          </a:r>
          <a:r>
            <a:rPr lang="ko-KR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시간</a:t>
          </a:r>
          <a:r>
            <a:rPr lang="en-US" sz="1100" b="1" i="0" u="none" kern="1200" dirty="0">
              <a:solidFill>
                <a:prstClr val="white"/>
              </a:solidFill>
              <a:latin typeface="돋음"/>
              <a:ea typeface="+mn-ea"/>
              <a:cs typeface="+mn-cs"/>
            </a:rPr>
            <a:t>)</a:t>
          </a:r>
          <a:endParaRPr lang="ko-KR" altLang="en-US" sz="1100" b="1" i="0" u="none" kern="1200" dirty="0">
            <a:solidFill>
              <a:prstClr val="white"/>
            </a:solidFill>
            <a:latin typeface="돋음"/>
            <a:ea typeface="+mn-ea"/>
            <a:cs typeface="+mn-cs"/>
          </a:endParaRPr>
        </a:p>
      </dsp:txBody>
      <dsp:txXfrm>
        <a:off x="110173" y="2196754"/>
        <a:ext cx="3561135" cy="528898"/>
      </dsp:txXfrm>
    </dsp:sp>
    <dsp:sp modelId="{67403B28-E68C-4038-BD85-181D11AF4D8E}">
      <dsp:nvSpPr>
        <dsp:cNvPr id="0" name=""/>
        <dsp:cNvSpPr/>
      </dsp:nvSpPr>
      <dsp:spPr>
        <a:xfrm rot="5400000">
          <a:off x="1822137" y="2751255"/>
          <a:ext cx="137208" cy="164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41346" y="2764976"/>
        <a:ext cx="98790" cy="96046"/>
      </dsp:txXfrm>
    </dsp:sp>
    <dsp:sp modelId="{7378AACD-62CB-4044-8A04-BF56A28C1B34}">
      <dsp:nvSpPr>
        <dsp:cNvPr id="0" name=""/>
        <dsp:cNvSpPr/>
      </dsp:nvSpPr>
      <dsp:spPr>
        <a:xfrm>
          <a:off x="88822" y="2925052"/>
          <a:ext cx="3603837" cy="9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i="0" u="none" kern="1200" dirty="0">
              <a:latin typeface="돋음"/>
            </a:rPr>
            <a:t>9. REST Web Services (40</a:t>
          </a:r>
          <a:r>
            <a:rPr lang="ko-KR" sz="1100" b="1" i="0" u="none" kern="1200" dirty="0">
              <a:latin typeface="돋음"/>
            </a:rPr>
            <a:t>시간</a:t>
          </a:r>
          <a:r>
            <a:rPr lang="en-US" sz="1100" b="1" i="0" u="none" kern="1200" dirty="0">
              <a:latin typeface="돋음"/>
            </a:rPr>
            <a:t>)</a:t>
          </a: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i="0" u="none" kern="1200" dirty="0">
              <a:latin typeface="돋음"/>
            </a:rPr>
            <a:t>10. </a:t>
          </a:r>
          <a:r>
            <a:rPr lang="en-US" sz="1100" b="1" i="0" u="none" kern="1200" dirty="0" err="1">
              <a:latin typeface="돋음"/>
            </a:rPr>
            <a:t>SpringCloud</a:t>
          </a:r>
          <a:r>
            <a:rPr lang="en-US" sz="1100" b="1" i="0" u="none" kern="1200" dirty="0">
              <a:latin typeface="돋음"/>
            </a:rPr>
            <a:t> </a:t>
          </a:r>
          <a:r>
            <a:rPr lang="en-US" sz="1100" b="1" i="0" u="none" kern="1200" dirty="0" err="1">
              <a:latin typeface="돋음"/>
            </a:rPr>
            <a:t>Netfilx</a:t>
          </a:r>
          <a:r>
            <a:rPr lang="en-US" sz="1100" b="1" i="0" u="none" kern="1200" dirty="0">
              <a:latin typeface="돋음"/>
            </a:rPr>
            <a:t> OSS (24</a:t>
          </a:r>
          <a:r>
            <a:rPr lang="ko-KR" sz="1100" b="1" i="0" u="none" kern="1200" dirty="0">
              <a:latin typeface="돋음"/>
            </a:rPr>
            <a:t>시간</a:t>
          </a:r>
          <a:r>
            <a:rPr lang="en-US" sz="1100" b="1" i="0" u="none" kern="1200" dirty="0">
              <a:latin typeface="돋음"/>
            </a:rPr>
            <a:t>)</a:t>
          </a:r>
          <a:endParaRPr lang="ko-KR" altLang="en-US" sz="1100" b="1" kern="1200" dirty="0">
            <a:latin typeface="돋음"/>
          </a:endParaRP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i="0" u="none" kern="1200" dirty="0">
              <a:latin typeface="돋음"/>
            </a:rPr>
            <a:t>11. AWS &amp; Google Cloud Platform (32</a:t>
          </a:r>
          <a:r>
            <a:rPr lang="ko-KR" sz="1100" b="1" i="0" u="none" kern="1200" dirty="0">
              <a:latin typeface="돋음"/>
            </a:rPr>
            <a:t>시간</a:t>
          </a:r>
          <a:r>
            <a:rPr lang="en-US" sz="1100" b="1" i="0" u="none" kern="1200" dirty="0">
              <a:latin typeface="돋음"/>
            </a:rPr>
            <a:t>)</a:t>
          </a:r>
          <a:endParaRPr lang="ko-KR" sz="1100" b="1" i="0" u="none" kern="1200" dirty="0">
            <a:latin typeface="돋음"/>
          </a:endParaRP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>
              <a:latin typeface="돋음"/>
            </a:rPr>
            <a:t>12. Analysis and Design (40</a:t>
          </a:r>
          <a:r>
            <a:rPr lang="ko-KR" sz="1100" b="1" i="0" u="none" kern="1200" dirty="0">
              <a:latin typeface="돋음"/>
            </a:rPr>
            <a:t>시간</a:t>
          </a:r>
          <a:r>
            <a:rPr lang="en-US" sz="1100" b="1" i="0" u="none" kern="1200" dirty="0">
              <a:latin typeface="돋음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117936" y="2954166"/>
        <a:ext cx="3545609" cy="935802"/>
      </dsp:txXfrm>
    </dsp:sp>
    <dsp:sp modelId="{FA433D11-22A6-4A4C-8597-8F90BF370404}">
      <dsp:nvSpPr>
        <dsp:cNvPr id="0" name=""/>
        <dsp:cNvSpPr/>
      </dsp:nvSpPr>
      <dsp:spPr>
        <a:xfrm rot="5400000">
          <a:off x="1822137" y="3928230"/>
          <a:ext cx="137208" cy="164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41346" y="3941951"/>
        <a:ext cx="98790" cy="96046"/>
      </dsp:txXfrm>
    </dsp:sp>
    <dsp:sp modelId="{1FA5241F-424C-41F9-A865-1FC628539ABA}">
      <dsp:nvSpPr>
        <dsp:cNvPr id="0" name=""/>
        <dsp:cNvSpPr/>
      </dsp:nvSpPr>
      <dsp:spPr>
        <a:xfrm>
          <a:off x="88822" y="4102028"/>
          <a:ext cx="3603837" cy="320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>
              <a:latin typeface="돋음"/>
            </a:rPr>
            <a:t>Final project(104)</a:t>
          </a:r>
          <a:endParaRPr lang="ko-KR" altLang="en-US" sz="1100" b="1" kern="1200" dirty="0">
            <a:latin typeface="돋음"/>
          </a:endParaRPr>
        </a:p>
      </dsp:txBody>
      <dsp:txXfrm>
        <a:off x="98202" y="4111408"/>
        <a:ext cx="3585077" cy="301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9F02A-B3DC-47EA-8155-83959F2FCCC8}">
      <dsp:nvSpPr>
        <dsp:cNvPr id="0" name=""/>
        <dsp:cNvSpPr/>
      </dsp:nvSpPr>
      <dsp:spPr>
        <a:xfrm>
          <a:off x="75445" y="0"/>
          <a:ext cx="3603837" cy="689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1100" b="1" kern="1200" dirty="0">
              <a:latin typeface="돋음"/>
            </a:rPr>
            <a:t>JAVA (5</a:t>
          </a:r>
          <a:r>
            <a:rPr lang="ko-KR" altLang="en-US" sz="1100" b="1" kern="1200" dirty="0">
              <a:latin typeface="돋음"/>
            </a:rPr>
            <a:t>주</a:t>
          </a:r>
          <a:r>
            <a:rPr lang="en-US" altLang="ko-KR" sz="1100" b="1" kern="1200" dirty="0">
              <a:latin typeface="돋음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95638" y="20193"/>
        <a:ext cx="3563451" cy="649070"/>
      </dsp:txXfrm>
    </dsp:sp>
    <dsp:sp modelId="{13C3B160-8186-4D87-A01C-56683B3DC0F3}">
      <dsp:nvSpPr>
        <dsp:cNvPr id="0" name=""/>
        <dsp:cNvSpPr/>
      </dsp:nvSpPr>
      <dsp:spPr>
        <a:xfrm rot="5328447">
          <a:off x="1816759" y="700065"/>
          <a:ext cx="139430" cy="1646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36644" y="712679"/>
        <a:ext cx="98790" cy="97601"/>
      </dsp:txXfrm>
    </dsp:sp>
    <dsp:sp modelId="{68FE5289-2C9B-4724-9FA4-C467BF3F6E83}">
      <dsp:nvSpPr>
        <dsp:cNvPr id="0" name=""/>
        <dsp:cNvSpPr/>
      </dsp:nvSpPr>
      <dsp:spPr>
        <a:xfrm>
          <a:off x="88822" y="875324"/>
          <a:ext cx="3603837" cy="224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MySQL (2</a:t>
          </a:r>
          <a:r>
            <a:rPr lang="ko-KR" alt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주</a:t>
          </a:r>
          <a:r>
            <a:rPr lang="en-US" altLang="ko-KR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95383" y="881885"/>
        <a:ext cx="3590715" cy="210890"/>
      </dsp:txXfrm>
    </dsp:sp>
    <dsp:sp modelId="{178274A6-5C32-4179-A5F5-FC6CA878422D}">
      <dsp:nvSpPr>
        <dsp:cNvPr id="0" name=""/>
        <dsp:cNvSpPr/>
      </dsp:nvSpPr>
      <dsp:spPr>
        <a:xfrm rot="5600971">
          <a:off x="1810110" y="1108483"/>
          <a:ext cx="137443" cy="1646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30641" y="1122122"/>
        <a:ext cx="98790" cy="96210"/>
      </dsp:txXfrm>
    </dsp:sp>
    <dsp:sp modelId="{9E8F5704-92C5-4A2C-83D8-A2F57D0098E2}">
      <dsp:nvSpPr>
        <dsp:cNvPr id="0" name=""/>
        <dsp:cNvSpPr/>
      </dsp:nvSpPr>
      <dsp:spPr>
        <a:xfrm>
          <a:off x="65259" y="1282281"/>
          <a:ext cx="3603837" cy="215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>
              <a:latin typeface="돋음"/>
            </a:rPr>
            <a:t>HTML/CSS/</a:t>
          </a:r>
          <a:r>
            <a:rPr lang="en-US" altLang="ko-KR" sz="1100" b="1" kern="1200" dirty="0" err="1">
              <a:latin typeface="돋음"/>
            </a:rPr>
            <a:t>JAVScript</a:t>
          </a:r>
          <a:r>
            <a:rPr lang="en-US" altLang="ko-KR" sz="1100" b="1" kern="1200" dirty="0">
              <a:latin typeface="돋음"/>
            </a:rPr>
            <a:t> (1</a:t>
          </a:r>
          <a:r>
            <a:rPr lang="ko-KR" altLang="en-US" sz="1100" b="1" kern="1200" dirty="0">
              <a:latin typeface="돋음"/>
            </a:rPr>
            <a:t>주</a:t>
          </a:r>
          <a:r>
            <a:rPr lang="en-US" altLang="ko-KR" sz="1100" b="1" kern="1200" dirty="0">
              <a:latin typeface="돋음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71565" y="1288587"/>
        <a:ext cx="3591225" cy="202699"/>
      </dsp:txXfrm>
    </dsp:sp>
    <dsp:sp modelId="{680DA968-6B46-4C50-AD72-A9B1AC433CC4}">
      <dsp:nvSpPr>
        <dsp:cNvPr id="0" name=""/>
        <dsp:cNvSpPr/>
      </dsp:nvSpPr>
      <dsp:spPr>
        <a:xfrm rot="5219758">
          <a:off x="1808929" y="1506740"/>
          <a:ext cx="137397" cy="1646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27152" y="1520395"/>
        <a:ext cx="98790" cy="96178"/>
      </dsp:txXfrm>
    </dsp:sp>
    <dsp:sp modelId="{2E11A020-880A-4828-9C3A-9A499AF10F01}">
      <dsp:nvSpPr>
        <dsp:cNvPr id="0" name=""/>
        <dsp:cNvSpPr/>
      </dsp:nvSpPr>
      <dsp:spPr>
        <a:xfrm>
          <a:off x="88822" y="1680537"/>
          <a:ext cx="3603837" cy="316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 Servlet/JSP(2</a:t>
          </a:r>
          <a:r>
            <a:rPr lang="ko-KR" altLang="en-US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주</a:t>
          </a:r>
          <a:r>
            <a:rPr lang="en-US" altLang="ko-KR" sz="1100" b="1" i="0" u="none" strike="noStrike" kern="1200" dirty="0">
              <a:effectLst/>
              <a:latin typeface="돋음"/>
              <a:ea typeface="돋움" panose="020B0600000101010101" pitchFamily="50" charset="-127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98101" y="1689816"/>
        <a:ext cx="3585279" cy="298258"/>
      </dsp:txXfrm>
    </dsp:sp>
    <dsp:sp modelId="{7F69DA5F-2356-41E7-B99D-E01A2146CAB1}">
      <dsp:nvSpPr>
        <dsp:cNvPr id="0" name=""/>
        <dsp:cNvSpPr/>
      </dsp:nvSpPr>
      <dsp:spPr>
        <a:xfrm rot="5400000">
          <a:off x="1822137" y="2006501"/>
          <a:ext cx="137208" cy="1646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41346" y="2020222"/>
        <a:ext cx="98790" cy="96046"/>
      </dsp:txXfrm>
    </dsp:sp>
    <dsp:sp modelId="{B043246E-A89A-476B-90B8-8E1FE52B9F8F}">
      <dsp:nvSpPr>
        <dsp:cNvPr id="0" name=""/>
        <dsp:cNvSpPr/>
      </dsp:nvSpPr>
      <dsp:spPr>
        <a:xfrm>
          <a:off x="93718" y="2180299"/>
          <a:ext cx="3594045" cy="561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1100" b="1" i="0" u="none" kern="1200" dirty="0">
              <a:latin typeface="돋음"/>
              <a:ea typeface="+mn-ea"/>
              <a:cs typeface="+mn-cs"/>
            </a:rPr>
            <a:t>Spring(4</a:t>
          </a:r>
          <a:r>
            <a:rPr lang="ko-KR" altLang="en-US" sz="1100" b="1" i="0" u="none" kern="1200" dirty="0">
              <a:latin typeface="돋음"/>
              <a:ea typeface="+mn-ea"/>
              <a:cs typeface="+mn-cs"/>
            </a:rPr>
            <a:t>주</a:t>
          </a:r>
          <a:r>
            <a:rPr lang="en-US" altLang="ko-KR" sz="1100" b="1" i="0" u="none" kern="1200" dirty="0">
              <a:latin typeface="돋음"/>
              <a:ea typeface="+mn-ea"/>
              <a:cs typeface="+mn-cs"/>
            </a:rPr>
            <a:t>)</a:t>
          </a:r>
          <a:endParaRPr lang="ko-KR" altLang="en-US" sz="1100" b="1" i="0" u="none" kern="1200" dirty="0">
            <a:latin typeface="돋음"/>
            <a:ea typeface="+mn-ea"/>
            <a:cs typeface="+mn-cs"/>
          </a:endParaRPr>
        </a:p>
      </dsp:txBody>
      <dsp:txXfrm>
        <a:off x="110173" y="2196754"/>
        <a:ext cx="3561135" cy="528898"/>
      </dsp:txXfrm>
    </dsp:sp>
    <dsp:sp modelId="{67403B28-E68C-4038-BD85-181D11AF4D8E}">
      <dsp:nvSpPr>
        <dsp:cNvPr id="0" name=""/>
        <dsp:cNvSpPr/>
      </dsp:nvSpPr>
      <dsp:spPr>
        <a:xfrm rot="5400000">
          <a:off x="1822137" y="2751255"/>
          <a:ext cx="137208" cy="1646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41346" y="2764976"/>
        <a:ext cx="98790" cy="96046"/>
      </dsp:txXfrm>
    </dsp:sp>
    <dsp:sp modelId="{7378AACD-62CB-4044-8A04-BF56A28C1B34}">
      <dsp:nvSpPr>
        <dsp:cNvPr id="0" name=""/>
        <dsp:cNvSpPr/>
      </dsp:nvSpPr>
      <dsp:spPr>
        <a:xfrm>
          <a:off x="88822" y="2925052"/>
          <a:ext cx="3603837" cy="994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1100" b="1" kern="1200" dirty="0">
              <a:latin typeface="돋음"/>
            </a:rPr>
            <a:t>Spring Project(REST Web, Cloud)(3</a:t>
          </a:r>
          <a:r>
            <a:rPr lang="ko-KR" altLang="en-US" sz="1100" b="1" kern="1200" dirty="0">
              <a:latin typeface="돋음"/>
            </a:rPr>
            <a:t>주</a:t>
          </a:r>
          <a:r>
            <a:rPr lang="en-US" altLang="ko-KR" sz="1100" b="1" kern="1200" dirty="0">
              <a:latin typeface="돋음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117936" y="2954166"/>
        <a:ext cx="3545609" cy="935802"/>
      </dsp:txXfrm>
    </dsp:sp>
    <dsp:sp modelId="{FA433D11-22A6-4A4C-8597-8F90BF370404}">
      <dsp:nvSpPr>
        <dsp:cNvPr id="0" name=""/>
        <dsp:cNvSpPr/>
      </dsp:nvSpPr>
      <dsp:spPr>
        <a:xfrm rot="5400000">
          <a:off x="1822137" y="3928230"/>
          <a:ext cx="137208" cy="1646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1" kern="1200">
            <a:latin typeface="돋음"/>
          </a:endParaRPr>
        </a:p>
      </dsp:txBody>
      <dsp:txXfrm rot="-5400000">
        <a:off x="1841346" y="3941951"/>
        <a:ext cx="98790" cy="96046"/>
      </dsp:txXfrm>
    </dsp:sp>
    <dsp:sp modelId="{1FA5241F-424C-41F9-A865-1FC628539ABA}">
      <dsp:nvSpPr>
        <dsp:cNvPr id="0" name=""/>
        <dsp:cNvSpPr/>
      </dsp:nvSpPr>
      <dsp:spPr>
        <a:xfrm>
          <a:off x="88822" y="4102028"/>
          <a:ext cx="3603837" cy="320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>
              <a:latin typeface="돋음"/>
            </a:rPr>
            <a:t>Final project(3</a:t>
          </a:r>
          <a:r>
            <a:rPr lang="ko-KR" altLang="en-US" sz="1100" b="1" kern="1200" dirty="0">
              <a:latin typeface="돋음"/>
            </a:rPr>
            <a:t>주</a:t>
          </a:r>
          <a:r>
            <a:rPr lang="en-US" altLang="ko-KR" sz="1100" b="1" kern="1200" dirty="0">
              <a:latin typeface="돋음"/>
            </a:rPr>
            <a:t>)</a:t>
          </a:r>
          <a:endParaRPr lang="ko-KR" altLang="en-US" sz="1100" b="1" kern="1200" dirty="0">
            <a:latin typeface="돋음"/>
          </a:endParaRPr>
        </a:p>
      </dsp:txBody>
      <dsp:txXfrm>
        <a:off x="98202" y="4111408"/>
        <a:ext cx="3585077" cy="30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0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2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0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8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1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8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6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46E4-AD2F-4316-84A4-53A5056FD57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A9124-18A7-47BE-8978-3A7F0BEE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94EE-C04B-4637-B24F-946CFCD8D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690" y="1217253"/>
            <a:ext cx="7772400" cy="2387600"/>
          </a:xfrm>
        </p:spPr>
        <p:txBody>
          <a:bodyPr anchor="t">
            <a:normAutofit/>
          </a:bodyPr>
          <a:lstStyle/>
          <a:p>
            <a:r>
              <a:rPr lang="ko-KR" altLang="en-US" sz="5400" dirty="0"/>
              <a:t>강의 계획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85A5E-3B17-4ACC-B84C-AA52C3219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698" y="2411053"/>
            <a:ext cx="7772400" cy="165576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Spring </a:t>
            </a:r>
            <a:r>
              <a:rPr lang="ko-KR" altLang="en-US" sz="3200" dirty="0"/>
              <a:t>기반 </a:t>
            </a:r>
            <a:r>
              <a:rPr lang="en-US" altLang="ko-KR" sz="3200" dirty="0"/>
              <a:t>Cloud </a:t>
            </a:r>
            <a:r>
              <a:rPr lang="ko-KR" altLang="en-US" sz="3200" dirty="0"/>
              <a:t>서비스 구현 개발자 양성</a:t>
            </a:r>
          </a:p>
        </p:txBody>
      </p:sp>
    </p:spTree>
    <p:extLst>
      <p:ext uri="{BB962C8B-B14F-4D97-AF65-F5344CB8AC3E}">
        <p14:creationId xmlns:p14="http://schemas.microsoft.com/office/powerpoint/2010/main" val="40924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B605-DB8D-480D-A14A-15DD8BDB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강의 계획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796D0F-BB34-4D38-B0D6-6E85F248C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099550"/>
              </p:ext>
            </p:extLst>
          </p:nvPr>
        </p:nvGraphicFramePr>
        <p:xfrm>
          <a:off x="749420" y="1751744"/>
          <a:ext cx="3781483" cy="442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8F54AD2-F617-D131-AEF1-36493BE8C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086462"/>
              </p:ext>
            </p:extLst>
          </p:nvPr>
        </p:nvGraphicFramePr>
        <p:xfrm>
          <a:off x="4888194" y="1690689"/>
          <a:ext cx="3781483" cy="442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29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F0A-3BB3-4790-AE12-88FE70E16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81" y="618930"/>
            <a:ext cx="7772400" cy="757808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F66B3C-7242-467C-95B3-8FF4A5147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681FB7-1571-42FA-BCCE-35E5FB5D3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9A34C-D1C1-659C-2AAA-0A0949F2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1" y="1827580"/>
            <a:ext cx="3344581" cy="4411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4023C-8A3A-5CDC-B540-9A3EB4C3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81" y="1764004"/>
            <a:ext cx="3644169" cy="44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4140E7-44A2-5EBD-161B-8A043F9C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67157"/>
              </p:ext>
            </p:extLst>
          </p:nvPr>
        </p:nvGraphicFramePr>
        <p:xfrm>
          <a:off x="664395" y="637390"/>
          <a:ext cx="7815210" cy="569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22">
                  <a:extLst>
                    <a:ext uri="{9D8B030D-6E8A-4147-A177-3AD203B41FA5}">
                      <a16:colId xmlns:a16="http://schemas.microsoft.com/office/drawing/2014/main" val="2560727617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971592440"/>
                    </a:ext>
                  </a:extLst>
                </a:gridCol>
                <a:gridCol w="5440166">
                  <a:extLst>
                    <a:ext uri="{9D8B030D-6E8A-4147-A177-3AD203B41FA5}">
                      <a16:colId xmlns:a16="http://schemas.microsoft.com/office/drawing/2014/main" val="2523111151"/>
                    </a:ext>
                  </a:extLst>
                </a:gridCol>
              </a:tblGrid>
              <a:tr h="4685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60157"/>
                  </a:ext>
                </a:extLst>
              </a:tr>
              <a:tr h="468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자바프로그램 구조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01601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제어문과 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21880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객체지향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9560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문자열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열거 타임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3173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상속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34631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인터페이스와 특수클래스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12692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기본 패기지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82103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예외처리와 제너릭 프로그램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53024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람다식과 함수형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6412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컬랙션 프레임워크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0887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스트림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64068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입출력처리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95160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스레드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39963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자바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기초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7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3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4140E7-44A2-5EBD-161B-8A043F9C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24749"/>
              </p:ext>
            </p:extLst>
          </p:nvPr>
        </p:nvGraphicFramePr>
        <p:xfrm>
          <a:off x="707204" y="1220038"/>
          <a:ext cx="7815210" cy="45946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1322">
                  <a:extLst>
                    <a:ext uri="{9D8B030D-6E8A-4147-A177-3AD203B41FA5}">
                      <a16:colId xmlns:a16="http://schemas.microsoft.com/office/drawing/2014/main" val="2560727617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971592440"/>
                    </a:ext>
                  </a:extLst>
                </a:gridCol>
                <a:gridCol w="5440166">
                  <a:extLst>
                    <a:ext uri="{9D8B030D-6E8A-4147-A177-3AD203B41FA5}">
                      <a16:colId xmlns:a16="http://schemas.microsoft.com/office/drawing/2014/main" val="2523111151"/>
                    </a:ext>
                  </a:extLst>
                </a:gridCol>
              </a:tblGrid>
              <a:tr h="4685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60157"/>
                  </a:ext>
                </a:extLst>
              </a:tr>
              <a:tr h="468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01601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그래픽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21880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네트워크 및 데이터베이스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9560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 디자인과  아키텍처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3173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입출금 내역분석기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34631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입출금 내역분석기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12692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7/06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입출금 내역분석기 확장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82103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7/07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입출금 내역분석기 확장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53024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7/08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비즈니스 규칙 엔진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6412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비즈니스 규칙 엔진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0887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트위터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6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1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305</Words>
  <Application>Microsoft Office PowerPoint</Application>
  <PresentationFormat>On-screen Show (4:3)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돋음</vt:lpstr>
      <vt:lpstr>Arial</vt:lpstr>
      <vt:lpstr>Calibri</vt:lpstr>
      <vt:lpstr>Calibri Light</vt:lpstr>
      <vt:lpstr>Office Theme</vt:lpstr>
      <vt:lpstr>강의 계획</vt:lpstr>
      <vt:lpstr>강의 계획</vt:lpstr>
      <vt:lpstr>Java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hyun hyejung</dc:creator>
  <cp:lastModifiedBy>hyun hyejung</cp:lastModifiedBy>
  <cp:revision>7</cp:revision>
  <dcterms:created xsi:type="dcterms:W3CDTF">2018-07-22T22:38:34Z</dcterms:created>
  <dcterms:modified xsi:type="dcterms:W3CDTF">2022-06-06T21:35:52Z</dcterms:modified>
</cp:coreProperties>
</file>