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of_Sydne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79A4-22D3-F94C-B2E5-88B747C99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F3C5D-8105-CB4B-AE5B-50E045BF5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Sanya</a:t>
            </a:r>
            <a:r>
              <a:rPr lang="en-US" dirty="0"/>
              <a:t> Srivastava</a:t>
            </a:r>
          </a:p>
        </p:txBody>
      </p:sp>
    </p:spTree>
    <p:extLst>
      <p:ext uri="{BB962C8B-B14F-4D97-AF65-F5344CB8AC3E}">
        <p14:creationId xmlns:p14="http://schemas.microsoft.com/office/powerpoint/2010/main" val="74205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F73C-541D-1744-8094-C4A4C44F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8B57-AA78-5C49-B5B2-CEB922DF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Steak is a popular meat that is consumed in Sydney, Australia. However, in recent years, the popularity of beef is declining.</a:t>
            </a:r>
          </a:p>
          <a:p>
            <a:r>
              <a:rPr lang="en-US" dirty="0"/>
              <a:t>The consumption of meat has declined in Australia due to the lack of Steakhouses in the Sydney area. Opening a steakhouse can increase the consumption of beef in the future.</a:t>
            </a:r>
          </a:p>
          <a:p>
            <a:r>
              <a:rPr lang="en-US" dirty="0"/>
              <a:t>The objective of this capstone project is to find an area in Sydney, Australia to open a new Steakhouse. Using data science skills, we answer the question: In the city of Sydney, Australia, if a steakhouse restaurant owner wants to open a restaurant, where would you recommend opening it?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4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7450-B5D9-BB41-97F4-6C7AA54B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5A39-6056-5A49-8ACD-7CE57D7D8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solve the problem, we will need the following data:</a:t>
            </a:r>
            <a:endParaRPr lang="en-US" dirty="0"/>
          </a:p>
          <a:p>
            <a:pPr lvl="0"/>
            <a:r>
              <a:rPr lang="en-US" dirty="0"/>
              <a:t>List of neighborhoods in Sydney, Australia.</a:t>
            </a:r>
          </a:p>
          <a:p>
            <a:pPr lvl="0"/>
            <a:r>
              <a:rPr lang="en-US" dirty="0"/>
              <a:t>Longitude and latitude coordinates of the neighborhoods.</a:t>
            </a:r>
          </a:p>
          <a:p>
            <a:pPr lvl="0"/>
            <a:r>
              <a:rPr lang="en-US" dirty="0"/>
              <a:t>Venue data</a:t>
            </a:r>
          </a:p>
          <a:p>
            <a:r>
              <a:rPr lang="en-US" b="1" dirty="0"/>
              <a:t>Source of data and methods to extract them</a:t>
            </a:r>
            <a:endParaRPr lang="en-US" dirty="0"/>
          </a:p>
          <a:p>
            <a:r>
              <a:rPr lang="en-US" dirty="0"/>
              <a:t>The Wikipedia page (</a:t>
            </a:r>
            <a:r>
              <a:rPr lang="en-US" u="sng" dirty="0">
                <a:hlinkClick r:id="rId2"/>
              </a:rPr>
              <a:t>https://en.wikipedia.org/wiki/Category:Suburbs_of_Sydney</a:t>
            </a:r>
            <a:r>
              <a:rPr lang="en-US" dirty="0"/>
              <a:t>) contains a list of neighborhoods in Sydney, Australia with 200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334814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95C7-96F0-D446-8BBB-CF401E1E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084E-A893-DA4F-859A-81E2D6EF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Used k-means clustering on the data I have acquired. I used this machine learning algorithm because it is one of the algorithms that is the easiest to use in a mapping situation. I used 3 clusters based on the “Steakhouse” amount in Sydney, Australia. Based on how many steakhouses there are in different neighborhoods, I could see what cluster needs a new or new steakhouse.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2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1D68D1-1009-E442-8B4C-F6A208EF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7DFEA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2BE898E-2011-BA43-BE47-F19F330E5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r="9795" b="3"/>
          <a:stretch/>
        </p:blipFill>
        <p:spPr bwMode="auto">
          <a:xfrm>
            <a:off x="1103257" y="2416047"/>
            <a:ext cx="4626864" cy="334670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2BBD-D585-554C-970A-D5B5946F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for the k-means clustering algorithm on the “Steakhouses” in Sydney, Australia shows three clusters based on this specific venue frequency: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0: Low number of steakhouses.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1: Low number of steakhouses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2: High number of steakhouses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us a folium map that shows the cluster of steakhouses in neighborhoods.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7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C792-9C07-D14E-B30B-58D9068E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9786-97B2-7D45-8A4E-D45DF232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1 and cluster 0 have low amount of competition for Steakhouses, therefore it will be beneficial for a new steakhouse to be located in cluster 1 and cluster 0.</a:t>
            </a:r>
          </a:p>
        </p:txBody>
      </p:sp>
    </p:spTree>
    <p:extLst>
      <p:ext uri="{BB962C8B-B14F-4D97-AF65-F5344CB8AC3E}">
        <p14:creationId xmlns:p14="http://schemas.microsoft.com/office/powerpoint/2010/main" val="147898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B90D-6F1D-4A44-9DA2-7997D4AD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D0FA-AE77-2C46-A78D-AD9A4404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 found that clusters 1 and 0 should have the next steakhouse to profit and be successful in Sydney, Australia. </a:t>
            </a:r>
          </a:p>
          <a:p>
            <a:r>
              <a:rPr lang="en-US" dirty="0"/>
              <a:t> This project focuses on building a new steakhouse restaurant in Sydney, Australia to expand the beef market in Australia. </a:t>
            </a:r>
          </a:p>
        </p:txBody>
      </p:sp>
    </p:spTree>
    <p:extLst>
      <p:ext uri="{BB962C8B-B14F-4D97-AF65-F5344CB8AC3E}">
        <p14:creationId xmlns:p14="http://schemas.microsoft.com/office/powerpoint/2010/main" val="21422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410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Wingdings</vt:lpstr>
      <vt:lpstr>Atlas</vt:lpstr>
      <vt:lpstr>Coursera Capstone Project</vt:lpstr>
      <vt:lpstr>INTRO</vt:lpstr>
      <vt:lpstr>DATA</vt:lpstr>
      <vt:lpstr>METHODS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Sanya Srivastava</dc:creator>
  <cp:lastModifiedBy>Sanya Srivastava</cp:lastModifiedBy>
  <cp:revision>1</cp:revision>
  <dcterms:created xsi:type="dcterms:W3CDTF">2020-02-13T03:00:36Z</dcterms:created>
  <dcterms:modified xsi:type="dcterms:W3CDTF">2020-02-13T03:01:57Z</dcterms:modified>
</cp:coreProperties>
</file>