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Sydn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9A4-22D3-F94C-B2E5-88B747C99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3C5D-8105-CB4B-AE5B-50E045BF5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Sanya</a:t>
            </a:r>
            <a:r>
              <a:rPr lang="en-US" dirty="0"/>
              <a:t> Srivastava</a:t>
            </a:r>
          </a:p>
        </p:txBody>
      </p:sp>
    </p:spTree>
    <p:extLst>
      <p:ext uri="{BB962C8B-B14F-4D97-AF65-F5344CB8AC3E}">
        <p14:creationId xmlns:p14="http://schemas.microsoft.com/office/powerpoint/2010/main" val="7420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73C-541D-1744-8094-C4A4C44F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8B57-AA78-5C49-B5B2-CEB922DF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Steakhouse can determine its success or failure as a restaurant</a:t>
            </a:r>
          </a:p>
          <a:p>
            <a:r>
              <a:rPr lang="en-US" dirty="0"/>
              <a:t>In the city of Sydney, Australia, if a steakhouse restaurant owner wants to open a restaurant, where would you recommend opening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7450-B5D9-BB41-97F4-6C7AA54B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5A39-6056-5A49-8ACD-7CE57D7D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solve the problem, we will need the following data:</a:t>
            </a:r>
            <a:endParaRPr lang="en-US" dirty="0"/>
          </a:p>
          <a:p>
            <a:pPr lvl="0"/>
            <a:r>
              <a:rPr lang="en-US" dirty="0"/>
              <a:t>List of neighborhoods in Sydney, Australia.</a:t>
            </a:r>
          </a:p>
          <a:p>
            <a:pPr lvl="0"/>
            <a:r>
              <a:rPr lang="en-US" dirty="0"/>
              <a:t>Longitude and latitude coordinates of the neighborhoods.</a:t>
            </a:r>
          </a:p>
          <a:p>
            <a:pPr lvl="0"/>
            <a:r>
              <a:rPr lang="en-US" dirty="0"/>
              <a:t>Venue data</a:t>
            </a:r>
          </a:p>
          <a:p>
            <a:pPr marL="0" indent="0">
              <a:buNone/>
            </a:pPr>
            <a:r>
              <a:rPr lang="en-US" b="1" dirty="0"/>
              <a:t>Source of data and methods to extract them</a:t>
            </a:r>
            <a:endParaRPr lang="en-US" dirty="0"/>
          </a:p>
          <a:p>
            <a:r>
              <a:rPr lang="en-US" dirty="0"/>
              <a:t>The Wikipedia page (</a:t>
            </a:r>
            <a:r>
              <a:rPr lang="en-US" u="sng" dirty="0">
                <a:hlinkClick r:id="rId2"/>
              </a:rPr>
              <a:t>https://en.wikipedia.org/wiki/Category:Suburbs_of_Sydney</a:t>
            </a:r>
            <a:r>
              <a:rPr lang="en-US" dirty="0"/>
              <a:t>) contains a list of neighborhoods in Sydney, Australia with 200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33481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D68D1-1009-E442-8B4C-F6A208EF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7DFEA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2BE898E-2011-BA43-BE47-F19F330E5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" r="9795" b="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2BBD-D585-554C-970A-D5B5946F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for the k-means clustering algorithm on the “Steakhouses” in Sydney, Australia shows three clusters based on this specific venue frequency: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0: Low number of steakhouses.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1: Low number of steakhouses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2: High number of steakhouses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us a folium map that shows the cluster of steakhouses in neighborhoods.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7DFEA4"/>
              </a:buClr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B90D-6F1D-4A44-9DA2-7997D4AD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D0FA-AE77-2C46-A78D-AD9A4404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found that clusters 1 and 0 should have the next steakhouse to profit and be successful in Sydney, Australia. </a:t>
            </a:r>
          </a:p>
          <a:p>
            <a:r>
              <a:rPr lang="en-US" dirty="0"/>
              <a:t> This project focuses on building a new steakhouse restaurant in Sydney, Australia to expand the beef market in Australia. </a:t>
            </a:r>
          </a:p>
        </p:txBody>
      </p:sp>
    </p:spTree>
    <p:extLst>
      <p:ext uri="{BB962C8B-B14F-4D97-AF65-F5344CB8AC3E}">
        <p14:creationId xmlns:p14="http://schemas.microsoft.com/office/powerpoint/2010/main" val="21422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Coursera Capstone Project</vt:lpstr>
      <vt:lpstr>BUSINESS PROBLEM</vt:lpstr>
      <vt:lpstr>DATA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Sanya Srivastava</dc:creator>
  <cp:lastModifiedBy>Sanya Srivastava</cp:lastModifiedBy>
  <cp:revision>6</cp:revision>
  <dcterms:created xsi:type="dcterms:W3CDTF">2020-02-13T03:00:36Z</dcterms:created>
  <dcterms:modified xsi:type="dcterms:W3CDTF">2020-02-13T21:32:37Z</dcterms:modified>
</cp:coreProperties>
</file>