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14" r:id="rId2"/>
    <p:sldMasterId id="2147483732" r:id="rId3"/>
    <p:sldMasterId id="2147483750" r:id="rId4"/>
  </p:sldMasterIdLst>
  <p:sldIdLst>
    <p:sldId id="259" r:id="rId5"/>
    <p:sldId id="260" r:id="rId6"/>
    <p:sldId id="263" r:id="rId7"/>
    <p:sldId id="261" r:id="rId8"/>
    <p:sldId id="262" r:id="rId9"/>
    <p:sldId id="264" r:id="rId10"/>
    <p:sldId id="256" r:id="rId11"/>
    <p:sldId id="257" r:id="rId12"/>
    <p:sldId id="25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3E08"/>
    <a:srgbClr val="9D8CD3"/>
    <a:srgbClr val="CE225C"/>
    <a:srgbClr val="246642"/>
    <a:srgbClr val="F9F309"/>
    <a:srgbClr val="FF9003"/>
    <a:srgbClr val="FB9603"/>
    <a:srgbClr val="02E4CC"/>
    <a:srgbClr val="04B7FB"/>
    <a:srgbClr val="FD7E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94660"/>
  </p:normalViewPr>
  <p:slideViewPr>
    <p:cSldViewPr snapToGrid="0">
      <p:cViewPr varScale="1">
        <p:scale>
          <a:sx n="76" d="100"/>
          <a:sy n="76" d="100"/>
        </p:scale>
        <p:origin x="126" y="7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v>
                </c:pt>
              </c:strCache>
            </c:strRef>
          </c:tx>
          <c:dPt>
            <c:idx val="0"/>
            <c:bubble3D val="0"/>
            <c:spPr>
              <a:solidFill>
                <a:srgbClr val="246642"/>
              </a:solidFill>
              <a:ln w="19050">
                <a:solidFill>
                  <a:schemeClr val="lt1"/>
                </a:solidFill>
              </a:ln>
              <a:effectLst/>
            </c:spPr>
            <c:extLst>
              <c:ext xmlns:c16="http://schemas.microsoft.com/office/drawing/2014/chart" uri="{C3380CC4-5D6E-409C-BE32-E72D297353CC}">
                <c16:uniqueId val="{00000001-C134-48EF-8DAD-E713872ECDF6}"/>
              </c:ext>
            </c:extLst>
          </c:dPt>
          <c:dPt>
            <c:idx val="1"/>
            <c:bubble3D val="0"/>
            <c:spPr>
              <a:solidFill>
                <a:schemeClr val="accent5">
                  <a:lumMod val="75000"/>
                </a:schemeClr>
              </a:solidFill>
              <a:ln w="19050">
                <a:solidFill>
                  <a:schemeClr val="lt1"/>
                </a:solidFill>
              </a:ln>
              <a:effectLst/>
            </c:spPr>
            <c:extLst>
              <c:ext xmlns:c16="http://schemas.microsoft.com/office/drawing/2014/chart" uri="{C3380CC4-5D6E-409C-BE32-E72D297353CC}">
                <c16:uniqueId val="{00000002-C134-48EF-8DAD-E713872ECDF6}"/>
              </c:ext>
            </c:extLst>
          </c:dPt>
          <c:dPt>
            <c:idx val="2"/>
            <c:bubble3D val="0"/>
            <c:spPr>
              <a:solidFill>
                <a:schemeClr val="accent4"/>
              </a:solidFill>
              <a:ln w="19050">
                <a:solidFill>
                  <a:schemeClr val="lt1"/>
                </a:solidFill>
              </a:ln>
              <a:effectLst/>
            </c:spPr>
            <c:extLst>
              <c:ext xmlns:c16="http://schemas.microsoft.com/office/drawing/2014/chart" uri="{C3380CC4-5D6E-409C-BE32-E72D297353CC}">
                <c16:uniqueId val="{00000005-169F-47F4-ADC6-901168D62816}"/>
              </c:ext>
            </c:extLst>
          </c:dPt>
          <c:dPt>
            <c:idx val="3"/>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07-169F-47F4-ADC6-901168D62816}"/>
              </c:ext>
            </c:extLst>
          </c:dPt>
          <c:dLbls>
            <c:dLbl>
              <c:idx val="0"/>
              <c:layout>
                <c:manualLayout>
                  <c:x val="-8.4480514833796913E-2"/>
                  <c:y val="-0.19544138607903966"/>
                </c:manualLayout>
              </c:layout>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5.7267363672928534E-2"/>
                      <c:h val="0.12043498822630698"/>
                    </c:manualLayout>
                  </c15:layout>
                </c:ext>
                <c:ext xmlns:c16="http://schemas.microsoft.com/office/drawing/2014/chart" uri="{C3380CC4-5D6E-409C-BE32-E72D297353CC}">
                  <c16:uniqueId val="{00000001-C134-48EF-8DAD-E713872ECDF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CO2</c:v>
                </c:pt>
                <c:pt idx="1">
                  <c:v>CH4</c:v>
                </c:pt>
                <c:pt idx="2">
                  <c:v>N2O</c:v>
                </c:pt>
                <c:pt idx="3">
                  <c:v>اخرئ</c:v>
                </c:pt>
              </c:strCache>
            </c:strRef>
          </c:cat>
          <c:val>
            <c:numRef>
              <c:f>Sheet1!$B$2:$B$5</c:f>
              <c:numCache>
                <c:formatCode>General</c:formatCode>
                <c:ptCount val="4"/>
                <c:pt idx="0">
                  <c:v>80</c:v>
                </c:pt>
                <c:pt idx="1">
                  <c:v>12</c:v>
                </c:pt>
                <c:pt idx="2">
                  <c:v>6</c:v>
                </c:pt>
                <c:pt idx="3">
                  <c:v>5</c:v>
                </c:pt>
              </c:numCache>
            </c:numRef>
          </c:val>
          <c:extLst>
            <c:ext xmlns:c16="http://schemas.microsoft.com/office/drawing/2014/chart" uri="{C3380CC4-5D6E-409C-BE32-E72D297353CC}">
              <c16:uniqueId val="{00000000-C134-48EF-8DAD-E713872ECDF6}"/>
            </c:ext>
          </c:extLst>
        </c:ser>
        <c:dLbls>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8T19:09:30.140"/>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0 1,'856'1482,"-840"-1454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8T19:13:53.771"/>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1 1,'9878'0,"-9845"0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19633DA-CA90-4399-A77C-EF47E1C4DC61}" type="datetimeFigureOut">
              <a:rPr lang="en-US" smtClean="0"/>
              <a:t>4/29/2025</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397417058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9633DA-CA90-4399-A77C-EF47E1C4DC61}"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181397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9633DA-CA90-4399-A77C-EF47E1C4DC61}"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2277612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9633DA-CA90-4399-A77C-EF47E1C4DC61}"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2294999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9633DA-CA90-4399-A77C-EF47E1C4DC61}"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478254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9633DA-CA90-4399-A77C-EF47E1C4DC61}"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2119293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9633DA-CA90-4399-A77C-EF47E1C4DC61}"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2835093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9633DA-CA90-4399-A77C-EF47E1C4DC61}"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571917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9633DA-CA90-4399-A77C-EF47E1C4DC61}"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10982321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19633DA-CA90-4399-A77C-EF47E1C4DC61}" type="datetimeFigureOut">
              <a:rPr lang="en-US" smtClean="0"/>
              <a:t>4/29/2025</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3915514992"/>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9633DA-CA90-4399-A77C-EF47E1C4DC61}"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1539424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9633DA-CA90-4399-A77C-EF47E1C4DC61}"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21804422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9633DA-CA90-4399-A77C-EF47E1C4DC61}"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22188874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9633DA-CA90-4399-A77C-EF47E1C4DC61}"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39638542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9633DA-CA90-4399-A77C-EF47E1C4DC61}" type="datetimeFigureOut">
              <a:rPr lang="en-US" smtClean="0"/>
              <a:t>4/29/2025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40466101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9633DA-CA90-4399-A77C-EF47E1C4DC61}" type="datetimeFigureOut">
              <a:rPr lang="en-US" smtClean="0"/>
              <a:t>4/29/2025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23461368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19633DA-CA90-4399-A77C-EF47E1C4DC61}" type="datetimeFigureOut">
              <a:rPr lang="en-US" smtClean="0"/>
              <a:t>4/29/2025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39259227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9633DA-CA90-4399-A77C-EF47E1C4DC61}"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35265436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9633DA-CA90-4399-A77C-EF47E1C4DC61}"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10724347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9633DA-CA90-4399-A77C-EF47E1C4DC61}"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27555023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9633DA-CA90-4399-A77C-EF47E1C4DC61}"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9006961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9633DA-CA90-4399-A77C-EF47E1C4DC61}"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1936166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9633DA-CA90-4399-A77C-EF47E1C4DC61}"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24801336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9633DA-CA90-4399-A77C-EF47E1C4DC61}"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25930561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9633DA-CA90-4399-A77C-EF47E1C4DC61}"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17130817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9633DA-CA90-4399-A77C-EF47E1C4DC61}"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18303760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9633DA-CA90-4399-A77C-EF47E1C4DC61}"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2369879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9633DA-CA90-4399-A77C-EF47E1C4DC61}"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11270930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19633DA-CA90-4399-A77C-EF47E1C4DC61}" type="datetimeFigureOut">
              <a:rPr lang="en-US" smtClean="0"/>
              <a:t>4/29/2025</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2311073549"/>
      </p:ext>
    </p:extLst>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9633DA-CA90-4399-A77C-EF47E1C4DC61}"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114636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9633DA-CA90-4399-A77C-EF47E1C4DC61}"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7416829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9633DA-CA90-4399-A77C-EF47E1C4DC61}"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29947991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9633DA-CA90-4399-A77C-EF47E1C4DC61}" type="datetimeFigureOut">
              <a:rPr lang="en-US" smtClean="0"/>
              <a:t>4/29/2025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3355789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9633DA-CA90-4399-A77C-EF47E1C4DC61}"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26505255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9633DA-CA90-4399-A77C-EF47E1C4DC61}" type="datetimeFigureOut">
              <a:rPr lang="en-US" smtClean="0"/>
              <a:t>4/29/2025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23030578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19633DA-CA90-4399-A77C-EF47E1C4DC61}" type="datetimeFigureOut">
              <a:rPr lang="en-US" smtClean="0"/>
              <a:t>4/29/2025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2635739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9633DA-CA90-4399-A77C-EF47E1C4DC61}"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42182440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9633DA-CA90-4399-A77C-EF47E1C4DC61}"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305202229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9633DA-CA90-4399-A77C-EF47E1C4DC61}"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39120581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9633DA-CA90-4399-A77C-EF47E1C4DC61}"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310614911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9633DA-CA90-4399-A77C-EF47E1C4DC61}"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254595594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9633DA-CA90-4399-A77C-EF47E1C4DC61}"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41496669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9633DA-CA90-4399-A77C-EF47E1C4DC61}"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235296354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9633DA-CA90-4399-A77C-EF47E1C4DC61}"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4224809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9633DA-CA90-4399-A77C-EF47E1C4DC61}" type="datetimeFigureOut">
              <a:rPr lang="en-US" smtClean="0"/>
              <a:t>4/29/2025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326972511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9633DA-CA90-4399-A77C-EF47E1C4DC61}"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980AE-0F70-4243-BFAE-B976324B210E}"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6646353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9633DA-CA90-4399-A77C-EF47E1C4DC61}"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46256297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19633DA-CA90-4399-A77C-EF47E1C4DC61}" type="datetimeFigureOut">
              <a:rPr lang="en-US" smtClean="0"/>
              <a:t>4/29/2025</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3262731591"/>
      </p:ext>
    </p:extLst>
  </p:cSld>
  <p:clrMapOvr>
    <a:overrideClrMapping bg1="dk1" tx1="lt1" bg2="dk2" tx2="lt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9633DA-CA90-4399-A77C-EF47E1C4DC61}"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99347440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9633DA-CA90-4399-A77C-EF47E1C4DC61}"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5418706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9633DA-CA90-4399-A77C-EF47E1C4DC61}"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76278796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9633DA-CA90-4399-A77C-EF47E1C4DC61}" type="datetimeFigureOut">
              <a:rPr lang="en-US" smtClean="0"/>
              <a:t>4/29/2025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426943308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9633DA-CA90-4399-A77C-EF47E1C4DC61}" type="datetimeFigureOut">
              <a:rPr lang="en-US" smtClean="0"/>
              <a:t>4/29/2025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59685095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19633DA-CA90-4399-A77C-EF47E1C4DC61}" type="datetimeFigureOut">
              <a:rPr lang="en-US" smtClean="0"/>
              <a:t>4/29/2025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28594312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9633DA-CA90-4399-A77C-EF47E1C4DC61}"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2619689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9633DA-CA90-4399-A77C-EF47E1C4DC61}" type="datetimeFigureOut">
              <a:rPr lang="en-US" smtClean="0"/>
              <a:t>4/29/2025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42609159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9633DA-CA90-4399-A77C-EF47E1C4DC61}"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2262442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9633DA-CA90-4399-A77C-EF47E1C4DC61}"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238762755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9633DA-CA90-4399-A77C-EF47E1C4DC61}"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342082299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9633DA-CA90-4399-A77C-EF47E1C4DC61}"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119989213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9633DA-CA90-4399-A77C-EF47E1C4DC61}"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11103093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9633DA-CA90-4399-A77C-EF47E1C4DC61}"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361361141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9633DA-CA90-4399-A77C-EF47E1C4DC61}"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371277467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9633DA-CA90-4399-A77C-EF47E1C4DC61}"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317547741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9633DA-CA90-4399-A77C-EF47E1C4DC61}"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2829834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19633DA-CA90-4399-A77C-EF47E1C4DC61}" type="datetimeFigureOut">
              <a:rPr lang="en-US" smtClean="0"/>
              <a:t>4/29/2025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3554986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9633DA-CA90-4399-A77C-EF47E1C4DC61}"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3392993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9633DA-CA90-4399-A77C-EF47E1C4DC61}"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C980AE-0F70-4243-BFAE-B976324B210E}" type="slidenum">
              <a:rPr lang="en-US" smtClean="0"/>
              <a:t>‹#›</a:t>
            </a:fld>
            <a:endParaRPr lang="en-US"/>
          </a:p>
        </p:txBody>
      </p:sp>
    </p:spTree>
    <p:extLst>
      <p:ext uri="{BB962C8B-B14F-4D97-AF65-F5344CB8AC3E}">
        <p14:creationId xmlns:p14="http://schemas.microsoft.com/office/powerpoint/2010/main" val="1747434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19633DA-CA90-4399-A77C-EF47E1C4DC61}" type="datetimeFigureOut">
              <a:rPr lang="en-US" smtClean="0"/>
              <a:t>4/29/2025</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4C980AE-0F70-4243-BFAE-B976324B210E}" type="slidenum">
              <a:rPr lang="en-US" smtClean="0"/>
              <a:t>‹#›</a:t>
            </a:fld>
            <a:endParaRPr lang="en-US"/>
          </a:p>
        </p:txBody>
      </p:sp>
    </p:spTree>
    <p:extLst>
      <p:ext uri="{BB962C8B-B14F-4D97-AF65-F5344CB8AC3E}">
        <p14:creationId xmlns:p14="http://schemas.microsoft.com/office/powerpoint/2010/main" val="301966884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19633DA-CA90-4399-A77C-EF47E1C4DC61}" type="datetimeFigureOut">
              <a:rPr lang="en-US" smtClean="0"/>
              <a:t>4/29/2025</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4C980AE-0F70-4243-BFAE-B976324B210E}" type="slidenum">
              <a:rPr lang="en-US" smtClean="0"/>
              <a:t>‹#›</a:t>
            </a:fld>
            <a:endParaRPr lang="en-US"/>
          </a:p>
        </p:txBody>
      </p:sp>
    </p:spTree>
    <p:extLst>
      <p:ext uri="{BB962C8B-B14F-4D97-AF65-F5344CB8AC3E}">
        <p14:creationId xmlns:p14="http://schemas.microsoft.com/office/powerpoint/2010/main" val="3890749314"/>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19633DA-CA90-4399-A77C-EF47E1C4DC61}" type="datetimeFigureOut">
              <a:rPr lang="en-US" smtClean="0"/>
              <a:t>4/29/2025</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4C980AE-0F70-4243-BFAE-B976324B210E}" type="slidenum">
              <a:rPr lang="en-US" smtClean="0"/>
              <a:t>‹#›</a:t>
            </a:fld>
            <a:endParaRPr lang="en-US"/>
          </a:p>
        </p:txBody>
      </p:sp>
    </p:spTree>
    <p:extLst>
      <p:ext uri="{BB962C8B-B14F-4D97-AF65-F5344CB8AC3E}">
        <p14:creationId xmlns:p14="http://schemas.microsoft.com/office/powerpoint/2010/main" val="2091071861"/>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19633DA-CA90-4399-A77C-EF47E1C4DC61}" type="datetimeFigureOut">
              <a:rPr lang="en-US" smtClean="0"/>
              <a:t>4/29/2025</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4C980AE-0F70-4243-BFAE-B976324B210E}" type="slidenum">
              <a:rPr lang="en-US" smtClean="0"/>
              <a:t>‹#›</a:t>
            </a:fld>
            <a:endParaRPr lang="en-US"/>
          </a:p>
        </p:txBody>
      </p:sp>
    </p:spTree>
    <p:extLst>
      <p:ext uri="{BB962C8B-B14F-4D97-AF65-F5344CB8AC3E}">
        <p14:creationId xmlns:p14="http://schemas.microsoft.com/office/powerpoint/2010/main" val="2045390791"/>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9.xml"/><Relationship Id="rId1" Type="http://schemas.openxmlformats.org/officeDocument/2006/relationships/slideLayout" Target="../slideLayouts/slideLayout2.xml"/><Relationship Id="rId5" Type="http://schemas.openxmlformats.org/officeDocument/2006/relationships/hyperlink" Target="https://www.flickr.com/photos/cristian_ibarra_santillan/49595214931" TargetMode="Externa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image" Target="../media/image10.png"/><Relationship Id="rId2" Type="http://schemas.openxmlformats.org/officeDocument/2006/relationships/chart" Target="../charts/chart1.xml"/><Relationship Id="rId1" Type="http://schemas.openxmlformats.org/officeDocument/2006/relationships/slideLayout" Target="../slideLayouts/slideLayout19.xml"/><Relationship Id="rId6" Type="http://schemas.openxmlformats.org/officeDocument/2006/relationships/customXml" Target="../ink/ink2.xml"/><Relationship Id="rId5" Type="http://schemas.openxmlformats.org/officeDocument/2006/relationships/image" Target="../media/image9.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xml.rels><?xml version="1.0" encoding="UTF-8" standalone="yes"?>
<Relationships xmlns="http://schemas.openxmlformats.org/package/2006/relationships"><Relationship Id="rId3" Type="http://schemas.openxmlformats.org/officeDocument/2006/relationships/hyperlink" Target="https://culturacientifica.com/2020/10/18/de-la-quimica-al-tratado-internacional-o-de-por-que-la-ciencia-cambia-cosas/" TargetMode="External"/><Relationship Id="rId2" Type="http://schemas.openxmlformats.org/officeDocument/2006/relationships/image" Target="../media/image8.jpg"/><Relationship Id="rId1" Type="http://schemas.openxmlformats.org/officeDocument/2006/relationships/slideLayout" Target="../slideLayouts/slideLayout53.xml"/><Relationship Id="rId4" Type="http://schemas.openxmlformats.org/officeDocument/2006/relationships/slide" Target="slide9.xml"/></Relationships>
</file>

<file path=ppt/slides/_rels/slide7.xml.rels><?xml version="1.0" encoding="UTF-8" standalone="yes"?>
<Relationships xmlns="http://schemas.openxmlformats.org/package/2006/relationships"><Relationship Id="rId3" Type="http://schemas.openxmlformats.org/officeDocument/2006/relationships/hyperlink" Target="https://www.wallpaperflare.com/sky-clouds-sun-atmosphere-satellite-space-planet-weather-wallpaper-tgmck" TargetMode="External"/><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besthdwallpaper.com/abstract/abstract-purple-blueprint-dt_en-US-36504.html" TargetMode="External"/><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besthdwallpaper.com/abstract/abstract-purple-blueprint-dt_en-US-36504.html" TargetMode="External"/><Relationship Id="rId7" Type="http://schemas.openxmlformats.org/officeDocument/2006/relationships/slide" Target="slide2.xml"/><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slide" Target="slide4.xml"/><Relationship Id="rId5" Type="http://schemas.openxmlformats.org/officeDocument/2006/relationships/slide" Target="slide5.xml"/><Relationship Id="rId4"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8A3F9-9B1A-8169-F072-B4CB6D1AB9CB}"/>
              </a:ext>
            </a:extLst>
          </p:cNvPr>
          <p:cNvSpPr>
            <a:spLocks noGrp="1"/>
          </p:cNvSpPr>
          <p:nvPr>
            <p:ph type="title"/>
          </p:nvPr>
        </p:nvSpPr>
        <p:spPr/>
        <p:txBody>
          <a:bodyPr>
            <a:normAutofit/>
          </a:bodyPr>
          <a:lstStyle/>
          <a:p>
            <a:pPr algn="ctr"/>
            <a:r>
              <a:rPr lang="ar-MA" sz="6600" dirty="0">
                <a:solidFill>
                  <a:schemeClr val="accent5">
                    <a:lumMod val="60000"/>
                    <a:lumOff val="40000"/>
                  </a:schemeClr>
                </a:solidFill>
                <a:latin typeface="Andalus" panose="02020603050405020304" pitchFamily="18" charset="-78"/>
                <a:cs typeface="Andalus" panose="02020603050405020304" pitchFamily="18" charset="-78"/>
              </a:rPr>
              <a:t>التعريلف</a:t>
            </a:r>
            <a:endParaRPr lang="en-US" sz="6600" dirty="0">
              <a:solidFill>
                <a:schemeClr val="accent5">
                  <a:lumMod val="60000"/>
                  <a:lumOff val="40000"/>
                </a:schemeClr>
              </a:solidFill>
              <a:latin typeface="Andalus" panose="02020603050405020304" pitchFamily="18" charset="-78"/>
              <a:cs typeface="Andalus" panose="02020603050405020304" pitchFamily="18" charset="-78"/>
            </a:endParaRPr>
          </a:p>
        </p:txBody>
      </p:sp>
      <p:sp>
        <p:nvSpPr>
          <p:cNvPr id="3" name="Content Placeholder 2">
            <a:extLst>
              <a:ext uri="{FF2B5EF4-FFF2-40B4-BE49-F238E27FC236}">
                <a16:creationId xmlns:a16="http://schemas.microsoft.com/office/drawing/2014/main" id="{7EDC0FEA-BA37-CE23-A1A5-3C2446F78633}"/>
              </a:ext>
            </a:extLst>
          </p:cNvPr>
          <p:cNvSpPr>
            <a:spLocks noGrp="1"/>
          </p:cNvSpPr>
          <p:nvPr>
            <p:ph idx="1"/>
          </p:nvPr>
        </p:nvSpPr>
        <p:spPr>
          <a:xfrm>
            <a:off x="612774" y="1193800"/>
            <a:ext cx="10131425" cy="3649133"/>
          </a:xfrm>
        </p:spPr>
        <p:txBody>
          <a:bodyPr>
            <a:normAutofit/>
          </a:bodyPr>
          <a:lstStyle/>
          <a:p>
            <a:pPr algn="r"/>
            <a:r>
              <a:rPr lang="ar-MA" sz="3200" dirty="0"/>
              <a:t>الاحتباس الحراري هو ظاهرة زيادة درجة حرارة الغلاف الجوي للأرض نتيجة لارتفاع مستويات غازات الدفيئة، مثل ثاني أكسيد الكربون والميثان، الناتجة عن الأنشطة البشرية. هذه الظاهرة تؤثر على المناخ وتسبب تغييرات بيئية خطيرة.</a:t>
            </a:r>
            <a:endParaRPr lang="en-US" sz="3200" dirty="0"/>
          </a:p>
        </p:txBody>
      </p:sp>
      <p:sp>
        <p:nvSpPr>
          <p:cNvPr id="9" name="Arrow: U-Turn 8">
            <a:hlinkClick r:id="rId2" action="ppaction://hlinksldjump"/>
            <a:extLst>
              <a:ext uri="{FF2B5EF4-FFF2-40B4-BE49-F238E27FC236}">
                <a16:creationId xmlns:a16="http://schemas.microsoft.com/office/drawing/2014/main" id="{163558E5-5B0C-64E2-6F57-7407366EE591}"/>
              </a:ext>
            </a:extLst>
          </p:cNvPr>
          <p:cNvSpPr/>
          <p:nvPr/>
        </p:nvSpPr>
        <p:spPr>
          <a:xfrm rot="16200000">
            <a:off x="10290176" y="5105400"/>
            <a:ext cx="1054100" cy="1524000"/>
          </a:xfrm>
          <a:prstGeom prst="uturnArrow">
            <a:avLst>
              <a:gd name="adj1" fmla="val 6928"/>
              <a:gd name="adj2" fmla="val 24398"/>
              <a:gd name="adj3" fmla="val 59940"/>
              <a:gd name="adj4" fmla="val 44654"/>
              <a:gd name="adj5" fmla="val 100000"/>
            </a:avLst>
          </a:prstGeom>
          <a:solidFill>
            <a:srgbClr val="FF0000"/>
          </a:solidFill>
          <a:ln>
            <a:solidFill>
              <a:schemeClr val="tx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0" name="Picture 19" descr="A planet earth in fire&#10;&#10;AI-generated content may be incorrect.">
            <a:extLst>
              <a:ext uri="{FF2B5EF4-FFF2-40B4-BE49-F238E27FC236}">
                <a16:creationId xmlns:a16="http://schemas.microsoft.com/office/drawing/2014/main" id="{9DBFDB24-D525-8CC6-521D-4E820B6ADA6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12774" y="3060700"/>
            <a:ext cx="5145571" cy="4406900"/>
          </a:xfrm>
          <a:prstGeom prst="rect">
            <a:avLst/>
          </a:prstGeom>
        </p:spPr>
      </p:pic>
    </p:spTree>
    <p:extLst>
      <p:ext uri="{BB962C8B-B14F-4D97-AF65-F5344CB8AC3E}">
        <p14:creationId xmlns:p14="http://schemas.microsoft.com/office/powerpoint/2010/main" val="306635082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4B6295-EAFB-ED6F-4156-69CBC01A17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4AD589-F000-8F38-5B35-04F1572B3B0C}"/>
              </a:ext>
            </a:extLst>
          </p:cNvPr>
          <p:cNvSpPr>
            <a:spLocks noGrp="1"/>
          </p:cNvSpPr>
          <p:nvPr>
            <p:ph type="title"/>
          </p:nvPr>
        </p:nvSpPr>
        <p:spPr/>
        <p:txBody>
          <a:bodyPr>
            <a:normAutofit/>
          </a:bodyPr>
          <a:lstStyle/>
          <a:p>
            <a:pPr algn="ctr"/>
            <a:r>
              <a:rPr lang="ar-MA" sz="6600" dirty="0">
                <a:solidFill>
                  <a:schemeClr val="accent1">
                    <a:lumMod val="60000"/>
                    <a:lumOff val="40000"/>
                  </a:schemeClr>
                </a:solidFill>
                <a:latin typeface="Andalus" panose="02020603050405020304" pitchFamily="18" charset="-78"/>
                <a:cs typeface="Andalus" panose="02020603050405020304" pitchFamily="18" charset="-78"/>
              </a:rPr>
              <a:t>اسبابه</a:t>
            </a:r>
            <a:endParaRPr lang="en-US" sz="6600" dirty="0">
              <a:solidFill>
                <a:schemeClr val="accent1">
                  <a:lumMod val="60000"/>
                  <a:lumOff val="40000"/>
                </a:schemeClr>
              </a:solidFill>
              <a:latin typeface="Andalus" panose="02020603050405020304" pitchFamily="18" charset="-78"/>
              <a:cs typeface="Andalus" panose="02020603050405020304" pitchFamily="18" charset="-78"/>
            </a:endParaRPr>
          </a:p>
        </p:txBody>
      </p:sp>
      <p:sp>
        <p:nvSpPr>
          <p:cNvPr id="3" name="Content Placeholder 2">
            <a:extLst>
              <a:ext uri="{FF2B5EF4-FFF2-40B4-BE49-F238E27FC236}">
                <a16:creationId xmlns:a16="http://schemas.microsoft.com/office/drawing/2014/main" id="{43EE6D63-7EF5-C09F-8ECA-22A1B22C9FC1}"/>
              </a:ext>
            </a:extLst>
          </p:cNvPr>
          <p:cNvSpPr>
            <a:spLocks noGrp="1"/>
          </p:cNvSpPr>
          <p:nvPr>
            <p:ph idx="1"/>
          </p:nvPr>
        </p:nvSpPr>
        <p:spPr>
          <a:xfrm>
            <a:off x="685801" y="1090863"/>
            <a:ext cx="10131425" cy="4700337"/>
          </a:xfrm>
        </p:spPr>
        <p:txBody>
          <a:bodyPr>
            <a:noAutofit/>
          </a:bodyPr>
          <a:lstStyle/>
          <a:p>
            <a:pPr algn="r"/>
            <a:r>
              <a:rPr lang="ar-MA" sz="2400" dirty="0"/>
              <a:t>تتعدد أسباب الاحتباس الحراري، حيث تُعتبر انبعاثات غازات الدفيئة، مثل ثاني أكسيد الكربون والميثان وأكسيد النيتروز، الناتجة عن حرق الوقود الأحفوري (مثل الفحم والنفط والغاز الطبيعي) من أبرزها. كما تسهم إزالة الغابات في تقليل قدرة الأرض على امتصاص ثاني أكسيد الكربون، مما يزيد من تركيز الغازات في الغلاف الجوي. بالإضافة إلى ذلك، تساهم بعض ممارسات الزراعة، مثل استخدام الأسمدة، في انبعاث غازات الدفيئة، بينما ينتج عن تحلل النفايات العضوية في المدافن غاز الميثان، وهو غاز دفيئة قوي. كما أن العمليات الصناعية تطلق كميات كبيرة من الغازات الضارة، ووسائل النقل، مثل السيارات والطائرات، تساهم في انبعاثات الكربون من خلال حرق الوقود. وأخيرًا، فإن الاعتماد على مصادر الطاقة غير المتجددة يزيد من انبعاثات الغازات الدفيئة، مما يسهم في تفاقم ظاهرة الاحتباس الحراري.</a:t>
            </a:r>
            <a:endParaRPr lang="en-US" sz="2400" dirty="0"/>
          </a:p>
        </p:txBody>
      </p:sp>
    </p:spTree>
    <p:extLst>
      <p:ext uri="{BB962C8B-B14F-4D97-AF65-F5344CB8AC3E}">
        <p14:creationId xmlns:p14="http://schemas.microsoft.com/office/powerpoint/2010/main" val="359370079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4CF53-5833-E18A-50D3-DE802730C2C2}"/>
              </a:ext>
            </a:extLst>
          </p:cNvPr>
          <p:cNvSpPr>
            <a:spLocks noGrp="1"/>
          </p:cNvSpPr>
          <p:nvPr>
            <p:ph type="title"/>
          </p:nvPr>
        </p:nvSpPr>
        <p:spPr>
          <a:xfrm>
            <a:off x="685800" y="0"/>
            <a:ext cx="10131425" cy="1456267"/>
          </a:xfrm>
        </p:spPr>
        <p:txBody>
          <a:bodyPr>
            <a:normAutofit/>
          </a:bodyPr>
          <a:lstStyle/>
          <a:p>
            <a:pPr algn="ctr"/>
            <a:r>
              <a:rPr lang="ar-MA" sz="5400" dirty="0">
                <a:solidFill>
                  <a:schemeClr val="accent1">
                    <a:lumMod val="60000"/>
                    <a:lumOff val="40000"/>
                  </a:schemeClr>
                </a:solidFill>
                <a:latin typeface="Andalus" panose="02020603050405020304" pitchFamily="18" charset="-78"/>
                <a:cs typeface="Andalus" panose="02020603050405020304" pitchFamily="18" charset="-78"/>
              </a:rPr>
              <a:t>نسبلة الغازات المسؤولة</a:t>
            </a:r>
            <a:endParaRPr lang="en-US" sz="5400" dirty="0">
              <a:solidFill>
                <a:schemeClr val="accent1">
                  <a:lumMod val="60000"/>
                  <a:lumOff val="40000"/>
                </a:schemeClr>
              </a:solidFill>
              <a:latin typeface="Andalus" panose="02020603050405020304" pitchFamily="18" charset="-78"/>
              <a:cs typeface="Andalus" panose="02020603050405020304" pitchFamily="18" charset="-78"/>
            </a:endParaRPr>
          </a:p>
        </p:txBody>
      </p:sp>
      <p:graphicFrame>
        <p:nvGraphicFramePr>
          <p:cNvPr id="6" name="Content Placeholder 5">
            <a:extLst>
              <a:ext uri="{FF2B5EF4-FFF2-40B4-BE49-F238E27FC236}">
                <a16:creationId xmlns:a16="http://schemas.microsoft.com/office/drawing/2014/main" id="{51A6A489-9C8A-890F-1D6A-7853A5871AD2}"/>
              </a:ext>
            </a:extLst>
          </p:cNvPr>
          <p:cNvGraphicFramePr>
            <a:graphicFrameLocks noGrp="1"/>
          </p:cNvGraphicFramePr>
          <p:nvPr>
            <p:ph idx="1"/>
            <p:extLst>
              <p:ext uri="{D42A27DB-BD31-4B8C-83A1-F6EECF244321}">
                <p14:modId xmlns:p14="http://schemas.microsoft.com/office/powerpoint/2010/main" val="2078778659"/>
              </p:ext>
            </p:extLst>
          </p:nvPr>
        </p:nvGraphicFramePr>
        <p:xfrm>
          <a:off x="0" y="728133"/>
          <a:ext cx="10029827" cy="5565060"/>
        </p:xfrm>
        <a:graphic>
          <a:graphicData uri="http://schemas.openxmlformats.org/drawingml/2006/chart">
            <c:chart xmlns:c="http://schemas.openxmlformats.org/drawingml/2006/chart" xmlns:r="http://schemas.openxmlformats.org/officeDocument/2006/relationships" r:id="rId2"/>
          </a:graphicData>
        </a:graphic>
      </p:graphicFrame>
      <p:sp>
        <p:nvSpPr>
          <p:cNvPr id="9" name="Arrow: U-Turn 8">
            <a:hlinkClick r:id="rId3" action="ppaction://hlinksldjump"/>
            <a:extLst>
              <a:ext uri="{FF2B5EF4-FFF2-40B4-BE49-F238E27FC236}">
                <a16:creationId xmlns:a16="http://schemas.microsoft.com/office/drawing/2014/main" id="{CF729DDE-E884-4902-3A7A-C5716302ABF4}"/>
              </a:ext>
            </a:extLst>
          </p:cNvPr>
          <p:cNvSpPr/>
          <p:nvPr/>
        </p:nvSpPr>
        <p:spPr>
          <a:xfrm rot="16200000">
            <a:off x="10290176" y="5105400"/>
            <a:ext cx="1054100" cy="1524000"/>
          </a:xfrm>
          <a:prstGeom prst="uturnArrow">
            <a:avLst>
              <a:gd name="adj1" fmla="val 6928"/>
              <a:gd name="adj2" fmla="val 24398"/>
              <a:gd name="adj3" fmla="val 59940"/>
              <a:gd name="adj4" fmla="val 44654"/>
              <a:gd name="adj5" fmla="val 100000"/>
            </a:avLst>
          </a:prstGeom>
          <a:solidFill>
            <a:srgbClr val="FF0000"/>
          </a:solidFill>
          <a:ln>
            <a:solidFill>
              <a:schemeClr val="tx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FB14F835-722E-80FC-124E-A1B5F3B1879B}"/>
                  </a:ext>
                </a:extLst>
              </p14:cNvPr>
              <p14:cNvContentPartPr/>
              <p14:nvPr/>
            </p14:nvContentPartPr>
            <p14:xfrm>
              <a:off x="6034380" y="5014980"/>
              <a:ext cx="314280" cy="544320"/>
            </p14:xfrm>
          </p:contentPart>
        </mc:Choice>
        <mc:Fallback xmlns="">
          <p:pic>
            <p:nvPicPr>
              <p:cNvPr id="17" name="Ink 16">
                <a:extLst>
                  <a:ext uri="{FF2B5EF4-FFF2-40B4-BE49-F238E27FC236}">
                    <a16:creationId xmlns:a16="http://schemas.microsoft.com/office/drawing/2014/main" id="{FB14F835-722E-80FC-124E-A1B5F3B1879B}"/>
                  </a:ext>
                </a:extLst>
              </p:cNvPr>
              <p:cNvPicPr/>
              <p:nvPr/>
            </p:nvPicPr>
            <p:blipFill>
              <a:blip r:embed="rId5"/>
              <a:stretch>
                <a:fillRect/>
              </a:stretch>
            </p:blipFill>
            <p:spPr>
              <a:xfrm>
                <a:off x="6028260" y="5008860"/>
                <a:ext cx="326520" cy="556560"/>
              </a:xfrm>
              <a:prstGeom prst="rect">
                <a:avLst/>
              </a:prstGeom>
            </p:spPr>
          </p:pic>
        </mc:Fallback>
      </mc:AlternateContent>
      <p:sp>
        <p:nvSpPr>
          <p:cNvPr id="22" name="TextBox 21">
            <a:extLst>
              <a:ext uri="{FF2B5EF4-FFF2-40B4-BE49-F238E27FC236}">
                <a16:creationId xmlns:a16="http://schemas.microsoft.com/office/drawing/2014/main" id="{4824BF27-F327-3FD8-B39A-2BD1ECB73421}"/>
              </a:ext>
            </a:extLst>
          </p:cNvPr>
          <p:cNvSpPr txBox="1">
            <a:spLocks/>
          </p:cNvSpPr>
          <p:nvPr/>
        </p:nvSpPr>
        <p:spPr>
          <a:xfrm>
            <a:off x="6348660" y="5234418"/>
            <a:ext cx="3570040" cy="369332"/>
          </a:xfrm>
          <a:prstGeom prst="rect">
            <a:avLst/>
          </a:prstGeom>
          <a:noFill/>
        </p:spPr>
        <p:txBody>
          <a:bodyPr wrap="square" rtlCol="0">
            <a:spAutoFit/>
          </a:bodyPr>
          <a:lstStyle/>
          <a:p>
            <a:r>
              <a:rPr lang="ar-MA" dirty="0"/>
              <a:t>ينتجه المعضم من المصانع او حرق المهملات</a:t>
            </a:r>
            <a:endParaRPr lang="en-US" dirty="0"/>
          </a:p>
        </p:txBody>
      </p:sp>
      <mc:AlternateContent xmlns:mc="http://schemas.openxmlformats.org/markup-compatibility/2006" xmlns:p14="http://schemas.microsoft.com/office/powerpoint/2010/main">
        <mc:Choice Requires="p14">
          <p:contentPart p14:bwMode="auto" r:id="rId6">
            <p14:nvContentPartPr>
              <p14:cNvPr id="24" name="Ink 23">
                <a:extLst>
                  <a:ext uri="{FF2B5EF4-FFF2-40B4-BE49-F238E27FC236}">
                    <a16:creationId xmlns:a16="http://schemas.microsoft.com/office/drawing/2014/main" id="{4CE57E2D-CEEF-9DAE-09F4-2CC12DCDDD13}"/>
                  </a:ext>
                </a:extLst>
              </p14:cNvPr>
              <p14:cNvContentPartPr/>
              <p14:nvPr/>
            </p14:nvContentPartPr>
            <p14:xfrm>
              <a:off x="6336780" y="5564700"/>
              <a:ext cx="3568320" cy="360"/>
            </p14:xfrm>
          </p:contentPart>
        </mc:Choice>
        <mc:Fallback xmlns="">
          <p:pic>
            <p:nvPicPr>
              <p:cNvPr id="24" name="Ink 23">
                <a:extLst>
                  <a:ext uri="{FF2B5EF4-FFF2-40B4-BE49-F238E27FC236}">
                    <a16:creationId xmlns:a16="http://schemas.microsoft.com/office/drawing/2014/main" id="{4CE57E2D-CEEF-9DAE-09F4-2CC12DCDDD13}"/>
                  </a:ext>
                </a:extLst>
              </p:cNvPr>
              <p:cNvPicPr/>
              <p:nvPr/>
            </p:nvPicPr>
            <p:blipFill>
              <a:blip r:embed="rId7"/>
              <a:stretch>
                <a:fillRect/>
              </a:stretch>
            </p:blipFill>
            <p:spPr>
              <a:xfrm>
                <a:off x="6330660" y="5558580"/>
                <a:ext cx="3580560" cy="12600"/>
              </a:xfrm>
              <a:prstGeom prst="rect">
                <a:avLst/>
              </a:prstGeom>
            </p:spPr>
          </p:pic>
        </mc:Fallback>
      </mc:AlternateContent>
      <p:sp>
        <p:nvSpPr>
          <p:cNvPr id="25" name="Oval 24">
            <a:extLst>
              <a:ext uri="{FF2B5EF4-FFF2-40B4-BE49-F238E27FC236}">
                <a16:creationId xmlns:a16="http://schemas.microsoft.com/office/drawing/2014/main" id="{3E453346-3D2B-EBC7-7A8F-9C6A0B9E4744}"/>
              </a:ext>
            </a:extLst>
          </p:cNvPr>
          <p:cNvSpPr/>
          <p:nvPr/>
        </p:nvSpPr>
        <p:spPr>
          <a:xfrm>
            <a:off x="5993357" y="4974853"/>
            <a:ext cx="77243" cy="69454"/>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F0A65454-C698-AA36-5A7E-083ABD8BEAC9}"/>
              </a:ext>
            </a:extLst>
          </p:cNvPr>
          <p:cNvGrpSpPr/>
          <p:nvPr/>
        </p:nvGrpSpPr>
        <p:grpSpPr>
          <a:xfrm>
            <a:off x="9147175" y="626876"/>
            <a:ext cx="2882900" cy="3642254"/>
            <a:chOff x="1092200" y="1054100"/>
            <a:chExt cx="2882900" cy="3642254"/>
          </a:xfrm>
        </p:grpSpPr>
        <p:sp>
          <p:nvSpPr>
            <p:cNvPr id="26" name="Hexagon 25">
              <a:extLst>
                <a:ext uri="{FF2B5EF4-FFF2-40B4-BE49-F238E27FC236}">
                  <a16:creationId xmlns:a16="http://schemas.microsoft.com/office/drawing/2014/main" id="{9C31BA5B-95CC-6FB0-DC59-2553FEBA6441}"/>
                </a:ext>
              </a:extLst>
            </p:cNvPr>
            <p:cNvSpPr/>
            <p:nvPr/>
          </p:nvSpPr>
          <p:spPr>
            <a:xfrm>
              <a:off x="1092200" y="1054100"/>
              <a:ext cx="1651000" cy="1456267"/>
            </a:xfrm>
            <a:prstGeom prst="hexagon">
              <a:avLst/>
            </a:prstGeom>
            <a:solidFill>
              <a:srgbClr val="246642"/>
            </a:solidFill>
            <a:ln>
              <a:solidFill>
                <a:schemeClr val="tx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CO2</a:t>
              </a:r>
            </a:p>
          </p:txBody>
        </p:sp>
        <p:sp>
          <p:nvSpPr>
            <p:cNvPr id="27" name="Hexagon 26">
              <a:extLst>
                <a:ext uri="{FF2B5EF4-FFF2-40B4-BE49-F238E27FC236}">
                  <a16:creationId xmlns:a16="http://schemas.microsoft.com/office/drawing/2014/main" id="{5BACC054-D5C5-67A4-2265-55ABF82E760F}"/>
                </a:ext>
              </a:extLst>
            </p:cNvPr>
            <p:cNvSpPr/>
            <p:nvPr/>
          </p:nvSpPr>
          <p:spPr>
            <a:xfrm>
              <a:off x="2324100" y="1783821"/>
              <a:ext cx="1651000" cy="1456267"/>
            </a:xfrm>
            <a:prstGeom prst="hexagon">
              <a:avLst/>
            </a:prstGeom>
            <a:solidFill>
              <a:srgbClr val="CE225C"/>
            </a:solidFill>
            <a:ln>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CH4</a:t>
              </a:r>
            </a:p>
          </p:txBody>
        </p:sp>
        <p:sp>
          <p:nvSpPr>
            <p:cNvPr id="28" name="Hexagon 27">
              <a:extLst>
                <a:ext uri="{FF2B5EF4-FFF2-40B4-BE49-F238E27FC236}">
                  <a16:creationId xmlns:a16="http://schemas.microsoft.com/office/drawing/2014/main" id="{A8AC80B1-EC78-6EE9-7D20-105A3B121E1A}"/>
                </a:ext>
              </a:extLst>
            </p:cNvPr>
            <p:cNvSpPr/>
            <p:nvPr/>
          </p:nvSpPr>
          <p:spPr>
            <a:xfrm>
              <a:off x="2298701" y="3240087"/>
              <a:ext cx="1651000" cy="1456267"/>
            </a:xfrm>
            <a:prstGeom prst="hexagon">
              <a:avLst/>
            </a:prstGeom>
            <a:solidFill>
              <a:srgbClr val="C83E08"/>
            </a:solidFill>
            <a:ln>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MA" dirty="0"/>
                <a:t>اخرئ</a:t>
              </a:r>
              <a:endParaRPr lang="en-US" dirty="0"/>
            </a:p>
          </p:txBody>
        </p:sp>
        <p:sp>
          <p:nvSpPr>
            <p:cNvPr id="29" name="Hexagon 28">
              <a:extLst>
                <a:ext uri="{FF2B5EF4-FFF2-40B4-BE49-F238E27FC236}">
                  <a16:creationId xmlns:a16="http://schemas.microsoft.com/office/drawing/2014/main" id="{17A956FE-4FE0-58FF-6163-563E44665592}"/>
                </a:ext>
              </a:extLst>
            </p:cNvPr>
            <p:cNvSpPr/>
            <p:nvPr/>
          </p:nvSpPr>
          <p:spPr>
            <a:xfrm>
              <a:off x="1092200" y="2511954"/>
              <a:ext cx="1651000" cy="1456267"/>
            </a:xfrm>
            <a:prstGeom prst="hexagon">
              <a:avLst/>
            </a:prstGeom>
            <a:solidFill>
              <a:srgbClr val="9D8CD3"/>
            </a:solidFill>
            <a:ln>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N20</a:t>
              </a:r>
            </a:p>
          </p:txBody>
        </p:sp>
      </p:grpSp>
    </p:spTree>
    <p:extLst>
      <p:ext uri="{BB962C8B-B14F-4D97-AF65-F5344CB8AC3E}">
        <p14:creationId xmlns:p14="http://schemas.microsoft.com/office/powerpoint/2010/main" val="27109700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graphicEl>
                                              <a:chart seriesIdx="-3" categoryIdx="-3" bldStep="gridLegend"/>
                                            </p:graphicEl>
                                          </p:spTgt>
                                        </p:tgtEl>
                                        <p:attrNameLst>
                                          <p:attrName>style.visibility</p:attrName>
                                        </p:attrNameLst>
                                      </p:cBhvr>
                                      <p:to>
                                        <p:strVal val="visible"/>
                                      </p:to>
                                    </p:set>
                                    <p:anim calcmode="lin" valueType="num">
                                      <p:cBhvr>
                                        <p:cTn id="7" dur="1000" fill="hold"/>
                                        <p:tgtEl>
                                          <p:spTgt spid="6">
                                            <p:graphicEl>
                                              <a:chart seriesIdx="-3" categoryIdx="-3" bldStep="gridLegend"/>
                                            </p:graphicEl>
                                          </p:spTgt>
                                        </p:tgtEl>
                                        <p:attrNameLst>
                                          <p:attrName>ppt_w</p:attrName>
                                        </p:attrNameLst>
                                      </p:cBhvr>
                                      <p:tavLst>
                                        <p:tav tm="0">
                                          <p:val>
                                            <p:fltVal val="0"/>
                                          </p:val>
                                        </p:tav>
                                        <p:tav tm="100000">
                                          <p:val>
                                            <p:strVal val="#ppt_w"/>
                                          </p:val>
                                        </p:tav>
                                      </p:tavLst>
                                    </p:anim>
                                    <p:anim calcmode="lin" valueType="num">
                                      <p:cBhvr>
                                        <p:cTn id="8" dur="1000" fill="hold"/>
                                        <p:tgtEl>
                                          <p:spTgt spid="6">
                                            <p:graphicEl>
                                              <a:chart seriesIdx="-3" categoryIdx="-3" bldStep="gridLegend"/>
                                            </p:graphicEl>
                                          </p:spTgt>
                                        </p:tgtEl>
                                        <p:attrNameLst>
                                          <p:attrName>ppt_h</p:attrName>
                                        </p:attrNameLst>
                                      </p:cBhvr>
                                      <p:tavLst>
                                        <p:tav tm="0">
                                          <p:val>
                                            <p:fltVal val="0"/>
                                          </p:val>
                                        </p:tav>
                                        <p:tav tm="100000">
                                          <p:val>
                                            <p:strVal val="#ppt_h"/>
                                          </p:val>
                                        </p:tav>
                                      </p:tavLst>
                                    </p:anim>
                                    <p:anim calcmode="lin" valueType="num">
                                      <p:cBhvr>
                                        <p:cTn id="9" dur="1000" fill="hold"/>
                                        <p:tgtEl>
                                          <p:spTgt spid="6">
                                            <p:graphicEl>
                                              <a:chart seriesIdx="-3" categoryIdx="-3" bldStep="gridLegend"/>
                                            </p:graphicEl>
                                          </p:spTgt>
                                        </p:tgtEl>
                                        <p:attrNameLst>
                                          <p:attrName>style.rotation</p:attrName>
                                        </p:attrNameLst>
                                      </p:cBhvr>
                                      <p:tavLst>
                                        <p:tav tm="0">
                                          <p:val>
                                            <p:fltVal val="90"/>
                                          </p:val>
                                        </p:tav>
                                        <p:tav tm="100000">
                                          <p:val>
                                            <p:fltVal val="0"/>
                                          </p:val>
                                        </p:tav>
                                      </p:tavLst>
                                    </p:anim>
                                    <p:animEffect transition="in" filter="fade">
                                      <p:cBhvr>
                                        <p:cTn id="10" dur="1000"/>
                                        <p:tgtEl>
                                          <p:spTgt spid="6">
                                            <p:graphicEl>
                                              <a:chart seriesIdx="-3" categoryIdx="-3" bldStep="gridLegend"/>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6">
                                            <p:graphicEl>
                                              <a:chart seriesIdx="-4" categoryIdx="0" bldStep="category"/>
                                            </p:graphicEl>
                                          </p:spTgt>
                                        </p:tgtEl>
                                        <p:attrNameLst>
                                          <p:attrName>style.visibility</p:attrName>
                                        </p:attrNameLst>
                                      </p:cBhvr>
                                      <p:to>
                                        <p:strVal val="visible"/>
                                      </p:to>
                                    </p:set>
                                    <p:anim calcmode="lin" valueType="num">
                                      <p:cBhvr>
                                        <p:cTn id="15" dur="1000" fill="hold"/>
                                        <p:tgtEl>
                                          <p:spTgt spid="6">
                                            <p:graphicEl>
                                              <a:chart seriesIdx="-4" categoryIdx="0" bldStep="category"/>
                                            </p:graphicEl>
                                          </p:spTgt>
                                        </p:tgtEl>
                                        <p:attrNameLst>
                                          <p:attrName>ppt_w</p:attrName>
                                        </p:attrNameLst>
                                      </p:cBhvr>
                                      <p:tavLst>
                                        <p:tav tm="0">
                                          <p:val>
                                            <p:fltVal val="0"/>
                                          </p:val>
                                        </p:tav>
                                        <p:tav tm="100000">
                                          <p:val>
                                            <p:strVal val="#ppt_w"/>
                                          </p:val>
                                        </p:tav>
                                      </p:tavLst>
                                    </p:anim>
                                    <p:anim calcmode="lin" valueType="num">
                                      <p:cBhvr>
                                        <p:cTn id="16" dur="1000" fill="hold"/>
                                        <p:tgtEl>
                                          <p:spTgt spid="6">
                                            <p:graphicEl>
                                              <a:chart seriesIdx="-4" categoryIdx="0" bldStep="category"/>
                                            </p:graphicEl>
                                          </p:spTgt>
                                        </p:tgtEl>
                                        <p:attrNameLst>
                                          <p:attrName>ppt_h</p:attrName>
                                        </p:attrNameLst>
                                      </p:cBhvr>
                                      <p:tavLst>
                                        <p:tav tm="0">
                                          <p:val>
                                            <p:fltVal val="0"/>
                                          </p:val>
                                        </p:tav>
                                        <p:tav tm="100000">
                                          <p:val>
                                            <p:strVal val="#ppt_h"/>
                                          </p:val>
                                        </p:tav>
                                      </p:tavLst>
                                    </p:anim>
                                    <p:anim calcmode="lin" valueType="num">
                                      <p:cBhvr>
                                        <p:cTn id="17" dur="1000" fill="hold"/>
                                        <p:tgtEl>
                                          <p:spTgt spid="6">
                                            <p:graphicEl>
                                              <a:chart seriesIdx="-4" categoryIdx="0" bldStep="category"/>
                                            </p:graphicEl>
                                          </p:spTgt>
                                        </p:tgtEl>
                                        <p:attrNameLst>
                                          <p:attrName>style.rotation</p:attrName>
                                        </p:attrNameLst>
                                      </p:cBhvr>
                                      <p:tavLst>
                                        <p:tav tm="0">
                                          <p:val>
                                            <p:fltVal val="90"/>
                                          </p:val>
                                        </p:tav>
                                        <p:tav tm="100000">
                                          <p:val>
                                            <p:fltVal val="0"/>
                                          </p:val>
                                        </p:tav>
                                      </p:tavLst>
                                    </p:anim>
                                    <p:animEffect transition="in" filter="fade">
                                      <p:cBhvr>
                                        <p:cTn id="18" dur="1000"/>
                                        <p:tgtEl>
                                          <p:spTgt spid="6">
                                            <p:graphicEl>
                                              <a:chart seriesIdx="-4" categoryIdx="0" bldStep="category"/>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6">
                                            <p:graphicEl>
                                              <a:chart seriesIdx="-4" categoryIdx="1" bldStep="category"/>
                                            </p:graphicEl>
                                          </p:spTgt>
                                        </p:tgtEl>
                                        <p:attrNameLst>
                                          <p:attrName>style.visibility</p:attrName>
                                        </p:attrNameLst>
                                      </p:cBhvr>
                                      <p:to>
                                        <p:strVal val="visible"/>
                                      </p:to>
                                    </p:set>
                                    <p:anim calcmode="lin" valueType="num">
                                      <p:cBhvr>
                                        <p:cTn id="23" dur="1000" fill="hold"/>
                                        <p:tgtEl>
                                          <p:spTgt spid="6">
                                            <p:graphicEl>
                                              <a:chart seriesIdx="-4" categoryIdx="1" bldStep="category"/>
                                            </p:graphicEl>
                                          </p:spTgt>
                                        </p:tgtEl>
                                        <p:attrNameLst>
                                          <p:attrName>ppt_w</p:attrName>
                                        </p:attrNameLst>
                                      </p:cBhvr>
                                      <p:tavLst>
                                        <p:tav tm="0">
                                          <p:val>
                                            <p:fltVal val="0"/>
                                          </p:val>
                                        </p:tav>
                                        <p:tav tm="100000">
                                          <p:val>
                                            <p:strVal val="#ppt_w"/>
                                          </p:val>
                                        </p:tav>
                                      </p:tavLst>
                                    </p:anim>
                                    <p:anim calcmode="lin" valueType="num">
                                      <p:cBhvr>
                                        <p:cTn id="24" dur="1000" fill="hold"/>
                                        <p:tgtEl>
                                          <p:spTgt spid="6">
                                            <p:graphicEl>
                                              <a:chart seriesIdx="-4" categoryIdx="1" bldStep="category"/>
                                            </p:graphicEl>
                                          </p:spTgt>
                                        </p:tgtEl>
                                        <p:attrNameLst>
                                          <p:attrName>ppt_h</p:attrName>
                                        </p:attrNameLst>
                                      </p:cBhvr>
                                      <p:tavLst>
                                        <p:tav tm="0">
                                          <p:val>
                                            <p:fltVal val="0"/>
                                          </p:val>
                                        </p:tav>
                                        <p:tav tm="100000">
                                          <p:val>
                                            <p:strVal val="#ppt_h"/>
                                          </p:val>
                                        </p:tav>
                                      </p:tavLst>
                                    </p:anim>
                                    <p:anim calcmode="lin" valueType="num">
                                      <p:cBhvr>
                                        <p:cTn id="25" dur="1000" fill="hold"/>
                                        <p:tgtEl>
                                          <p:spTgt spid="6">
                                            <p:graphicEl>
                                              <a:chart seriesIdx="-4" categoryIdx="1" bldStep="category"/>
                                            </p:graphicEl>
                                          </p:spTgt>
                                        </p:tgtEl>
                                        <p:attrNameLst>
                                          <p:attrName>style.rotation</p:attrName>
                                        </p:attrNameLst>
                                      </p:cBhvr>
                                      <p:tavLst>
                                        <p:tav tm="0">
                                          <p:val>
                                            <p:fltVal val="90"/>
                                          </p:val>
                                        </p:tav>
                                        <p:tav tm="100000">
                                          <p:val>
                                            <p:fltVal val="0"/>
                                          </p:val>
                                        </p:tav>
                                      </p:tavLst>
                                    </p:anim>
                                    <p:animEffect transition="in" filter="fade">
                                      <p:cBhvr>
                                        <p:cTn id="26" dur="1000"/>
                                        <p:tgtEl>
                                          <p:spTgt spid="6">
                                            <p:graphicEl>
                                              <a:chart seriesIdx="-4" categoryIdx="1" bldStep="category"/>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6">
                                            <p:graphicEl>
                                              <a:chart seriesIdx="-4" categoryIdx="2" bldStep="category"/>
                                            </p:graphicEl>
                                          </p:spTgt>
                                        </p:tgtEl>
                                        <p:attrNameLst>
                                          <p:attrName>style.visibility</p:attrName>
                                        </p:attrNameLst>
                                      </p:cBhvr>
                                      <p:to>
                                        <p:strVal val="visible"/>
                                      </p:to>
                                    </p:set>
                                    <p:anim calcmode="lin" valueType="num">
                                      <p:cBhvr>
                                        <p:cTn id="31" dur="1000" fill="hold"/>
                                        <p:tgtEl>
                                          <p:spTgt spid="6">
                                            <p:graphicEl>
                                              <a:chart seriesIdx="-4" categoryIdx="2" bldStep="category"/>
                                            </p:graphicEl>
                                          </p:spTgt>
                                        </p:tgtEl>
                                        <p:attrNameLst>
                                          <p:attrName>ppt_w</p:attrName>
                                        </p:attrNameLst>
                                      </p:cBhvr>
                                      <p:tavLst>
                                        <p:tav tm="0">
                                          <p:val>
                                            <p:fltVal val="0"/>
                                          </p:val>
                                        </p:tav>
                                        <p:tav tm="100000">
                                          <p:val>
                                            <p:strVal val="#ppt_w"/>
                                          </p:val>
                                        </p:tav>
                                      </p:tavLst>
                                    </p:anim>
                                    <p:anim calcmode="lin" valueType="num">
                                      <p:cBhvr>
                                        <p:cTn id="32" dur="1000" fill="hold"/>
                                        <p:tgtEl>
                                          <p:spTgt spid="6">
                                            <p:graphicEl>
                                              <a:chart seriesIdx="-4" categoryIdx="2" bldStep="category"/>
                                            </p:graphicEl>
                                          </p:spTgt>
                                        </p:tgtEl>
                                        <p:attrNameLst>
                                          <p:attrName>ppt_h</p:attrName>
                                        </p:attrNameLst>
                                      </p:cBhvr>
                                      <p:tavLst>
                                        <p:tav tm="0">
                                          <p:val>
                                            <p:fltVal val="0"/>
                                          </p:val>
                                        </p:tav>
                                        <p:tav tm="100000">
                                          <p:val>
                                            <p:strVal val="#ppt_h"/>
                                          </p:val>
                                        </p:tav>
                                      </p:tavLst>
                                    </p:anim>
                                    <p:anim calcmode="lin" valueType="num">
                                      <p:cBhvr>
                                        <p:cTn id="33" dur="1000" fill="hold"/>
                                        <p:tgtEl>
                                          <p:spTgt spid="6">
                                            <p:graphicEl>
                                              <a:chart seriesIdx="-4" categoryIdx="2" bldStep="category"/>
                                            </p:graphicEl>
                                          </p:spTgt>
                                        </p:tgtEl>
                                        <p:attrNameLst>
                                          <p:attrName>style.rotation</p:attrName>
                                        </p:attrNameLst>
                                      </p:cBhvr>
                                      <p:tavLst>
                                        <p:tav tm="0">
                                          <p:val>
                                            <p:fltVal val="90"/>
                                          </p:val>
                                        </p:tav>
                                        <p:tav tm="100000">
                                          <p:val>
                                            <p:fltVal val="0"/>
                                          </p:val>
                                        </p:tav>
                                      </p:tavLst>
                                    </p:anim>
                                    <p:animEffect transition="in" filter="fade">
                                      <p:cBhvr>
                                        <p:cTn id="34" dur="1000"/>
                                        <p:tgtEl>
                                          <p:spTgt spid="6">
                                            <p:graphicEl>
                                              <a:chart seriesIdx="-4" categoryIdx="2" bldStep="category"/>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6">
                                            <p:graphicEl>
                                              <a:chart seriesIdx="-4" categoryIdx="3" bldStep="category"/>
                                            </p:graphicEl>
                                          </p:spTgt>
                                        </p:tgtEl>
                                        <p:attrNameLst>
                                          <p:attrName>style.visibility</p:attrName>
                                        </p:attrNameLst>
                                      </p:cBhvr>
                                      <p:to>
                                        <p:strVal val="visible"/>
                                      </p:to>
                                    </p:set>
                                    <p:anim calcmode="lin" valueType="num">
                                      <p:cBhvr>
                                        <p:cTn id="39" dur="1000" fill="hold"/>
                                        <p:tgtEl>
                                          <p:spTgt spid="6">
                                            <p:graphicEl>
                                              <a:chart seriesIdx="-4" categoryIdx="3" bldStep="category"/>
                                            </p:graphicEl>
                                          </p:spTgt>
                                        </p:tgtEl>
                                        <p:attrNameLst>
                                          <p:attrName>ppt_w</p:attrName>
                                        </p:attrNameLst>
                                      </p:cBhvr>
                                      <p:tavLst>
                                        <p:tav tm="0">
                                          <p:val>
                                            <p:fltVal val="0"/>
                                          </p:val>
                                        </p:tav>
                                        <p:tav tm="100000">
                                          <p:val>
                                            <p:strVal val="#ppt_w"/>
                                          </p:val>
                                        </p:tav>
                                      </p:tavLst>
                                    </p:anim>
                                    <p:anim calcmode="lin" valueType="num">
                                      <p:cBhvr>
                                        <p:cTn id="40" dur="1000" fill="hold"/>
                                        <p:tgtEl>
                                          <p:spTgt spid="6">
                                            <p:graphicEl>
                                              <a:chart seriesIdx="-4" categoryIdx="3" bldStep="category"/>
                                            </p:graphicEl>
                                          </p:spTgt>
                                        </p:tgtEl>
                                        <p:attrNameLst>
                                          <p:attrName>ppt_h</p:attrName>
                                        </p:attrNameLst>
                                      </p:cBhvr>
                                      <p:tavLst>
                                        <p:tav tm="0">
                                          <p:val>
                                            <p:fltVal val="0"/>
                                          </p:val>
                                        </p:tav>
                                        <p:tav tm="100000">
                                          <p:val>
                                            <p:strVal val="#ppt_h"/>
                                          </p:val>
                                        </p:tav>
                                      </p:tavLst>
                                    </p:anim>
                                    <p:anim calcmode="lin" valueType="num">
                                      <p:cBhvr>
                                        <p:cTn id="41" dur="1000" fill="hold"/>
                                        <p:tgtEl>
                                          <p:spTgt spid="6">
                                            <p:graphicEl>
                                              <a:chart seriesIdx="-4" categoryIdx="3" bldStep="category"/>
                                            </p:graphicEl>
                                          </p:spTgt>
                                        </p:tgtEl>
                                        <p:attrNameLst>
                                          <p:attrName>style.rotation</p:attrName>
                                        </p:attrNameLst>
                                      </p:cBhvr>
                                      <p:tavLst>
                                        <p:tav tm="0">
                                          <p:val>
                                            <p:fltVal val="90"/>
                                          </p:val>
                                        </p:tav>
                                        <p:tav tm="100000">
                                          <p:val>
                                            <p:fltVal val="0"/>
                                          </p:val>
                                        </p:tav>
                                      </p:tavLst>
                                    </p:anim>
                                    <p:animEffect transition="in" filter="fade">
                                      <p:cBhvr>
                                        <p:cTn id="42" dur="1000"/>
                                        <p:tgtEl>
                                          <p:spTgt spid="6">
                                            <p:graphicEl>
                                              <a:chart seriesIdx="-4" categoryIdx="3" bldStep="category"/>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randombar(horizontal)">
                                      <p:cBhvr>
                                        <p:cTn id="47" dur="500"/>
                                        <p:tgtEl>
                                          <p:spTgt spid="17"/>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randombar(horizontal)">
                                      <p:cBhvr>
                                        <p:cTn id="50" dur="500"/>
                                        <p:tgtEl>
                                          <p:spTgt spid="22"/>
                                        </p:tgtEl>
                                      </p:cBhvr>
                                    </p:animEffect>
                                  </p:childTnLst>
                                </p:cTn>
                              </p:par>
                              <p:par>
                                <p:cTn id="51" presetID="14" presetClass="entr" presetSubtype="10" fill="hold" nodeType="with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randombar(horizontal)">
                                      <p:cBhvr>
                                        <p:cTn id="53" dur="500"/>
                                        <p:tgtEl>
                                          <p:spTgt spid="24"/>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randombar(horizontal)">
                                      <p:cBhvr>
                                        <p:cTn id="56" dur="500"/>
                                        <p:tgtEl>
                                          <p:spTgt spid="25"/>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additive="base">
                                        <p:cTn id="61" dur="500" fill="hold"/>
                                        <p:tgtEl>
                                          <p:spTgt spid="31"/>
                                        </p:tgtEl>
                                        <p:attrNameLst>
                                          <p:attrName>ppt_x</p:attrName>
                                        </p:attrNameLst>
                                      </p:cBhvr>
                                      <p:tavLst>
                                        <p:tav tm="0">
                                          <p:val>
                                            <p:strVal val="#ppt_x"/>
                                          </p:val>
                                        </p:tav>
                                        <p:tav tm="100000">
                                          <p:val>
                                            <p:strVal val="#ppt_x"/>
                                          </p:val>
                                        </p:tav>
                                      </p:tavLst>
                                    </p:anim>
                                    <p:anim calcmode="lin" valueType="num">
                                      <p:cBhvr additive="base">
                                        <p:cTn id="6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Chart bld="category"/>
        </p:bldSub>
      </p:bldGraphic>
      <p:bldP spid="22" grpId="0"/>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1BACAB-0EFD-CDC8-4B09-D2D17A650B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D2235D-CF61-2CBE-FCC5-4F3D60716505}"/>
              </a:ext>
            </a:extLst>
          </p:cNvPr>
          <p:cNvSpPr>
            <a:spLocks noGrp="1"/>
          </p:cNvSpPr>
          <p:nvPr>
            <p:ph type="title"/>
          </p:nvPr>
        </p:nvSpPr>
        <p:spPr/>
        <p:txBody>
          <a:bodyPr>
            <a:normAutofit/>
          </a:bodyPr>
          <a:lstStyle/>
          <a:p>
            <a:pPr algn="ctr"/>
            <a:r>
              <a:rPr lang="ar-MA" sz="6600" dirty="0">
                <a:solidFill>
                  <a:schemeClr val="accent1">
                    <a:lumMod val="40000"/>
                    <a:lumOff val="60000"/>
                  </a:schemeClr>
                </a:solidFill>
                <a:latin typeface="Andalus" panose="02020603050405020304" pitchFamily="18" charset="-78"/>
                <a:cs typeface="Andalus" panose="02020603050405020304" pitchFamily="18" charset="-78"/>
              </a:rPr>
              <a:t>النتائج</a:t>
            </a:r>
            <a:endParaRPr lang="en-US" sz="6600" dirty="0">
              <a:solidFill>
                <a:schemeClr val="accent1">
                  <a:lumMod val="40000"/>
                  <a:lumOff val="60000"/>
                </a:schemeClr>
              </a:solidFill>
              <a:latin typeface="Andalus" panose="02020603050405020304" pitchFamily="18" charset="-78"/>
              <a:cs typeface="Andalus" panose="02020603050405020304" pitchFamily="18" charset="-78"/>
            </a:endParaRPr>
          </a:p>
        </p:txBody>
      </p:sp>
      <p:sp>
        <p:nvSpPr>
          <p:cNvPr id="3" name="Content Placeholder 2">
            <a:extLst>
              <a:ext uri="{FF2B5EF4-FFF2-40B4-BE49-F238E27FC236}">
                <a16:creationId xmlns:a16="http://schemas.microsoft.com/office/drawing/2014/main" id="{F8B90766-DD28-B898-6FA0-95CEEAF6BA28}"/>
              </a:ext>
            </a:extLst>
          </p:cNvPr>
          <p:cNvSpPr>
            <a:spLocks noGrp="1"/>
          </p:cNvSpPr>
          <p:nvPr>
            <p:ph idx="1"/>
          </p:nvPr>
        </p:nvSpPr>
        <p:spPr>
          <a:xfrm>
            <a:off x="215901" y="1456267"/>
            <a:ext cx="9839325" cy="4792133"/>
          </a:xfrm>
        </p:spPr>
        <p:txBody>
          <a:bodyPr>
            <a:normAutofit/>
          </a:bodyPr>
          <a:lstStyle/>
          <a:p>
            <a:pPr marL="0" indent="0" algn="r">
              <a:buNone/>
            </a:pPr>
            <a:r>
              <a:rPr lang="ar-MA" sz="3200" dirty="0"/>
              <a:t>تتضمن نتائج الاحتباس الحراري تأثيرات بيئية واقتصادية خطيرة، حيث يؤدي إلى ارتفاع متوسط درجات الحرارة العالمية وتغير أنماط الطقس، مما يسبب جفافًا في بعض المناطق وفيضانات في أخرى. كما يسهم في ذوبان الأنهار الجليدية وارتفاع مستوى سطح البحر، مما يهدد المجتمعات الساحلية. يؤثر أيضًا على المواطن الطبيعية، مما يؤدي إلى انقراض بعض الأنواع وتغيرات في التنوع البيولوجي. من الناحية الاقتصادية، يؤثر على الزراعة ويزيد من أسعار الغذاء، كما يزيد من تكرار وشدة الأحداث المناخية المتطرفة، مما يتطلب استجابة عالمية عاجلة للتخفيف من آثاره.</a:t>
            </a:r>
            <a:endParaRPr lang="en-US" sz="3200" dirty="0"/>
          </a:p>
        </p:txBody>
      </p:sp>
      <p:sp>
        <p:nvSpPr>
          <p:cNvPr id="9" name="Arrow: U-Turn 8">
            <a:hlinkClick r:id="rId2" action="ppaction://hlinksldjump"/>
            <a:extLst>
              <a:ext uri="{FF2B5EF4-FFF2-40B4-BE49-F238E27FC236}">
                <a16:creationId xmlns:a16="http://schemas.microsoft.com/office/drawing/2014/main" id="{AB00498E-CE2D-35D0-D540-B2C1028EB52E}"/>
              </a:ext>
            </a:extLst>
          </p:cNvPr>
          <p:cNvSpPr/>
          <p:nvPr/>
        </p:nvSpPr>
        <p:spPr>
          <a:xfrm rot="16200000">
            <a:off x="10290176" y="5105400"/>
            <a:ext cx="1054100" cy="1524000"/>
          </a:xfrm>
          <a:prstGeom prst="uturnArrow">
            <a:avLst>
              <a:gd name="adj1" fmla="val 6928"/>
              <a:gd name="adj2" fmla="val 24398"/>
              <a:gd name="adj3" fmla="val 59940"/>
              <a:gd name="adj4" fmla="val 44654"/>
              <a:gd name="adj5" fmla="val 100000"/>
            </a:avLst>
          </a:prstGeom>
          <a:solidFill>
            <a:srgbClr val="FF0000"/>
          </a:solidFill>
          <a:ln>
            <a:solidFill>
              <a:schemeClr val="tx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7242130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709252-D4BC-3737-FFF7-475F5DF9CA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7AFF15-090C-D7F3-AF17-CD9F48F586B3}"/>
              </a:ext>
            </a:extLst>
          </p:cNvPr>
          <p:cNvSpPr>
            <a:spLocks noGrp="1"/>
          </p:cNvSpPr>
          <p:nvPr>
            <p:ph type="title"/>
          </p:nvPr>
        </p:nvSpPr>
        <p:spPr/>
        <p:txBody>
          <a:bodyPr>
            <a:normAutofit/>
          </a:bodyPr>
          <a:lstStyle/>
          <a:p>
            <a:pPr algn="ctr"/>
            <a:r>
              <a:rPr lang="ar-MA" sz="6600" dirty="0">
                <a:solidFill>
                  <a:schemeClr val="accent5">
                    <a:lumMod val="60000"/>
                    <a:lumOff val="40000"/>
                  </a:schemeClr>
                </a:solidFill>
                <a:latin typeface="Andalus" panose="02020603050405020304" pitchFamily="18" charset="-78"/>
                <a:cs typeface="Andalus" panose="02020603050405020304" pitchFamily="18" charset="-78"/>
              </a:rPr>
              <a:t> امثلة من اللواقع</a:t>
            </a:r>
            <a:endParaRPr lang="en-US" sz="6600" dirty="0">
              <a:solidFill>
                <a:schemeClr val="accent5">
                  <a:lumMod val="60000"/>
                  <a:lumOff val="40000"/>
                </a:schemeClr>
              </a:solidFill>
              <a:latin typeface="Andalus" panose="02020603050405020304" pitchFamily="18" charset="-78"/>
              <a:cs typeface="Andalus" panose="02020603050405020304" pitchFamily="18" charset="-78"/>
            </a:endParaRPr>
          </a:p>
        </p:txBody>
      </p:sp>
      <p:sp>
        <p:nvSpPr>
          <p:cNvPr id="3" name="Content Placeholder 2">
            <a:extLst>
              <a:ext uri="{FF2B5EF4-FFF2-40B4-BE49-F238E27FC236}">
                <a16:creationId xmlns:a16="http://schemas.microsoft.com/office/drawing/2014/main" id="{0FABAC43-B1DA-5040-5618-47AA7BA2F2A7}"/>
              </a:ext>
            </a:extLst>
          </p:cNvPr>
          <p:cNvSpPr>
            <a:spLocks noGrp="1"/>
          </p:cNvSpPr>
          <p:nvPr>
            <p:ph idx="1"/>
          </p:nvPr>
        </p:nvSpPr>
        <p:spPr>
          <a:xfrm>
            <a:off x="685800" y="1691217"/>
            <a:ext cx="10131425" cy="3649133"/>
          </a:xfrm>
        </p:spPr>
        <p:txBody>
          <a:bodyPr>
            <a:normAutofit/>
          </a:bodyPr>
          <a:lstStyle/>
          <a:p>
            <a:pPr marL="0" indent="0" algn="r">
              <a:buNone/>
            </a:pPr>
            <a:r>
              <a:rPr lang="ar-MA" sz="2800" dirty="0"/>
              <a:t>تُعتبر ثقب الأوزون أحد النتائج البارزة للاحتباس الحراري، حيث يتسبب ارتفاع درجات الحرارة في تدهور طبقة الأوزون في الغلاف الجوي. يؤدي ذلك إلى زيادة مستويات الأشعة فوق البنفسجية التي تصل إلى سطح الأرض، مما يسبب أضرارًا صحية مثل زيادة حالات سرطان الجلد وأمراض العيون. كما يؤثر على النظم البيئية، حيث يمكن أن يضر بالنباتات والحيوانات البحرية، مما يهدد التنوع البيولوجي. إن استمرار تآكل طبقة الأوزون يعكس الحاجة الملحة للتصدي للاحتباس الحراري وحماية البيئة.</a:t>
            </a:r>
            <a:endParaRPr lang="en-US" sz="2800" dirty="0"/>
          </a:p>
        </p:txBody>
      </p:sp>
    </p:spTree>
    <p:extLst>
      <p:ext uri="{BB962C8B-B14F-4D97-AF65-F5344CB8AC3E}">
        <p14:creationId xmlns:p14="http://schemas.microsoft.com/office/powerpoint/2010/main" val="283740351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
        <p:nvSpPr>
          <p:cNvPr id="9" name="Arrow: U-Turn 8">
            <a:hlinkClick r:id="rId4" action="ppaction://hlinksldjump"/>
            <a:extLst>
              <a:ext uri="{FF2B5EF4-FFF2-40B4-BE49-F238E27FC236}">
                <a16:creationId xmlns:a16="http://schemas.microsoft.com/office/drawing/2014/main" id="{BE5389E7-BCA0-7B98-5C8D-25F537F6BA8A}"/>
              </a:ext>
            </a:extLst>
          </p:cNvPr>
          <p:cNvSpPr/>
          <p:nvPr/>
        </p:nvSpPr>
        <p:spPr>
          <a:xfrm rot="16200000">
            <a:off x="10290176" y="5105400"/>
            <a:ext cx="1054100" cy="1524000"/>
          </a:xfrm>
          <a:prstGeom prst="uturnArrow">
            <a:avLst>
              <a:gd name="adj1" fmla="val 6928"/>
              <a:gd name="adj2" fmla="val 24398"/>
              <a:gd name="adj3" fmla="val 59940"/>
              <a:gd name="adj4" fmla="val 44654"/>
              <a:gd name="adj5" fmla="val 100000"/>
            </a:avLst>
          </a:prstGeom>
          <a:solidFill>
            <a:srgbClr val="FF0000"/>
          </a:solidFill>
          <a:ln>
            <a:solidFill>
              <a:schemeClr val="tx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203012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0B5C3-7E24-C2E0-453F-BCB99F731453}"/>
              </a:ext>
            </a:extLst>
          </p:cNvPr>
          <p:cNvSpPr>
            <a:spLocks noGrp="1"/>
          </p:cNvSpPr>
          <p:nvPr>
            <p:ph type="ctrTitle"/>
          </p:nvPr>
        </p:nvSpPr>
        <p:spPr>
          <a:xfrm>
            <a:off x="5283201" y="2679702"/>
            <a:ext cx="4225924" cy="1066799"/>
          </a:xfrm>
          <a:solidFill>
            <a:schemeClr val="bg1">
              <a:lumMod val="95000"/>
              <a:lumOff val="5000"/>
            </a:schemeClr>
          </a:solidFill>
          <a:ln>
            <a:solidFill>
              <a:srgbClr val="FFC000"/>
            </a:solidFill>
          </a:ln>
          <a:effectLst>
            <a:glow rad="63500">
              <a:schemeClr val="accent5">
                <a:satMod val="175000"/>
                <a:alpha val="40000"/>
              </a:schemeClr>
            </a:glow>
          </a:effectLst>
        </p:spPr>
        <p:txBody>
          <a:bodyPr>
            <a:normAutofit/>
          </a:bodyPr>
          <a:lstStyle/>
          <a:p>
            <a:r>
              <a:rPr lang="ar-MA" sz="6000" dirty="0">
                <a:solidFill>
                  <a:srgbClr val="FFC000"/>
                </a:solidFill>
                <a:latin typeface="Andalus" panose="02020603050405020304" pitchFamily="18" charset="-78"/>
                <a:cs typeface="Andalus" panose="02020603050405020304" pitchFamily="18" charset="-78"/>
              </a:rPr>
              <a:t>الاحتباس الحراري</a:t>
            </a:r>
            <a:endParaRPr lang="en-US" sz="6000" dirty="0">
              <a:solidFill>
                <a:srgbClr val="FFC000"/>
              </a:solidFill>
              <a:latin typeface="Andalus" panose="02020603050405020304" pitchFamily="18" charset="-78"/>
              <a:cs typeface="Andalus" panose="02020603050405020304" pitchFamily="18" charset="-78"/>
            </a:endParaRPr>
          </a:p>
        </p:txBody>
      </p:sp>
      <p:sp>
        <p:nvSpPr>
          <p:cNvPr id="3" name="Subtitle 2">
            <a:extLst>
              <a:ext uri="{FF2B5EF4-FFF2-40B4-BE49-F238E27FC236}">
                <a16:creationId xmlns:a16="http://schemas.microsoft.com/office/drawing/2014/main" id="{DA53573A-2C33-8F2C-C003-278699D0F733}"/>
              </a:ext>
            </a:extLst>
          </p:cNvPr>
          <p:cNvSpPr>
            <a:spLocks noGrp="1"/>
          </p:cNvSpPr>
          <p:nvPr>
            <p:ph type="subTitle" idx="1"/>
          </p:nvPr>
        </p:nvSpPr>
        <p:spPr>
          <a:xfrm>
            <a:off x="6096001" y="3746499"/>
            <a:ext cx="2308225" cy="529168"/>
          </a:xfrm>
          <a:solidFill>
            <a:schemeClr val="bg1">
              <a:lumMod val="95000"/>
              <a:lumOff val="5000"/>
            </a:schemeClr>
          </a:solidFill>
          <a:ln>
            <a:solidFill>
              <a:srgbClr val="0070C0"/>
            </a:solidFill>
          </a:ln>
          <a:effectLst>
            <a:glow rad="228600">
              <a:schemeClr val="accent2">
                <a:satMod val="175000"/>
                <a:alpha val="40000"/>
              </a:schemeClr>
            </a:glow>
          </a:effectLst>
        </p:spPr>
        <p:txBody>
          <a:bodyPr/>
          <a:lstStyle/>
          <a:p>
            <a:r>
              <a:rPr lang="ar-MA" dirty="0">
                <a:solidFill>
                  <a:srgbClr val="0070C0"/>
                </a:solidFill>
              </a:rPr>
              <a:t>من انجاز محمد خليل زريبي</a:t>
            </a:r>
            <a:endParaRPr lang="en-US" dirty="0">
              <a:solidFill>
                <a:srgbClr val="0070C0"/>
              </a:solidFill>
            </a:endParaRPr>
          </a:p>
        </p:txBody>
      </p:sp>
    </p:spTree>
    <p:extLst>
      <p:ext uri="{BB962C8B-B14F-4D97-AF65-F5344CB8AC3E}">
        <p14:creationId xmlns:p14="http://schemas.microsoft.com/office/powerpoint/2010/main" val="932506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
        <p:nvSpPr>
          <p:cNvPr id="4" name="Rectangle: Top Corners Snipped 3">
            <a:extLst>
              <a:ext uri="{FF2B5EF4-FFF2-40B4-BE49-F238E27FC236}">
                <a16:creationId xmlns:a16="http://schemas.microsoft.com/office/drawing/2014/main" id="{27CCD7CA-B174-0E68-7DF6-0EFCEBE0372E}"/>
              </a:ext>
            </a:extLst>
          </p:cNvPr>
          <p:cNvSpPr/>
          <p:nvPr/>
        </p:nvSpPr>
        <p:spPr>
          <a:xfrm>
            <a:off x="0" y="5791200"/>
            <a:ext cx="12192000" cy="1066800"/>
          </a:xfrm>
          <a:prstGeom prst="snip2SameRect">
            <a:avLst>
              <a:gd name="adj1" fmla="val 50000"/>
              <a:gd name="adj2" fmla="val 0"/>
            </a:avLst>
          </a:prstGeom>
          <a:gradFill flip="none" rotWithShape="1">
            <a:gsLst>
              <a:gs pos="0">
                <a:srgbClr val="E1054B"/>
              </a:gs>
              <a:gs pos="100000">
                <a:srgbClr val="5D0CC3"/>
              </a:gs>
            </a:gsLst>
            <a:lin ang="3000000" scaled="0"/>
            <a:tileRect/>
          </a:gradFill>
          <a:ln>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MA" sz="6000" dirty="0">
                <a:solidFill>
                  <a:schemeClr val="bg1">
                    <a:lumMod val="95000"/>
                    <a:lumOff val="5000"/>
                  </a:schemeClr>
                </a:solidFill>
                <a:latin typeface="Andalus" panose="02020603050405020304" pitchFamily="18" charset="-78"/>
                <a:cs typeface="Andalus" panose="02020603050405020304" pitchFamily="18" charset="-78"/>
              </a:rPr>
              <a:t>الإحتباس الحراري</a:t>
            </a:r>
            <a:endParaRPr lang="en-US" sz="6000" dirty="0">
              <a:solidFill>
                <a:schemeClr val="bg1">
                  <a:lumMod val="95000"/>
                  <a:lumOff val="5000"/>
                </a:schemeClr>
              </a:solidFill>
              <a:latin typeface="Andalus" panose="02020603050405020304" pitchFamily="18" charset="-78"/>
              <a:cs typeface="Andalus" panose="02020603050405020304" pitchFamily="18" charset="-78"/>
            </a:endParaRPr>
          </a:p>
        </p:txBody>
      </p:sp>
      <p:sp>
        <p:nvSpPr>
          <p:cNvPr id="56" name="Rectangle: Rounded Corners 55">
            <a:extLst>
              <a:ext uri="{FF2B5EF4-FFF2-40B4-BE49-F238E27FC236}">
                <a16:creationId xmlns:a16="http://schemas.microsoft.com/office/drawing/2014/main" id="{68888AA8-2232-0038-9451-8C61227AD199}"/>
              </a:ext>
            </a:extLst>
          </p:cNvPr>
          <p:cNvSpPr/>
          <p:nvPr/>
        </p:nvSpPr>
        <p:spPr>
          <a:xfrm>
            <a:off x="5111763" y="2190727"/>
            <a:ext cx="1727200" cy="1473200"/>
          </a:xfrm>
          <a:prstGeom prst="roundRect">
            <a:avLst>
              <a:gd name="adj" fmla="val 50000"/>
            </a:avLst>
          </a:prstGeom>
          <a:gradFill>
            <a:gsLst>
              <a:gs pos="0">
                <a:srgbClr val="F31300"/>
              </a:gs>
              <a:gs pos="100000">
                <a:srgbClr val="FD7E1D"/>
              </a:gs>
            </a:gsLst>
            <a:lin ang="30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Rounded Corners 56">
            <a:extLst>
              <a:ext uri="{FF2B5EF4-FFF2-40B4-BE49-F238E27FC236}">
                <a16:creationId xmlns:a16="http://schemas.microsoft.com/office/drawing/2014/main" id="{C91A8CE5-56A8-DC13-FD77-01013905CD13}"/>
              </a:ext>
            </a:extLst>
          </p:cNvPr>
          <p:cNvSpPr/>
          <p:nvPr/>
        </p:nvSpPr>
        <p:spPr>
          <a:xfrm>
            <a:off x="5111763" y="2201381"/>
            <a:ext cx="1727200" cy="1473200"/>
          </a:xfrm>
          <a:prstGeom prst="roundRect">
            <a:avLst>
              <a:gd name="adj" fmla="val 50000"/>
            </a:avLst>
          </a:prstGeom>
          <a:gradFill>
            <a:gsLst>
              <a:gs pos="0">
                <a:srgbClr val="F31300"/>
              </a:gs>
              <a:gs pos="100000">
                <a:srgbClr val="FD7E1D"/>
              </a:gs>
            </a:gsLst>
            <a:lin ang="30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8477433F-1F7D-7CAF-BF09-4D5F63230437}"/>
              </a:ext>
            </a:extLst>
          </p:cNvPr>
          <p:cNvSpPr/>
          <p:nvPr/>
        </p:nvSpPr>
        <p:spPr>
          <a:xfrm>
            <a:off x="5111763" y="2190727"/>
            <a:ext cx="1727200" cy="1473200"/>
          </a:xfrm>
          <a:prstGeom prst="roundRect">
            <a:avLst>
              <a:gd name="adj" fmla="val 50000"/>
            </a:avLst>
          </a:prstGeom>
          <a:gradFill>
            <a:gsLst>
              <a:gs pos="0">
                <a:srgbClr val="F31300"/>
              </a:gs>
              <a:gs pos="100000">
                <a:srgbClr val="FD7E1D"/>
              </a:gs>
            </a:gsLst>
            <a:lin ang="30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F3E59833-120C-D46B-C763-912BCB982608}"/>
              </a:ext>
            </a:extLst>
          </p:cNvPr>
          <p:cNvSpPr/>
          <p:nvPr/>
        </p:nvSpPr>
        <p:spPr>
          <a:xfrm>
            <a:off x="5111763" y="2190727"/>
            <a:ext cx="1727200" cy="1473200"/>
          </a:xfrm>
          <a:prstGeom prst="roundRect">
            <a:avLst>
              <a:gd name="adj" fmla="val 50000"/>
            </a:avLst>
          </a:prstGeom>
          <a:gradFill>
            <a:gsLst>
              <a:gs pos="0">
                <a:srgbClr val="F31300"/>
              </a:gs>
              <a:gs pos="100000">
                <a:srgbClr val="FD7E1D"/>
              </a:gs>
            </a:gsLst>
            <a:lin ang="30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Teardrop 1028">
            <a:extLst>
              <a:ext uri="{FF2B5EF4-FFF2-40B4-BE49-F238E27FC236}">
                <a16:creationId xmlns:a16="http://schemas.microsoft.com/office/drawing/2014/main" id="{042A70BB-2D46-E2BC-B2FD-BB5DBE33472F}"/>
              </a:ext>
            </a:extLst>
          </p:cNvPr>
          <p:cNvSpPr/>
          <p:nvPr/>
        </p:nvSpPr>
        <p:spPr>
          <a:xfrm>
            <a:off x="5200669" y="2273300"/>
            <a:ext cx="1549387" cy="1473200"/>
          </a:xfrm>
          <a:prstGeom prst="teardrop">
            <a:avLst>
              <a:gd name="adj" fmla="val 91837"/>
            </a:avLst>
          </a:prstGeom>
          <a:gradFill>
            <a:gsLst>
              <a:gs pos="100000">
                <a:srgbClr val="FF9003"/>
              </a:gs>
              <a:gs pos="0">
                <a:srgbClr val="F9F309"/>
              </a:gs>
            </a:gsLst>
            <a:lin ang="12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Teardrop 1030">
            <a:extLst>
              <a:ext uri="{FF2B5EF4-FFF2-40B4-BE49-F238E27FC236}">
                <a16:creationId xmlns:a16="http://schemas.microsoft.com/office/drawing/2014/main" id="{DAD26F88-1999-A78A-2B96-6A591E92458C}"/>
              </a:ext>
            </a:extLst>
          </p:cNvPr>
          <p:cNvSpPr/>
          <p:nvPr/>
        </p:nvSpPr>
        <p:spPr>
          <a:xfrm>
            <a:off x="5147141" y="2426539"/>
            <a:ext cx="1549387" cy="1473200"/>
          </a:xfrm>
          <a:prstGeom prst="teardrop">
            <a:avLst>
              <a:gd name="adj" fmla="val 91837"/>
            </a:avLst>
          </a:prstGeom>
          <a:gradFill>
            <a:gsLst>
              <a:gs pos="100000">
                <a:srgbClr val="FF9003"/>
              </a:gs>
              <a:gs pos="0">
                <a:srgbClr val="F9F309"/>
              </a:gs>
            </a:gsLst>
            <a:lin ang="12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2" name="Teardrop 1031">
            <a:extLst>
              <a:ext uri="{FF2B5EF4-FFF2-40B4-BE49-F238E27FC236}">
                <a16:creationId xmlns:a16="http://schemas.microsoft.com/office/drawing/2014/main" id="{5DED6685-6ABC-9310-2285-25DC74E33E7C}"/>
              </a:ext>
            </a:extLst>
          </p:cNvPr>
          <p:cNvSpPr/>
          <p:nvPr/>
        </p:nvSpPr>
        <p:spPr>
          <a:xfrm>
            <a:off x="5009231" y="2251576"/>
            <a:ext cx="1549387" cy="1473200"/>
          </a:xfrm>
          <a:prstGeom prst="teardrop">
            <a:avLst>
              <a:gd name="adj" fmla="val 91837"/>
            </a:avLst>
          </a:prstGeom>
          <a:gradFill>
            <a:gsLst>
              <a:gs pos="100000">
                <a:srgbClr val="FF9003"/>
              </a:gs>
              <a:gs pos="0">
                <a:srgbClr val="F9F309"/>
              </a:gs>
            </a:gsLst>
            <a:lin ang="12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Teardrop 1032">
            <a:extLst>
              <a:ext uri="{FF2B5EF4-FFF2-40B4-BE49-F238E27FC236}">
                <a16:creationId xmlns:a16="http://schemas.microsoft.com/office/drawing/2014/main" id="{5516D2AD-821B-E98E-F9B5-7428561DE0C9}"/>
              </a:ext>
            </a:extLst>
          </p:cNvPr>
          <p:cNvSpPr/>
          <p:nvPr/>
        </p:nvSpPr>
        <p:spPr>
          <a:xfrm>
            <a:off x="5111763" y="2262439"/>
            <a:ext cx="1549387" cy="1473200"/>
          </a:xfrm>
          <a:prstGeom prst="teardrop">
            <a:avLst>
              <a:gd name="adj" fmla="val 91837"/>
            </a:avLst>
          </a:prstGeom>
          <a:gradFill>
            <a:gsLst>
              <a:gs pos="100000">
                <a:srgbClr val="FF9003"/>
              </a:gs>
              <a:gs pos="0">
                <a:srgbClr val="F9F309"/>
              </a:gs>
            </a:gsLst>
            <a:lin ang="12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B31AD644-CF40-F209-7F34-C32CD736C7D3}"/>
              </a:ext>
            </a:extLst>
          </p:cNvPr>
          <p:cNvSpPr/>
          <p:nvPr/>
        </p:nvSpPr>
        <p:spPr>
          <a:xfrm rot="2756511">
            <a:off x="4973251" y="1929355"/>
            <a:ext cx="2004227" cy="1993900"/>
          </a:xfrm>
          <a:prstGeom prst="roundRect">
            <a:avLst>
              <a:gd name="adj" fmla="val 14756"/>
            </a:avLst>
          </a:prstGeom>
          <a:gradFill>
            <a:gsLst>
              <a:gs pos="0">
                <a:srgbClr val="04B7FB"/>
              </a:gs>
              <a:gs pos="100000">
                <a:srgbClr val="02E4CC"/>
              </a:gs>
            </a:gsLst>
            <a:lin ang="1200000" scaled="0"/>
          </a:gra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TextBox 1033">
            <a:extLst>
              <a:ext uri="{FF2B5EF4-FFF2-40B4-BE49-F238E27FC236}">
                <a16:creationId xmlns:a16="http://schemas.microsoft.com/office/drawing/2014/main" id="{C1C7CE73-D244-BFEA-EB25-6B5D275BCB96}"/>
              </a:ext>
            </a:extLst>
          </p:cNvPr>
          <p:cNvSpPr txBox="1"/>
          <p:nvPr/>
        </p:nvSpPr>
        <p:spPr>
          <a:xfrm>
            <a:off x="4711962" y="2334506"/>
            <a:ext cx="2526800" cy="1107996"/>
          </a:xfrm>
          <a:prstGeom prst="rect">
            <a:avLst/>
          </a:prstGeom>
          <a:noFill/>
        </p:spPr>
        <p:txBody>
          <a:bodyPr wrap="square" rtlCol="0">
            <a:spAutoFit/>
          </a:bodyPr>
          <a:lstStyle/>
          <a:p>
            <a:pPr algn="ctr"/>
            <a:r>
              <a:rPr lang="ar-MA" sz="6600" dirty="0">
                <a:solidFill>
                  <a:schemeClr val="bg1">
                    <a:lumMod val="95000"/>
                    <a:lumOff val="5000"/>
                  </a:schemeClr>
                </a:solidFill>
                <a:latin typeface="Andalus" panose="02020603050405020304" pitchFamily="18" charset="-78"/>
                <a:cs typeface="Andalus" panose="02020603050405020304" pitchFamily="18" charset="-78"/>
              </a:rPr>
              <a:t>العرض</a:t>
            </a:r>
            <a:endParaRPr lang="en-US" sz="6600" dirty="0">
              <a:solidFill>
                <a:schemeClr val="bg1">
                  <a:lumMod val="95000"/>
                  <a:lumOff val="5000"/>
                </a:schemeClr>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8817654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a:extLst>
            <a:ext uri="{FF2B5EF4-FFF2-40B4-BE49-F238E27FC236}">
              <a16:creationId xmlns:a16="http://schemas.microsoft.com/office/drawing/2014/main" id="{EFC15F5A-C623-71A1-5BF6-437E19CD74E8}"/>
            </a:ext>
          </a:extLst>
        </p:cNvPr>
        <p:cNvGrpSpPr/>
        <p:nvPr/>
      </p:nvGrpSpPr>
      <p:grpSpPr>
        <a:xfrm>
          <a:off x="0" y="0"/>
          <a:ext cx="0" cy="0"/>
          <a:chOff x="0" y="0"/>
          <a:chExt cx="0" cy="0"/>
        </a:xfrm>
      </p:grpSpPr>
      <p:sp>
        <p:nvSpPr>
          <p:cNvPr id="4" name="Rectangle: Top Corners Snipped 3">
            <a:extLst>
              <a:ext uri="{FF2B5EF4-FFF2-40B4-BE49-F238E27FC236}">
                <a16:creationId xmlns:a16="http://schemas.microsoft.com/office/drawing/2014/main" id="{0C1E2D81-517F-CF6C-C43A-C8ED9658CD8B}"/>
              </a:ext>
            </a:extLst>
          </p:cNvPr>
          <p:cNvSpPr/>
          <p:nvPr/>
        </p:nvSpPr>
        <p:spPr>
          <a:xfrm>
            <a:off x="0" y="5791200"/>
            <a:ext cx="12192000" cy="1066800"/>
          </a:xfrm>
          <a:prstGeom prst="snip2SameRect">
            <a:avLst>
              <a:gd name="adj1" fmla="val 50000"/>
              <a:gd name="adj2" fmla="val 0"/>
            </a:avLst>
          </a:prstGeom>
          <a:gradFill flip="none" rotWithShape="1">
            <a:gsLst>
              <a:gs pos="0">
                <a:srgbClr val="E1054B"/>
              </a:gs>
              <a:gs pos="100000">
                <a:srgbClr val="5D0CC3"/>
              </a:gs>
            </a:gsLst>
            <a:lin ang="3000000" scaled="0"/>
            <a:tileRect/>
          </a:gradFill>
          <a:ln>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MA" sz="6000" dirty="0">
                <a:solidFill>
                  <a:schemeClr val="bg1">
                    <a:lumMod val="95000"/>
                    <a:lumOff val="5000"/>
                  </a:schemeClr>
                </a:solidFill>
                <a:latin typeface="Andalus" panose="02020603050405020304" pitchFamily="18" charset="-78"/>
                <a:cs typeface="Andalus" panose="02020603050405020304" pitchFamily="18" charset="-78"/>
              </a:rPr>
              <a:t>الإحتباس الحراري</a:t>
            </a:r>
            <a:endParaRPr lang="en-US" sz="6000" dirty="0">
              <a:solidFill>
                <a:schemeClr val="bg1">
                  <a:lumMod val="95000"/>
                  <a:lumOff val="5000"/>
                </a:schemeClr>
              </a:solidFill>
              <a:latin typeface="Andalus" panose="02020603050405020304" pitchFamily="18" charset="-78"/>
              <a:cs typeface="Andalus" panose="02020603050405020304" pitchFamily="18" charset="-78"/>
            </a:endParaRPr>
          </a:p>
        </p:txBody>
      </p:sp>
      <p:sp>
        <p:nvSpPr>
          <p:cNvPr id="56" name="Rectangle: Rounded Corners 55">
            <a:extLst>
              <a:ext uri="{FF2B5EF4-FFF2-40B4-BE49-F238E27FC236}">
                <a16:creationId xmlns:a16="http://schemas.microsoft.com/office/drawing/2014/main" id="{E327EF06-C0FF-95B4-FC38-3111343CE0A7}"/>
              </a:ext>
            </a:extLst>
          </p:cNvPr>
          <p:cNvSpPr/>
          <p:nvPr/>
        </p:nvSpPr>
        <p:spPr>
          <a:xfrm rot="2606323">
            <a:off x="3065105" y="1146832"/>
            <a:ext cx="3788147" cy="1473200"/>
          </a:xfrm>
          <a:prstGeom prst="roundRect">
            <a:avLst>
              <a:gd name="adj" fmla="val 50000"/>
            </a:avLst>
          </a:prstGeom>
          <a:gradFill>
            <a:gsLst>
              <a:gs pos="0">
                <a:srgbClr val="F31300"/>
              </a:gs>
              <a:gs pos="100000">
                <a:srgbClr val="FD7E1D"/>
              </a:gs>
            </a:gsLst>
            <a:lin ang="30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Rounded Corners 56">
            <a:extLst>
              <a:ext uri="{FF2B5EF4-FFF2-40B4-BE49-F238E27FC236}">
                <a16:creationId xmlns:a16="http://schemas.microsoft.com/office/drawing/2014/main" id="{7DE85930-605F-73CF-A792-AA500C4DDB4F}"/>
              </a:ext>
            </a:extLst>
          </p:cNvPr>
          <p:cNvSpPr/>
          <p:nvPr/>
        </p:nvSpPr>
        <p:spPr>
          <a:xfrm rot="2701396">
            <a:off x="5596025" y="3295899"/>
            <a:ext cx="3221157" cy="1473200"/>
          </a:xfrm>
          <a:prstGeom prst="roundRect">
            <a:avLst>
              <a:gd name="adj" fmla="val 50000"/>
            </a:avLst>
          </a:prstGeom>
          <a:gradFill>
            <a:gsLst>
              <a:gs pos="0">
                <a:srgbClr val="F31300"/>
              </a:gs>
              <a:gs pos="100000">
                <a:srgbClr val="FD7E1D"/>
              </a:gs>
            </a:gsLst>
            <a:lin ang="30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D0692E9A-CA7C-B136-81B4-F8096445580F}"/>
              </a:ext>
            </a:extLst>
          </p:cNvPr>
          <p:cNvSpPr/>
          <p:nvPr/>
        </p:nvSpPr>
        <p:spPr>
          <a:xfrm rot="8161165">
            <a:off x="5235794" y="1017553"/>
            <a:ext cx="3842731" cy="1473200"/>
          </a:xfrm>
          <a:prstGeom prst="roundRect">
            <a:avLst>
              <a:gd name="adj" fmla="val 50000"/>
            </a:avLst>
          </a:prstGeom>
          <a:gradFill>
            <a:gsLst>
              <a:gs pos="0">
                <a:srgbClr val="F31300"/>
              </a:gs>
              <a:gs pos="100000">
                <a:srgbClr val="FD7E1D"/>
              </a:gs>
            </a:gsLst>
            <a:lin ang="30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8AB2E3D4-AF5F-8A6A-D2AB-58E896F2760F}"/>
              </a:ext>
            </a:extLst>
          </p:cNvPr>
          <p:cNvSpPr/>
          <p:nvPr/>
        </p:nvSpPr>
        <p:spPr>
          <a:xfrm rot="18966373">
            <a:off x="2957043" y="3242430"/>
            <a:ext cx="3808241" cy="1473200"/>
          </a:xfrm>
          <a:prstGeom prst="roundRect">
            <a:avLst>
              <a:gd name="adj" fmla="val 50000"/>
            </a:avLst>
          </a:prstGeom>
          <a:gradFill>
            <a:gsLst>
              <a:gs pos="0">
                <a:srgbClr val="F31300"/>
              </a:gs>
              <a:gs pos="100000">
                <a:srgbClr val="FD7E1D"/>
              </a:gs>
            </a:gsLst>
            <a:lin ang="30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Teardrop 1028">
            <a:extLst>
              <a:ext uri="{FF2B5EF4-FFF2-40B4-BE49-F238E27FC236}">
                <a16:creationId xmlns:a16="http://schemas.microsoft.com/office/drawing/2014/main" id="{529DDCBC-6CAE-36B7-43A3-BD2DFBAB1233}"/>
              </a:ext>
            </a:extLst>
          </p:cNvPr>
          <p:cNvSpPr/>
          <p:nvPr/>
        </p:nvSpPr>
        <p:spPr>
          <a:xfrm rot="4672902">
            <a:off x="5158910" y="1952826"/>
            <a:ext cx="1567309" cy="1473200"/>
          </a:xfrm>
          <a:prstGeom prst="teardrop">
            <a:avLst>
              <a:gd name="adj" fmla="val 91837"/>
            </a:avLst>
          </a:prstGeom>
          <a:gradFill>
            <a:gsLst>
              <a:gs pos="100000">
                <a:srgbClr val="FF9003"/>
              </a:gs>
              <a:gs pos="0">
                <a:srgbClr val="F9F309"/>
              </a:gs>
            </a:gsLst>
            <a:lin ang="12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Teardrop 1030">
            <a:extLst>
              <a:ext uri="{FF2B5EF4-FFF2-40B4-BE49-F238E27FC236}">
                <a16:creationId xmlns:a16="http://schemas.microsoft.com/office/drawing/2014/main" id="{F9883D0B-4301-6A08-F583-583C09C37766}"/>
              </a:ext>
            </a:extLst>
          </p:cNvPr>
          <p:cNvSpPr/>
          <p:nvPr/>
        </p:nvSpPr>
        <p:spPr>
          <a:xfrm>
            <a:off x="5130175" y="2381280"/>
            <a:ext cx="1567309" cy="1473200"/>
          </a:xfrm>
          <a:prstGeom prst="teardrop">
            <a:avLst>
              <a:gd name="adj" fmla="val 91837"/>
            </a:avLst>
          </a:prstGeom>
          <a:gradFill>
            <a:gsLst>
              <a:gs pos="100000">
                <a:srgbClr val="FF9003"/>
              </a:gs>
              <a:gs pos="0">
                <a:srgbClr val="F9F309"/>
              </a:gs>
            </a:gsLst>
            <a:lin ang="12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2" name="Teardrop 1031">
            <a:extLst>
              <a:ext uri="{FF2B5EF4-FFF2-40B4-BE49-F238E27FC236}">
                <a16:creationId xmlns:a16="http://schemas.microsoft.com/office/drawing/2014/main" id="{1F0B3DBF-6C5C-1098-0499-D2CAAE7A6397}"/>
              </a:ext>
            </a:extLst>
          </p:cNvPr>
          <p:cNvSpPr/>
          <p:nvPr/>
        </p:nvSpPr>
        <p:spPr>
          <a:xfrm rot="15734000">
            <a:off x="5248315" y="2355989"/>
            <a:ext cx="1567309" cy="1473200"/>
          </a:xfrm>
          <a:prstGeom prst="teardrop">
            <a:avLst>
              <a:gd name="adj" fmla="val 91837"/>
            </a:avLst>
          </a:prstGeom>
          <a:gradFill>
            <a:gsLst>
              <a:gs pos="100000">
                <a:srgbClr val="FF9003"/>
              </a:gs>
              <a:gs pos="0">
                <a:srgbClr val="F9F309"/>
              </a:gs>
            </a:gsLst>
            <a:lin ang="12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Teardrop 1032">
            <a:extLst>
              <a:ext uri="{FF2B5EF4-FFF2-40B4-BE49-F238E27FC236}">
                <a16:creationId xmlns:a16="http://schemas.microsoft.com/office/drawing/2014/main" id="{50F963A3-77D9-A209-33A5-D9B84A0E1612}"/>
              </a:ext>
            </a:extLst>
          </p:cNvPr>
          <p:cNvSpPr/>
          <p:nvPr/>
        </p:nvSpPr>
        <p:spPr>
          <a:xfrm rot="10800000">
            <a:off x="5200459" y="2212153"/>
            <a:ext cx="1549387" cy="1473200"/>
          </a:xfrm>
          <a:prstGeom prst="teardrop">
            <a:avLst>
              <a:gd name="adj" fmla="val 91837"/>
            </a:avLst>
          </a:prstGeom>
          <a:gradFill>
            <a:gsLst>
              <a:gs pos="100000">
                <a:srgbClr val="FF9003"/>
              </a:gs>
              <a:gs pos="0">
                <a:srgbClr val="F9F309"/>
              </a:gs>
            </a:gsLst>
            <a:lin ang="12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23B9CBF0-8DBB-847A-F497-D2A2B3512C97}"/>
              </a:ext>
            </a:extLst>
          </p:cNvPr>
          <p:cNvSpPr/>
          <p:nvPr/>
        </p:nvSpPr>
        <p:spPr>
          <a:xfrm rot="18830260">
            <a:off x="4973038" y="1951803"/>
            <a:ext cx="2004227" cy="1993900"/>
          </a:xfrm>
          <a:prstGeom prst="roundRect">
            <a:avLst>
              <a:gd name="adj" fmla="val 14756"/>
            </a:avLst>
          </a:prstGeom>
          <a:gradFill>
            <a:gsLst>
              <a:gs pos="0">
                <a:srgbClr val="04B7FB"/>
              </a:gs>
              <a:gs pos="100000">
                <a:srgbClr val="02E4CC"/>
              </a:gs>
            </a:gsLst>
            <a:lin ang="1200000" scaled="0"/>
          </a:gra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4" name="TextBox 1033">
            <a:extLst>
              <a:ext uri="{FF2B5EF4-FFF2-40B4-BE49-F238E27FC236}">
                <a16:creationId xmlns:a16="http://schemas.microsoft.com/office/drawing/2014/main" id="{D6D4F0C0-C0BC-7C19-E627-1BCDF2C185A2}"/>
              </a:ext>
            </a:extLst>
          </p:cNvPr>
          <p:cNvSpPr txBox="1"/>
          <p:nvPr/>
        </p:nvSpPr>
        <p:spPr>
          <a:xfrm>
            <a:off x="4751069" y="2385352"/>
            <a:ext cx="2526800" cy="1107996"/>
          </a:xfrm>
          <a:prstGeom prst="rect">
            <a:avLst/>
          </a:prstGeom>
          <a:noFill/>
        </p:spPr>
        <p:txBody>
          <a:bodyPr wrap="square" rtlCol="0">
            <a:spAutoFit/>
          </a:bodyPr>
          <a:lstStyle/>
          <a:p>
            <a:pPr algn="ctr"/>
            <a:r>
              <a:rPr lang="ar-MA" sz="6600" dirty="0">
                <a:solidFill>
                  <a:schemeClr val="bg1">
                    <a:lumMod val="95000"/>
                    <a:lumOff val="5000"/>
                  </a:schemeClr>
                </a:solidFill>
                <a:latin typeface="Andalus" panose="02020603050405020304" pitchFamily="18" charset="-78"/>
                <a:cs typeface="Andalus" panose="02020603050405020304" pitchFamily="18" charset="-78"/>
              </a:rPr>
              <a:t>العرض</a:t>
            </a:r>
            <a:endParaRPr lang="en-US" sz="6600" dirty="0">
              <a:solidFill>
                <a:schemeClr val="bg1">
                  <a:lumMod val="95000"/>
                  <a:lumOff val="5000"/>
                </a:schemeClr>
              </a:solidFill>
              <a:latin typeface="Andalus" panose="02020603050405020304" pitchFamily="18" charset="-78"/>
              <a:cs typeface="Andalus" panose="02020603050405020304" pitchFamily="18" charset="-78"/>
            </a:endParaRPr>
          </a:p>
        </p:txBody>
      </p:sp>
      <p:sp>
        <p:nvSpPr>
          <p:cNvPr id="2" name="TextBox 1">
            <a:hlinkClick r:id="rId4" action="ppaction://hlinksldjump"/>
            <a:extLst>
              <a:ext uri="{FF2B5EF4-FFF2-40B4-BE49-F238E27FC236}">
                <a16:creationId xmlns:a16="http://schemas.microsoft.com/office/drawing/2014/main" id="{94EC5FC0-D8F4-7B88-8C89-EA264C9B5A6E}"/>
              </a:ext>
            </a:extLst>
          </p:cNvPr>
          <p:cNvSpPr txBox="1"/>
          <p:nvPr/>
        </p:nvSpPr>
        <p:spPr>
          <a:xfrm>
            <a:off x="3718512" y="645677"/>
            <a:ext cx="1104900" cy="369332"/>
          </a:xfrm>
          <a:prstGeom prst="rect">
            <a:avLst/>
          </a:prstGeom>
          <a:noFill/>
        </p:spPr>
        <p:txBody>
          <a:bodyPr wrap="square" rtlCol="0">
            <a:spAutoFit/>
          </a:bodyPr>
          <a:lstStyle/>
          <a:p>
            <a:r>
              <a:rPr lang="ar-MA" dirty="0">
                <a:solidFill>
                  <a:schemeClr val="bg1">
                    <a:lumMod val="95000"/>
                    <a:lumOff val="5000"/>
                  </a:schemeClr>
                </a:solidFill>
                <a:hlinkClick r:id="rId4" action="ppaction://hlinksldjump">
                  <a:extLst>
                    <a:ext uri="{A12FA001-AC4F-418D-AE19-62706E023703}">
                      <ahyp:hlinkClr xmlns:ahyp="http://schemas.microsoft.com/office/drawing/2018/hyperlinkcolor" val="tx"/>
                    </a:ext>
                  </a:extLst>
                </a:hlinkClick>
              </a:rPr>
              <a:t>التعريف</a:t>
            </a:r>
            <a:endParaRPr lang="en-US" dirty="0">
              <a:solidFill>
                <a:schemeClr val="bg1">
                  <a:lumMod val="95000"/>
                  <a:lumOff val="5000"/>
                </a:schemeClr>
              </a:solidFill>
            </a:endParaRPr>
          </a:p>
        </p:txBody>
      </p:sp>
      <p:sp>
        <p:nvSpPr>
          <p:cNvPr id="3" name="TextBox 2">
            <a:extLst>
              <a:ext uri="{FF2B5EF4-FFF2-40B4-BE49-F238E27FC236}">
                <a16:creationId xmlns:a16="http://schemas.microsoft.com/office/drawing/2014/main" id="{114BD9CC-A46F-E2F8-C54D-5B58DA2B23B7}"/>
              </a:ext>
            </a:extLst>
          </p:cNvPr>
          <p:cNvSpPr txBox="1"/>
          <p:nvPr/>
        </p:nvSpPr>
        <p:spPr>
          <a:xfrm>
            <a:off x="7761159" y="4519797"/>
            <a:ext cx="1104900" cy="646331"/>
          </a:xfrm>
          <a:prstGeom prst="rect">
            <a:avLst/>
          </a:prstGeom>
          <a:noFill/>
        </p:spPr>
        <p:txBody>
          <a:bodyPr wrap="square" rtlCol="0">
            <a:spAutoFit/>
          </a:bodyPr>
          <a:lstStyle/>
          <a:p>
            <a:r>
              <a:rPr lang="ar-MA" dirty="0">
                <a:solidFill>
                  <a:schemeClr val="bg1">
                    <a:lumMod val="95000"/>
                    <a:lumOff val="5000"/>
                  </a:schemeClr>
                </a:solidFill>
                <a:hlinkClick r:id="rId5" action="ppaction://hlinksldjump">
                  <a:extLst>
                    <a:ext uri="{A12FA001-AC4F-418D-AE19-62706E023703}">
                      <ahyp:hlinkClr xmlns:ahyp="http://schemas.microsoft.com/office/drawing/2018/hyperlinkcolor" val="tx"/>
                    </a:ext>
                  </a:extLst>
                </a:hlinkClick>
              </a:rPr>
              <a:t>امثلة في الواقع</a:t>
            </a:r>
            <a:endParaRPr lang="en-US" dirty="0">
              <a:solidFill>
                <a:schemeClr val="bg1">
                  <a:lumMod val="95000"/>
                  <a:lumOff val="5000"/>
                </a:schemeClr>
              </a:solidFill>
            </a:endParaRPr>
          </a:p>
        </p:txBody>
      </p:sp>
      <p:sp>
        <p:nvSpPr>
          <p:cNvPr id="5" name="TextBox 4">
            <a:hlinkClick r:id="rId6" action="ppaction://hlinksldjump"/>
            <a:extLst>
              <a:ext uri="{FF2B5EF4-FFF2-40B4-BE49-F238E27FC236}">
                <a16:creationId xmlns:a16="http://schemas.microsoft.com/office/drawing/2014/main" id="{6DAB3CF9-F1E3-FB4C-F907-A8A46F7F1F73}"/>
              </a:ext>
            </a:extLst>
          </p:cNvPr>
          <p:cNvSpPr txBox="1"/>
          <p:nvPr/>
        </p:nvSpPr>
        <p:spPr>
          <a:xfrm>
            <a:off x="3639647" y="4591329"/>
            <a:ext cx="1104900" cy="369332"/>
          </a:xfrm>
          <a:prstGeom prst="rect">
            <a:avLst/>
          </a:prstGeom>
          <a:noFill/>
        </p:spPr>
        <p:txBody>
          <a:bodyPr wrap="square" rtlCol="0">
            <a:spAutoFit/>
          </a:bodyPr>
          <a:lstStyle/>
          <a:p>
            <a:r>
              <a:rPr lang="ar-MA" dirty="0">
                <a:solidFill>
                  <a:schemeClr val="bg1">
                    <a:lumMod val="95000"/>
                    <a:lumOff val="5000"/>
                  </a:schemeClr>
                </a:solidFill>
                <a:hlinkClick r:id="rId6" action="ppaction://hlinksldjump">
                  <a:extLst>
                    <a:ext uri="{A12FA001-AC4F-418D-AE19-62706E023703}">
                      <ahyp:hlinkClr xmlns:ahyp="http://schemas.microsoft.com/office/drawing/2018/hyperlinkcolor" val="tx"/>
                    </a:ext>
                  </a:extLst>
                </a:hlinkClick>
              </a:rPr>
              <a:t>نتائجه</a:t>
            </a:r>
            <a:endParaRPr lang="en-US" dirty="0">
              <a:solidFill>
                <a:schemeClr val="bg1">
                  <a:lumMod val="95000"/>
                  <a:lumOff val="5000"/>
                </a:schemeClr>
              </a:solidFill>
            </a:endParaRPr>
          </a:p>
        </p:txBody>
      </p:sp>
      <p:sp>
        <p:nvSpPr>
          <p:cNvPr id="6" name="TextBox 5">
            <a:extLst>
              <a:ext uri="{FF2B5EF4-FFF2-40B4-BE49-F238E27FC236}">
                <a16:creationId xmlns:a16="http://schemas.microsoft.com/office/drawing/2014/main" id="{B071E193-9DE8-4459-3880-03A7EE691E85}"/>
              </a:ext>
            </a:extLst>
          </p:cNvPr>
          <p:cNvSpPr txBox="1"/>
          <p:nvPr/>
        </p:nvSpPr>
        <p:spPr>
          <a:xfrm>
            <a:off x="7761159" y="455499"/>
            <a:ext cx="1104900" cy="369332"/>
          </a:xfrm>
          <a:prstGeom prst="rect">
            <a:avLst/>
          </a:prstGeom>
          <a:noFill/>
        </p:spPr>
        <p:txBody>
          <a:bodyPr wrap="square" rtlCol="0">
            <a:spAutoFit/>
          </a:bodyPr>
          <a:lstStyle/>
          <a:p>
            <a:r>
              <a:rPr lang="ar-MA" dirty="0">
                <a:solidFill>
                  <a:schemeClr val="bg1">
                    <a:lumMod val="95000"/>
                    <a:lumOff val="5000"/>
                  </a:schemeClr>
                </a:solidFill>
                <a:hlinkClick r:id="rId7" action="ppaction://hlinksldjump">
                  <a:extLst>
                    <a:ext uri="{A12FA001-AC4F-418D-AE19-62706E023703}">
                      <ahyp:hlinkClr xmlns:ahyp="http://schemas.microsoft.com/office/drawing/2018/hyperlinkcolor" val="tx"/>
                    </a:ext>
                  </a:extLst>
                </a:hlinkClick>
              </a:rPr>
              <a:t>اسبابه</a:t>
            </a:r>
            <a:endParaRPr lang="en-US" dirty="0">
              <a:solidFill>
                <a:schemeClr val="bg1">
                  <a:lumMod val="95000"/>
                  <a:lumOff val="5000"/>
                </a:schemeClr>
              </a:solidFill>
            </a:endParaRPr>
          </a:p>
        </p:txBody>
      </p:sp>
    </p:spTree>
    <p:extLst>
      <p:ext uri="{BB962C8B-B14F-4D97-AF65-F5344CB8AC3E}">
        <p14:creationId xmlns:p14="http://schemas.microsoft.com/office/powerpoint/2010/main" val="530754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08333E-7 3.7037E-7 L -0.15612 -0.24583 " pathEditMode="relative" rAng="0" ptsTypes="AA">
                                      <p:cBhvr>
                                        <p:cTn id="6" dur="2000" fill="hold"/>
                                        <p:tgtEl>
                                          <p:spTgt spid="1029"/>
                                        </p:tgtEl>
                                        <p:attrNameLst>
                                          <p:attrName>ppt_x</p:attrName>
                                          <p:attrName>ppt_y</p:attrName>
                                        </p:attrNameLst>
                                      </p:cBhvr>
                                      <p:rCtr x="-7813" y="-12292"/>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3.95833E-6 3.7037E-7 L -0.16836 0.26389 " pathEditMode="relative" rAng="0" ptsTypes="AA">
                                      <p:cBhvr>
                                        <p:cTn id="10" dur="2000" fill="hold"/>
                                        <p:tgtEl>
                                          <p:spTgt spid="1031"/>
                                        </p:tgtEl>
                                        <p:attrNameLst>
                                          <p:attrName>ppt_x</p:attrName>
                                          <p:attrName>ppt_y</p:attrName>
                                        </p:attrNameLst>
                                      </p:cBhvr>
                                      <p:rCtr x="-8424" y="13194"/>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4.16667E-6 -1.11111E-6 L 0.17618 -0.32176 " pathEditMode="relative" rAng="0" ptsTypes="AA">
                                      <p:cBhvr>
                                        <p:cTn id="14" dur="2000" fill="hold"/>
                                        <p:tgtEl>
                                          <p:spTgt spid="1033"/>
                                        </p:tgtEl>
                                        <p:attrNameLst>
                                          <p:attrName>ppt_x</p:attrName>
                                          <p:attrName>ppt_y</p:attrName>
                                        </p:attrNameLst>
                                      </p:cBhvr>
                                      <p:rCtr x="8802" y="-16088"/>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1.45833E-6 4.07407E-6 L 0.16159 0.24745 " pathEditMode="relative" rAng="0" ptsTypes="AA">
                                      <p:cBhvr>
                                        <p:cTn id="18" dur="2000" fill="hold"/>
                                        <p:tgtEl>
                                          <p:spTgt spid="1032"/>
                                        </p:tgtEl>
                                        <p:attrNameLst>
                                          <p:attrName>ppt_x</p:attrName>
                                          <p:attrName>ppt_y</p:attrName>
                                        </p:attrNameLst>
                                      </p:cBhvr>
                                      <p:rCtr x="8073" y="12361"/>
                                    </p:animMotion>
                                  </p:childTnLst>
                                </p:cTn>
                              </p:par>
                            </p:childTnLst>
                          </p:cTn>
                        </p:par>
                      </p:childTnLst>
                    </p:cTn>
                  </p:par>
                  <p:par>
                    <p:cTn id="19" fill="hold">
                      <p:stCondLst>
                        <p:cond delay="indefinite"/>
                      </p:stCondLst>
                      <p:childTnLst>
                        <p:par>
                          <p:cTn id="20" fill="hold">
                            <p:stCondLst>
                              <p:cond delay="0"/>
                            </p:stCondLst>
                            <p:childTnLst>
                              <p:par>
                                <p:cTn id="21" presetID="2" presetClass="entr" presetSubtype="6"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1+#ppt_w/2"/>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9"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0-#ppt_w/2"/>
                                          </p:val>
                                        </p:tav>
                                        <p:tav tm="100000">
                                          <p:val>
                                            <p:strVal val="#ppt_x"/>
                                          </p:val>
                                        </p:tav>
                                      </p:tavLst>
                                    </p:anim>
                                    <p:anim calcmode="lin" valueType="num">
                                      <p:cBhvr additive="base">
                                        <p:cTn id="30"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3"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1+#ppt_w/2"/>
                                          </p:val>
                                        </p:tav>
                                        <p:tav tm="100000">
                                          <p:val>
                                            <p:strVal val="#ppt_x"/>
                                          </p:val>
                                        </p:tav>
                                      </p:tavLst>
                                    </p:anim>
                                    <p:anim calcmode="lin" valueType="num">
                                      <p:cBhvr additive="base">
                                        <p:cTn id="36"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12"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0-#ppt_w/2"/>
                                          </p:val>
                                        </p:tav>
                                        <p:tav tm="100000">
                                          <p:val>
                                            <p:strVal val="#ppt_x"/>
                                          </p:val>
                                        </p:tav>
                                      </p:tavLst>
                                    </p:anim>
                                    <p:anim calcmode="lin" valueType="num">
                                      <p:cBhvr additive="base">
                                        <p:cTn id="4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animBg="1"/>
      <p:bldP spid="1031" grpId="0" animBg="1"/>
      <p:bldP spid="1032" grpId="0" animBg="1"/>
      <p:bldP spid="1033" grpId="0" animBg="1"/>
      <p:bldP spid="2" grpId="0"/>
      <p:bldP spid="3" grpId="0"/>
      <p:bldP spid="5" grpId="0"/>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_rels/theme3.xml.rels><?xml version="1.0" encoding="UTF-8" standalone="yes"?>
<Relationships xmlns="http://schemas.openxmlformats.org/package/2006/relationships"><Relationship Id="rId1" Type="http://schemas.openxmlformats.org/officeDocument/2006/relationships/image" Target="../media/image5.jpeg"/></Relationships>
</file>

<file path=ppt/theme/_rels/theme4.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1_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3.xml><?xml version="1.0" encoding="utf-8"?>
<a:theme xmlns:a="http://schemas.openxmlformats.org/drawingml/2006/main" name="2_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4.xml><?xml version="1.0" encoding="utf-8"?>
<a:theme xmlns:a="http://schemas.openxmlformats.org/drawingml/2006/main" name="3_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9B27AE3-349E-49E8-A515-CA769A7EA0F3}">
  <we:reference id="wa200005566" version="3.0.0.3" store="en-US" storeType="OMEX"/>
  <we:alternateReferences>
    <we:reference id="wa200005566" version="3.0.0.3"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Celestial</Template>
  <TotalTime>1411</TotalTime>
  <Words>394</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9</vt:i4>
      </vt:variant>
    </vt:vector>
  </HeadingPairs>
  <TitlesOfParts>
    <vt:vector size="17" baseType="lpstr">
      <vt:lpstr>Andalus</vt:lpstr>
      <vt:lpstr>Arial</vt:lpstr>
      <vt:lpstr>Calibri</vt:lpstr>
      <vt:lpstr>Calibri Light</vt:lpstr>
      <vt:lpstr>Celestial</vt:lpstr>
      <vt:lpstr>1_Celestial</vt:lpstr>
      <vt:lpstr>2_Celestial</vt:lpstr>
      <vt:lpstr>3_Celestial</vt:lpstr>
      <vt:lpstr>التعريلف</vt:lpstr>
      <vt:lpstr>اسبابه</vt:lpstr>
      <vt:lpstr>نسبلة الغازات المسؤولة</vt:lpstr>
      <vt:lpstr>النتائج</vt:lpstr>
      <vt:lpstr> امثلة من اللواقع</vt:lpstr>
      <vt:lpstr>PowerPoint Presentation</vt:lpstr>
      <vt:lpstr>الاحتباس الحراري</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 Zr</dc:creator>
  <cp:lastModifiedBy>Moh Zr</cp:lastModifiedBy>
  <cp:revision>4</cp:revision>
  <dcterms:created xsi:type="dcterms:W3CDTF">2025-04-20T15:03:37Z</dcterms:created>
  <dcterms:modified xsi:type="dcterms:W3CDTF">2025-04-29T18:39:35Z</dcterms:modified>
</cp:coreProperties>
</file>