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3" r:id="rId6"/>
    <p:sldId id="260" r:id="rId7"/>
    <p:sldId id="264" r:id="rId8"/>
    <p:sldId id="261" r:id="rId9"/>
    <p:sldId id="262"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67" d="100"/>
          <a:sy n="67" d="100"/>
        </p:scale>
        <p:origin x="6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51E6B9-F5A6-49AD-8A20-78D8BF261FBE}"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C81884-B1FF-4ED1-87B0-33C4FBF4AE8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620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51E6B9-F5A6-49AD-8A20-78D8BF261FBE}"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C81884-B1FF-4ED1-87B0-33C4FBF4AE8B}" type="slidenum">
              <a:rPr lang="en-US" smtClean="0"/>
              <a:t>‹#›</a:t>
            </a:fld>
            <a:endParaRPr lang="en-US"/>
          </a:p>
        </p:txBody>
      </p:sp>
    </p:spTree>
    <p:extLst>
      <p:ext uri="{BB962C8B-B14F-4D97-AF65-F5344CB8AC3E}">
        <p14:creationId xmlns:p14="http://schemas.microsoft.com/office/powerpoint/2010/main" val="2360981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51E6B9-F5A6-49AD-8A20-78D8BF261FBE}"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C81884-B1FF-4ED1-87B0-33C4FBF4AE8B}" type="slidenum">
              <a:rPr lang="en-US" smtClean="0"/>
              <a:t>‹#›</a:t>
            </a:fld>
            <a:endParaRPr lang="en-US"/>
          </a:p>
        </p:txBody>
      </p:sp>
    </p:spTree>
    <p:extLst>
      <p:ext uri="{BB962C8B-B14F-4D97-AF65-F5344CB8AC3E}">
        <p14:creationId xmlns:p14="http://schemas.microsoft.com/office/powerpoint/2010/main" val="3013552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51E6B9-F5A6-49AD-8A20-78D8BF261FBE}"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C81884-B1FF-4ED1-87B0-33C4FBF4AE8B}" type="slidenum">
              <a:rPr lang="en-US" smtClean="0"/>
              <a:t>‹#›</a:t>
            </a:fld>
            <a:endParaRPr lang="en-US"/>
          </a:p>
        </p:txBody>
      </p:sp>
    </p:spTree>
    <p:extLst>
      <p:ext uri="{BB962C8B-B14F-4D97-AF65-F5344CB8AC3E}">
        <p14:creationId xmlns:p14="http://schemas.microsoft.com/office/powerpoint/2010/main" val="1628775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51E6B9-F5A6-49AD-8A20-78D8BF261FBE}"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C81884-B1FF-4ED1-87B0-33C4FBF4AE8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902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51E6B9-F5A6-49AD-8A20-78D8BF261FBE}" type="datetimeFigureOut">
              <a:rPr lang="en-US" smtClean="0"/>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C81884-B1FF-4ED1-87B0-33C4FBF4AE8B}" type="slidenum">
              <a:rPr lang="en-US" smtClean="0"/>
              <a:t>‹#›</a:t>
            </a:fld>
            <a:endParaRPr lang="en-US"/>
          </a:p>
        </p:txBody>
      </p:sp>
    </p:spTree>
    <p:extLst>
      <p:ext uri="{BB962C8B-B14F-4D97-AF65-F5344CB8AC3E}">
        <p14:creationId xmlns:p14="http://schemas.microsoft.com/office/powerpoint/2010/main" val="3911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51E6B9-F5A6-49AD-8A20-78D8BF261FBE}" type="datetimeFigureOut">
              <a:rPr lang="en-US" smtClean="0"/>
              <a:t>7/27/2020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C81884-B1FF-4ED1-87B0-33C4FBF4AE8B}" type="slidenum">
              <a:rPr lang="en-US" smtClean="0"/>
              <a:t>‹#›</a:t>
            </a:fld>
            <a:endParaRPr lang="en-US"/>
          </a:p>
        </p:txBody>
      </p:sp>
    </p:spTree>
    <p:extLst>
      <p:ext uri="{BB962C8B-B14F-4D97-AF65-F5344CB8AC3E}">
        <p14:creationId xmlns:p14="http://schemas.microsoft.com/office/powerpoint/2010/main" val="3867198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51E6B9-F5A6-49AD-8A20-78D8BF261FBE}" type="datetimeFigureOut">
              <a:rPr lang="en-US" smtClean="0"/>
              <a:t>7/27/2020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C81884-B1FF-4ED1-87B0-33C4FBF4AE8B}" type="slidenum">
              <a:rPr lang="en-US" smtClean="0"/>
              <a:t>‹#›</a:t>
            </a:fld>
            <a:endParaRPr lang="en-US"/>
          </a:p>
        </p:txBody>
      </p:sp>
    </p:spTree>
    <p:extLst>
      <p:ext uri="{BB962C8B-B14F-4D97-AF65-F5344CB8AC3E}">
        <p14:creationId xmlns:p14="http://schemas.microsoft.com/office/powerpoint/2010/main" val="349648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451E6B9-F5A6-49AD-8A20-78D8BF261FBE}" type="datetimeFigureOut">
              <a:rPr lang="en-US" smtClean="0"/>
              <a:t>7/27/2020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5C81884-B1FF-4ED1-87B0-33C4FBF4AE8B}" type="slidenum">
              <a:rPr lang="en-US" smtClean="0"/>
              <a:t>‹#›</a:t>
            </a:fld>
            <a:endParaRPr lang="en-US"/>
          </a:p>
        </p:txBody>
      </p:sp>
    </p:spTree>
    <p:extLst>
      <p:ext uri="{BB962C8B-B14F-4D97-AF65-F5344CB8AC3E}">
        <p14:creationId xmlns:p14="http://schemas.microsoft.com/office/powerpoint/2010/main" val="2640829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451E6B9-F5A6-49AD-8A20-78D8BF261FBE}" type="datetimeFigureOut">
              <a:rPr lang="en-US" smtClean="0"/>
              <a:t>7/27/2020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5C81884-B1FF-4ED1-87B0-33C4FBF4AE8B}" type="slidenum">
              <a:rPr lang="en-US" smtClean="0"/>
              <a:t>‹#›</a:t>
            </a:fld>
            <a:endParaRPr lang="en-US"/>
          </a:p>
        </p:txBody>
      </p:sp>
    </p:spTree>
    <p:extLst>
      <p:ext uri="{BB962C8B-B14F-4D97-AF65-F5344CB8AC3E}">
        <p14:creationId xmlns:p14="http://schemas.microsoft.com/office/powerpoint/2010/main" val="2876403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51E6B9-F5A6-49AD-8A20-78D8BF261FBE}" type="datetimeFigureOut">
              <a:rPr lang="en-US" smtClean="0"/>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C81884-B1FF-4ED1-87B0-33C4FBF4AE8B}" type="slidenum">
              <a:rPr lang="en-US" smtClean="0"/>
              <a:t>‹#›</a:t>
            </a:fld>
            <a:endParaRPr lang="en-US"/>
          </a:p>
        </p:txBody>
      </p:sp>
    </p:spTree>
    <p:extLst>
      <p:ext uri="{BB962C8B-B14F-4D97-AF65-F5344CB8AC3E}">
        <p14:creationId xmlns:p14="http://schemas.microsoft.com/office/powerpoint/2010/main" val="2011514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451E6B9-F5A6-49AD-8A20-78D8BF261FBE}" type="datetimeFigureOut">
              <a:rPr lang="en-US" smtClean="0"/>
              <a:t>7/27/2020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5C81884-B1FF-4ED1-87B0-33C4FBF4AE8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6846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0745D-4EEB-4D34-967F-49C7BC1D19D5}"/>
              </a:ext>
            </a:extLst>
          </p:cNvPr>
          <p:cNvSpPr>
            <a:spLocks noGrp="1"/>
          </p:cNvSpPr>
          <p:nvPr>
            <p:ph type="ctrTitle"/>
          </p:nvPr>
        </p:nvSpPr>
        <p:spPr/>
        <p:txBody>
          <a:bodyPr>
            <a:normAutofit/>
          </a:bodyPr>
          <a:lstStyle/>
          <a:p>
            <a:pPr marL="0" marR="0" algn="ctr">
              <a:lnSpc>
                <a:spcPct val="107000"/>
              </a:lnSpc>
              <a:spcBef>
                <a:spcPts val="0"/>
              </a:spcBef>
              <a:spcAft>
                <a:spcPts val="800"/>
              </a:spcAft>
            </a:pPr>
            <a:r>
              <a:rPr lang="en-US" sz="5400" dirty="0">
                <a:effectLst/>
                <a:latin typeface="Calibri" panose="020F0502020204030204" pitchFamily="34" charset="0"/>
                <a:ea typeface="Calibri" panose="020F0502020204030204" pitchFamily="34" charset="0"/>
                <a:cs typeface="Times New Roman" panose="02020603050405020304" pitchFamily="18" charset="0"/>
              </a:rPr>
              <a:t>A STUDY OF THE MOST COMMON BUSINESSES IN KAMPALA</a:t>
            </a:r>
          </a:p>
        </p:txBody>
      </p:sp>
      <p:sp>
        <p:nvSpPr>
          <p:cNvPr id="3" name="Subtitle 2">
            <a:extLst>
              <a:ext uri="{FF2B5EF4-FFF2-40B4-BE49-F238E27FC236}">
                <a16:creationId xmlns:a16="http://schemas.microsoft.com/office/drawing/2014/main" id="{55EC156B-DC7B-4D53-8337-B7BCE0CD3679}"/>
              </a:ext>
            </a:extLst>
          </p:cNvPr>
          <p:cNvSpPr>
            <a:spLocks noGrp="1"/>
          </p:cNvSpPr>
          <p:nvPr>
            <p:ph type="subTitle"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SSENTUMBWE ENOCH</a:t>
            </a:r>
          </a:p>
          <a:p>
            <a:endParaRPr lang="en-US" dirty="0"/>
          </a:p>
        </p:txBody>
      </p:sp>
    </p:spTree>
    <p:extLst>
      <p:ext uri="{BB962C8B-B14F-4D97-AF65-F5344CB8AC3E}">
        <p14:creationId xmlns:p14="http://schemas.microsoft.com/office/powerpoint/2010/main" val="1736617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1D321-CDF3-40A2-9775-3AADB80BA91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D9549E8-07F8-4BD0-B6C3-49F2BF0DFE6B}"/>
              </a:ext>
            </a:extLst>
          </p:cNvPr>
          <p:cNvSpPr>
            <a:spLocks noGrp="1"/>
          </p:cNvSpPr>
          <p:nvPr>
            <p:ph idx="1"/>
          </p:nvPr>
        </p:nvSpPr>
        <p:spPr/>
        <p:txBody>
          <a:bodyPr/>
          <a:lstStyle/>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data we see that those that specialize in a specific cuisine are the most popular. We also see that fast food restaurants are doing well too.</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Some notes to take are:</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In order for one to start a restaurant, you must have a specific cuisine to take on with the African cuisine the most preferred route.</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Keep away from residential places like Nakasero Hill. Although these places are very high end, people avoid them probably because the rent is too high and there is little foot traffic.</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Being along a main road is also the preferred route.</a:t>
            </a:r>
          </a:p>
          <a:p>
            <a:pPr marL="342900" marR="0" lvl="0" indent="-342900">
              <a:lnSpc>
                <a:spcPct val="107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You can set up a restaurant anywhere even near you competitor but it is better to spread away from other restaurants too but not that far.</a:t>
            </a:r>
          </a:p>
          <a:p>
            <a:endParaRPr lang="en-US" dirty="0"/>
          </a:p>
        </p:txBody>
      </p:sp>
    </p:spTree>
    <p:extLst>
      <p:ext uri="{BB962C8B-B14F-4D97-AF65-F5344CB8AC3E}">
        <p14:creationId xmlns:p14="http://schemas.microsoft.com/office/powerpoint/2010/main" val="1343678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81343-7B99-4F7B-A8C9-FA2120AB77E0}"/>
              </a:ext>
            </a:extLst>
          </p:cNvPr>
          <p:cNvSpPr>
            <a:spLocks noGrp="1"/>
          </p:cNvSpPr>
          <p:nvPr>
            <p:ph type="title"/>
          </p:nvPr>
        </p:nvSpPr>
        <p:spPr/>
        <p:txBody>
          <a:bodyPr/>
          <a:lstStyle/>
          <a:p>
            <a:pPr algn="ctr"/>
            <a:r>
              <a:rPr lang="en-US" dirty="0"/>
              <a:t>Dataset</a:t>
            </a:r>
          </a:p>
        </p:txBody>
      </p:sp>
      <p:pic>
        <p:nvPicPr>
          <p:cNvPr id="4" name="Content Placeholder 3">
            <a:extLst>
              <a:ext uri="{FF2B5EF4-FFF2-40B4-BE49-F238E27FC236}">
                <a16:creationId xmlns:a16="http://schemas.microsoft.com/office/drawing/2014/main" id="{8007D114-9F3D-45BC-8442-1122677A7A3B}"/>
              </a:ext>
            </a:extLst>
          </p:cNvPr>
          <p:cNvPicPr>
            <a:picLocks noGrp="1" noChangeAspect="1"/>
          </p:cNvPicPr>
          <p:nvPr>
            <p:ph idx="1"/>
          </p:nvPr>
        </p:nvPicPr>
        <p:blipFill>
          <a:blip r:embed="rId2"/>
          <a:stretch>
            <a:fillRect/>
          </a:stretch>
        </p:blipFill>
        <p:spPr>
          <a:xfrm>
            <a:off x="675860" y="1633302"/>
            <a:ext cx="11516139" cy="4330175"/>
          </a:xfrm>
          <a:prstGeom prst="rect">
            <a:avLst/>
          </a:prstGeom>
        </p:spPr>
      </p:pic>
    </p:spTree>
    <p:extLst>
      <p:ext uri="{BB962C8B-B14F-4D97-AF65-F5344CB8AC3E}">
        <p14:creationId xmlns:p14="http://schemas.microsoft.com/office/powerpoint/2010/main" val="502637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BD0F5-8CD4-4EA7-A1B4-CF5EB4B868B7}"/>
              </a:ext>
            </a:extLst>
          </p:cNvPr>
          <p:cNvSpPr>
            <a:spLocks noGrp="1"/>
          </p:cNvSpPr>
          <p:nvPr>
            <p:ph type="title"/>
          </p:nvPr>
        </p:nvSpPr>
        <p:spPr/>
        <p:txBody>
          <a:bodyPr/>
          <a:lstStyle/>
          <a:p>
            <a:pPr algn="ctr"/>
            <a:r>
              <a:rPr lang="en-US" dirty="0"/>
              <a:t>Map representation</a:t>
            </a:r>
          </a:p>
        </p:txBody>
      </p:sp>
      <p:pic>
        <p:nvPicPr>
          <p:cNvPr id="4" name="Content Placeholder 3">
            <a:extLst>
              <a:ext uri="{FF2B5EF4-FFF2-40B4-BE49-F238E27FC236}">
                <a16:creationId xmlns:a16="http://schemas.microsoft.com/office/drawing/2014/main" id="{3A2AC2F2-1255-4A70-A6EA-E99CA6B183F5}"/>
              </a:ext>
            </a:extLst>
          </p:cNvPr>
          <p:cNvPicPr>
            <a:picLocks noGrp="1" noChangeAspect="1"/>
          </p:cNvPicPr>
          <p:nvPr>
            <p:ph idx="1"/>
          </p:nvPr>
        </p:nvPicPr>
        <p:blipFill>
          <a:blip r:embed="rId2"/>
          <a:stretch>
            <a:fillRect/>
          </a:stretch>
        </p:blipFill>
        <p:spPr>
          <a:xfrm>
            <a:off x="2025242" y="1846263"/>
            <a:ext cx="8201841" cy="4022725"/>
          </a:xfrm>
          <a:prstGeom prst="rect">
            <a:avLst/>
          </a:prstGeom>
        </p:spPr>
      </p:pic>
    </p:spTree>
    <p:extLst>
      <p:ext uri="{BB962C8B-B14F-4D97-AF65-F5344CB8AC3E}">
        <p14:creationId xmlns:p14="http://schemas.microsoft.com/office/powerpoint/2010/main" val="272644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088D7-C430-40FB-98E9-5A4CDAE62BC6}"/>
              </a:ext>
            </a:extLst>
          </p:cNvPr>
          <p:cNvSpPr>
            <a:spLocks noGrp="1"/>
          </p:cNvSpPr>
          <p:nvPr>
            <p:ph type="title"/>
          </p:nvPr>
        </p:nvSpPr>
        <p:spPr/>
        <p:txBody>
          <a:bodyPr/>
          <a:lstStyle/>
          <a:p>
            <a:r>
              <a:rPr lang="en-US" dirty="0"/>
              <a:t>Bar graph of count of types of businesses</a:t>
            </a:r>
          </a:p>
        </p:txBody>
      </p:sp>
      <p:pic>
        <p:nvPicPr>
          <p:cNvPr id="4" name="Content Placeholder 3">
            <a:extLst>
              <a:ext uri="{FF2B5EF4-FFF2-40B4-BE49-F238E27FC236}">
                <a16:creationId xmlns:a16="http://schemas.microsoft.com/office/drawing/2014/main" id="{80CA543C-48E8-4D47-BD15-20610A8AC95B}"/>
              </a:ext>
            </a:extLst>
          </p:cNvPr>
          <p:cNvPicPr>
            <a:picLocks noGrp="1" noChangeAspect="1"/>
          </p:cNvPicPr>
          <p:nvPr>
            <p:ph idx="1"/>
          </p:nvPr>
        </p:nvPicPr>
        <p:blipFill>
          <a:blip r:embed="rId2"/>
          <a:stretch>
            <a:fillRect/>
          </a:stretch>
        </p:blipFill>
        <p:spPr>
          <a:xfrm>
            <a:off x="1862407" y="1846263"/>
            <a:ext cx="8527512" cy="4022725"/>
          </a:xfrm>
          <a:prstGeom prst="rect">
            <a:avLst/>
          </a:prstGeom>
        </p:spPr>
      </p:pic>
    </p:spTree>
    <p:extLst>
      <p:ext uri="{BB962C8B-B14F-4D97-AF65-F5344CB8AC3E}">
        <p14:creationId xmlns:p14="http://schemas.microsoft.com/office/powerpoint/2010/main" val="753203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A012D-437E-4E43-B40D-0787C20456F5}"/>
              </a:ext>
            </a:extLst>
          </p:cNvPr>
          <p:cNvSpPr>
            <a:spLocks noGrp="1"/>
          </p:cNvSpPr>
          <p:nvPr>
            <p:ph type="title"/>
          </p:nvPr>
        </p:nvSpPr>
        <p:spPr/>
        <p:txBody>
          <a:bodyPr/>
          <a:lstStyle/>
          <a:p>
            <a:r>
              <a:rPr lang="en-US" dirty="0"/>
              <a:t>Sector results</a:t>
            </a:r>
          </a:p>
        </p:txBody>
      </p:sp>
      <p:sp>
        <p:nvSpPr>
          <p:cNvPr id="3" name="Content Placeholder 2">
            <a:extLst>
              <a:ext uri="{FF2B5EF4-FFF2-40B4-BE49-F238E27FC236}">
                <a16:creationId xmlns:a16="http://schemas.microsoft.com/office/drawing/2014/main" id="{42B5DA48-FDA2-48C1-BDD7-B03E38E0526F}"/>
              </a:ext>
            </a:extLst>
          </p:cNvPr>
          <p:cNvSpPr>
            <a:spLocks noGrp="1"/>
          </p:cNvSpPr>
          <p:nvPr>
            <p:ph idx="1"/>
          </p:nvPr>
        </p:nvSpPr>
        <p:spPr/>
        <p:txBody>
          <a:bodyPr/>
          <a:lstStyle/>
          <a:p>
            <a:pPr marL="0" indent="0">
              <a:buNone/>
            </a:pPr>
            <a:endParaRPr lang="en-US" dirty="0"/>
          </a:p>
          <a:p>
            <a:pPr marL="457200" indent="-457200">
              <a:buFont typeface="+mj-lt"/>
              <a:buAutoNum type="arabicPeriod"/>
            </a:pPr>
            <a:r>
              <a:rPr lang="en-US" dirty="0"/>
              <a:t>So far, we have about 7 columns that show the name of the place, category, coordinates, and the district with its coordinates</a:t>
            </a:r>
          </a:p>
          <a:p>
            <a:pPr marL="457200" indent="-457200">
              <a:buFont typeface="+mj-lt"/>
              <a:buAutoNum type="arabicPeriod"/>
            </a:pPr>
            <a:r>
              <a:rPr lang="en-US" dirty="0"/>
              <a:t>We want to use this information to further simply the data categories into shops, hotels, bakeries and so on as shown in the function "sectors“</a:t>
            </a:r>
          </a:p>
          <a:p>
            <a:r>
              <a:rPr lang="en-US" dirty="0"/>
              <a:t> From the graph, we see that:</a:t>
            </a:r>
          </a:p>
          <a:p>
            <a:pPr marL="749808" lvl="1" indent="-457200">
              <a:buFont typeface="+mj-lt"/>
              <a:buAutoNum type="arabicPeriod"/>
            </a:pPr>
            <a:r>
              <a:rPr lang="en-US" dirty="0"/>
              <a:t>Restaurant are most common</a:t>
            </a:r>
          </a:p>
          <a:p>
            <a:pPr marL="749808" lvl="1" indent="-457200">
              <a:buFont typeface="+mj-lt"/>
              <a:buAutoNum type="arabicPeriod"/>
            </a:pPr>
            <a:r>
              <a:rPr lang="en-US" dirty="0"/>
              <a:t>Shops are second</a:t>
            </a:r>
          </a:p>
          <a:p>
            <a:pPr marL="749808" lvl="1" indent="-457200">
              <a:buFont typeface="+mj-lt"/>
              <a:buAutoNum type="arabicPeriod"/>
            </a:pPr>
            <a:r>
              <a:rPr lang="en-US" dirty="0"/>
              <a:t>Coffee shops come in third and the rest follow</a:t>
            </a:r>
          </a:p>
        </p:txBody>
      </p:sp>
    </p:spTree>
    <p:extLst>
      <p:ext uri="{BB962C8B-B14F-4D97-AF65-F5344CB8AC3E}">
        <p14:creationId xmlns:p14="http://schemas.microsoft.com/office/powerpoint/2010/main" val="2687201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64E7A-0978-4561-AA35-F348D1A741CA}"/>
              </a:ext>
            </a:extLst>
          </p:cNvPr>
          <p:cNvSpPr>
            <a:spLocks noGrp="1"/>
          </p:cNvSpPr>
          <p:nvPr>
            <p:ph type="title"/>
          </p:nvPr>
        </p:nvSpPr>
        <p:spPr/>
        <p:txBody>
          <a:bodyPr>
            <a:normAutofit/>
          </a:bodyPr>
          <a:lstStyle/>
          <a:p>
            <a:r>
              <a:rPr lang="en-US" dirty="0"/>
              <a:t>Map representation of different sectors</a:t>
            </a:r>
          </a:p>
        </p:txBody>
      </p:sp>
      <p:pic>
        <p:nvPicPr>
          <p:cNvPr id="4" name="Content Placeholder 3">
            <a:extLst>
              <a:ext uri="{FF2B5EF4-FFF2-40B4-BE49-F238E27FC236}">
                <a16:creationId xmlns:a16="http://schemas.microsoft.com/office/drawing/2014/main" id="{9C54AEF9-84A6-421C-A301-90EDD64A85B5}"/>
              </a:ext>
            </a:extLst>
          </p:cNvPr>
          <p:cNvPicPr>
            <a:picLocks noGrp="1" noChangeAspect="1"/>
          </p:cNvPicPr>
          <p:nvPr>
            <p:ph idx="1"/>
          </p:nvPr>
        </p:nvPicPr>
        <p:blipFill>
          <a:blip r:embed="rId2"/>
          <a:stretch>
            <a:fillRect/>
          </a:stretch>
        </p:blipFill>
        <p:spPr>
          <a:xfrm>
            <a:off x="2123879" y="1846263"/>
            <a:ext cx="8004568" cy="4022725"/>
          </a:xfrm>
          <a:prstGeom prst="rect">
            <a:avLst/>
          </a:prstGeom>
        </p:spPr>
      </p:pic>
    </p:spTree>
    <p:extLst>
      <p:ext uri="{BB962C8B-B14F-4D97-AF65-F5344CB8AC3E}">
        <p14:creationId xmlns:p14="http://schemas.microsoft.com/office/powerpoint/2010/main" val="1339073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46EB8-8CE4-48F8-95F8-F51BCE83EF61}"/>
              </a:ext>
            </a:extLst>
          </p:cNvPr>
          <p:cNvSpPr>
            <a:spLocks noGrp="1"/>
          </p:cNvSpPr>
          <p:nvPr>
            <p:ph type="title"/>
          </p:nvPr>
        </p:nvSpPr>
        <p:spPr/>
        <p:txBody>
          <a:bodyPr/>
          <a:lstStyle/>
          <a:p>
            <a:r>
              <a:rPr lang="en-US" dirty="0"/>
              <a:t>Restaurant</a:t>
            </a:r>
          </a:p>
        </p:txBody>
      </p:sp>
      <p:sp>
        <p:nvSpPr>
          <p:cNvPr id="3" name="Content Placeholder 2">
            <a:extLst>
              <a:ext uri="{FF2B5EF4-FFF2-40B4-BE49-F238E27FC236}">
                <a16:creationId xmlns:a16="http://schemas.microsoft.com/office/drawing/2014/main" id="{254AFF68-0C06-4BD2-85B6-276F2B812277}"/>
              </a:ext>
            </a:extLst>
          </p:cNvPr>
          <p:cNvSpPr>
            <a:spLocks noGrp="1"/>
          </p:cNvSpPr>
          <p:nvPr>
            <p:ph idx="1"/>
          </p:nvPr>
        </p:nvSpPr>
        <p:spPr/>
        <p:txBody>
          <a:bodyPr/>
          <a:lstStyle/>
          <a:p>
            <a:pPr marL="0" indent="0">
              <a:buNone/>
            </a:pPr>
            <a:r>
              <a:rPr lang="en-US" dirty="0"/>
              <a:t>Since the most common business there is in Kampala is restaurant, let us examine the diversity in the business.</a:t>
            </a:r>
          </a:p>
          <a:p>
            <a:pPr marL="0" indent="0">
              <a:buNone/>
            </a:pPr>
            <a:r>
              <a:rPr lang="en-US" dirty="0"/>
              <a:t>First, I separated the data from the main data set.</a:t>
            </a:r>
          </a:p>
          <a:p>
            <a:pPr marL="0" indent="0">
              <a:buNone/>
            </a:pPr>
            <a:r>
              <a:rPr lang="en-US" dirty="0"/>
              <a:t>Secondly, I represented the data on a bar graph categorizing it according to the restaurant categories </a:t>
            </a:r>
          </a:p>
        </p:txBody>
      </p:sp>
    </p:spTree>
    <p:extLst>
      <p:ext uri="{BB962C8B-B14F-4D97-AF65-F5344CB8AC3E}">
        <p14:creationId xmlns:p14="http://schemas.microsoft.com/office/powerpoint/2010/main" val="1726052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B2752-E789-4FC1-BA14-3700A44960BB}"/>
              </a:ext>
            </a:extLst>
          </p:cNvPr>
          <p:cNvSpPr>
            <a:spLocks noGrp="1"/>
          </p:cNvSpPr>
          <p:nvPr>
            <p:ph type="title"/>
          </p:nvPr>
        </p:nvSpPr>
        <p:spPr/>
        <p:txBody>
          <a:bodyPr/>
          <a:lstStyle/>
          <a:p>
            <a:r>
              <a:rPr lang="en-US" dirty="0"/>
              <a:t>Restaurants</a:t>
            </a:r>
          </a:p>
        </p:txBody>
      </p:sp>
      <p:pic>
        <p:nvPicPr>
          <p:cNvPr id="4" name="Content Placeholder 3">
            <a:extLst>
              <a:ext uri="{FF2B5EF4-FFF2-40B4-BE49-F238E27FC236}">
                <a16:creationId xmlns:a16="http://schemas.microsoft.com/office/drawing/2014/main" id="{4870C8CA-DCB4-4984-808F-5C232B406353}"/>
              </a:ext>
            </a:extLst>
          </p:cNvPr>
          <p:cNvPicPr>
            <a:picLocks noGrp="1" noChangeAspect="1"/>
          </p:cNvPicPr>
          <p:nvPr>
            <p:ph idx="1"/>
          </p:nvPr>
        </p:nvPicPr>
        <p:blipFill>
          <a:blip r:embed="rId2"/>
          <a:stretch>
            <a:fillRect/>
          </a:stretch>
        </p:blipFill>
        <p:spPr>
          <a:xfrm>
            <a:off x="1320800" y="2790825"/>
            <a:ext cx="9610725" cy="2133600"/>
          </a:xfrm>
          <a:prstGeom prst="rect">
            <a:avLst/>
          </a:prstGeom>
        </p:spPr>
      </p:pic>
    </p:spTree>
    <p:extLst>
      <p:ext uri="{BB962C8B-B14F-4D97-AF65-F5344CB8AC3E}">
        <p14:creationId xmlns:p14="http://schemas.microsoft.com/office/powerpoint/2010/main" val="392102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59CFA-6C19-45B9-BB1F-8307D3AB8A21}"/>
              </a:ext>
            </a:extLst>
          </p:cNvPr>
          <p:cNvSpPr>
            <a:spLocks noGrp="1"/>
          </p:cNvSpPr>
          <p:nvPr>
            <p:ph type="title"/>
          </p:nvPr>
        </p:nvSpPr>
        <p:spPr/>
        <p:txBody>
          <a:bodyPr>
            <a:normAutofit/>
          </a:bodyPr>
          <a:lstStyle/>
          <a:p>
            <a:pPr algn="ctr"/>
            <a:r>
              <a:rPr lang="en-US" dirty="0"/>
              <a:t>Bar graph of the many categories of the restaurants</a:t>
            </a:r>
          </a:p>
        </p:txBody>
      </p:sp>
      <p:pic>
        <p:nvPicPr>
          <p:cNvPr id="4" name="Content Placeholder 3">
            <a:extLst>
              <a:ext uri="{FF2B5EF4-FFF2-40B4-BE49-F238E27FC236}">
                <a16:creationId xmlns:a16="http://schemas.microsoft.com/office/drawing/2014/main" id="{D5889D32-7434-424F-9785-5F3B9453BBD1}"/>
              </a:ext>
            </a:extLst>
          </p:cNvPr>
          <p:cNvPicPr>
            <a:picLocks noGrp="1" noChangeAspect="1"/>
          </p:cNvPicPr>
          <p:nvPr>
            <p:ph idx="1"/>
          </p:nvPr>
        </p:nvPicPr>
        <p:blipFill>
          <a:blip r:embed="rId2"/>
          <a:stretch>
            <a:fillRect/>
          </a:stretch>
        </p:blipFill>
        <p:spPr>
          <a:xfrm>
            <a:off x="1811189" y="1846263"/>
            <a:ext cx="8629948" cy="4022725"/>
          </a:xfrm>
          <a:prstGeom prst="rect">
            <a:avLst/>
          </a:prstGeom>
        </p:spPr>
      </p:pic>
    </p:spTree>
    <p:extLst>
      <p:ext uri="{BB962C8B-B14F-4D97-AF65-F5344CB8AC3E}">
        <p14:creationId xmlns:p14="http://schemas.microsoft.com/office/powerpoint/2010/main" val="257783708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434</TotalTime>
  <Words>306</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Calibri Light</vt:lpstr>
      <vt:lpstr>Retrospect</vt:lpstr>
      <vt:lpstr>A STUDY OF THE MOST COMMON BUSINESSES IN KAMPALA</vt:lpstr>
      <vt:lpstr>Dataset</vt:lpstr>
      <vt:lpstr>Map representation</vt:lpstr>
      <vt:lpstr>Bar graph of count of types of businesses</vt:lpstr>
      <vt:lpstr>Sector results</vt:lpstr>
      <vt:lpstr>Map representation of different sectors</vt:lpstr>
      <vt:lpstr>Restaurant</vt:lpstr>
      <vt:lpstr>Restaurants</vt:lpstr>
      <vt:lpstr>Bar graph of the many categories of the restaurants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OF THE MOST COMMON BUSINESSES IN KAMPALA</dc:title>
  <dc:creator>Windows User</dc:creator>
  <cp:lastModifiedBy>Windows User</cp:lastModifiedBy>
  <cp:revision>5</cp:revision>
  <dcterms:created xsi:type="dcterms:W3CDTF">2020-07-26T09:58:12Z</dcterms:created>
  <dcterms:modified xsi:type="dcterms:W3CDTF">2020-07-27T04:03:11Z</dcterms:modified>
</cp:coreProperties>
</file>