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6858000" type="screen4x3"/>
  <p:notesSz cx="6858000" cy="9144000"/>
  <p:defaultTextStyle>
    <a:defPPr>
      <a:defRPr lang="ko-K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2" d="100"/>
          <a:sy n="82" d="100"/>
        </p:scale>
        <p:origin x="-1474" y="-86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 /><Relationship Id="rId22" Type="http://schemas.openxmlformats.org/officeDocument/2006/relationships/tableStyles" Target="tableStyles.xml" /><Relationship Id="rId2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3B8FA2E-5E42-C217-60A3-38611EC8B2AB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678EB41-8D30-7465-1043-27DCD2C5ED21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280C06C-0F0B-6AD1-4990-143826207C4E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DB1A7F6-4726-AC80-DD6C-4B062732EB04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EB847B5-0A05-DA5F-0B0E-0B15B4C953BE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343618D-3375-527F-E83A-2F69DA76E8C1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820119-8A9E-CBE1-57A3-AD934C99F975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985332-72B5-3F1C-6315-C6A7C322E609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3F946D-8724-B826-4D97-279B1E1C2C79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A69095-4D8B-BE17-ACDE-0193B23EE0E2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1417FD6-DDC4-4022-E5F5-9B369F80E1F9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C0BD718-2E27-D5DB-F232-E93BBC6D54A0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20B5B22-18FC-1EA5-A57E-9D0920BDC68E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1406D6-BACB-05D2-FD58-1ACD8BE75A31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E965719-4EFC-CDE4-12AD-282D6BB60D29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345BDF7-7108-E7CB-C4E7-749C45953FFD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제목 슬라이드">
    <p:bg>
      <p:bgPr shadeToTitle="0">
        <a:blipFill>
          <a:blip r:embed="rId2">
            <a:lum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 bwMode="auto">
          <a:xfrm>
            <a:off x="685800" y="2130426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ko-KR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ko-KR"/>
              <a:t>마스터 부제목 스타일 편집</a:t>
            </a:r>
            <a:endParaRPr lang="ko-KR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018217" y="1340768"/>
            <a:ext cx="1533147" cy="3048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캡션 있는 콘텐츠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 bwMode="auto"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ko-KR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 bwMode="auto"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/>
              <a:t>마스터 텍스트 스타일을 편집합니다</a:t>
            </a:r>
            <a:endParaRPr/>
          </a:p>
          <a:p>
            <a:pPr lvl="1">
              <a:defRPr/>
            </a:pPr>
            <a:r>
              <a:rPr lang="ko-KR"/>
              <a:t>둘째 수준</a:t>
            </a:r>
            <a:endParaRPr/>
          </a:p>
          <a:p>
            <a:pPr lvl="2">
              <a:defRPr/>
            </a:pPr>
            <a:r>
              <a:rPr lang="ko-KR"/>
              <a:t>셋째 수준</a:t>
            </a:r>
            <a:endParaRPr/>
          </a:p>
          <a:p>
            <a:pPr lvl="3">
              <a:defRPr/>
            </a:pPr>
            <a:r>
              <a:rPr lang="ko-KR"/>
              <a:t>넷째 수준</a:t>
            </a:r>
            <a:endParaRPr/>
          </a:p>
          <a:p>
            <a:pPr lvl="4">
              <a:defRPr/>
            </a:pPr>
            <a:r>
              <a:rPr lang="ko-KR"/>
              <a:t>다섯째 수준</a:t>
            </a: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auto"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/>
              <a:t>마스터 텍스트 스타일을 편집합니다</a:t>
            </a:r>
            <a:endParaRPr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6754F21-70FA-447A-8992-BF69C33CD0DB}" type="datetimeFigureOut">
              <a:rPr lang="ko-KR"/>
              <a:t>2025-04-03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7C20C7F-BF03-4BBF-BF9F-F7A60E23FC7E}" type="slidenum">
              <a:rPr lang="ko-KR"/>
              <a:t>&lt;#&gt;</a:t>
            </a:fld>
            <a:endParaRPr 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캡션 있는 그림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 bwMode="auto"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ko-KR"/>
              <a:t>마스터 제목 스타일 편집</a:t>
            </a:r>
            <a:endParaRPr 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 bwMode="auto"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ko-KR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 bwMode="auto"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/>
              <a:t>마스터 텍스트 스타일을 편집합니다</a:t>
            </a:r>
            <a:endParaRPr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6754F21-70FA-447A-8992-BF69C33CD0DB}" type="datetimeFigureOut">
              <a:rPr lang="ko-KR"/>
              <a:t>2025-04-03</a:t>
            </a:fld>
            <a:endParaRPr 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7C20C7F-BF03-4BBF-BF9F-F7A60E23FC7E}" type="slidenum">
              <a:rPr lang="ko-KR"/>
              <a:t>&lt;#&gt;</a:t>
            </a:fld>
            <a:endParaRPr 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제목 및 세로 텍스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ko-KR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ko-KR"/>
              <a:t>마스터 텍스트 스타일을 편집합니다</a:t>
            </a:r>
            <a:endParaRPr/>
          </a:p>
          <a:p>
            <a:pPr lvl="1">
              <a:defRPr/>
            </a:pPr>
            <a:r>
              <a:rPr lang="ko-KR"/>
              <a:t>둘째 수준</a:t>
            </a:r>
            <a:endParaRPr/>
          </a:p>
          <a:p>
            <a:pPr lvl="2">
              <a:defRPr/>
            </a:pPr>
            <a:r>
              <a:rPr lang="ko-KR"/>
              <a:t>셋째 수준</a:t>
            </a:r>
            <a:endParaRPr/>
          </a:p>
          <a:p>
            <a:pPr lvl="3">
              <a:defRPr/>
            </a:pPr>
            <a:r>
              <a:rPr lang="ko-KR"/>
              <a:t>넷째 수준</a:t>
            </a:r>
            <a:endParaRPr/>
          </a:p>
          <a:p>
            <a:pPr lvl="4">
              <a:defRPr/>
            </a:pPr>
            <a:r>
              <a:rPr lang="ko-KR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6754F21-70FA-447A-8992-BF69C33CD0DB}" type="datetimeFigureOut">
              <a:rPr lang="ko-KR"/>
              <a:t>2025-04-03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7C20C7F-BF03-4BBF-BF9F-F7A60E23FC7E}" type="slidenum">
              <a:rPr lang="ko-KR"/>
              <a:t>&lt;#&gt;</a:t>
            </a:fld>
            <a:endParaRPr lang="ko-K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세로 제목 및 텍스트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39"/>
            <a:ext cx="2057400" cy="5851525"/>
          </a:xfrm>
        </p:spPr>
        <p:txBody>
          <a:bodyPr vert="eaVert"/>
          <a:lstStyle/>
          <a:p>
            <a:pPr>
              <a:defRPr/>
            </a:pPr>
            <a:r>
              <a:rPr lang="ko-KR"/>
              <a:t>마스터 제목 스타일 편집</a:t>
            </a:r>
            <a:endParaRPr lang="ko-KR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39"/>
            <a:ext cx="6019800" cy="5851525"/>
          </a:xfrm>
        </p:spPr>
        <p:txBody>
          <a:bodyPr vert="eaVert"/>
          <a:lstStyle/>
          <a:p>
            <a:pPr lvl="0">
              <a:defRPr/>
            </a:pPr>
            <a:r>
              <a:rPr lang="ko-KR"/>
              <a:t>마스터 텍스트 스타일을 편집합니다</a:t>
            </a:r>
            <a:endParaRPr/>
          </a:p>
          <a:p>
            <a:pPr lvl="1">
              <a:defRPr/>
            </a:pPr>
            <a:r>
              <a:rPr lang="ko-KR"/>
              <a:t>둘째 수준</a:t>
            </a:r>
            <a:endParaRPr/>
          </a:p>
          <a:p>
            <a:pPr lvl="2">
              <a:defRPr/>
            </a:pPr>
            <a:r>
              <a:rPr lang="ko-KR"/>
              <a:t>셋째 수준</a:t>
            </a:r>
            <a:endParaRPr/>
          </a:p>
          <a:p>
            <a:pPr lvl="3">
              <a:defRPr/>
            </a:pPr>
            <a:r>
              <a:rPr lang="ko-KR"/>
              <a:t>넷째 수준</a:t>
            </a:r>
            <a:endParaRPr/>
          </a:p>
          <a:p>
            <a:pPr lvl="4">
              <a:defRPr/>
            </a:pPr>
            <a:r>
              <a:rPr lang="ko-KR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6754F21-70FA-447A-8992-BF69C33CD0DB}" type="datetimeFigureOut">
              <a:rPr lang="ko-KR"/>
              <a:t>2025-04-03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7C20C7F-BF03-4BBF-BF9F-F7A60E23FC7E}" type="slidenum">
              <a:rPr lang="ko-KR"/>
              <a:t>&lt;#&gt;</a:t>
            </a:fld>
            <a:endParaRPr 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제목 및 내용">
    <p:bg>
      <p:bgPr shadeToTitle="0">
        <a:blipFill>
          <a:blip r:embed="rId2">
            <a:alphaModFix amt="40000"/>
            <a:lum/>
          </a:blip>
          <a:srcRect l="5357" t="0" r="5357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 bwMode="auto">
          <a:xfrm>
            <a:off x="467544" y="1412776"/>
            <a:ext cx="8229600" cy="5184000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>
              <a:defRPr/>
            </a:pPr>
            <a:r>
              <a:rPr lang="ko-KR"/>
              <a:t>마스터 텍스트 스타일을 편집합니다</a:t>
            </a:r>
            <a:endParaRPr/>
          </a:p>
          <a:p>
            <a:pPr lvl="1">
              <a:defRPr/>
            </a:pPr>
            <a:r>
              <a:rPr lang="ko-KR"/>
              <a:t>둘째 수준</a:t>
            </a:r>
            <a:endParaRPr/>
          </a:p>
          <a:p>
            <a:pPr lvl="2">
              <a:defRPr/>
            </a:pPr>
            <a:r>
              <a:rPr lang="ko-KR"/>
              <a:t>셋째 수준</a:t>
            </a:r>
            <a:endParaRPr/>
          </a:p>
          <a:p>
            <a:pPr lvl="3">
              <a:defRPr/>
            </a:pPr>
            <a:r>
              <a:rPr lang="ko-KR"/>
              <a:t>넷째 수준</a:t>
            </a:r>
            <a:endParaRPr/>
          </a:p>
          <a:p>
            <a:pPr lvl="4">
              <a:defRPr/>
            </a:pPr>
            <a:r>
              <a:rPr lang="ko-KR"/>
              <a:t>다섯째 수준</a:t>
            </a:r>
            <a:endParaRPr lang="ko-KR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>
            <a:lvl1pPr algn="l">
              <a:defRPr sz="3600">
                <a:latin typeface="MS PGothic (제목)"/>
              </a:defRPr>
            </a:lvl1pPr>
          </a:lstStyle>
          <a:p>
            <a:pPr>
              <a:defRPr/>
            </a:pPr>
            <a:r>
              <a:rPr lang="ko-KR"/>
              <a:t>마스터 제목 스타일 편집</a:t>
            </a:r>
            <a:endParaRPr 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콘텐츠 2개">
    <p:bg>
      <p:bgPr shadeToTitle="0">
        <a:blipFill>
          <a:blip r:embed="rId2">
            <a:alphaModFix amt="40000"/>
            <a:lum/>
          </a:blip>
          <a:srcRect l="12121" t="0" r="12121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>
            <a:lvl1pPr algn="l">
              <a:defRPr sz="3600"/>
            </a:lvl1pPr>
          </a:lstStyle>
          <a:p>
            <a:pPr>
              <a:defRPr/>
            </a:pPr>
            <a:r>
              <a:rPr lang="ko-KR"/>
              <a:t>마스터 제목 스타일 편집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auto">
          <a:xfrm>
            <a:off x="467544" y="1412776"/>
            <a:ext cx="4104456" cy="5184000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/>
              <a:t>마스터 텍스트 스타일을 편집합니다</a:t>
            </a:r>
            <a:endParaRPr/>
          </a:p>
          <a:p>
            <a:pPr lvl="1">
              <a:defRPr/>
            </a:pPr>
            <a:r>
              <a:rPr lang="ko-KR"/>
              <a:t>둘째 수준</a:t>
            </a:r>
            <a:endParaRPr/>
          </a:p>
          <a:p>
            <a:pPr lvl="2">
              <a:defRPr/>
            </a:pPr>
            <a:r>
              <a:rPr lang="ko-KR"/>
              <a:t>셋째 수준</a:t>
            </a:r>
            <a:endParaRPr/>
          </a:p>
          <a:p>
            <a:pPr lvl="3">
              <a:defRPr/>
            </a:pPr>
            <a:r>
              <a:rPr lang="ko-KR"/>
              <a:t>넷째 수준</a:t>
            </a:r>
            <a:endParaRPr/>
          </a:p>
          <a:p>
            <a:pPr lvl="4">
              <a:defRPr/>
            </a:pPr>
            <a:r>
              <a:rPr lang="ko-KR"/>
              <a:t>다섯째 수준</a:t>
            </a: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auto">
          <a:xfrm>
            <a:off x="4572000" y="1412776"/>
            <a:ext cx="4110608" cy="5184000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ko-KR"/>
              <a:t>마스터 텍스트 스타일을 편집합니다</a:t>
            </a:r>
            <a:endParaRPr/>
          </a:p>
          <a:p>
            <a:pPr lvl="1">
              <a:defRPr/>
            </a:pPr>
            <a:r>
              <a:rPr lang="ko-KR"/>
              <a:t>둘째 수준</a:t>
            </a:r>
            <a:endParaRPr/>
          </a:p>
          <a:p>
            <a:pPr lvl="2">
              <a:defRPr/>
            </a:pPr>
            <a:r>
              <a:rPr lang="ko-KR"/>
              <a:t>셋째 수준</a:t>
            </a:r>
            <a:endParaRPr/>
          </a:p>
          <a:p>
            <a:pPr lvl="3">
              <a:defRPr/>
            </a:pPr>
            <a:r>
              <a:rPr lang="ko-KR"/>
              <a:t>넷째 수준</a:t>
            </a:r>
            <a:endParaRPr/>
          </a:p>
          <a:p>
            <a:pPr lvl="4">
              <a:defRPr/>
            </a:pPr>
            <a:r>
              <a:rPr lang="ko-KR"/>
              <a:t>다섯째 수준</a:t>
            </a:r>
            <a:endParaRPr 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1_제목 및 내용">
    <p:bg>
      <p:bgPr shadeToTitle="0">
        <a:blipFill>
          <a:blip r:embed="rId2">
            <a:alphaModFix amt="40000"/>
            <a:lum/>
          </a:blip>
          <a:srcRect l="4545" t="0" r="4545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 bwMode="auto">
          <a:xfrm>
            <a:off x="467544" y="1412776"/>
            <a:ext cx="8229600" cy="5184576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>
              <a:defRPr/>
            </a:pPr>
            <a:r>
              <a:rPr lang="ko-KR"/>
              <a:t>마스터 텍스트 스타일을 편집합니다</a:t>
            </a:r>
            <a:endParaRPr/>
          </a:p>
          <a:p>
            <a:pPr lvl="1">
              <a:defRPr/>
            </a:pPr>
            <a:r>
              <a:rPr lang="ko-KR"/>
              <a:t>둘째 수준</a:t>
            </a:r>
            <a:endParaRPr/>
          </a:p>
          <a:p>
            <a:pPr lvl="2">
              <a:defRPr/>
            </a:pPr>
            <a:r>
              <a:rPr lang="ko-KR"/>
              <a:t>셋째 수준</a:t>
            </a:r>
            <a:endParaRPr/>
          </a:p>
          <a:p>
            <a:pPr lvl="3">
              <a:defRPr/>
            </a:pPr>
            <a:r>
              <a:rPr lang="ko-KR"/>
              <a:t>넷째 수준</a:t>
            </a:r>
            <a:endParaRPr/>
          </a:p>
          <a:p>
            <a:pPr lvl="4">
              <a:defRPr/>
            </a:pPr>
            <a:r>
              <a:rPr lang="ko-KR"/>
              <a:t>다섯째 수준</a:t>
            </a:r>
            <a:endParaRPr lang="ko-KR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>
            <a:lvl1pPr algn="ctr">
              <a:defRPr sz="3600">
                <a:latin typeface="MS PGothic (제목)"/>
              </a:defRPr>
            </a:lvl1pPr>
          </a:lstStyle>
          <a:p>
            <a:pPr>
              <a:defRPr/>
            </a:pPr>
            <a:r>
              <a:rPr lang="ko-KR"/>
              <a:t>마스터 제목 스타일 편집</a:t>
            </a:r>
            <a:endParaRPr 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1_제목 슬라이드">
    <p:bg>
      <p:bgPr shadeToTitle="0">
        <a:blipFill>
          <a:blip r:embed="rId2">
            <a:lum/>
          </a:blip>
          <a:srcRect l="5357" t="0" r="5357" b="0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 bwMode="auto">
          <a:xfrm>
            <a:off x="685800" y="2130426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ko-KR"/>
              <a:t>마스터 제목 스타일 편집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 bwMode="auto">
          <a:xfrm>
            <a:off x="1115616" y="3861048"/>
            <a:ext cx="64008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ko-KR"/>
              <a:t>마스터 부제목 스타일 편집</a:t>
            </a:r>
            <a:endParaRPr lang="ko-KR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4940667" y="1209534"/>
            <a:ext cx="1533147" cy="3048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비교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/>
              <a:t>마스터 텍스트 스타일을 편집합니다</a:t>
            </a:r>
            <a:endParaRPr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auto"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/>
              <a:t>마스터 텍스트 스타일을 편집합니다</a:t>
            </a:r>
            <a:endParaRPr/>
          </a:p>
          <a:p>
            <a:pPr lvl="1">
              <a:defRPr/>
            </a:pPr>
            <a:r>
              <a:rPr lang="ko-KR"/>
              <a:t>둘째 수준</a:t>
            </a:r>
            <a:endParaRPr/>
          </a:p>
          <a:p>
            <a:pPr lvl="2">
              <a:defRPr/>
            </a:pPr>
            <a:r>
              <a:rPr lang="ko-KR"/>
              <a:t>셋째 수준</a:t>
            </a:r>
            <a:endParaRPr/>
          </a:p>
          <a:p>
            <a:pPr lvl="3">
              <a:defRPr/>
            </a:pPr>
            <a:r>
              <a:rPr lang="ko-KR"/>
              <a:t>넷째 수준</a:t>
            </a:r>
            <a:endParaRPr/>
          </a:p>
          <a:p>
            <a:pPr lvl="4">
              <a:defRPr/>
            </a:pPr>
            <a:r>
              <a:rPr lang="ko-KR"/>
              <a:t>다섯째 수준</a:t>
            </a:r>
            <a:endParaRPr lang="ko-KR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 bwMode="auto"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/>
              <a:t>마스터 텍스트 스타일을 편집합니다</a:t>
            </a:r>
            <a:endParaRPr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 bwMode="auto"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/>
              <a:t>마스터 텍스트 스타일을 편집합니다</a:t>
            </a:r>
            <a:endParaRPr/>
          </a:p>
          <a:p>
            <a:pPr lvl="1">
              <a:defRPr/>
            </a:pPr>
            <a:r>
              <a:rPr lang="ko-KR"/>
              <a:t>둘째 수준</a:t>
            </a:r>
            <a:endParaRPr/>
          </a:p>
          <a:p>
            <a:pPr lvl="2">
              <a:defRPr/>
            </a:pPr>
            <a:r>
              <a:rPr lang="ko-KR"/>
              <a:t>셋째 수준</a:t>
            </a:r>
            <a:endParaRPr/>
          </a:p>
          <a:p>
            <a:pPr lvl="3">
              <a:defRPr/>
            </a:pPr>
            <a:r>
              <a:rPr lang="ko-KR"/>
              <a:t>넷째 수준</a:t>
            </a:r>
            <a:endParaRPr/>
          </a:p>
          <a:p>
            <a:pPr lvl="4">
              <a:defRPr/>
            </a:pPr>
            <a:r>
              <a:rPr lang="ko-KR"/>
              <a:t>다섯째 수준</a:t>
            </a:r>
            <a:endParaRPr lang="ko-KR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6754F21-70FA-447A-8992-BF69C33CD0DB}" type="datetimeFigureOut">
              <a:rPr lang="ko-KR"/>
              <a:t>2025-04-03</a:t>
            </a:fld>
            <a:endParaRPr 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7C20C7F-BF03-4BBF-BF9F-F7A60E23FC7E}" type="slidenum">
              <a:rPr lang="ko-KR"/>
              <a:t>&lt;#&gt;</a:t>
            </a:fld>
            <a:endParaRPr 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제목만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ko-KR"/>
              <a:t>마스터 제목 스타일 편집</a:t>
            </a:r>
            <a:endParaRPr 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구역 머리글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 bwMode="auto"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ko-KR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/>
              <a:t>마스터 텍스트 스타일을 편집합니다</a:t>
            </a:r>
            <a:endParaRPr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6754F21-70FA-447A-8992-BF69C33CD0DB}" type="datetimeFigureOut">
              <a:rPr lang="ko-KR"/>
              <a:t>2025-04-03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7C20C7F-BF03-4BBF-BF9F-F7A60E23FC7E}" type="slidenum">
              <a:rPr lang="ko-KR"/>
              <a:t>&lt;#&gt;</a:t>
            </a:fld>
            <a:endParaRPr 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빈 화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6754F21-70FA-447A-8992-BF69C33CD0DB}" type="datetimeFigureOut">
              <a:rPr lang="ko-KR"/>
              <a:t>2025-04-03</a:t>
            </a:fld>
            <a:endParaRPr 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7C20C7F-BF03-4BBF-BF9F-F7A60E23FC7E}" type="slidenum">
              <a:rPr lang="ko-KR"/>
              <a:t>&lt;#&gt;</a:t>
            </a:fld>
            <a:endParaRPr 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ko-KR"/>
              <a:t>마스터 제목 스타일 편집</a:t>
            </a:r>
            <a:endParaRPr 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ko-KR"/>
              <a:t>마스터 텍스트 스타일을 편집합니다</a:t>
            </a:r>
            <a:endParaRPr/>
          </a:p>
          <a:p>
            <a:pPr lvl="1">
              <a:defRPr/>
            </a:pPr>
            <a:r>
              <a:rPr lang="ko-KR"/>
              <a:t>둘째 수준</a:t>
            </a:r>
            <a:endParaRPr/>
          </a:p>
          <a:p>
            <a:pPr lvl="2">
              <a:defRPr/>
            </a:pPr>
            <a:r>
              <a:rPr lang="ko-KR"/>
              <a:t>셋째 수준</a:t>
            </a:r>
            <a:endParaRPr/>
          </a:p>
          <a:p>
            <a:pPr lvl="3">
              <a:defRPr/>
            </a:pPr>
            <a:r>
              <a:rPr lang="ko-KR"/>
              <a:t>넷째 수준</a:t>
            </a:r>
            <a:endParaRPr/>
          </a:p>
          <a:p>
            <a:pPr lvl="4">
              <a:defRPr/>
            </a:pPr>
            <a:r>
              <a:rPr lang="ko-KR"/>
              <a:t>다섯째 수준</a:t>
            </a:r>
            <a:endParaRPr lang="ko-KR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754F21-70FA-447A-8992-BF69C33CD0DB}" type="datetimeFigureOut">
              <a:rPr lang="ko-KR"/>
              <a:t>2025-04-03</a:t>
            </a:fld>
            <a:endParaRPr 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 bwMode="auto"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C20C7F-BF03-4BBF-BF9F-F7A60E23FC7E}" type="slidenum">
              <a:rPr lang="ko-KR"/>
              <a:t>14</a:t>
            </a:fld>
            <a:endParaRPr 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 bwMode="auto">
          <a:xfrm>
            <a:off x="755576" y="1916832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ja-JP"/>
              <a:t>ポートフォリオ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 bwMode="auto">
          <a:xfrm>
            <a:off x="1331640" y="3861048"/>
            <a:ext cx="6400800" cy="1440160"/>
          </a:xfrm>
        </p:spPr>
        <p:txBody>
          <a:bodyPr/>
          <a:lstStyle/>
          <a:p>
            <a:pPr>
              <a:defRPr/>
            </a:pPr>
            <a:r>
              <a:rPr lang="en-US"/>
              <a:t>S</a:t>
            </a:r>
            <a:r>
              <a:rPr lang="ko-KR"/>
              <a:t>・</a:t>
            </a:r>
            <a:r>
              <a:rPr lang="en-US"/>
              <a:t>H</a:t>
            </a:r>
            <a:endParaRPr lang="ko-K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547253" name="내용 개체 틀 2"/>
          <p:cNvSpPr>
            <a:spLocks noGrp="1"/>
          </p:cNvSpPr>
          <p:nvPr>
            <p:ph idx="1"/>
          </p:nvPr>
        </p:nvSpPr>
        <p:spPr bwMode="auto">
          <a:xfrm>
            <a:off x="467544" y="1412776"/>
            <a:ext cx="8229600" cy="5184000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>
              <a:defRPr/>
            </a:pPr>
            <a:r>
              <a:rPr/>
              <a:t>무슨 무슨 화면 일일이 다 설명</a:t>
            </a:r>
            <a:endParaRPr/>
          </a:p>
        </p:txBody>
      </p:sp>
      <p:sp>
        <p:nvSpPr>
          <p:cNvPr id="2081905502" name="제목 6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>
            <a:lvl1pPr algn="l">
              <a:defRPr sz="3600">
                <a:latin typeface="MS PGothic (제목)"/>
              </a:defRPr>
            </a:lvl1pPr>
          </a:lstStyle>
          <a:p>
            <a:pPr>
              <a:defRPr/>
            </a:pPr>
            <a:r>
              <a:rPr/>
              <a:t>About View part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0495040" name="내용 개체 틀 2"/>
          <p:cNvSpPr>
            <a:spLocks noGrp="1"/>
          </p:cNvSpPr>
          <p:nvPr>
            <p:ph idx="1"/>
          </p:nvPr>
        </p:nvSpPr>
        <p:spPr bwMode="auto">
          <a:xfrm>
            <a:off x="467544" y="1412776"/>
            <a:ext cx="8229600" cy="5184000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>
              <a:defRPr/>
            </a:pPr>
            <a:endParaRPr/>
          </a:p>
        </p:txBody>
      </p:sp>
      <p:sp>
        <p:nvSpPr>
          <p:cNvPr id="394213318" name="제목 6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>
            <a:lvl1pPr algn="l">
              <a:defRPr sz="3600">
                <a:latin typeface="MS PGothic (제목)"/>
              </a:defRPr>
            </a:lvl1pPr>
          </a:lstStyle>
          <a:p>
            <a:pPr>
              <a:defRPr/>
            </a:pPr>
            <a:r>
              <a:rPr lang="ko-KR" sz="3600" b="0" i="0" u="none" strike="noStrike" cap="none" spc="0">
                <a:solidFill>
                  <a:schemeClr val="tx1"/>
                </a:solidFill>
                <a:latin typeface="MS PGothic (제목)"/>
                <a:ea typeface="MS PGothic (제목)"/>
                <a:cs typeface="MS PGothic (제목)"/>
              </a:rPr>
              <a:t>About View part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2991037" name="내용 개체 틀 2"/>
          <p:cNvSpPr>
            <a:spLocks noGrp="1"/>
          </p:cNvSpPr>
          <p:nvPr>
            <p:ph idx="1"/>
          </p:nvPr>
        </p:nvSpPr>
        <p:spPr bwMode="auto">
          <a:xfrm>
            <a:off x="467544" y="1412776"/>
            <a:ext cx="8229600" cy="5184000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>
              <a:defRPr/>
            </a:pPr>
            <a:r>
              <a:rPr/>
              <a:t>example</a:t>
            </a:r>
            <a:endParaRPr/>
          </a:p>
        </p:txBody>
      </p:sp>
      <p:sp>
        <p:nvSpPr>
          <p:cNvPr id="2038170714" name="제목 6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>
            <a:lvl1pPr algn="l">
              <a:defRPr sz="3600">
                <a:latin typeface="MS PGothic (제목)"/>
              </a:defRPr>
            </a:lvl1pPr>
          </a:lstStyle>
          <a:p>
            <a:pPr>
              <a:defRPr/>
            </a:pPr>
            <a:r>
              <a:rPr lang="ko-KR" sz="3600" b="0" i="0" u="none" strike="noStrike" cap="none" spc="0">
                <a:solidFill>
                  <a:schemeClr val="tx1"/>
                </a:solidFill>
                <a:latin typeface="MS PGothic (제목)"/>
                <a:ea typeface="MS PGothic (제목)"/>
                <a:cs typeface="MS PGothic (제목)"/>
              </a:rPr>
              <a:t>アプリケーションの開発</a:t>
            </a:r>
            <a:endParaRPr/>
          </a:p>
        </p:txBody>
      </p:sp>
      <p:pic>
        <p:nvPicPr>
          <p:cNvPr id="8843586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25499" y="2028825"/>
            <a:ext cx="5476875" cy="2800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694269" name="내용 개체 틀 2"/>
          <p:cNvSpPr>
            <a:spLocks noGrp="1"/>
          </p:cNvSpPr>
          <p:nvPr>
            <p:ph idx="1"/>
          </p:nvPr>
        </p:nvSpPr>
        <p:spPr bwMode="auto">
          <a:xfrm>
            <a:off x="467544" y="1412776"/>
            <a:ext cx="8229600" cy="5184000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>
              <a:defRPr/>
            </a:pPr>
            <a:r>
              <a:rPr/>
              <a:t>example</a:t>
            </a:r>
            <a:endParaRPr/>
          </a:p>
        </p:txBody>
      </p:sp>
      <p:sp>
        <p:nvSpPr>
          <p:cNvPr id="1582717566" name="제목 6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>
            <a:lvl1pPr algn="l">
              <a:defRPr sz="3600">
                <a:latin typeface="MS PGothic (제목)"/>
              </a:defRPr>
            </a:lvl1pPr>
          </a:lstStyle>
          <a:p>
            <a:pPr>
              <a:defRPr/>
            </a:pPr>
            <a:r>
              <a:rPr lang="ko-KR" sz="3600" b="0" i="0" u="none" strike="noStrike" cap="none" spc="0">
                <a:solidFill>
                  <a:schemeClr val="tx1"/>
                </a:solidFill>
                <a:latin typeface="MS PGothic (제목)"/>
                <a:ea typeface="MS PGothic (제목)"/>
                <a:cs typeface="MS PGothic (제목)"/>
              </a:rPr>
              <a:t>プロジェクトの構成</a:t>
            </a:r>
            <a:endParaRPr/>
          </a:p>
        </p:txBody>
      </p:sp>
      <p:pic>
        <p:nvPicPr>
          <p:cNvPr id="105991213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82624" y="2111375"/>
            <a:ext cx="6657975" cy="33051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ko-KR" sz="3600" b="0" i="0" u="none" strike="noStrike" cap="none" spc="0">
                <a:solidFill>
                  <a:schemeClr val="tx1"/>
                </a:solidFill>
                <a:latin typeface="맑은 고딕"/>
                <a:ea typeface="Arial"/>
                <a:cs typeface="Arial"/>
              </a:rPr>
              <a:t>Code copy part</a:t>
            </a:r>
            <a:endParaRPr lang="ko-KR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 bwMode="auto"/>
        <p:txBody>
          <a:bodyPr/>
          <a:lstStyle/>
          <a:p>
            <a:pPr>
              <a:defRPr/>
            </a:pPr>
            <a:endParaRPr lang="ko-KR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 bwMode="auto"/>
        <p:txBody>
          <a:bodyPr/>
          <a:lstStyle/>
          <a:p>
            <a:pPr>
              <a:defRPr/>
            </a:pPr>
            <a:endParaRPr lang="ko-K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ko-KR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ja-JP"/>
              <a:t>まとめ</a:t>
            </a:r>
            <a:endParaRPr lang="ko-K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 bwMode="auto">
          <a:xfrm>
            <a:off x="395536" y="2132856"/>
            <a:ext cx="7772400" cy="1470025"/>
          </a:xfrm>
        </p:spPr>
        <p:txBody>
          <a:bodyPr/>
          <a:lstStyle/>
          <a:p>
            <a:pPr>
              <a:defRPr/>
            </a:pPr>
            <a:r>
              <a:rPr lang="ja-JP"/>
              <a:t>おわり</a:t>
            </a:r>
            <a:endParaRPr 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2025</a:t>
            </a:r>
            <a:r>
              <a:rPr lang="ja-JP"/>
              <a:t>年</a:t>
            </a:r>
            <a:r>
              <a:rPr lang="en-US"/>
              <a:t>4</a:t>
            </a:r>
            <a:r>
              <a:rPr lang="ja-JP"/>
              <a:t>月１２日</a:t>
            </a:r>
            <a:endParaRPr lang="ko-K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1724848" name="내용 개체 틀 2"/>
          <p:cNvSpPr>
            <a:spLocks noGrp="1"/>
          </p:cNvSpPr>
          <p:nvPr>
            <p:ph idx="1"/>
          </p:nvPr>
        </p:nvSpPr>
        <p:spPr bwMode="auto">
          <a:xfrm>
            <a:off x="467544" y="1412776"/>
            <a:ext cx="8229600" cy="5184000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>
              <a:defRPr/>
            </a:pPr>
            <a:endParaRPr/>
          </a:p>
        </p:txBody>
      </p:sp>
      <p:sp>
        <p:nvSpPr>
          <p:cNvPr id="1616166873" name="제목 6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>
            <a:lvl1pPr algn="l">
              <a:defRPr sz="3600">
                <a:latin typeface="MS PGothic (제목)"/>
              </a:defRPr>
            </a:lvl1pPr>
          </a:lstStyle>
          <a:p>
            <a:pPr>
              <a:defRPr/>
            </a:pPr>
            <a:r>
              <a:rPr lang="ko-KR" sz="3600" b="0" i="0" u="none" strike="noStrike" cap="none" spc="0">
                <a:solidFill>
                  <a:schemeClr val="tx1"/>
                </a:solidFill>
                <a:latin typeface="MS PGothic (제목)"/>
                <a:ea typeface="MS PGothic (제목)"/>
                <a:cs typeface="MS PGothic (제목)"/>
              </a:rPr>
              <a:t>自己紹介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8053763" name="내용 개체 틀 2"/>
          <p:cNvSpPr>
            <a:spLocks noGrp="1"/>
          </p:cNvSpPr>
          <p:nvPr>
            <p:ph idx="1"/>
          </p:nvPr>
        </p:nvSpPr>
        <p:spPr bwMode="auto">
          <a:xfrm>
            <a:off x="467544" y="1412776"/>
            <a:ext cx="8229600" cy="5184000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>
              <a:defRPr/>
            </a:pPr>
            <a:endParaRPr/>
          </a:p>
        </p:txBody>
      </p:sp>
      <p:sp>
        <p:nvSpPr>
          <p:cNvPr id="501608364" name="제목 6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>
            <a:lvl1pPr algn="l">
              <a:defRPr sz="3600">
                <a:latin typeface="MS PGothic (제목)"/>
              </a:defRPr>
            </a:lvl1pPr>
          </a:lstStyle>
          <a:p>
            <a:pPr>
              <a:defRPr/>
            </a:pPr>
            <a:r>
              <a:rPr lang="ko-KR" sz="3600" b="0" i="0" u="none" strike="noStrike" cap="none" spc="0">
                <a:solidFill>
                  <a:schemeClr val="tx1"/>
                </a:solidFill>
                <a:latin typeface="MS PGothic (제목)"/>
                <a:ea typeface="MS PGothic (제목)"/>
                <a:cs typeface="MS PGothic (제목)"/>
              </a:rPr>
              <a:t>作品紹介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 lang="ko-KR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ja-JP"/>
              <a:t>プロジェクトの構成</a:t>
            </a:r>
            <a:endParaRPr lang="ko-K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8853066" name="내용 개체 틀 2"/>
          <p:cNvSpPr>
            <a:spLocks noGrp="1"/>
          </p:cNvSpPr>
          <p:nvPr>
            <p:ph idx="1"/>
          </p:nvPr>
        </p:nvSpPr>
        <p:spPr bwMode="auto">
          <a:xfrm>
            <a:off x="467544" y="1412776"/>
            <a:ext cx="8229600" cy="5184000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>
              <a:defRPr/>
            </a:pPr>
            <a:r>
              <a:rPr lang="ko-KR" sz="2400" b="0" i="0" u="none" strike="noStrike" cap="none" spc="0">
                <a:solidFill>
                  <a:schemeClr val="tx1"/>
                </a:solidFill>
                <a:latin typeface="맑은 고딕"/>
                <a:ea typeface="맑은 고딕"/>
                <a:cs typeface="맑은 고딕"/>
              </a:rPr>
              <a:t>プロジェクトの選定理由</a:t>
            </a:r>
            <a:endParaRPr/>
          </a:p>
        </p:txBody>
      </p:sp>
      <p:sp>
        <p:nvSpPr>
          <p:cNvPr id="1720270492" name="제목 6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>
            <a:lvl1pPr algn="l">
              <a:defRPr sz="3600">
                <a:latin typeface="MS PGothic (제목)"/>
              </a:defRPr>
            </a:lvl1pPr>
          </a:lstStyle>
          <a:p>
            <a:pPr>
              <a:defRPr/>
            </a:pPr>
            <a:r>
              <a:rPr/>
              <a:t>Project name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4840989" name="내용 개체 틀 2"/>
          <p:cNvSpPr>
            <a:spLocks noGrp="1"/>
          </p:cNvSpPr>
          <p:nvPr>
            <p:ph idx="1"/>
          </p:nvPr>
        </p:nvSpPr>
        <p:spPr bwMode="auto">
          <a:xfrm>
            <a:off x="467544" y="1412776"/>
            <a:ext cx="8229600" cy="5184000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>
              <a:defRPr/>
            </a:pPr>
            <a:endParaRPr/>
          </a:p>
        </p:txBody>
      </p:sp>
      <p:sp>
        <p:nvSpPr>
          <p:cNvPr id="1778598613" name="제목 6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>
            <a:lvl1pPr algn="l">
              <a:defRPr sz="3600">
                <a:latin typeface="MS PGothic (제목)"/>
              </a:defRPr>
            </a:lvl1pPr>
          </a:lstStyle>
          <a:p>
            <a:pPr>
              <a:defRPr/>
            </a:pPr>
            <a:r>
              <a:rPr/>
              <a:t>About project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5271564" name="내용 개체 틀 2"/>
          <p:cNvSpPr>
            <a:spLocks noGrp="1"/>
          </p:cNvSpPr>
          <p:nvPr>
            <p:ph idx="1"/>
          </p:nvPr>
        </p:nvSpPr>
        <p:spPr bwMode="auto">
          <a:xfrm>
            <a:off x="467544" y="1412776"/>
            <a:ext cx="8229600" cy="5184000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>
              <a:defRPr/>
            </a:pPr>
            <a:r>
              <a:rPr/>
              <a:t>example</a:t>
            </a:r>
            <a:endParaRPr/>
          </a:p>
        </p:txBody>
      </p:sp>
      <p:sp>
        <p:nvSpPr>
          <p:cNvPr id="1797043425" name="제목 6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>
            <a:lvl1pPr algn="l">
              <a:defRPr sz="3600">
                <a:latin typeface="MS PGothic (제목)"/>
              </a:defRPr>
            </a:lvl1pPr>
          </a:lstStyle>
          <a:p>
            <a:pPr>
              <a:defRPr/>
            </a:pPr>
            <a:r>
              <a:rPr lang="ko-KR" sz="3600" b="0" i="0" u="none" strike="noStrike" cap="none" spc="0">
                <a:solidFill>
                  <a:schemeClr val="tx1"/>
                </a:solidFill>
                <a:latin typeface="MS PGothic (제목)"/>
                <a:ea typeface="MS PGothic (제목)"/>
                <a:cs typeface="MS PGothic (제목)"/>
              </a:rPr>
              <a:t>アプリケーションの概要</a:t>
            </a:r>
            <a:endParaRPr/>
          </a:p>
        </p:txBody>
      </p:sp>
      <p:pic>
        <p:nvPicPr>
          <p:cNvPr id="98949932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78668" y="2069613"/>
            <a:ext cx="7324725" cy="3267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1294892" name="내용 개체 틀 2"/>
          <p:cNvSpPr>
            <a:spLocks noGrp="1"/>
          </p:cNvSpPr>
          <p:nvPr>
            <p:ph idx="1"/>
          </p:nvPr>
        </p:nvSpPr>
        <p:spPr bwMode="auto">
          <a:xfrm>
            <a:off x="467544" y="1412776"/>
            <a:ext cx="8229600" cy="5184000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>
              <a:defRPr/>
            </a:pPr>
            <a:r>
              <a:rPr lang="ko-KR" sz="2400" b="0" i="0" u="none" strike="noStrike" cap="none" spc="0">
                <a:solidFill>
                  <a:schemeClr val="tx1"/>
                </a:solidFill>
                <a:latin typeface="맑은 고딕"/>
                <a:ea typeface="Arial"/>
                <a:cs typeface="Arial"/>
              </a:rPr>
              <a:t>example</a:t>
            </a:r>
            <a:endParaRPr/>
          </a:p>
        </p:txBody>
      </p:sp>
      <p:sp>
        <p:nvSpPr>
          <p:cNvPr id="1790845428" name="제목 6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>
            <a:lvl1pPr algn="l">
              <a:defRPr sz="3600">
                <a:latin typeface="MS PGothic (제목)"/>
              </a:defRPr>
            </a:lvl1pPr>
          </a:lstStyle>
          <a:p>
            <a:pPr>
              <a:defRPr/>
            </a:pPr>
            <a:r>
              <a:rPr lang="ko-KR" sz="3600" b="0" i="0" u="none" strike="noStrike" cap="none" spc="0">
                <a:solidFill>
                  <a:schemeClr val="tx1"/>
                </a:solidFill>
                <a:latin typeface="MS PGothic (제목)"/>
                <a:ea typeface="MS PGothic (제목)"/>
                <a:cs typeface="MS PGothic (제목)"/>
              </a:rPr>
              <a:t>ER(Entity Relationship)図</a:t>
            </a:r>
            <a:endParaRPr/>
          </a:p>
        </p:txBody>
      </p:sp>
      <p:pic>
        <p:nvPicPr>
          <p:cNvPr id="47393934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57200" y="1935036"/>
            <a:ext cx="4336381" cy="4748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3481350" name="내용 개체 틀 2"/>
          <p:cNvSpPr>
            <a:spLocks noGrp="1"/>
          </p:cNvSpPr>
          <p:nvPr>
            <p:ph idx="1"/>
          </p:nvPr>
        </p:nvSpPr>
        <p:spPr bwMode="auto">
          <a:xfrm>
            <a:off x="467544" y="1412776"/>
            <a:ext cx="8229600" cy="5184000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>
              <a:defRPr/>
            </a:pPr>
            <a:endParaRPr/>
          </a:p>
        </p:txBody>
      </p:sp>
      <p:sp>
        <p:nvSpPr>
          <p:cNvPr id="670154411" name="제목 6"/>
          <p:cNvSpPr>
            <a:spLocks noGrp="1"/>
          </p:cNvSpPr>
          <p:nvPr>
            <p:ph type="title"/>
          </p:nvPr>
        </p:nvSpPr>
        <p:spPr bwMode="auto"/>
        <p:txBody>
          <a:bodyPr>
            <a:normAutofit/>
          </a:bodyPr>
          <a:lstStyle>
            <a:lvl1pPr algn="l">
              <a:defRPr sz="3600">
                <a:latin typeface="MS PGothic (제목)"/>
              </a:defRPr>
            </a:lvl1pPr>
          </a:lstStyle>
          <a:p>
            <a:pPr>
              <a:defRPr/>
            </a:pPr>
            <a:r>
              <a:rPr lang="ko-KR" sz="3600" b="0" i="0" u="none" strike="noStrike" cap="none" spc="0">
                <a:solidFill>
                  <a:schemeClr val="tx1"/>
                </a:solidFill>
                <a:latin typeface="MS PGothic (제목)"/>
                <a:ea typeface="MS PGothic (제목)"/>
                <a:cs typeface="MS PGothic (제목)"/>
              </a:rPr>
              <a:t>DBテーブル一覧</a:t>
            </a:r>
            <a:endParaRPr/>
          </a:p>
        </p:txBody>
      </p:sp>
      <p:pic>
        <p:nvPicPr>
          <p:cNvPr id="43898494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67544" y="2095102"/>
            <a:ext cx="6634125" cy="4291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Arial"/>
        <a:cs typeface="Arial"/>
      </a:majorFont>
      <a:minorFont>
        <a:latin typeface="맑은 고딕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Arial"/>
        <a:cs typeface="Arial"/>
      </a:majorFont>
      <a:minorFont>
        <a:latin typeface="맑은 고딕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onlyoffice/8.3.0.94</Application>
  <PresentationFormat>On-screen Show (4:3)</PresentationFormat>
  <Paragraphs>0</Paragraphs>
  <Slides>16</Slides>
  <Notes>16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ポートフォリオ</dc:title>
  <dc:creator>혜리</dc:creator>
  <cp:lastModifiedBy>Anonymous</cp:lastModifiedBy>
  <cp:revision>8</cp:revision>
  <dcterms:created xsi:type="dcterms:W3CDTF">2025-04-02T15:18:10Z</dcterms:created>
  <dcterms:modified xsi:type="dcterms:W3CDTF">2025-04-03T08:17:52Z</dcterms:modified>
</cp:coreProperties>
</file>