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13"/>
  </p:notesMasterIdLst>
  <p:sldIdLst>
    <p:sldId id="256" r:id="rId2"/>
    <p:sldId id="288" r:id="rId3"/>
    <p:sldId id="295" r:id="rId4"/>
    <p:sldId id="273" r:id="rId5"/>
    <p:sldId id="272" r:id="rId6"/>
    <p:sldId id="296" r:id="rId7"/>
    <p:sldId id="274" r:id="rId8"/>
    <p:sldId id="297" r:id="rId9"/>
    <p:sldId id="275" r:id="rId10"/>
    <p:sldId id="300" r:id="rId11"/>
    <p:sldId id="2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132" autoAdjust="0"/>
  </p:normalViewPr>
  <p:slideViewPr>
    <p:cSldViewPr snapToGrid="0">
      <p:cViewPr varScale="1">
        <p:scale>
          <a:sx n="43" d="100"/>
          <a:sy n="43" d="100"/>
        </p:scale>
        <p:origin x="848" y="6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Pratap Yati" userId="103c8b18451b131d" providerId="LiveId" clId="{346EF46C-F6DF-4A56-AA14-0708A5740391}"/>
    <pc:docChg chg="delSld">
      <pc:chgData name="Uday Pratap Yati" userId="103c8b18451b131d" providerId="LiveId" clId="{346EF46C-F6DF-4A56-AA14-0708A5740391}" dt="2019-11-10T19:11:47.536" v="7" actId="2696"/>
      <pc:docMkLst>
        <pc:docMk/>
      </pc:docMkLst>
      <pc:sldChg chg="del">
        <pc:chgData name="Uday Pratap Yati" userId="103c8b18451b131d" providerId="LiveId" clId="{346EF46C-F6DF-4A56-AA14-0708A5740391}" dt="2019-11-10T19:11:47.382" v="0" actId="2696"/>
        <pc:sldMkLst>
          <pc:docMk/>
          <pc:sldMk cId="3899148944" sldId="257"/>
        </pc:sldMkLst>
      </pc:sldChg>
      <pc:sldChg chg="del">
        <pc:chgData name="Uday Pratap Yati" userId="103c8b18451b131d" providerId="LiveId" clId="{346EF46C-F6DF-4A56-AA14-0708A5740391}" dt="2019-11-10T19:11:47.399" v="1" actId="2696"/>
        <pc:sldMkLst>
          <pc:docMk/>
          <pc:sldMk cId="2974982401" sldId="258"/>
        </pc:sldMkLst>
      </pc:sldChg>
      <pc:sldChg chg="del">
        <pc:chgData name="Uday Pratap Yati" userId="103c8b18451b131d" providerId="LiveId" clId="{346EF46C-F6DF-4A56-AA14-0708A5740391}" dt="2019-11-10T19:11:47.416" v="2" actId="2696"/>
        <pc:sldMkLst>
          <pc:docMk/>
          <pc:sldMk cId="209376041" sldId="259"/>
        </pc:sldMkLst>
      </pc:sldChg>
      <pc:sldChg chg="del">
        <pc:chgData name="Uday Pratap Yati" userId="103c8b18451b131d" providerId="LiveId" clId="{346EF46C-F6DF-4A56-AA14-0708A5740391}" dt="2019-11-10T19:11:47.456" v="4" actId="2696"/>
        <pc:sldMkLst>
          <pc:docMk/>
          <pc:sldMk cId="979139422" sldId="260"/>
        </pc:sldMkLst>
      </pc:sldChg>
      <pc:sldChg chg="del">
        <pc:chgData name="Uday Pratap Yati" userId="103c8b18451b131d" providerId="LiveId" clId="{346EF46C-F6DF-4A56-AA14-0708A5740391}" dt="2019-11-10T19:11:47.473" v="5" actId="2696"/>
        <pc:sldMkLst>
          <pc:docMk/>
          <pc:sldMk cId="3200392288" sldId="261"/>
        </pc:sldMkLst>
      </pc:sldChg>
      <pc:sldChg chg="del">
        <pc:chgData name="Uday Pratap Yati" userId="103c8b18451b131d" providerId="LiveId" clId="{346EF46C-F6DF-4A56-AA14-0708A5740391}" dt="2019-11-10T19:11:47.536" v="7" actId="2696"/>
        <pc:sldMkLst>
          <pc:docMk/>
          <pc:sldMk cId="4206433709" sldId="267"/>
        </pc:sldMkLst>
      </pc:sldChg>
      <pc:sldChg chg="del">
        <pc:chgData name="Uday Pratap Yati" userId="103c8b18451b131d" providerId="LiveId" clId="{346EF46C-F6DF-4A56-AA14-0708A5740391}" dt="2019-11-10T19:11:47.491" v="6" actId="2696"/>
        <pc:sldMkLst>
          <pc:docMk/>
          <pc:sldMk cId="2161426085" sldId="268"/>
        </pc:sldMkLst>
      </pc:sldChg>
      <pc:sldChg chg="del">
        <pc:chgData name="Uday Pratap Yati" userId="103c8b18451b131d" providerId="LiveId" clId="{346EF46C-F6DF-4A56-AA14-0708A5740391}" dt="2019-11-10T19:11:47.436" v="3" actId="2696"/>
        <pc:sldMkLst>
          <pc:docMk/>
          <pc:sldMk cId="3799485456" sldId="269"/>
        </pc:sldMkLst>
      </pc:sldChg>
    </pc:docChg>
  </pc:docChgLst>
  <pc:docChgLst>
    <pc:chgData name="Uday Pratap Yati" userId="103c8b18451b131d" providerId="LiveId" clId="{C2DFA406-B20D-4DF4-BF3C-7626D73D8546}"/>
    <pc:docChg chg="undo custSel modSld">
      <pc:chgData name="Uday Pratap Yati" userId="103c8b18451b131d" providerId="LiveId" clId="{C2DFA406-B20D-4DF4-BF3C-7626D73D8546}" dt="2020-03-10T15:05:19.431" v="368" actId="20577"/>
      <pc:docMkLst>
        <pc:docMk/>
      </pc:docMkLst>
      <pc:sldChg chg="addSp delSp modSp mod">
        <pc:chgData name="Uday Pratap Yati" userId="103c8b18451b131d" providerId="LiveId" clId="{C2DFA406-B20D-4DF4-BF3C-7626D73D8546}" dt="2020-03-10T13:13:21.348" v="144" actId="14100"/>
        <pc:sldMkLst>
          <pc:docMk/>
          <pc:sldMk cId="2892859910" sldId="256"/>
        </pc:sldMkLst>
        <pc:spChg chg="mod">
          <ac:chgData name="Uday Pratap Yati" userId="103c8b18451b131d" providerId="LiveId" clId="{C2DFA406-B20D-4DF4-BF3C-7626D73D8546}" dt="2020-03-10T13:13:11.905" v="142" actId="1035"/>
          <ac:spMkLst>
            <pc:docMk/>
            <pc:sldMk cId="2892859910" sldId="256"/>
            <ac:spMk id="14" creationId="{A5C00EEC-D656-4331-B918-F6D65EC241F1}"/>
          </ac:spMkLst>
        </pc:spChg>
        <pc:picChg chg="add mod">
          <ac:chgData name="Uday Pratap Yati" userId="103c8b18451b131d" providerId="LiveId" clId="{C2DFA406-B20D-4DF4-BF3C-7626D73D8546}" dt="2020-03-10T13:13:21.348" v="144" actId="14100"/>
          <ac:picMkLst>
            <pc:docMk/>
            <pc:sldMk cId="2892859910" sldId="256"/>
            <ac:picMk id="2" creationId="{67056B12-CA7D-46D3-A0B3-8F18A98BBA34}"/>
          </ac:picMkLst>
        </pc:picChg>
        <pc:picChg chg="del">
          <ac:chgData name="Uday Pratap Yati" userId="103c8b18451b131d" providerId="LiveId" clId="{C2DFA406-B20D-4DF4-BF3C-7626D73D8546}" dt="2020-03-10T13:11:59.141" v="56" actId="478"/>
          <ac:picMkLst>
            <pc:docMk/>
            <pc:sldMk cId="2892859910" sldId="256"/>
            <ac:picMk id="9" creationId="{002AD939-2532-4F46-BA4E-7366A2DA234B}"/>
          </ac:picMkLst>
        </pc:picChg>
      </pc:sldChg>
      <pc:sldChg chg="addSp delSp modSp mod">
        <pc:chgData name="Uday Pratap Yati" userId="103c8b18451b131d" providerId="LiveId" clId="{C2DFA406-B20D-4DF4-BF3C-7626D73D8546}" dt="2020-03-10T15:02:26.563" v="294" actId="1038"/>
        <pc:sldMkLst>
          <pc:docMk/>
          <pc:sldMk cId="3189857647" sldId="272"/>
        </pc:sldMkLst>
        <pc:spChg chg="mod">
          <ac:chgData name="Uday Pratap Yati" userId="103c8b18451b131d" providerId="LiveId" clId="{C2DFA406-B20D-4DF4-BF3C-7626D73D8546}" dt="2020-03-10T15:00:18.498" v="267" actId="20577"/>
          <ac:spMkLst>
            <pc:docMk/>
            <pc:sldMk cId="3189857647" sldId="272"/>
            <ac:spMk id="2" creationId="{919CA9AD-7D8C-4D60-B275-8AB189AE2B11}"/>
          </ac:spMkLst>
        </pc:spChg>
        <pc:spChg chg="mod">
          <ac:chgData name="Uday Pratap Yati" userId="103c8b18451b131d" providerId="LiveId" clId="{C2DFA406-B20D-4DF4-BF3C-7626D73D8546}" dt="2020-03-10T14:56:12.085" v="209" actId="5793"/>
          <ac:spMkLst>
            <pc:docMk/>
            <pc:sldMk cId="3189857647" sldId="272"/>
            <ac:spMk id="7" creationId="{09635B85-D0B4-42A9-A076-A73762528D74}"/>
          </ac:spMkLst>
        </pc:spChg>
        <pc:picChg chg="add del mod">
          <ac:chgData name="Uday Pratap Yati" userId="103c8b18451b131d" providerId="LiveId" clId="{C2DFA406-B20D-4DF4-BF3C-7626D73D8546}" dt="2020-03-10T14:55:31.768" v="196" actId="478"/>
          <ac:picMkLst>
            <pc:docMk/>
            <pc:sldMk cId="3189857647" sldId="272"/>
            <ac:picMk id="3" creationId="{9F77F583-7D8E-42EC-A1BB-A61E54845EF4}"/>
          </ac:picMkLst>
        </pc:picChg>
        <pc:picChg chg="add del mod">
          <ac:chgData name="Uday Pratap Yati" userId="103c8b18451b131d" providerId="LiveId" clId="{C2DFA406-B20D-4DF4-BF3C-7626D73D8546}" dt="2020-03-10T14:56:01.136" v="205" actId="478"/>
          <ac:picMkLst>
            <pc:docMk/>
            <pc:sldMk cId="3189857647" sldId="272"/>
            <ac:picMk id="4" creationId="{A515BB45-0856-4890-8165-A4ADB21023DB}"/>
          </ac:picMkLst>
        </pc:picChg>
        <pc:picChg chg="add mod">
          <ac:chgData name="Uday Pratap Yati" userId="103c8b18451b131d" providerId="LiveId" clId="{C2DFA406-B20D-4DF4-BF3C-7626D73D8546}" dt="2020-03-10T15:01:21.096" v="281" actId="1076"/>
          <ac:picMkLst>
            <pc:docMk/>
            <pc:sldMk cId="3189857647" sldId="272"/>
            <ac:picMk id="6" creationId="{3BA9D18F-30E4-4C97-ADA5-8C01C79B8894}"/>
          </ac:picMkLst>
        </pc:picChg>
        <pc:picChg chg="del">
          <ac:chgData name="Uday Pratap Yati" userId="103c8b18451b131d" providerId="LiveId" clId="{C2DFA406-B20D-4DF4-BF3C-7626D73D8546}" dt="2020-03-10T13:20:38.881" v="191" actId="478"/>
          <ac:picMkLst>
            <pc:docMk/>
            <pc:sldMk cId="3189857647" sldId="272"/>
            <ac:picMk id="10" creationId="{02596D2C-756D-4609-AA9E-236A88DAF6A8}"/>
          </ac:picMkLst>
        </pc:picChg>
        <pc:picChg chg="add del mod">
          <ac:chgData name="Uday Pratap Yati" userId="103c8b18451b131d" providerId="LiveId" clId="{C2DFA406-B20D-4DF4-BF3C-7626D73D8546}" dt="2020-03-10T15:00:29.958" v="268" actId="478"/>
          <ac:picMkLst>
            <pc:docMk/>
            <pc:sldMk cId="3189857647" sldId="272"/>
            <ac:picMk id="11" creationId="{29E2584A-C819-4757-A2DD-06CF1CACB1F1}"/>
          </ac:picMkLst>
        </pc:picChg>
        <pc:picChg chg="del">
          <ac:chgData name="Uday Pratap Yati" userId="103c8b18451b131d" providerId="LiveId" clId="{C2DFA406-B20D-4DF4-BF3C-7626D73D8546}" dt="2020-03-10T13:20:41.804" v="192" actId="478"/>
          <ac:picMkLst>
            <pc:docMk/>
            <pc:sldMk cId="3189857647" sldId="272"/>
            <ac:picMk id="12" creationId="{DD0068C2-1B79-4C66-8F5A-B1D0532645B8}"/>
          </ac:picMkLst>
        </pc:picChg>
        <pc:picChg chg="add del mod">
          <ac:chgData name="Uday Pratap Yati" userId="103c8b18451b131d" providerId="LiveId" clId="{C2DFA406-B20D-4DF4-BF3C-7626D73D8546}" dt="2020-03-10T15:02:02.549" v="283" actId="478"/>
          <ac:picMkLst>
            <pc:docMk/>
            <pc:sldMk cId="3189857647" sldId="272"/>
            <ac:picMk id="14" creationId="{97C06B92-5E68-47CF-A847-1B50AA085ED0}"/>
          </ac:picMkLst>
        </pc:picChg>
        <pc:picChg chg="add mod">
          <ac:chgData name="Uday Pratap Yati" userId="103c8b18451b131d" providerId="LiveId" clId="{C2DFA406-B20D-4DF4-BF3C-7626D73D8546}" dt="2020-03-10T15:02:26.563" v="294" actId="1038"/>
          <ac:picMkLst>
            <pc:docMk/>
            <pc:sldMk cId="3189857647" sldId="272"/>
            <ac:picMk id="16" creationId="{74AB7FBC-B906-4085-BA0D-CF1B28C943C4}"/>
          </ac:picMkLst>
        </pc:picChg>
      </pc:sldChg>
      <pc:sldChg chg="addSp delSp modSp mod">
        <pc:chgData name="Uday Pratap Yati" userId="103c8b18451b131d" providerId="LiveId" clId="{C2DFA406-B20D-4DF4-BF3C-7626D73D8546}" dt="2020-03-10T15:05:19.431" v="368" actId="20577"/>
        <pc:sldMkLst>
          <pc:docMk/>
          <pc:sldMk cId="3429017161" sldId="273"/>
        </pc:sldMkLst>
        <pc:spChg chg="mod">
          <ac:chgData name="Uday Pratap Yati" userId="103c8b18451b131d" providerId="LiveId" clId="{C2DFA406-B20D-4DF4-BF3C-7626D73D8546}" dt="2020-03-10T15:05:19.431" v="368" actId="20577"/>
          <ac:spMkLst>
            <pc:docMk/>
            <pc:sldMk cId="3429017161" sldId="273"/>
            <ac:spMk id="7" creationId="{09635B85-D0B4-42A9-A076-A73762528D74}"/>
          </ac:spMkLst>
        </pc:spChg>
        <pc:picChg chg="add mod">
          <ac:chgData name="Uday Pratap Yati" userId="103c8b18451b131d" providerId="LiveId" clId="{C2DFA406-B20D-4DF4-BF3C-7626D73D8546}" dt="2020-03-10T15:04:09.312" v="303" actId="1076"/>
          <ac:picMkLst>
            <pc:docMk/>
            <pc:sldMk cId="3429017161" sldId="273"/>
            <ac:picMk id="3" creationId="{5A2C72DD-20A2-4E48-A027-3189B1764F6A}"/>
          </ac:picMkLst>
        </pc:picChg>
        <pc:picChg chg="del">
          <ac:chgData name="Uday Pratap Yati" userId="103c8b18451b131d" providerId="LiveId" clId="{C2DFA406-B20D-4DF4-BF3C-7626D73D8546}" dt="2020-03-10T15:02:55.142" v="295" actId="478"/>
          <ac:picMkLst>
            <pc:docMk/>
            <pc:sldMk cId="3429017161" sldId="273"/>
            <ac:picMk id="4" creationId="{8D201341-84B1-4939-9AA7-121826E04F20}"/>
          </ac:picMkLst>
        </pc:picChg>
        <pc:picChg chg="del">
          <ac:chgData name="Uday Pratap Yati" userId="103c8b18451b131d" providerId="LiveId" clId="{C2DFA406-B20D-4DF4-BF3C-7626D73D8546}" dt="2020-03-10T15:02:57.077" v="296" actId="478"/>
          <ac:picMkLst>
            <pc:docMk/>
            <pc:sldMk cId="3429017161" sldId="273"/>
            <ac:picMk id="8" creationId="{B6D8D5DD-75F6-488A-A9F0-1B65E0CEAFCD}"/>
          </ac:picMkLst>
        </pc:picChg>
      </pc:sldChg>
      <pc:sldChg chg="modSp mod">
        <pc:chgData name="Uday Pratap Yati" userId="103c8b18451b131d" providerId="LiveId" clId="{C2DFA406-B20D-4DF4-BF3C-7626D73D8546}" dt="2020-03-10T13:18:53.522" v="190" actId="15"/>
        <pc:sldMkLst>
          <pc:docMk/>
          <pc:sldMk cId="2787674962" sldId="288"/>
        </pc:sldMkLst>
        <pc:spChg chg="mod">
          <ac:chgData name="Uday Pratap Yati" userId="103c8b18451b131d" providerId="LiveId" clId="{C2DFA406-B20D-4DF4-BF3C-7626D73D8546}" dt="2020-03-10T13:18:53.522" v="190" actId="15"/>
          <ac:spMkLst>
            <pc:docMk/>
            <pc:sldMk cId="2787674962" sldId="288"/>
            <ac:spMk id="7" creationId="{09635B85-D0B4-42A9-A076-A73762528D74}"/>
          </ac:spMkLst>
        </pc:spChg>
      </pc:sldChg>
    </pc:docChg>
  </pc:docChgLst>
  <pc:docChgLst>
    <pc:chgData name="Uday Pratap Yati" userId="103c8b18451b131d" providerId="LiveId" clId="{8C27EB59-E1AF-4046-B5C5-5AFBD4128F6E}"/>
    <pc:docChg chg="undo custSel addSld delSld modSld sldOrd">
      <pc:chgData name="Uday Pratap Yati" userId="103c8b18451b131d" providerId="LiveId" clId="{8C27EB59-E1AF-4046-B5C5-5AFBD4128F6E}" dt="2020-03-15T19:02:21.215" v="3445" actId="6549"/>
      <pc:docMkLst>
        <pc:docMk/>
      </pc:docMkLst>
      <pc:sldChg chg="addSp delSp modSp mod">
        <pc:chgData name="Uday Pratap Yati" userId="103c8b18451b131d" providerId="LiveId" clId="{8C27EB59-E1AF-4046-B5C5-5AFBD4128F6E}" dt="2020-03-10T19:34:53.324" v="1400" actId="14100"/>
        <pc:sldMkLst>
          <pc:docMk/>
          <pc:sldMk cId="2892859910" sldId="256"/>
        </pc:sldMkLst>
        <pc:picChg chg="del">
          <ac:chgData name="Uday Pratap Yati" userId="103c8b18451b131d" providerId="LiveId" clId="{8C27EB59-E1AF-4046-B5C5-5AFBD4128F6E}" dt="2020-03-10T19:34:09.755" v="1385" actId="478"/>
          <ac:picMkLst>
            <pc:docMk/>
            <pc:sldMk cId="2892859910" sldId="256"/>
            <ac:picMk id="2" creationId="{67056B12-CA7D-46D3-A0B3-8F18A98BBA34}"/>
          </ac:picMkLst>
        </pc:picChg>
        <pc:picChg chg="add mod">
          <ac:chgData name="Uday Pratap Yati" userId="103c8b18451b131d" providerId="LiveId" clId="{8C27EB59-E1AF-4046-B5C5-5AFBD4128F6E}" dt="2020-03-10T19:34:53.324" v="1400" actId="14100"/>
          <ac:picMkLst>
            <pc:docMk/>
            <pc:sldMk cId="2892859910" sldId="256"/>
            <ac:picMk id="3" creationId="{56D5A971-7B0A-43C0-8C58-7B3D0495174F}"/>
          </ac:picMkLst>
        </pc:picChg>
      </pc:sldChg>
      <pc:sldChg chg="del">
        <pc:chgData name="Uday Pratap Yati" userId="103c8b18451b131d" providerId="LiveId" clId="{8C27EB59-E1AF-4046-B5C5-5AFBD4128F6E}" dt="2020-03-10T17:18:44.359" v="1004" actId="47"/>
        <pc:sldMkLst>
          <pc:docMk/>
          <pc:sldMk cId="749089469" sldId="262"/>
        </pc:sldMkLst>
      </pc:sldChg>
      <pc:sldChg chg="del">
        <pc:chgData name="Uday Pratap Yati" userId="103c8b18451b131d" providerId="LiveId" clId="{8C27EB59-E1AF-4046-B5C5-5AFBD4128F6E}" dt="2020-03-10T17:18:38.152" v="1003" actId="47"/>
        <pc:sldMkLst>
          <pc:docMk/>
          <pc:sldMk cId="1605013451" sldId="263"/>
        </pc:sldMkLst>
      </pc:sldChg>
      <pc:sldChg chg="del">
        <pc:chgData name="Uday Pratap Yati" userId="103c8b18451b131d" providerId="LiveId" clId="{8C27EB59-E1AF-4046-B5C5-5AFBD4128F6E}" dt="2020-03-10T17:18:35.103" v="1002" actId="47"/>
        <pc:sldMkLst>
          <pc:docMk/>
          <pc:sldMk cId="1487572292" sldId="264"/>
        </pc:sldMkLst>
      </pc:sldChg>
      <pc:sldChg chg="del">
        <pc:chgData name="Uday Pratap Yati" userId="103c8b18451b131d" providerId="LiveId" clId="{8C27EB59-E1AF-4046-B5C5-5AFBD4128F6E}" dt="2020-03-10T17:18:35.103" v="1002" actId="47"/>
        <pc:sldMkLst>
          <pc:docMk/>
          <pc:sldMk cId="3917047212" sldId="265"/>
        </pc:sldMkLst>
      </pc:sldChg>
      <pc:sldChg chg="addSp delSp modSp del mod">
        <pc:chgData name="Uday Pratap Yati" userId="103c8b18451b131d" providerId="LiveId" clId="{8C27EB59-E1AF-4046-B5C5-5AFBD4128F6E}" dt="2020-03-15T18:50:21.887" v="3358" actId="47"/>
        <pc:sldMkLst>
          <pc:docMk/>
          <pc:sldMk cId="1529696150" sldId="266"/>
        </pc:sldMkLst>
        <pc:spChg chg="mod">
          <ac:chgData name="Uday Pratap Yati" userId="103c8b18451b131d" providerId="LiveId" clId="{8C27EB59-E1AF-4046-B5C5-5AFBD4128F6E}" dt="2020-03-10T16:07:57.198" v="442" actId="313"/>
          <ac:spMkLst>
            <pc:docMk/>
            <pc:sldMk cId="1529696150" sldId="266"/>
            <ac:spMk id="2" creationId="{919CA9AD-7D8C-4D60-B275-8AB189AE2B11}"/>
          </ac:spMkLst>
        </pc:spChg>
        <pc:spChg chg="del mod">
          <ac:chgData name="Uday Pratap Yati" userId="103c8b18451b131d" providerId="LiveId" clId="{8C27EB59-E1AF-4046-B5C5-5AFBD4128F6E}" dt="2020-03-10T16:08:38.395" v="451"/>
          <ac:spMkLst>
            <pc:docMk/>
            <pc:sldMk cId="1529696150" sldId="266"/>
            <ac:spMk id="7" creationId="{09635B85-D0B4-42A9-A076-A73762528D74}"/>
          </ac:spMkLst>
        </pc:spChg>
        <pc:picChg chg="del">
          <ac:chgData name="Uday Pratap Yati" userId="103c8b18451b131d" providerId="LiveId" clId="{8C27EB59-E1AF-4046-B5C5-5AFBD4128F6E}" dt="2020-03-10T16:03:35.266" v="409" actId="478"/>
          <ac:picMkLst>
            <pc:docMk/>
            <pc:sldMk cId="1529696150" sldId="266"/>
            <ac:picMk id="4" creationId="{2EB41BB2-8E8A-4498-81E0-72271D49155D}"/>
          </ac:picMkLst>
        </pc:picChg>
        <pc:picChg chg="add del mod ord">
          <ac:chgData name="Uday Pratap Yati" userId="103c8b18451b131d" providerId="LiveId" clId="{8C27EB59-E1AF-4046-B5C5-5AFBD4128F6E}" dt="2020-03-10T16:07:52.950" v="441" actId="478"/>
          <ac:picMkLst>
            <pc:docMk/>
            <pc:sldMk cId="1529696150" sldId="266"/>
            <ac:picMk id="6" creationId="{189C3606-BDA1-4636-A2E4-4270E566ABE7}"/>
          </ac:picMkLst>
        </pc:picChg>
        <pc:picChg chg="add mod ord">
          <ac:chgData name="Uday Pratap Yati" userId="103c8b18451b131d" providerId="LiveId" clId="{8C27EB59-E1AF-4046-B5C5-5AFBD4128F6E}" dt="2020-03-10T16:08:42.768" v="452" actId="167"/>
          <ac:picMkLst>
            <pc:docMk/>
            <pc:sldMk cId="1529696150" sldId="266"/>
            <ac:picMk id="8" creationId="{3C571AB0-1B93-4F52-A82D-E2C43C348776}"/>
          </ac:picMkLst>
        </pc:picChg>
      </pc:sldChg>
      <pc:sldChg chg="del">
        <pc:chgData name="Uday Pratap Yati" userId="103c8b18451b131d" providerId="LiveId" clId="{8C27EB59-E1AF-4046-B5C5-5AFBD4128F6E}" dt="2020-03-10T19:13:16.130" v="1383" actId="47"/>
        <pc:sldMkLst>
          <pc:docMk/>
          <pc:sldMk cId="3959872689" sldId="270"/>
        </pc:sldMkLst>
      </pc:sldChg>
      <pc:sldChg chg="del">
        <pc:chgData name="Uday Pratap Yati" userId="103c8b18451b131d" providerId="LiveId" clId="{8C27EB59-E1AF-4046-B5C5-5AFBD4128F6E}" dt="2020-03-10T17:18:44.359" v="1004" actId="47"/>
        <pc:sldMkLst>
          <pc:docMk/>
          <pc:sldMk cId="3209474371" sldId="271"/>
        </pc:sldMkLst>
      </pc:sldChg>
      <pc:sldChg chg="addSp delSp modSp mod ord modNotesTx">
        <pc:chgData name="Uday Pratap Yati" userId="103c8b18451b131d" providerId="LiveId" clId="{8C27EB59-E1AF-4046-B5C5-5AFBD4128F6E}" dt="2020-03-15T13:56:19.705" v="2206" actId="20577"/>
        <pc:sldMkLst>
          <pc:docMk/>
          <pc:sldMk cId="3189857647" sldId="272"/>
        </pc:sldMkLst>
        <pc:spChg chg="mod">
          <ac:chgData name="Uday Pratap Yati" userId="103c8b18451b131d" providerId="LiveId" clId="{8C27EB59-E1AF-4046-B5C5-5AFBD4128F6E}" dt="2020-03-15T13:56:19.705" v="2206" actId="20577"/>
          <ac:spMkLst>
            <pc:docMk/>
            <pc:sldMk cId="3189857647" sldId="272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5T13:37:53.987" v="2131" actId="20577"/>
          <ac:spMkLst>
            <pc:docMk/>
            <pc:sldMk cId="3189857647" sldId="272"/>
            <ac:spMk id="7" creationId="{09635B85-D0B4-42A9-A076-A73762528D74}"/>
          </ac:spMkLst>
        </pc:spChg>
        <pc:picChg chg="add mod">
          <ac:chgData name="Uday Pratap Yati" userId="103c8b18451b131d" providerId="LiveId" clId="{8C27EB59-E1AF-4046-B5C5-5AFBD4128F6E}" dt="2020-03-15T13:36:11.882" v="2079" actId="1076"/>
          <ac:picMkLst>
            <pc:docMk/>
            <pc:sldMk cId="3189857647" sldId="272"/>
            <ac:picMk id="3" creationId="{8F82350A-24B4-4CDE-920A-0E8CAA09FD86}"/>
          </ac:picMkLst>
        </pc:picChg>
        <pc:picChg chg="add mod ord">
          <ac:chgData name="Uday Pratap Yati" userId="103c8b18451b131d" providerId="LiveId" clId="{8C27EB59-E1AF-4046-B5C5-5AFBD4128F6E}" dt="2020-03-15T13:36:58.170" v="2130" actId="1036"/>
          <ac:picMkLst>
            <pc:docMk/>
            <pc:sldMk cId="3189857647" sldId="272"/>
            <ac:picMk id="4" creationId="{A80073AC-F83A-4957-9992-3F4990A687C4}"/>
          </ac:picMkLst>
        </pc:picChg>
        <pc:picChg chg="del">
          <ac:chgData name="Uday Pratap Yati" userId="103c8b18451b131d" providerId="LiveId" clId="{8C27EB59-E1AF-4046-B5C5-5AFBD4128F6E}" dt="2020-03-15T13:30:14.496" v="1919" actId="478"/>
          <ac:picMkLst>
            <pc:docMk/>
            <pc:sldMk cId="3189857647" sldId="272"/>
            <ac:picMk id="6" creationId="{3BA9D18F-30E4-4C97-ADA5-8C01C79B8894}"/>
          </ac:picMkLst>
        </pc:picChg>
        <pc:picChg chg="del">
          <ac:chgData name="Uday Pratap Yati" userId="103c8b18451b131d" providerId="LiveId" clId="{8C27EB59-E1AF-4046-B5C5-5AFBD4128F6E}" dt="2020-03-15T13:30:14.496" v="1919" actId="478"/>
          <ac:picMkLst>
            <pc:docMk/>
            <pc:sldMk cId="3189857647" sldId="272"/>
            <ac:picMk id="16" creationId="{74AB7FBC-B906-4085-BA0D-CF1B28C943C4}"/>
          </ac:picMkLst>
        </pc:picChg>
      </pc:sldChg>
      <pc:sldChg chg="addSp delSp modSp mod ord modNotesTx">
        <pc:chgData name="Uday Pratap Yati" userId="103c8b18451b131d" providerId="LiveId" clId="{8C27EB59-E1AF-4046-B5C5-5AFBD4128F6E}" dt="2020-03-15T13:56:05.549" v="2193"/>
        <pc:sldMkLst>
          <pc:docMk/>
          <pc:sldMk cId="3429017161" sldId="273"/>
        </pc:sldMkLst>
        <pc:spChg chg="mod">
          <ac:chgData name="Uday Pratap Yati" userId="103c8b18451b131d" providerId="LiveId" clId="{8C27EB59-E1AF-4046-B5C5-5AFBD4128F6E}" dt="2020-03-10T15:08:36.890" v="6" actId="20577"/>
          <ac:spMkLst>
            <pc:docMk/>
            <pc:sldMk cId="3429017161" sldId="273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5T13:40:42.475" v="2148" actId="1076"/>
          <ac:spMkLst>
            <pc:docMk/>
            <pc:sldMk cId="3429017161" sldId="273"/>
            <ac:spMk id="7" creationId="{09635B85-D0B4-42A9-A076-A73762528D74}"/>
          </ac:spMkLst>
        </pc:spChg>
        <pc:picChg chg="del">
          <ac:chgData name="Uday Pratap Yati" userId="103c8b18451b131d" providerId="LiveId" clId="{8C27EB59-E1AF-4046-B5C5-5AFBD4128F6E}" dt="2020-03-14T13:53:09.586" v="1844" actId="478"/>
          <ac:picMkLst>
            <pc:docMk/>
            <pc:sldMk cId="3429017161" sldId="273"/>
            <ac:picMk id="3" creationId="{5A2C72DD-20A2-4E48-A027-3189B1764F6A}"/>
          </ac:picMkLst>
        </pc:picChg>
        <pc:picChg chg="add del mod">
          <ac:chgData name="Uday Pratap Yati" userId="103c8b18451b131d" providerId="LiveId" clId="{8C27EB59-E1AF-4046-B5C5-5AFBD4128F6E}" dt="2020-03-15T13:40:22.204" v="2132" actId="478"/>
          <ac:picMkLst>
            <pc:docMk/>
            <pc:sldMk cId="3429017161" sldId="273"/>
            <ac:picMk id="4" creationId="{CD2FD5D1-9B10-4FC9-B6B6-322FE4857869}"/>
          </ac:picMkLst>
        </pc:picChg>
        <pc:picChg chg="add del mod">
          <ac:chgData name="Uday Pratap Yati" userId="103c8b18451b131d" providerId="LiveId" clId="{8C27EB59-E1AF-4046-B5C5-5AFBD4128F6E}" dt="2020-03-15T13:40:22.204" v="2132" actId="478"/>
          <ac:picMkLst>
            <pc:docMk/>
            <pc:sldMk cId="3429017161" sldId="273"/>
            <ac:picMk id="5" creationId="{6B6E36AD-DF72-4BE5-B03A-138907FF02D6}"/>
          </ac:picMkLst>
        </pc:picChg>
        <pc:picChg chg="add del mod">
          <ac:chgData name="Uday Pratap Yati" userId="103c8b18451b131d" providerId="LiveId" clId="{8C27EB59-E1AF-4046-B5C5-5AFBD4128F6E}" dt="2020-03-15T13:43:19.563" v="2149" actId="478"/>
          <ac:picMkLst>
            <pc:docMk/>
            <pc:sldMk cId="3429017161" sldId="273"/>
            <ac:picMk id="8" creationId="{2CD6901F-2DA0-47DF-A58A-0BCEA369B81D}"/>
          </ac:picMkLst>
        </pc:picChg>
        <pc:picChg chg="add mod ord">
          <ac:chgData name="Uday Pratap Yati" userId="103c8b18451b131d" providerId="LiveId" clId="{8C27EB59-E1AF-4046-B5C5-5AFBD4128F6E}" dt="2020-03-15T13:43:45.915" v="2171" actId="14100"/>
          <ac:picMkLst>
            <pc:docMk/>
            <pc:sldMk cId="3429017161" sldId="273"/>
            <ac:picMk id="9" creationId="{AA2C9F2C-5285-415F-9D67-798AA531A254}"/>
          </ac:picMkLst>
        </pc:picChg>
      </pc:sldChg>
      <pc:sldChg chg="addSp delSp modSp mod modNotesTx">
        <pc:chgData name="Uday Pratap Yati" userId="103c8b18451b131d" providerId="LiveId" clId="{8C27EB59-E1AF-4046-B5C5-5AFBD4128F6E}" dt="2020-03-15T18:17:08.760" v="3266" actId="6549"/>
        <pc:sldMkLst>
          <pc:docMk/>
          <pc:sldMk cId="3181105550" sldId="274"/>
        </pc:sldMkLst>
        <pc:spChg chg="mod">
          <ac:chgData name="Uday Pratap Yati" userId="103c8b18451b131d" providerId="LiveId" clId="{8C27EB59-E1AF-4046-B5C5-5AFBD4128F6E}" dt="2020-03-15T14:17:16.579" v="2489" actId="20577"/>
          <ac:spMkLst>
            <pc:docMk/>
            <pc:sldMk cId="3181105550" sldId="274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5T14:21:59.341" v="2586" actId="20577"/>
          <ac:spMkLst>
            <pc:docMk/>
            <pc:sldMk cId="3181105550" sldId="274"/>
            <ac:spMk id="7" creationId="{09635B85-D0B4-42A9-A076-A73762528D74}"/>
          </ac:spMkLst>
        </pc:spChg>
        <pc:picChg chg="add del mod">
          <ac:chgData name="Uday Pratap Yati" userId="103c8b18451b131d" providerId="LiveId" clId="{8C27EB59-E1AF-4046-B5C5-5AFBD4128F6E}" dt="2020-03-15T14:17:21.934" v="2490" actId="478"/>
          <ac:picMkLst>
            <pc:docMk/>
            <pc:sldMk cId="3181105550" sldId="274"/>
            <ac:picMk id="3" creationId="{A6BB72F6-95E5-42E8-9480-241946CBCBC1}"/>
          </ac:picMkLst>
        </pc:picChg>
        <pc:picChg chg="add mod ord">
          <ac:chgData name="Uday Pratap Yati" userId="103c8b18451b131d" providerId="LiveId" clId="{8C27EB59-E1AF-4046-B5C5-5AFBD4128F6E}" dt="2020-03-15T14:27:02.185" v="2589" actId="167"/>
          <ac:picMkLst>
            <pc:docMk/>
            <pc:sldMk cId="3181105550" sldId="274"/>
            <ac:picMk id="4" creationId="{1D47925B-983F-45E7-ABC1-CC5117E0170B}"/>
          </ac:picMkLst>
        </pc:picChg>
        <pc:picChg chg="del">
          <ac:chgData name="Uday Pratap Yati" userId="103c8b18451b131d" providerId="LiveId" clId="{8C27EB59-E1AF-4046-B5C5-5AFBD4128F6E}" dt="2020-03-10T15:16:39.267" v="15" actId="478"/>
          <ac:picMkLst>
            <pc:docMk/>
            <pc:sldMk cId="3181105550" sldId="274"/>
            <ac:picMk id="4" creationId="{E0B2CA7D-8C26-4CF4-938A-72CFA2D0A4FA}"/>
          </ac:picMkLst>
        </pc:picChg>
        <pc:picChg chg="add del mod">
          <ac:chgData name="Uday Pratap Yati" userId="103c8b18451b131d" providerId="LiveId" clId="{8C27EB59-E1AF-4046-B5C5-5AFBD4128F6E}" dt="2020-03-15T14:17:21.934" v="2490" actId="478"/>
          <ac:picMkLst>
            <pc:docMk/>
            <pc:sldMk cId="3181105550" sldId="274"/>
            <ac:picMk id="5" creationId="{3C2EAE02-A2C5-4EC3-8493-C3A18D9D5E05}"/>
          </ac:picMkLst>
        </pc:picChg>
        <pc:picChg chg="del">
          <ac:chgData name="Uday Pratap Yati" userId="103c8b18451b131d" providerId="LiveId" clId="{8C27EB59-E1AF-4046-B5C5-5AFBD4128F6E}" dt="2020-03-10T15:16:37.132" v="14" actId="478"/>
          <ac:picMkLst>
            <pc:docMk/>
            <pc:sldMk cId="3181105550" sldId="274"/>
            <ac:picMk id="6" creationId="{E32EC480-E832-4A15-88EB-95488891738A}"/>
          </ac:picMkLst>
        </pc:picChg>
      </pc:sldChg>
      <pc:sldChg chg="addSp delSp modSp mod modNotesTx">
        <pc:chgData name="Uday Pratap Yati" userId="103c8b18451b131d" providerId="LiveId" clId="{8C27EB59-E1AF-4046-B5C5-5AFBD4128F6E}" dt="2020-03-15T19:02:21.215" v="3445" actId="6549"/>
        <pc:sldMkLst>
          <pc:docMk/>
          <pc:sldMk cId="622889534" sldId="275"/>
        </pc:sldMkLst>
        <pc:spChg chg="mod">
          <ac:chgData name="Uday Pratap Yati" userId="103c8b18451b131d" providerId="LiveId" clId="{8C27EB59-E1AF-4046-B5C5-5AFBD4128F6E}" dt="2020-03-15T19:02:21.215" v="3445" actId="6549"/>
          <ac:spMkLst>
            <pc:docMk/>
            <pc:sldMk cId="622889534" sldId="275"/>
            <ac:spMk id="2" creationId="{919CA9AD-7D8C-4D60-B275-8AB189AE2B11}"/>
          </ac:spMkLst>
        </pc:spChg>
        <pc:spChg chg="add del">
          <ac:chgData name="Uday Pratap Yati" userId="103c8b18451b131d" providerId="LiveId" clId="{8C27EB59-E1AF-4046-B5C5-5AFBD4128F6E}" dt="2020-03-15T18:03:13.734" v="3186"/>
          <ac:spMkLst>
            <pc:docMk/>
            <pc:sldMk cId="622889534" sldId="275"/>
            <ac:spMk id="3" creationId="{83B869C1-06E0-46B0-BEF0-E875B0D49D8A}"/>
          </ac:spMkLst>
        </pc:spChg>
        <pc:spChg chg="mod">
          <ac:chgData name="Uday Pratap Yati" userId="103c8b18451b131d" providerId="LiveId" clId="{8C27EB59-E1AF-4046-B5C5-5AFBD4128F6E}" dt="2020-03-15T18:13:06.707" v="3236" actId="14"/>
          <ac:spMkLst>
            <pc:docMk/>
            <pc:sldMk cId="622889534" sldId="275"/>
            <ac:spMk id="7" creationId="{09635B85-D0B4-42A9-A076-A73762528D74}"/>
          </ac:spMkLst>
        </pc:spChg>
        <pc:spChg chg="add mod">
          <ac:chgData name="Uday Pratap Yati" userId="103c8b18451b131d" providerId="LiveId" clId="{8C27EB59-E1AF-4046-B5C5-5AFBD4128F6E}" dt="2020-03-15T18:06:38.430" v="3219" actId="692"/>
          <ac:spMkLst>
            <pc:docMk/>
            <pc:sldMk cId="622889534" sldId="275"/>
            <ac:spMk id="9" creationId="{68E1360E-7D06-4919-A7A4-22F4C930ECC9}"/>
          </ac:spMkLst>
        </pc:spChg>
        <pc:picChg chg="del">
          <ac:chgData name="Uday Pratap Yati" userId="103c8b18451b131d" providerId="LiveId" clId="{8C27EB59-E1AF-4046-B5C5-5AFBD4128F6E}" dt="2020-03-10T15:22:06.745" v="117" actId="478"/>
          <ac:picMkLst>
            <pc:docMk/>
            <pc:sldMk cId="622889534" sldId="275"/>
            <ac:picMk id="4" creationId="{55279B8A-50CD-4F64-A78B-4A8B48F17EC9}"/>
          </ac:picMkLst>
        </pc:picChg>
        <pc:picChg chg="add mod">
          <ac:chgData name="Uday Pratap Yati" userId="103c8b18451b131d" providerId="LiveId" clId="{8C27EB59-E1AF-4046-B5C5-5AFBD4128F6E}" dt="2020-03-15T18:04:23.601" v="3206" actId="1076"/>
          <ac:picMkLst>
            <pc:docMk/>
            <pc:sldMk cId="622889534" sldId="275"/>
            <ac:picMk id="4" creationId="{6691019E-9527-47C5-8673-051DC44EDE4E}"/>
          </ac:picMkLst>
        </pc:picChg>
        <pc:picChg chg="add del mod ord">
          <ac:chgData name="Uday Pratap Yati" userId="103c8b18451b131d" providerId="LiveId" clId="{8C27EB59-E1AF-4046-B5C5-5AFBD4128F6E}" dt="2020-03-15T18:03:06.386" v="3183" actId="478"/>
          <ac:picMkLst>
            <pc:docMk/>
            <pc:sldMk cId="622889534" sldId="275"/>
            <ac:picMk id="5" creationId="{B36D6A35-43FD-4E81-943C-FDF0521C83C8}"/>
          </ac:picMkLst>
        </pc:picChg>
        <pc:picChg chg="del">
          <ac:chgData name="Uday Pratap Yati" userId="103c8b18451b131d" providerId="LiveId" clId="{8C27EB59-E1AF-4046-B5C5-5AFBD4128F6E}" dt="2020-03-10T15:22:06.745" v="117" actId="478"/>
          <ac:picMkLst>
            <pc:docMk/>
            <pc:sldMk cId="622889534" sldId="275"/>
            <ac:picMk id="6" creationId="{0F4A2501-3D42-4A38-9C25-4A40D4E97334}"/>
          </ac:picMkLst>
        </pc:picChg>
        <pc:picChg chg="add mod ord">
          <ac:chgData name="Uday Pratap Yati" userId="103c8b18451b131d" providerId="LiveId" clId="{8C27EB59-E1AF-4046-B5C5-5AFBD4128F6E}" dt="2020-03-15T18:05:34.224" v="3213" actId="167"/>
          <ac:picMkLst>
            <pc:docMk/>
            <pc:sldMk cId="622889534" sldId="275"/>
            <ac:picMk id="6" creationId="{BB7BFCDB-ACAF-44A6-973E-6C21AF854A59}"/>
          </ac:picMkLst>
        </pc:picChg>
        <pc:picChg chg="add del">
          <ac:chgData name="Uday Pratap Yati" userId="103c8b18451b131d" providerId="LiveId" clId="{8C27EB59-E1AF-4046-B5C5-5AFBD4128F6E}" dt="2020-03-15T18:11:32.660" v="3223"/>
          <ac:picMkLst>
            <pc:docMk/>
            <pc:sldMk cId="622889534" sldId="275"/>
            <ac:picMk id="10" creationId="{84ED65A4-AF20-45FB-9AD9-49BD48546D66}"/>
          </ac:picMkLst>
        </pc:picChg>
      </pc:sldChg>
      <pc:sldChg chg="addSp delSp modSp del mod">
        <pc:chgData name="Uday Pratap Yati" userId="103c8b18451b131d" providerId="LiveId" clId="{8C27EB59-E1AF-4046-B5C5-5AFBD4128F6E}" dt="2020-03-15T18:44:06.186" v="3357" actId="47"/>
        <pc:sldMkLst>
          <pc:docMk/>
          <pc:sldMk cId="1578605655" sldId="276"/>
        </pc:sldMkLst>
        <pc:spChg chg="mod">
          <ac:chgData name="Uday Pratap Yati" userId="103c8b18451b131d" providerId="LiveId" clId="{8C27EB59-E1AF-4046-B5C5-5AFBD4128F6E}" dt="2020-03-10T15:26:45.285" v="162" actId="20577"/>
          <ac:spMkLst>
            <pc:docMk/>
            <pc:sldMk cId="1578605655" sldId="276"/>
            <ac:spMk id="2" creationId="{919CA9AD-7D8C-4D60-B275-8AB189AE2B11}"/>
          </ac:spMkLst>
        </pc:spChg>
        <pc:spChg chg="add del">
          <ac:chgData name="Uday Pratap Yati" userId="103c8b18451b131d" providerId="LiveId" clId="{8C27EB59-E1AF-4046-B5C5-5AFBD4128F6E}" dt="2020-03-10T15:50:43.813" v="269"/>
          <ac:spMkLst>
            <pc:docMk/>
            <pc:sldMk cId="1578605655" sldId="276"/>
            <ac:spMk id="3" creationId="{9531F79B-3379-443F-8A90-212AD6DA6DC8}"/>
          </ac:spMkLst>
        </pc:spChg>
        <pc:spChg chg="add del">
          <ac:chgData name="Uday Pratap Yati" userId="103c8b18451b131d" providerId="LiveId" clId="{8C27EB59-E1AF-4046-B5C5-5AFBD4128F6E}" dt="2020-03-10T15:50:50.802" v="271"/>
          <ac:spMkLst>
            <pc:docMk/>
            <pc:sldMk cId="1578605655" sldId="276"/>
            <ac:spMk id="4" creationId="{E645EFD2-BCB1-4E4A-8EB6-9B6BA863C7F6}"/>
          </ac:spMkLst>
        </pc:spChg>
        <pc:spChg chg="mod">
          <ac:chgData name="Uday Pratap Yati" userId="103c8b18451b131d" providerId="LiveId" clId="{8C27EB59-E1AF-4046-B5C5-5AFBD4128F6E}" dt="2020-03-10T15:55:05.996" v="340" actId="20577"/>
          <ac:spMkLst>
            <pc:docMk/>
            <pc:sldMk cId="1578605655" sldId="276"/>
            <ac:spMk id="7" creationId="{09635B85-D0B4-42A9-A076-A73762528D74}"/>
          </ac:spMkLst>
        </pc:spChg>
        <pc:picChg chg="del">
          <ac:chgData name="Uday Pratap Yati" userId="103c8b18451b131d" providerId="LiveId" clId="{8C27EB59-E1AF-4046-B5C5-5AFBD4128F6E}" dt="2020-03-10T15:25:59.807" v="146" actId="478"/>
          <ac:picMkLst>
            <pc:docMk/>
            <pc:sldMk cId="1578605655" sldId="276"/>
            <ac:picMk id="8" creationId="{D980BD1F-141B-49C8-9BC8-D232F1E23843}"/>
          </ac:picMkLst>
        </pc:picChg>
      </pc:sldChg>
      <pc:sldChg chg="addSp delSp modSp del mod modNotesTx">
        <pc:chgData name="Uday Pratap Yati" userId="103c8b18451b131d" providerId="LiveId" clId="{8C27EB59-E1AF-4046-B5C5-5AFBD4128F6E}" dt="2020-03-15T18:50:21.887" v="3358" actId="47"/>
        <pc:sldMkLst>
          <pc:docMk/>
          <pc:sldMk cId="89487203" sldId="277"/>
        </pc:sldMkLst>
        <pc:spChg chg="mod">
          <ac:chgData name="Uday Pratap Yati" userId="103c8b18451b131d" providerId="LiveId" clId="{8C27EB59-E1AF-4046-B5C5-5AFBD4128F6E}" dt="2020-03-10T16:01:57.826" v="408" actId="20577"/>
          <ac:spMkLst>
            <pc:docMk/>
            <pc:sldMk cId="89487203" sldId="277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0T15:58:06.142" v="342" actId="20577"/>
          <ac:spMkLst>
            <pc:docMk/>
            <pc:sldMk cId="89487203" sldId="277"/>
            <ac:spMk id="7" creationId="{09635B85-D0B4-42A9-A076-A73762528D74}"/>
          </ac:spMkLst>
        </pc:spChg>
        <pc:picChg chg="add mod">
          <ac:chgData name="Uday Pratap Yati" userId="103c8b18451b131d" providerId="LiveId" clId="{8C27EB59-E1AF-4046-B5C5-5AFBD4128F6E}" dt="2020-03-10T15:58:41.036" v="348" actId="14100"/>
          <ac:picMkLst>
            <pc:docMk/>
            <pc:sldMk cId="89487203" sldId="277"/>
            <ac:picMk id="4" creationId="{8D3C6509-1C4A-4539-BD91-06AF2CA2D5B2}"/>
          </ac:picMkLst>
        </pc:picChg>
        <pc:picChg chg="del">
          <ac:chgData name="Uday Pratap Yati" userId="103c8b18451b131d" providerId="LiveId" clId="{8C27EB59-E1AF-4046-B5C5-5AFBD4128F6E}" dt="2020-03-10T15:58:01.310" v="341" actId="478"/>
          <ac:picMkLst>
            <pc:docMk/>
            <pc:sldMk cId="89487203" sldId="277"/>
            <ac:picMk id="5" creationId="{0A1B7E64-4381-4D26-AEA5-387231A4B07A}"/>
          </ac:picMkLst>
        </pc:picChg>
      </pc:sldChg>
      <pc:sldChg chg="addSp delSp modSp del mod">
        <pc:chgData name="Uday Pratap Yati" userId="103c8b18451b131d" providerId="LiveId" clId="{8C27EB59-E1AF-4046-B5C5-5AFBD4128F6E}" dt="2020-03-15T18:50:21.887" v="3358" actId="47"/>
        <pc:sldMkLst>
          <pc:docMk/>
          <pc:sldMk cId="3044966086" sldId="278"/>
        </pc:sldMkLst>
        <pc:spChg chg="mod">
          <ac:chgData name="Uday Pratap Yati" userId="103c8b18451b131d" providerId="LiveId" clId="{8C27EB59-E1AF-4046-B5C5-5AFBD4128F6E}" dt="2020-03-10T16:19:33.526" v="515" actId="20577"/>
          <ac:spMkLst>
            <pc:docMk/>
            <pc:sldMk cId="3044966086" sldId="278"/>
            <ac:spMk id="2" creationId="{919CA9AD-7D8C-4D60-B275-8AB189AE2B11}"/>
          </ac:spMkLst>
        </pc:spChg>
        <pc:spChg chg="del mod">
          <ac:chgData name="Uday Pratap Yati" userId="103c8b18451b131d" providerId="LiveId" clId="{8C27EB59-E1AF-4046-B5C5-5AFBD4128F6E}" dt="2020-03-10T16:18:12.517" v="489"/>
          <ac:spMkLst>
            <pc:docMk/>
            <pc:sldMk cId="3044966086" sldId="278"/>
            <ac:spMk id="7" creationId="{09635B85-D0B4-42A9-A076-A73762528D74}"/>
          </ac:spMkLst>
        </pc:spChg>
        <pc:picChg chg="del">
          <ac:chgData name="Uday Pratap Yati" userId="103c8b18451b131d" providerId="LiveId" clId="{8C27EB59-E1AF-4046-B5C5-5AFBD4128F6E}" dt="2020-03-10T16:17:54.034" v="486" actId="478"/>
          <ac:picMkLst>
            <pc:docMk/>
            <pc:sldMk cId="3044966086" sldId="278"/>
            <ac:picMk id="4" creationId="{53502834-B602-487E-B870-2AB7C13C29DF}"/>
          </ac:picMkLst>
        </pc:picChg>
        <pc:picChg chg="add del mod">
          <ac:chgData name="Uday Pratap Yati" userId="103c8b18451b131d" providerId="LiveId" clId="{8C27EB59-E1AF-4046-B5C5-5AFBD4128F6E}" dt="2020-03-10T16:20:02.220" v="518" actId="478"/>
          <ac:picMkLst>
            <pc:docMk/>
            <pc:sldMk cId="3044966086" sldId="278"/>
            <ac:picMk id="6" creationId="{292383D1-9A34-484E-BFD0-83A3F219DFCF}"/>
          </ac:picMkLst>
        </pc:picChg>
        <pc:picChg chg="add del mod ord">
          <ac:chgData name="Uday Pratap Yati" userId="103c8b18451b131d" providerId="LiveId" clId="{8C27EB59-E1AF-4046-B5C5-5AFBD4128F6E}" dt="2020-03-10T18:00:06.935" v="1007" actId="478"/>
          <ac:picMkLst>
            <pc:docMk/>
            <pc:sldMk cId="3044966086" sldId="278"/>
            <ac:picMk id="9" creationId="{D67D624B-AC9E-4CED-93E0-F840955BAD1B}"/>
          </ac:picMkLst>
        </pc:picChg>
        <pc:picChg chg="add mod">
          <ac:chgData name="Uday Pratap Yati" userId="103c8b18451b131d" providerId="LiveId" clId="{8C27EB59-E1AF-4046-B5C5-5AFBD4128F6E}" dt="2020-03-10T18:00:18.427" v="1011" actId="14100"/>
          <ac:picMkLst>
            <pc:docMk/>
            <pc:sldMk cId="3044966086" sldId="278"/>
            <ac:picMk id="10" creationId="{0D4FD043-B7B2-45FE-83FB-C7A445BF9138}"/>
          </ac:picMkLst>
        </pc:picChg>
      </pc:sldChg>
      <pc:sldChg chg="addSp delSp modSp del mod">
        <pc:chgData name="Uday Pratap Yati" userId="103c8b18451b131d" providerId="LiveId" clId="{8C27EB59-E1AF-4046-B5C5-5AFBD4128F6E}" dt="2020-03-15T18:50:21.887" v="3358" actId="47"/>
        <pc:sldMkLst>
          <pc:docMk/>
          <pc:sldMk cId="4238706478" sldId="279"/>
        </pc:sldMkLst>
        <pc:spChg chg="mod">
          <ac:chgData name="Uday Pratap Yati" userId="103c8b18451b131d" providerId="LiveId" clId="{8C27EB59-E1AF-4046-B5C5-5AFBD4128F6E}" dt="2020-03-10T16:44:07.941" v="792"/>
          <ac:spMkLst>
            <pc:docMk/>
            <pc:sldMk cId="4238706478" sldId="279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0T16:43:57.519" v="791" actId="20577"/>
          <ac:spMkLst>
            <pc:docMk/>
            <pc:sldMk cId="4238706478" sldId="279"/>
            <ac:spMk id="7" creationId="{09635B85-D0B4-42A9-A076-A73762528D74}"/>
          </ac:spMkLst>
        </pc:spChg>
        <pc:grpChg chg="del">
          <ac:chgData name="Uday Pratap Yati" userId="103c8b18451b131d" providerId="LiveId" clId="{8C27EB59-E1AF-4046-B5C5-5AFBD4128F6E}" dt="2020-03-10T16:43:46.713" v="789" actId="478"/>
          <ac:grpSpMkLst>
            <pc:docMk/>
            <pc:sldMk cId="4238706478" sldId="279"/>
            <ac:grpSpMk id="9" creationId="{B6A480A2-6254-4555-B10B-CB28B783A6A3}"/>
          </ac:grpSpMkLst>
        </pc:grpChg>
        <pc:picChg chg="add mod ord">
          <ac:chgData name="Uday Pratap Yati" userId="103c8b18451b131d" providerId="LiveId" clId="{8C27EB59-E1AF-4046-B5C5-5AFBD4128F6E}" dt="2020-03-10T16:47:59.717" v="811" actId="1036"/>
          <ac:picMkLst>
            <pc:docMk/>
            <pc:sldMk cId="4238706478" sldId="279"/>
            <ac:picMk id="11" creationId="{84DCE569-2175-4D31-8533-1BFF82348C0A}"/>
          </ac:picMkLst>
        </pc:picChg>
      </pc:sldChg>
      <pc:sldChg chg="addSp delSp modSp del mod ord">
        <pc:chgData name="Uday Pratap Yati" userId="103c8b18451b131d" providerId="LiveId" clId="{8C27EB59-E1AF-4046-B5C5-5AFBD4128F6E}" dt="2020-03-15T18:50:21.887" v="3358" actId="47"/>
        <pc:sldMkLst>
          <pc:docMk/>
          <pc:sldMk cId="929909131" sldId="280"/>
        </pc:sldMkLst>
        <pc:spChg chg="mod">
          <ac:chgData name="Uday Pratap Yati" userId="103c8b18451b131d" providerId="LiveId" clId="{8C27EB59-E1AF-4046-B5C5-5AFBD4128F6E}" dt="2020-03-10T18:07:32.356" v="1037" actId="20577"/>
          <ac:spMkLst>
            <pc:docMk/>
            <pc:sldMk cId="929909131" sldId="280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0T18:57:08.168" v="1382" actId="20577"/>
          <ac:spMkLst>
            <pc:docMk/>
            <pc:sldMk cId="929909131" sldId="280"/>
            <ac:spMk id="7" creationId="{09635B85-D0B4-42A9-A076-A73762528D74}"/>
          </ac:spMkLst>
        </pc:spChg>
        <pc:spChg chg="add del">
          <ac:chgData name="Uday Pratap Yati" userId="103c8b18451b131d" providerId="LiveId" clId="{8C27EB59-E1AF-4046-B5C5-5AFBD4128F6E}" dt="2020-03-10T18:20:11.079" v="1319"/>
          <ac:spMkLst>
            <pc:docMk/>
            <pc:sldMk cId="929909131" sldId="280"/>
            <ac:spMk id="8" creationId="{FDAE42FE-BBF1-4DF7-A982-370958B9109E}"/>
          </ac:spMkLst>
        </pc:spChg>
        <pc:spChg chg="add del">
          <ac:chgData name="Uday Pratap Yati" userId="103c8b18451b131d" providerId="LiveId" clId="{8C27EB59-E1AF-4046-B5C5-5AFBD4128F6E}" dt="2020-03-10T18:20:10.626" v="1318"/>
          <ac:spMkLst>
            <pc:docMk/>
            <pc:sldMk cId="929909131" sldId="280"/>
            <ac:spMk id="9" creationId="{EC914F88-8A29-4E12-9D20-1346E8E2F36E}"/>
          </ac:spMkLst>
        </pc:spChg>
        <pc:spChg chg="add del">
          <ac:chgData name="Uday Pratap Yati" userId="103c8b18451b131d" providerId="LiveId" clId="{8C27EB59-E1AF-4046-B5C5-5AFBD4128F6E}" dt="2020-03-10T18:20:10.243" v="1317"/>
          <ac:spMkLst>
            <pc:docMk/>
            <pc:sldMk cId="929909131" sldId="280"/>
            <ac:spMk id="10" creationId="{0177B9C4-B65E-4B46-9B96-A00B2D2D355A}"/>
          </ac:spMkLst>
        </pc:spChg>
        <pc:picChg chg="del">
          <ac:chgData name="Uday Pratap Yati" userId="103c8b18451b131d" providerId="LiveId" clId="{8C27EB59-E1AF-4046-B5C5-5AFBD4128F6E}" dt="2020-03-10T17:03:25.270" v="948" actId="478"/>
          <ac:picMkLst>
            <pc:docMk/>
            <pc:sldMk cId="929909131" sldId="280"/>
            <ac:picMk id="3" creationId="{9DB98B04-B19A-433D-9D1D-3C9E1DBE01AF}"/>
          </ac:picMkLst>
        </pc:picChg>
        <pc:picChg chg="add del">
          <ac:chgData name="Uday Pratap Yati" userId="103c8b18451b131d" providerId="LiveId" clId="{8C27EB59-E1AF-4046-B5C5-5AFBD4128F6E}" dt="2020-03-10T17:03:53.366" v="953"/>
          <ac:picMkLst>
            <pc:docMk/>
            <pc:sldMk cId="929909131" sldId="280"/>
            <ac:picMk id="4" creationId="{9AA6DFC4-71D0-4526-BDEE-25CBC41E1ADC}"/>
          </ac:picMkLst>
        </pc:picChg>
        <pc:picChg chg="add del mod">
          <ac:chgData name="Uday Pratap Yati" userId="103c8b18451b131d" providerId="LiveId" clId="{8C27EB59-E1AF-4046-B5C5-5AFBD4128F6E}" dt="2020-03-10T17:16:17.274" v="970"/>
          <ac:picMkLst>
            <pc:docMk/>
            <pc:sldMk cId="929909131" sldId="280"/>
            <ac:picMk id="6" creationId="{6DA9336C-E2E3-4484-B32D-AFD4CB154812}"/>
          </ac:picMkLst>
        </pc:picChg>
        <pc:cxnChg chg="mod">
          <ac:chgData name="Uday Pratap Yati" userId="103c8b18451b131d" providerId="LiveId" clId="{8C27EB59-E1AF-4046-B5C5-5AFBD4128F6E}" dt="2020-03-10T16:51:10.912" v="877" actId="1035"/>
          <ac:cxnSpMkLst>
            <pc:docMk/>
            <pc:sldMk cId="929909131" sldId="280"/>
            <ac:cxnSpMk id="5" creationId="{5E3372B0-EC31-4C46-91F9-495DF7BF66C5}"/>
          </ac:cxnSpMkLst>
        </pc:cxnChg>
      </pc:sldChg>
      <pc:sldChg chg="addSp delSp modSp del mod">
        <pc:chgData name="Uday Pratap Yati" userId="103c8b18451b131d" providerId="LiveId" clId="{8C27EB59-E1AF-4046-B5C5-5AFBD4128F6E}" dt="2020-03-15T18:50:21.887" v="3358" actId="47"/>
        <pc:sldMkLst>
          <pc:docMk/>
          <pc:sldMk cId="2300791489" sldId="281"/>
        </pc:sldMkLst>
        <pc:spChg chg="mod">
          <ac:chgData name="Uday Pratap Yati" userId="103c8b18451b131d" providerId="LiveId" clId="{8C27EB59-E1AF-4046-B5C5-5AFBD4128F6E}" dt="2020-03-10T16:40:54.749" v="751" actId="20577"/>
          <ac:spMkLst>
            <pc:docMk/>
            <pc:sldMk cId="2300791489" sldId="281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0T16:49:05.788" v="856" actId="20577"/>
          <ac:spMkLst>
            <pc:docMk/>
            <pc:sldMk cId="2300791489" sldId="281"/>
            <ac:spMk id="7" creationId="{09635B85-D0B4-42A9-A076-A73762528D74}"/>
          </ac:spMkLst>
        </pc:spChg>
        <pc:picChg chg="del">
          <ac:chgData name="Uday Pratap Yati" userId="103c8b18451b131d" providerId="LiveId" clId="{8C27EB59-E1AF-4046-B5C5-5AFBD4128F6E}" dt="2020-03-10T16:39:15.200" v="729" actId="478"/>
          <ac:picMkLst>
            <pc:docMk/>
            <pc:sldMk cId="2300791489" sldId="281"/>
            <ac:picMk id="3" creationId="{9CC5C2F5-F7D4-4DBE-9C0B-C301CF4E3C31}"/>
          </ac:picMkLst>
        </pc:picChg>
        <pc:picChg chg="add del mod">
          <ac:chgData name="Uday Pratap Yati" userId="103c8b18451b131d" providerId="LiveId" clId="{8C27EB59-E1AF-4046-B5C5-5AFBD4128F6E}" dt="2020-03-10T16:43:19.714" v="784" actId="478"/>
          <ac:picMkLst>
            <pc:docMk/>
            <pc:sldMk cId="2300791489" sldId="281"/>
            <ac:picMk id="6" creationId="{7349E5C0-E4B0-4D71-BCAC-4461BF4AEFC8}"/>
          </ac:picMkLst>
        </pc:picChg>
        <pc:picChg chg="add del">
          <ac:chgData name="Uday Pratap Yati" userId="103c8b18451b131d" providerId="LiveId" clId="{8C27EB59-E1AF-4046-B5C5-5AFBD4128F6E}" dt="2020-03-10T16:43:17.757" v="783"/>
          <ac:picMkLst>
            <pc:docMk/>
            <pc:sldMk cId="2300791489" sldId="281"/>
            <ac:picMk id="8" creationId="{7F95F350-5B69-4049-86BA-D04BFCBD3342}"/>
          </ac:picMkLst>
        </pc:picChg>
        <pc:picChg chg="add mod ord">
          <ac:chgData name="Uday Pratap Yati" userId="103c8b18451b131d" providerId="LiveId" clId="{8C27EB59-E1AF-4046-B5C5-5AFBD4128F6E}" dt="2020-03-10T16:48:52.991" v="825" actId="167"/>
          <ac:picMkLst>
            <pc:docMk/>
            <pc:sldMk cId="2300791489" sldId="281"/>
            <ac:picMk id="9" creationId="{806337B5-82FD-4A1C-A7D3-F64D8BB3E77A}"/>
          </ac:picMkLst>
        </pc:picChg>
      </pc:sldChg>
      <pc:sldChg chg="del">
        <pc:chgData name="Uday Pratap Yati" userId="103c8b18451b131d" providerId="LiveId" clId="{8C27EB59-E1AF-4046-B5C5-5AFBD4128F6E}" dt="2020-03-15T18:16:20.488" v="3264" actId="47"/>
        <pc:sldMkLst>
          <pc:docMk/>
          <pc:sldMk cId="2549971855" sldId="282"/>
        </pc:sldMkLst>
      </pc:sldChg>
      <pc:sldChg chg="delSp modSp del mod">
        <pc:chgData name="Uday Pratap Yati" userId="103c8b18451b131d" providerId="LiveId" clId="{8C27EB59-E1AF-4046-B5C5-5AFBD4128F6E}" dt="2020-03-15T18:50:21.887" v="3358" actId="47"/>
        <pc:sldMkLst>
          <pc:docMk/>
          <pc:sldMk cId="2965544334" sldId="283"/>
        </pc:sldMkLst>
        <pc:spChg chg="mod">
          <ac:chgData name="Uday Pratap Yati" userId="103c8b18451b131d" providerId="LiveId" clId="{8C27EB59-E1AF-4046-B5C5-5AFBD4128F6E}" dt="2020-03-10T16:32:11.367" v="542" actId="20577"/>
          <ac:spMkLst>
            <pc:docMk/>
            <pc:sldMk cId="2965544334" sldId="283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0T16:37:43.182" v="712" actId="13926"/>
          <ac:spMkLst>
            <pc:docMk/>
            <pc:sldMk cId="2965544334" sldId="283"/>
            <ac:spMk id="7" creationId="{09635B85-D0B4-42A9-A076-A73762528D74}"/>
          </ac:spMkLst>
        </pc:spChg>
        <pc:picChg chg="del">
          <ac:chgData name="Uday Pratap Yati" userId="103c8b18451b131d" providerId="LiveId" clId="{8C27EB59-E1AF-4046-B5C5-5AFBD4128F6E}" dt="2020-03-10T16:31:42.975" v="526" actId="478"/>
          <ac:picMkLst>
            <pc:docMk/>
            <pc:sldMk cId="2965544334" sldId="283"/>
            <ac:picMk id="3" creationId="{CFADBEAF-A474-4CD2-B506-C0E5B6DEC2B4}"/>
          </ac:picMkLst>
        </pc:picChg>
      </pc:sldChg>
      <pc:sldChg chg="del">
        <pc:chgData name="Uday Pratap Yati" userId="103c8b18451b131d" providerId="LiveId" clId="{8C27EB59-E1AF-4046-B5C5-5AFBD4128F6E}" dt="2020-03-10T17:18:35.103" v="1002" actId="47"/>
        <pc:sldMkLst>
          <pc:docMk/>
          <pc:sldMk cId="2792802643" sldId="285"/>
        </pc:sldMkLst>
      </pc:sldChg>
      <pc:sldChg chg="del">
        <pc:chgData name="Uday Pratap Yati" userId="103c8b18451b131d" providerId="LiveId" clId="{8C27EB59-E1AF-4046-B5C5-5AFBD4128F6E}" dt="2020-03-10T17:18:35.103" v="1002" actId="47"/>
        <pc:sldMkLst>
          <pc:docMk/>
          <pc:sldMk cId="2791021563" sldId="287"/>
        </pc:sldMkLst>
      </pc:sldChg>
      <pc:sldChg chg="modSp mod">
        <pc:chgData name="Uday Pratap Yati" userId="103c8b18451b131d" providerId="LiveId" clId="{8C27EB59-E1AF-4046-B5C5-5AFBD4128F6E}" dt="2020-03-15T18:19:40.586" v="3347" actId="6549"/>
        <pc:sldMkLst>
          <pc:docMk/>
          <pc:sldMk cId="2787674962" sldId="288"/>
        </pc:sldMkLst>
        <pc:spChg chg="mod">
          <ac:chgData name="Uday Pratap Yati" userId="103c8b18451b131d" providerId="LiveId" clId="{8C27EB59-E1AF-4046-B5C5-5AFBD4128F6E}" dt="2020-03-15T18:19:40.586" v="3347" actId="6549"/>
          <ac:spMkLst>
            <pc:docMk/>
            <pc:sldMk cId="2787674962" sldId="288"/>
            <ac:spMk id="7" creationId="{09635B85-D0B4-42A9-A076-A73762528D74}"/>
          </ac:spMkLst>
        </pc:spChg>
      </pc:sldChg>
      <pc:sldChg chg="addSp delSp modSp add del mod modNotesTx">
        <pc:chgData name="Uday Pratap Yati" userId="103c8b18451b131d" providerId="LiveId" clId="{8C27EB59-E1AF-4046-B5C5-5AFBD4128F6E}" dt="2020-03-15T18:50:21.887" v="3358" actId="47"/>
        <pc:sldMkLst>
          <pc:docMk/>
          <pc:sldMk cId="886547079" sldId="289"/>
        </pc:sldMkLst>
        <pc:picChg chg="add mod ord">
          <ac:chgData name="Uday Pratap Yati" userId="103c8b18451b131d" providerId="LiveId" clId="{8C27EB59-E1AF-4046-B5C5-5AFBD4128F6E}" dt="2020-03-10T16:10:37.810" v="463" actId="167"/>
          <ac:picMkLst>
            <pc:docMk/>
            <pc:sldMk cId="886547079" sldId="289"/>
            <ac:picMk id="3" creationId="{54C37E9A-B83F-4203-B693-FC1BC94A2549}"/>
          </ac:picMkLst>
        </pc:picChg>
        <pc:picChg chg="del">
          <ac:chgData name="Uday Pratap Yati" userId="103c8b18451b131d" providerId="LiveId" clId="{8C27EB59-E1AF-4046-B5C5-5AFBD4128F6E}" dt="2020-03-10T16:09:06.230" v="454" actId="478"/>
          <ac:picMkLst>
            <pc:docMk/>
            <pc:sldMk cId="886547079" sldId="289"/>
            <ac:picMk id="8" creationId="{3C571AB0-1B93-4F52-A82D-E2C43C348776}"/>
          </ac:picMkLst>
        </pc:picChg>
      </pc:sldChg>
      <pc:sldChg chg="addSp delSp modSp add del mod">
        <pc:chgData name="Uday Pratap Yati" userId="103c8b18451b131d" providerId="LiveId" clId="{8C27EB59-E1AF-4046-B5C5-5AFBD4128F6E}" dt="2020-03-15T18:50:21.887" v="3358" actId="47"/>
        <pc:sldMkLst>
          <pc:docMk/>
          <pc:sldMk cId="4064998406" sldId="290"/>
        </pc:sldMkLst>
        <pc:spChg chg="mod">
          <ac:chgData name="Uday Pratap Yati" userId="103c8b18451b131d" providerId="LiveId" clId="{8C27EB59-E1AF-4046-B5C5-5AFBD4128F6E}" dt="2020-03-10T16:53:34.253" v="919" actId="14100"/>
          <ac:spMkLst>
            <pc:docMk/>
            <pc:sldMk cId="4064998406" sldId="290"/>
            <ac:spMk id="2" creationId="{919CA9AD-7D8C-4D60-B275-8AB189AE2B11}"/>
          </ac:spMkLst>
        </pc:spChg>
        <pc:picChg chg="add mod ord">
          <ac:chgData name="Uday Pratap Yati" userId="103c8b18451b131d" providerId="LiveId" clId="{8C27EB59-E1AF-4046-B5C5-5AFBD4128F6E}" dt="2020-03-10T16:54:55.285" v="926" actId="167"/>
          <ac:picMkLst>
            <pc:docMk/>
            <pc:sldMk cId="4064998406" sldId="290"/>
            <ac:picMk id="4" creationId="{58F01540-5C9F-41D4-9FCF-9A6079CE67EB}"/>
          </ac:picMkLst>
        </pc:picChg>
        <pc:picChg chg="del">
          <ac:chgData name="Uday Pratap Yati" userId="103c8b18451b131d" providerId="LiveId" clId="{8C27EB59-E1AF-4046-B5C5-5AFBD4128F6E}" dt="2020-03-10T16:51:20.068" v="879" actId="478"/>
          <ac:picMkLst>
            <pc:docMk/>
            <pc:sldMk cId="4064998406" sldId="290"/>
            <ac:picMk id="11" creationId="{84DCE569-2175-4D31-8533-1BFF82348C0A}"/>
          </ac:picMkLst>
        </pc:picChg>
      </pc:sldChg>
      <pc:sldChg chg="addSp delSp modSp add del mod modNotesTx">
        <pc:chgData name="Uday Pratap Yati" userId="103c8b18451b131d" providerId="LiveId" clId="{8C27EB59-E1AF-4046-B5C5-5AFBD4128F6E}" dt="2020-03-15T18:50:21.887" v="3358" actId="47"/>
        <pc:sldMkLst>
          <pc:docMk/>
          <pc:sldMk cId="4007762948" sldId="291"/>
        </pc:sldMkLst>
        <pc:spChg chg="mod">
          <ac:chgData name="Uday Pratap Yati" userId="103c8b18451b131d" providerId="LiveId" clId="{8C27EB59-E1AF-4046-B5C5-5AFBD4128F6E}" dt="2020-03-10T16:57:56.308" v="940" actId="20577"/>
          <ac:spMkLst>
            <pc:docMk/>
            <pc:sldMk cId="4007762948" sldId="291"/>
            <ac:spMk id="2" creationId="{919CA9AD-7D8C-4D60-B275-8AB189AE2B11}"/>
          </ac:spMkLst>
        </pc:spChg>
        <pc:picChg chg="del">
          <ac:chgData name="Uday Pratap Yati" userId="103c8b18451b131d" providerId="LiveId" clId="{8C27EB59-E1AF-4046-B5C5-5AFBD4128F6E}" dt="2020-03-10T16:57:40.606" v="928" actId="478"/>
          <ac:picMkLst>
            <pc:docMk/>
            <pc:sldMk cId="4007762948" sldId="291"/>
            <ac:picMk id="4" creationId="{58F01540-5C9F-41D4-9FCF-9A6079CE67EB}"/>
          </ac:picMkLst>
        </pc:picChg>
        <pc:picChg chg="add del mod">
          <ac:chgData name="Uday Pratap Yati" userId="103c8b18451b131d" providerId="LiveId" clId="{8C27EB59-E1AF-4046-B5C5-5AFBD4128F6E}" dt="2020-03-10T16:59:33.026" v="942" actId="478"/>
          <ac:picMkLst>
            <pc:docMk/>
            <pc:sldMk cId="4007762948" sldId="291"/>
            <ac:picMk id="5" creationId="{050AD5C6-03C3-4BB4-8F24-AF43AB32BC88}"/>
          </ac:picMkLst>
        </pc:picChg>
        <pc:picChg chg="add mod ord">
          <ac:chgData name="Uday Pratap Yati" userId="103c8b18451b131d" providerId="LiveId" clId="{8C27EB59-E1AF-4046-B5C5-5AFBD4128F6E}" dt="2020-03-10T17:03:34.355" v="950" actId="167"/>
          <ac:picMkLst>
            <pc:docMk/>
            <pc:sldMk cId="4007762948" sldId="291"/>
            <ac:picMk id="6" creationId="{117F36A5-1814-45B9-8665-0DAB13D149C1}"/>
          </ac:picMkLst>
        </pc:picChg>
      </pc:sldChg>
      <pc:sldChg chg="addSp delSp modSp add del mod modNotesTx">
        <pc:chgData name="Uday Pratap Yati" userId="103c8b18451b131d" providerId="LiveId" clId="{8C27EB59-E1AF-4046-B5C5-5AFBD4128F6E}" dt="2020-03-15T18:50:21.887" v="3358" actId="47"/>
        <pc:sldMkLst>
          <pc:docMk/>
          <pc:sldMk cId="1886369797" sldId="292"/>
        </pc:sldMkLst>
        <pc:picChg chg="del">
          <ac:chgData name="Uday Pratap Yati" userId="103c8b18451b131d" providerId="LiveId" clId="{8C27EB59-E1AF-4046-B5C5-5AFBD4128F6E}" dt="2020-03-10T17:03:47.954" v="952" actId="478"/>
          <ac:picMkLst>
            <pc:docMk/>
            <pc:sldMk cId="1886369797" sldId="292"/>
            <ac:picMk id="6" creationId="{117F36A5-1814-45B9-8665-0DAB13D149C1}"/>
          </ac:picMkLst>
        </pc:picChg>
        <pc:picChg chg="add mod ord">
          <ac:chgData name="Uday Pratap Yati" userId="103c8b18451b131d" providerId="LiveId" clId="{8C27EB59-E1AF-4046-B5C5-5AFBD4128F6E}" dt="2020-03-10T17:04:12.953" v="958" actId="167"/>
          <ac:picMkLst>
            <pc:docMk/>
            <pc:sldMk cId="1886369797" sldId="292"/>
            <ac:picMk id="8" creationId="{73CB6A33-C138-4E22-B479-9569F387EB83}"/>
          </ac:picMkLst>
        </pc:picChg>
      </pc:sldChg>
      <pc:sldChg chg="addSp delSp modSp add del mod">
        <pc:chgData name="Uday Pratap Yati" userId="103c8b18451b131d" providerId="LiveId" clId="{8C27EB59-E1AF-4046-B5C5-5AFBD4128F6E}" dt="2020-03-15T18:50:21.887" v="3358" actId="47"/>
        <pc:sldMkLst>
          <pc:docMk/>
          <pc:sldMk cId="1264812798" sldId="293"/>
        </pc:sldMkLst>
        <pc:spChg chg="mod">
          <ac:chgData name="Uday Pratap Yati" userId="103c8b18451b131d" providerId="LiveId" clId="{8C27EB59-E1AF-4046-B5C5-5AFBD4128F6E}" dt="2020-03-10T17:16:42.676" v="998" actId="20577"/>
          <ac:spMkLst>
            <pc:docMk/>
            <pc:sldMk cId="1264812798" sldId="293"/>
            <ac:spMk id="2" creationId="{919CA9AD-7D8C-4D60-B275-8AB189AE2B11}"/>
          </ac:spMkLst>
        </pc:spChg>
        <pc:picChg chg="add mod">
          <ac:chgData name="Uday Pratap Yati" userId="103c8b18451b131d" providerId="LiveId" clId="{8C27EB59-E1AF-4046-B5C5-5AFBD4128F6E}" dt="2020-03-10T17:16:24.269" v="982" actId="1036"/>
          <ac:picMkLst>
            <pc:docMk/>
            <pc:sldMk cId="1264812798" sldId="293"/>
            <ac:picMk id="6" creationId="{B5F3109B-B741-48D8-B30E-CB3CCF6BDB1A}"/>
          </ac:picMkLst>
        </pc:picChg>
        <pc:picChg chg="del">
          <ac:chgData name="Uday Pratap Yati" userId="103c8b18451b131d" providerId="LiveId" clId="{8C27EB59-E1AF-4046-B5C5-5AFBD4128F6E}" dt="2020-03-10T17:16:12.076" v="969" actId="478"/>
          <ac:picMkLst>
            <pc:docMk/>
            <pc:sldMk cId="1264812798" sldId="293"/>
            <ac:picMk id="8" creationId="{73CB6A33-C138-4E22-B479-9569F387EB83}"/>
          </ac:picMkLst>
        </pc:picChg>
      </pc:sldChg>
      <pc:sldChg chg="addSp delSp add del mod">
        <pc:chgData name="Uday Pratap Yati" userId="103c8b18451b131d" providerId="LiveId" clId="{8C27EB59-E1AF-4046-B5C5-5AFBD4128F6E}" dt="2020-03-15T18:50:21.887" v="3358" actId="47"/>
        <pc:sldMkLst>
          <pc:docMk/>
          <pc:sldMk cId="3567020734" sldId="294"/>
        </pc:sldMkLst>
        <pc:picChg chg="add">
          <ac:chgData name="Uday Pratap Yati" userId="103c8b18451b131d" providerId="LiveId" clId="{8C27EB59-E1AF-4046-B5C5-5AFBD4128F6E}" dt="2020-03-10T17:17:23.563" v="1001"/>
          <ac:picMkLst>
            <pc:docMk/>
            <pc:sldMk cId="3567020734" sldId="294"/>
            <ac:picMk id="3" creationId="{3C8D2E57-2C60-4BD8-97EA-8DD1ABCBC334}"/>
          </ac:picMkLst>
        </pc:picChg>
        <pc:picChg chg="del">
          <ac:chgData name="Uday Pratap Yati" userId="103c8b18451b131d" providerId="LiveId" clId="{8C27EB59-E1AF-4046-B5C5-5AFBD4128F6E}" dt="2020-03-10T17:16:55.150" v="1000" actId="478"/>
          <ac:picMkLst>
            <pc:docMk/>
            <pc:sldMk cId="3567020734" sldId="294"/>
            <ac:picMk id="6" creationId="{B5F3109B-B741-48D8-B30E-CB3CCF6BDB1A}"/>
          </ac:picMkLst>
        </pc:picChg>
      </pc:sldChg>
      <pc:sldChg chg="delSp modSp add mod ord modNotesTx">
        <pc:chgData name="Uday Pratap Yati" userId="103c8b18451b131d" providerId="LiveId" clId="{8C27EB59-E1AF-4046-B5C5-5AFBD4128F6E}" dt="2020-03-15T18:51:07.616" v="3362" actId="255"/>
        <pc:sldMkLst>
          <pc:docMk/>
          <pc:sldMk cId="1796332585" sldId="295"/>
        </pc:sldMkLst>
        <pc:spChg chg="mod">
          <ac:chgData name="Uday Pratap Yati" userId="103c8b18451b131d" providerId="LiveId" clId="{8C27EB59-E1AF-4046-B5C5-5AFBD4128F6E}" dt="2020-03-14T13:30:10.997" v="1470" actId="20577"/>
          <ac:spMkLst>
            <pc:docMk/>
            <pc:sldMk cId="1796332585" sldId="295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4T13:42:32.750" v="1683" actId="20577"/>
          <ac:spMkLst>
            <pc:docMk/>
            <pc:sldMk cId="1796332585" sldId="295"/>
            <ac:spMk id="7" creationId="{09635B85-D0B4-42A9-A076-A73762528D74}"/>
          </ac:spMkLst>
        </pc:spChg>
        <pc:picChg chg="del">
          <ac:chgData name="Uday Pratap Yati" userId="103c8b18451b131d" providerId="LiveId" clId="{8C27EB59-E1AF-4046-B5C5-5AFBD4128F6E}" dt="2020-03-14T13:24:09.333" v="1416" actId="478"/>
          <ac:picMkLst>
            <pc:docMk/>
            <pc:sldMk cId="1796332585" sldId="295"/>
            <ac:picMk id="6" creationId="{3BA9D18F-30E4-4C97-ADA5-8C01C79B8894}"/>
          </ac:picMkLst>
        </pc:picChg>
        <pc:picChg chg="del">
          <ac:chgData name="Uday Pratap Yati" userId="103c8b18451b131d" providerId="LiveId" clId="{8C27EB59-E1AF-4046-B5C5-5AFBD4128F6E}" dt="2020-03-14T13:24:07.395" v="1415" actId="478"/>
          <ac:picMkLst>
            <pc:docMk/>
            <pc:sldMk cId="1796332585" sldId="295"/>
            <ac:picMk id="16" creationId="{74AB7FBC-B906-4085-BA0D-CF1B28C943C4}"/>
          </ac:picMkLst>
        </pc:picChg>
      </pc:sldChg>
      <pc:sldChg chg="addSp delSp modSp add mod">
        <pc:chgData name="Uday Pratap Yati" userId="103c8b18451b131d" providerId="LiveId" clId="{8C27EB59-E1AF-4046-B5C5-5AFBD4128F6E}" dt="2020-03-15T18:31:02.902" v="3356" actId="1076"/>
        <pc:sldMkLst>
          <pc:docMk/>
          <pc:sldMk cId="621730208" sldId="296"/>
        </pc:sldMkLst>
        <pc:spChg chg="mod">
          <ac:chgData name="Uday Pratap Yati" userId="103c8b18451b131d" providerId="LiveId" clId="{8C27EB59-E1AF-4046-B5C5-5AFBD4128F6E}" dt="2020-03-15T13:54:59.270" v="2191" actId="20577"/>
          <ac:spMkLst>
            <pc:docMk/>
            <pc:sldMk cId="621730208" sldId="296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5T18:29:53.486" v="3353" actId="20577"/>
          <ac:spMkLst>
            <pc:docMk/>
            <pc:sldMk cId="621730208" sldId="296"/>
            <ac:spMk id="7" creationId="{09635B85-D0B4-42A9-A076-A73762528D74}"/>
          </ac:spMkLst>
        </pc:spChg>
        <pc:picChg chg="add del mod">
          <ac:chgData name="Uday Pratap Yati" userId="103c8b18451b131d" providerId="LiveId" clId="{8C27EB59-E1AF-4046-B5C5-5AFBD4128F6E}" dt="2020-03-15T13:45:36.259" v="2177" actId="478"/>
          <ac:picMkLst>
            <pc:docMk/>
            <pc:sldMk cId="621730208" sldId="296"/>
            <ac:picMk id="3" creationId="{1B3A0C1A-F83B-4FE5-9930-D8471D8B5905}"/>
          </ac:picMkLst>
        </pc:picChg>
        <pc:picChg chg="del">
          <ac:chgData name="Uday Pratap Yati" userId="103c8b18451b131d" providerId="LiveId" clId="{8C27EB59-E1AF-4046-B5C5-5AFBD4128F6E}" dt="2020-03-14T13:56:08.257" v="1856" actId="478"/>
          <ac:picMkLst>
            <pc:docMk/>
            <pc:sldMk cId="621730208" sldId="296"/>
            <ac:picMk id="4" creationId="{CD2FD5D1-9B10-4FC9-B6B6-322FE4857869}"/>
          </ac:picMkLst>
        </pc:picChg>
        <pc:picChg chg="del">
          <ac:chgData name="Uday Pratap Yati" userId="103c8b18451b131d" providerId="LiveId" clId="{8C27EB59-E1AF-4046-B5C5-5AFBD4128F6E}" dt="2020-03-14T13:56:08.257" v="1856" actId="478"/>
          <ac:picMkLst>
            <pc:docMk/>
            <pc:sldMk cId="621730208" sldId="296"/>
            <ac:picMk id="5" creationId="{6B6E36AD-DF72-4BE5-B03A-138907FF02D6}"/>
          </ac:picMkLst>
        </pc:picChg>
        <pc:picChg chg="add del mod">
          <ac:chgData name="Uday Pratap Yati" userId="103c8b18451b131d" providerId="LiveId" clId="{8C27EB59-E1AF-4046-B5C5-5AFBD4128F6E}" dt="2020-03-15T13:45:36.259" v="2177" actId="478"/>
          <ac:picMkLst>
            <pc:docMk/>
            <pc:sldMk cId="621730208" sldId="296"/>
            <ac:picMk id="8" creationId="{AA3EF57F-D476-467B-AA82-9D6A61079121}"/>
          </ac:picMkLst>
        </pc:picChg>
        <pc:picChg chg="add mod">
          <ac:chgData name="Uday Pratap Yati" userId="103c8b18451b131d" providerId="LiveId" clId="{8C27EB59-E1AF-4046-B5C5-5AFBD4128F6E}" dt="2020-03-15T14:12:27.454" v="2478" actId="14100"/>
          <ac:picMkLst>
            <pc:docMk/>
            <pc:sldMk cId="621730208" sldId="296"/>
            <ac:picMk id="9" creationId="{32BC3A05-C958-4EB4-83D8-C4A937E6CF24}"/>
          </ac:picMkLst>
        </pc:picChg>
        <pc:picChg chg="add mod ord">
          <ac:chgData name="Uday Pratap Yati" userId="103c8b18451b131d" providerId="LiveId" clId="{8C27EB59-E1AF-4046-B5C5-5AFBD4128F6E}" dt="2020-03-15T18:31:02.902" v="3356" actId="1076"/>
          <ac:picMkLst>
            <pc:docMk/>
            <pc:sldMk cId="621730208" sldId="296"/>
            <ac:picMk id="10" creationId="{8B832936-250A-411E-B3D3-78AF84BC4779}"/>
          </ac:picMkLst>
        </pc:picChg>
      </pc:sldChg>
      <pc:sldChg chg="delSp modSp add mod modNotesTx">
        <pc:chgData name="Uday Pratap Yati" userId="103c8b18451b131d" providerId="LiveId" clId="{8C27EB59-E1AF-4046-B5C5-5AFBD4128F6E}" dt="2020-03-15T18:17:26.924" v="3267" actId="6549"/>
        <pc:sldMkLst>
          <pc:docMk/>
          <pc:sldMk cId="545992166" sldId="297"/>
        </pc:sldMkLst>
        <pc:spChg chg="mod">
          <ac:chgData name="Uday Pratap Yati" userId="103c8b18451b131d" providerId="LiveId" clId="{8C27EB59-E1AF-4046-B5C5-5AFBD4128F6E}" dt="2020-03-15T14:31:18.614" v="2601" actId="20577"/>
          <ac:spMkLst>
            <pc:docMk/>
            <pc:sldMk cId="545992166" sldId="297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5T15:10:11.218" v="3161" actId="20577"/>
          <ac:spMkLst>
            <pc:docMk/>
            <pc:sldMk cId="545992166" sldId="297"/>
            <ac:spMk id="7" creationId="{09635B85-D0B4-42A9-A076-A73762528D74}"/>
          </ac:spMkLst>
        </pc:spChg>
        <pc:picChg chg="del">
          <ac:chgData name="Uday Pratap Yati" userId="103c8b18451b131d" providerId="LiveId" clId="{8C27EB59-E1AF-4046-B5C5-5AFBD4128F6E}" dt="2020-03-15T14:31:36.447" v="2602" actId="478"/>
          <ac:picMkLst>
            <pc:docMk/>
            <pc:sldMk cId="545992166" sldId="297"/>
            <ac:picMk id="4" creationId="{1D47925B-983F-45E7-ABC1-CC5117E0170B}"/>
          </ac:picMkLst>
        </pc:picChg>
      </pc:sldChg>
      <pc:sldChg chg="add del">
        <pc:chgData name="Uday Pratap Yati" userId="103c8b18451b131d" providerId="LiveId" clId="{8C27EB59-E1AF-4046-B5C5-5AFBD4128F6E}" dt="2020-03-15T18:50:21.887" v="3358" actId="47"/>
        <pc:sldMkLst>
          <pc:docMk/>
          <pc:sldMk cId="2197889224" sldId="298"/>
        </pc:sldMkLst>
      </pc:sldChg>
      <pc:sldChg chg="add del">
        <pc:chgData name="Uday Pratap Yati" userId="103c8b18451b131d" providerId="LiveId" clId="{8C27EB59-E1AF-4046-B5C5-5AFBD4128F6E}" dt="2020-03-15T14:30:51.824" v="2592"/>
        <pc:sldMkLst>
          <pc:docMk/>
          <pc:sldMk cId="2252559634" sldId="298"/>
        </pc:sldMkLst>
      </pc:sldChg>
      <pc:sldChg chg="delSp modSp add mod modNotesTx">
        <pc:chgData name="Uday Pratap Yati" userId="103c8b18451b131d" providerId="LiveId" clId="{8C27EB59-E1AF-4046-B5C5-5AFBD4128F6E}" dt="2020-03-15T18:50:36.592" v="3359" actId="6549"/>
        <pc:sldMkLst>
          <pc:docMk/>
          <pc:sldMk cId="1405161820" sldId="299"/>
        </pc:sldMkLst>
        <pc:spChg chg="mod">
          <ac:chgData name="Uday Pratap Yati" userId="103c8b18451b131d" providerId="LiveId" clId="{8C27EB59-E1AF-4046-B5C5-5AFBD4128F6E}" dt="2020-03-15T18:14:52.347" v="3239" actId="6549"/>
          <ac:spMkLst>
            <pc:docMk/>
            <pc:sldMk cId="1405161820" sldId="299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5T18:17:46.707" v="3281" actId="20577"/>
          <ac:spMkLst>
            <pc:docMk/>
            <pc:sldMk cId="1405161820" sldId="299"/>
            <ac:spMk id="7" creationId="{09635B85-D0B4-42A9-A076-A73762528D74}"/>
          </ac:spMkLst>
        </pc:spChg>
        <pc:spChg chg="del">
          <ac:chgData name="Uday Pratap Yati" userId="103c8b18451b131d" providerId="LiveId" clId="{8C27EB59-E1AF-4046-B5C5-5AFBD4128F6E}" dt="2020-03-15T18:15:13.958" v="3248" actId="478"/>
          <ac:spMkLst>
            <pc:docMk/>
            <pc:sldMk cId="1405161820" sldId="299"/>
            <ac:spMk id="9" creationId="{68E1360E-7D06-4919-A7A4-22F4C930ECC9}"/>
          </ac:spMkLst>
        </pc:spChg>
        <pc:picChg chg="del">
          <ac:chgData name="Uday Pratap Yati" userId="103c8b18451b131d" providerId="LiveId" clId="{8C27EB59-E1AF-4046-B5C5-5AFBD4128F6E}" dt="2020-03-15T18:14:37.379" v="3237" actId="478"/>
          <ac:picMkLst>
            <pc:docMk/>
            <pc:sldMk cId="1405161820" sldId="299"/>
            <ac:picMk id="4" creationId="{6691019E-9527-47C5-8673-051DC44EDE4E}"/>
          </ac:picMkLst>
        </pc:picChg>
        <pc:picChg chg="del">
          <ac:chgData name="Uday Pratap Yati" userId="103c8b18451b131d" providerId="LiveId" clId="{8C27EB59-E1AF-4046-B5C5-5AFBD4128F6E}" dt="2020-03-15T18:14:37.379" v="3237" actId="478"/>
          <ac:picMkLst>
            <pc:docMk/>
            <pc:sldMk cId="1405161820" sldId="299"/>
            <ac:picMk id="6" creationId="{BB7BFCDB-ACAF-44A6-973E-6C21AF854A59}"/>
          </ac:picMkLst>
        </pc:picChg>
      </pc:sldChg>
      <pc:sldChg chg="delSp modSp add mod">
        <pc:chgData name="Uday Pratap Yati" userId="103c8b18451b131d" providerId="LiveId" clId="{8C27EB59-E1AF-4046-B5C5-5AFBD4128F6E}" dt="2020-03-15T19:01:08.827" v="3443"/>
        <pc:sldMkLst>
          <pc:docMk/>
          <pc:sldMk cId="3391274041" sldId="300"/>
        </pc:sldMkLst>
        <pc:spChg chg="mod">
          <ac:chgData name="Uday Pratap Yati" userId="103c8b18451b131d" providerId="LiveId" clId="{8C27EB59-E1AF-4046-B5C5-5AFBD4128F6E}" dt="2020-03-15T18:55:37.176" v="3382" actId="20577"/>
          <ac:spMkLst>
            <pc:docMk/>
            <pc:sldMk cId="3391274041" sldId="300"/>
            <ac:spMk id="2" creationId="{919CA9AD-7D8C-4D60-B275-8AB189AE2B11}"/>
          </ac:spMkLst>
        </pc:spChg>
        <pc:spChg chg="mod">
          <ac:chgData name="Uday Pratap Yati" userId="103c8b18451b131d" providerId="LiveId" clId="{8C27EB59-E1AF-4046-B5C5-5AFBD4128F6E}" dt="2020-03-15T19:01:08.827" v="3443"/>
          <ac:spMkLst>
            <pc:docMk/>
            <pc:sldMk cId="3391274041" sldId="300"/>
            <ac:spMk id="7" creationId="{09635B85-D0B4-42A9-A076-A73762528D74}"/>
          </ac:spMkLst>
        </pc:spChg>
        <pc:spChg chg="del">
          <ac:chgData name="Uday Pratap Yati" userId="103c8b18451b131d" providerId="LiveId" clId="{8C27EB59-E1AF-4046-B5C5-5AFBD4128F6E}" dt="2020-03-15T18:55:25.286" v="3365" actId="478"/>
          <ac:spMkLst>
            <pc:docMk/>
            <pc:sldMk cId="3391274041" sldId="300"/>
            <ac:spMk id="9" creationId="{68E1360E-7D06-4919-A7A4-22F4C930ECC9}"/>
          </ac:spMkLst>
        </pc:spChg>
        <pc:picChg chg="del">
          <ac:chgData name="Uday Pratap Yati" userId="103c8b18451b131d" providerId="LiveId" clId="{8C27EB59-E1AF-4046-B5C5-5AFBD4128F6E}" dt="2020-03-15T18:55:22.738" v="3364" actId="478"/>
          <ac:picMkLst>
            <pc:docMk/>
            <pc:sldMk cId="3391274041" sldId="300"/>
            <ac:picMk id="4" creationId="{6691019E-9527-47C5-8673-051DC44EDE4E}"/>
          </ac:picMkLst>
        </pc:picChg>
        <pc:picChg chg="del">
          <ac:chgData name="Uday Pratap Yati" userId="103c8b18451b131d" providerId="LiveId" clId="{8C27EB59-E1AF-4046-B5C5-5AFBD4128F6E}" dt="2020-03-15T18:55:22.738" v="3364" actId="478"/>
          <ac:picMkLst>
            <pc:docMk/>
            <pc:sldMk cId="3391274041" sldId="300"/>
            <ac:picMk id="6" creationId="{BB7BFCDB-ACAF-44A6-973E-6C21AF854A59}"/>
          </ac:picMkLst>
        </pc:picChg>
      </pc:sldChg>
      <pc:sldChg chg="delSp add del mod modNotesTx">
        <pc:chgData name="Uday Pratap Yati" userId="103c8b18451b131d" providerId="LiveId" clId="{8C27EB59-E1AF-4046-B5C5-5AFBD4128F6E}" dt="2020-03-15T18:50:21.887" v="3358" actId="47"/>
        <pc:sldMkLst>
          <pc:docMk/>
          <pc:sldMk cId="3537885682" sldId="300"/>
        </pc:sldMkLst>
        <pc:spChg chg="del">
          <ac:chgData name="Uday Pratap Yati" userId="103c8b18451b131d" providerId="LiveId" clId="{8C27EB59-E1AF-4046-B5C5-5AFBD4128F6E}" dt="2020-03-15T18:15:17.829" v="3249" actId="478"/>
          <ac:spMkLst>
            <pc:docMk/>
            <pc:sldMk cId="3537885682" sldId="300"/>
            <ac:spMk id="9" creationId="{68E1360E-7D06-4919-A7A4-22F4C930ECC9}"/>
          </ac:spMkLst>
        </pc:spChg>
      </pc:sldChg>
      <pc:sldChg chg="add del">
        <pc:chgData name="Uday Pratap Yati" userId="103c8b18451b131d" providerId="LiveId" clId="{8C27EB59-E1AF-4046-B5C5-5AFBD4128F6E}" dt="2020-03-15T18:50:21.887" v="3358" actId="47"/>
        <pc:sldMkLst>
          <pc:docMk/>
          <pc:sldMk cId="29255508" sldId="301"/>
        </pc:sldMkLst>
      </pc:sldChg>
      <pc:sldChg chg="add del">
        <pc:chgData name="Uday Pratap Yati" userId="103c8b18451b131d" providerId="LiveId" clId="{8C27EB59-E1AF-4046-B5C5-5AFBD4128F6E}" dt="2020-03-15T18:55:43.209" v="3384"/>
        <pc:sldMkLst>
          <pc:docMk/>
          <pc:sldMk cId="1942786719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17F02-ABD9-44CC-8563-3EDAC346BEE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1FD40-B70A-4491-922A-15A35C0D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000" b="0" dirty="0"/>
              <a:t>So property size measures, will be key variables, and there are several such variables in the Ames dataset.</a:t>
            </a:r>
          </a:p>
          <a:p>
            <a:pPr marL="171450" indent="-171450">
              <a:buFontTx/>
              <a:buChar char="-"/>
            </a:pPr>
            <a:r>
              <a:rPr lang="en-US" sz="1000" b="0" dirty="0"/>
              <a:t>Real estate professionals too tend to focus on price per square foot (or meter) instead of the overall price.</a:t>
            </a:r>
          </a:p>
          <a:p>
            <a:pPr marL="171450" indent="-171450">
              <a:buFontTx/>
              <a:buChar char="-"/>
            </a:pPr>
            <a:endParaRPr lang="en-US" sz="1000" b="0" dirty="0"/>
          </a:p>
          <a:p>
            <a:pPr marL="171450" indent="-171450">
              <a:buFontTx/>
              <a:buChar char="-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factors that effect housing prices may be summarized as 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size, location desirability, nearby amenities, number of rooms, construction materials, and age and condition of the structure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therefore useful to investigate the suspects effecting house prices.</a:t>
            </a:r>
          </a:p>
          <a:p>
            <a:pPr marL="171450" indent="-171450">
              <a:buFontTx/>
              <a:buChar char="-"/>
            </a:pPr>
            <a:endParaRPr lang="en-US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Dealing with outliers can be tricky</a:t>
            </a:r>
          </a:p>
          <a:p>
            <a:pPr marL="628650" lvl="1" indent="-171450">
              <a:buFontTx/>
              <a:buChar char="-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some may provide important information</a:t>
            </a:r>
          </a:p>
          <a:p>
            <a:pPr marL="628650" lvl="1" indent="-171450">
              <a:buFontTx/>
              <a:buChar char="-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define outliers too liberally and throw them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many Null Values!!!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not actually the null values, rather these are the features which are not present in the house.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check the field Alley, Value "NA: here means house has "No Alley Access"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these transactions were not primarily commercial in nature, then their inclusion in the dataset would introduce bias into 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1FD40-B70A-4491-922A-15A35C0DE9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6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2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1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C00EEC-D656-4331-B918-F6D65EC241F1}"/>
              </a:ext>
            </a:extLst>
          </p:cNvPr>
          <p:cNvSpPr txBox="1"/>
          <p:nvPr/>
        </p:nvSpPr>
        <p:spPr>
          <a:xfrm>
            <a:off x="0" y="4361794"/>
            <a:ext cx="121919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House Price Prediction</a:t>
            </a:r>
          </a:p>
          <a:p>
            <a:pPr algn="ctr"/>
            <a:r>
              <a:rPr lang="en-US" sz="3200" b="1" dirty="0"/>
              <a:t>(EDA &amp; Model Prediction)</a:t>
            </a:r>
          </a:p>
          <a:p>
            <a:pPr algn="ctr"/>
            <a:r>
              <a:rPr lang="en-US" sz="3200" dirty="0"/>
              <a:t>By Uday Pratap Yati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5A971-7B0A-43C0-8C58-7B3D0495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43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Conclusion: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Zoomed in on various property size measures as likely important features for the regression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Undertook a log transformation of the highly skewed house price target variable.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Extensive feature engineering on various structural and internal factors expected to be significant in determining the house prices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location desirability variable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zoning dummies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build quality and condition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proximity to amenities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model achieved rather </a:t>
            </a:r>
            <a:r>
              <a:rPr lang="en-US" b="1" dirty="0"/>
              <a:t>stable results and scores</a:t>
            </a:r>
            <a:r>
              <a:rPr lang="en-US" dirty="0"/>
              <a:t>, with the OLS coefficients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model achieved an </a:t>
            </a:r>
            <a:r>
              <a:rPr lang="en-US" b="1" dirty="0"/>
              <a:t>R-squared of approximately 91-92%</a:t>
            </a:r>
            <a:r>
              <a:rPr lang="en-US" dirty="0"/>
              <a:t> on the training-validation 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Property size variables</a:t>
            </a:r>
            <a:r>
              <a:rPr lang="en-US" dirty="0"/>
              <a:t>, namely internal living area, basement finished area, lot area and garage area, were all found to be </a:t>
            </a:r>
            <a:r>
              <a:rPr lang="en-US" b="1" dirty="0"/>
              <a:t>positively correlated</a:t>
            </a:r>
            <a:r>
              <a:rPr lang="en-US" dirty="0"/>
              <a:t> to the sale price and </a:t>
            </a:r>
            <a:r>
              <a:rPr lang="en-US" b="1" dirty="0"/>
              <a:t>statistically significant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Build quality, location and condition</a:t>
            </a:r>
            <a:r>
              <a:rPr lang="en-US" dirty="0"/>
              <a:t> were also found to be among the most important determinants of house prices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7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677698" y="2767280"/>
            <a:ext cx="10773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 You</a:t>
            </a:r>
            <a:endParaRPr lang="en-US" sz="8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6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set 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Ames Housing data set compiled by Dean De Cock for use in data science education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Goal :  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Predict the sale price for each house.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Minimize the difference between predicted and actual prices (RMSE/MSE)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Records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Number of records:1460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Number of features : 80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Target variable : </a:t>
            </a:r>
            <a:r>
              <a:rPr lang="en-US" dirty="0" err="1"/>
              <a:t>SalePrice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3B2799-10FA-412B-989D-EEA4FB91578A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7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Assumption and Hypothesis: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973963"/>
            <a:ext cx="107731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Hypothesis: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Dependent (or target) variable is the sale price,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Naturally the larger the house the higher the price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Real estate professionals : Price / </a:t>
            </a:r>
            <a:r>
              <a:rPr lang="en-US" dirty="0" err="1"/>
              <a:t>sq</a:t>
            </a:r>
            <a:r>
              <a:rPr lang="en-US" dirty="0"/>
              <a:t> ft.</a:t>
            </a:r>
          </a:p>
          <a:p>
            <a:r>
              <a:rPr lang="en-US" dirty="0"/>
              <a:t>Q : How and why the price per square foot might differ from house to house??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Assumptions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No two houses are exactly identical.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Neighborhood-specific and unit-specific characteristics help determine house prices.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Neighborhood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Good schools, leisure facilities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Transportation facilities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Aesthetics (roads, house quality)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No. of Room (bedroom/bathrooms)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Condition of kitchen	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Age and physical condition of the house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Construction materials and any structural improvements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28217F-6E26-4E66-B55A-B45220994A8D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3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2C9F2C-5285-415F-9D67-798AA531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50070"/>
            <a:ext cx="8991600" cy="4453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Sale Price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709448" y="5109170"/>
            <a:ext cx="1077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Right Skewed (extreme values on right)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Many outliers in 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have Adverse effect on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50B4B3-F9B4-453B-BAED-7BA1FD615299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058400" cy="840828"/>
          </a:xfrm>
        </p:spPr>
        <p:txBody>
          <a:bodyPr>
            <a:normAutofit/>
          </a:bodyPr>
          <a:lstStyle/>
          <a:p>
            <a:r>
              <a:rPr lang="en-US" b="1" dirty="0"/>
              <a:t>	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677698" y="4646556"/>
            <a:ext cx="1077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 many null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Dropped columns with more than 80% null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LotFrontage</a:t>
            </a:r>
            <a:r>
              <a:rPr lang="en-US" dirty="0"/>
              <a:t> -&gt; 259 missing values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Filled with “</a:t>
            </a:r>
            <a:r>
              <a:rPr lang="en-US" b="1" dirty="0"/>
              <a:t>average </a:t>
            </a:r>
            <a:r>
              <a:rPr lang="en-US" b="1" dirty="0" err="1"/>
              <a:t>LotFrontage</a:t>
            </a:r>
            <a:r>
              <a:rPr lang="en-US" dirty="0"/>
              <a:t>” grouped by their “</a:t>
            </a:r>
            <a:r>
              <a:rPr lang="en-US" b="1" dirty="0" err="1"/>
              <a:t>LotShape</a:t>
            </a:r>
            <a:r>
              <a:rPr lang="en-US" dirty="0"/>
              <a:t>” categories.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28217F-6E26-4E66-B55A-B45220994A8D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F82350A-24B4-4CDE-920A-0E8CAA09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8" y="1011115"/>
            <a:ext cx="8181489" cy="3563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073AC-F83A-4957-9992-3F4990A68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725" y="4101825"/>
            <a:ext cx="3533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832936-250A-411E-B3D3-78AF84BC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97" y="3739218"/>
            <a:ext cx="4248150" cy="12364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1351172" cy="84082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b="1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Size of property(Important Metric), zoomed on to “</a:t>
            </a:r>
            <a:r>
              <a:rPr lang="en-US" dirty="0" err="1"/>
              <a:t>GrLivArea</a:t>
            </a:r>
            <a:r>
              <a:rPr lang="en-US" dirty="0"/>
              <a:t>”, “</a:t>
            </a:r>
            <a:r>
              <a:rPr lang="en-US" dirty="0" err="1"/>
              <a:t>LotSize</a:t>
            </a:r>
            <a:r>
              <a:rPr lang="en-US" dirty="0"/>
              <a:t>” and “</a:t>
            </a:r>
            <a:r>
              <a:rPr lang="en-US" dirty="0" err="1"/>
              <a:t>GarageArea</a:t>
            </a:r>
            <a:r>
              <a:rPr lang="en-US" dirty="0"/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separated the basement size from other measures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Created Finished basement area variable “</a:t>
            </a:r>
            <a:r>
              <a:rPr lang="en-US" dirty="0" err="1"/>
              <a:t>BaseLivArea</a:t>
            </a:r>
            <a:r>
              <a:rPr lang="en-US" dirty="0"/>
              <a:t>”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Created </a:t>
            </a:r>
            <a:r>
              <a:rPr lang="en-US" dirty="0" err="1"/>
              <a:t>SalePrice</a:t>
            </a:r>
            <a:r>
              <a:rPr lang="en-US" dirty="0"/>
              <a:t> per square ft variable.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Search for outliers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observations in “</a:t>
            </a:r>
            <a:r>
              <a:rPr lang="en-US" dirty="0" err="1"/>
              <a:t>SalePrice</a:t>
            </a:r>
            <a:r>
              <a:rPr lang="en-US" dirty="0"/>
              <a:t>”, “</a:t>
            </a:r>
            <a:r>
              <a:rPr lang="en-US" dirty="0" err="1"/>
              <a:t>GrLivArea</a:t>
            </a:r>
            <a:r>
              <a:rPr lang="en-US" dirty="0"/>
              <a:t>” and “</a:t>
            </a:r>
            <a:r>
              <a:rPr lang="en-US" dirty="0" err="1"/>
              <a:t>BaseLivArea</a:t>
            </a:r>
            <a:r>
              <a:rPr lang="en-US" dirty="0"/>
              <a:t>” above 3 std. dev.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32 Observation (2% of the sample size)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SaleCondition</a:t>
            </a:r>
            <a:r>
              <a:rPr lang="en-US" dirty="0"/>
              <a:t> (shows type of sales for each transaction)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Most observations were in the “Normal” sale category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113 observations recorded as “Abnormal” or “Family” (intra-family sale)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50B4B3-F9B4-453B-BAED-7BA1FD615299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2BC3A05-C958-4EB4-83D8-C4A937E6C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29355"/>
            <a:ext cx="12192000" cy="12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3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47925B-983F-45E7-ABC1-CC5117E0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1666328"/>
            <a:ext cx="8553450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Feature engineering: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No. of observation reduced from 1460 to 1305.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Constructed a variable to express the age of the property, “</a:t>
            </a:r>
            <a:r>
              <a:rPr lang="en-US" b="1" dirty="0"/>
              <a:t>Age</a:t>
            </a:r>
            <a:r>
              <a:rPr lang="en-US" dirty="0"/>
              <a:t>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natural log-transformation</a:t>
            </a:r>
            <a:r>
              <a:rPr lang="en-US" dirty="0"/>
              <a:t> of “</a:t>
            </a:r>
            <a:r>
              <a:rPr lang="en-US" dirty="0" err="1"/>
              <a:t>SalePrice</a:t>
            </a:r>
            <a:r>
              <a:rPr lang="en-US" dirty="0"/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More symmetrical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Less extreme values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A3177-06B5-4B83-BAD0-10D1744774F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0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 dirty="0"/>
              <a:t>	Dearth location desirability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Neighborhood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25 neighborhoods : </a:t>
            </a:r>
            <a:r>
              <a:rPr lang="en-US" dirty="0"/>
              <a:t>unclear how to rank them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Its obvious to rank these neighborhoods by their price per square foot (high co-relation with SP)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Dummify</a:t>
            </a:r>
            <a:r>
              <a:rPr lang="en-US" dirty="0"/>
              <a:t> these 25 neighborhoods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There are very few records for some neighborhoods (&lt;50)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Significant </a:t>
            </a:r>
            <a:r>
              <a:rPr lang="en-US" b="1" dirty="0"/>
              <a:t>multicollinearity</a:t>
            </a:r>
            <a:r>
              <a:rPr lang="en-US" dirty="0"/>
              <a:t> between certain neighborhoods that share similar characteristics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Constructed an </a:t>
            </a:r>
            <a:r>
              <a:rPr lang="en-US" b="1" dirty="0"/>
              <a:t>ordinal</a:t>
            </a:r>
            <a:r>
              <a:rPr lang="en-US" dirty="0"/>
              <a:t> variable “Location”, from quality and condition variables.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 err="1"/>
              <a:t>OverallQual</a:t>
            </a:r>
            <a:r>
              <a:rPr lang="en-US" dirty="0"/>
              <a:t>”, “</a:t>
            </a:r>
            <a:r>
              <a:rPr lang="en-US" dirty="0" err="1"/>
              <a:t>OverallCond</a:t>
            </a:r>
            <a:r>
              <a:rPr lang="en-US" dirty="0"/>
              <a:t>”, “</a:t>
            </a:r>
            <a:r>
              <a:rPr lang="en-US" dirty="0" err="1"/>
              <a:t>ExterQual</a:t>
            </a:r>
            <a:r>
              <a:rPr lang="en-US" dirty="0"/>
              <a:t>”, “</a:t>
            </a:r>
            <a:r>
              <a:rPr lang="en-US" dirty="0" err="1"/>
              <a:t>ExterCond</a:t>
            </a:r>
            <a:r>
              <a:rPr lang="en-US" dirty="0"/>
              <a:t>”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/>
              <a:t>Low, Med-Low, Med-High, High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</a:rPr>
              <a:t>Neighborhood is more desirable, for better quality and condition houses.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Dummies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4 dummies for the 4 zones</a:t>
            </a:r>
            <a:r>
              <a:rPr lang="en-US" b="1" dirty="0"/>
              <a:t> (FV, RH, RL, RM).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one dummy (“</a:t>
            </a:r>
            <a:r>
              <a:rPr lang="en-US" dirty="0" err="1"/>
              <a:t>RoadRail</a:t>
            </a:r>
            <a:r>
              <a:rPr lang="en-US" dirty="0"/>
              <a:t>”)  for being near an artery road or railway 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one dummy (“Amenities”) for being near positive amenities such as a park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one for garages (“Garage”)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one for flat roofs (“</a:t>
            </a:r>
            <a:r>
              <a:rPr lang="en-US" dirty="0" err="1"/>
              <a:t>FlatRoof</a:t>
            </a:r>
            <a:r>
              <a:rPr lang="en-US" dirty="0"/>
              <a:t>”)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one for houses higher than one floor (“</a:t>
            </a:r>
            <a:r>
              <a:rPr lang="en-US" dirty="0" err="1"/>
              <a:t>TwoStorey</a:t>
            </a:r>
            <a:r>
              <a:rPr lang="en-US" dirty="0"/>
              <a:t>”)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A3177-06B5-4B83-BAD0-10D1744774F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9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7BFCDB-ACAF-44A6-973E-6C21AF85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529"/>
            <a:ext cx="5131347" cy="3193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CA9AD-7D8C-4D60-B275-8AB189AE2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34345" cy="840828"/>
          </a:xfrm>
        </p:spPr>
        <p:txBody>
          <a:bodyPr>
            <a:normAutofit/>
          </a:bodyPr>
          <a:lstStyle/>
          <a:p>
            <a:r>
              <a:rPr lang="en-US" b="1"/>
              <a:t>	Modelling</a:t>
            </a:r>
            <a:r>
              <a:rPr lang="en-US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35B85-D0B4-42A9-A076-A73762528D74}"/>
              </a:ext>
            </a:extLst>
          </p:cNvPr>
          <p:cNvSpPr txBox="1"/>
          <p:nvPr/>
        </p:nvSpPr>
        <p:spPr>
          <a:xfrm>
            <a:off x="578069" y="872363"/>
            <a:ext cx="10773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Models Used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err="1"/>
              <a:t>LinearRegression</a:t>
            </a:r>
            <a:r>
              <a:rPr lang="en-US" dirty="0"/>
              <a:t>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err="1"/>
              <a:t>DecisionTreeRegressor</a:t>
            </a:r>
            <a:r>
              <a:rPr lang="en-US" dirty="0"/>
              <a:t>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err="1"/>
              <a:t>RandomForestRegressor</a:t>
            </a:r>
            <a:r>
              <a:rPr lang="en-US" dirty="0"/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 scaling : </a:t>
            </a:r>
            <a:r>
              <a:rPr lang="en-US" dirty="0"/>
              <a:t>Used</a:t>
            </a:r>
            <a:r>
              <a:rPr lang="en-US" b="1" dirty="0"/>
              <a:t> </a:t>
            </a:r>
            <a:r>
              <a:rPr lang="en-US" b="1" dirty="0" err="1"/>
              <a:t>MinMaxScaler</a:t>
            </a:r>
            <a:r>
              <a:rPr lang="en-US" b="1" dirty="0"/>
              <a:t> </a:t>
            </a:r>
            <a:r>
              <a:rPr lang="en-US" dirty="0"/>
              <a:t>to scale values between 0 to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Dimensionality reduction : </a:t>
            </a:r>
            <a:r>
              <a:rPr lang="en-US" dirty="0"/>
              <a:t>Backward Elimination using </a:t>
            </a:r>
            <a:r>
              <a:rPr lang="en-US" b="1" dirty="0"/>
              <a:t>OLS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Features selected :</a:t>
            </a:r>
            <a:r>
              <a:rPr lang="en-US" b="1" dirty="0"/>
              <a:t> 38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3AEA7-6169-4323-9AEC-7E6725FAEE10}"/>
              </a:ext>
            </a:extLst>
          </p:cNvPr>
          <p:cNvCxnSpPr>
            <a:cxnSpLocks/>
          </p:cNvCxnSpPr>
          <p:nvPr/>
        </p:nvCxnSpPr>
        <p:spPr>
          <a:xfrm flipV="1">
            <a:off x="0" y="825500"/>
            <a:ext cx="12128500" cy="1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691019E-9527-47C5-8673-051DC44ED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347" y="3672529"/>
            <a:ext cx="6219825" cy="2609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E1360E-7D06-4919-A7A4-22F4C930ECC9}"/>
              </a:ext>
            </a:extLst>
          </p:cNvPr>
          <p:cNvSpPr/>
          <p:nvPr/>
        </p:nvSpPr>
        <p:spPr>
          <a:xfrm>
            <a:off x="5486400" y="3987384"/>
            <a:ext cx="6056026" cy="4793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89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3868</TotalTime>
  <Words>926</Words>
  <Application>Microsoft Office PowerPoint</Application>
  <PresentationFormat>Widescreen</PresentationFormat>
  <Paragraphs>130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PowerPoint Presentation</vt:lpstr>
      <vt:lpstr> Introduction</vt:lpstr>
      <vt:lpstr> Assumption and Hypothesis:</vt:lpstr>
      <vt:lpstr> Sale Price Distribution</vt:lpstr>
      <vt:lpstr> Data cleaning</vt:lpstr>
      <vt:lpstr> Data cleaning</vt:lpstr>
      <vt:lpstr> Feature engineering:</vt:lpstr>
      <vt:lpstr> Dearth location desirability variable</vt:lpstr>
      <vt:lpstr> Modelling:</vt:lpstr>
      <vt:lpstr> Conclusion: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Pratap Yati</dc:creator>
  <cp:lastModifiedBy>Uday Pratap Yati</cp:lastModifiedBy>
  <cp:revision>48</cp:revision>
  <dcterms:created xsi:type="dcterms:W3CDTF">2019-11-09T14:40:55Z</dcterms:created>
  <dcterms:modified xsi:type="dcterms:W3CDTF">2020-03-15T19:02:22Z</dcterms:modified>
</cp:coreProperties>
</file>