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1" r:id="rId16"/>
    <p:sldId id="273" r:id="rId17"/>
    <p:sldId id="272" r:id="rId18"/>
    <p:sldId id="270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4CD3-B48D-45FD-811E-A0E0DA73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472DA-A0BC-4969-874E-DAB172D8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F767-921F-4CC9-B53C-EBD0780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2E44-9A26-437E-AC41-0C0420B2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C257-AD46-480C-A0B1-FD59612C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7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FC0-9C64-4B3C-BFCF-E1DCA087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24585-96BF-4A87-89EF-27B4E208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5711-475F-4F63-9F55-B905418A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152F-86CD-4199-96E7-61F672FD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A425-4B41-4FD3-B23A-E56435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9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E74E-61DA-4594-B071-19DF97A03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F18C8-C0BB-4180-895B-ED7B4BAD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EAF8-6666-469C-AE64-500619F0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BAED-3775-4414-A9F9-2943EDEF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DA16-7CD8-462D-BDED-D78CCD81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5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5F56-AEBC-4948-A880-919936E6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3034-AB6A-42CD-8531-ACE24F5A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693A-959A-4242-9025-36D5203D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AA6B-E06B-4BDE-B743-BBC6FFA5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B0D5-253E-4309-9FB7-926E9A98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EFA5-747E-463E-88DC-B8F08B42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F871-0072-4BA0-AFF1-6B5DC21D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D2CB-A328-4180-89B2-1D348981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0DFC-C63F-42AD-AC08-719E0E8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CAED-AC23-439E-B9FC-59F4D629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506B-FFCF-45BB-A37D-0A9AE2B9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3D4E-7819-4F63-B929-99194A20E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84C8D-F12A-4B54-ADA2-54E45FF34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A66A-8CC4-4DB2-A6FC-F9B9999F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3514E-BC59-4AD0-A3A6-7E20D919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4A743-0FA3-4200-BFAC-CC409506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1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D12C-8D23-4F74-9E7A-8A83ABA8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3E02-FB43-4BE9-9414-1D1A42F75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0663-672E-4A64-9997-CF72EE6D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5B47C-D628-4EEC-88F8-42E4C4DD1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CC0DF-50B6-443A-97AB-4D7FD5058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F0B61-7F0B-4B2A-ADEB-FD08EF5C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282E5-C28B-4C07-BB99-4714382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EF665-6FDF-4175-981D-B17A87EF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2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6539-C632-483B-A534-4F8519AF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BDB5A-08A7-487F-8F08-B73CD995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ED0DD-C89C-4951-A2D1-E5C40E90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9F54B-26FD-4AD9-A41C-CEB12129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6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0B81B-D160-4CCD-A1D8-31B367FC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F636D-E43D-4087-85B6-D67C2F5A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EABDB-5DBB-4610-BDA8-264557DD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9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1D4-21DB-4EB4-84F5-0CCF8A41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A215-95AC-4433-AF20-7E301745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1EC28-F12D-4C21-B895-04C6E6A2F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77A60-BE96-4D07-BBFC-346E19D3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FDE8-A1C4-4296-864B-5A0810B7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7C28-2255-47B6-9271-C1654C2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5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8CC-CBC8-48EE-AEE1-0DE8412A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8D29A-B8FB-4528-BF5F-E4B2C951C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9246-37C2-4319-AE98-D6F99E69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238B2-AEFA-40DF-AA65-BA553A9F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9EEF6-7BC7-4300-B84C-5DD61F64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958A-18EE-4B41-B270-5DC053A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F6EC9-DEA2-431B-9717-2BFE082D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B91BC-7CE5-4DEE-87A8-B0B8F1D2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24FD-67FD-4598-83C0-3B73B08A5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DA71-E52B-4F56-A2BF-A15D439745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DD64-EC00-44F6-8EC8-12A88B233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C8BE-B05A-49E4-84E8-651C871ED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6259-236C-42B5-9304-52A37D68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9.JPG"/><Relationship Id="rId7" Type="http://schemas.openxmlformats.org/officeDocument/2006/relationships/image" Target="../media/image4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9.JPG"/><Relationship Id="rId7" Type="http://schemas.openxmlformats.org/officeDocument/2006/relationships/image" Target="../media/image5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9.JPG"/><Relationship Id="rId7" Type="http://schemas.openxmlformats.org/officeDocument/2006/relationships/image" Target="../media/image4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2.png"/><Relationship Id="rId5" Type="http://schemas.openxmlformats.org/officeDocument/2006/relationships/image" Target="../media/image6.JPG"/><Relationship Id="rId10" Type="http://schemas.openxmlformats.org/officeDocument/2006/relationships/image" Target="../media/image3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9.JPG"/><Relationship Id="rId7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2.png"/><Relationship Id="rId10" Type="http://schemas.openxmlformats.org/officeDocument/2006/relationships/image" Target="../media/image5.jpg"/><Relationship Id="rId4" Type="http://schemas.openxmlformats.org/officeDocument/2006/relationships/image" Target="../media/image6.JPG"/><Relationship Id="rId9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JPG"/><Relationship Id="rId7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0.JPG"/><Relationship Id="rId7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7F09E88-2EE2-4595-B864-91AB79D8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78" y="1112868"/>
            <a:ext cx="1876597" cy="13672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32C83C-5C97-4EFD-A64F-78ECE67F4A3C}"/>
              </a:ext>
            </a:extLst>
          </p:cNvPr>
          <p:cNvSpPr txBox="1"/>
          <p:nvPr/>
        </p:nvSpPr>
        <p:spPr>
          <a:xfrm>
            <a:off x="4195140" y="5506561"/>
            <a:ext cx="7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Sunny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064A3-9344-42DE-A85D-A3D3B5C9C04A}"/>
              </a:ext>
            </a:extLst>
          </p:cNvPr>
          <p:cNvSpPr txBox="1"/>
          <p:nvPr/>
        </p:nvSpPr>
        <p:spPr>
          <a:xfrm>
            <a:off x="6840537" y="5506561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Rainy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FDF96-E121-4FC7-B117-BB39A8F28DEA}"/>
              </a:ext>
            </a:extLst>
          </p:cNvPr>
          <p:cNvSpPr txBox="1"/>
          <p:nvPr/>
        </p:nvSpPr>
        <p:spPr>
          <a:xfrm>
            <a:off x="2564951" y="2953774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Basketball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927FC6-CC6F-4EC3-9AC7-4F21F35FFF34}"/>
              </a:ext>
            </a:extLst>
          </p:cNvPr>
          <p:cNvSpPr txBox="1"/>
          <p:nvPr/>
        </p:nvSpPr>
        <p:spPr>
          <a:xfrm>
            <a:off x="8767912" y="295377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Golf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9392B0-46F1-4E43-82AD-774E84FE8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14" y="4318729"/>
            <a:ext cx="1048877" cy="893293"/>
          </a:xfrm>
          <a:prstGeom prst="rect">
            <a:avLst/>
          </a:prstGeom>
        </p:spPr>
      </p:pic>
      <p:pic>
        <p:nvPicPr>
          <p:cNvPr id="30" name="Picture 2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0C8298-3DE7-4D47-A3EF-65B47C744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69" y="4185416"/>
            <a:ext cx="1221500" cy="1184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20962B-19F6-49E7-8B43-F95FF7AA9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84" y="639199"/>
            <a:ext cx="1971675" cy="2314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39998C-ABCA-4B32-A79F-EB8F03878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78" y="775014"/>
            <a:ext cx="2683874" cy="17553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3D7B25-8CB5-4661-9E67-EB25B6B0035A}"/>
              </a:ext>
            </a:extLst>
          </p:cNvPr>
          <p:cNvSpPr txBox="1"/>
          <p:nvPr/>
        </p:nvSpPr>
        <p:spPr>
          <a:xfrm>
            <a:off x="5430137" y="2947140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Swimming</a:t>
            </a:r>
          </a:p>
        </p:txBody>
      </p:sp>
    </p:spTree>
    <p:extLst>
      <p:ext uri="{BB962C8B-B14F-4D97-AF65-F5344CB8AC3E}">
        <p14:creationId xmlns:p14="http://schemas.microsoft.com/office/powerpoint/2010/main" val="35310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F346F-683E-4B1D-876A-BE54DEBE7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41" y="1588171"/>
            <a:ext cx="5124450" cy="6762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0F4AFE-1CC2-4B6F-BB08-E44EB28425A0}"/>
              </a:ext>
            </a:extLst>
          </p:cNvPr>
          <p:cNvSpPr/>
          <p:nvPr/>
        </p:nvSpPr>
        <p:spPr>
          <a:xfrm>
            <a:off x="5134707" y="3130058"/>
            <a:ext cx="1101969" cy="101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Recurrent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Neural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B10AB6-B353-4B5B-9366-769AF6980466}"/>
              </a:ext>
            </a:extLst>
          </p:cNvPr>
          <p:cNvCxnSpPr>
            <a:cxnSpLocks/>
          </p:cNvCxnSpPr>
          <p:nvPr/>
        </p:nvCxnSpPr>
        <p:spPr>
          <a:xfrm>
            <a:off x="6412522" y="3657597"/>
            <a:ext cx="8557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7565C5-C5A9-4D02-BF69-5B96ADCF17DA}"/>
              </a:ext>
            </a:extLst>
          </p:cNvPr>
          <p:cNvCxnSpPr>
            <a:cxnSpLocks/>
          </p:cNvCxnSpPr>
          <p:nvPr/>
        </p:nvCxnSpPr>
        <p:spPr>
          <a:xfrm>
            <a:off x="3798277" y="3657597"/>
            <a:ext cx="984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63851-8E7E-4ED9-9DD0-F2F17F44E47D}"/>
              </a:ext>
            </a:extLst>
          </p:cNvPr>
          <p:cNvCxnSpPr>
            <a:cxnSpLocks/>
          </p:cNvCxnSpPr>
          <p:nvPr/>
        </p:nvCxnSpPr>
        <p:spPr>
          <a:xfrm flipV="1">
            <a:off x="5627075" y="4290646"/>
            <a:ext cx="0" cy="70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2300C8-52FD-4810-BBFA-CA6049855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4" y="2919703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898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F346F-683E-4B1D-876A-BE54DEBE7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0" y="1667142"/>
            <a:ext cx="5124450" cy="6762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0F4AFE-1CC2-4B6F-BB08-E44EB28425A0}"/>
              </a:ext>
            </a:extLst>
          </p:cNvPr>
          <p:cNvSpPr/>
          <p:nvPr/>
        </p:nvSpPr>
        <p:spPr>
          <a:xfrm>
            <a:off x="5134707" y="3130058"/>
            <a:ext cx="1101969" cy="101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Recurrent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Neural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B10AB6-B353-4B5B-9366-769AF6980466}"/>
              </a:ext>
            </a:extLst>
          </p:cNvPr>
          <p:cNvCxnSpPr>
            <a:cxnSpLocks/>
          </p:cNvCxnSpPr>
          <p:nvPr/>
        </p:nvCxnSpPr>
        <p:spPr>
          <a:xfrm>
            <a:off x="6412522" y="3657597"/>
            <a:ext cx="8557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7565C5-C5A9-4D02-BF69-5B96ADCF17DA}"/>
              </a:ext>
            </a:extLst>
          </p:cNvPr>
          <p:cNvCxnSpPr>
            <a:cxnSpLocks/>
          </p:cNvCxnSpPr>
          <p:nvPr/>
        </p:nvCxnSpPr>
        <p:spPr>
          <a:xfrm>
            <a:off x="3798277" y="3657597"/>
            <a:ext cx="984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63851-8E7E-4ED9-9DD0-F2F17F44E47D}"/>
              </a:ext>
            </a:extLst>
          </p:cNvPr>
          <p:cNvCxnSpPr>
            <a:cxnSpLocks/>
          </p:cNvCxnSpPr>
          <p:nvPr/>
        </p:nvCxnSpPr>
        <p:spPr>
          <a:xfrm flipV="1">
            <a:off x="5627075" y="4290646"/>
            <a:ext cx="0" cy="70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4434B0-4197-48AA-8355-C350B3A9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4" y="5117123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195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F346F-683E-4B1D-876A-BE54DEBE7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0" y="1667142"/>
            <a:ext cx="5124450" cy="6762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0F4AFE-1CC2-4B6F-BB08-E44EB28425A0}"/>
              </a:ext>
            </a:extLst>
          </p:cNvPr>
          <p:cNvSpPr/>
          <p:nvPr/>
        </p:nvSpPr>
        <p:spPr>
          <a:xfrm>
            <a:off x="5134707" y="3130058"/>
            <a:ext cx="1101969" cy="101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Recurrent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Neural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B10AB6-B353-4B5B-9366-769AF6980466}"/>
              </a:ext>
            </a:extLst>
          </p:cNvPr>
          <p:cNvCxnSpPr>
            <a:cxnSpLocks/>
          </p:cNvCxnSpPr>
          <p:nvPr/>
        </p:nvCxnSpPr>
        <p:spPr>
          <a:xfrm>
            <a:off x="6412522" y="3657597"/>
            <a:ext cx="8557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7565C5-C5A9-4D02-BF69-5B96ADCF17DA}"/>
              </a:ext>
            </a:extLst>
          </p:cNvPr>
          <p:cNvCxnSpPr>
            <a:cxnSpLocks/>
          </p:cNvCxnSpPr>
          <p:nvPr/>
        </p:nvCxnSpPr>
        <p:spPr>
          <a:xfrm>
            <a:off x="3798277" y="3657597"/>
            <a:ext cx="984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63851-8E7E-4ED9-9DD0-F2F17F44E47D}"/>
              </a:ext>
            </a:extLst>
          </p:cNvPr>
          <p:cNvCxnSpPr>
            <a:cxnSpLocks/>
          </p:cNvCxnSpPr>
          <p:nvPr/>
        </p:nvCxnSpPr>
        <p:spPr>
          <a:xfrm flipV="1">
            <a:off x="5627075" y="4290646"/>
            <a:ext cx="0" cy="70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BBD50C7-3601-4C59-9BC1-55D88F64D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67" y="3038796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B1D7BA7-D96B-4231-B475-91402B044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94" y="2860430"/>
            <a:ext cx="1831023" cy="11975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75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7B903-BB6E-4D81-B1A1-0EC2E51300AA}"/>
              </a:ext>
            </a:extLst>
          </p:cNvPr>
          <p:cNvSpPr/>
          <p:nvPr/>
        </p:nvSpPr>
        <p:spPr>
          <a:xfrm>
            <a:off x="5134707" y="3130058"/>
            <a:ext cx="1101969" cy="101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Recurrent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Neural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E88F149-3F5B-432D-8E02-1382938AB1B0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 rot="10800000" flipH="1">
            <a:off x="5134706" y="3640012"/>
            <a:ext cx="1101969" cy="12700"/>
          </a:xfrm>
          <a:prstGeom prst="bentConnector5">
            <a:avLst>
              <a:gd name="adj1" fmla="val -20745"/>
              <a:gd name="adj2" fmla="val 5815386"/>
              <a:gd name="adj3" fmla="val 1207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6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578A3-07BA-40B0-B256-54B61BF4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19" y="290879"/>
            <a:ext cx="6667500" cy="7429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17D5BC2-0C49-4231-ACD5-01E125A44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06" b="37629"/>
          <a:stretch/>
        </p:blipFill>
        <p:spPr>
          <a:xfrm>
            <a:off x="3757979" y="2625603"/>
            <a:ext cx="1148253" cy="1234587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42648F4-7ABE-4678-A881-3BF8B0761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9" y="2023696"/>
            <a:ext cx="609600" cy="895350"/>
          </a:xfrm>
          <a:prstGeom prst="rect">
            <a:avLst/>
          </a:prstGeom>
        </p:spPr>
      </p:pic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C7F41381-7843-46F3-B90B-7F9D7E101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2" y="3466475"/>
            <a:ext cx="561975" cy="1076325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D7893A0-8912-4B06-8111-07132B984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2" y="5131416"/>
            <a:ext cx="428625" cy="1009650"/>
          </a:xfrm>
          <a:prstGeom prst="rect">
            <a:avLst/>
          </a:prstGeom>
        </p:spPr>
      </p:pic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E254396-9F04-4D85-BEE4-E7586DC34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61" y="2889435"/>
            <a:ext cx="734726" cy="1079129"/>
          </a:xfrm>
          <a:prstGeom prst="rect">
            <a:avLst/>
          </a:prstGeom>
        </p:spPr>
      </p:pic>
      <p:pic>
        <p:nvPicPr>
          <p:cNvPr id="17" name="Picture 16" descr="A drawing of a person&#10;&#10;Description automatically generated">
            <a:extLst>
              <a:ext uri="{FF2B5EF4-FFF2-40B4-BE49-F238E27FC236}">
                <a16:creationId xmlns:a16="http://schemas.microsoft.com/office/drawing/2014/main" id="{52C45986-6539-4CB6-9B8D-1F26A0E86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60" y="2794377"/>
            <a:ext cx="701836" cy="1344195"/>
          </a:xfrm>
          <a:prstGeom prst="rect">
            <a:avLst/>
          </a:prstGeom>
        </p:spPr>
      </p:pic>
      <p:sp>
        <p:nvSpPr>
          <p:cNvPr id="18" name="Equals 17">
            <a:extLst>
              <a:ext uri="{FF2B5EF4-FFF2-40B4-BE49-F238E27FC236}">
                <a16:creationId xmlns:a16="http://schemas.microsoft.com/office/drawing/2014/main" id="{22640C62-B18E-4738-9DBE-27D38A2414FE}"/>
              </a:ext>
            </a:extLst>
          </p:cNvPr>
          <p:cNvSpPr/>
          <p:nvPr/>
        </p:nvSpPr>
        <p:spPr>
          <a:xfrm>
            <a:off x="6947740" y="3171696"/>
            <a:ext cx="425472" cy="40203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C1A3F0-B200-40CA-82CE-4E1BA8099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5" y="1733477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72F2F48B-8379-401F-9E33-88A8E39883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84" y="3340181"/>
            <a:ext cx="1831023" cy="11975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DD1269D5-CE85-4909-9238-F1E221CB28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01" y="5045708"/>
            <a:ext cx="1385794" cy="1009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1CBA22-41DD-4885-804F-4BC377036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80" y="2634817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95ECD6C3-F6D3-4DD0-9D7A-07089C6E4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86" y="2794377"/>
            <a:ext cx="1831023" cy="11975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296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578A3-07BA-40B0-B256-54B61BF4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19" y="290879"/>
            <a:ext cx="6667500" cy="7429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17D5BC2-0C49-4231-ACD5-01E125A44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06" b="37629"/>
          <a:stretch/>
        </p:blipFill>
        <p:spPr>
          <a:xfrm>
            <a:off x="3757979" y="2625603"/>
            <a:ext cx="1148253" cy="1234587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42648F4-7ABE-4678-A881-3BF8B0761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9" y="2023696"/>
            <a:ext cx="609600" cy="895350"/>
          </a:xfrm>
          <a:prstGeom prst="rect">
            <a:avLst/>
          </a:prstGeom>
        </p:spPr>
      </p:pic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C7F41381-7843-46F3-B90B-7F9D7E101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2" y="3466475"/>
            <a:ext cx="561975" cy="1076325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D7893A0-8912-4B06-8111-07132B984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2" y="5131416"/>
            <a:ext cx="428625" cy="1009650"/>
          </a:xfrm>
          <a:prstGeom prst="rect">
            <a:avLst/>
          </a:prstGeom>
        </p:spPr>
      </p:pic>
      <p:pic>
        <p:nvPicPr>
          <p:cNvPr id="17" name="Picture 16" descr="A drawing of a person&#10;&#10;Description automatically generated">
            <a:extLst>
              <a:ext uri="{FF2B5EF4-FFF2-40B4-BE49-F238E27FC236}">
                <a16:creationId xmlns:a16="http://schemas.microsoft.com/office/drawing/2014/main" id="{52C45986-6539-4CB6-9B8D-1F26A0E86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68" y="2747159"/>
            <a:ext cx="701836" cy="1344195"/>
          </a:xfrm>
          <a:prstGeom prst="rect">
            <a:avLst/>
          </a:prstGeom>
        </p:spPr>
      </p:pic>
      <p:sp>
        <p:nvSpPr>
          <p:cNvPr id="18" name="Equals 17">
            <a:extLst>
              <a:ext uri="{FF2B5EF4-FFF2-40B4-BE49-F238E27FC236}">
                <a16:creationId xmlns:a16="http://schemas.microsoft.com/office/drawing/2014/main" id="{22640C62-B18E-4738-9DBE-27D38A2414FE}"/>
              </a:ext>
            </a:extLst>
          </p:cNvPr>
          <p:cNvSpPr/>
          <p:nvPr/>
        </p:nvSpPr>
        <p:spPr>
          <a:xfrm>
            <a:off x="6947740" y="3171696"/>
            <a:ext cx="425472" cy="40203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B5FF22E-13A3-4CCD-B45D-669C1FE24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56" y="2812084"/>
            <a:ext cx="523796" cy="123383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2BF48C62-5812-4291-AFD2-98E9FC953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84" y="3340181"/>
            <a:ext cx="1831023" cy="11975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211764DB-0400-4967-9688-711CFB980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50" y="3020570"/>
            <a:ext cx="1076830" cy="7042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21A053-AB9A-437F-BDEC-BBFE5A4E7C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5" y="1733477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9A9B813-B35F-402E-96E8-DF2CECB8C8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01" y="5045708"/>
            <a:ext cx="1385794" cy="1009650"/>
          </a:xfrm>
          <a:prstGeom prst="rect">
            <a:avLst/>
          </a:prstGeom>
        </p:spPr>
      </p:pic>
      <p:pic>
        <p:nvPicPr>
          <p:cNvPr id="24" name="Picture 2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3381CC5-487D-47E2-BCB5-BF0AB2FA5C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34" y="2830272"/>
            <a:ext cx="1385794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9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578A3-07BA-40B0-B256-54B61BF4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19" y="290879"/>
            <a:ext cx="6667500" cy="7429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17D5BC2-0C49-4231-ACD5-01E125A44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06" b="37629"/>
          <a:stretch/>
        </p:blipFill>
        <p:spPr>
          <a:xfrm>
            <a:off x="3757979" y="2625603"/>
            <a:ext cx="1148253" cy="1234587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42648F4-7ABE-4678-A881-3BF8B0761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9" y="2023696"/>
            <a:ext cx="609600" cy="895350"/>
          </a:xfrm>
          <a:prstGeom prst="rect">
            <a:avLst/>
          </a:prstGeom>
        </p:spPr>
      </p:pic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C7F41381-7843-46F3-B90B-7F9D7E101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2" y="3466475"/>
            <a:ext cx="561975" cy="1076325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D7893A0-8912-4B06-8111-07132B984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2" y="5131416"/>
            <a:ext cx="428625" cy="1009650"/>
          </a:xfrm>
          <a:prstGeom prst="rect">
            <a:avLst/>
          </a:prstGeom>
        </p:spPr>
      </p:pic>
      <p:sp>
        <p:nvSpPr>
          <p:cNvPr id="18" name="Equals 17">
            <a:extLst>
              <a:ext uri="{FF2B5EF4-FFF2-40B4-BE49-F238E27FC236}">
                <a16:creationId xmlns:a16="http://schemas.microsoft.com/office/drawing/2014/main" id="{22640C62-B18E-4738-9DBE-27D38A2414FE}"/>
              </a:ext>
            </a:extLst>
          </p:cNvPr>
          <p:cNvSpPr/>
          <p:nvPr/>
        </p:nvSpPr>
        <p:spPr>
          <a:xfrm>
            <a:off x="6947740" y="3171696"/>
            <a:ext cx="425472" cy="40203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B5FF22E-13A3-4CCD-B45D-669C1FE24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80" y="2785062"/>
            <a:ext cx="557355" cy="1312880"/>
          </a:xfrm>
          <a:prstGeom prst="rect">
            <a:avLst/>
          </a:prstGeom>
        </p:spPr>
      </p:pic>
      <p:pic>
        <p:nvPicPr>
          <p:cNvPr id="21" name="Picture 2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6D07308-32AA-4BB8-AEE9-CEBB4F922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4"/>
          <a:stretch/>
        </p:blipFill>
        <p:spPr>
          <a:xfrm>
            <a:off x="7735360" y="2857100"/>
            <a:ext cx="529410" cy="11105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65945A-F9C1-4238-BDD0-7664DE5D1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65" y="1733477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2A1F9F-73AB-435A-8892-7D082E045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84" y="3340181"/>
            <a:ext cx="1831023" cy="11975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85F43D7-215B-4033-A34A-CC19DF14B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01" y="5045708"/>
            <a:ext cx="1385794" cy="1009650"/>
          </a:xfrm>
          <a:prstGeom prst="rect">
            <a:avLst/>
          </a:prstGeom>
        </p:spPr>
      </p:pic>
      <p:pic>
        <p:nvPicPr>
          <p:cNvPr id="23" name="Picture 2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E193564-3BD8-48BA-B558-569D625674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01" y="2968706"/>
            <a:ext cx="1019735" cy="742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5953FE-7F61-4485-B2F9-4188BEB5D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484" y="2602287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16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0E07A7-20D7-4BF9-8891-8E4A5F12D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3" y="1154243"/>
            <a:ext cx="10078787" cy="4706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1B1713-DCA2-4605-A825-918D738A272F}"/>
              </a:ext>
            </a:extLst>
          </p:cNvPr>
          <p:cNvSpPr/>
          <p:nvPr/>
        </p:nvSpPr>
        <p:spPr>
          <a:xfrm>
            <a:off x="3237875" y="3429000"/>
            <a:ext cx="437488" cy="1408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37E9B03-C2BF-43A7-A702-F8BD7A53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58" y="3147934"/>
            <a:ext cx="2112317" cy="16898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B3A7F7-9204-4B2C-899C-7F2376670EB1}"/>
              </a:ext>
            </a:extLst>
          </p:cNvPr>
          <p:cNvSpPr/>
          <p:nvPr/>
        </p:nvSpPr>
        <p:spPr>
          <a:xfrm>
            <a:off x="10403709" y="3282839"/>
            <a:ext cx="1493366" cy="1271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06604-A51A-4F31-9CDB-EB87C68667D4}"/>
              </a:ext>
            </a:extLst>
          </p:cNvPr>
          <p:cNvSpPr/>
          <p:nvPr/>
        </p:nvSpPr>
        <p:spPr>
          <a:xfrm>
            <a:off x="3604020" y="3282839"/>
            <a:ext cx="1753425" cy="1408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BA9E3-4BA4-4CE4-8CC6-C5EA459EC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3180870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06A260DD-5A97-4A9F-A9A5-313815A30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28" y="3357142"/>
            <a:ext cx="1831023" cy="11975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732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0FD445-E4CD-4F7B-A1C2-D487D80C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39" y="1227992"/>
            <a:ext cx="7875480" cy="44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6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6065B6-9835-4544-AF87-A1F08564D2FC}"/>
              </a:ext>
            </a:extLst>
          </p:cNvPr>
          <p:cNvSpPr txBox="1"/>
          <p:nvPr/>
        </p:nvSpPr>
        <p:spPr>
          <a:xfrm>
            <a:off x="803615" y="1368188"/>
            <a:ext cx="4249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Time for </a:t>
            </a:r>
            <a:r>
              <a:rPr lang="en-IN" sz="4000" b="1" dirty="0">
                <a:solidFill>
                  <a:srgbClr val="7030A0"/>
                </a:solidFill>
                <a:latin typeface="French Script MT" panose="03020402040607040605" pitchFamily="66" charset="0"/>
              </a:rPr>
              <a:t>Wine</a:t>
            </a:r>
            <a:r>
              <a:rPr lang="en-IN" sz="4000" b="1" dirty="0">
                <a:latin typeface="Bahnschrift SemiLight" panose="020B0502040204020203" pitchFamily="34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73CE6-B83F-47A1-95E9-E6B870A9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4" y="2375023"/>
            <a:ext cx="3810000" cy="2984500"/>
          </a:xfrm>
          <a:prstGeom prst="rect">
            <a:avLst/>
          </a:prstGeom>
        </p:spPr>
      </p:pic>
      <p:pic>
        <p:nvPicPr>
          <p:cNvPr id="7" name="Picture 6" descr="A picture containing person, man, indoor, photo&#10;&#10;Description automatically generated">
            <a:extLst>
              <a:ext uri="{FF2B5EF4-FFF2-40B4-BE49-F238E27FC236}">
                <a16:creationId xmlns:a16="http://schemas.microsoft.com/office/drawing/2014/main" id="{22F809C7-2568-4837-832B-C6841C7F3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94" y="2375023"/>
            <a:ext cx="3979333" cy="29845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397B970-6508-4432-A07A-73D99207C61B}"/>
              </a:ext>
            </a:extLst>
          </p:cNvPr>
          <p:cNvSpPr/>
          <p:nvPr/>
        </p:nvSpPr>
        <p:spPr>
          <a:xfrm flipH="1">
            <a:off x="522261" y="1069241"/>
            <a:ext cx="4061462" cy="1305781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30B59-F843-4452-B9BE-907D255CC0A7}"/>
              </a:ext>
            </a:extLst>
          </p:cNvPr>
          <p:cNvSpPr/>
          <p:nvPr/>
        </p:nvSpPr>
        <p:spPr>
          <a:xfrm>
            <a:off x="5134707" y="2684584"/>
            <a:ext cx="1101969" cy="101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Neural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17BC0-32E6-484C-AC55-5301184E3EB4}"/>
              </a:ext>
            </a:extLst>
          </p:cNvPr>
          <p:cNvCxnSpPr>
            <a:cxnSpLocks/>
          </p:cNvCxnSpPr>
          <p:nvPr/>
        </p:nvCxnSpPr>
        <p:spPr>
          <a:xfrm flipV="1">
            <a:off x="5685691" y="1840523"/>
            <a:ext cx="0" cy="84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2D9C17-3687-42AA-A4B3-F62CAB1D9E3B}"/>
              </a:ext>
            </a:extLst>
          </p:cNvPr>
          <p:cNvCxnSpPr>
            <a:cxnSpLocks/>
          </p:cNvCxnSpPr>
          <p:nvPr/>
        </p:nvCxnSpPr>
        <p:spPr>
          <a:xfrm flipV="1">
            <a:off x="5673967" y="3704492"/>
            <a:ext cx="0" cy="84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7F96A-B34E-40D0-9819-6F57095152BE}"/>
              </a:ext>
            </a:extLst>
          </p:cNvPr>
          <p:cNvSpPr txBox="1"/>
          <p:nvPr/>
        </p:nvSpPr>
        <p:spPr>
          <a:xfrm>
            <a:off x="4968869" y="5597688"/>
            <a:ext cx="151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       Sunny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C9FE2-F68B-4A2A-A334-F54D9CD7FFF9}"/>
              </a:ext>
            </a:extLst>
          </p:cNvPr>
          <p:cNvSpPr/>
          <p:nvPr/>
        </p:nvSpPr>
        <p:spPr>
          <a:xfrm>
            <a:off x="8077199" y="2684584"/>
            <a:ext cx="1101969" cy="101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Neural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96BB20-0E0F-4045-9479-CBBAAC78E548}"/>
              </a:ext>
            </a:extLst>
          </p:cNvPr>
          <p:cNvCxnSpPr>
            <a:cxnSpLocks/>
          </p:cNvCxnSpPr>
          <p:nvPr/>
        </p:nvCxnSpPr>
        <p:spPr>
          <a:xfrm flipV="1">
            <a:off x="8628183" y="1840523"/>
            <a:ext cx="0" cy="84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F40D9B-FD64-4FCE-A423-889F7D9AA639}"/>
              </a:ext>
            </a:extLst>
          </p:cNvPr>
          <p:cNvCxnSpPr>
            <a:cxnSpLocks/>
          </p:cNvCxnSpPr>
          <p:nvPr/>
        </p:nvCxnSpPr>
        <p:spPr>
          <a:xfrm flipV="1">
            <a:off x="8616459" y="3704492"/>
            <a:ext cx="0" cy="84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1BF2D2-9497-4996-B201-727D387AD0F7}"/>
              </a:ext>
            </a:extLst>
          </p:cNvPr>
          <p:cNvSpPr txBox="1"/>
          <p:nvPr/>
        </p:nvSpPr>
        <p:spPr>
          <a:xfrm>
            <a:off x="8450622" y="5572827"/>
            <a:ext cx="65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Rainy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78377D-5714-482D-B828-A5BE5AC0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30" y="4724400"/>
            <a:ext cx="846138" cy="720627"/>
          </a:xfrm>
          <a:prstGeom prst="rect">
            <a:avLst/>
          </a:prstGeom>
        </p:spPr>
      </p:pic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894FFAF-C51E-48E8-A43C-671A4B658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03" y="4529525"/>
            <a:ext cx="1101965" cy="1068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27A953-3610-49FC-8C29-BF9D6E2B2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76" y="323669"/>
            <a:ext cx="1382400" cy="16228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A2026461-ED84-4A4D-8BB1-8E1E3EA1A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90" y="506244"/>
            <a:ext cx="1771217" cy="11584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8229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1B43FD-97EA-4E2B-9515-BBA821DF4950}"/>
              </a:ext>
            </a:extLst>
          </p:cNvPr>
          <p:cNvSpPr txBox="1"/>
          <p:nvPr/>
        </p:nvSpPr>
        <p:spPr>
          <a:xfrm>
            <a:off x="83281" y="2039816"/>
            <a:ext cx="1235030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This tremendous 100% varietal  wine hails from Oakville  and was aged over three  years in oak.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E0C0F1-67A1-4435-B92C-7DDD55F68263}"/>
              </a:ext>
            </a:extLst>
          </p:cNvPr>
          <p:cNvSpPr/>
          <p:nvPr/>
        </p:nvSpPr>
        <p:spPr>
          <a:xfrm>
            <a:off x="3094891" y="2167223"/>
            <a:ext cx="996463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816F5A-EE3E-4B7A-94F9-F7B7375E944C}"/>
              </a:ext>
            </a:extLst>
          </p:cNvPr>
          <p:cNvSpPr/>
          <p:nvPr/>
        </p:nvSpPr>
        <p:spPr>
          <a:xfrm>
            <a:off x="4185138" y="2167223"/>
            <a:ext cx="69166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2C9B0C-A810-40F2-A783-0016D0B7EB1F}"/>
              </a:ext>
            </a:extLst>
          </p:cNvPr>
          <p:cNvSpPr/>
          <p:nvPr/>
        </p:nvSpPr>
        <p:spPr>
          <a:xfrm>
            <a:off x="8464061" y="2167222"/>
            <a:ext cx="69166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DF9AF4-DFA1-4D10-9343-2E4FB16F6F9A}"/>
              </a:ext>
            </a:extLst>
          </p:cNvPr>
          <p:cNvSpPr/>
          <p:nvPr/>
        </p:nvSpPr>
        <p:spPr>
          <a:xfrm>
            <a:off x="9730154" y="2167221"/>
            <a:ext cx="785446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E41080-9474-4FDC-BF2A-FC4166859674}"/>
              </a:ext>
            </a:extLst>
          </p:cNvPr>
          <p:cNvSpPr/>
          <p:nvPr/>
        </p:nvSpPr>
        <p:spPr>
          <a:xfrm>
            <a:off x="10597661" y="2167221"/>
            <a:ext cx="738553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E085C-6123-4EAB-9BF6-5B7D90A25820}"/>
              </a:ext>
            </a:extLst>
          </p:cNvPr>
          <p:cNvSpPr txBox="1"/>
          <p:nvPr/>
        </p:nvSpPr>
        <p:spPr>
          <a:xfrm>
            <a:off x="3113137" y="1763447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‘ Variet 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576BC-3AD7-4582-AE43-2461C3A2A0DC}"/>
              </a:ext>
            </a:extLst>
          </p:cNvPr>
          <p:cNvSpPr txBox="1"/>
          <p:nvPr/>
        </p:nvSpPr>
        <p:spPr>
          <a:xfrm>
            <a:off x="4091354" y="176344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‘ Wine 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7E278-865B-42AB-B95A-894CE18C8A57}"/>
              </a:ext>
            </a:extLst>
          </p:cNvPr>
          <p:cNvSpPr txBox="1"/>
          <p:nvPr/>
        </p:nvSpPr>
        <p:spPr>
          <a:xfrm>
            <a:off x="8424658" y="1763447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‘ Age 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ADB75-A5F8-4B25-B10E-7E864ADBC576}"/>
              </a:ext>
            </a:extLst>
          </p:cNvPr>
          <p:cNvSpPr txBox="1"/>
          <p:nvPr/>
        </p:nvSpPr>
        <p:spPr>
          <a:xfrm>
            <a:off x="9674973" y="175670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‘ three 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8AFA4-5EF2-4A54-B96E-4F17F2CB3E91}"/>
              </a:ext>
            </a:extLst>
          </p:cNvPr>
          <p:cNvSpPr txBox="1"/>
          <p:nvPr/>
        </p:nvSpPr>
        <p:spPr>
          <a:xfrm>
            <a:off x="10515600" y="1756709"/>
            <a:ext cx="82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‘ year ’</a:t>
            </a:r>
          </a:p>
        </p:txBody>
      </p:sp>
    </p:spTree>
    <p:extLst>
      <p:ext uri="{BB962C8B-B14F-4D97-AF65-F5344CB8AC3E}">
        <p14:creationId xmlns:p14="http://schemas.microsoft.com/office/powerpoint/2010/main" val="263625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BB1787-8996-4921-8A69-12AE6A603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99" y="3815515"/>
            <a:ext cx="2416702" cy="241670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0B5E06-C49C-4B44-B962-CB40847DB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" r="5596"/>
          <a:stretch/>
        </p:blipFill>
        <p:spPr>
          <a:xfrm>
            <a:off x="8604739" y="3815515"/>
            <a:ext cx="2696308" cy="2416702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DDDDD7CB-2360-4832-AF98-7F44A5840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83" y="4084819"/>
            <a:ext cx="2356033" cy="1878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8E218F-0E1B-47D9-9856-DD458E6CDBBA}"/>
              </a:ext>
            </a:extLst>
          </p:cNvPr>
          <p:cNvSpPr txBox="1"/>
          <p:nvPr/>
        </p:nvSpPr>
        <p:spPr>
          <a:xfrm>
            <a:off x="1009290" y="6232217"/>
            <a:ext cx="6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Size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FE438-070D-437C-9A79-4A02CC357859}"/>
              </a:ext>
            </a:extLst>
          </p:cNvPr>
          <p:cNvSpPr txBox="1"/>
          <p:nvPr/>
        </p:nvSpPr>
        <p:spPr>
          <a:xfrm>
            <a:off x="3437589" y="6232217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Window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9EC68-F39E-479E-BD9B-A650DF18F811}"/>
              </a:ext>
            </a:extLst>
          </p:cNvPr>
          <p:cNvSpPr txBox="1"/>
          <p:nvPr/>
        </p:nvSpPr>
        <p:spPr>
          <a:xfrm>
            <a:off x="6293377" y="6232217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min_count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518DF-6BD6-4ACE-94FC-E8ADE06D6F6A}"/>
              </a:ext>
            </a:extLst>
          </p:cNvPr>
          <p:cNvSpPr txBox="1"/>
          <p:nvPr/>
        </p:nvSpPr>
        <p:spPr>
          <a:xfrm>
            <a:off x="9472284" y="6210228"/>
            <a:ext cx="100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workers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805851-A0B4-4AFB-A33D-8A00C7469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0" y="4125379"/>
            <a:ext cx="1796973" cy="17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5BF67-89EA-4C4C-B1F6-A387CEF7F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4"/>
          <a:stretch/>
        </p:blipFill>
        <p:spPr>
          <a:xfrm>
            <a:off x="253660" y="4186970"/>
            <a:ext cx="2624746" cy="132397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9982AD-C088-429D-A14A-EF56B51CF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r="19045"/>
          <a:stretch/>
        </p:blipFill>
        <p:spPr>
          <a:xfrm>
            <a:off x="3220105" y="4119829"/>
            <a:ext cx="2851345" cy="1572556"/>
          </a:xfrm>
          <a:prstGeom prst="rect">
            <a:avLst/>
          </a:prstGeom>
        </p:spPr>
      </p:pic>
      <p:pic>
        <p:nvPicPr>
          <p:cNvPr id="13" name="Picture 12" descr="A drawing of a stop sign&#10;&#10;Description automatically generated">
            <a:extLst>
              <a:ext uri="{FF2B5EF4-FFF2-40B4-BE49-F238E27FC236}">
                <a16:creationId xmlns:a16="http://schemas.microsoft.com/office/drawing/2014/main" id="{87BFBB43-E1D8-46EE-9B06-6B14AD787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36" y="5692384"/>
            <a:ext cx="1056867" cy="67084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08AE73-1AE5-4916-AE71-38FB209E73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83"/>
          <a:stretch/>
        </p:blipFill>
        <p:spPr>
          <a:xfrm>
            <a:off x="9743896" y="4186970"/>
            <a:ext cx="2295704" cy="132397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41F23C-3C12-4AF9-8C01-C4644A9B25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" t="38803" r="11626" b="8818"/>
          <a:stretch/>
        </p:blipFill>
        <p:spPr>
          <a:xfrm>
            <a:off x="6413149" y="4301269"/>
            <a:ext cx="3075625" cy="120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19AF77-0D8D-4A74-A975-5B19BD143C42}"/>
              </a:ext>
            </a:extLst>
          </p:cNvPr>
          <p:cNvSpPr/>
          <p:nvPr/>
        </p:nvSpPr>
        <p:spPr>
          <a:xfrm>
            <a:off x="253660" y="4119829"/>
            <a:ext cx="2624746" cy="15725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264CE6-C727-4A6D-B359-8B150050DEEF}"/>
              </a:ext>
            </a:extLst>
          </p:cNvPr>
          <p:cNvSpPr/>
          <p:nvPr/>
        </p:nvSpPr>
        <p:spPr>
          <a:xfrm>
            <a:off x="3238481" y="4119829"/>
            <a:ext cx="2814591" cy="15725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FF166B-A43A-4175-B59E-773BD35B40DA}"/>
              </a:ext>
            </a:extLst>
          </p:cNvPr>
          <p:cNvSpPr/>
          <p:nvPr/>
        </p:nvSpPr>
        <p:spPr>
          <a:xfrm>
            <a:off x="6394771" y="4119829"/>
            <a:ext cx="3094003" cy="15725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B579AB-76BC-4DC4-AC0E-67FD2820C482}"/>
              </a:ext>
            </a:extLst>
          </p:cNvPr>
          <p:cNvSpPr/>
          <p:nvPr/>
        </p:nvSpPr>
        <p:spPr>
          <a:xfrm>
            <a:off x="9748976" y="4119829"/>
            <a:ext cx="2290624" cy="15725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83402F-1262-42CA-9281-7E960BF5281C}"/>
              </a:ext>
            </a:extLst>
          </p:cNvPr>
          <p:cNvCxnSpPr>
            <a:cxnSpLocks/>
          </p:cNvCxnSpPr>
          <p:nvPr/>
        </p:nvCxnSpPr>
        <p:spPr>
          <a:xfrm>
            <a:off x="2982732" y="4848957"/>
            <a:ext cx="23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2A81DD-4C43-4107-8E71-A42EA53189FF}"/>
              </a:ext>
            </a:extLst>
          </p:cNvPr>
          <p:cNvCxnSpPr>
            <a:cxnSpLocks/>
          </p:cNvCxnSpPr>
          <p:nvPr/>
        </p:nvCxnSpPr>
        <p:spPr>
          <a:xfrm>
            <a:off x="6096000" y="4832837"/>
            <a:ext cx="23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45E754-9073-4485-84A3-E55A225814B3}"/>
              </a:ext>
            </a:extLst>
          </p:cNvPr>
          <p:cNvCxnSpPr>
            <a:cxnSpLocks/>
          </p:cNvCxnSpPr>
          <p:nvPr/>
        </p:nvCxnSpPr>
        <p:spPr>
          <a:xfrm>
            <a:off x="9506523" y="4816717"/>
            <a:ext cx="23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8A0738-98B3-4BAC-8634-66AFE7DDE243}"/>
              </a:ext>
            </a:extLst>
          </p:cNvPr>
          <p:cNvSpPr txBox="1"/>
          <p:nvPr/>
        </p:nvSpPr>
        <p:spPr>
          <a:xfrm>
            <a:off x="6946773" y="5873825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Remove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2B6F7-6D91-4A5C-90EF-5E218A9B89C6}"/>
              </a:ext>
            </a:extLst>
          </p:cNvPr>
          <p:cNvSpPr txBox="1"/>
          <p:nvPr/>
        </p:nvSpPr>
        <p:spPr>
          <a:xfrm>
            <a:off x="3445575" y="5883208"/>
            <a:ext cx="24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2. Change to Lowercase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2982F8-7E00-47BE-A6AF-9FC1CAF16B8E}"/>
              </a:ext>
            </a:extLst>
          </p:cNvPr>
          <p:cNvSpPr txBox="1"/>
          <p:nvPr/>
        </p:nvSpPr>
        <p:spPr>
          <a:xfrm>
            <a:off x="352591" y="5883208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1. Remove non-letters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E475D6-7010-44A4-A6B9-479524FF6C5D}"/>
              </a:ext>
            </a:extLst>
          </p:cNvPr>
          <p:cNvSpPr txBox="1"/>
          <p:nvPr/>
        </p:nvSpPr>
        <p:spPr>
          <a:xfrm>
            <a:off x="10125790" y="5873825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4. Stemming</a:t>
            </a:r>
          </a:p>
        </p:txBody>
      </p:sp>
    </p:spTree>
    <p:extLst>
      <p:ext uri="{BB962C8B-B14F-4D97-AF65-F5344CB8AC3E}">
        <p14:creationId xmlns:p14="http://schemas.microsoft.com/office/powerpoint/2010/main" val="188572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9CDE9-1CAA-4317-8632-6224FBE28275}"/>
              </a:ext>
            </a:extLst>
          </p:cNvPr>
          <p:cNvSpPr txBox="1"/>
          <p:nvPr/>
        </p:nvSpPr>
        <p:spPr>
          <a:xfrm>
            <a:off x="3331466" y="1675058"/>
            <a:ext cx="7420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   Stem</a:t>
            </a:r>
            <a:r>
              <a:rPr lang="en-IN" dirty="0"/>
              <a:t>        </a:t>
            </a:r>
            <a:r>
              <a:rPr lang="en-IN" sz="4800" b="1" dirty="0">
                <a:solidFill>
                  <a:srgbClr val="FF0000"/>
                </a:solidFill>
              </a:rPr>
              <a:t>ming</a:t>
            </a:r>
          </a:p>
        </p:txBody>
      </p:sp>
      <p:pic>
        <p:nvPicPr>
          <p:cNvPr id="6" name="Picture 5" descr="A picture containing scissors&#10;&#10;Description automatically generated">
            <a:extLst>
              <a:ext uri="{FF2B5EF4-FFF2-40B4-BE49-F238E27FC236}">
                <a16:creationId xmlns:a16="http://schemas.microsoft.com/office/drawing/2014/main" id="{D450CA65-CBF4-42C4-8A53-9B403B5D4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23" y="2506055"/>
            <a:ext cx="2250831" cy="26795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2F07C-C363-4722-B2B5-DEB9A88B8FFE}"/>
              </a:ext>
            </a:extLst>
          </p:cNvPr>
          <p:cNvCxnSpPr>
            <a:cxnSpLocks/>
          </p:cNvCxnSpPr>
          <p:nvPr/>
        </p:nvCxnSpPr>
        <p:spPr>
          <a:xfrm flipV="1">
            <a:off x="4654062" y="1672385"/>
            <a:ext cx="832338" cy="13990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B0E6D54-2A2D-45BB-9EFC-A127E649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50" y="1625238"/>
            <a:ext cx="1451756" cy="1057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07DB9-1D74-4452-8000-FA2657E95610}"/>
              </a:ext>
            </a:extLst>
          </p:cNvPr>
          <p:cNvSpPr txBox="1"/>
          <p:nvPr/>
        </p:nvSpPr>
        <p:spPr>
          <a:xfrm>
            <a:off x="2051314" y="3073906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Basketball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018B8-3BA9-4C3E-8BE0-104E5E8F5D02}"/>
              </a:ext>
            </a:extLst>
          </p:cNvPr>
          <p:cNvSpPr txBox="1"/>
          <p:nvPr/>
        </p:nvSpPr>
        <p:spPr>
          <a:xfrm>
            <a:off x="8779119" y="310992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Golf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08DB7-7934-4ABF-A585-6546D952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95" y="1452073"/>
            <a:ext cx="1569554" cy="18425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532CA79-E5DC-4108-9ED3-5F41835D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98" y="1475038"/>
            <a:ext cx="2196311" cy="14364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CEED5C-BD6B-4726-B4B8-9F357E300CC3}"/>
              </a:ext>
            </a:extLst>
          </p:cNvPr>
          <p:cNvSpPr txBox="1"/>
          <p:nvPr/>
        </p:nvSpPr>
        <p:spPr>
          <a:xfrm>
            <a:off x="5214863" y="3073906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Swimming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79AA565-AA08-49C6-93A0-F8DF96A20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59" y="1982244"/>
            <a:ext cx="609600" cy="895350"/>
          </a:xfrm>
          <a:prstGeom prst="rect">
            <a:avLst/>
          </a:prstGeom>
        </p:spPr>
      </p:pic>
      <p:pic>
        <p:nvPicPr>
          <p:cNvPr id="11" name="Picture 10" descr="A drawing of a person&#10;&#10;Description automatically generated">
            <a:extLst>
              <a:ext uri="{FF2B5EF4-FFF2-40B4-BE49-F238E27FC236}">
                <a16:creationId xmlns:a16="http://schemas.microsoft.com/office/drawing/2014/main" id="{C8DBBD35-DBD7-4C60-8272-D0BFED472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9" y="1835170"/>
            <a:ext cx="561975" cy="107632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D4F081A-AE3D-471E-8D48-DFB551E4D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551" y="1835170"/>
            <a:ext cx="428625" cy="100965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0AAE9FA-1285-45FC-BBA6-CD455111C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63" y="4465027"/>
            <a:ext cx="390525" cy="676275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215DDC3-14FD-4EA5-B494-3B5ABABCD5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28" y="4436452"/>
            <a:ext cx="419100" cy="704850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02EF3FAE-1415-431E-9A7C-6A09EFCC83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59" y="4091632"/>
            <a:ext cx="1221500" cy="1184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7D11E-FE2F-4B44-BFEE-CF077827D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04" y="4264418"/>
            <a:ext cx="1048877" cy="8932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498432-5622-4A90-8C9B-5268F79E95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29" y="422592"/>
            <a:ext cx="2118213" cy="7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E3B52-83FF-429E-AB3B-F2164564618F}"/>
              </a:ext>
            </a:extLst>
          </p:cNvPr>
          <p:cNvSpPr/>
          <p:nvPr/>
        </p:nvSpPr>
        <p:spPr>
          <a:xfrm>
            <a:off x="5134707" y="3130058"/>
            <a:ext cx="1101969" cy="101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Neural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97B1B4-2F7F-4FA0-8E48-D00708FC1B7C}"/>
              </a:ext>
            </a:extLst>
          </p:cNvPr>
          <p:cNvCxnSpPr>
            <a:cxnSpLocks/>
          </p:cNvCxnSpPr>
          <p:nvPr/>
        </p:nvCxnSpPr>
        <p:spPr>
          <a:xfrm flipV="1">
            <a:off x="5685691" y="2285997"/>
            <a:ext cx="0" cy="84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D1AD1C-2AA4-48BF-B100-9CDFFA8F918B}"/>
              </a:ext>
            </a:extLst>
          </p:cNvPr>
          <p:cNvCxnSpPr>
            <a:cxnSpLocks/>
          </p:cNvCxnSpPr>
          <p:nvPr/>
        </p:nvCxnSpPr>
        <p:spPr>
          <a:xfrm flipV="1">
            <a:off x="5673967" y="4149966"/>
            <a:ext cx="0" cy="84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083869-9067-486B-8F61-474F4B33E4CA}"/>
              </a:ext>
            </a:extLst>
          </p:cNvPr>
          <p:cNvSpPr txBox="1"/>
          <p:nvPr/>
        </p:nvSpPr>
        <p:spPr>
          <a:xfrm>
            <a:off x="5076092" y="6013936"/>
            <a:ext cx="151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    Sunny</a:t>
            </a:r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D706C072-17D2-4F23-8236-2918915B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88" y="5049896"/>
            <a:ext cx="1060088" cy="102757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7366A47-2BFA-45F9-BD8C-6C5A11490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25" y="5273217"/>
            <a:ext cx="390525" cy="676275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0B5F9FD-E674-40F8-A514-8D2E31D72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587" y="1274831"/>
            <a:ext cx="609600" cy="8953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E439E0-260B-4CCE-96EE-C9268F376341}"/>
              </a:ext>
            </a:extLst>
          </p:cNvPr>
          <p:cNvSpPr/>
          <p:nvPr/>
        </p:nvSpPr>
        <p:spPr>
          <a:xfrm>
            <a:off x="8077199" y="3130058"/>
            <a:ext cx="1101969" cy="101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Neural</a:t>
            </a:r>
          </a:p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Network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23869B-E299-44FC-8F71-9EBB16495837}"/>
              </a:ext>
            </a:extLst>
          </p:cNvPr>
          <p:cNvCxnSpPr>
            <a:cxnSpLocks/>
          </p:cNvCxnSpPr>
          <p:nvPr/>
        </p:nvCxnSpPr>
        <p:spPr>
          <a:xfrm flipV="1">
            <a:off x="8628183" y="2285997"/>
            <a:ext cx="0" cy="84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BE8577-85ED-4069-B507-42D3FD29AD94}"/>
              </a:ext>
            </a:extLst>
          </p:cNvPr>
          <p:cNvCxnSpPr>
            <a:cxnSpLocks/>
          </p:cNvCxnSpPr>
          <p:nvPr/>
        </p:nvCxnSpPr>
        <p:spPr>
          <a:xfrm flipV="1">
            <a:off x="8616459" y="4149966"/>
            <a:ext cx="0" cy="84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E03D6-DFD1-45DE-86DC-B53B78693231}"/>
              </a:ext>
            </a:extLst>
          </p:cNvPr>
          <p:cNvSpPr txBox="1"/>
          <p:nvPr/>
        </p:nvSpPr>
        <p:spPr>
          <a:xfrm>
            <a:off x="8063882" y="6013936"/>
            <a:ext cx="127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    Rainy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8EDBB-C903-4BFB-AF06-8A63DE343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76" y="5123047"/>
            <a:ext cx="827613" cy="704850"/>
          </a:xfrm>
          <a:prstGeom prst="rect">
            <a:avLst/>
          </a:prstGeom>
        </p:spPr>
      </p:pic>
      <p:pic>
        <p:nvPicPr>
          <p:cNvPr id="20" name="Picture 19" descr="A drawing of a person&#10;&#10;Description automatically generated">
            <a:extLst>
              <a:ext uri="{FF2B5EF4-FFF2-40B4-BE49-F238E27FC236}">
                <a16:creationId xmlns:a16="http://schemas.microsoft.com/office/drawing/2014/main" id="{6E5B51DA-4519-445F-A92B-6E2913953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08" y="1087429"/>
            <a:ext cx="561975" cy="1076325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A2BA995D-0D5A-4FB7-BC3C-AED5F89840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83" y="5105431"/>
            <a:ext cx="419100" cy="704850"/>
          </a:xfrm>
          <a:prstGeom prst="rect">
            <a:avLst/>
          </a:prstGeom>
        </p:spPr>
      </p:pic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FC20717A-FC9F-45A4-A981-AB9089B8C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39" y="129779"/>
            <a:ext cx="2743200" cy="6762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5F8109-7BE6-437D-A755-9954E450A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94" y="845066"/>
            <a:ext cx="1382400" cy="16228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C2DCF31-1BB2-41EE-8D29-CCFACCCD5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75" y="941526"/>
            <a:ext cx="1771217" cy="11584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26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8E9DD97-E247-4CAF-9C50-DDB6B31C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54" y="2033329"/>
            <a:ext cx="390525" cy="67627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27736A8-5832-4EA4-A6DD-0012A5CE6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54" y="4026138"/>
            <a:ext cx="419100" cy="704850"/>
          </a:xfrm>
          <a:prstGeom prst="rect">
            <a:avLst/>
          </a:prstGeom>
        </p:spPr>
      </p:pic>
      <p:pic>
        <p:nvPicPr>
          <p:cNvPr id="13" name="Picture 12" descr="A close up of a clock&#10;&#10;Description automatically generated">
            <a:extLst>
              <a:ext uri="{FF2B5EF4-FFF2-40B4-BE49-F238E27FC236}">
                <a16:creationId xmlns:a16="http://schemas.microsoft.com/office/drawing/2014/main" id="{D0F2DC11-78A0-4312-A53E-368663BF1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55" y="2469906"/>
            <a:ext cx="1144099" cy="1071840"/>
          </a:xfrm>
          <a:prstGeom prst="rect">
            <a:avLst/>
          </a:prstGeom>
        </p:spPr>
      </p:pic>
      <p:pic>
        <p:nvPicPr>
          <p:cNvPr id="14" name="Picture 1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BB4FA27-AE60-4A73-B2BD-87BE9D984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62" y="2646396"/>
            <a:ext cx="609600" cy="895350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F1870FF-3FA8-459D-88E5-45FB1AE240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60" y="1934172"/>
            <a:ext cx="902266" cy="874588"/>
          </a:xfrm>
          <a:prstGeom prst="rect">
            <a:avLst/>
          </a:prstGeom>
        </p:spPr>
      </p:pic>
      <p:sp>
        <p:nvSpPr>
          <p:cNvPr id="17" name="Equals 16">
            <a:extLst>
              <a:ext uri="{FF2B5EF4-FFF2-40B4-BE49-F238E27FC236}">
                <a16:creationId xmlns:a16="http://schemas.microsoft.com/office/drawing/2014/main" id="{B76E110B-E606-492F-9A5D-B6316110C28D}"/>
              </a:ext>
            </a:extLst>
          </p:cNvPr>
          <p:cNvSpPr/>
          <p:nvPr/>
        </p:nvSpPr>
        <p:spPr>
          <a:xfrm>
            <a:off x="6272474" y="2933186"/>
            <a:ext cx="269774" cy="24376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6F1D85F-FF76-4AF9-861A-05849AE40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83" y="2771403"/>
            <a:ext cx="585287" cy="567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799CAA-BECA-4B56-BFE8-5ACB0CF56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62" y="2194417"/>
            <a:ext cx="1382400" cy="16228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909C84-E64B-4CDE-B9D8-1CDC8A98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6" y="4049241"/>
            <a:ext cx="827613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7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2F4D7EA-5CF4-4AB2-B7BB-0812DA6E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54" y="2033329"/>
            <a:ext cx="390525" cy="67627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2039DC4-46D2-4768-B4B1-2D3CE9E22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54" y="4026138"/>
            <a:ext cx="419100" cy="704850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F875B09-4E29-4F93-85EE-CFAE0000B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10" y="2854562"/>
            <a:ext cx="1038225" cy="981075"/>
          </a:xfrm>
          <a:prstGeom prst="rect">
            <a:avLst/>
          </a:prstGeom>
        </p:spPr>
      </p:pic>
      <p:sp>
        <p:nvSpPr>
          <p:cNvPr id="20" name="Equals 19">
            <a:extLst>
              <a:ext uri="{FF2B5EF4-FFF2-40B4-BE49-F238E27FC236}">
                <a16:creationId xmlns:a16="http://schemas.microsoft.com/office/drawing/2014/main" id="{2F51AC93-D526-4460-A010-01F041AE7BD6}"/>
              </a:ext>
            </a:extLst>
          </p:cNvPr>
          <p:cNvSpPr/>
          <p:nvPr/>
        </p:nvSpPr>
        <p:spPr>
          <a:xfrm>
            <a:off x="6608897" y="3151595"/>
            <a:ext cx="269774" cy="24376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2" name="Picture 21" descr="A drawing of a person&#10;&#10;Description automatically generated">
            <a:extLst>
              <a:ext uri="{FF2B5EF4-FFF2-40B4-BE49-F238E27FC236}">
                <a16:creationId xmlns:a16="http://schemas.microsoft.com/office/drawing/2014/main" id="{DEBBBEB0-10C6-4291-8135-FE03B26B1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60" y="2735316"/>
            <a:ext cx="561975" cy="1076325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F4C20D4-809A-4AE5-A71B-C05AC9D4D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60" y="1934172"/>
            <a:ext cx="902266" cy="874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15CED-BE7B-4534-99D0-78136AFC7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13" y="4026138"/>
            <a:ext cx="827613" cy="704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23C914-25E7-4ACD-BA4D-BD0CA73E2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93" y="2921053"/>
            <a:ext cx="827613" cy="704850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F863406E-BF74-4FFF-8CFA-27A8D5BFB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65" y="2549578"/>
            <a:ext cx="1645677" cy="10763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090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DD5CA75-29E2-428A-A43C-A09D3AE62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t="441" r="-264" b="5059"/>
          <a:stretch/>
        </p:blipFill>
        <p:spPr>
          <a:xfrm>
            <a:off x="1861667" y="1094282"/>
            <a:ext cx="8513673" cy="50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8F65DE0-8098-4FA2-B9A2-D36BCC5AD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4"/>
          <a:stretch/>
        </p:blipFill>
        <p:spPr>
          <a:xfrm>
            <a:off x="1137279" y="1005520"/>
            <a:ext cx="10167464" cy="4846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BFA9D0-322B-4B0C-87C6-5F797A34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30" y="2374448"/>
            <a:ext cx="2491813" cy="29251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550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E5FD-3E57-4572-BC35-99965CCF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87" y="429316"/>
            <a:ext cx="7362092" cy="1325563"/>
          </a:xfrm>
        </p:spPr>
        <p:txBody>
          <a:bodyPr/>
          <a:lstStyle/>
          <a:p>
            <a:r>
              <a:rPr lang="en-IN" b="1" dirty="0"/>
              <a:t>         Sports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3CBF1-DF6F-4EAB-B911-60F31A74F851}"/>
              </a:ext>
            </a:extLst>
          </p:cNvPr>
          <p:cNvSpPr txBox="1"/>
          <p:nvPr/>
        </p:nvSpPr>
        <p:spPr>
          <a:xfrm>
            <a:off x="1078523" y="1770189"/>
            <a:ext cx="106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Monday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35940-5898-4E87-83CA-18C5E8A667DD}"/>
              </a:ext>
            </a:extLst>
          </p:cNvPr>
          <p:cNvSpPr txBox="1"/>
          <p:nvPr/>
        </p:nvSpPr>
        <p:spPr>
          <a:xfrm>
            <a:off x="2761074" y="1770189"/>
            <a:ext cx="1050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Tuesday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D5726-F029-470A-8EC4-07270C34AE97}"/>
              </a:ext>
            </a:extLst>
          </p:cNvPr>
          <p:cNvSpPr txBox="1"/>
          <p:nvPr/>
        </p:nvSpPr>
        <p:spPr>
          <a:xfrm>
            <a:off x="4389319" y="1770189"/>
            <a:ext cx="1427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Wednesday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3FA6-198D-4D25-BD9E-DDEB8ACD429B}"/>
              </a:ext>
            </a:extLst>
          </p:cNvPr>
          <p:cNvSpPr txBox="1"/>
          <p:nvPr/>
        </p:nvSpPr>
        <p:spPr>
          <a:xfrm>
            <a:off x="6375048" y="1770189"/>
            <a:ext cx="115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Thursday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192CB-C890-4973-B0BC-ECF8AC5DCB63}"/>
              </a:ext>
            </a:extLst>
          </p:cNvPr>
          <p:cNvSpPr txBox="1"/>
          <p:nvPr/>
        </p:nvSpPr>
        <p:spPr>
          <a:xfrm>
            <a:off x="8111768" y="1770189"/>
            <a:ext cx="837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Friday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8FE61-5A60-41E3-B70B-A0B7C82A8074}"/>
              </a:ext>
            </a:extLst>
          </p:cNvPr>
          <p:cNvSpPr txBox="1"/>
          <p:nvPr/>
        </p:nvSpPr>
        <p:spPr>
          <a:xfrm>
            <a:off x="9526220" y="1770189"/>
            <a:ext cx="1126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Saturday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84C4BA-C83B-4E67-94CB-56798E95EA8F}"/>
              </a:ext>
            </a:extLst>
          </p:cNvPr>
          <p:cNvCxnSpPr>
            <a:cxnSpLocks/>
          </p:cNvCxnSpPr>
          <p:nvPr/>
        </p:nvCxnSpPr>
        <p:spPr>
          <a:xfrm>
            <a:off x="2274515" y="3026949"/>
            <a:ext cx="486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15B6C6-F7C6-468D-BD63-88D1661C7C8B}"/>
              </a:ext>
            </a:extLst>
          </p:cNvPr>
          <p:cNvCxnSpPr>
            <a:cxnSpLocks/>
          </p:cNvCxnSpPr>
          <p:nvPr/>
        </p:nvCxnSpPr>
        <p:spPr>
          <a:xfrm>
            <a:off x="4038371" y="3026736"/>
            <a:ext cx="486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6AF832-F752-41C6-BBB8-A2EEC5091BA8}"/>
              </a:ext>
            </a:extLst>
          </p:cNvPr>
          <p:cNvCxnSpPr>
            <a:cxnSpLocks/>
          </p:cNvCxnSpPr>
          <p:nvPr/>
        </p:nvCxnSpPr>
        <p:spPr>
          <a:xfrm>
            <a:off x="5816954" y="3020981"/>
            <a:ext cx="486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2C20AC-AE9C-4E78-B8BE-D8D53B59D18A}"/>
              </a:ext>
            </a:extLst>
          </p:cNvPr>
          <p:cNvCxnSpPr>
            <a:cxnSpLocks/>
          </p:cNvCxnSpPr>
          <p:nvPr/>
        </p:nvCxnSpPr>
        <p:spPr>
          <a:xfrm>
            <a:off x="7520990" y="3053968"/>
            <a:ext cx="486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4D4FA0-D1DE-440D-A863-D47B2CAA09BF}"/>
              </a:ext>
            </a:extLst>
          </p:cNvPr>
          <p:cNvSpPr txBox="1"/>
          <p:nvPr/>
        </p:nvSpPr>
        <p:spPr>
          <a:xfrm>
            <a:off x="1227378" y="3602770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Basketball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13E4C-FC7C-4A03-9C0D-5D44F0522DA6}"/>
              </a:ext>
            </a:extLst>
          </p:cNvPr>
          <p:cNvSpPr txBox="1"/>
          <p:nvPr/>
        </p:nvSpPr>
        <p:spPr>
          <a:xfrm>
            <a:off x="2894956" y="3580978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Swimming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2F92A5-5EA4-4A1F-A552-80624D8363E5}"/>
              </a:ext>
            </a:extLst>
          </p:cNvPr>
          <p:cNvSpPr txBox="1"/>
          <p:nvPr/>
        </p:nvSpPr>
        <p:spPr>
          <a:xfrm>
            <a:off x="4867446" y="358097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Golf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830E8A-6297-4C5C-9B06-75860C80FB3D}"/>
              </a:ext>
            </a:extLst>
          </p:cNvPr>
          <p:cNvCxnSpPr>
            <a:cxnSpLocks/>
          </p:cNvCxnSpPr>
          <p:nvPr/>
        </p:nvCxnSpPr>
        <p:spPr>
          <a:xfrm>
            <a:off x="9127052" y="3071659"/>
            <a:ext cx="486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1974C3B-83C5-42F6-9332-DBAD9D1B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7" y="2149985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E925CD5-3105-4294-B2C8-DF5CBDEC5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57" y="2543426"/>
            <a:ext cx="1105274" cy="805271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573073F0-FC94-4B71-9D7E-ADAACF38E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2" y="2371755"/>
            <a:ext cx="1501661" cy="9821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991B76D-6609-4B36-9DEE-0ECE7F467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18" y="2208168"/>
            <a:ext cx="1257153" cy="1475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C659363-A9DB-4D5C-AC27-2A4C152E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68" y="2487646"/>
            <a:ext cx="1105274" cy="8052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7070FD-1EB8-4675-BB32-6EE2CD4DB860}"/>
              </a:ext>
            </a:extLst>
          </p:cNvPr>
          <p:cNvSpPr txBox="1"/>
          <p:nvPr/>
        </p:nvSpPr>
        <p:spPr>
          <a:xfrm>
            <a:off x="8363631" y="3625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Golf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D69801-93BC-4BA0-B38C-957771F34BBC}"/>
              </a:ext>
            </a:extLst>
          </p:cNvPr>
          <p:cNvSpPr txBox="1"/>
          <p:nvPr/>
        </p:nvSpPr>
        <p:spPr>
          <a:xfrm>
            <a:off x="6569446" y="3625773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Basketball</a:t>
            </a:r>
          </a:p>
        </p:txBody>
      </p:sp>
    </p:spTree>
    <p:extLst>
      <p:ext uri="{BB962C8B-B14F-4D97-AF65-F5344CB8AC3E}">
        <p14:creationId xmlns:p14="http://schemas.microsoft.com/office/powerpoint/2010/main" val="24846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110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SemiLight</vt:lpstr>
      <vt:lpstr>Calibri</vt:lpstr>
      <vt:lpstr>Calibri Light</vt:lpstr>
      <vt:lpstr>French Script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Sports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Ananta Arora</dc:creator>
  <cp:lastModifiedBy>Ananta Arora</cp:lastModifiedBy>
  <cp:revision>28</cp:revision>
  <dcterms:created xsi:type="dcterms:W3CDTF">2019-04-16T00:31:02Z</dcterms:created>
  <dcterms:modified xsi:type="dcterms:W3CDTF">2019-04-24T07:23:34Z</dcterms:modified>
</cp:coreProperties>
</file>