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76057" y="1505294"/>
            <a:ext cx="11270799" cy="2412364"/>
            <a:chOff x="142688" y="345"/>
            <a:chExt cx="11270799" cy="2412364"/>
          </a:xfrm>
        </p:grpSpPr>
        <p:sp>
          <p:nvSpPr>
            <p:cNvPr id="85" name="Google Shape;85;p13"/>
            <p:cNvSpPr/>
            <p:nvPr/>
          </p:nvSpPr>
          <p:spPr>
            <a:xfrm>
              <a:off x="9707357" y="1452882"/>
              <a:ext cx="1137420" cy="2706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9661637" y="1452882"/>
              <a:ext cx="91440" cy="27065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8569937" y="1452882"/>
              <a:ext cx="1137420" cy="2706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8" name="Google Shape;88;p13"/>
            <p:cNvSpPr/>
            <p:nvPr/>
          </p:nvSpPr>
          <p:spPr>
            <a:xfrm>
              <a:off x="5718174" y="591286"/>
              <a:ext cx="3989183" cy="2706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5726387" y="1452882"/>
              <a:ext cx="1706130" cy="2706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5726387" y="1452882"/>
              <a:ext cx="568710" cy="2706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1" name="Google Shape;91;p13"/>
            <p:cNvSpPr/>
            <p:nvPr/>
          </p:nvSpPr>
          <p:spPr>
            <a:xfrm>
              <a:off x="5157677" y="1452882"/>
              <a:ext cx="568710" cy="2706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4020257" y="1452882"/>
              <a:ext cx="1706130" cy="2706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3" name="Google Shape;93;p13"/>
            <p:cNvSpPr/>
            <p:nvPr/>
          </p:nvSpPr>
          <p:spPr>
            <a:xfrm>
              <a:off x="5672454" y="591286"/>
              <a:ext cx="91440" cy="27065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81777"/>
                  </a:lnTo>
                  <a:lnTo>
                    <a:pt x="70777" y="81777"/>
                  </a:lnTo>
                  <a:lnTo>
                    <a:pt x="70777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1745417" y="1452882"/>
              <a:ext cx="1137420" cy="2706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5" name="Google Shape;95;p13"/>
            <p:cNvSpPr/>
            <p:nvPr/>
          </p:nvSpPr>
          <p:spPr>
            <a:xfrm>
              <a:off x="1699697" y="1452882"/>
              <a:ext cx="91440" cy="27065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6" name="Google Shape;96;p13"/>
            <p:cNvSpPr/>
            <p:nvPr/>
          </p:nvSpPr>
          <p:spPr>
            <a:xfrm>
              <a:off x="607997" y="1452882"/>
              <a:ext cx="1137420" cy="2706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1745417" y="591286"/>
              <a:ext cx="3972757" cy="2706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8" name="Google Shape;98;p13"/>
            <p:cNvSpPr/>
            <p:nvPr/>
          </p:nvSpPr>
          <p:spPr>
            <a:xfrm>
              <a:off x="4580431" y="345"/>
              <a:ext cx="2275487" cy="590941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683832" y="98576"/>
              <a:ext cx="2275487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701140" y="115884"/>
              <a:ext cx="2240871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Descriptive Statistics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89096" y="861940"/>
              <a:ext cx="1712641" cy="590941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92498" y="960172"/>
              <a:ext cx="1712641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009806" y="977480"/>
              <a:ext cx="1678025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Measures of Central Tendency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2688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46090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263398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280108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383510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1400818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Median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41752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520930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2538238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85064" y="861940"/>
              <a:ext cx="1882646" cy="590941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888466" y="960172"/>
              <a:ext cx="188264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4905774" y="977480"/>
              <a:ext cx="184803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Measures of Spread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55494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65835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367565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Range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9236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79577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481307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Interquartile Range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582978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93319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 txBox="1"/>
            <p:nvPr/>
          </p:nvSpPr>
          <p:spPr>
            <a:xfrm>
              <a:off x="595049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Variance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96720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07061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708791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Standard Deviation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867462" y="861940"/>
              <a:ext cx="1679790" cy="590941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970864" y="960172"/>
              <a:ext cx="1679790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8988172" y="977480"/>
              <a:ext cx="1645174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Measures of Shape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10462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20803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822533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Symmetric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924204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34545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936275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Skewed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0379469" y="1723536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0482871" y="1821768"/>
              <a:ext cx="930616" cy="5909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10500179" y="1839076"/>
              <a:ext cx="896000" cy="55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Kurtosis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3753277" y="105884"/>
            <a:ext cx="4685445" cy="1398992"/>
            <a:chOff x="598745" y="73"/>
            <a:chExt cx="4685445" cy="1398992"/>
          </a:xfrm>
        </p:grpSpPr>
        <p:sp>
          <p:nvSpPr>
            <p:cNvPr id="141" name="Google Shape;141;p13"/>
            <p:cNvSpPr/>
            <p:nvPr/>
          </p:nvSpPr>
          <p:spPr>
            <a:xfrm>
              <a:off x="2941468" y="578169"/>
              <a:ext cx="1123541" cy="242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2" name="Google Shape;142;p13"/>
            <p:cNvSpPr/>
            <p:nvPr/>
          </p:nvSpPr>
          <p:spPr>
            <a:xfrm>
              <a:off x="1600886" y="578169"/>
              <a:ext cx="1340581" cy="242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3" name="Google Shape;143;p13"/>
            <p:cNvSpPr/>
            <p:nvPr/>
          </p:nvSpPr>
          <p:spPr>
            <a:xfrm>
              <a:off x="2486376" y="73"/>
              <a:ext cx="910183" cy="5780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486376" y="73"/>
              <a:ext cx="910183" cy="5780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031284" y="104130"/>
              <a:ext cx="1820366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2031284" y="104130"/>
              <a:ext cx="1820366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Types of Statistics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099815" y="820969"/>
              <a:ext cx="1002141" cy="5780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99815" y="820969"/>
              <a:ext cx="1002141" cy="5780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8745" y="925026"/>
              <a:ext cx="2004282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 txBox="1"/>
            <p:nvPr/>
          </p:nvSpPr>
          <p:spPr>
            <a:xfrm>
              <a:off x="598745" y="925026"/>
              <a:ext cx="2004282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Descriptive Statistics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455418" y="820969"/>
              <a:ext cx="1219181" cy="5780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455418" y="820969"/>
              <a:ext cx="1219181" cy="5780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845827" y="925026"/>
              <a:ext cx="2438363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 txBox="1"/>
            <p:nvPr/>
          </p:nvSpPr>
          <p:spPr>
            <a:xfrm>
              <a:off x="2845827" y="925026"/>
              <a:ext cx="2438363" cy="369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Inferential Statistics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3"/>
          <p:cNvGrpSpPr/>
          <p:nvPr/>
        </p:nvGrpSpPr>
        <p:grpSpPr>
          <a:xfrm>
            <a:off x="588474" y="4077328"/>
            <a:ext cx="10845964" cy="2484767"/>
            <a:chOff x="355106" y="628"/>
            <a:chExt cx="10845964" cy="2484767"/>
          </a:xfrm>
        </p:grpSpPr>
        <p:sp>
          <p:nvSpPr>
            <p:cNvPr id="156" name="Google Shape;156;p13"/>
            <p:cNvSpPr/>
            <p:nvPr/>
          </p:nvSpPr>
          <p:spPr>
            <a:xfrm>
              <a:off x="5921118" y="609306"/>
              <a:ext cx="4480815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7" name="Google Shape;157;p13"/>
            <p:cNvSpPr/>
            <p:nvPr/>
          </p:nvSpPr>
          <p:spPr>
            <a:xfrm>
              <a:off x="5921118" y="609306"/>
              <a:ext cx="2896170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8" name="Google Shape;158;p13"/>
            <p:cNvSpPr/>
            <p:nvPr/>
          </p:nvSpPr>
          <p:spPr>
            <a:xfrm>
              <a:off x="7277950" y="1496761"/>
              <a:ext cx="585779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9" name="Google Shape;159;p13"/>
            <p:cNvSpPr/>
            <p:nvPr/>
          </p:nvSpPr>
          <p:spPr>
            <a:xfrm>
              <a:off x="6692171" y="1496761"/>
              <a:ext cx="585779" cy="2787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0" name="Google Shape;160;p13"/>
            <p:cNvSpPr/>
            <p:nvPr/>
          </p:nvSpPr>
          <p:spPr>
            <a:xfrm>
              <a:off x="5921118" y="609306"/>
              <a:ext cx="1356832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1" name="Google Shape;161;p13"/>
            <p:cNvSpPr/>
            <p:nvPr/>
          </p:nvSpPr>
          <p:spPr>
            <a:xfrm>
              <a:off x="4349054" y="1496761"/>
              <a:ext cx="1171558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2" name="Google Shape;162;p13"/>
            <p:cNvSpPr/>
            <p:nvPr/>
          </p:nvSpPr>
          <p:spPr>
            <a:xfrm>
              <a:off x="4303334" y="1496761"/>
              <a:ext cx="91440" cy="27877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3" name="Google Shape;163;p13"/>
            <p:cNvSpPr/>
            <p:nvPr/>
          </p:nvSpPr>
          <p:spPr>
            <a:xfrm>
              <a:off x="3177496" y="1496761"/>
              <a:ext cx="1171558" cy="2787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4" name="Google Shape;164;p13"/>
            <p:cNvSpPr/>
            <p:nvPr/>
          </p:nvSpPr>
          <p:spPr>
            <a:xfrm>
              <a:off x="4349054" y="609306"/>
              <a:ext cx="1572063" cy="2787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1420159" y="1496761"/>
              <a:ext cx="585779" cy="2787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6" name="Google Shape;166;p13"/>
            <p:cNvSpPr/>
            <p:nvPr/>
          </p:nvSpPr>
          <p:spPr>
            <a:xfrm>
              <a:off x="834380" y="1496761"/>
              <a:ext cx="585779" cy="2787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7" name="Google Shape;167;p13"/>
            <p:cNvSpPr/>
            <p:nvPr/>
          </p:nvSpPr>
          <p:spPr>
            <a:xfrm>
              <a:off x="1420159" y="609306"/>
              <a:ext cx="4500958" cy="2787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8" name="Google Shape;168;p13"/>
            <p:cNvSpPr/>
            <p:nvPr/>
          </p:nvSpPr>
          <p:spPr>
            <a:xfrm>
              <a:off x="4839689" y="628"/>
              <a:ext cx="2162857" cy="608677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946194" y="101808"/>
              <a:ext cx="216285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 txBox="1"/>
            <p:nvPr/>
          </p:nvSpPr>
          <p:spPr>
            <a:xfrm>
              <a:off x="4964022" y="119636"/>
              <a:ext cx="212720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Inferential Statistics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7670" y="888083"/>
              <a:ext cx="1344976" cy="60867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54176" y="989263"/>
              <a:ext cx="1344976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 txBox="1"/>
            <p:nvPr/>
          </p:nvSpPr>
          <p:spPr>
            <a:xfrm>
              <a:off x="872004" y="1007091"/>
              <a:ext cx="1309320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Probability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55106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61611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 txBox="1"/>
            <p:nvPr/>
          </p:nvSpPr>
          <p:spPr>
            <a:xfrm>
              <a:off x="479439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Probability of an Event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526664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633169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 txBox="1"/>
            <p:nvPr/>
          </p:nvSpPr>
          <p:spPr>
            <a:xfrm>
              <a:off x="1650997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Conditional Probability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675833" y="888083"/>
              <a:ext cx="1346443" cy="60867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782338" y="989263"/>
              <a:ext cx="1346443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 txBox="1"/>
            <p:nvPr/>
          </p:nvSpPr>
          <p:spPr>
            <a:xfrm>
              <a:off x="3800166" y="1007091"/>
              <a:ext cx="1310787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Random Variables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698222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804728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2822556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Distribution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69780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976286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 txBox="1"/>
            <p:nvPr/>
          </p:nvSpPr>
          <p:spPr>
            <a:xfrm>
              <a:off x="3994114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Frequency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041339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147844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5165672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Value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630623" y="888083"/>
              <a:ext cx="1294652" cy="60867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737129" y="989263"/>
              <a:ext cx="1294652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 txBox="1"/>
            <p:nvPr/>
          </p:nvSpPr>
          <p:spPr>
            <a:xfrm>
              <a:off x="6754957" y="1007091"/>
              <a:ext cx="1258996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 Distribution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212897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319402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6337230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 Distribution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384455" y="177553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490960" y="1876718"/>
              <a:ext cx="958547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7508788" y="1894546"/>
              <a:ext cx="922891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Standard Normal Distribution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138287" y="888083"/>
              <a:ext cx="1358003" cy="60867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244792" y="989263"/>
              <a:ext cx="1358003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8262620" y="1007091"/>
              <a:ext cx="1322347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Central Limit Theorem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9709301" y="888083"/>
              <a:ext cx="1385264" cy="60867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815806" y="989263"/>
              <a:ext cx="1385264" cy="6086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9833634" y="1007091"/>
              <a:ext cx="1349608" cy="5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Hypothesis Testing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3"/>
          <p:cNvSpPr txBox="1"/>
          <p:nvPr/>
        </p:nvSpPr>
        <p:spPr>
          <a:xfrm>
            <a:off x="9144000" y="57150"/>
            <a:ext cx="2990850" cy="646331"/>
          </a:xfrm>
          <a:prstGeom prst="rect">
            <a:avLst/>
          </a:prstGeom>
          <a:solidFill>
            <a:srgbClr val="FF3399"/>
          </a:solidFill>
          <a:ln cap="flat" cmpd="sng" w="9525">
            <a:solidFill>
              <a:srgbClr val="FF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BHIMA RAO KAMIDI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GCD, August 2019 Cohot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