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33"/>
  </p:notesMasterIdLst>
  <p:sldIdLst>
    <p:sldId id="256" r:id="rId2"/>
    <p:sldId id="288" r:id="rId3"/>
    <p:sldId id="272" r:id="rId4"/>
    <p:sldId id="273" r:id="rId5"/>
    <p:sldId id="274" r:id="rId6"/>
    <p:sldId id="275" r:id="rId7"/>
    <p:sldId id="276" r:id="rId8"/>
    <p:sldId id="277" r:id="rId9"/>
    <p:sldId id="266" r:id="rId10"/>
    <p:sldId id="278" r:id="rId11"/>
    <p:sldId id="283" r:id="rId12"/>
    <p:sldId id="281" r:id="rId13"/>
    <p:sldId id="279" r:id="rId14"/>
    <p:sldId id="280" r:id="rId15"/>
    <p:sldId id="262" r:id="rId16"/>
    <p:sldId id="271" r:id="rId17"/>
    <p:sldId id="270" r:id="rId18"/>
    <p:sldId id="263" r:id="rId19"/>
    <p:sldId id="264" r:id="rId20"/>
    <p:sldId id="265" r:id="rId21"/>
    <p:sldId id="285" r:id="rId22"/>
    <p:sldId id="287" r:id="rId23"/>
    <p:sldId id="282" r:id="rId24"/>
    <p:sldId id="257" r:id="rId25"/>
    <p:sldId id="258" r:id="rId26"/>
    <p:sldId id="259" r:id="rId27"/>
    <p:sldId id="269" r:id="rId28"/>
    <p:sldId id="260" r:id="rId29"/>
    <p:sldId id="261" r:id="rId30"/>
    <p:sldId id="268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49" autoAdjust="0"/>
  </p:normalViewPr>
  <p:slideViewPr>
    <p:cSldViewPr snapToGrid="0">
      <p:cViewPr varScale="1">
        <p:scale>
          <a:sx n="50" d="100"/>
          <a:sy n="50" d="100"/>
        </p:scale>
        <p:origin x="556" y="40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Pratap Yati" userId="103c8b18451b131d" providerId="LiveId" clId="{346EF46C-F6DF-4A56-AA14-0708A5740391}"/>
    <pc:docChg chg="undo redo custSel addSld delSld modSld sldOrd">
      <pc:chgData name="Uday Pratap Yati" userId="103c8b18451b131d" providerId="LiveId" clId="{346EF46C-F6DF-4A56-AA14-0708A5740391}" dt="2019-11-10T18:18:26.921" v="5253" actId="20577"/>
      <pc:docMkLst>
        <pc:docMk/>
      </pc:docMkLst>
      <pc:sldChg chg="modSp">
        <pc:chgData name="Uday Pratap Yati" userId="103c8b18451b131d" providerId="LiveId" clId="{346EF46C-F6DF-4A56-AA14-0708A5740391}" dt="2019-11-10T16:16:36.172" v="4799" actId="20577"/>
        <pc:sldMkLst>
          <pc:docMk/>
          <pc:sldMk cId="2892859910" sldId="256"/>
        </pc:sldMkLst>
        <pc:spChg chg="mod">
          <ac:chgData name="Uday Pratap Yati" userId="103c8b18451b131d" providerId="LiveId" clId="{346EF46C-F6DF-4A56-AA14-0708A5740391}" dt="2019-11-10T16:16:36.172" v="4799" actId="20577"/>
          <ac:spMkLst>
            <pc:docMk/>
            <pc:sldMk cId="2892859910" sldId="256"/>
            <ac:spMk id="14" creationId="{A5C00EEC-D656-4331-B918-F6D65EC241F1}"/>
          </ac:spMkLst>
        </pc:spChg>
      </pc:sldChg>
      <pc:sldChg chg="addSp delSp modSp add del">
        <pc:chgData name="Uday Pratap Yati" userId="103c8b18451b131d" providerId="LiveId" clId="{346EF46C-F6DF-4A56-AA14-0708A5740391}" dt="2019-11-10T17:29:50.443" v="5084" actId="2696"/>
        <pc:sldMkLst>
          <pc:docMk/>
          <pc:sldMk cId="175581606" sldId="257"/>
        </pc:sldMkLst>
        <pc:spChg chg="mod">
          <ac:chgData name="Uday Pratap Yati" userId="103c8b18451b131d" providerId="LiveId" clId="{346EF46C-F6DF-4A56-AA14-0708A5740391}" dt="2019-11-09T15:02:42.352" v="102" actId="20577"/>
          <ac:spMkLst>
            <pc:docMk/>
            <pc:sldMk cId="175581606" sldId="257"/>
            <ac:spMk id="2" creationId="{919CA9AD-7D8C-4D60-B275-8AB189AE2B11}"/>
          </ac:spMkLst>
        </pc:spChg>
        <pc:spChg chg="add del mod">
          <ac:chgData name="Uday Pratap Yati" userId="103c8b18451b131d" providerId="LiveId" clId="{346EF46C-F6DF-4A56-AA14-0708A5740391}" dt="2019-11-09T14:52:17.917" v="21" actId="478"/>
          <ac:spMkLst>
            <pc:docMk/>
            <pc:sldMk cId="175581606" sldId="257"/>
            <ac:spMk id="3" creationId="{4CF200C9-4CCF-4B48-8A77-4B590B957242}"/>
          </ac:spMkLst>
        </pc:spChg>
        <pc:spChg chg="add del mod">
          <ac:chgData name="Uday Pratap Yati" userId="103c8b18451b131d" providerId="LiveId" clId="{346EF46C-F6DF-4A56-AA14-0708A5740391}" dt="2019-11-09T14:52:35.539" v="24"/>
          <ac:spMkLst>
            <pc:docMk/>
            <pc:sldMk cId="175581606" sldId="257"/>
            <ac:spMk id="5" creationId="{935F37B8-64ED-4698-869A-2D7EB8A8E8D3}"/>
          </ac:spMkLst>
        </pc:spChg>
        <pc:spChg chg="add del mod">
          <ac:chgData name="Uday Pratap Yati" userId="103c8b18451b131d" providerId="LiveId" clId="{346EF46C-F6DF-4A56-AA14-0708A5740391}" dt="2019-11-09T14:54:34.784" v="32"/>
          <ac:spMkLst>
            <pc:docMk/>
            <pc:sldMk cId="175581606" sldId="257"/>
            <ac:spMk id="6" creationId="{784C36A9-2712-4F36-9486-4B678642948D}"/>
          </ac:spMkLst>
        </pc:spChg>
        <pc:spChg chg="add mod">
          <ac:chgData name="Uday Pratap Yati" userId="103c8b18451b131d" providerId="LiveId" clId="{346EF46C-F6DF-4A56-AA14-0708A5740391}" dt="2019-11-09T14:59:35.839" v="51" actId="12"/>
          <ac:spMkLst>
            <pc:docMk/>
            <pc:sldMk cId="175581606" sldId="257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09T15:06:50.053" v="132" actId="14100"/>
          <ac:picMkLst>
            <pc:docMk/>
            <pc:sldMk cId="175581606" sldId="257"/>
            <ac:picMk id="8" creationId="{7DF6369E-1C58-4771-86CF-BB2717937FC1}"/>
          </ac:picMkLst>
        </pc:picChg>
        <pc:picChg chg="add del mod">
          <ac:chgData name="Uday Pratap Yati" userId="103c8b18451b131d" providerId="LiveId" clId="{346EF46C-F6DF-4A56-AA14-0708A5740391}" dt="2019-11-09T15:03:33.014" v="116"/>
          <ac:picMkLst>
            <pc:docMk/>
            <pc:sldMk cId="175581606" sldId="257"/>
            <ac:picMk id="9" creationId="{28E6685A-583B-4324-ADD3-472F4D03E810}"/>
          </ac:picMkLst>
        </pc:picChg>
        <pc:picChg chg="add del mod">
          <ac:chgData name="Uday Pratap Yati" userId="103c8b18451b131d" providerId="LiveId" clId="{346EF46C-F6DF-4A56-AA14-0708A5740391}" dt="2019-11-09T15:06:51.667" v="134"/>
          <ac:picMkLst>
            <pc:docMk/>
            <pc:sldMk cId="175581606" sldId="257"/>
            <ac:picMk id="10" creationId="{FB5EB749-8C48-4065-BB0B-98ACB5EB0E25}"/>
          </ac:picMkLst>
        </pc:picChg>
        <pc:cxnChg chg="add mod">
          <ac:chgData name="Uday Pratap Yati" userId="103c8b18451b131d" providerId="LiveId" clId="{346EF46C-F6DF-4A56-AA14-0708A5740391}" dt="2019-11-10T16:13:39.705" v="4738" actId="692"/>
          <ac:cxnSpMkLst>
            <pc:docMk/>
            <pc:sldMk cId="175581606" sldId="257"/>
            <ac:cxnSpMk id="4" creationId="{781AD10A-BB88-4352-BBDD-CFF761DDE4C6}"/>
          </ac:cxnSpMkLst>
        </pc:cxnChg>
      </pc:sldChg>
      <pc:sldChg chg="add">
        <pc:chgData name="Uday Pratap Yati" userId="103c8b18451b131d" providerId="LiveId" clId="{346EF46C-F6DF-4A56-AA14-0708A5740391}" dt="2019-11-10T17:30:08.097" v="5085"/>
        <pc:sldMkLst>
          <pc:docMk/>
          <pc:sldMk cId="3899148944" sldId="257"/>
        </pc:sldMkLst>
      </pc:sldChg>
      <pc:sldChg chg="add">
        <pc:chgData name="Uday Pratap Yati" userId="103c8b18451b131d" providerId="LiveId" clId="{346EF46C-F6DF-4A56-AA14-0708A5740391}" dt="2019-11-10T17:30:08.097" v="5085"/>
        <pc:sldMkLst>
          <pc:docMk/>
          <pc:sldMk cId="2974982401" sldId="258"/>
        </pc:sldMkLst>
      </pc:sldChg>
      <pc:sldChg chg="addSp delSp modSp add del">
        <pc:chgData name="Uday Pratap Yati" userId="103c8b18451b131d" providerId="LiveId" clId="{346EF46C-F6DF-4A56-AA14-0708A5740391}" dt="2019-11-10T17:29:50.427" v="5083" actId="2696"/>
        <pc:sldMkLst>
          <pc:docMk/>
          <pc:sldMk cId="3709337042" sldId="258"/>
        </pc:sldMkLst>
        <pc:spChg chg="mod">
          <ac:chgData name="Uday Pratap Yati" userId="103c8b18451b131d" providerId="LiveId" clId="{346EF46C-F6DF-4A56-AA14-0708A5740391}" dt="2019-11-09T15:18:08.111" v="494" actId="6549"/>
          <ac:spMkLst>
            <pc:docMk/>
            <pc:sldMk cId="3709337042" sldId="258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09T15:22:51.571" v="585" actId="20577"/>
          <ac:spMkLst>
            <pc:docMk/>
            <pc:sldMk cId="3709337042" sldId="258"/>
            <ac:spMk id="7" creationId="{09635B85-D0B4-42A9-A076-A73762528D74}"/>
          </ac:spMkLst>
        </pc:spChg>
        <pc:picChg chg="add del mod">
          <ac:chgData name="Uday Pratap Yati" userId="103c8b18451b131d" providerId="LiveId" clId="{346EF46C-F6DF-4A56-AA14-0708A5740391}" dt="2019-11-09T15:03:15.393" v="111"/>
          <ac:picMkLst>
            <pc:docMk/>
            <pc:sldMk cId="3709337042" sldId="258"/>
            <ac:picMk id="4" creationId="{39D19EB4-3B34-48D4-8D8D-8F67FF97FB3A}"/>
          </ac:picMkLst>
        </pc:picChg>
        <pc:picChg chg="del">
          <ac:chgData name="Uday Pratap Yati" userId="103c8b18451b131d" providerId="LiveId" clId="{346EF46C-F6DF-4A56-AA14-0708A5740391}" dt="2019-11-09T15:02:59.704" v="109" actId="478"/>
          <ac:picMkLst>
            <pc:docMk/>
            <pc:sldMk cId="3709337042" sldId="258"/>
            <ac:picMk id="8" creationId="{7DF6369E-1C58-4771-86CF-BB2717937FC1}"/>
          </ac:picMkLst>
        </pc:picChg>
        <pc:picChg chg="add del mod">
          <ac:chgData name="Uday Pratap Yati" userId="103c8b18451b131d" providerId="LiveId" clId="{346EF46C-F6DF-4A56-AA14-0708A5740391}" dt="2019-11-09T15:17:32.862" v="490" actId="478"/>
          <ac:picMkLst>
            <pc:docMk/>
            <pc:sldMk cId="3709337042" sldId="258"/>
            <ac:picMk id="9" creationId="{BE30B741-8922-4E23-BBFD-E833E9015EFF}"/>
          </ac:picMkLst>
        </pc:picChg>
        <pc:cxnChg chg="add del">
          <ac:chgData name="Uday Pratap Yati" userId="103c8b18451b131d" providerId="LiveId" clId="{346EF46C-F6DF-4A56-AA14-0708A5740391}" dt="2019-11-10T16:13:47.653" v="4739" actId="478"/>
          <ac:cxnSpMkLst>
            <pc:docMk/>
            <pc:sldMk cId="3709337042" sldId="258"/>
            <ac:cxnSpMk id="4" creationId="{4C912CAF-5B4B-4C10-B9CB-72A4E8776ACB}"/>
          </ac:cxnSpMkLst>
        </pc:cxnChg>
        <pc:cxnChg chg="add">
          <ac:chgData name="Uday Pratap Yati" userId="103c8b18451b131d" providerId="LiveId" clId="{346EF46C-F6DF-4A56-AA14-0708A5740391}" dt="2019-11-10T16:13:48.972" v="4740"/>
          <ac:cxnSpMkLst>
            <pc:docMk/>
            <pc:sldMk cId="3709337042" sldId="258"/>
            <ac:cxnSpMk id="5" creationId="{6C3B2799-10FA-412B-989D-EEA4FB91578A}"/>
          </ac:cxnSpMkLst>
        </pc:cxnChg>
      </pc:sldChg>
      <pc:sldChg chg="add">
        <pc:chgData name="Uday Pratap Yati" userId="103c8b18451b131d" providerId="LiveId" clId="{346EF46C-F6DF-4A56-AA14-0708A5740391}" dt="2019-11-10T17:30:08.097" v="5085"/>
        <pc:sldMkLst>
          <pc:docMk/>
          <pc:sldMk cId="209376041" sldId="259"/>
        </pc:sldMkLst>
      </pc:sldChg>
      <pc:sldChg chg="addSp delSp modSp add del ord">
        <pc:chgData name="Uday Pratap Yati" userId="103c8b18451b131d" providerId="LiveId" clId="{346EF46C-F6DF-4A56-AA14-0708A5740391}" dt="2019-11-10T17:29:50.419" v="5082" actId="2696"/>
        <pc:sldMkLst>
          <pc:docMk/>
          <pc:sldMk cId="767056070" sldId="259"/>
        </pc:sldMkLst>
        <pc:spChg chg="mod">
          <ac:chgData name="Uday Pratap Yati" userId="103c8b18451b131d" providerId="LiveId" clId="{346EF46C-F6DF-4A56-AA14-0708A5740391}" dt="2019-11-09T15:18:20.251" v="500" actId="20577"/>
          <ac:spMkLst>
            <pc:docMk/>
            <pc:sldMk cId="767056070" sldId="259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09T15:19:50.403" v="553" actId="20577"/>
          <ac:spMkLst>
            <pc:docMk/>
            <pc:sldMk cId="767056070" sldId="259"/>
            <ac:spMk id="7" creationId="{09635B85-D0B4-42A9-A076-A73762528D74}"/>
          </ac:spMkLst>
        </pc:spChg>
        <pc:picChg chg="add del mod">
          <ac:chgData name="Uday Pratap Yati" userId="103c8b18451b131d" providerId="LiveId" clId="{346EF46C-F6DF-4A56-AA14-0708A5740391}" dt="2019-11-10T14:42:18.493" v="3956" actId="478"/>
          <ac:picMkLst>
            <pc:docMk/>
            <pc:sldMk cId="767056070" sldId="259"/>
            <ac:picMk id="4" creationId="{DC78C5D8-D4D5-4F08-98D9-A0DC75C65C11}"/>
          </ac:picMkLst>
        </pc:picChg>
        <pc:picChg chg="add mod">
          <ac:chgData name="Uday Pratap Yati" userId="103c8b18451b131d" providerId="LiveId" clId="{346EF46C-F6DF-4A56-AA14-0708A5740391}" dt="2019-11-10T14:42:26.808" v="3984" actId="1036"/>
          <ac:picMkLst>
            <pc:docMk/>
            <pc:sldMk cId="767056070" sldId="259"/>
            <ac:picMk id="5" creationId="{E43C8D99-25C8-43B0-9BE6-FB215601995B}"/>
          </ac:picMkLst>
        </pc:picChg>
        <pc:picChg chg="del">
          <ac:chgData name="Uday Pratap Yati" userId="103c8b18451b131d" providerId="LiveId" clId="{346EF46C-F6DF-4A56-AA14-0708A5740391}" dt="2019-11-09T15:18:24.379" v="501" actId="478"/>
          <ac:picMkLst>
            <pc:docMk/>
            <pc:sldMk cId="767056070" sldId="259"/>
            <ac:picMk id="8" creationId="{7DF6369E-1C58-4771-86CF-BB2717937FC1}"/>
          </ac:picMkLst>
        </pc:picChg>
        <pc:cxnChg chg="add del">
          <ac:chgData name="Uday Pratap Yati" userId="103c8b18451b131d" providerId="LiveId" clId="{346EF46C-F6DF-4A56-AA14-0708A5740391}" dt="2019-11-10T16:13:56.692" v="4741" actId="478"/>
          <ac:cxnSpMkLst>
            <pc:docMk/>
            <pc:sldMk cId="767056070" sldId="259"/>
            <ac:cxnSpMk id="6" creationId="{8855823B-F298-4ECB-AA30-DBD8CFF1E46E}"/>
          </ac:cxnSpMkLst>
        </pc:cxnChg>
        <pc:cxnChg chg="add">
          <ac:chgData name="Uday Pratap Yati" userId="103c8b18451b131d" providerId="LiveId" clId="{346EF46C-F6DF-4A56-AA14-0708A5740391}" dt="2019-11-10T16:13:57.638" v="4742"/>
          <ac:cxnSpMkLst>
            <pc:docMk/>
            <pc:sldMk cId="767056070" sldId="259"/>
            <ac:cxnSpMk id="8" creationId="{3756963C-3176-40B7-A48C-87244074F720}"/>
          </ac:cxnSpMkLst>
        </pc:cxnChg>
      </pc:sldChg>
      <pc:sldChg chg="addSp modSp add ord">
        <pc:chgData name="Uday Pratap Yati" userId="103c8b18451b131d" providerId="LiveId" clId="{346EF46C-F6DF-4A56-AA14-0708A5740391}" dt="2019-11-10T13:18:03.341" v="3949"/>
        <pc:sldMkLst>
          <pc:docMk/>
          <pc:sldMk cId="979139422" sldId="260"/>
        </pc:sldMkLst>
        <pc:spChg chg="mod">
          <ac:chgData name="Uday Pratap Yati" userId="103c8b18451b131d" providerId="LiveId" clId="{346EF46C-F6DF-4A56-AA14-0708A5740391}" dt="2019-11-09T19:11:45" v="660" actId="20577"/>
          <ac:spMkLst>
            <pc:docMk/>
            <pc:sldMk cId="979139422" sldId="260"/>
            <ac:spMk id="2" creationId="{919CA9AD-7D8C-4D60-B275-8AB189AE2B11}"/>
          </ac:spMkLst>
        </pc:spChg>
        <pc:spChg chg="add mod">
          <ac:chgData name="Uday Pratap Yati" userId="103c8b18451b131d" providerId="LiveId" clId="{346EF46C-F6DF-4A56-AA14-0708A5740391}" dt="2019-11-09T19:10:03.249" v="619" actId="164"/>
          <ac:spMkLst>
            <pc:docMk/>
            <pc:sldMk cId="979139422" sldId="260"/>
            <ac:spMk id="5" creationId="{811FEBC7-C274-4CFC-B37A-CA8693998ECA}"/>
          </ac:spMkLst>
        </pc:spChg>
        <pc:spChg chg="mod">
          <ac:chgData name="Uday Pratap Yati" userId="103c8b18451b131d" providerId="LiveId" clId="{346EF46C-F6DF-4A56-AA14-0708A5740391}" dt="2019-11-09T19:22:06.466" v="791" actId="20577"/>
          <ac:spMkLst>
            <pc:docMk/>
            <pc:sldMk cId="979139422" sldId="260"/>
            <ac:spMk id="7" creationId="{09635B85-D0B4-42A9-A076-A73762528D74}"/>
          </ac:spMkLst>
        </pc:spChg>
        <pc:grpChg chg="add mod">
          <ac:chgData name="Uday Pratap Yati" userId="103c8b18451b131d" providerId="LiveId" clId="{346EF46C-F6DF-4A56-AA14-0708A5740391}" dt="2019-11-09T19:10:10.800" v="620" actId="164"/>
          <ac:grpSpMkLst>
            <pc:docMk/>
            <pc:sldMk cId="979139422" sldId="260"/>
            <ac:grpSpMk id="6" creationId="{CFF17F54-8906-48E0-9762-0970D60B1278}"/>
          </ac:grpSpMkLst>
        </pc:grpChg>
        <pc:grpChg chg="add mod">
          <ac:chgData name="Uday Pratap Yati" userId="103c8b18451b131d" providerId="LiveId" clId="{346EF46C-F6DF-4A56-AA14-0708A5740391}" dt="2019-11-09T19:22:11.824" v="803" actId="1036"/>
          <ac:grpSpMkLst>
            <pc:docMk/>
            <pc:sldMk cId="979139422" sldId="260"/>
            <ac:grpSpMk id="8" creationId="{114DF6A0-7488-4315-A44B-2FA2214716A1}"/>
          </ac:grpSpMkLst>
        </pc:grpChg>
        <pc:picChg chg="add mod">
          <ac:chgData name="Uday Pratap Yati" userId="103c8b18451b131d" providerId="LiveId" clId="{346EF46C-F6DF-4A56-AA14-0708A5740391}" dt="2019-11-09T19:10:10.800" v="620" actId="164"/>
          <ac:picMkLst>
            <pc:docMk/>
            <pc:sldMk cId="979139422" sldId="260"/>
            <ac:picMk id="3" creationId="{35DB2E62-3561-4FC8-AAEA-54A90B1F3F8F}"/>
          </ac:picMkLst>
        </pc:picChg>
        <pc:picChg chg="add mod">
          <ac:chgData name="Uday Pratap Yati" userId="103c8b18451b131d" providerId="LiveId" clId="{346EF46C-F6DF-4A56-AA14-0708A5740391}" dt="2019-11-09T19:10:03.249" v="619" actId="164"/>
          <ac:picMkLst>
            <pc:docMk/>
            <pc:sldMk cId="979139422" sldId="260"/>
            <ac:picMk id="4" creationId="{C903B05D-6B21-4290-8B3E-00AC28AD0422}"/>
          </ac:picMkLst>
        </pc:picChg>
      </pc:sldChg>
      <pc:sldChg chg="add del">
        <pc:chgData name="Uday Pratap Yati" userId="103c8b18451b131d" providerId="LiveId" clId="{346EF46C-F6DF-4A56-AA14-0708A5740391}" dt="2019-11-09T15:08:51.199" v="145"/>
        <pc:sldMkLst>
          <pc:docMk/>
          <pc:sldMk cId="2654728219" sldId="260"/>
        </pc:sldMkLst>
      </pc:sldChg>
      <pc:sldChg chg="addSp delSp modSp add del">
        <pc:chgData name="Uday Pratap Yati" userId="103c8b18451b131d" providerId="LiveId" clId="{346EF46C-F6DF-4A56-AA14-0708A5740391}" dt="2019-11-10T13:19:29.785" v="3950" actId="2696"/>
        <pc:sldMkLst>
          <pc:docMk/>
          <pc:sldMk cId="1630911572" sldId="261"/>
        </pc:sldMkLst>
        <pc:spChg chg="mod">
          <ac:chgData name="Uday Pratap Yati" userId="103c8b18451b131d" providerId="LiveId" clId="{346EF46C-F6DF-4A56-AA14-0708A5740391}" dt="2019-11-09T19:44:07.927" v="839" actId="20577"/>
          <ac:spMkLst>
            <pc:docMk/>
            <pc:sldMk cId="1630911572" sldId="261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09T19:18:04.797" v="734"/>
          <ac:spMkLst>
            <pc:docMk/>
            <pc:sldMk cId="1630911572" sldId="261"/>
            <ac:spMk id="7" creationId="{09635B85-D0B4-42A9-A076-A73762528D74}"/>
          </ac:spMkLst>
        </pc:spChg>
        <pc:grpChg chg="add del mod">
          <ac:chgData name="Uday Pratap Yati" userId="103c8b18451b131d" providerId="LiveId" clId="{346EF46C-F6DF-4A56-AA14-0708A5740391}" dt="2019-11-09T19:41:20.248" v="804" actId="478"/>
          <ac:grpSpMkLst>
            <pc:docMk/>
            <pc:sldMk cId="1630911572" sldId="261"/>
            <ac:grpSpMk id="8" creationId="{7D97CCA7-5BF4-4774-82E5-CC9699EC66E2}"/>
          </ac:grpSpMkLst>
        </pc:grpChg>
        <pc:grpChg chg="add mod">
          <ac:chgData name="Uday Pratap Yati" userId="103c8b18451b131d" providerId="LiveId" clId="{346EF46C-F6DF-4A56-AA14-0708A5740391}" dt="2019-11-09T19:41:45.408" v="809" actId="164"/>
          <ac:grpSpMkLst>
            <pc:docMk/>
            <pc:sldMk cId="1630911572" sldId="261"/>
            <ac:grpSpMk id="10" creationId="{A43CC25E-296D-469C-8486-F61043F6FB00}"/>
          </ac:grpSpMkLst>
        </pc:grpChg>
        <pc:picChg chg="add del mod">
          <ac:chgData name="Uday Pratap Yati" userId="103c8b18451b131d" providerId="LiveId" clId="{346EF46C-F6DF-4A56-AA14-0708A5740391}" dt="2019-11-09T19:16:10.380" v="724" actId="478"/>
          <ac:picMkLst>
            <pc:docMk/>
            <pc:sldMk cId="1630911572" sldId="261"/>
            <ac:picMk id="3" creationId="{A407CBA1-5953-46CE-A2E1-9E3E04FAC775}"/>
          </ac:picMkLst>
        </pc:picChg>
        <pc:picChg chg="add del mod">
          <ac:chgData name="Uday Pratap Yati" userId="103c8b18451b131d" providerId="LiveId" clId="{346EF46C-F6DF-4A56-AA14-0708A5740391}" dt="2019-11-09T19:16:40.902" v="727" actId="478"/>
          <ac:picMkLst>
            <pc:docMk/>
            <pc:sldMk cId="1630911572" sldId="261"/>
            <ac:picMk id="4" creationId="{BEB2DA1D-247C-4E48-BB8A-AC1124E97368}"/>
          </ac:picMkLst>
        </pc:picChg>
        <pc:picChg chg="add mod topLvl">
          <ac:chgData name="Uday Pratap Yati" userId="103c8b18451b131d" providerId="LiveId" clId="{346EF46C-F6DF-4A56-AA14-0708A5740391}" dt="2019-11-09T19:41:45.408" v="809" actId="164"/>
          <ac:picMkLst>
            <pc:docMk/>
            <pc:sldMk cId="1630911572" sldId="261"/>
            <ac:picMk id="5" creationId="{CBF06504-202B-46D6-8E2B-5F35E102740A}"/>
          </ac:picMkLst>
        </pc:picChg>
        <pc:picChg chg="add del mod topLvl">
          <ac:chgData name="Uday Pratap Yati" userId="103c8b18451b131d" providerId="LiveId" clId="{346EF46C-F6DF-4A56-AA14-0708A5740391}" dt="2019-11-09T19:41:20.248" v="804" actId="478"/>
          <ac:picMkLst>
            <pc:docMk/>
            <pc:sldMk cId="1630911572" sldId="261"/>
            <ac:picMk id="6" creationId="{5629718A-408B-4AB9-B8D4-B5B31C22EA16}"/>
          </ac:picMkLst>
        </pc:picChg>
        <pc:picChg chg="add mod">
          <ac:chgData name="Uday Pratap Yati" userId="103c8b18451b131d" providerId="LiveId" clId="{346EF46C-F6DF-4A56-AA14-0708A5740391}" dt="2019-11-09T19:41:45.408" v="809" actId="164"/>
          <ac:picMkLst>
            <pc:docMk/>
            <pc:sldMk cId="1630911572" sldId="261"/>
            <ac:picMk id="9" creationId="{5813F3C7-BAD2-4E20-B507-6E9DE118033B}"/>
          </ac:picMkLst>
        </pc:picChg>
      </pc:sldChg>
      <pc:sldChg chg="add del">
        <pc:chgData name="Uday Pratap Yati" userId="103c8b18451b131d" providerId="LiveId" clId="{346EF46C-F6DF-4A56-AA14-0708A5740391}" dt="2019-11-09T18:57:51.790" v="600"/>
        <pc:sldMkLst>
          <pc:docMk/>
          <pc:sldMk cId="2742175128" sldId="261"/>
        </pc:sldMkLst>
      </pc:sldChg>
      <pc:sldChg chg="add">
        <pc:chgData name="Uday Pratap Yati" userId="103c8b18451b131d" providerId="LiveId" clId="{346EF46C-F6DF-4A56-AA14-0708A5740391}" dt="2019-11-10T13:19:32.975" v="3951"/>
        <pc:sldMkLst>
          <pc:docMk/>
          <pc:sldMk cId="3200392288" sldId="261"/>
        </pc:sldMkLst>
      </pc:sldChg>
      <pc:sldChg chg="addSp delSp modSp add">
        <pc:chgData name="Uday Pratap Yati" userId="103c8b18451b131d" providerId="LiveId" clId="{346EF46C-F6DF-4A56-AA14-0708A5740391}" dt="2019-11-10T16:14:56.778" v="4765"/>
        <pc:sldMkLst>
          <pc:docMk/>
          <pc:sldMk cId="749089469" sldId="262"/>
        </pc:sldMkLst>
        <pc:spChg chg="mod">
          <ac:chgData name="Uday Pratap Yati" userId="103c8b18451b131d" providerId="LiveId" clId="{346EF46C-F6DF-4A56-AA14-0708A5740391}" dt="2019-11-10T05:59:05.642" v="1294" actId="20577"/>
          <ac:spMkLst>
            <pc:docMk/>
            <pc:sldMk cId="749089469" sldId="262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06:04:51.080" v="1338" actId="313"/>
          <ac:spMkLst>
            <pc:docMk/>
            <pc:sldMk cId="749089469" sldId="262"/>
            <ac:spMk id="7" creationId="{09635B85-D0B4-42A9-A076-A73762528D74}"/>
          </ac:spMkLst>
        </pc:spChg>
        <pc:picChg chg="add del mod">
          <ac:chgData name="Uday Pratap Yati" userId="103c8b18451b131d" providerId="LiveId" clId="{346EF46C-F6DF-4A56-AA14-0708A5740391}" dt="2019-11-10T05:26:34.831" v="1074" actId="478"/>
          <ac:picMkLst>
            <pc:docMk/>
            <pc:sldMk cId="749089469" sldId="262"/>
            <ac:picMk id="3" creationId="{A71FB4E4-0235-4DD0-B364-C532200A0D7D}"/>
          </ac:picMkLst>
        </pc:picChg>
        <pc:picChg chg="add del mod">
          <ac:chgData name="Uday Pratap Yati" userId="103c8b18451b131d" providerId="LiveId" clId="{346EF46C-F6DF-4A56-AA14-0708A5740391}" dt="2019-11-10T05:32:56.089" v="1166"/>
          <ac:picMkLst>
            <pc:docMk/>
            <pc:sldMk cId="749089469" sldId="262"/>
            <ac:picMk id="5" creationId="{1B93ABBD-B1C9-4466-BD90-9FB0F9910BF5}"/>
          </ac:picMkLst>
        </pc:picChg>
        <pc:picChg chg="add del mod">
          <ac:chgData name="Uday Pratap Yati" userId="103c8b18451b131d" providerId="LiveId" clId="{346EF46C-F6DF-4A56-AA14-0708A5740391}" dt="2019-11-10T06:03:22.286" v="1308" actId="478"/>
          <ac:picMkLst>
            <pc:docMk/>
            <pc:sldMk cId="749089469" sldId="262"/>
            <ac:picMk id="6" creationId="{6F762AE5-1224-45D1-9674-7A5AB73A4E93}"/>
          </ac:picMkLst>
        </pc:picChg>
        <pc:picChg chg="add mod">
          <ac:chgData name="Uday Pratap Yati" userId="103c8b18451b131d" providerId="LiveId" clId="{346EF46C-F6DF-4A56-AA14-0708A5740391}" dt="2019-11-10T06:04:18.256" v="1333" actId="1035"/>
          <ac:picMkLst>
            <pc:docMk/>
            <pc:sldMk cId="749089469" sldId="262"/>
            <ac:picMk id="8" creationId="{1FEA0C97-FADA-4503-AAEB-8ECC17EC2EC2}"/>
          </ac:picMkLst>
        </pc:picChg>
        <pc:picChg chg="add del mod">
          <ac:chgData name="Uday Pratap Yati" userId="103c8b18451b131d" providerId="LiveId" clId="{346EF46C-F6DF-4A56-AA14-0708A5740391}" dt="2019-11-10T06:02:09.009" v="1304" actId="478"/>
          <ac:picMkLst>
            <pc:docMk/>
            <pc:sldMk cId="749089469" sldId="262"/>
            <ac:picMk id="9" creationId="{5335C672-92CE-4570-8DEA-A5911936123A}"/>
          </ac:picMkLst>
        </pc:picChg>
        <pc:picChg chg="add mod">
          <ac:chgData name="Uday Pratap Yati" userId="103c8b18451b131d" providerId="LiveId" clId="{346EF46C-F6DF-4A56-AA14-0708A5740391}" dt="2019-11-10T06:04:18.256" v="1333" actId="1035"/>
          <ac:picMkLst>
            <pc:docMk/>
            <pc:sldMk cId="749089469" sldId="262"/>
            <ac:picMk id="10" creationId="{8B789E1B-C565-4EF2-AF02-6F8E310F27A8}"/>
          </ac:picMkLst>
        </pc:picChg>
        <pc:cxnChg chg="add">
          <ac:chgData name="Uday Pratap Yati" userId="103c8b18451b131d" providerId="LiveId" clId="{346EF46C-F6DF-4A56-AA14-0708A5740391}" dt="2019-11-10T16:14:56.778" v="4765"/>
          <ac:cxnSpMkLst>
            <pc:docMk/>
            <pc:sldMk cId="749089469" sldId="262"/>
            <ac:cxnSpMk id="6" creationId="{C7A7B69C-8147-46D6-99C6-1D548C1C8DCC}"/>
          </ac:cxnSpMkLst>
        </pc:cxnChg>
      </pc:sldChg>
      <pc:sldChg chg="addSp delSp modSp add">
        <pc:chgData name="Uday Pratap Yati" userId="103c8b18451b131d" providerId="LiveId" clId="{346EF46C-F6DF-4A56-AA14-0708A5740391}" dt="2019-11-10T18:11:22.353" v="5139" actId="20577"/>
        <pc:sldMkLst>
          <pc:docMk/>
          <pc:sldMk cId="1605013451" sldId="263"/>
        </pc:sldMkLst>
        <pc:spChg chg="mod">
          <ac:chgData name="Uday Pratap Yati" userId="103c8b18451b131d" providerId="LiveId" clId="{346EF46C-F6DF-4A56-AA14-0708A5740391}" dt="2019-11-10T12:18:05.613" v="2798" actId="313"/>
          <ac:spMkLst>
            <pc:docMk/>
            <pc:sldMk cId="1605013451" sldId="263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8:11:22.353" v="5139" actId="20577"/>
          <ac:spMkLst>
            <pc:docMk/>
            <pc:sldMk cId="1605013451" sldId="263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12:41:42.055" v="3270" actId="1076"/>
          <ac:picMkLst>
            <pc:docMk/>
            <pc:sldMk cId="1605013451" sldId="263"/>
            <ac:picMk id="3" creationId="{58FEA668-638A-4426-B683-A0ECEF27DE87}"/>
          </ac:picMkLst>
        </pc:picChg>
        <pc:picChg chg="add mod">
          <ac:chgData name="Uday Pratap Yati" userId="103c8b18451b131d" providerId="LiveId" clId="{346EF46C-F6DF-4A56-AA14-0708A5740391}" dt="2019-11-10T12:42:44.719" v="3293" actId="14100"/>
          <ac:picMkLst>
            <pc:docMk/>
            <pc:sldMk cId="1605013451" sldId="263"/>
            <ac:picMk id="4" creationId="{03C777F6-568D-49F1-B153-9EED3FB3C203}"/>
          </ac:picMkLst>
        </pc:picChg>
        <pc:picChg chg="add mod">
          <ac:chgData name="Uday Pratap Yati" userId="103c8b18451b131d" providerId="LiveId" clId="{346EF46C-F6DF-4A56-AA14-0708A5740391}" dt="2019-11-10T12:42:39.095" v="3291" actId="14100"/>
          <ac:picMkLst>
            <pc:docMk/>
            <pc:sldMk cId="1605013451" sldId="263"/>
            <ac:picMk id="5" creationId="{1C525218-442B-4341-B348-B59E9FFF9EDE}"/>
          </ac:picMkLst>
        </pc:picChg>
        <pc:cxnChg chg="add ord">
          <ac:chgData name="Uday Pratap Yati" userId="103c8b18451b131d" providerId="LiveId" clId="{346EF46C-F6DF-4A56-AA14-0708A5740391}" dt="2019-11-10T16:15:14.226" v="4769" actId="167"/>
          <ac:cxnSpMkLst>
            <pc:docMk/>
            <pc:sldMk cId="1605013451" sldId="263"/>
            <ac:cxnSpMk id="8" creationId="{FC7FBFDA-069A-455E-BE03-3D2592C8DE02}"/>
          </ac:cxnSpMkLst>
        </pc:cxnChg>
        <pc:cxnChg chg="add del">
          <ac:chgData name="Uday Pratap Yati" userId="103c8b18451b131d" providerId="LiveId" clId="{346EF46C-F6DF-4A56-AA14-0708A5740391}" dt="2019-11-10T16:15:18.383" v="4771"/>
          <ac:cxnSpMkLst>
            <pc:docMk/>
            <pc:sldMk cId="1605013451" sldId="263"/>
            <ac:cxnSpMk id="9" creationId="{BECD988E-7191-4F5D-B40A-B8F09B72E4E3}"/>
          </ac:cxnSpMkLst>
        </pc:cxnChg>
      </pc:sldChg>
      <pc:sldChg chg="addSp modSp add">
        <pc:chgData name="Uday Pratap Yati" userId="103c8b18451b131d" providerId="LiveId" clId="{346EF46C-F6DF-4A56-AA14-0708A5740391}" dt="2019-11-10T16:15:26.177" v="4773" actId="167"/>
        <pc:sldMkLst>
          <pc:docMk/>
          <pc:sldMk cId="1487572292" sldId="264"/>
        </pc:sldMkLst>
        <pc:spChg chg="mod">
          <ac:chgData name="Uday Pratap Yati" userId="103c8b18451b131d" providerId="LiveId" clId="{346EF46C-F6DF-4A56-AA14-0708A5740391}" dt="2019-11-10T12:25:58.149" v="2968" actId="20577"/>
          <ac:spMkLst>
            <pc:docMk/>
            <pc:sldMk cId="1487572292" sldId="264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2:46:24.637" v="3436" actId="20577"/>
          <ac:spMkLst>
            <pc:docMk/>
            <pc:sldMk cId="1487572292" sldId="264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12:26:05.943" v="2970" actId="1076"/>
          <ac:picMkLst>
            <pc:docMk/>
            <pc:sldMk cId="1487572292" sldId="264"/>
            <ac:picMk id="3" creationId="{6C6FA4A0-D55D-4798-8A39-B3A2BE081D59}"/>
          </ac:picMkLst>
        </pc:picChg>
        <pc:picChg chg="add mod">
          <ac:chgData name="Uday Pratap Yati" userId="103c8b18451b131d" providerId="LiveId" clId="{346EF46C-F6DF-4A56-AA14-0708A5740391}" dt="2019-11-10T12:26:03.366" v="2969" actId="1076"/>
          <ac:picMkLst>
            <pc:docMk/>
            <pc:sldMk cId="1487572292" sldId="264"/>
            <ac:picMk id="4" creationId="{1E8D9085-2CD6-4047-BD77-F95D6CD4B772}"/>
          </ac:picMkLst>
        </pc:picChg>
        <pc:picChg chg="add mod ord">
          <ac:chgData name="Uday Pratap Yati" userId="103c8b18451b131d" providerId="LiveId" clId="{346EF46C-F6DF-4A56-AA14-0708A5740391}" dt="2019-11-10T12:46:50.343" v="3482" actId="14100"/>
          <ac:picMkLst>
            <pc:docMk/>
            <pc:sldMk cId="1487572292" sldId="264"/>
            <ac:picMk id="5" creationId="{DE0DD462-2B76-45DD-82FE-38A7887CDE41}"/>
          </ac:picMkLst>
        </pc:picChg>
        <pc:cxnChg chg="add ord">
          <ac:chgData name="Uday Pratap Yati" userId="103c8b18451b131d" providerId="LiveId" clId="{346EF46C-F6DF-4A56-AA14-0708A5740391}" dt="2019-11-10T16:15:26.177" v="4773" actId="167"/>
          <ac:cxnSpMkLst>
            <pc:docMk/>
            <pc:sldMk cId="1487572292" sldId="264"/>
            <ac:cxnSpMk id="8" creationId="{B62CB5D5-AB58-4C72-9926-50CB7F6898CA}"/>
          </ac:cxnSpMkLst>
        </pc:cxnChg>
      </pc:sldChg>
      <pc:sldChg chg="addSp modSp add">
        <pc:chgData name="Uday Pratap Yati" userId="103c8b18451b131d" providerId="LiveId" clId="{346EF46C-F6DF-4A56-AA14-0708A5740391}" dt="2019-11-10T16:15:33.046" v="4775" actId="167"/>
        <pc:sldMkLst>
          <pc:docMk/>
          <pc:sldMk cId="3917047212" sldId="265"/>
        </pc:sldMkLst>
        <pc:spChg chg="mod">
          <ac:chgData name="Uday Pratap Yati" userId="103c8b18451b131d" providerId="LiveId" clId="{346EF46C-F6DF-4A56-AA14-0708A5740391}" dt="2019-11-10T12:16:44.379" v="2776" actId="313"/>
          <ac:spMkLst>
            <pc:docMk/>
            <pc:sldMk cId="3917047212" sldId="265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2:49:06.814" v="3562" actId="20577"/>
          <ac:spMkLst>
            <pc:docMk/>
            <pc:sldMk cId="3917047212" sldId="265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12:26:41.247" v="2976" actId="1076"/>
          <ac:picMkLst>
            <pc:docMk/>
            <pc:sldMk cId="3917047212" sldId="265"/>
            <ac:picMk id="3" creationId="{6A06BA7A-4701-4C19-B4F3-B7176BCBED02}"/>
          </ac:picMkLst>
        </pc:picChg>
        <pc:picChg chg="add mod">
          <ac:chgData name="Uday Pratap Yati" userId="103c8b18451b131d" providerId="LiveId" clId="{346EF46C-F6DF-4A56-AA14-0708A5740391}" dt="2019-11-09T20:17:59.094" v="1040" actId="14100"/>
          <ac:picMkLst>
            <pc:docMk/>
            <pc:sldMk cId="3917047212" sldId="265"/>
            <ac:picMk id="4" creationId="{361194AC-50C8-4ED7-AA31-D6CD8F2FE383}"/>
          </ac:picMkLst>
        </pc:picChg>
        <pc:picChg chg="add mod">
          <ac:chgData name="Uday Pratap Yati" userId="103c8b18451b131d" providerId="LiveId" clId="{346EF46C-F6DF-4A56-AA14-0708A5740391}" dt="2019-11-10T12:26:35.687" v="2973" actId="1076"/>
          <ac:picMkLst>
            <pc:docMk/>
            <pc:sldMk cId="3917047212" sldId="265"/>
            <ac:picMk id="5" creationId="{1AF6F143-54CA-4F38-B3CF-BC191522BE16}"/>
          </ac:picMkLst>
        </pc:picChg>
        <pc:cxnChg chg="add ord">
          <ac:chgData name="Uday Pratap Yati" userId="103c8b18451b131d" providerId="LiveId" clId="{346EF46C-F6DF-4A56-AA14-0708A5740391}" dt="2019-11-10T16:15:33.046" v="4775" actId="167"/>
          <ac:cxnSpMkLst>
            <pc:docMk/>
            <pc:sldMk cId="3917047212" sldId="265"/>
            <ac:cxnSpMk id="8" creationId="{B1E2F33C-9FAF-48EC-90E9-7B3E0532E8E5}"/>
          </ac:cxnSpMkLst>
        </pc:cxnChg>
      </pc:sldChg>
      <pc:sldChg chg="addSp delSp modSp add ord">
        <pc:chgData name="Uday Pratap Yati" userId="103c8b18451b131d" providerId="LiveId" clId="{346EF46C-F6DF-4A56-AA14-0708A5740391}" dt="2019-11-10T16:14:28.951" v="4758"/>
        <pc:sldMkLst>
          <pc:docMk/>
          <pc:sldMk cId="1529696150" sldId="266"/>
        </pc:sldMkLst>
        <pc:spChg chg="mod">
          <ac:chgData name="Uday Pratap Yati" userId="103c8b18451b131d" providerId="LiveId" clId="{346EF46C-F6DF-4A56-AA14-0708A5740391}" dt="2019-11-09T19:51:29.168" v="952" actId="6549"/>
          <ac:spMkLst>
            <pc:docMk/>
            <pc:sldMk cId="1529696150" sldId="266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09:15:22.872" v="1823" actId="12"/>
          <ac:spMkLst>
            <pc:docMk/>
            <pc:sldMk cId="1529696150" sldId="266"/>
            <ac:spMk id="7" creationId="{09635B85-D0B4-42A9-A076-A73762528D74}"/>
          </ac:spMkLst>
        </pc:spChg>
        <pc:picChg chg="del">
          <ac:chgData name="Uday Pratap Yati" userId="103c8b18451b131d" providerId="LiveId" clId="{346EF46C-F6DF-4A56-AA14-0708A5740391}" dt="2019-11-09T19:49:30.780" v="921" actId="478"/>
          <ac:picMkLst>
            <pc:docMk/>
            <pc:sldMk cId="1529696150" sldId="266"/>
            <ac:picMk id="3" creationId="{A71FB4E4-0235-4DD0-B364-C532200A0D7D}"/>
          </ac:picMkLst>
        </pc:picChg>
        <pc:picChg chg="add mod">
          <ac:chgData name="Uday Pratap Yati" userId="103c8b18451b131d" providerId="LiveId" clId="{346EF46C-F6DF-4A56-AA14-0708A5740391}" dt="2019-11-10T09:15:14.978" v="1822" actId="14100"/>
          <ac:picMkLst>
            <pc:docMk/>
            <pc:sldMk cId="1529696150" sldId="266"/>
            <ac:picMk id="4" creationId="{2EB41BB2-8E8A-4498-81E0-72271D49155D}"/>
          </ac:picMkLst>
        </pc:picChg>
        <pc:cxnChg chg="add">
          <ac:chgData name="Uday Pratap Yati" userId="103c8b18451b131d" providerId="LiveId" clId="{346EF46C-F6DF-4A56-AA14-0708A5740391}" dt="2019-11-10T16:14:28.951" v="4758"/>
          <ac:cxnSpMkLst>
            <pc:docMk/>
            <pc:sldMk cId="1529696150" sldId="266"/>
            <ac:cxnSpMk id="5" creationId="{5BABF035-91E2-4F23-8592-17A5FCE30988}"/>
          </ac:cxnSpMkLst>
        </pc:cxnChg>
      </pc:sldChg>
      <pc:sldChg chg="addSp delSp modSp add del ord">
        <pc:chgData name="Uday Pratap Yati" userId="103c8b18451b131d" providerId="LiveId" clId="{346EF46C-F6DF-4A56-AA14-0708A5740391}" dt="2019-11-10T13:20:01.278" v="3952" actId="2696"/>
        <pc:sldMkLst>
          <pc:docMk/>
          <pc:sldMk cId="1597093026" sldId="267"/>
        </pc:sldMkLst>
        <pc:spChg chg="mod">
          <ac:chgData name="Uday Pratap Yati" userId="103c8b18451b131d" providerId="LiveId" clId="{346EF46C-F6DF-4A56-AA14-0708A5740391}" dt="2019-11-10T08:37:10.625" v="1603" actId="6549"/>
          <ac:spMkLst>
            <pc:docMk/>
            <pc:sldMk cId="1597093026" sldId="267"/>
            <ac:spMk id="2" creationId="{919CA9AD-7D8C-4D60-B275-8AB189AE2B11}"/>
          </ac:spMkLst>
        </pc:spChg>
        <pc:spChg chg="mod ord">
          <ac:chgData name="Uday Pratap Yati" userId="103c8b18451b131d" providerId="LiveId" clId="{346EF46C-F6DF-4A56-AA14-0708A5740391}" dt="2019-11-10T05:34:40.246" v="1196" actId="166"/>
          <ac:spMkLst>
            <pc:docMk/>
            <pc:sldMk cId="1597093026" sldId="267"/>
            <ac:spMk id="7" creationId="{09635B85-D0B4-42A9-A076-A73762528D74}"/>
          </ac:spMkLst>
        </pc:spChg>
        <pc:picChg chg="del">
          <ac:chgData name="Uday Pratap Yati" userId="103c8b18451b131d" providerId="LiveId" clId="{346EF46C-F6DF-4A56-AA14-0708A5740391}" dt="2019-11-10T05:13:44.390" v="1044" actId="478"/>
          <ac:picMkLst>
            <pc:docMk/>
            <pc:sldMk cId="1597093026" sldId="267"/>
            <ac:picMk id="3" creationId="{A71FB4E4-0235-4DD0-B364-C532200A0D7D}"/>
          </ac:picMkLst>
        </pc:picChg>
        <pc:picChg chg="add del mod">
          <ac:chgData name="Uday Pratap Yati" userId="103c8b18451b131d" providerId="LiveId" clId="{346EF46C-F6DF-4A56-AA14-0708A5740391}" dt="2019-11-10T05:25:09.932" v="1048" actId="478"/>
          <ac:picMkLst>
            <pc:docMk/>
            <pc:sldMk cId="1597093026" sldId="267"/>
            <ac:picMk id="4" creationId="{EE22821D-5DEE-41BF-814A-4039A4C59FF2}"/>
          </ac:picMkLst>
        </pc:picChg>
        <pc:picChg chg="add mod">
          <ac:chgData name="Uday Pratap Yati" userId="103c8b18451b131d" providerId="LiveId" clId="{346EF46C-F6DF-4A56-AA14-0708A5740391}" dt="2019-11-10T05:34:51.970" v="1218" actId="14100"/>
          <ac:picMkLst>
            <pc:docMk/>
            <pc:sldMk cId="1597093026" sldId="267"/>
            <ac:picMk id="6" creationId="{77CE2397-9E25-4590-8186-AC2C00DE8A9F}"/>
          </ac:picMkLst>
        </pc:picChg>
        <pc:picChg chg="add mod ord">
          <ac:chgData name="Uday Pratap Yati" userId="103c8b18451b131d" providerId="LiveId" clId="{346EF46C-F6DF-4A56-AA14-0708A5740391}" dt="2019-11-10T05:35:02.698" v="1230" actId="14100"/>
          <ac:picMkLst>
            <pc:docMk/>
            <pc:sldMk cId="1597093026" sldId="267"/>
            <ac:picMk id="8" creationId="{3FF983AF-C6E5-4C66-BE1B-335C70425CC7}"/>
          </ac:picMkLst>
        </pc:picChg>
      </pc:sldChg>
      <pc:sldChg chg="add">
        <pc:chgData name="Uday Pratap Yati" userId="103c8b18451b131d" providerId="LiveId" clId="{346EF46C-F6DF-4A56-AA14-0708A5740391}" dt="2019-11-10T13:20:05.749" v="3953"/>
        <pc:sldMkLst>
          <pc:docMk/>
          <pc:sldMk cId="4206433709" sldId="267"/>
        </pc:sldMkLst>
      </pc:sldChg>
      <pc:sldChg chg="addSp modSp add ord">
        <pc:chgData name="Uday Pratap Yati" userId="103c8b18451b131d" providerId="LiveId" clId="{346EF46C-F6DF-4A56-AA14-0708A5740391}" dt="2019-11-10T13:22:02.071" v="3954"/>
        <pc:sldMkLst>
          <pc:docMk/>
          <pc:sldMk cId="2161426085" sldId="268"/>
        </pc:sldMkLst>
        <pc:picChg chg="add mod">
          <ac:chgData name="Uday Pratap Yati" userId="103c8b18451b131d" providerId="LiveId" clId="{346EF46C-F6DF-4A56-AA14-0708A5740391}" dt="2019-11-10T06:15:39.940" v="1345" actId="1076"/>
          <ac:picMkLst>
            <pc:docMk/>
            <pc:sldMk cId="2161426085" sldId="268"/>
            <ac:picMk id="3" creationId="{ACA79942-DE88-4FED-8252-2587305D6BDF}"/>
          </ac:picMkLst>
        </pc:picChg>
        <pc:picChg chg="add mod">
          <ac:chgData name="Uday Pratap Yati" userId="103c8b18451b131d" providerId="LiveId" clId="{346EF46C-F6DF-4A56-AA14-0708A5740391}" dt="2019-11-10T06:15:49.236" v="1346" actId="1076"/>
          <ac:picMkLst>
            <pc:docMk/>
            <pc:sldMk cId="2161426085" sldId="268"/>
            <ac:picMk id="4" creationId="{3EB6DB87-CFB9-4E02-8D70-C3BA9FE6FA83}"/>
          </ac:picMkLst>
        </pc:picChg>
        <pc:picChg chg="add mod ord">
          <ac:chgData name="Uday Pratap Yati" userId="103c8b18451b131d" providerId="LiveId" clId="{346EF46C-F6DF-4A56-AA14-0708A5740391}" dt="2019-11-10T06:18:13.480" v="1355" actId="1035"/>
          <ac:picMkLst>
            <pc:docMk/>
            <pc:sldMk cId="2161426085" sldId="268"/>
            <ac:picMk id="5" creationId="{DF4129F3-C3B8-4AA0-8D88-9BBBC7C712DE}"/>
          </ac:picMkLst>
        </pc:picChg>
      </pc:sldChg>
      <pc:sldChg chg="addSp modSp add ord">
        <pc:chgData name="Uday Pratap Yati" userId="103c8b18451b131d" providerId="LiveId" clId="{346EF46C-F6DF-4A56-AA14-0708A5740391}" dt="2019-11-10T11:57:10.854" v="2754"/>
        <pc:sldMkLst>
          <pc:docMk/>
          <pc:sldMk cId="3799485456" sldId="269"/>
        </pc:sldMkLst>
        <pc:spChg chg="mod">
          <ac:chgData name="Uday Pratap Yati" userId="103c8b18451b131d" providerId="LiveId" clId="{346EF46C-F6DF-4A56-AA14-0708A5740391}" dt="2019-11-10T08:02:30.689" v="1425" actId="20577"/>
          <ac:spMkLst>
            <pc:docMk/>
            <pc:sldMk cId="3799485456" sldId="269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08:02:56.923" v="1441" actId="20577"/>
          <ac:spMkLst>
            <pc:docMk/>
            <pc:sldMk cId="3799485456" sldId="269"/>
            <ac:spMk id="7" creationId="{09635B85-D0B4-42A9-A076-A73762528D74}"/>
          </ac:spMkLst>
        </pc:spChg>
        <pc:picChg chg="add">
          <ac:chgData name="Uday Pratap Yati" userId="103c8b18451b131d" providerId="LiveId" clId="{346EF46C-F6DF-4A56-AA14-0708A5740391}" dt="2019-11-10T08:01:16.003" v="1412"/>
          <ac:picMkLst>
            <pc:docMk/>
            <pc:sldMk cId="3799485456" sldId="269"/>
            <ac:picMk id="3" creationId="{EC3919F6-698B-4D24-A032-5AD5D8D2ED5F}"/>
          </ac:picMkLst>
        </pc:picChg>
      </pc:sldChg>
      <pc:sldChg chg="addSp delSp modSp add ord">
        <pc:chgData name="Uday Pratap Yati" userId="103c8b18451b131d" providerId="LiveId" clId="{346EF46C-F6DF-4A56-AA14-0708A5740391}" dt="2019-11-10T16:55:18.033" v="4838"/>
        <pc:sldMkLst>
          <pc:docMk/>
          <pc:sldMk cId="3959872689" sldId="270"/>
        </pc:sldMkLst>
        <pc:spChg chg="mod">
          <ac:chgData name="Uday Pratap Yati" userId="103c8b18451b131d" providerId="LiveId" clId="{346EF46C-F6DF-4A56-AA14-0708A5740391}" dt="2019-11-10T11:55:56.558" v="2752" actId="20577"/>
          <ac:spMkLst>
            <pc:docMk/>
            <pc:sldMk cId="3959872689" sldId="270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1:55:30.722" v="2735" actId="14100"/>
          <ac:spMkLst>
            <pc:docMk/>
            <pc:sldMk cId="3959872689" sldId="270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11:43:47.181" v="2542" actId="1076"/>
          <ac:picMkLst>
            <pc:docMk/>
            <pc:sldMk cId="3959872689" sldId="270"/>
            <ac:picMk id="3" creationId="{D5AD84FD-4BE5-4B7B-B698-5E9B4B678E71}"/>
          </ac:picMkLst>
        </pc:picChg>
        <pc:picChg chg="add del mod">
          <ac:chgData name="Uday Pratap Yati" userId="103c8b18451b131d" providerId="LiveId" clId="{346EF46C-F6DF-4A56-AA14-0708A5740391}" dt="2019-11-10T11:45:40.947" v="2547" actId="478"/>
          <ac:picMkLst>
            <pc:docMk/>
            <pc:sldMk cId="3959872689" sldId="270"/>
            <ac:picMk id="4" creationId="{8AA69459-2A47-4139-96C3-3C911B13FAE9}"/>
          </ac:picMkLst>
        </pc:picChg>
        <pc:picChg chg="add mod">
          <ac:chgData name="Uday Pratap Yati" userId="103c8b18451b131d" providerId="LiveId" clId="{346EF46C-F6DF-4A56-AA14-0708A5740391}" dt="2019-11-10T11:46:07.013" v="2561" actId="1036"/>
          <ac:picMkLst>
            <pc:docMk/>
            <pc:sldMk cId="3959872689" sldId="270"/>
            <ac:picMk id="5" creationId="{E2739674-10D9-4055-91ED-46E42E8500FE}"/>
          </ac:picMkLst>
        </pc:picChg>
        <pc:picChg chg="add mod">
          <ac:chgData name="Uday Pratap Yati" userId="103c8b18451b131d" providerId="LiveId" clId="{346EF46C-F6DF-4A56-AA14-0708A5740391}" dt="2019-11-10T11:48:42.446" v="2636" actId="14100"/>
          <ac:picMkLst>
            <pc:docMk/>
            <pc:sldMk cId="3959872689" sldId="270"/>
            <ac:picMk id="6" creationId="{96F6FE00-295B-4815-A7E3-0145F72E88EE}"/>
          </ac:picMkLst>
        </pc:picChg>
        <pc:cxnChg chg="add">
          <ac:chgData name="Uday Pratap Yati" userId="103c8b18451b131d" providerId="LiveId" clId="{346EF46C-F6DF-4A56-AA14-0708A5740391}" dt="2019-11-10T16:14:58.688" v="4766"/>
          <ac:cxnSpMkLst>
            <pc:docMk/>
            <pc:sldMk cId="3959872689" sldId="270"/>
            <ac:cxnSpMk id="8" creationId="{256CB1FE-FAAF-43BE-B299-A7F0685C5E32}"/>
          </ac:cxnSpMkLst>
        </pc:cxnChg>
      </pc:sldChg>
      <pc:sldChg chg="addSp modSp add">
        <pc:chgData name="Uday Pratap Yati" userId="103c8b18451b131d" providerId="LiveId" clId="{346EF46C-F6DF-4A56-AA14-0708A5740391}" dt="2019-11-10T16:52:41.165" v="4837" actId="20577"/>
        <pc:sldMkLst>
          <pc:docMk/>
          <pc:sldMk cId="3209474371" sldId="271"/>
        </pc:sldMkLst>
        <pc:spChg chg="mod">
          <ac:chgData name="Uday Pratap Yati" userId="103c8b18451b131d" providerId="LiveId" clId="{346EF46C-F6DF-4A56-AA14-0708A5740391}" dt="2019-11-10T11:41:33.846" v="2537" actId="20577"/>
          <ac:spMkLst>
            <pc:docMk/>
            <pc:sldMk cId="3209474371" sldId="271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6:52:41.165" v="4837" actId="20577"/>
          <ac:spMkLst>
            <pc:docMk/>
            <pc:sldMk cId="3209474371" sldId="271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11:37:59.149" v="2363" actId="1036"/>
          <ac:picMkLst>
            <pc:docMk/>
            <pc:sldMk cId="3209474371" sldId="271"/>
            <ac:picMk id="3" creationId="{C99E625F-0297-4E89-A745-AC09F23D85D9}"/>
          </ac:picMkLst>
        </pc:picChg>
        <pc:picChg chg="add mod">
          <ac:chgData name="Uday Pratap Yati" userId="103c8b18451b131d" providerId="LiveId" clId="{346EF46C-F6DF-4A56-AA14-0708A5740391}" dt="2019-11-10T11:37:59.149" v="2363" actId="1036"/>
          <ac:picMkLst>
            <pc:docMk/>
            <pc:sldMk cId="3209474371" sldId="271"/>
            <ac:picMk id="4" creationId="{51F3EA6A-C08F-4227-A456-7483B51212E2}"/>
          </ac:picMkLst>
        </pc:picChg>
        <pc:picChg chg="add mod">
          <ac:chgData name="Uday Pratap Yati" userId="103c8b18451b131d" providerId="LiveId" clId="{346EF46C-F6DF-4A56-AA14-0708A5740391}" dt="2019-11-10T11:38:28.991" v="2365" actId="1076"/>
          <ac:picMkLst>
            <pc:docMk/>
            <pc:sldMk cId="3209474371" sldId="271"/>
            <ac:picMk id="5" creationId="{647CFE90-B018-45EA-91A9-D778D8EC5C60}"/>
          </ac:picMkLst>
        </pc:picChg>
        <pc:cxnChg chg="add">
          <ac:chgData name="Uday Pratap Yati" userId="103c8b18451b131d" providerId="LiveId" clId="{346EF46C-F6DF-4A56-AA14-0708A5740391}" dt="2019-11-10T16:15:00.208" v="4767"/>
          <ac:cxnSpMkLst>
            <pc:docMk/>
            <pc:sldMk cId="3209474371" sldId="271"/>
            <ac:cxnSpMk id="8" creationId="{F6B11255-9B72-4557-98FA-FF8C3F007624}"/>
          </ac:cxnSpMkLst>
        </pc:cxnChg>
      </pc:sldChg>
      <pc:sldChg chg="addSp delSp modSp add">
        <pc:chgData name="Uday Pratap Yati" userId="103c8b18451b131d" providerId="LiveId" clId="{346EF46C-F6DF-4A56-AA14-0708A5740391}" dt="2019-11-10T16:14:07.608" v="4752" actId="1036"/>
        <pc:sldMkLst>
          <pc:docMk/>
          <pc:sldMk cId="3189857647" sldId="272"/>
        </pc:sldMkLst>
        <pc:spChg chg="mod">
          <ac:chgData name="Uday Pratap Yati" userId="103c8b18451b131d" providerId="LiveId" clId="{346EF46C-F6DF-4A56-AA14-0708A5740391}" dt="2019-11-10T16:14:07.608" v="4752" actId="1036"/>
          <ac:spMkLst>
            <pc:docMk/>
            <pc:sldMk cId="3189857647" sldId="272"/>
            <ac:spMk id="7" creationId="{09635B85-D0B4-42A9-A076-A73762528D74}"/>
          </ac:spMkLst>
        </pc:spChg>
        <pc:grpChg chg="del">
          <ac:chgData name="Uday Pratap Yati" userId="103c8b18451b131d" providerId="LiveId" clId="{346EF46C-F6DF-4A56-AA14-0708A5740391}" dt="2019-11-10T07:36:19.305" v="1357" actId="478"/>
          <ac:grpSpMkLst>
            <pc:docMk/>
            <pc:sldMk cId="3189857647" sldId="272"/>
            <ac:grpSpMk id="8" creationId="{114DF6A0-7488-4315-A44B-2FA2214716A1}"/>
          </ac:grpSpMkLst>
        </pc:grpChg>
        <pc:picChg chg="add mod">
          <ac:chgData name="Uday Pratap Yati" userId="103c8b18451b131d" providerId="LiveId" clId="{346EF46C-F6DF-4A56-AA14-0708A5740391}" dt="2019-11-10T07:36:43.245" v="1359" actId="1076"/>
          <ac:picMkLst>
            <pc:docMk/>
            <pc:sldMk cId="3189857647" sldId="272"/>
            <ac:picMk id="10" creationId="{02596D2C-756D-4609-AA9E-236A88DAF6A8}"/>
          </ac:picMkLst>
        </pc:picChg>
        <pc:picChg chg="add del mod">
          <ac:chgData name="Uday Pratap Yati" userId="103c8b18451b131d" providerId="LiveId" clId="{346EF46C-F6DF-4A56-AA14-0708A5740391}" dt="2019-11-10T07:43:07.522" v="1399" actId="478"/>
          <ac:picMkLst>
            <pc:docMk/>
            <pc:sldMk cId="3189857647" sldId="272"/>
            <ac:picMk id="12" creationId="{DD0068C2-1B79-4C66-8F5A-B1D0532645B8}"/>
          </ac:picMkLst>
        </pc:picChg>
        <pc:picChg chg="add del mod">
          <ac:chgData name="Uday Pratap Yati" userId="103c8b18451b131d" providerId="LiveId" clId="{346EF46C-F6DF-4A56-AA14-0708A5740391}" dt="2019-11-10T07:43:07.001" v="1398" actId="931"/>
          <ac:picMkLst>
            <pc:docMk/>
            <pc:sldMk cId="3189857647" sldId="272"/>
            <ac:picMk id="14" creationId="{84174563-497B-4D15-A88F-B84FF4AE0473}"/>
          </ac:picMkLst>
        </pc:picChg>
        <pc:cxnChg chg="add del">
          <ac:chgData name="Uday Pratap Yati" userId="103c8b18451b131d" providerId="LiveId" clId="{346EF46C-F6DF-4A56-AA14-0708A5740391}" dt="2019-11-10T16:14:01.558" v="4743" actId="478"/>
          <ac:cxnSpMkLst>
            <pc:docMk/>
            <pc:sldMk cId="3189857647" sldId="272"/>
            <ac:cxnSpMk id="6" creationId="{D25C067A-809B-4D4E-BDB0-1628E5D4DEEF}"/>
          </ac:cxnSpMkLst>
        </pc:cxnChg>
        <pc:cxnChg chg="add">
          <ac:chgData name="Uday Pratap Yati" userId="103c8b18451b131d" providerId="LiveId" clId="{346EF46C-F6DF-4A56-AA14-0708A5740391}" dt="2019-11-10T16:14:03.446" v="4744"/>
          <ac:cxnSpMkLst>
            <pc:docMk/>
            <pc:sldMk cId="3189857647" sldId="272"/>
            <ac:cxnSpMk id="8" creationId="{C928217F-6E26-4E66-B55A-B45220994A8D}"/>
          </ac:cxnSpMkLst>
        </pc:cxnChg>
      </pc:sldChg>
      <pc:sldChg chg="addSp delSp modSp add">
        <pc:chgData name="Uday Pratap Yati" userId="103c8b18451b131d" providerId="LiveId" clId="{346EF46C-F6DF-4A56-AA14-0708A5740391}" dt="2019-11-10T16:14:13.263" v="4753"/>
        <pc:sldMkLst>
          <pc:docMk/>
          <pc:sldMk cId="3429017161" sldId="273"/>
        </pc:sldMkLst>
        <pc:grpChg chg="del">
          <ac:chgData name="Uday Pratap Yati" userId="103c8b18451b131d" providerId="LiveId" clId="{346EF46C-F6DF-4A56-AA14-0708A5740391}" dt="2019-11-10T07:47:38.735" v="1401" actId="478"/>
          <ac:grpSpMkLst>
            <pc:docMk/>
            <pc:sldMk cId="3429017161" sldId="273"/>
            <ac:grpSpMk id="10" creationId="{A43CC25E-296D-469C-8486-F61043F6FB00}"/>
          </ac:grpSpMkLst>
        </pc:grpChg>
        <pc:picChg chg="add mod">
          <ac:chgData name="Uday Pratap Yati" userId="103c8b18451b131d" providerId="LiveId" clId="{346EF46C-F6DF-4A56-AA14-0708A5740391}" dt="2019-11-10T07:55:45.528" v="1411" actId="14100"/>
          <ac:picMkLst>
            <pc:docMk/>
            <pc:sldMk cId="3429017161" sldId="273"/>
            <ac:picMk id="4" creationId="{8D201341-84B1-4939-9AA7-121826E04F20}"/>
          </ac:picMkLst>
        </pc:picChg>
        <pc:picChg chg="add mod ord">
          <ac:chgData name="Uday Pratap Yati" userId="103c8b18451b131d" providerId="LiveId" clId="{346EF46C-F6DF-4A56-AA14-0708A5740391}" dt="2019-11-10T07:55:32.534" v="1410" actId="14100"/>
          <ac:picMkLst>
            <pc:docMk/>
            <pc:sldMk cId="3429017161" sldId="273"/>
            <ac:picMk id="8" creationId="{B6D8D5DD-75F6-488A-A9F0-1B65E0CEAFCD}"/>
          </ac:picMkLst>
        </pc:picChg>
        <pc:cxnChg chg="add">
          <ac:chgData name="Uday Pratap Yati" userId="103c8b18451b131d" providerId="LiveId" clId="{346EF46C-F6DF-4A56-AA14-0708A5740391}" dt="2019-11-10T16:14:13.263" v="4753"/>
          <ac:cxnSpMkLst>
            <pc:docMk/>
            <pc:sldMk cId="3429017161" sldId="273"/>
            <ac:cxnSpMk id="6" creationId="{CE50B4B3-F9B4-453B-BAED-7BA1FD615299}"/>
          </ac:cxnSpMkLst>
        </pc:cxnChg>
      </pc:sldChg>
      <pc:sldChg chg="addSp modSp add">
        <pc:chgData name="Uday Pratap Yati" userId="103c8b18451b131d" providerId="LiveId" clId="{346EF46C-F6DF-4A56-AA14-0708A5740391}" dt="2019-11-10T16:14:17.003" v="4754"/>
        <pc:sldMkLst>
          <pc:docMk/>
          <pc:sldMk cId="3181105550" sldId="274"/>
        </pc:sldMkLst>
        <pc:spChg chg="mod">
          <ac:chgData name="Uday Pratap Yati" userId="103c8b18451b131d" providerId="LiveId" clId="{346EF46C-F6DF-4A56-AA14-0708A5740391}" dt="2019-11-10T08:11:02.412" v="1451" actId="20577"/>
          <ac:spMkLst>
            <pc:docMk/>
            <pc:sldMk cId="3181105550" sldId="274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4:51:16.601" v="3988" actId="20577"/>
          <ac:spMkLst>
            <pc:docMk/>
            <pc:sldMk cId="3181105550" sldId="274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08:11:50.470" v="1459" actId="14100"/>
          <ac:picMkLst>
            <pc:docMk/>
            <pc:sldMk cId="3181105550" sldId="274"/>
            <ac:picMk id="4" creationId="{E0B2CA7D-8C26-4CF4-938A-72CFA2D0A4FA}"/>
          </ac:picMkLst>
        </pc:picChg>
        <pc:picChg chg="add mod">
          <ac:chgData name="Uday Pratap Yati" userId="103c8b18451b131d" providerId="LiveId" clId="{346EF46C-F6DF-4A56-AA14-0708A5740391}" dt="2019-11-10T08:11:45.839" v="1458" actId="14100"/>
          <ac:picMkLst>
            <pc:docMk/>
            <pc:sldMk cId="3181105550" sldId="274"/>
            <ac:picMk id="6" creationId="{E32EC480-E832-4A15-88EB-95488891738A}"/>
          </ac:picMkLst>
        </pc:picChg>
        <pc:cxnChg chg="add">
          <ac:chgData name="Uday Pratap Yati" userId="103c8b18451b131d" providerId="LiveId" clId="{346EF46C-F6DF-4A56-AA14-0708A5740391}" dt="2019-11-10T16:14:17.003" v="4754"/>
          <ac:cxnSpMkLst>
            <pc:docMk/>
            <pc:sldMk cId="3181105550" sldId="274"/>
            <ac:cxnSpMk id="8" creationId="{702A3177-06B5-4B83-BAD0-10D1744774F0}"/>
          </ac:cxnSpMkLst>
        </pc:cxnChg>
      </pc:sldChg>
      <pc:sldChg chg="addSp modSp add">
        <pc:chgData name="Uday Pratap Yati" userId="103c8b18451b131d" providerId="LiveId" clId="{346EF46C-F6DF-4A56-AA14-0708A5740391}" dt="2019-11-10T16:14:21.596" v="4755"/>
        <pc:sldMkLst>
          <pc:docMk/>
          <pc:sldMk cId="622889534" sldId="275"/>
        </pc:sldMkLst>
        <pc:spChg chg="mod">
          <ac:chgData name="Uday Pratap Yati" userId="103c8b18451b131d" providerId="LiveId" clId="{346EF46C-F6DF-4A56-AA14-0708A5740391}" dt="2019-11-10T08:22:11.592" v="1600" actId="20577"/>
          <ac:spMkLst>
            <pc:docMk/>
            <pc:sldMk cId="622889534" sldId="275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08:21:57.846" v="1593" actId="20577"/>
          <ac:spMkLst>
            <pc:docMk/>
            <pc:sldMk cId="622889534" sldId="275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08:20:59.631" v="1482" actId="1076"/>
          <ac:picMkLst>
            <pc:docMk/>
            <pc:sldMk cId="622889534" sldId="275"/>
            <ac:picMk id="4" creationId="{55279B8A-50CD-4F64-A78B-4A8B48F17EC9}"/>
          </ac:picMkLst>
        </pc:picChg>
        <pc:picChg chg="add mod">
          <ac:chgData name="Uday Pratap Yati" userId="103c8b18451b131d" providerId="LiveId" clId="{346EF46C-F6DF-4A56-AA14-0708A5740391}" dt="2019-11-10T08:20:54.463" v="1481" actId="1076"/>
          <ac:picMkLst>
            <pc:docMk/>
            <pc:sldMk cId="622889534" sldId="275"/>
            <ac:picMk id="6" creationId="{0F4A2501-3D42-4A38-9C25-4A40D4E97334}"/>
          </ac:picMkLst>
        </pc:picChg>
        <pc:cxnChg chg="add">
          <ac:chgData name="Uday Pratap Yati" userId="103c8b18451b131d" providerId="LiveId" clId="{346EF46C-F6DF-4A56-AA14-0708A5740391}" dt="2019-11-10T16:14:21.596" v="4755"/>
          <ac:cxnSpMkLst>
            <pc:docMk/>
            <pc:sldMk cId="622889534" sldId="275"/>
            <ac:cxnSpMk id="8" creationId="{88F3AEA7-6169-4323-9AEC-7E6725FAEE10}"/>
          </ac:cxnSpMkLst>
        </pc:cxnChg>
      </pc:sldChg>
      <pc:sldChg chg="addSp delSp modSp add">
        <pc:chgData name="Uday Pratap Yati" userId="103c8b18451b131d" providerId="LiveId" clId="{346EF46C-F6DF-4A56-AA14-0708A5740391}" dt="2019-11-10T16:14:23.634" v="4756"/>
        <pc:sldMkLst>
          <pc:docMk/>
          <pc:sldMk cId="1578605655" sldId="276"/>
        </pc:sldMkLst>
        <pc:spChg chg="mod">
          <ac:chgData name="Uday Pratap Yati" userId="103c8b18451b131d" providerId="LiveId" clId="{346EF46C-F6DF-4A56-AA14-0708A5740391}" dt="2019-11-10T09:16:39.022" v="1827" actId="20577"/>
          <ac:spMkLst>
            <pc:docMk/>
            <pc:sldMk cId="1578605655" sldId="276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08:49:49.321" v="1693" actId="113"/>
          <ac:spMkLst>
            <pc:docMk/>
            <pc:sldMk cId="1578605655" sldId="276"/>
            <ac:spMk id="7" creationId="{09635B85-D0B4-42A9-A076-A73762528D74}"/>
          </ac:spMkLst>
        </pc:spChg>
        <pc:picChg chg="add del mod">
          <ac:chgData name="Uday Pratap Yati" userId="103c8b18451b131d" providerId="LiveId" clId="{346EF46C-F6DF-4A56-AA14-0708A5740391}" dt="2019-11-10T08:45:20.180" v="1605" actId="478"/>
          <ac:picMkLst>
            <pc:docMk/>
            <pc:sldMk cId="1578605655" sldId="276"/>
            <ac:picMk id="4" creationId="{9A8E47CC-09A1-4091-AEE5-1C7B1F1A71F9}"/>
          </ac:picMkLst>
        </pc:picChg>
        <pc:picChg chg="add del mod">
          <ac:chgData name="Uday Pratap Yati" userId="103c8b18451b131d" providerId="LiveId" clId="{346EF46C-F6DF-4A56-AA14-0708A5740391}" dt="2019-11-10T08:45:32.668" v="1607" actId="478"/>
          <ac:picMkLst>
            <pc:docMk/>
            <pc:sldMk cId="1578605655" sldId="276"/>
            <ac:picMk id="6" creationId="{A64DCDAB-4470-42BA-9800-DCC585557580}"/>
          </ac:picMkLst>
        </pc:picChg>
        <pc:picChg chg="add mod">
          <ac:chgData name="Uday Pratap Yati" userId="103c8b18451b131d" providerId="LiveId" clId="{346EF46C-F6DF-4A56-AA14-0708A5740391}" dt="2019-11-10T08:49:13.012" v="1692" actId="1036"/>
          <ac:picMkLst>
            <pc:docMk/>
            <pc:sldMk cId="1578605655" sldId="276"/>
            <ac:picMk id="8" creationId="{D980BD1F-141B-49C8-9BC8-D232F1E23843}"/>
          </ac:picMkLst>
        </pc:picChg>
        <pc:cxnChg chg="add">
          <ac:chgData name="Uday Pratap Yati" userId="103c8b18451b131d" providerId="LiveId" clId="{346EF46C-F6DF-4A56-AA14-0708A5740391}" dt="2019-11-10T16:14:23.634" v="4756"/>
          <ac:cxnSpMkLst>
            <pc:docMk/>
            <pc:sldMk cId="1578605655" sldId="276"/>
            <ac:cxnSpMk id="5" creationId="{C7FB701C-C9F2-40EB-AB29-2379A246866F}"/>
          </ac:cxnSpMkLst>
        </pc:cxnChg>
      </pc:sldChg>
      <pc:sldChg chg="addSp delSp modSp add">
        <pc:chgData name="Uday Pratap Yati" userId="103c8b18451b131d" providerId="LiveId" clId="{346EF46C-F6DF-4A56-AA14-0708A5740391}" dt="2019-11-10T16:14:24.752" v="4757"/>
        <pc:sldMkLst>
          <pc:docMk/>
          <pc:sldMk cId="89487203" sldId="277"/>
        </pc:sldMkLst>
        <pc:spChg chg="mod">
          <ac:chgData name="Uday Pratap Yati" userId="103c8b18451b131d" providerId="LiveId" clId="{346EF46C-F6DF-4A56-AA14-0708A5740391}" dt="2019-11-10T09:16:44.698" v="1828" actId="6549"/>
          <ac:spMkLst>
            <pc:docMk/>
            <pc:sldMk cId="89487203" sldId="277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09:00:18.526" v="1724" actId="11"/>
          <ac:spMkLst>
            <pc:docMk/>
            <pc:sldMk cId="89487203" sldId="277"/>
            <ac:spMk id="7" creationId="{09635B85-D0B4-42A9-A076-A73762528D74}"/>
          </ac:spMkLst>
        </pc:spChg>
        <pc:picChg chg="add del mod">
          <ac:chgData name="Uday Pratap Yati" userId="103c8b18451b131d" providerId="LiveId" clId="{346EF46C-F6DF-4A56-AA14-0708A5740391}" dt="2019-11-10T09:00:55.902" v="1727" actId="478"/>
          <ac:picMkLst>
            <pc:docMk/>
            <pc:sldMk cId="89487203" sldId="277"/>
            <ac:picMk id="4" creationId="{A7CEF066-4C0F-409E-B878-4E3451C80D4A}"/>
          </ac:picMkLst>
        </pc:picChg>
        <pc:picChg chg="add mod">
          <ac:chgData name="Uday Pratap Yati" userId="103c8b18451b131d" providerId="LiveId" clId="{346EF46C-F6DF-4A56-AA14-0708A5740391}" dt="2019-11-10T09:01:22.817" v="1776" actId="1036"/>
          <ac:picMkLst>
            <pc:docMk/>
            <pc:sldMk cId="89487203" sldId="277"/>
            <ac:picMk id="5" creationId="{0A1B7E64-4381-4D26-AEA5-387231A4B07A}"/>
          </ac:picMkLst>
        </pc:picChg>
        <pc:cxnChg chg="add">
          <ac:chgData name="Uday Pratap Yati" userId="103c8b18451b131d" providerId="LiveId" clId="{346EF46C-F6DF-4A56-AA14-0708A5740391}" dt="2019-11-10T16:14:24.752" v="4757"/>
          <ac:cxnSpMkLst>
            <pc:docMk/>
            <pc:sldMk cId="89487203" sldId="277"/>
            <ac:cxnSpMk id="6" creationId="{736615FB-5E23-4905-AE6D-1C91986BFC1B}"/>
          </ac:cxnSpMkLst>
        </pc:cxnChg>
      </pc:sldChg>
      <pc:sldChg chg="addSp modSp add">
        <pc:chgData name="Uday Pratap Yati" userId="103c8b18451b131d" providerId="LiveId" clId="{346EF46C-F6DF-4A56-AA14-0708A5740391}" dt="2019-11-10T16:14:30.619" v="4759"/>
        <pc:sldMkLst>
          <pc:docMk/>
          <pc:sldMk cId="3044966086" sldId="278"/>
        </pc:sldMkLst>
        <pc:spChg chg="mod">
          <ac:chgData name="Uday Pratap Yati" userId="103c8b18451b131d" providerId="LiveId" clId="{346EF46C-F6DF-4A56-AA14-0708A5740391}" dt="2019-11-10T15:14:14.071" v="3996" actId="122"/>
          <ac:spMkLst>
            <pc:docMk/>
            <pc:sldMk cId="3044966086" sldId="278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09:10:38.162" v="1811" actId="20577"/>
          <ac:spMkLst>
            <pc:docMk/>
            <pc:sldMk cId="3044966086" sldId="278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09:09:43.841" v="1807" actId="1076"/>
          <ac:picMkLst>
            <pc:docMk/>
            <pc:sldMk cId="3044966086" sldId="278"/>
            <ac:picMk id="4" creationId="{53502834-B602-487E-B870-2AB7C13C29DF}"/>
          </ac:picMkLst>
        </pc:picChg>
        <pc:cxnChg chg="add">
          <ac:chgData name="Uday Pratap Yati" userId="103c8b18451b131d" providerId="LiveId" clId="{346EF46C-F6DF-4A56-AA14-0708A5740391}" dt="2019-11-10T16:14:30.619" v="4759"/>
          <ac:cxnSpMkLst>
            <pc:docMk/>
            <pc:sldMk cId="3044966086" sldId="278"/>
            <ac:cxnSpMk id="5" creationId="{65057341-FB88-4CAF-A1AD-BEE3E6DE34F6}"/>
          </ac:cxnSpMkLst>
        </pc:cxnChg>
      </pc:sldChg>
      <pc:sldChg chg="addSp delSp modSp add">
        <pc:chgData name="Uday Pratap Yati" userId="103c8b18451b131d" providerId="LiveId" clId="{346EF46C-F6DF-4A56-AA14-0708A5740391}" dt="2019-11-10T16:14:46.457" v="4762"/>
        <pc:sldMkLst>
          <pc:docMk/>
          <pc:sldMk cId="4238706478" sldId="279"/>
        </pc:sldMkLst>
        <pc:spChg chg="mod">
          <ac:chgData name="Uday Pratap Yati" userId="103c8b18451b131d" providerId="LiveId" clId="{346EF46C-F6DF-4A56-AA14-0708A5740391}" dt="2019-11-10T09:34:35.368" v="1860" actId="20577"/>
          <ac:spMkLst>
            <pc:docMk/>
            <pc:sldMk cId="4238706478" sldId="279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0:02:13.034" v="2159" actId="20577"/>
          <ac:spMkLst>
            <pc:docMk/>
            <pc:sldMk cId="4238706478" sldId="279"/>
            <ac:spMk id="7" creationId="{09635B85-D0B4-42A9-A076-A73762528D74}"/>
          </ac:spMkLst>
        </pc:spChg>
        <pc:grpChg chg="add mod ord">
          <ac:chgData name="Uday Pratap Yati" userId="103c8b18451b131d" providerId="LiveId" clId="{346EF46C-F6DF-4A56-AA14-0708A5740391}" dt="2019-11-10T10:00:00.243" v="2010" actId="167"/>
          <ac:grpSpMkLst>
            <pc:docMk/>
            <pc:sldMk cId="4238706478" sldId="279"/>
            <ac:grpSpMk id="9" creationId="{B6A480A2-6254-4555-B10B-CB28B783A6A3}"/>
          </ac:grpSpMkLst>
        </pc:grpChg>
        <pc:picChg chg="add del mod">
          <ac:chgData name="Uday Pratap Yati" userId="103c8b18451b131d" providerId="LiveId" clId="{346EF46C-F6DF-4A56-AA14-0708A5740391}" dt="2019-11-10T09:52:14.619" v="1866" actId="478"/>
          <ac:picMkLst>
            <pc:docMk/>
            <pc:sldMk cId="4238706478" sldId="279"/>
            <ac:picMk id="3" creationId="{4004269B-4CFC-4B9B-A7CE-192AB79D46E6}"/>
          </ac:picMkLst>
        </pc:picChg>
        <pc:picChg chg="add mod">
          <ac:chgData name="Uday Pratap Yati" userId="103c8b18451b131d" providerId="LiveId" clId="{346EF46C-F6DF-4A56-AA14-0708A5740391}" dt="2019-11-10T09:54:33.547" v="1897" actId="164"/>
          <ac:picMkLst>
            <pc:docMk/>
            <pc:sldMk cId="4238706478" sldId="279"/>
            <ac:picMk id="4" creationId="{10665AA3-1CE6-46BD-B2AD-C4A16FA86E8D}"/>
          </ac:picMkLst>
        </pc:picChg>
        <pc:picChg chg="add mod">
          <ac:chgData name="Uday Pratap Yati" userId="103c8b18451b131d" providerId="LiveId" clId="{346EF46C-F6DF-4A56-AA14-0708A5740391}" dt="2019-11-10T09:54:33.547" v="1897" actId="164"/>
          <ac:picMkLst>
            <pc:docMk/>
            <pc:sldMk cId="4238706478" sldId="279"/>
            <ac:picMk id="5" creationId="{C8455291-4D51-4ABA-8918-7A5495C04A01}"/>
          </ac:picMkLst>
        </pc:picChg>
        <pc:picChg chg="add mod">
          <ac:chgData name="Uday Pratap Yati" userId="103c8b18451b131d" providerId="LiveId" clId="{346EF46C-F6DF-4A56-AA14-0708A5740391}" dt="2019-11-10T09:54:33.547" v="1897" actId="164"/>
          <ac:picMkLst>
            <pc:docMk/>
            <pc:sldMk cId="4238706478" sldId="279"/>
            <ac:picMk id="6" creationId="{08DC0F21-1EF3-4A6D-BB5C-7770DFC96300}"/>
          </ac:picMkLst>
        </pc:picChg>
        <pc:picChg chg="add mod">
          <ac:chgData name="Uday Pratap Yati" userId="103c8b18451b131d" providerId="LiveId" clId="{346EF46C-F6DF-4A56-AA14-0708A5740391}" dt="2019-11-10T09:54:33.547" v="1897" actId="164"/>
          <ac:picMkLst>
            <pc:docMk/>
            <pc:sldMk cId="4238706478" sldId="279"/>
            <ac:picMk id="8" creationId="{6544703F-80ED-49ED-8A29-40AEAFFA41FE}"/>
          </ac:picMkLst>
        </pc:picChg>
        <pc:cxnChg chg="add">
          <ac:chgData name="Uday Pratap Yati" userId="103c8b18451b131d" providerId="LiveId" clId="{346EF46C-F6DF-4A56-AA14-0708A5740391}" dt="2019-11-10T16:14:46.457" v="4762"/>
          <ac:cxnSpMkLst>
            <pc:docMk/>
            <pc:sldMk cId="4238706478" sldId="279"/>
            <ac:cxnSpMk id="10" creationId="{E455D656-9945-4673-BE10-72FAB4E09B66}"/>
          </ac:cxnSpMkLst>
        </pc:cxnChg>
      </pc:sldChg>
      <pc:sldChg chg="addSp modSp add">
        <pc:chgData name="Uday Pratap Yati" userId="103c8b18451b131d" providerId="LiveId" clId="{346EF46C-F6DF-4A56-AA14-0708A5740391}" dt="2019-11-10T16:14:54.072" v="4764" actId="1076"/>
        <pc:sldMkLst>
          <pc:docMk/>
          <pc:sldMk cId="929909131" sldId="280"/>
        </pc:sldMkLst>
        <pc:spChg chg="mod">
          <ac:chgData name="Uday Pratap Yati" userId="103c8b18451b131d" providerId="LiveId" clId="{346EF46C-F6DF-4A56-AA14-0708A5740391}" dt="2019-11-10T10:10:14.767" v="2227" actId="122"/>
          <ac:spMkLst>
            <pc:docMk/>
            <pc:sldMk cId="929909131" sldId="280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0:12:32.921" v="2285" actId="6549"/>
          <ac:spMkLst>
            <pc:docMk/>
            <pc:sldMk cId="929909131" sldId="280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10:13:49.451" v="2287" actId="1076"/>
          <ac:picMkLst>
            <pc:docMk/>
            <pc:sldMk cId="929909131" sldId="280"/>
            <ac:picMk id="3" creationId="{9DB98B04-B19A-433D-9D1D-3C9E1DBE01AF}"/>
          </ac:picMkLst>
        </pc:picChg>
        <pc:cxnChg chg="add mod">
          <ac:chgData name="Uday Pratap Yati" userId="103c8b18451b131d" providerId="LiveId" clId="{346EF46C-F6DF-4A56-AA14-0708A5740391}" dt="2019-11-10T16:14:54.072" v="4764" actId="1076"/>
          <ac:cxnSpMkLst>
            <pc:docMk/>
            <pc:sldMk cId="929909131" sldId="280"/>
            <ac:cxnSpMk id="5" creationId="{5E3372B0-EC31-4C46-91F9-495DF7BF66C5}"/>
          </ac:cxnSpMkLst>
        </pc:cxnChg>
      </pc:sldChg>
      <pc:sldChg chg="addSp modSp add ord">
        <pc:chgData name="Uday Pratap Yati" userId="103c8b18451b131d" providerId="LiveId" clId="{346EF46C-F6DF-4A56-AA14-0708A5740391}" dt="2019-11-10T16:42:33.196" v="4835" actId="122"/>
        <pc:sldMkLst>
          <pc:docMk/>
          <pc:sldMk cId="2300791489" sldId="281"/>
        </pc:sldMkLst>
        <pc:spChg chg="mod">
          <ac:chgData name="Uday Pratap Yati" userId="103c8b18451b131d" providerId="LiveId" clId="{346EF46C-F6DF-4A56-AA14-0708A5740391}" dt="2019-11-10T16:42:33.196" v="4835" actId="122"/>
          <ac:spMkLst>
            <pc:docMk/>
            <pc:sldMk cId="2300791489" sldId="281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5:15:40.837" v="4032" actId="20577"/>
          <ac:spMkLst>
            <pc:docMk/>
            <pc:sldMk cId="2300791489" sldId="281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15:14:45.623" v="3998" actId="1076"/>
          <ac:picMkLst>
            <pc:docMk/>
            <pc:sldMk cId="2300791489" sldId="281"/>
            <ac:picMk id="3" creationId="{9CC5C2F5-F7D4-4DBE-9C0B-C301CF4E3C31}"/>
          </ac:picMkLst>
        </pc:picChg>
        <pc:cxnChg chg="add">
          <ac:chgData name="Uday Pratap Yati" userId="103c8b18451b131d" providerId="LiveId" clId="{346EF46C-F6DF-4A56-AA14-0708A5740391}" dt="2019-11-10T16:14:40.860" v="4761"/>
          <ac:cxnSpMkLst>
            <pc:docMk/>
            <pc:sldMk cId="2300791489" sldId="281"/>
            <ac:cxnSpMk id="5" creationId="{97CBA4AD-07C9-4497-B29A-E7886AE9EE06}"/>
          </ac:cxnSpMkLst>
        </pc:cxnChg>
      </pc:sldChg>
      <pc:sldChg chg="addSp modSp add ord">
        <pc:chgData name="Uday Pratap Yati" userId="103c8b18451b131d" providerId="LiveId" clId="{346EF46C-F6DF-4A56-AA14-0708A5740391}" dt="2019-11-10T18:18:26.921" v="5253" actId="20577"/>
        <pc:sldMkLst>
          <pc:docMk/>
          <pc:sldMk cId="2549971855" sldId="282"/>
        </pc:sldMkLst>
        <pc:spChg chg="mod">
          <ac:chgData name="Uday Pratap Yati" userId="103c8b18451b131d" providerId="LiveId" clId="{346EF46C-F6DF-4A56-AA14-0708A5740391}" dt="2019-11-10T15:24:32.607" v="4051" actId="20577"/>
          <ac:spMkLst>
            <pc:docMk/>
            <pc:sldMk cId="2549971855" sldId="282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8:18:26.921" v="5253" actId="20577"/>
          <ac:spMkLst>
            <pc:docMk/>
            <pc:sldMk cId="2549971855" sldId="282"/>
            <ac:spMk id="7" creationId="{09635B85-D0B4-42A9-A076-A73762528D74}"/>
          </ac:spMkLst>
        </pc:spChg>
        <pc:cxnChg chg="add">
          <ac:chgData name="Uday Pratap Yati" userId="103c8b18451b131d" providerId="LiveId" clId="{346EF46C-F6DF-4A56-AA14-0708A5740391}" dt="2019-11-10T16:15:48.795" v="4778"/>
          <ac:cxnSpMkLst>
            <pc:docMk/>
            <pc:sldMk cId="2549971855" sldId="282"/>
            <ac:cxnSpMk id="4" creationId="{B00C657B-F9AE-41FB-B1A0-F2C773FDF48C}"/>
          </ac:cxnSpMkLst>
        </pc:cxnChg>
      </pc:sldChg>
      <pc:sldChg chg="addSp delSp modSp add">
        <pc:chgData name="Uday Pratap Yati" userId="103c8b18451b131d" providerId="LiveId" clId="{346EF46C-F6DF-4A56-AA14-0708A5740391}" dt="2019-11-10T16:40:49.475" v="4806" actId="122"/>
        <pc:sldMkLst>
          <pc:docMk/>
          <pc:sldMk cId="2965544334" sldId="283"/>
        </pc:sldMkLst>
        <pc:spChg chg="mod">
          <ac:chgData name="Uday Pratap Yati" userId="103c8b18451b131d" providerId="LiveId" clId="{346EF46C-F6DF-4A56-AA14-0708A5740391}" dt="2019-11-10T16:40:49.475" v="4806" actId="122"/>
          <ac:spMkLst>
            <pc:docMk/>
            <pc:sldMk cId="2965544334" sldId="283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0:50:37.948" v="2330" actId="6549"/>
          <ac:spMkLst>
            <pc:docMk/>
            <pc:sldMk cId="2965544334" sldId="283"/>
            <ac:spMk id="7" creationId="{09635B85-D0B4-42A9-A076-A73762528D74}"/>
          </ac:spMkLst>
        </pc:spChg>
        <pc:picChg chg="add mod">
          <ac:chgData name="Uday Pratap Yati" userId="103c8b18451b131d" providerId="LiveId" clId="{346EF46C-F6DF-4A56-AA14-0708A5740391}" dt="2019-11-10T10:45:44.477" v="2300" actId="1076"/>
          <ac:picMkLst>
            <pc:docMk/>
            <pc:sldMk cId="2965544334" sldId="283"/>
            <ac:picMk id="3" creationId="{CFADBEAF-A474-4CD2-B506-C0E5B6DEC2B4}"/>
          </ac:picMkLst>
        </pc:picChg>
        <pc:picChg chg="del">
          <ac:chgData name="Uday Pratap Yati" userId="103c8b18451b131d" providerId="LiveId" clId="{346EF46C-F6DF-4A56-AA14-0708A5740391}" dt="2019-11-10T10:44:47.438" v="2294" actId="478"/>
          <ac:picMkLst>
            <pc:docMk/>
            <pc:sldMk cId="2965544334" sldId="283"/>
            <ac:picMk id="4" creationId="{53502834-B602-487E-B870-2AB7C13C29DF}"/>
          </ac:picMkLst>
        </pc:picChg>
        <pc:cxnChg chg="add">
          <ac:chgData name="Uday Pratap Yati" userId="103c8b18451b131d" providerId="LiveId" clId="{346EF46C-F6DF-4A56-AA14-0708A5740391}" dt="2019-11-10T16:14:32.785" v="4760"/>
          <ac:cxnSpMkLst>
            <pc:docMk/>
            <pc:sldMk cId="2965544334" sldId="283"/>
            <ac:cxnSpMk id="5" creationId="{4D2D99A7-70EE-4CE0-A73C-FA10C47706B8}"/>
          </ac:cxnSpMkLst>
        </pc:cxnChg>
      </pc:sldChg>
      <pc:sldChg chg="add del">
        <pc:chgData name="Uday Pratap Yati" userId="103c8b18451b131d" providerId="LiveId" clId="{346EF46C-F6DF-4A56-AA14-0708A5740391}" dt="2019-11-10T13:22:09.032" v="3955" actId="2696"/>
        <pc:sldMkLst>
          <pc:docMk/>
          <pc:sldMk cId="647092711" sldId="284"/>
        </pc:sldMkLst>
      </pc:sldChg>
      <pc:sldChg chg="addSp delSp modSp add modNotesTx">
        <pc:chgData name="Uday Pratap Yati" userId="103c8b18451b131d" providerId="LiveId" clId="{346EF46C-F6DF-4A56-AA14-0708A5740391}" dt="2019-11-10T17:54:23.103" v="5120"/>
        <pc:sldMkLst>
          <pc:docMk/>
          <pc:sldMk cId="2792802643" sldId="285"/>
        </pc:sldMkLst>
        <pc:spChg chg="mod">
          <ac:chgData name="Uday Pratap Yati" userId="103c8b18451b131d" providerId="LiveId" clId="{346EF46C-F6DF-4A56-AA14-0708A5740391}" dt="2019-11-10T17:54:23.103" v="5120"/>
          <ac:spMkLst>
            <pc:docMk/>
            <pc:sldMk cId="2792802643" sldId="285"/>
            <ac:spMk id="2" creationId="{919CA9AD-7D8C-4D60-B275-8AB189AE2B11}"/>
          </ac:spMkLst>
        </pc:spChg>
        <pc:spChg chg="del mod">
          <ac:chgData name="Uday Pratap Yati" userId="103c8b18451b131d" providerId="LiveId" clId="{346EF46C-F6DF-4A56-AA14-0708A5740391}" dt="2019-11-10T12:56:23.123" v="3646"/>
          <ac:spMkLst>
            <pc:docMk/>
            <pc:sldMk cId="2792802643" sldId="285"/>
            <ac:spMk id="7" creationId="{09635B85-D0B4-42A9-A076-A73762528D74}"/>
          </ac:spMkLst>
        </pc:spChg>
        <pc:spChg chg="add del mod">
          <ac:chgData name="Uday Pratap Yati" userId="103c8b18451b131d" providerId="LiveId" clId="{346EF46C-F6DF-4A56-AA14-0708A5740391}" dt="2019-11-10T12:56:23.125" v="3648"/>
          <ac:spMkLst>
            <pc:docMk/>
            <pc:sldMk cId="2792802643" sldId="285"/>
            <ac:spMk id="10" creationId="{0BD1CE62-384B-42B6-8AB8-FA1E2D7934EA}"/>
          </ac:spMkLst>
        </pc:spChg>
        <pc:spChg chg="add mod">
          <ac:chgData name="Uday Pratap Yati" userId="103c8b18451b131d" providerId="LiveId" clId="{346EF46C-F6DF-4A56-AA14-0708A5740391}" dt="2019-11-10T13:05:04.730" v="3862" actId="113"/>
          <ac:spMkLst>
            <pc:docMk/>
            <pc:sldMk cId="2792802643" sldId="285"/>
            <ac:spMk id="12" creationId="{00B74D1A-4AEF-431A-A9F6-E50852071B53}"/>
          </ac:spMkLst>
        </pc:spChg>
        <pc:spChg chg="add mod">
          <ac:chgData name="Uday Pratap Yati" userId="103c8b18451b131d" providerId="LiveId" clId="{346EF46C-F6DF-4A56-AA14-0708A5740391}" dt="2019-11-10T13:05:00.049" v="3860" actId="113"/>
          <ac:spMkLst>
            <pc:docMk/>
            <pc:sldMk cId="2792802643" sldId="285"/>
            <ac:spMk id="13" creationId="{C996E9F9-FD4A-437D-B511-83DD23315283}"/>
          </ac:spMkLst>
        </pc:spChg>
        <pc:spChg chg="add mod">
          <ac:chgData name="Uday Pratap Yati" userId="103c8b18451b131d" providerId="LiveId" clId="{346EF46C-F6DF-4A56-AA14-0708A5740391}" dt="2019-11-10T13:05:01.917" v="3861" actId="113"/>
          <ac:spMkLst>
            <pc:docMk/>
            <pc:sldMk cId="2792802643" sldId="285"/>
            <ac:spMk id="14" creationId="{68FE0B9A-4634-4339-A190-AB558FB64EDF}"/>
          </ac:spMkLst>
        </pc:spChg>
        <pc:spChg chg="add del">
          <ac:chgData name="Uday Pratap Yati" userId="103c8b18451b131d" providerId="LiveId" clId="{346EF46C-F6DF-4A56-AA14-0708A5740391}" dt="2019-11-10T12:59:09.280" v="3688"/>
          <ac:spMkLst>
            <pc:docMk/>
            <pc:sldMk cId="2792802643" sldId="285"/>
            <ac:spMk id="16" creationId="{8CC5E7E2-946C-4742-A152-EADCD8362081}"/>
          </ac:spMkLst>
        </pc:spChg>
        <pc:spChg chg="add del">
          <ac:chgData name="Uday Pratap Yati" userId="103c8b18451b131d" providerId="LiveId" clId="{346EF46C-F6DF-4A56-AA14-0708A5740391}" dt="2019-11-10T12:59:12.696" v="3690"/>
          <ac:spMkLst>
            <pc:docMk/>
            <pc:sldMk cId="2792802643" sldId="285"/>
            <ac:spMk id="18" creationId="{7BBD1C1A-F709-4063-8417-FBACBE175454}"/>
          </ac:spMkLst>
        </pc:spChg>
        <pc:graphicFrameChg chg="add del">
          <ac:chgData name="Uday Pratap Yati" userId="103c8b18451b131d" providerId="LiveId" clId="{346EF46C-F6DF-4A56-AA14-0708A5740391}" dt="2019-11-10T12:59:09.280" v="3688"/>
          <ac:graphicFrameMkLst>
            <pc:docMk/>
            <pc:sldMk cId="2792802643" sldId="285"/>
            <ac:graphicFrameMk id="15" creationId="{74B92998-88B3-44A8-BEC2-F11FD6E705DD}"/>
          </ac:graphicFrameMkLst>
        </pc:graphicFrameChg>
        <pc:graphicFrameChg chg="add del">
          <ac:chgData name="Uday Pratap Yati" userId="103c8b18451b131d" providerId="LiveId" clId="{346EF46C-F6DF-4A56-AA14-0708A5740391}" dt="2019-11-10T12:59:12.696" v="3690"/>
          <ac:graphicFrameMkLst>
            <pc:docMk/>
            <pc:sldMk cId="2792802643" sldId="285"/>
            <ac:graphicFrameMk id="17" creationId="{175D3C8A-306F-40B4-92E5-92C46D7763B7}"/>
          </ac:graphicFrameMkLst>
        </pc:graphicFrameChg>
        <pc:picChg chg="del">
          <ac:chgData name="Uday Pratap Yati" userId="103c8b18451b131d" providerId="LiveId" clId="{346EF46C-F6DF-4A56-AA14-0708A5740391}" dt="2019-11-10T12:53:03.070" v="3623" actId="478"/>
          <ac:picMkLst>
            <pc:docMk/>
            <pc:sldMk cId="2792802643" sldId="285"/>
            <ac:picMk id="3" creationId="{6A06BA7A-4701-4C19-B4F3-B7176BCBED02}"/>
          </ac:picMkLst>
        </pc:picChg>
        <pc:picChg chg="del">
          <ac:chgData name="Uday Pratap Yati" userId="103c8b18451b131d" providerId="LiveId" clId="{346EF46C-F6DF-4A56-AA14-0708A5740391}" dt="2019-11-10T12:53:08.010" v="3625" actId="478"/>
          <ac:picMkLst>
            <pc:docMk/>
            <pc:sldMk cId="2792802643" sldId="285"/>
            <ac:picMk id="4" creationId="{361194AC-50C8-4ED7-AA31-D6CD8F2FE383}"/>
          </ac:picMkLst>
        </pc:picChg>
        <pc:picChg chg="del">
          <ac:chgData name="Uday Pratap Yati" userId="103c8b18451b131d" providerId="LiveId" clId="{346EF46C-F6DF-4A56-AA14-0708A5740391}" dt="2019-11-10T12:53:06.026" v="3624" actId="478"/>
          <ac:picMkLst>
            <pc:docMk/>
            <pc:sldMk cId="2792802643" sldId="285"/>
            <ac:picMk id="5" creationId="{1AF6F143-54CA-4F38-B3CF-BC191522BE16}"/>
          </ac:picMkLst>
        </pc:picChg>
        <pc:picChg chg="add mod">
          <ac:chgData name="Uday Pratap Yati" userId="103c8b18451b131d" providerId="LiveId" clId="{346EF46C-F6DF-4A56-AA14-0708A5740391}" dt="2019-11-10T12:56:05.696" v="3641" actId="1076"/>
          <ac:picMkLst>
            <pc:docMk/>
            <pc:sldMk cId="2792802643" sldId="285"/>
            <ac:picMk id="6" creationId="{74028DA0-BA33-4C6C-AA85-653303254CE2}"/>
          </ac:picMkLst>
        </pc:picChg>
        <pc:picChg chg="add mod">
          <ac:chgData name="Uday Pratap Yati" userId="103c8b18451b131d" providerId="LiveId" clId="{346EF46C-F6DF-4A56-AA14-0708A5740391}" dt="2019-11-10T12:56:03.392" v="3640" actId="1076"/>
          <ac:picMkLst>
            <pc:docMk/>
            <pc:sldMk cId="2792802643" sldId="285"/>
            <ac:picMk id="8" creationId="{896BE9A1-5E9B-473E-9A27-9B6B4E68B969}"/>
          </ac:picMkLst>
        </pc:picChg>
        <pc:picChg chg="add mod">
          <ac:chgData name="Uday Pratap Yati" userId="103c8b18451b131d" providerId="LiveId" clId="{346EF46C-F6DF-4A56-AA14-0708A5740391}" dt="2019-11-10T12:55:59.743" v="3639" actId="1076"/>
          <ac:picMkLst>
            <pc:docMk/>
            <pc:sldMk cId="2792802643" sldId="285"/>
            <ac:picMk id="9" creationId="{3FDEA797-E093-4BAB-A60F-4B5D084E7A0B}"/>
          </ac:picMkLst>
        </pc:picChg>
        <pc:picChg chg="add del">
          <ac:chgData name="Uday Pratap Yati" userId="103c8b18451b131d" providerId="LiveId" clId="{346EF46C-F6DF-4A56-AA14-0708A5740391}" dt="2019-11-10T12:56:23.114" v="3644"/>
          <ac:picMkLst>
            <pc:docMk/>
            <pc:sldMk cId="2792802643" sldId="285"/>
            <ac:picMk id="11" creationId="{5A6A4CCA-1BC1-4FA1-A0AD-D887B5A6CC0E}"/>
          </ac:picMkLst>
        </pc:picChg>
        <pc:cxnChg chg="add">
          <ac:chgData name="Uday Pratap Yati" userId="103c8b18451b131d" providerId="LiveId" clId="{346EF46C-F6DF-4A56-AA14-0708A5740391}" dt="2019-11-10T16:15:42.687" v="4776"/>
          <ac:cxnSpMkLst>
            <pc:docMk/>
            <pc:sldMk cId="2792802643" sldId="285"/>
            <ac:cxnSpMk id="10" creationId="{D5CADFE6-C2FA-4361-8E25-2EF9F32CDEBB}"/>
          </ac:cxnSpMkLst>
        </pc:cxnChg>
        <pc:cxnChg chg="add del mod">
          <ac:chgData name="Uday Pratap Yati" userId="103c8b18451b131d" providerId="LiveId" clId="{346EF46C-F6DF-4A56-AA14-0708A5740391}" dt="2019-11-10T13:00:56.263" v="3721" actId="478"/>
          <ac:cxnSpMkLst>
            <pc:docMk/>
            <pc:sldMk cId="2792802643" sldId="285"/>
            <ac:cxnSpMk id="20" creationId="{731DF01E-259F-4E7B-9A06-CBB345059231}"/>
          </ac:cxnSpMkLst>
        </pc:cxnChg>
      </pc:sldChg>
      <pc:sldChg chg="add del">
        <pc:chgData name="Uday Pratap Yati" userId="103c8b18451b131d" providerId="LiveId" clId="{346EF46C-F6DF-4A56-AA14-0708A5740391}" dt="2019-11-10T15:40:20.466" v="4728" actId="2696"/>
        <pc:sldMkLst>
          <pc:docMk/>
          <pc:sldMk cId="4211484587" sldId="286"/>
        </pc:sldMkLst>
      </pc:sldChg>
      <pc:sldChg chg="addSp delSp modSp add">
        <pc:chgData name="Uday Pratap Yati" userId="103c8b18451b131d" providerId="LiveId" clId="{346EF46C-F6DF-4A56-AA14-0708A5740391}" dt="2019-11-10T17:54:30.929" v="5125" actId="20577"/>
        <pc:sldMkLst>
          <pc:docMk/>
          <pc:sldMk cId="2791021563" sldId="287"/>
        </pc:sldMkLst>
        <pc:spChg chg="mod">
          <ac:chgData name="Uday Pratap Yati" userId="103c8b18451b131d" providerId="LiveId" clId="{346EF46C-F6DF-4A56-AA14-0708A5740391}" dt="2019-11-10T17:54:30.929" v="5125" actId="20577"/>
          <ac:spMkLst>
            <pc:docMk/>
            <pc:sldMk cId="2791021563" sldId="287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3:09:45.124" v="3919" actId="313"/>
          <ac:spMkLst>
            <pc:docMk/>
            <pc:sldMk cId="2791021563" sldId="287"/>
            <ac:spMk id="12" creationId="{00B74D1A-4AEF-431A-A9F6-E50852071B53}"/>
          </ac:spMkLst>
        </pc:spChg>
        <pc:spChg chg="mod">
          <ac:chgData name="Uday Pratap Yati" userId="103c8b18451b131d" providerId="LiveId" clId="{346EF46C-F6DF-4A56-AA14-0708A5740391}" dt="2019-11-10T13:11:15.682" v="3932" actId="20577"/>
          <ac:spMkLst>
            <pc:docMk/>
            <pc:sldMk cId="2791021563" sldId="287"/>
            <ac:spMk id="13" creationId="{C996E9F9-FD4A-437D-B511-83DD23315283}"/>
          </ac:spMkLst>
        </pc:spChg>
        <pc:spChg chg="mod">
          <ac:chgData name="Uday Pratap Yati" userId="103c8b18451b131d" providerId="LiveId" clId="{346EF46C-F6DF-4A56-AA14-0708A5740391}" dt="2019-11-10T13:12:50.666" v="3948" actId="6549"/>
          <ac:spMkLst>
            <pc:docMk/>
            <pc:sldMk cId="2791021563" sldId="287"/>
            <ac:spMk id="14" creationId="{68FE0B9A-4634-4339-A190-AB558FB64EDF}"/>
          </ac:spMkLst>
        </pc:spChg>
        <pc:picChg chg="add mod">
          <ac:chgData name="Uday Pratap Yati" userId="103c8b18451b131d" providerId="LiveId" clId="{346EF46C-F6DF-4A56-AA14-0708A5740391}" dt="2019-11-10T13:08:07.248" v="3874" actId="1076"/>
          <ac:picMkLst>
            <pc:docMk/>
            <pc:sldMk cId="2791021563" sldId="287"/>
            <ac:picMk id="3" creationId="{B5053A63-4BF2-409C-AB9A-502D31309065}"/>
          </ac:picMkLst>
        </pc:picChg>
        <pc:picChg chg="add mod">
          <ac:chgData name="Uday Pratap Yati" userId="103c8b18451b131d" providerId="LiveId" clId="{346EF46C-F6DF-4A56-AA14-0708A5740391}" dt="2019-11-10T13:08:08.936" v="3875" actId="1076"/>
          <ac:picMkLst>
            <pc:docMk/>
            <pc:sldMk cId="2791021563" sldId="287"/>
            <ac:picMk id="4" creationId="{03F3DE6A-CFA4-45AF-B44A-66B66430DCDF}"/>
          </ac:picMkLst>
        </pc:picChg>
        <pc:picChg chg="add mod">
          <ac:chgData name="Uday Pratap Yati" userId="103c8b18451b131d" providerId="LiveId" clId="{346EF46C-F6DF-4A56-AA14-0708A5740391}" dt="2019-11-10T13:07:59.176" v="3872" actId="1076"/>
          <ac:picMkLst>
            <pc:docMk/>
            <pc:sldMk cId="2791021563" sldId="287"/>
            <ac:picMk id="5" creationId="{392B77F2-8A5A-43CD-9F09-F8B5A4371686}"/>
          </ac:picMkLst>
        </pc:picChg>
        <pc:picChg chg="del">
          <ac:chgData name="Uday Pratap Yati" userId="103c8b18451b131d" providerId="LiveId" clId="{346EF46C-F6DF-4A56-AA14-0708A5740391}" dt="2019-11-10T13:05:55.454" v="3865" actId="478"/>
          <ac:picMkLst>
            <pc:docMk/>
            <pc:sldMk cId="2791021563" sldId="287"/>
            <ac:picMk id="6" creationId="{74028DA0-BA33-4C6C-AA85-653303254CE2}"/>
          </ac:picMkLst>
        </pc:picChg>
        <pc:picChg chg="del">
          <ac:chgData name="Uday Pratap Yati" userId="103c8b18451b131d" providerId="LiveId" clId="{346EF46C-F6DF-4A56-AA14-0708A5740391}" dt="2019-11-10T13:05:55.454" v="3865" actId="478"/>
          <ac:picMkLst>
            <pc:docMk/>
            <pc:sldMk cId="2791021563" sldId="287"/>
            <ac:picMk id="8" creationId="{896BE9A1-5E9B-473E-9A27-9B6B4E68B969}"/>
          </ac:picMkLst>
        </pc:picChg>
        <pc:picChg chg="del">
          <ac:chgData name="Uday Pratap Yati" userId="103c8b18451b131d" providerId="LiveId" clId="{346EF46C-F6DF-4A56-AA14-0708A5740391}" dt="2019-11-10T13:05:55.454" v="3865" actId="478"/>
          <ac:picMkLst>
            <pc:docMk/>
            <pc:sldMk cId="2791021563" sldId="287"/>
            <ac:picMk id="9" creationId="{3FDEA797-E093-4BAB-A60F-4B5D084E7A0B}"/>
          </ac:picMkLst>
        </pc:picChg>
        <pc:cxnChg chg="add">
          <ac:chgData name="Uday Pratap Yati" userId="103c8b18451b131d" providerId="LiveId" clId="{346EF46C-F6DF-4A56-AA14-0708A5740391}" dt="2019-11-10T16:15:46.685" v="4777"/>
          <ac:cxnSpMkLst>
            <pc:docMk/>
            <pc:sldMk cId="2791021563" sldId="287"/>
            <ac:cxnSpMk id="9" creationId="{BDDFE762-BA28-4581-B36B-C27705EF522B}"/>
          </ac:cxnSpMkLst>
        </pc:cxnChg>
      </pc:sldChg>
      <pc:sldChg chg="modSp add">
        <pc:chgData name="Uday Pratap Yati" userId="103c8b18451b131d" providerId="LiveId" clId="{346EF46C-F6DF-4A56-AA14-0708A5740391}" dt="2019-11-10T17:29:31.348" v="5081" actId="6549"/>
        <pc:sldMkLst>
          <pc:docMk/>
          <pc:sldMk cId="2787674962" sldId="288"/>
        </pc:sldMkLst>
        <pc:spChg chg="mod">
          <ac:chgData name="Uday Pratap Yati" userId="103c8b18451b131d" providerId="LiveId" clId="{346EF46C-F6DF-4A56-AA14-0708A5740391}" dt="2019-11-10T17:24:29.652" v="4855" actId="20577"/>
          <ac:spMkLst>
            <pc:docMk/>
            <pc:sldMk cId="2787674962" sldId="288"/>
            <ac:spMk id="2" creationId="{919CA9AD-7D8C-4D60-B275-8AB189AE2B11}"/>
          </ac:spMkLst>
        </pc:spChg>
        <pc:spChg chg="mod">
          <ac:chgData name="Uday Pratap Yati" userId="103c8b18451b131d" providerId="LiveId" clId="{346EF46C-F6DF-4A56-AA14-0708A5740391}" dt="2019-11-10T17:29:31.348" v="5081" actId="6549"/>
          <ac:spMkLst>
            <pc:docMk/>
            <pc:sldMk cId="2787674962" sldId="288"/>
            <ac:spMk id="7" creationId="{09635B85-D0B4-42A9-A076-A73762528D74}"/>
          </ac:spMkLst>
        </pc:spChg>
      </pc:sldChg>
      <pc:sldChg chg="add del">
        <pc:chgData name="Uday Pratap Yati" userId="103c8b18451b131d" providerId="LiveId" clId="{346EF46C-F6DF-4A56-AA14-0708A5740391}" dt="2019-11-10T15:15:49.216" v="4034" actId="2696"/>
        <pc:sldMkLst>
          <pc:docMk/>
          <pc:sldMk cId="3995542439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17F02-ABD9-44CC-8563-3EDAC346BEE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1FD40-B70A-4491-922A-15A35C0D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6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1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2AD939-2532-4F46-BA4E-7366A2DA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77" y="343455"/>
            <a:ext cx="7035257" cy="3793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C00EEC-D656-4331-B918-F6D65EC241F1}"/>
              </a:ext>
            </a:extLst>
          </p:cNvPr>
          <p:cNvSpPr txBox="1"/>
          <p:nvPr/>
        </p:nvSpPr>
        <p:spPr>
          <a:xfrm>
            <a:off x="0" y="4361794"/>
            <a:ext cx="12191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Car Sales - Exploratory Data Analysis</a:t>
            </a:r>
          </a:p>
          <a:p>
            <a:pPr algn="ctr"/>
            <a:r>
              <a:rPr lang="en-US" sz="3200" dirty="0"/>
              <a:t>By Uday Pratap Yati</a:t>
            </a:r>
          </a:p>
        </p:txBody>
      </p:sp>
    </p:spTree>
    <p:extLst>
      <p:ext uri="{BB962C8B-B14F-4D97-AF65-F5344CB8AC3E}">
        <p14:creationId xmlns:p14="http://schemas.microsoft.com/office/powerpoint/2010/main" val="289285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Co-relation between Price Group &amp;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the cars are sold in price range </a:t>
            </a:r>
            <a:r>
              <a:rPr lang="en-US" b="1" dirty="0"/>
              <a:t>250 to 19999</a:t>
            </a:r>
            <a:r>
              <a:rPr lang="en-US" dirty="0"/>
              <a:t>. Majority of these cars are </a:t>
            </a:r>
            <a:r>
              <a:rPr lang="en-US" b="1" dirty="0"/>
              <a:t>sedan body type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Crossover body type</a:t>
            </a:r>
            <a:r>
              <a:rPr lang="en-US" dirty="0"/>
              <a:t> cars are highest selling units, in price range of </a:t>
            </a:r>
            <a:r>
              <a:rPr lang="en-US" b="1" dirty="0"/>
              <a:t>20000 or above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02834-B602-487E-B870-2AB7C13C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29" y="1741569"/>
            <a:ext cx="9146084" cy="457304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057341-FB88-4CAF-A1AD-BEE3E6DE34F6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6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Co-relation between Price Group &amp; Drive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the cars are sold in price range </a:t>
            </a:r>
            <a:r>
              <a:rPr lang="en-US" b="1" dirty="0"/>
              <a:t>250 to 19999</a:t>
            </a:r>
            <a:r>
              <a:rPr lang="en-US" dirty="0"/>
              <a:t>. Majority of these cars are </a:t>
            </a:r>
            <a:r>
              <a:rPr lang="en-US" b="1" dirty="0"/>
              <a:t>front drive type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Full drive </a:t>
            </a:r>
            <a:r>
              <a:rPr lang="en-US" dirty="0"/>
              <a:t>cars are highest selling units, in price range of </a:t>
            </a:r>
            <a:r>
              <a:rPr lang="en-US" b="1" dirty="0"/>
              <a:t>20000 or above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DBEAF-A474-4CD2-B506-C0E5B6DE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5" y="1518694"/>
            <a:ext cx="9266349" cy="459598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2D99A7-70EE-4CE0-A73C-FA10C47706B8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4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Co-relation between Drive mode and Engine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Full drive</a:t>
            </a:r>
            <a:r>
              <a:rPr lang="en-US" dirty="0"/>
              <a:t> cars have higher average price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Front drive</a:t>
            </a:r>
            <a:r>
              <a:rPr lang="en-US" dirty="0"/>
              <a:t> cars are cheaper in all </a:t>
            </a:r>
            <a:r>
              <a:rPr lang="en-US" b="1" dirty="0"/>
              <a:t>engine types (Gas type is an exception)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5C2F5-F7D4-4DBE-9C0B-C301CF4E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62" y="1755775"/>
            <a:ext cx="7077075" cy="44386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BA4AD-07C9-4497-B29A-E7886AE9EE06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79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A480A2-6254-4555-B10B-CB28B783A6A3}"/>
              </a:ext>
            </a:extLst>
          </p:cNvPr>
          <p:cNvGrpSpPr/>
          <p:nvPr/>
        </p:nvGrpSpPr>
        <p:grpSpPr>
          <a:xfrm>
            <a:off x="4245014" y="1262719"/>
            <a:ext cx="7968006" cy="5060209"/>
            <a:chOff x="447342" y="1464168"/>
            <a:chExt cx="7968006" cy="50602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665AA3-1CE6-46BD-B2AD-C4A16FA86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52" y="1464168"/>
              <a:ext cx="3911162" cy="250824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455291-4D51-4ABA-8918-7A5495C04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342" y="3972413"/>
              <a:ext cx="3935472" cy="25082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DC0F21-1EF3-4A6D-BB5C-7770DFC9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7124" y="1464168"/>
              <a:ext cx="3987828" cy="25082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44703F-80ED-49ED-8A29-40AEAFFA4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9876" y="3972413"/>
              <a:ext cx="3935472" cy="25519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Price Trend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41416" y="872363"/>
            <a:ext cx="4185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increased in most recent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Engine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 increased for petrol &amp; diesel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 decreased for gas after 2010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Drive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 increase is low for front drive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Body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 increased for all body types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55D656-9945-4673-BE10-72FAB4E09B66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623" y="21019"/>
            <a:ext cx="12154688" cy="12402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Relation between number of cars sold and the total value of cars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1177159"/>
            <a:ext cx="1077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are preferring high cost luxury cars from 2015 as seen from the quite </a:t>
            </a:r>
            <a:r>
              <a:rPr lang="en-US" dirty="0">
                <a:latin typeface="Agency FB" panose="020B0503020202020204" pitchFamily="34" charset="0"/>
              </a:rPr>
              <a:t>drastic</a:t>
            </a:r>
            <a:r>
              <a:rPr lang="en-US" dirty="0"/>
              <a:t> jump in the total value of cars sold between 2015 and 2016.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98B04-B19A-433D-9D1D-3C9E1DBE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70" y="1825022"/>
            <a:ext cx="8267700" cy="44481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3372B0-EC31-4C46-91F9-495DF7BF66C5}"/>
              </a:ext>
            </a:extLst>
          </p:cNvPr>
          <p:cNvCxnSpPr>
            <a:cxnSpLocks/>
          </p:cNvCxnSpPr>
          <p:nvPr/>
        </p:nvCxnSpPr>
        <p:spPr>
          <a:xfrm flipV="1">
            <a:off x="0" y="1169494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0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Car sale distribution based on engine 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70" y="872363"/>
            <a:ext cx="1137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1st Category</a:t>
            </a:r>
            <a:r>
              <a:rPr lang="en-US" dirty="0"/>
              <a:t> : &gt; 1.5 &amp; &lt;= 2.5 (In this category approx. </a:t>
            </a:r>
            <a:r>
              <a:rPr lang="en-US" b="1" dirty="0"/>
              <a:t>56%</a:t>
            </a:r>
            <a:r>
              <a:rPr lang="en-US" dirty="0"/>
              <a:t> of cars are available)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2nd Category</a:t>
            </a:r>
            <a:r>
              <a:rPr lang="en-US" dirty="0"/>
              <a:t> : &gt; 0.5 &amp; &lt;= 1.5 (In this category approx. </a:t>
            </a:r>
            <a:r>
              <a:rPr lang="en-US" b="1" dirty="0"/>
              <a:t>21%</a:t>
            </a:r>
            <a:r>
              <a:rPr lang="en-US" dirty="0"/>
              <a:t> of cars are available)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3rd Category</a:t>
            </a:r>
            <a:r>
              <a:rPr lang="en-US" dirty="0"/>
              <a:t> : &gt; 2.5 &amp; &lt;= 3.5 (In this category approx. </a:t>
            </a:r>
            <a:r>
              <a:rPr lang="en-US" b="1" dirty="0"/>
              <a:t>14%</a:t>
            </a:r>
            <a:r>
              <a:rPr lang="en-US" dirty="0"/>
              <a:t> of cars are available)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Out of total cars sold, </a:t>
            </a:r>
            <a:r>
              <a:rPr lang="en-US" b="1" dirty="0"/>
              <a:t>approx. 90%</a:t>
            </a:r>
            <a:r>
              <a:rPr lang="en-US" dirty="0"/>
              <a:t> cars fall in range of engine volume more than </a:t>
            </a:r>
            <a:r>
              <a:rPr lang="en-US" b="1" dirty="0"/>
              <a:t>1.5 CC to 3.5 CC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A0C97-FADA-4503-AAEB-8ECC17EC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73" y="2081046"/>
            <a:ext cx="4593875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789E1B-C565-4EF2-AF02-6F8E310F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21" y="2185821"/>
            <a:ext cx="5391150" cy="41624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A7B69C-8147-46D6-99C6-1D548C1C8DCC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8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Engine volume v/s mileage.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selling engine volumes are between 1.5 to 3.5 CC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selling cars have an avg mileage of 200.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1.5 CC engine </a:t>
            </a:r>
            <a:r>
              <a:rPr lang="en-US" dirty="0"/>
              <a:t>cars are highest selling cars with a </a:t>
            </a:r>
          </a:p>
          <a:p>
            <a:r>
              <a:rPr lang="en-US" dirty="0"/>
              <a:t>      mileage of </a:t>
            </a:r>
            <a:r>
              <a:rPr lang="en-US" b="1" dirty="0" err="1"/>
              <a:t>approx</a:t>
            </a:r>
            <a:r>
              <a:rPr lang="en-US" b="1" dirty="0"/>
              <a:t> 200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E625F-0297-4E89-A745-AC09F23D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288" y="968424"/>
            <a:ext cx="4524375" cy="2647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F3EA6A-C08F-4227-A456-7483B512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88" y="3615557"/>
            <a:ext cx="4486275" cy="2647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CFE90-B018-45EA-91A9-D778D8EC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54" y="2204212"/>
            <a:ext cx="5191125" cy="37814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11255-9B72-4557-98FA-FF8C3F007624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7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743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and mileage have negative correlation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and production year have strong positive correlation.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and engine volume have mild positive correlation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Production year and engine volume have some negative correlation.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Mileage and production year have strong negative correlation.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D84FD-4BE5-4B7B-B698-5E9B4B67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68" y="1057029"/>
            <a:ext cx="3856312" cy="2573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9674-10D9-4055-91ED-46E42E85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579" y="3762247"/>
            <a:ext cx="3657601" cy="246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F6FE00-295B-4815-A7E3-0145F72E8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33" y="2732690"/>
            <a:ext cx="4174977" cy="3333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6CB1FE-FAAF-43BE-B299-A7F0685C5E32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7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7FBFDA-069A-455E-BE03-3D2592C8DE02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Body Type is “Sedan”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273269" y="830323"/>
            <a:ext cx="62263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Group [avg : 38%]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&lt;5K, increase by 14%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Brand [avg : 38%]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BMW, increase by 18%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 , increase by 18%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Mercedes-Benz, increase by 4%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Engine Volume [avg : 38%]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1.3-1.6 CC, increase by 6%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EA668-638A-4426-B683-A0ECEF27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3301392"/>
            <a:ext cx="5517931" cy="3021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C777F6-568D-49F1-B153-9EED3FB3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235" y="534883"/>
            <a:ext cx="5450599" cy="2766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25218-442B-4341-B348-B59E9FFF9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663" y="3415647"/>
            <a:ext cx="5524171" cy="29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1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CB5D5-AB58-4C72-9926-50CB7F6898CA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0DD462-2B76-45DD-82FE-38A7887C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60" y="3627544"/>
            <a:ext cx="6036888" cy="2667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 Body Type is “Crossover”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168168" y="765222"/>
            <a:ext cx="74610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Brand [avg : 21%]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Toyota, increase by 19%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BMW, increase by 6%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Engine Volume [avg : 21%]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1.9-2.6, increase by 3%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&gt;2.69, increase by 29%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Group [avg : 21%]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&gt;35K, increase by 40%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25K-35K, increase by 30%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16K-25K, increase by 23%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FA4A0-D55D-4798-8A39-B3A2BE08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42" y="150347"/>
            <a:ext cx="4052560" cy="3048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8D9085-2CD6-4047-BD77-F95D6CD4B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21" y="3198927"/>
            <a:ext cx="3841081" cy="3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set : Car sales data 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Goal :  Find the car purchase trend of people, the likeliness toward the features of the cars, purchase based on budgetary constraints,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Records : 9576 records with 10 columns/features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Body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Engine Volume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Engine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Drive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Registration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Production year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Mileage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3B2799-10FA-412B-989D-EEA4FB91578A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7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E2F33C-9FAF-48EC-90E9-7B3E0532E8E5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Body type is “Hatch”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5517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Brand [avg : 13%]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VAZ, increase by 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Engine Volume [avg : 13%]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&lt;= 1.6, increase by 17%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Group [avg : 13%]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&lt;5K, increase by 5%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5.5K-9.5K, increase by 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6BA7A-4701-4C19-B4F3-B7176BCB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56612"/>
            <a:ext cx="5124450" cy="2832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1194AC-50C8-4ED7-AA31-D6CD8F2FE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98" y="14324"/>
            <a:ext cx="4592692" cy="3327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6F143-54CA-4F38-B3CF-BC191522B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374" y="3356612"/>
            <a:ext cx="4414016" cy="29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of car based on engine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28DA0-BA33-4C6C-AA85-65330325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53" y="3183271"/>
            <a:ext cx="3445094" cy="2749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E9A1-5E9B-473E-9A27-9B6B4E68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70" y="3183271"/>
            <a:ext cx="3589460" cy="265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EA797-E093-4BAB-A60F-4B5D084E7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19" y="3183271"/>
            <a:ext cx="3445094" cy="30054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B74D1A-4AEF-431A-A9F6-E50852071B53}"/>
              </a:ext>
            </a:extLst>
          </p:cNvPr>
          <p:cNvSpPr txBox="1"/>
          <p:nvPr/>
        </p:nvSpPr>
        <p:spPr>
          <a:xfrm>
            <a:off x="8650014" y="1121245"/>
            <a:ext cx="339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en-US" b="1" dirty="0"/>
              <a:t>PETROL [avg : 49%]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VAZ, up by 21%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6E9F9-FD4A-437D-B511-83DD23315283}"/>
              </a:ext>
            </a:extLst>
          </p:cNvPr>
          <p:cNvSpPr txBox="1"/>
          <p:nvPr/>
        </p:nvSpPr>
        <p:spPr>
          <a:xfrm>
            <a:off x="583324" y="1121245"/>
            <a:ext cx="3717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DIESEL [avg : 32%]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Mercedes-Benz, up by  26%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Volkswagen, up by 26%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BMW, up by 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E0B9A-4634-4339-A190-AB558FB64EDF}"/>
              </a:ext>
            </a:extLst>
          </p:cNvPr>
          <p:cNvSpPr txBox="1"/>
          <p:nvPr/>
        </p:nvSpPr>
        <p:spPr>
          <a:xfrm>
            <a:off x="4813738" y="1121245"/>
            <a:ext cx="339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en-US" b="1" dirty="0"/>
              <a:t>GAS [avg : 18%]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Toyota, up by 12%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VAZ, up by 11%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CADFE6-C2FA-4361-8E25-2EF9F32CDEBB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02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of car based on drive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74D1A-4AEF-431A-A9F6-E50852071B53}"/>
              </a:ext>
            </a:extLst>
          </p:cNvPr>
          <p:cNvSpPr txBox="1"/>
          <p:nvPr/>
        </p:nvSpPr>
        <p:spPr>
          <a:xfrm>
            <a:off x="8650014" y="1121245"/>
            <a:ext cx="339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en-US" b="1" dirty="0"/>
              <a:t>FRONT DRIVE [avg : 58%]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Volkswagen, up by 27%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6E9F9-FD4A-437D-B511-83DD23315283}"/>
              </a:ext>
            </a:extLst>
          </p:cNvPr>
          <p:cNvSpPr txBox="1"/>
          <p:nvPr/>
        </p:nvSpPr>
        <p:spPr>
          <a:xfrm>
            <a:off x="583324" y="1121245"/>
            <a:ext cx="3717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REAR DRIVE [avg : 15%]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Mercedes-Benz, up by  43%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VAZ, up by 13%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BMW, up by 50%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E0B9A-4634-4339-A190-AB558FB64EDF}"/>
              </a:ext>
            </a:extLst>
          </p:cNvPr>
          <p:cNvSpPr txBox="1"/>
          <p:nvPr/>
        </p:nvSpPr>
        <p:spPr>
          <a:xfrm>
            <a:off x="4813738" y="1121245"/>
            <a:ext cx="339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en-US" b="1" dirty="0"/>
              <a:t>FULL DRIVE [avg : 26%]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Toyota, up by 19%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BMW, up by 8%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Mercedes-Benz, up by 5%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53A63-4BF2-409C-AB9A-502D3130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11" y="3002626"/>
            <a:ext cx="3438066" cy="3032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3DE6A-CFA4-45AF-B44A-66B66430D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5" y="3061564"/>
            <a:ext cx="3457713" cy="2999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B77F2-8A5A-43CD-9F09-F8B5A4371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200" y="3002626"/>
            <a:ext cx="3444615" cy="30582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DFE762-BA28-4581-B36B-C27705EF522B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2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Brand : Volkswagen, Mercedes-Benz and BMW</a:t>
            </a:r>
            <a:r>
              <a:rPr lang="en-US" dirty="0"/>
              <a:t> are top car sellers.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Engine : Petrol</a:t>
            </a:r>
            <a:r>
              <a:rPr lang="en-US" dirty="0"/>
              <a:t> powered cars are </a:t>
            </a:r>
            <a:r>
              <a:rPr lang="en-US" b="1" dirty="0"/>
              <a:t>highest</a:t>
            </a:r>
            <a:r>
              <a:rPr lang="en-US" dirty="0"/>
              <a:t> selling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Body type : Sedan</a:t>
            </a:r>
            <a:r>
              <a:rPr lang="en-US" dirty="0"/>
              <a:t> body type are sold </a:t>
            </a:r>
            <a:r>
              <a:rPr lang="en-US" b="1" dirty="0"/>
              <a:t>highest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Drive type : Front wheel drive</a:t>
            </a:r>
            <a:r>
              <a:rPr lang="en-US" dirty="0"/>
              <a:t> cars are the highest sold cars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Per unit cost </a:t>
            </a:r>
            <a:r>
              <a:rPr lang="en-US" dirty="0"/>
              <a:t>of the vehicles </a:t>
            </a:r>
            <a:r>
              <a:rPr lang="en-US" b="1" dirty="0"/>
              <a:t>has gone up over the years</a:t>
            </a:r>
            <a:r>
              <a:rPr lang="en-US" dirty="0"/>
              <a:t>, this implies, either purchase power of the people has increased or new regulations are introduced by the local government, which resulted in price increase.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Mercedes-Benz</a:t>
            </a:r>
            <a:r>
              <a:rPr lang="en-US" dirty="0"/>
              <a:t> is the first choice for customers in </a:t>
            </a:r>
            <a:r>
              <a:rPr lang="en-US" b="1" dirty="0"/>
              <a:t>luxury</a:t>
            </a:r>
            <a:r>
              <a:rPr lang="en-US" dirty="0"/>
              <a:t> car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Majority of the </a:t>
            </a:r>
            <a:r>
              <a:rPr lang="en-US" b="1" dirty="0"/>
              <a:t>luxury</a:t>
            </a:r>
            <a:r>
              <a:rPr lang="en-US" dirty="0"/>
              <a:t> cars are sold with body type as </a:t>
            </a:r>
            <a:r>
              <a:rPr lang="en-US" b="1" dirty="0"/>
              <a:t>Crossover</a:t>
            </a:r>
            <a:r>
              <a:rPr lang="en-US" dirty="0"/>
              <a:t>, drive type as </a:t>
            </a:r>
            <a:r>
              <a:rPr lang="en-US" b="1" dirty="0"/>
              <a:t>Full</a:t>
            </a:r>
            <a:r>
              <a:rPr lang="en-US" dirty="0"/>
              <a:t> and engine type as </a:t>
            </a:r>
            <a:r>
              <a:rPr lang="en-US" b="1" dirty="0"/>
              <a:t>Diesel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Full drive </a:t>
            </a:r>
            <a:r>
              <a:rPr lang="en-US" dirty="0"/>
              <a:t>cars have </a:t>
            </a:r>
            <a:r>
              <a:rPr lang="en-US" b="1" dirty="0"/>
              <a:t>high average price </a:t>
            </a:r>
            <a:r>
              <a:rPr lang="en-US" dirty="0"/>
              <a:t>in all segments.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Cars with </a:t>
            </a:r>
            <a:r>
              <a:rPr lang="en-US" b="1" dirty="0"/>
              <a:t>1.5CC – 2.0CC </a:t>
            </a:r>
            <a:r>
              <a:rPr lang="en-US" dirty="0"/>
              <a:t>engine, are sold highest.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lower price </a:t>
            </a:r>
            <a:r>
              <a:rPr lang="en-US" dirty="0"/>
              <a:t>segment car has</a:t>
            </a:r>
            <a:r>
              <a:rPr lang="en-US" b="1" dirty="0"/>
              <a:t> higher mileage </a:t>
            </a:r>
            <a:r>
              <a:rPr lang="en-US" dirty="0"/>
              <a:t>and </a:t>
            </a:r>
            <a:r>
              <a:rPr lang="en-US" b="1" dirty="0"/>
              <a:t>vice-versa.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no. of cars </a:t>
            </a:r>
            <a:r>
              <a:rPr lang="en-US"/>
              <a:t>were sold in, Production </a:t>
            </a:r>
            <a:r>
              <a:rPr lang="en-US" dirty="0"/>
              <a:t>year </a:t>
            </a:r>
            <a:r>
              <a:rPr lang="en-US" b="1" dirty="0"/>
              <a:t>2008 and 2012</a:t>
            </a:r>
            <a:r>
              <a:rPr lang="en-US" dirty="0"/>
              <a:t>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C657B-F9AE-41FB-B1A0-F2C773FDF48C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971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DATA SET – Before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1030013"/>
            <a:ext cx="107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is the sales data of the cars, from 1953 to 2016.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6369E-1C58-4771-86CF-BB2717937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35979"/>
            <a:ext cx="7083973" cy="470663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1AD10A-BB88-4352-BBDD-CFF761DDE4C6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4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DATA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Renamed some columns names, to get meaningful information. [Car-&gt;Brand, year -&gt;Production Year]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Removed Duplicates [113 records]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Deal with zero and missing values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Replacing zero values of price column with median value.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Replacing zero values of mileage column with median value.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Replacing null/missing values of engine volume with median value.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Replacing null /missing values of drive column with mode value.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Replace “others” values in engine type column with the mode value.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Drop “model” column due to its high cardinality [888 distinct values].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3B2799-10FA-412B-989D-EEA4FB91578A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8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DATA SET – After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103001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missing/zero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duplicate records.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C8D99-25C8-43B0-9BE6-FB215601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836737"/>
            <a:ext cx="8620125" cy="42767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56963C-3176-40B7-A48C-87244074F72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6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Top 5 highest price selling vehicles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E-mail marketing for high profile income group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Sales Target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919F6-698B-4D24-A032-5AD5D8D2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143125"/>
            <a:ext cx="7591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85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Top 10 Car Brands by sale 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Volkswagen and Mercedes-Benz</a:t>
            </a:r>
            <a:r>
              <a:rPr lang="en-US" dirty="0"/>
              <a:t> are </a:t>
            </a:r>
            <a:r>
              <a:rPr lang="en-US" b="1" dirty="0"/>
              <a:t>top</a:t>
            </a:r>
            <a:r>
              <a:rPr lang="en-US" dirty="0"/>
              <a:t> brands on sale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 E-mail marketing for high profile income group peoples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4DF6A0-7488-4315-A44B-2FA2214716A1}"/>
              </a:ext>
            </a:extLst>
          </p:cNvPr>
          <p:cNvGrpSpPr/>
          <p:nvPr/>
        </p:nvGrpSpPr>
        <p:grpSpPr>
          <a:xfrm>
            <a:off x="378375" y="1535574"/>
            <a:ext cx="11487804" cy="4039092"/>
            <a:chOff x="578069" y="1409454"/>
            <a:chExt cx="11487804" cy="40390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DB2E62-3561-4FC8-AAEA-54A90B1F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069" y="1409454"/>
              <a:ext cx="4595627" cy="403909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F17F54-8906-48E0-9762-0970D60B1278}"/>
                </a:ext>
              </a:extLst>
            </p:cNvPr>
            <p:cNvGrpSpPr/>
            <p:nvPr/>
          </p:nvGrpSpPr>
          <p:grpSpPr>
            <a:xfrm>
              <a:off x="5102770" y="1920273"/>
              <a:ext cx="6963103" cy="2798207"/>
              <a:chOff x="5102770" y="1920273"/>
              <a:chExt cx="6963103" cy="27982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903B05D-6B21-4290-8B3E-00AC28AD0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2770" y="1920273"/>
                <a:ext cx="6963103" cy="242887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1FEBC7-C274-4CFC-B37A-CA8693998ECA}"/>
                  </a:ext>
                </a:extLst>
              </p:cNvPr>
              <p:cNvSpPr txBox="1"/>
              <p:nvPr/>
            </p:nvSpPr>
            <p:spPr>
              <a:xfrm>
                <a:off x="6280868" y="4349148"/>
                <a:ext cx="5333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Top 5 highest price selling car and their models details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139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Distribution by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"Sedan"</a:t>
            </a:r>
            <a:r>
              <a:rPr lang="en-US" dirty="0"/>
              <a:t> body type cars are the most sold cars.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perfect and comfortable car for small size family within lower budget.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3CC25E-296D-469C-8486-F61043F6FB00}"/>
              </a:ext>
            </a:extLst>
          </p:cNvPr>
          <p:cNvGrpSpPr/>
          <p:nvPr/>
        </p:nvGrpSpPr>
        <p:grpSpPr>
          <a:xfrm>
            <a:off x="638175" y="1693814"/>
            <a:ext cx="10279445" cy="4416157"/>
            <a:chOff x="638175" y="1693814"/>
            <a:chExt cx="10279445" cy="44161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F06504-202B-46D6-8E2B-5F35E1027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75" y="1693814"/>
              <a:ext cx="5419725" cy="4248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13F3C7-BAD2-4E20-B507-6E9DE118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4620" y="1693814"/>
              <a:ext cx="4953000" cy="4416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39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Top 10 Car Brands by sale 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973963"/>
            <a:ext cx="107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Volkswagen and Mercedes-Benz</a:t>
            </a:r>
            <a:r>
              <a:rPr lang="en-US" dirty="0"/>
              <a:t> are </a:t>
            </a:r>
            <a:r>
              <a:rPr lang="en-US" b="1" dirty="0"/>
              <a:t>top</a:t>
            </a:r>
            <a:r>
              <a:rPr lang="en-US" dirty="0"/>
              <a:t> brands on sale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596D2C-756D-4609-AA9E-236A88DA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" y="2093769"/>
            <a:ext cx="5487650" cy="3658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068C2-1B79-4C66-8F5A-B1D053264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47" y="1474073"/>
            <a:ext cx="4835384" cy="48353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28217F-6E26-4E66-B55A-B45220994A8D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57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129F3-C3B8-4AA0-8D88-9BBBC7C7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82" y="670283"/>
            <a:ext cx="9286875" cy="25167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Co-relation between Car Brand and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Luxury price segment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79942-DE88-4FED-8252-2587305D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2" y="3121571"/>
            <a:ext cx="5543550" cy="314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B6DB87-CFB9-4E02-8D70-C3BA9FE6F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20" y="3121571"/>
            <a:ext cx="5572125" cy="30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26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F983AF-C6E5-4C66-BE1B-335C7042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645"/>
            <a:ext cx="12192000" cy="2606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Co-relation between Brand and Body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E2397-9E25-4590-8186-AC2C00DE8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590"/>
            <a:ext cx="12192000" cy="2940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Lower price segment v/s Luxury price segment.</a:t>
            </a:r>
          </a:p>
        </p:txBody>
      </p:sp>
    </p:spTree>
    <p:extLst>
      <p:ext uri="{BB962C8B-B14F-4D97-AF65-F5344CB8AC3E}">
        <p14:creationId xmlns:p14="http://schemas.microsoft.com/office/powerpoint/2010/main" val="420643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D8D5DD-75F6-488A-A9F0-1B65E0CE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04" y="1550228"/>
            <a:ext cx="4898446" cy="4755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Distribution by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"Sedan"</a:t>
            </a:r>
            <a:r>
              <a:rPr lang="en-US" dirty="0"/>
              <a:t> body type cars are the most sold cars.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perfect and comfortable car for small size family within lower budget.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1341-84B1-4939-9AA7-121826E0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0" y="1915093"/>
            <a:ext cx="5487650" cy="368692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50B4B3-F9B4-453B-BAED-7BA1FD615299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Distribution by Drive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Front drive</a:t>
            </a:r>
            <a:r>
              <a:rPr lang="en-US" dirty="0"/>
              <a:t> cars are the most sold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Approx. </a:t>
            </a:r>
            <a:r>
              <a:rPr lang="en-US" b="1" dirty="0"/>
              <a:t>58%</a:t>
            </a:r>
            <a:r>
              <a:rPr lang="en-US" dirty="0"/>
              <a:t> of total cars sold are </a:t>
            </a:r>
            <a:r>
              <a:rPr lang="en-US" b="1" dirty="0"/>
              <a:t>front drive</a:t>
            </a:r>
            <a:r>
              <a:rPr lang="en-US" dirty="0"/>
              <a:t> type, </a:t>
            </a:r>
            <a:r>
              <a:rPr lang="en-US" b="1" dirty="0"/>
              <a:t>26%</a:t>
            </a:r>
            <a:r>
              <a:rPr lang="en-US" dirty="0"/>
              <a:t> are </a:t>
            </a:r>
            <a:r>
              <a:rPr lang="en-US" b="1" dirty="0"/>
              <a:t>full drive</a:t>
            </a:r>
            <a:r>
              <a:rPr lang="en-US" dirty="0"/>
              <a:t> type and </a:t>
            </a:r>
            <a:r>
              <a:rPr lang="en-US" b="1" dirty="0"/>
              <a:t>16%</a:t>
            </a:r>
            <a:r>
              <a:rPr lang="en-US" dirty="0"/>
              <a:t> in </a:t>
            </a:r>
            <a:r>
              <a:rPr lang="en-US" b="1" dirty="0"/>
              <a:t>rear drive</a:t>
            </a:r>
            <a:r>
              <a:rPr lang="en-US" dirty="0"/>
              <a:t> 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CA7D-8C26-4CF4-938A-72CFA2D0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69" y="1719900"/>
            <a:ext cx="4945638" cy="4573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EC480-E832-4A15-88EB-95488891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0" y="1854238"/>
            <a:ext cx="6063098" cy="40420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A3177-06B5-4B83-BAD0-10D1744774F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Distribution by Engine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Petrol engine are most preferred.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Approx. 50% of total vehicles sold are petrol engine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79B8A-50CD-4F64-A78B-4A8B48F1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62" y="1767216"/>
            <a:ext cx="4573042" cy="4573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A2501-3D42-4A38-9C25-4A40D4E9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1520951"/>
            <a:ext cx="6697030" cy="44646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8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Co-relation between Brand and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Sedan</a:t>
            </a:r>
            <a:r>
              <a:rPr lang="en-US" dirty="0"/>
              <a:t> cars are highest selling in </a:t>
            </a:r>
            <a:r>
              <a:rPr lang="en-US" b="1" dirty="0"/>
              <a:t>lower price segment</a:t>
            </a:r>
            <a:r>
              <a:rPr lang="en-US" dirty="0"/>
              <a:t> for all the brands except for </a:t>
            </a:r>
            <a:r>
              <a:rPr lang="en-US" b="1" dirty="0"/>
              <a:t>Volkswagen</a:t>
            </a:r>
            <a:r>
              <a:rPr lang="en-US" dirty="0"/>
              <a:t> and </a:t>
            </a:r>
            <a:r>
              <a:rPr lang="en-US" b="1" dirty="0"/>
              <a:t>Renault</a:t>
            </a:r>
            <a:r>
              <a:rPr lang="en-US" dirty="0"/>
              <a:t>, which have </a:t>
            </a:r>
            <a:r>
              <a:rPr lang="en-US" b="1" dirty="0"/>
              <a:t>Van</a:t>
            </a:r>
            <a:r>
              <a:rPr lang="en-US" dirty="0"/>
              <a:t> type of cars selling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Leading brands for each body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Sedan</a:t>
            </a:r>
            <a:r>
              <a:rPr lang="en-US" dirty="0"/>
              <a:t> : </a:t>
            </a:r>
            <a:r>
              <a:rPr lang="en-US" b="1" dirty="0"/>
              <a:t>BMW</a:t>
            </a:r>
            <a:r>
              <a:rPr lang="en-US" dirty="0"/>
              <a:t>, closely followed by VAZ and Mercedes-Benz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Van</a:t>
            </a:r>
            <a:r>
              <a:rPr lang="en-US" dirty="0"/>
              <a:t> : </a:t>
            </a:r>
            <a:r>
              <a:rPr lang="en-US" b="1" dirty="0"/>
              <a:t>Volkswagen</a:t>
            </a:r>
            <a:r>
              <a:rPr lang="en-US" dirty="0"/>
              <a:t>, followed by Renault and Mercedes-Benz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Wagon</a:t>
            </a:r>
            <a:r>
              <a:rPr lang="en-US" dirty="0"/>
              <a:t> : </a:t>
            </a:r>
            <a:r>
              <a:rPr lang="en-US" b="1" dirty="0"/>
              <a:t>Renault</a:t>
            </a:r>
            <a:r>
              <a:rPr lang="en-US" dirty="0"/>
              <a:t>, followed by Audi and Volkswagen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Crossover</a:t>
            </a:r>
            <a:r>
              <a:rPr lang="en-US" dirty="0"/>
              <a:t> : </a:t>
            </a:r>
            <a:r>
              <a:rPr lang="en-US" b="1" dirty="0"/>
              <a:t>Mitsubishi and Nissan</a:t>
            </a:r>
            <a:r>
              <a:rPr lang="en-US" dirty="0"/>
              <a:t> followed by Hyundai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Hatch</a:t>
            </a:r>
            <a:r>
              <a:rPr lang="en-US" dirty="0"/>
              <a:t> : </a:t>
            </a:r>
            <a:r>
              <a:rPr lang="en-US" b="1" dirty="0"/>
              <a:t>Ford</a:t>
            </a:r>
            <a:r>
              <a:rPr lang="en-US" dirty="0"/>
              <a:t> followed by VAZ and Volkswagen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0BD1F-141B-49C8-9BC8-D232F1E2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372495"/>
            <a:ext cx="11677650" cy="296523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FB701C-C9F2-40EB-AB29-2379A246866F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0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Co-relation between Brand and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Crossover</a:t>
            </a:r>
            <a:r>
              <a:rPr lang="en-US" dirty="0"/>
              <a:t> type of cars are highest selling in higher price segment for all the brands.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higher price segment leading brands by body type are as below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Sedan</a:t>
            </a:r>
            <a:r>
              <a:rPr lang="en-US" dirty="0"/>
              <a:t> : </a:t>
            </a:r>
            <a:r>
              <a:rPr lang="en-US" b="1" dirty="0"/>
              <a:t>Mercedes-Benz</a:t>
            </a:r>
            <a:r>
              <a:rPr lang="en-US" dirty="0"/>
              <a:t>, closely followed by Bentley and BMW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Crossover</a:t>
            </a:r>
            <a:r>
              <a:rPr lang="en-US" dirty="0"/>
              <a:t> : </a:t>
            </a:r>
            <a:r>
              <a:rPr lang="en-US" b="1" dirty="0"/>
              <a:t>Mercedes-Benz</a:t>
            </a:r>
            <a:r>
              <a:rPr lang="en-US" dirty="0"/>
              <a:t> followed by Land Rover and Lexus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B7E64-4381-4D26-AEA5-387231A4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608203"/>
            <a:ext cx="11506200" cy="36385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615FB-5E23-4905-AE6D-1C91986BFC1B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Co-relation between Drive mode and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Front Drive</a:t>
            </a:r>
            <a:r>
              <a:rPr lang="en-US" dirty="0"/>
              <a:t> cars are the top sellers in all body type except for </a:t>
            </a:r>
            <a:r>
              <a:rPr lang="en-US" b="1" dirty="0"/>
              <a:t>Crossover</a:t>
            </a:r>
            <a:r>
              <a:rPr lang="en-US" dirty="0"/>
              <a:t> body type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 </a:t>
            </a:r>
            <a:r>
              <a:rPr lang="en-US" b="1" dirty="0"/>
              <a:t>Crossover</a:t>
            </a:r>
            <a:r>
              <a:rPr lang="en-US" dirty="0"/>
              <a:t> body type, </a:t>
            </a:r>
            <a:r>
              <a:rPr lang="en-US" b="1" dirty="0"/>
              <a:t>full</a:t>
            </a:r>
            <a:r>
              <a:rPr lang="en-US" dirty="0"/>
              <a:t> wheel drive is the leading seller/most preferred car.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41BB2-8E8A-4498-81E0-72271D49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71" y="1550227"/>
            <a:ext cx="9234159" cy="47361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ABF035-91E2-4F23-8592-17A5FCE30988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96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1626</TotalTime>
  <Words>1492</Words>
  <Application>Microsoft Office PowerPoint</Application>
  <PresentationFormat>Widescreen</PresentationFormat>
  <Paragraphs>187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Agency FB</vt:lpstr>
      <vt:lpstr>Arial</vt:lpstr>
      <vt:lpstr>Calibri</vt:lpstr>
      <vt:lpstr>Calibri Light</vt:lpstr>
      <vt:lpstr>Wingdings</vt:lpstr>
      <vt:lpstr>Retrospect</vt:lpstr>
      <vt:lpstr>PowerPoint Presentation</vt:lpstr>
      <vt:lpstr> Introduction</vt:lpstr>
      <vt:lpstr> Top 10 Car Brands by sale volume</vt:lpstr>
      <vt:lpstr> Sale Distribution by Body Type</vt:lpstr>
      <vt:lpstr> Sale Distribution by Drive Type</vt:lpstr>
      <vt:lpstr> Sale Distribution by Engine Type</vt:lpstr>
      <vt:lpstr> Co-relation between Brand and Body Type</vt:lpstr>
      <vt:lpstr> Co-relation between Brand and Body Type</vt:lpstr>
      <vt:lpstr> Co-relation between Drive mode and Body Type</vt:lpstr>
      <vt:lpstr>Co-relation between Price Group &amp; Body Type</vt:lpstr>
      <vt:lpstr>Co-relation between Price Group &amp; Drive Type</vt:lpstr>
      <vt:lpstr>Co-relation between Drive mode and Engine Type</vt:lpstr>
      <vt:lpstr> Price Trend</vt:lpstr>
      <vt:lpstr>Relation between number of cars sold and the total value of cars</vt:lpstr>
      <vt:lpstr> Car sale distribution based on engine volume</vt:lpstr>
      <vt:lpstr> Engine volume v/s mileage.</vt:lpstr>
      <vt:lpstr> Correlation</vt:lpstr>
      <vt:lpstr> Body Type is “Sedan”</vt:lpstr>
      <vt:lpstr>  Body Type is “Crossover”</vt:lpstr>
      <vt:lpstr> Body type is “Hatch”</vt:lpstr>
      <vt:lpstr> Sale of car based on engine type</vt:lpstr>
      <vt:lpstr> Sale of car based on drive type</vt:lpstr>
      <vt:lpstr> Conclusion</vt:lpstr>
      <vt:lpstr> DATA SET – Before Processing</vt:lpstr>
      <vt:lpstr> DATA Processing</vt:lpstr>
      <vt:lpstr> DATA SET – After Processing</vt:lpstr>
      <vt:lpstr> Top 5 highest price selling vehicles</vt:lpstr>
      <vt:lpstr> Top 10 Car Brands by sale volume</vt:lpstr>
      <vt:lpstr> Sale Distribution by Body Type</vt:lpstr>
      <vt:lpstr> Co-relation between Car Brand and Body Type</vt:lpstr>
      <vt:lpstr> Co-relation between Brand and Body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Pratap Yati</dc:creator>
  <cp:lastModifiedBy>Uday Pratap Yati</cp:lastModifiedBy>
  <cp:revision>23</cp:revision>
  <dcterms:created xsi:type="dcterms:W3CDTF">2019-11-09T14:40:55Z</dcterms:created>
  <dcterms:modified xsi:type="dcterms:W3CDTF">2019-11-10T18:18:28Z</dcterms:modified>
</cp:coreProperties>
</file>