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orient="horz" pos="261">
          <p15:clr>
            <a:srgbClr val="9AA0A6"/>
          </p15:clr>
        </p15:guide>
        <p15:guide id="3" orient="horz" pos="2984">
          <p15:clr>
            <a:srgbClr val="9AA0A6"/>
          </p15:clr>
        </p15:guide>
        <p15:guide id="4" pos="5464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w Coff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261" orient="horz"/>
        <p:guide pos="2984" orient="horz"/>
        <p:guide pos="5464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Fira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2T23:08:24.154">
    <p:pos x="4235" y="1000"/>
    <p:text>would like to come up with something better to replace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Shrey: Hi everyone, my name is Dr. Shrey Patel, and I joined by my fellow specialists, Dr. Michael Colbert &amp; Dr. Andrew Coffman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question for y’all….How many of you have visited the hospital for whatever reason? Wait for an answer….Have you ever wondered what kind of system supports that level of coordination??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1b89eaee7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1b89eaee7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65fa5e3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65fa5e3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1b89eaee7e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1b89eaee7e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1b89eaee7e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1b89eaee7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65fa5e38f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65fa5e38f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65fa5e38f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65fa5e38f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65fa5e38f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65fa5e38f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65fa5e38f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65fa5e38f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65fa5e38f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65fa5e38f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65fa5e3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65fa5e3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65fa5e38f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65fa5e38f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965fa5e38f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965fa5e38f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1a3f16bf7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1a3f16bf7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1b89eaee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1b89eaee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15601" y="713100"/>
            <a:ext cx="3368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latin typeface="Fira Sans"/>
                <a:ea typeface="Fira Sans"/>
                <a:cs typeface="Fira Sans"/>
                <a:sym typeface="Fira Sans"/>
              </a:rPr>
              <a:t>Vital Pathways </a:t>
            </a:r>
            <a:r>
              <a:rPr b="1" lang="en" sz="3600">
                <a:latin typeface="Fira Sans"/>
                <a:ea typeface="Fira Sans"/>
                <a:cs typeface="Fira Sans"/>
                <a:sym typeface="Fira Sans"/>
              </a:rPr>
              <a:t>Hospital</a:t>
            </a:r>
            <a:r>
              <a:rPr b="1" lang="en" sz="3600">
                <a:latin typeface="Fira Sans"/>
                <a:ea typeface="Fira Sans"/>
                <a:cs typeface="Fira Sans"/>
                <a:sym typeface="Fira Sans"/>
              </a:rPr>
              <a:t> Database</a:t>
            </a:r>
            <a:endParaRPr b="1" sz="36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07300" y="2691525"/>
            <a:ext cx="3240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Michael Colbert,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Andrew Coffman,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&amp; Shrey Patel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48694" y="3404739"/>
            <a:ext cx="3976681" cy="1332270"/>
          </a:xfrm>
          <a:custGeom>
            <a:rect b="b" l="l" r="r" t="t"/>
            <a:pathLst>
              <a:path extrusionOk="0" h="17737" w="52943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22630" y="3338566"/>
            <a:ext cx="4028884" cy="139784"/>
          </a:xfrm>
          <a:custGeom>
            <a:rect b="b" l="l" r="r" t="t"/>
            <a:pathLst>
              <a:path extrusionOk="0" h="1861" w="53638">
                <a:moveTo>
                  <a:pt x="1" y="0"/>
                </a:moveTo>
                <a:cubicBezTo>
                  <a:pt x="237" y="633"/>
                  <a:pt x="496" y="1252"/>
                  <a:pt x="774" y="1861"/>
                </a:cubicBezTo>
                <a:lnTo>
                  <a:pt x="52864" y="1861"/>
                </a:lnTo>
                <a:cubicBezTo>
                  <a:pt x="53143" y="1252"/>
                  <a:pt x="53401" y="631"/>
                  <a:pt x="5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80767" y="3478349"/>
            <a:ext cx="3912535" cy="209038"/>
          </a:xfrm>
          <a:custGeom>
            <a:rect b="b" l="l" r="r" t="t"/>
            <a:pathLst>
              <a:path extrusionOk="0" h="2783" w="52089">
                <a:moveTo>
                  <a:pt x="0" y="1"/>
                </a:moveTo>
                <a:cubicBezTo>
                  <a:pt x="439" y="957"/>
                  <a:pt x="929" y="1885"/>
                  <a:pt x="1466" y="2783"/>
                </a:cubicBezTo>
                <a:lnTo>
                  <a:pt x="50624" y="2783"/>
                </a:lnTo>
                <a:cubicBezTo>
                  <a:pt x="51161" y="1885"/>
                  <a:pt x="51650" y="957"/>
                  <a:pt x="52089" y="1"/>
                </a:cubicBezTo>
                <a:close/>
              </a:path>
            </a:pathLst>
          </a:custGeom>
          <a:solidFill>
            <a:srgbClr val="9FB0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84572" y="414675"/>
            <a:ext cx="4305073" cy="4322349"/>
          </a:xfrm>
          <a:custGeom>
            <a:rect b="b" l="l" r="r" t="t"/>
            <a:pathLst>
              <a:path extrusionOk="0" h="57545" w="57315">
                <a:moveTo>
                  <a:pt x="28657" y="0"/>
                </a:moveTo>
                <a:cubicBezTo>
                  <a:pt x="21056" y="0"/>
                  <a:pt x="13767" y="3032"/>
                  <a:pt x="8393" y="8427"/>
                </a:cubicBezTo>
                <a:cubicBezTo>
                  <a:pt x="3019" y="13823"/>
                  <a:pt x="0" y="21141"/>
                  <a:pt x="0" y="28772"/>
                </a:cubicBezTo>
                <a:cubicBezTo>
                  <a:pt x="0" y="36403"/>
                  <a:pt x="3019" y="43721"/>
                  <a:pt x="8393" y="49117"/>
                </a:cubicBezTo>
                <a:cubicBezTo>
                  <a:pt x="13767" y="54513"/>
                  <a:pt x="21056" y="57544"/>
                  <a:pt x="28657" y="57544"/>
                </a:cubicBezTo>
                <a:cubicBezTo>
                  <a:pt x="36257" y="57544"/>
                  <a:pt x="43546" y="54513"/>
                  <a:pt x="48920" y="49117"/>
                </a:cubicBezTo>
                <a:cubicBezTo>
                  <a:pt x="54295" y="43721"/>
                  <a:pt x="57314" y="36403"/>
                  <a:pt x="57314" y="28772"/>
                </a:cubicBezTo>
                <a:cubicBezTo>
                  <a:pt x="57314" y="21141"/>
                  <a:pt x="54295" y="13823"/>
                  <a:pt x="48920" y="8427"/>
                </a:cubicBezTo>
                <a:cubicBezTo>
                  <a:pt x="43546" y="3032"/>
                  <a:pt x="36257" y="0"/>
                  <a:pt x="28657" y="0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48694" y="3404739"/>
            <a:ext cx="3976681" cy="1332270"/>
          </a:xfrm>
          <a:custGeom>
            <a:rect b="b" l="l" r="r" t="t"/>
            <a:pathLst>
              <a:path extrusionOk="0" h="17737" w="52943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725215" y="1321203"/>
            <a:ext cx="532473" cy="302403"/>
          </a:xfrm>
          <a:custGeom>
            <a:rect b="b" l="l" r="r" t="t"/>
            <a:pathLst>
              <a:path extrusionOk="0" h="4026" w="7089">
                <a:moveTo>
                  <a:pt x="2542" y="1"/>
                </a:moveTo>
                <a:cubicBezTo>
                  <a:pt x="1665" y="1"/>
                  <a:pt x="952" y="710"/>
                  <a:pt x="942" y="1588"/>
                </a:cubicBezTo>
                <a:cubicBezTo>
                  <a:pt x="403" y="1720"/>
                  <a:pt x="1" y="2207"/>
                  <a:pt x="1" y="2789"/>
                </a:cubicBezTo>
                <a:cubicBezTo>
                  <a:pt x="1" y="3472"/>
                  <a:pt x="552" y="4026"/>
                  <a:pt x="1232" y="4026"/>
                </a:cubicBezTo>
                <a:lnTo>
                  <a:pt x="5853" y="4026"/>
                </a:lnTo>
                <a:cubicBezTo>
                  <a:pt x="6534" y="4026"/>
                  <a:pt x="7085" y="3472"/>
                  <a:pt x="7085" y="2789"/>
                </a:cubicBezTo>
                <a:cubicBezTo>
                  <a:pt x="7088" y="2106"/>
                  <a:pt x="6536" y="1553"/>
                  <a:pt x="5854" y="1553"/>
                </a:cubicBezTo>
                <a:cubicBezTo>
                  <a:pt x="5729" y="1553"/>
                  <a:pt x="5608" y="1571"/>
                  <a:pt x="5494" y="1606"/>
                </a:cubicBezTo>
                <a:cubicBezTo>
                  <a:pt x="5352" y="1121"/>
                  <a:pt x="4907" y="767"/>
                  <a:pt x="4378" y="767"/>
                </a:cubicBezTo>
                <a:cubicBezTo>
                  <a:pt x="4228" y="767"/>
                  <a:pt x="4084" y="797"/>
                  <a:pt x="3953" y="849"/>
                </a:cubicBezTo>
                <a:cubicBezTo>
                  <a:pt x="3683" y="346"/>
                  <a:pt x="3152" y="1"/>
                  <a:pt x="2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589861" y="1529114"/>
            <a:ext cx="347320" cy="197321"/>
          </a:xfrm>
          <a:custGeom>
            <a:rect b="b" l="l" r="r" t="t"/>
            <a:pathLst>
              <a:path extrusionOk="0" h="2627" w="4624">
                <a:moveTo>
                  <a:pt x="1658" y="0"/>
                </a:moveTo>
                <a:cubicBezTo>
                  <a:pt x="1085" y="0"/>
                  <a:pt x="621" y="464"/>
                  <a:pt x="615" y="1037"/>
                </a:cubicBezTo>
                <a:cubicBezTo>
                  <a:pt x="263" y="1122"/>
                  <a:pt x="1" y="1440"/>
                  <a:pt x="1" y="1820"/>
                </a:cubicBezTo>
                <a:cubicBezTo>
                  <a:pt x="1" y="2265"/>
                  <a:pt x="360" y="2627"/>
                  <a:pt x="804" y="2627"/>
                </a:cubicBezTo>
                <a:lnTo>
                  <a:pt x="3818" y="2627"/>
                </a:lnTo>
                <a:cubicBezTo>
                  <a:pt x="4262" y="2627"/>
                  <a:pt x="4621" y="2266"/>
                  <a:pt x="4621" y="1820"/>
                </a:cubicBezTo>
                <a:cubicBezTo>
                  <a:pt x="4623" y="1372"/>
                  <a:pt x="4263" y="1011"/>
                  <a:pt x="3820" y="1011"/>
                </a:cubicBezTo>
                <a:cubicBezTo>
                  <a:pt x="3738" y="1011"/>
                  <a:pt x="3659" y="1024"/>
                  <a:pt x="3585" y="1047"/>
                </a:cubicBezTo>
                <a:cubicBezTo>
                  <a:pt x="3493" y="731"/>
                  <a:pt x="3202" y="500"/>
                  <a:pt x="2856" y="500"/>
                </a:cubicBezTo>
                <a:cubicBezTo>
                  <a:pt x="2758" y="500"/>
                  <a:pt x="2666" y="519"/>
                  <a:pt x="2579" y="553"/>
                </a:cubicBezTo>
                <a:cubicBezTo>
                  <a:pt x="2403" y="225"/>
                  <a:pt x="2057" y="0"/>
                  <a:pt x="1658" y="0"/>
                </a:cubicBezTo>
                <a:close/>
              </a:path>
            </a:pathLst>
          </a:custGeom>
          <a:solidFill>
            <a:srgbClr val="DE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47884" y="1966943"/>
            <a:ext cx="505808" cy="81572"/>
          </a:xfrm>
          <a:custGeom>
            <a:rect b="b" l="l" r="r" t="t"/>
            <a:pathLst>
              <a:path extrusionOk="0" h="1086" w="6734">
                <a:moveTo>
                  <a:pt x="542" y="1"/>
                </a:moveTo>
                <a:cubicBezTo>
                  <a:pt x="243" y="1"/>
                  <a:pt x="0" y="243"/>
                  <a:pt x="0" y="543"/>
                </a:cubicBezTo>
                <a:cubicBezTo>
                  <a:pt x="0" y="842"/>
                  <a:pt x="243" y="1085"/>
                  <a:pt x="542" y="1085"/>
                </a:cubicBezTo>
                <a:lnTo>
                  <a:pt x="6191" y="1085"/>
                </a:lnTo>
                <a:cubicBezTo>
                  <a:pt x="6491" y="1085"/>
                  <a:pt x="6734" y="842"/>
                  <a:pt x="6734" y="543"/>
                </a:cubicBezTo>
                <a:cubicBezTo>
                  <a:pt x="6734" y="243"/>
                  <a:pt x="6492" y="1"/>
                  <a:pt x="6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428706" y="1902196"/>
            <a:ext cx="325012" cy="64822"/>
          </a:xfrm>
          <a:custGeom>
            <a:rect b="b" l="l" r="r" t="t"/>
            <a:pathLst>
              <a:path extrusionOk="0" h="863" w="4327">
                <a:moveTo>
                  <a:pt x="169" y="0"/>
                </a:moveTo>
                <a:cubicBezTo>
                  <a:pt x="76" y="0"/>
                  <a:pt x="3" y="76"/>
                  <a:pt x="3" y="168"/>
                </a:cubicBezTo>
                <a:cubicBezTo>
                  <a:pt x="0" y="679"/>
                  <a:pt x="486" y="863"/>
                  <a:pt x="942" y="863"/>
                </a:cubicBezTo>
                <a:lnTo>
                  <a:pt x="4159" y="863"/>
                </a:lnTo>
                <a:cubicBezTo>
                  <a:pt x="4252" y="863"/>
                  <a:pt x="4327" y="787"/>
                  <a:pt x="4327" y="695"/>
                </a:cubicBezTo>
                <a:cubicBezTo>
                  <a:pt x="4327" y="601"/>
                  <a:pt x="4251" y="527"/>
                  <a:pt x="4159" y="527"/>
                </a:cubicBezTo>
                <a:lnTo>
                  <a:pt x="942" y="527"/>
                </a:lnTo>
                <a:cubicBezTo>
                  <a:pt x="716" y="527"/>
                  <a:pt x="337" y="480"/>
                  <a:pt x="337" y="168"/>
                </a:cubicBezTo>
                <a:cubicBezTo>
                  <a:pt x="337" y="74"/>
                  <a:pt x="261" y="0"/>
                  <a:pt x="169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38070" y="1893408"/>
            <a:ext cx="45744" cy="61968"/>
          </a:xfrm>
          <a:custGeom>
            <a:rect b="b" l="l" r="r" t="t"/>
            <a:pathLst>
              <a:path extrusionOk="0" h="825" w="609">
                <a:moveTo>
                  <a:pt x="0" y="0"/>
                </a:moveTo>
                <a:lnTo>
                  <a:pt x="296" y="824"/>
                </a:lnTo>
                <a:lnTo>
                  <a:pt x="608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631887" y="1893408"/>
            <a:ext cx="45744" cy="61968"/>
          </a:xfrm>
          <a:custGeom>
            <a:rect b="b" l="l" r="r" t="t"/>
            <a:pathLst>
              <a:path extrusionOk="0" h="825" w="609">
                <a:moveTo>
                  <a:pt x="1" y="0"/>
                </a:moveTo>
                <a:lnTo>
                  <a:pt x="296" y="824"/>
                </a:lnTo>
                <a:lnTo>
                  <a:pt x="609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476327" y="1694661"/>
            <a:ext cx="372032" cy="15022"/>
          </a:xfrm>
          <a:custGeom>
            <a:rect b="b" l="l" r="r" t="t"/>
            <a:pathLst>
              <a:path extrusionOk="0" h="200" w="4953">
                <a:moveTo>
                  <a:pt x="100" y="0"/>
                </a:moveTo>
                <a:cubicBezTo>
                  <a:pt x="45" y="1"/>
                  <a:pt x="1" y="46"/>
                  <a:pt x="1" y="101"/>
                </a:cubicBezTo>
                <a:cubicBezTo>
                  <a:pt x="1" y="155"/>
                  <a:pt x="46" y="200"/>
                  <a:pt x="101" y="200"/>
                </a:cubicBezTo>
                <a:lnTo>
                  <a:pt x="4853" y="200"/>
                </a:lnTo>
                <a:cubicBezTo>
                  <a:pt x="4907" y="200"/>
                  <a:pt x="4952" y="155"/>
                  <a:pt x="4952" y="101"/>
                </a:cubicBezTo>
                <a:cubicBezTo>
                  <a:pt x="4952" y="45"/>
                  <a:pt x="4907" y="0"/>
                  <a:pt x="4853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646" y="1682418"/>
            <a:ext cx="15098" cy="86079"/>
          </a:xfrm>
          <a:custGeom>
            <a:rect b="b" l="l" r="r" t="t"/>
            <a:pathLst>
              <a:path extrusionOk="0" h="1146" w="201">
                <a:moveTo>
                  <a:pt x="101" y="1"/>
                </a:moveTo>
                <a:cubicBezTo>
                  <a:pt x="46" y="1"/>
                  <a:pt x="1" y="46"/>
                  <a:pt x="1" y="101"/>
                </a:cubicBezTo>
                <a:lnTo>
                  <a:pt x="1" y="1046"/>
                </a:lnTo>
                <a:cubicBezTo>
                  <a:pt x="1" y="1101"/>
                  <a:pt x="46" y="1146"/>
                  <a:pt x="101" y="1146"/>
                </a:cubicBezTo>
                <a:cubicBezTo>
                  <a:pt x="156" y="1146"/>
                  <a:pt x="200" y="1101"/>
                  <a:pt x="200" y="1046"/>
                </a:cubicBezTo>
                <a:lnTo>
                  <a:pt x="200" y="101"/>
                </a:lnTo>
                <a:cubicBezTo>
                  <a:pt x="200" y="46"/>
                  <a:pt x="156" y="1"/>
                  <a:pt x="101" y="1"/>
                </a:cubicBezTo>
                <a:close/>
              </a:path>
            </a:pathLst>
          </a:custGeom>
          <a:solidFill>
            <a:srgbClr val="8A8A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662232" y="1722377"/>
            <a:ext cx="75" cy="7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613484" y="1722377"/>
            <a:ext cx="97571" cy="31998"/>
          </a:xfrm>
          <a:custGeom>
            <a:rect b="b" l="l" r="r" t="t"/>
            <a:pathLst>
              <a:path extrusionOk="0" h="426" w="1299">
                <a:moveTo>
                  <a:pt x="359" y="1"/>
                </a:moveTo>
                <a:cubicBezTo>
                  <a:pt x="269" y="1"/>
                  <a:pt x="88" y="220"/>
                  <a:pt x="0" y="425"/>
                </a:cubicBezTo>
                <a:lnTo>
                  <a:pt x="1299" y="425"/>
                </a:lnTo>
                <a:cubicBezTo>
                  <a:pt x="1212" y="219"/>
                  <a:pt x="1031" y="1"/>
                  <a:pt x="941" y="1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880211" y="1689553"/>
            <a:ext cx="123410" cy="69028"/>
          </a:xfrm>
          <a:custGeom>
            <a:rect b="b" l="l" r="r" t="t"/>
            <a:pathLst>
              <a:path extrusionOk="0" h="919" w="1643">
                <a:moveTo>
                  <a:pt x="977" y="1"/>
                </a:moveTo>
                <a:cubicBezTo>
                  <a:pt x="963" y="1"/>
                  <a:pt x="950" y="6"/>
                  <a:pt x="940" y="15"/>
                </a:cubicBezTo>
                <a:lnTo>
                  <a:pt x="24" y="820"/>
                </a:lnTo>
                <a:cubicBezTo>
                  <a:pt x="6" y="836"/>
                  <a:pt x="1" y="860"/>
                  <a:pt x="9" y="882"/>
                </a:cubicBezTo>
                <a:cubicBezTo>
                  <a:pt x="15" y="904"/>
                  <a:pt x="35" y="919"/>
                  <a:pt x="60" y="919"/>
                </a:cubicBezTo>
                <a:lnTo>
                  <a:pt x="1048" y="919"/>
                </a:lnTo>
                <a:cubicBezTo>
                  <a:pt x="1069" y="919"/>
                  <a:pt x="1089" y="907"/>
                  <a:pt x="1099" y="888"/>
                </a:cubicBezTo>
                <a:lnTo>
                  <a:pt x="1635" y="83"/>
                </a:lnTo>
                <a:cubicBezTo>
                  <a:pt x="1643" y="64"/>
                  <a:pt x="1642" y="44"/>
                  <a:pt x="1632" y="27"/>
                </a:cubicBezTo>
                <a:cubicBezTo>
                  <a:pt x="1621" y="11"/>
                  <a:pt x="1604" y="1"/>
                  <a:pt x="15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893280" y="1769999"/>
            <a:ext cx="90285" cy="61818"/>
          </a:xfrm>
          <a:custGeom>
            <a:rect b="b" l="l" r="r" t="t"/>
            <a:pathLst>
              <a:path extrusionOk="0" h="823" w="1202">
                <a:moveTo>
                  <a:pt x="62" y="0"/>
                </a:moveTo>
                <a:cubicBezTo>
                  <a:pt x="40" y="0"/>
                  <a:pt x="19" y="14"/>
                  <a:pt x="10" y="35"/>
                </a:cubicBezTo>
                <a:cubicBezTo>
                  <a:pt x="1" y="55"/>
                  <a:pt x="6" y="80"/>
                  <a:pt x="23" y="96"/>
                </a:cubicBezTo>
                <a:lnTo>
                  <a:pt x="745" y="807"/>
                </a:lnTo>
                <a:cubicBezTo>
                  <a:pt x="755" y="818"/>
                  <a:pt x="768" y="823"/>
                  <a:pt x="783" y="823"/>
                </a:cubicBezTo>
                <a:lnTo>
                  <a:pt x="1144" y="823"/>
                </a:lnTo>
                <a:cubicBezTo>
                  <a:pt x="1164" y="823"/>
                  <a:pt x="1181" y="813"/>
                  <a:pt x="1192" y="794"/>
                </a:cubicBezTo>
                <a:cubicBezTo>
                  <a:pt x="1202" y="777"/>
                  <a:pt x="1202" y="756"/>
                  <a:pt x="1192" y="738"/>
                </a:cubicBezTo>
                <a:lnTo>
                  <a:pt x="770" y="27"/>
                </a:lnTo>
                <a:cubicBezTo>
                  <a:pt x="760" y="10"/>
                  <a:pt x="741" y="0"/>
                  <a:pt x="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40949" y="1744460"/>
            <a:ext cx="550274" cy="166299"/>
          </a:xfrm>
          <a:custGeom>
            <a:rect b="b" l="l" r="r" t="t"/>
            <a:pathLst>
              <a:path extrusionOk="0" h="2214" w="7326">
                <a:moveTo>
                  <a:pt x="2261" y="0"/>
                </a:moveTo>
                <a:cubicBezTo>
                  <a:pt x="861" y="0"/>
                  <a:pt x="0" y="796"/>
                  <a:pt x="0" y="1368"/>
                </a:cubicBezTo>
                <a:cubicBezTo>
                  <a:pt x="0" y="1889"/>
                  <a:pt x="476" y="2214"/>
                  <a:pt x="1241" y="2214"/>
                </a:cubicBezTo>
                <a:lnTo>
                  <a:pt x="3574" y="2214"/>
                </a:lnTo>
                <a:cubicBezTo>
                  <a:pt x="3590" y="2214"/>
                  <a:pt x="3605" y="2207"/>
                  <a:pt x="3615" y="2196"/>
                </a:cubicBezTo>
                <a:lnTo>
                  <a:pt x="4608" y="1102"/>
                </a:lnTo>
                <a:lnTo>
                  <a:pt x="7162" y="431"/>
                </a:lnTo>
                <a:cubicBezTo>
                  <a:pt x="7180" y="426"/>
                  <a:pt x="7194" y="413"/>
                  <a:pt x="7200" y="396"/>
                </a:cubicBezTo>
                <a:lnTo>
                  <a:pt x="7318" y="75"/>
                </a:lnTo>
                <a:cubicBezTo>
                  <a:pt x="7325" y="59"/>
                  <a:pt x="7322" y="39"/>
                  <a:pt x="7312" y="24"/>
                </a:cubicBezTo>
                <a:cubicBezTo>
                  <a:pt x="7302" y="9"/>
                  <a:pt x="7284" y="0"/>
                  <a:pt x="72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460478" y="1764215"/>
            <a:ext cx="147596" cy="96144"/>
          </a:xfrm>
          <a:custGeom>
            <a:rect b="b" l="l" r="r" t="t"/>
            <a:pathLst>
              <a:path extrusionOk="0" h="1280" w="1965">
                <a:moveTo>
                  <a:pt x="1908" y="0"/>
                </a:moveTo>
                <a:cubicBezTo>
                  <a:pt x="1046" y="0"/>
                  <a:pt x="574" y="328"/>
                  <a:pt x="330" y="603"/>
                </a:cubicBezTo>
                <a:cubicBezTo>
                  <a:pt x="63" y="902"/>
                  <a:pt x="5" y="1201"/>
                  <a:pt x="2" y="1213"/>
                </a:cubicBezTo>
                <a:cubicBezTo>
                  <a:pt x="0" y="1229"/>
                  <a:pt x="4" y="1247"/>
                  <a:pt x="14" y="1259"/>
                </a:cubicBezTo>
                <a:cubicBezTo>
                  <a:pt x="26" y="1272"/>
                  <a:pt x="42" y="1279"/>
                  <a:pt x="58" y="1279"/>
                </a:cubicBezTo>
                <a:lnTo>
                  <a:pt x="1117" y="1279"/>
                </a:lnTo>
                <a:cubicBezTo>
                  <a:pt x="1126" y="1279"/>
                  <a:pt x="1132" y="1278"/>
                  <a:pt x="1140" y="1275"/>
                </a:cubicBezTo>
                <a:lnTo>
                  <a:pt x="1930" y="952"/>
                </a:lnTo>
                <a:cubicBezTo>
                  <a:pt x="1950" y="943"/>
                  <a:pt x="1965" y="922"/>
                  <a:pt x="1965" y="900"/>
                </a:cubicBezTo>
                <a:lnTo>
                  <a:pt x="1965" y="57"/>
                </a:lnTo>
                <a:cubicBezTo>
                  <a:pt x="1965" y="26"/>
                  <a:pt x="1939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655397" y="1791931"/>
            <a:ext cx="71357" cy="71357"/>
          </a:xfrm>
          <a:custGeom>
            <a:rect b="b" l="l" r="r" t="t"/>
            <a:pathLst>
              <a:path extrusionOk="0" h="950" w="950">
                <a:moveTo>
                  <a:pt x="312" y="1"/>
                </a:moveTo>
                <a:lnTo>
                  <a:pt x="312" y="312"/>
                </a:lnTo>
                <a:lnTo>
                  <a:pt x="1" y="312"/>
                </a:lnTo>
                <a:lnTo>
                  <a:pt x="1" y="638"/>
                </a:lnTo>
                <a:lnTo>
                  <a:pt x="312" y="638"/>
                </a:lnTo>
                <a:lnTo>
                  <a:pt x="312" y="949"/>
                </a:lnTo>
                <a:lnTo>
                  <a:pt x="638" y="949"/>
                </a:lnTo>
                <a:lnTo>
                  <a:pt x="638" y="638"/>
                </a:lnTo>
                <a:lnTo>
                  <a:pt x="949" y="638"/>
                </a:lnTo>
                <a:lnTo>
                  <a:pt x="949" y="312"/>
                </a:lnTo>
                <a:lnTo>
                  <a:pt x="638" y="312"/>
                </a:lnTo>
                <a:lnTo>
                  <a:pt x="6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22630" y="3338566"/>
            <a:ext cx="4028959" cy="46645"/>
          </a:xfrm>
          <a:custGeom>
            <a:rect b="b" l="l" r="r" t="t"/>
            <a:pathLst>
              <a:path extrusionOk="0" h="621" w="53639">
                <a:moveTo>
                  <a:pt x="1" y="0"/>
                </a:moveTo>
                <a:cubicBezTo>
                  <a:pt x="79" y="209"/>
                  <a:pt x="159" y="415"/>
                  <a:pt x="242" y="620"/>
                </a:cubicBezTo>
                <a:lnTo>
                  <a:pt x="53397" y="620"/>
                </a:lnTo>
                <a:cubicBezTo>
                  <a:pt x="53481" y="415"/>
                  <a:pt x="53560" y="209"/>
                  <a:pt x="536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53985" y="1908280"/>
            <a:ext cx="1166798" cy="1430442"/>
          </a:xfrm>
          <a:custGeom>
            <a:rect b="b" l="l" r="r" t="t"/>
            <a:pathLst>
              <a:path extrusionOk="0" h="19044" w="15534">
                <a:moveTo>
                  <a:pt x="1" y="1"/>
                </a:moveTo>
                <a:lnTo>
                  <a:pt x="1" y="19043"/>
                </a:lnTo>
                <a:lnTo>
                  <a:pt x="15534" y="19043"/>
                </a:lnTo>
                <a:lnTo>
                  <a:pt x="15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999678" y="1808005"/>
            <a:ext cx="1275335" cy="100275"/>
          </a:xfrm>
          <a:custGeom>
            <a:rect b="b" l="l" r="r" t="t"/>
            <a:pathLst>
              <a:path extrusionOk="0" h="1335" w="16979">
                <a:moveTo>
                  <a:pt x="0" y="1"/>
                </a:moveTo>
                <a:lnTo>
                  <a:pt x="0" y="1335"/>
                </a:lnTo>
                <a:lnTo>
                  <a:pt x="16978" y="1335"/>
                </a:lnTo>
                <a:lnTo>
                  <a:pt x="169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028522" y="1908280"/>
            <a:ext cx="1217799" cy="40110"/>
          </a:xfrm>
          <a:custGeom>
            <a:rect b="b" l="l" r="r" t="t"/>
            <a:pathLst>
              <a:path extrusionOk="0" h="534" w="16213">
                <a:moveTo>
                  <a:pt x="0" y="1"/>
                </a:moveTo>
                <a:lnTo>
                  <a:pt x="0" y="534"/>
                </a:lnTo>
                <a:lnTo>
                  <a:pt x="16212" y="534"/>
                </a:lnTo>
                <a:lnTo>
                  <a:pt x="162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2053985" y="2750738"/>
            <a:ext cx="1166798" cy="106134"/>
          </a:xfrm>
          <a:custGeom>
            <a:rect b="b" l="l" r="r" t="t"/>
            <a:pathLst>
              <a:path extrusionOk="0" h="1413" w="15534">
                <a:moveTo>
                  <a:pt x="1" y="0"/>
                </a:moveTo>
                <a:lnTo>
                  <a:pt x="1" y="1412"/>
                </a:lnTo>
                <a:lnTo>
                  <a:pt x="15534" y="1412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053985" y="2725200"/>
            <a:ext cx="1166798" cy="25613"/>
          </a:xfrm>
          <a:custGeom>
            <a:rect b="b" l="l" r="r" t="t"/>
            <a:pathLst>
              <a:path extrusionOk="0" h="341" w="15534">
                <a:moveTo>
                  <a:pt x="1" y="0"/>
                </a:moveTo>
                <a:lnTo>
                  <a:pt x="1" y="340"/>
                </a:lnTo>
                <a:lnTo>
                  <a:pt x="15534" y="340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182879" y="2975774"/>
            <a:ext cx="909087" cy="65348"/>
          </a:xfrm>
          <a:custGeom>
            <a:rect b="b" l="l" r="r" t="t"/>
            <a:pathLst>
              <a:path extrusionOk="0" h="870" w="12103">
                <a:moveTo>
                  <a:pt x="1" y="1"/>
                </a:moveTo>
                <a:lnTo>
                  <a:pt x="1" y="870"/>
                </a:lnTo>
                <a:lnTo>
                  <a:pt x="12103" y="870"/>
                </a:lnTo>
                <a:lnTo>
                  <a:pt x="121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051281" y="2856796"/>
            <a:ext cx="1166798" cy="25613"/>
          </a:xfrm>
          <a:custGeom>
            <a:rect b="b" l="l" r="r" t="t"/>
            <a:pathLst>
              <a:path extrusionOk="0" h="341" w="15534">
                <a:moveTo>
                  <a:pt x="1" y="0"/>
                </a:moveTo>
                <a:lnTo>
                  <a:pt x="1" y="341"/>
                </a:lnTo>
                <a:lnTo>
                  <a:pt x="15534" y="341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314327" y="1631342"/>
            <a:ext cx="646043" cy="1344514"/>
          </a:xfrm>
          <a:custGeom>
            <a:rect b="b" l="l" r="r" t="t"/>
            <a:pathLst>
              <a:path extrusionOk="0" h="17900" w="8601">
                <a:moveTo>
                  <a:pt x="0" y="0"/>
                </a:moveTo>
                <a:lnTo>
                  <a:pt x="0" y="17900"/>
                </a:lnTo>
                <a:lnTo>
                  <a:pt x="8600" y="17900"/>
                </a:lnTo>
                <a:lnTo>
                  <a:pt x="8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506692" y="1493586"/>
            <a:ext cx="261542" cy="261542"/>
          </a:xfrm>
          <a:custGeom>
            <a:rect b="b" l="l" r="r" t="t"/>
            <a:pathLst>
              <a:path extrusionOk="0" h="3482" w="3482">
                <a:moveTo>
                  <a:pt x="1743" y="1"/>
                </a:moveTo>
                <a:cubicBezTo>
                  <a:pt x="1742" y="1"/>
                  <a:pt x="1741" y="1"/>
                  <a:pt x="1741" y="1"/>
                </a:cubicBezTo>
                <a:cubicBezTo>
                  <a:pt x="779" y="1"/>
                  <a:pt x="0" y="779"/>
                  <a:pt x="0" y="1741"/>
                </a:cubicBezTo>
                <a:cubicBezTo>
                  <a:pt x="0" y="2703"/>
                  <a:pt x="779" y="3482"/>
                  <a:pt x="1741" y="3482"/>
                </a:cubicBezTo>
                <a:cubicBezTo>
                  <a:pt x="2703" y="3482"/>
                  <a:pt x="3481" y="2703"/>
                  <a:pt x="3481" y="1741"/>
                </a:cubicBezTo>
                <a:cubicBezTo>
                  <a:pt x="3481" y="780"/>
                  <a:pt x="2703" y="1"/>
                  <a:pt x="17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29451" y="1516345"/>
            <a:ext cx="216024" cy="216024"/>
          </a:xfrm>
          <a:custGeom>
            <a:rect b="b" l="l" r="r" t="t"/>
            <a:pathLst>
              <a:path extrusionOk="0" h="2876" w="2876">
                <a:moveTo>
                  <a:pt x="1438" y="1"/>
                </a:moveTo>
                <a:cubicBezTo>
                  <a:pt x="644" y="1"/>
                  <a:pt x="0" y="644"/>
                  <a:pt x="0" y="1438"/>
                </a:cubicBezTo>
                <a:cubicBezTo>
                  <a:pt x="0" y="2232"/>
                  <a:pt x="644" y="2876"/>
                  <a:pt x="1438" y="2876"/>
                </a:cubicBezTo>
                <a:cubicBezTo>
                  <a:pt x="2232" y="2876"/>
                  <a:pt x="2875" y="2232"/>
                  <a:pt x="2875" y="1438"/>
                </a:cubicBezTo>
                <a:cubicBezTo>
                  <a:pt x="2875" y="644"/>
                  <a:pt x="2232" y="1"/>
                  <a:pt x="1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573317" y="1560210"/>
            <a:ext cx="128217" cy="128142"/>
          </a:xfrm>
          <a:custGeom>
            <a:rect b="b" l="l" r="r" t="t"/>
            <a:pathLst>
              <a:path extrusionOk="0" h="1706" w="1707">
                <a:moveTo>
                  <a:pt x="560" y="1"/>
                </a:moveTo>
                <a:lnTo>
                  <a:pt x="560" y="561"/>
                </a:lnTo>
                <a:lnTo>
                  <a:pt x="0" y="561"/>
                </a:lnTo>
                <a:lnTo>
                  <a:pt x="0" y="1147"/>
                </a:lnTo>
                <a:lnTo>
                  <a:pt x="560" y="1147"/>
                </a:lnTo>
                <a:lnTo>
                  <a:pt x="560" y="1705"/>
                </a:lnTo>
                <a:lnTo>
                  <a:pt x="1146" y="1705"/>
                </a:lnTo>
                <a:lnTo>
                  <a:pt x="1146" y="1147"/>
                </a:lnTo>
                <a:lnTo>
                  <a:pt x="1706" y="1147"/>
                </a:lnTo>
                <a:lnTo>
                  <a:pt x="1706" y="561"/>
                </a:lnTo>
                <a:lnTo>
                  <a:pt x="1146" y="56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379000" y="1807705"/>
            <a:ext cx="58438" cy="100350"/>
          </a:xfrm>
          <a:custGeom>
            <a:rect b="b" l="l" r="r" t="t"/>
            <a:pathLst>
              <a:path extrusionOk="0" h="1336" w="778">
                <a:moveTo>
                  <a:pt x="1" y="1"/>
                </a:moveTo>
                <a:lnTo>
                  <a:pt x="1" y="1336"/>
                </a:lnTo>
                <a:lnTo>
                  <a:pt x="271" y="1336"/>
                </a:lnTo>
                <a:lnTo>
                  <a:pt x="271" y="742"/>
                </a:lnTo>
                <a:lnTo>
                  <a:pt x="507" y="742"/>
                </a:lnTo>
                <a:lnTo>
                  <a:pt x="507" y="1336"/>
                </a:lnTo>
                <a:lnTo>
                  <a:pt x="777" y="1336"/>
                </a:lnTo>
                <a:lnTo>
                  <a:pt x="777" y="1"/>
                </a:lnTo>
                <a:lnTo>
                  <a:pt x="507" y="1"/>
                </a:lnTo>
                <a:lnTo>
                  <a:pt x="507" y="548"/>
                </a:lnTo>
                <a:lnTo>
                  <a:pt x="271" y="548"/>
                </a:lnTo>
                <a:lnTo>
                  <a:pt x="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457192" y="1806428"/>
            <a:ext cx="59339" cy="103054"/>
          </a:xfrm>
          <a:custGeom>
            <a:rect b="b" l="l" r="r" t="t"/>
            <a:pathLst>
              <a:path extrusionOk="0" h="1372" w="790">
                <a:moveTo>
                  <a:pt x="394" y="195"/>
                </a:moveTo>
                <a:cubicBezTo>
                  <a:pt x="415" y="195"/>
                  <a:pt x="431" y="198"/>
                  <a:pt x="446" y="205"/>
                </a:cubicBezTo>
                <a:cubicBezTo>
                  <a:pt x="461" y="211"/>
                  <a:pt x="472" y="218"/>
                  <a:pt x="481" y="228"/>
                </a:cubicBezTo>
                <a:cubicBezTo>
                  <a:pt x="488" y="239"/>
                  <a:pt x="496" y="252"/>
                  <a:pt x="501" y="268"/>
                </a:cubicBezTo>
                <a:cubicBezTo>
                  <a:pt x="506" y="286"/>
                  <a:pt x="508" y="300"/>
                  <a:pt x="509" y="315"/>
                </a:cubicBezTo>
                <a:cubicBezTo>
                  <a:pt x="511" y="331"/>
                  <a:pt x="512" y="349"/>
                  <a:pt x="512" y="371"/>
                </a:cubicBezTo>
                <a:lnTo>
                  <a:pt x="512" y="996"/>
                </a:lnTo>
                <a:cubicBezTo>
                  <a:pt x="512" y="1018"/>
                  <a:pt x="511" y="1036"/>
                  <a:pt x="509" y="1051"/>
                </a:cubicBezTo>
                <a:cubicBezTo>
                  <a:pt x="508" y="1066"/>
                  <a:pt x="506" y="1083"/>
                  <a:pt x="501" y="1100"/>
                </a:cubicBezTo>
                <a:cubicBezTo>
                  <a:pt x="497" y="1116"/>
                  <a:pt x="488" y="1130"/>
                  <a:pt x="481" y="1140"/>
                </a:cubicBezTo>
                <a:cubicBezTo>
                  <a:pt x="473" y="1150"/>
                  <a:pt x="462" y="1158"/>
                  <a:pt x="446" y="1166"/>
                </a:cubicBezTo>
                <a:cubicBezTo>
                  <a:pt x="432" y="1172"/>
                  <a:pt x="415" y="1176"/>
                  <a:pt x="394" y="1176"/>
                </a:cubicBezTo>
                <a:cubicBezTo>
                  <a:pt x="374" y="1176"/>
                  <a:pt x="355" y="1172"/>
                  <a:pt x="342" y="1166"/>
                </a:cubicBezTo>
                <a:cubicBezTo>
                  <a:pt x="328" y="1157"/>
                  <a:pt x="317" y="1150"/>
                  <a:pt x="308" y="1140"/>
                </a:cubicBezTo>
                <a:cubicBezTo>
                  <a:pt x="301" y="1131"/>
                  <a:pt x="295" y="1116"/>
                  <a:pt x="290" y="1100"/>
                </a:cubicBezTo>
                <a:cubicBezTo>
                  <a:pt x="285" y="1082"/>
                  <a:pt x="282" y="1066"/>
                  <a:pt x="281" y="1051"/>
                </a:cubicBezTo>
                <a:cubicBezTo>
                  <a:pt x="280" y="1036"/>
                  <a:pt x="278" y="1018"/>
                  <a:pt x="278" y="996"/>
                </a:cubicBezTo>
                <a:lnTo>
                  <a:pt x="278" y="371"/>
                </a:lnTo>
                <a:cubicBezTo>
                  <a:pt x="278" y="349"/>
                  <a:pt x="280" y="331"/>
                  <a:pt x="281" y="315"/>
                </a:cubicBezTo>
                <a:cubicBezTo>
                  <a:pt x="282" y="300"/>
                  <a:pt x="285" y="286"/>
                  <a:pt x="290" y="268"/>
                </a:cubicBezTo>
                <a:cubicBezTo>
                  <a:pt x="295" y="252"/>
                  <a:pt x="301" y="239"/>
                  <a:pt x="308" y="228"/>
                </a:cubicBezTo>
                <a:cubicBezTo>
                  <a:pt x="317" y="219"/>
                  <a:pt x="328" y="211"/>
                  <a:pt x="342" y="205"/>
                </a:cubicBezTo>
                <a:cubicBezTo>
                  <a:pt x="355" y="198"/>
                  <a:pt x="374" y="195"/>
                  <a:pt x="394" y="195"/>
                </a:cubicBezTo>
                <a:close/>
                <a:moveTo>
                  <a:pt x="394" y="0"/>
                </a:moveTo>
                <a:cubicBezTo>
                  <a:pt x="322" y="0"/>
                  <a:pt x="260" y="10"/>
                  <a:pt x="209" y="30"/>
                </a:cubicBezTo>
                <a:cubicBezTo>
                  <a:pt x="158" y="48"/>
                  <a:pt x="118" y="77"/>
                  <a:pt x="87" y="115"/>
                </a:cubicBezTo>
                <a:cubicBezTo>
                  <a:pt x="57" y="154"/>
                  <a:pt x="35" y="198"/>
                  <a:pt x="21" y="251"/>
                </a:cubicBezTo>
                <a:cubicBezTo>
                  <a:pt x="7" y="303"/>
                  <a:pt x="0" y="364"/>
                  <a:pt x="0" y="436"/>
                </a:cubicBezTo>
                <a:lnTo>
                  <a:pt x="0" y="930"/>
                </a:lnTo>
                <a:cubicBezTo>
                  <a:pt x="0" y="1002"/>
                  <a:pt x="7" y="1064"/>
                  <a:pt x="21" y="1116"/>
                </a:cubicBezTo>
                <a:cubicBezTo>
                  <a:pt x="35" y="1169"/>
                  <a:pt x="57" y="1215"/>
                  <a:pt x="87" y="1254"/>
                </a:cubicBezTo>
                <a:cubicBezTo>
                  <a:pt x="117" y="1293"/>
                  <a:pt x="158" y="1322"/>
                  <a:pt x="209" y="1342"/>
                </a:cubicBezTo>
                <a:cubicBezTo>
                  <a:pt x="260" y="1361"/>
                  <a:pt x="322" y="1371"/>
                  <a:pt x="394" y="1371"/>
                </a:cubicBezTo>
                <a:cubicBezTo>
                  <a:pt x="534" y="1371"/>
                  <a:pt x="636" y="1332"/>
                  <a:pt x="697" y="1259"/>
                </a:cubicBezTo>
                <a:cubicBezTo>
                  <a:pt x="759" y="1183"/>
                  <a:pt x="789" y="1074"/>
                  <a:pt x="789" y="930"/>
                </a:cubicBezTo>
                <a:lnTo>
                  <a:pt x="789" y="436"/>
                </a:lnTo>
                <a:cubicBezTo>
                  <a:pt x="789" y="293"/>
                  <a:pt x="759" y="184"/>
                  <a:pt x="697" y="110"/>
                </a:cubicBezTo>
                <a:cubicBezTo>
                  <a:pt x="636" y="37"/>
                  <a:pt x="534" y="0"/>
                  <a:pt x="3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533658" y="1806203"/>
            <a:ext cx="54156" cy="103280"/>
          </a:xfrm>
          <a:custGeom>
            <a:rect b="b" l="l" r="r" t="t"/>
            <a:pathLst>
              <a:path extrusionOk="0" h="1375" w="721">
                <a:moveTo>
                  <a:pt x="359" y="0"/>
                </a:moveTo>
                <a:cubicBezTo>
                  <a:pt x="247" y="0"/>
                  <a:pt x="160" y="31"/>
                  <a:pt x="97" y="90"/>
                </a:cubicBezTo>
                <a:cubicBezTo>
                  <a:pt x="32" y="148"/>
                  <a:pt x="0" y="233"/>
                  <a:pt x="0" y="341"/>
                </a:cubicBezTo>
                <a:cubicBezTo>
                  <a:pt x="0" y="393"/>
                  <a:pt x="9" y="440"/>
                  <a:pt x="24" y="483"/>
                </a:cubicBezTo>
                <a:cubicBezTo>
                  <a:pt x="39" y="526"/>
                  <a:pt x="58" y="561"/>
                  <a:pt x="80" y="588"/>
                </a:cubicBezTo>
                <a:cubicBezTo>
                  <a:pt x="103" y="617"/>
                  <a:pt x="131" y="647"/>
                  <a:pt x="168" y="678"/>
                </a:cubicBezTo>
                <a:lnTo>
                  <a:pt x="311" y="802"/>
                </a:lnTo>
                <a:cubicBezTo>
                  <a:pt x="363" y="847"/>
                  <a:pt x="398" y="887"/>
                  <a:pt x="421" y="923"/>
                </a:cubicBezTo>
                <a:cubicBezTo>
                  <a:pt x="445" y="958"/>
                  <a:pt x="456" y="1003"/>
                  <a:pt x="456" y="1056"/>
                </a:cubicBezTo>
                <a:cubicBezTo>
                  <a:pt x="456" y="1088"/>
                  <a:pt x="449" y="1114"/>
                  <a:pt x="434" y="1135"/>
                </a:cubicBezTo>
                <a:cubicBezTo>
                  <a:pt x="420" y="1155"/>
                  <a:pt x="397" y="1165"/>
                  <a:pt x="365" y="1165"/>
                </a:cubicBezTo>
                <a:cubicBezTo>
                  <a:pt x="322" y="1165"/>
                  <a:pt x="290" y="1145"/>
                  <a:pt x="267" y="1103"/>
                </a:cubicBezTo>
                <a:cubicBezTo>
                  <a:pt x="247" y="1060"/>
                  <a:pt x="236" y="998"/>
                  <a:pt x="235" y="915"/>
                </a:cubicBezTo>
                <a:lnTo>
                  <a:pt x="0" y="957"/>
                </a:lnTo>
                <a:cubicBezTo>
                  <a:pt x="6" y="1099"/>
                  <a:pt x="39" y="1204"/>
                  <a:pt x="101" y="1272"/>
                </a:cubicBezTo>
                <a:cubicBezTo>
                  <a:pt x="162" y="1339"/>
                  <a:pt x="254" y="1374"/>
                  <a:pt x="378" y="1374"/>
                </a:cubicBezTo>
                <a:cubicBezTo>
                  <a:pt x="480" y="1374"/>
                  <a:pt x="562" y="1342"/>
                  <a:pt x="626" y="1277"/>
                </a:cubicBezTo>
                <a:cubicBezTo>
                  <a:pt x="688" y="1215"/>
                  <a:pt x="721" y="1135"/>
                  <a:pt x="721" y="1038"/>
                </a:cubicBezTo>
                <a:cubicBezTo>
                  <a:pt x="721" y="994"/>
                  <a:pt x="716" y="954"/>
                  <a:pt x="705" y="915"/>
                </a:cubicBezTo>
                <a:cubicBezTo>
                  <a:pt x="693" y="877"/>
                  <a:pt x="678" y="840"/>
                  <a:pt x="659" y="808"/>
                </a:cubicBezTo>
                <a:cubicBezTo>
                  <a:pt x="640" y="777"/>
                  <a:pt x="618" y="749"/>
                  <a:pt x="596" y="723"/>
                </a:cubicBezTo>
                <a:cubicBezTo>
                  <a:pt x="574" y="698"/>
                  <a:pt x="548" y="672"/>
                  <a:pt x="518" y="645"/>
                </a:cubicBezTo>
                <a:lnTo>
                  <a:pt x="378" y="522"/>
                </a:lnTo>
                <a:cubicBezTo>
                  <a:pt x="358" y="504"/>
                  <a:pt x="342" y="489"/>
                  <a:pt x="332" y="479"/>
                </a:cubicBezTo>
                <a:cubicBezTo>
                  <a:pt x="322" y="469"/>
                  <a:pt x="309" y="454"/>
                  <a:pt x="297" y="436"/>
                </a:cubicBezTo>
                <a:cubicBezTo>
                  <a:pt x="284" y="419"/>
                  <a:pt x="275" y="399"/>
                  <a:pt x="270" y="380"/>
                </a:cubicBezTo>
                <a:cubicBezTo>
                  <a:pt x="262" y="361"/>
                  <a:pt x="260" y="339"/>
                  <a:pt x="260" y="315"/>
                </a:cubicBezTo>
                <a:cubicBezTo>
                  <a:pt x="260" y="284"/>
                  <a:pt x="267" y="259"/>
                  <a:pt x="285" y="236"/>
                </a:cubicBezTo>
                <a:cubicBezTo>
                  <a:pt x="300" y="215"/>
                  <a:pt x="324" y="204"/>
                  <a:pt x="353" y="203"/>
                </a:cubicBezTo>
                <a:cubicBezTo>
                  <a:pt x="357" y="202"/>
                  <a:pt x="360" y="202"/>
                  <a:pt x="363" y="202"/>
                </a:cubicBezTo>
                <a:cubicBezTo>
                  <a:pt x="377" y="202"/>
                  <a:pt x="389" y="206"/>
                  <a:pt x="399" y="211"/>
                </a:cubicBezTo>
                <a:cubicBezTo>
                  <a:pt x="413" y="218"/>
                  <a:pt x="423" y="226"/>
                  <a:pt x="430" y="238"/>
                </a:cubicBezTo>
                <a:cubicBezTo>
                  <a:pt x="438" y="250"/>
                  <a:pt x="443" y="265"/>
                  <a:pt x="449" y="284"/>
                </a:cubicBezTo>
                <a:cubicBezTo>
                  <a:pt x="452" y="303"/>
                  <a:pt x="456" y="322"/>
                  <a:pt x="457" y="341"/>
                </a:cubicBezTo>
                <a:cubicBezTo>
                  <a:pt x="459" y="359"/>
                  <a:pt x="460" y="383"/>
                  <a:pt x="461" y="409"/>
                </a:cubicBezTo>
                <a:lnTo>
                  <a:pt x="694" y="372"/>
                </a:lnTo>
                <a:cubicBezTo>
                  <a:pt x="691" y="344"/>
                  <a:pt x="689" y="318"/>
                  <a:pt x="686" y="296"/>
                </a:cubicBezTo>
                <a:cubicBezTo>
                  <a:pt x="682" y="272"/>
                  <a:pt x="677" y="247"/>
                  <a:pt x="670" y="221"/>
                </a:cubicBezTo>
                <a:cubicBezTo>
                  <a:pt x="663" y="194"/>
                  <a:pt x="653" y="172"/>
                  <a:pt x="643" y="151"/>
                </a:cubicBezTo>
                <a:cubicBezTo>
                  <a:pt x="631" y="131"/>
                  <a:pt x="617" y="111"/>
                  <a:pt x="600" y="91"/>
                </a:cubicBezTo>
                <a:cubicBezTo>
                  <a:pt x="584" y="72"/>
                  <a:pt x="563" y="55"/>
                  <a:pt x="542" y="42"/>
                </a:cubicBezTo>
                <a:cubicBezTo>
                  <a:pt x="518" y="30"/>
                  <a:pt x="492" y="19"/>
                  <a:pt x="461" y="11"/>
                </a:cubicBezTo>
                <a:cubicBezTo>
                  <a:pt x="430" y="4"/>
                  <a:pt x="395" y="0"/>
                  <a:pt x="3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604564" y="1807705"/>
            <a:ext cx="57536" cy="100501"/>
          </a:xfrm>
          <a:custGeom>
            <a:rect b="b" l="l" r="r" t="t"/>
            <a:pathLst>
              <a:path extrusionOk="0" h="1338" w="766">
                <a:moveTo>
                  <a:pt x="359" y="189"/>
                </a:moveTo>
                <a:cubicBezTo>
                  <a:pt x="393" y="189"/>
                  <a:pt x="420" y="193"/>
                  <a:pt x="441" y="200"/>
                </a:cubicBezTo>
                <a:cubicBezTo>
                  <a:pt x="461" y="208"/>
                  <a:pt x="477" y="220"/>
                  <a:pt x="487" y="239"/>
                </a:cubicBezTo>
                <a:cubicBezTo>
                  <a:pt x="497" y="256"/>
                  <a:pt x="503" y="276"/>
                  <a:pt x="505" y="296"/>
                </a:cubicBezTo>
                <a:cubicBezTo>
                  <a:pt x="508" y="317"/>
                  <a:pt x="509" y="345"/>
                  <a:pt x="509" y="379"/>
                </a:cubicBezTo>
                <a:cubicBezTo>
                  <a:pt x="509" y="449"/>
                  <a:pt x="499" y="496"/>
                  <a:pt x="479" y="522"/>
                </a:cubicBezTo>
                <a:cubicBezTo>
                  <a:pt x="458" y="550"/>
                  <a:pt x="418" y="563"/>
                  <a:pt x="359" y="563"/>
                </a:cubicBezTo>
                <a:lnTo>
                  <a:pt x="272" y="563"/>
                </a:lnTo>
                <a:lnTo>
                  <a:pt x="272" y="189"/>
                </a:lnTo>
                <a:close/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273" y="1338"/>
                </a:lnTo>
                <a:lnTo>
                  <a:pt x="273" y="756"/>
                </a:lnTo>
                <a:lnTo>
                  <a:pt x="393" y="756"/>
                </a:lnTo>
                <a:cubicBezTo>
                  <a:pt x="449" y="756"/>
                  <a:pt x="499" y="749"/>
                  <a:pt x="543" y="737"/>
                </a:cubicBezTo>
                <a:cubicBezTo>
                  <a:pt x="586" y="725"/>
                  <a:pt x="625" y="705"/>
                  <a:pt x="659" y="678"/>
                </a:cubicBezTo>
                <a:cubicBezTo>
                  <a:pt x="694" y="649"/>
                  <a:pt x="720" y="611"/>
                  <a:pt x="739" y="562"/>
                </a:cubicBezTo>
                <a:cubicBezTo>
                  <a:pt x="756" y="512"/>
                  <a:pt x="765" y="454"/>
                  <a:pt x="765" y="384"/>
                </a:cubicBezTo>
                <a:cubicBezTo>
                  <a:pt x="765" y="128"/>
                  <a:pt x="649" y="1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678551" y="1807705"/>
            <a:ext cx="20355" cy="100350"/>
          </a:xfrm>
          <a:custGeom>
            <a:rect b="b" l="l" r="r" t="t"/>
            <a:pathLst>
              <a:path extrusionOk="0" h="1336" w="271">
                <a:moveTo>
                  <a:pt x="0" y="1"/>
                </a:moveTo>
                <a:lnTo>
                  <a:pt x="0" y="1336"/>
                </a:lnTo>
                <a:lnTo>
                  <a:pt x="270" y="1336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713478" y="1807630"/>
            <a:ext cx="52203" cy="100425"/>
          </a:xfrm>
          <a:custGeom>
            <a:rect b="b" l="l" r="r" t="t"/>
            <a:pathLst>
              <a:path extrusionOk="0" h="1337" w="695">
                <a:moveTo>
                  <a:pt x="1" y="0"/>
                </a:moveTo>
                <a:lnTo>
                  <a:pt x="1" y="201"/>
                </a:lnTo>
                <a:lnTo>
                  <a:pt x="215" y="201"/>
                </a:lnTo>
                <a:lnTo>
                  <a:pt x="215" y="1337"/>
                </a:lnTo>
                <a:lnTo>
                  <a:pt x="485" y="1337"/>
                </a:lnTo>
                <a:lnTo>
                  <a:pt x="485" y="201"/>
                </a:lnTo>
                <a:lnTo>
                  <a:pt x="694" y="201"/>
                </a:lnTo>
                <a:lnTo>
                  <a:pt x="6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774621" y="1807705"/>
            <a:ext cx="61517" cy="100350"/>
          </a:xfrm>
          <a:custGeom>
            <a:rect b="b" l="l" r="r" t="t"/>
            <a:pathLst>
              <a:path extrusionOk="0" h="1336" w="819">
                <a:moveTo>
                  <a:pt x="410" y="340"/>
                </a:moveTo>
                <a:lnTo>
                  <a:pt x="490" y="872"/>
                </a:lnTo>
                <a:lnTo>
                  <a:pt x="332" y="872"/>
                </a:lnTo>
                <a:lnTo>
                  <a:pt x="410" y="340"/>
                </a:lnTo>
                <a:close/>
                <a:moveTo>
                  <a:pt x="261" y="1"/>
                </a:moveTo>
                <a:lnTo>
                  <a:pt x="0" y="1336"/>
                </a:lnTo>
                <a:lnTo>
                  <a:pt x="257" y="1336"/>
                </a:lnTo>
                <a:lnTo>
                  <a:pt x="306" y="1041"/>
                </a:lnTo>
                <a:lnTo>
                  <a:pt x="517" y="1041"/>
                </a:lnTo>
                <a:lnTo>
                  <a:pt x="566" y="1336"/>
                </a:lnTo>
                <a:lnTo>
                  <a:pt x="819" y="1336"/>
                </a:lnTo>
                <a:lnTo>
                  <a:pt x="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2852062" y="1807705"/>
            <a:ext cx="43715" cy="100501"/>
          </a:xfrm>
          <a:custGeom>
            <a:rect b="b" l="l" r="r" t="t"/>
            <a:pathLst>
              <a:path extrusionOk="0" h="1338" w="582"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582" y="1338"/>
                </a:lnTo>
                <a:lnTo>
                  <a:pt x="582" y="1152"/>
                </a:lnTo>
                <a:lnTo>
                  <a:pt x="272" y="1152"/>
                </a:lnTo>
                <a:lnTo>
                  <a:pt x="2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379000" y="1981514"/>
            <a:ext cx="516699" cy="994339"/>
          </a:xfrm>
          <a:custGeom>
            <a:rect b="b" l="l" r="r" t="t"/>
            <a:pathLst>
              <a:path extrusionOk="0" h="13238" w="6879">
                <a:moveTo>
                  <a:pt x="1" y="1"/>
                </a:moveTo>
                <a:lnTo>
                  <a:pt x="1" y="13238"/>
                </a:lnTo>
                <a:lnTo>
                  <a:pt x="6879" y="13238"/>
                </a:lnTo>
                <a:lnTo>
                  <a:pt x="68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2257016" y="3041046"/>
            <a:ext cx="51903" cy="297596"/>
          </a:xfrm>
          <a:custGeom>
            <a:rect b="b" l="l" r="r" t="t"/>
            <a:pathLst>
              <a:path extrusionOk="0" h="3962" w="691">
                <a:moveTo>
                  <a:pt x="1" y="1"/>
                </a:moveTo>
                <a:lnTo>
                  <a:pt x="1" y="3961"/>
                </a:lnTo>
                <a:lnTo>
                  <a:pt x="691" y="3961"/>
                </a:lnTo>
                <a:lnTo>
                  <a:pt x="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2965859" y="3041046"/>
            <a:ext cx="51828" cy="297596"/>
          </a:xfrm>
          <a:custGeom>
            <a:rect b="b" l="l" r="r" t="t"/>
            <a:pathLst>
              <a:path extrusionOk="0" h="3962" w="690">
                <a:moveTo>
                  <a:pt x="1" y="1"/>
                </a:moveTo>
                <a:lnTo>
                  <a:pt x="1" y="3961"/>
                </a:lnTo>
                <a:lnTo>
                  <a:pt x="689" y="3961"/>
                </a:lnTo>
                <a:lnTo>
                  <a:pt x="6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408068" y="3338566"/>
            <a:ext cx="458637" cy="46645"/>
          </a:xfrm>
          <a:custGeom>
            <a:rect b="b" l="l" r="r" t="t"/>
            <a:pathLst>
              <a:path extrusionOk="0" h="621" w="6106">
                <a:moveTo>
                  <a:pt x="1" y="0"/>
                </a:moveTo>
                <a:lnTo>
                  <a:pt x="1" y="620"/>
                </a:lnTo>
                <a:lnTo>
                  <a:pt x="6106" y="62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408068" y="3338566"/>
            <a:ext cx="458637" cy="19604"/>
          </a:xfrm>
          <a:custGeom>
            <a:rect b="b" l="l" r="r" t="t"/>
            <a:pathLst>
              <a:path extrusionOk="0" h="261" w="6106">
                <a:moveTo>
                  <a:pt x="1" y="0"/>
                </a:moveTo>
                <a:lnTo>
                  <a:pt x="1" y="260"/>
                </a:lnTo>
                <a:lnTo>
                  <a:pt x="6106" y="26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2244322" y="3385135"/>
            <a:ext cx="786203" cy="46720"/>
          </a:xfrm>
          <a:custGeom>
            <a:rect b="b" l="l" r="r" t="t"/>
            <a:pathLst>
              <a:path extrusionOk="0" h="622" w="10467">
                <a:moveTo>
                  <a:pt x="0" y="0"/>
                </a:moveTo>
                <a:lnTo>
                  <a:pt x="0" y="622"/>
                </a:lnTo>
                <a:lnTo>
                  <a:pt x="10466" y="622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054736" y="3431780"/>
            <a:ext cx="1165295" cy="46645"/>
          </a:xfrm>
          <a:custGeom>
            <a:rect b="b" l="l" r="r" t="t"/>
            <a:pathLst>
              <a:path extrusionOk="0" h="621" w="15514">
                <a:moveTo>
                  <a:pt x="1" y="1"/>
                </a:moveTo>
                <a:lnTo>
                  <a:pt x="1" y="621"/>
                </a:lnTo>
                <a:lnTo>
                  <a:pt x="15514" y="621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2244322" y="3385135"/>
            <a:ext cx="786203" cy="19604"/>
          </a:xfrm>
          <a:custGeom>
            <a:rect b="b" l="l" r="r" t="t"/>
            <a:pathLst>
              <a:path extrusionOk="0" h="261" w="10467">
                <a:moveTo>
                  <a:pt x="0" y="0"/>
                </a:moveTo>
                <a:lnTo>
                  <a:pt x="0" y="260"/>
                </a:lnTo>
                <a:lnTo>
                  <a:pt x="10466" y="260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054736" y="3431780"/>
            <a:ext cx="1165295" cy="19529"/>
          </a:xfrm>
          <a:custGeom>
            <a:rect b="b" l="l" r="r" t="t"/>
            <a:pathLst>
              <a:path extrusionOk="0" h="260" w="15514">
                <a:moveTo>
                  <a:pt x="1" y="1"/>
                </a:moveTo>
                <a:lnTo>
                  <a:pt x="1" y="259"/>
                </a:lnTo>
                <a:lnTo>
                  <a:pt x="15514" y="259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220717" y="2011409"/>
            <a:ext cx="734375" cy="100350"/>
          </a:xfrm>
          <a:custGeom>
            <a:rect b="b" l="l" r="r" t="t"/>
            <a:pathLst>
              <a:path extrusionOk="0" h="1336" w="9777">
                <a:moveTo>
                  <a:pt x="1" y="1"/>
                </a:moveTo>
                <a:lnTo>
                  <a:pt x="1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220717" y="2111684"/>
            <a:ext cx="655732" cy="1226963"/>
          </a:xfrm>
          <a:custGeom>
            <a:rect b="b" l="l" r="r" t="t"/>
            <a:pathLst>
              <a:path extrusionOk="0" h="16335" w="8730">
                <a:moveTo>
                  <a:pt x="1" y="0"/>
                </a:moveTo>
                <a:lnTo>
                  <a:pt x="1" y="16334"/>
                </a:lnTo>
                <a:lnTo>
                  <a:pt x="8730" y="16334"/>
                </a:lnTo>
                <a:lnTo>
                  <a:pt x="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290798" y="2201893"/>
            <a:ext cx="127466" cy="221507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308374" y="2222775"/>
            <a:ext cx="92463" cy="179444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3299060" y="2303445"/>
            <a:ext cx="111091" cy="18327"/>
          </a:xfrm>
          <a:custGeom>
            <a:rect b="b" l="l" r="r" t="t"/>
            <a:pathLst>
              <a:path extrusionOk="0" h="244" w="1479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485040" y="2201893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502392" y="2222775"/>
            <a:ext cx="92463" cy="179444"/>
          </a:xfrm>
          <a:custGeom>
            <a:rect b="b" l="l" r="r" t="t"/>
            <a:pathLst>
              <a:path extrusionOk="0" h="2389" w="1231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493078" y="2303445"/>
            <a:ext cx="111167" cy="18327"/>
          </a:xfrm>
          <a:custGeom>
            <a:rect b="b" l="l" r="r" t="t"/>
            <a:pathLst>
              <a:path extrusionOk="0" h="244" w="1480">
                <a:moveTo>
                  <a:pt x="1" y="0"/>
                </a:moveTo>
                <a:lnTo>
                  <a:pt x="1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3679133" y="2201893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696484" y="2222775"/>
            <a:ext cx="92463" cy="179444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687170" y="2303445"/>
            <a:ext cx="111091" cy="18327"/>
          </a:xfrm>
          <a:custGeom>
            <a:rect b="b" l="l" r="r" t="t"/>
            <a:pathLst>
              <a:path extrusionOk="0" h="244" w="1479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290798" y="2529307"/>
            <a:ext cx="127466" cy="221507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308374" y="2550339"/>
            <a:ext cx="92463" cy="179444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299060" y="2630784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3485040" y="2529307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3502392" y="2550339"/>
            <a:ext cx="92463" cy="179444"/>
          </a:xfrm>
          <a:custGeom>
            <a:rect b="b" l="l" r="r" t="t"/>
            <a:pathLst>
              <a:path extrusionOk="0" h="2389" w="1231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3493078" y="2630784"/>
            <a:ext cx="111167" cy="18403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3679133" y="2529307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3696484" y="2550339"/>
            <a:ext cx="92463" cy="179444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3687170" y="2630784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290798" y="2856796"/>
            <a:ext cx="127466" cy="221507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9"/>
                </a:lnTo>
                <a:lnTo>
                  <a:pt x="1696" y="2949"/>
                </a:lnTo>
                <a:lnTo>
                  <a:pt x="1696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308374" y="2877828"/>
            <a:ext cx="92463" cy="179444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299060" y="2958273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485040" y="2856796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502392" y="2877828"/>
            <a:ext cx="92463" cy="179444"/>
          </a:xfrm>
          <a:custGeom>
            <a:rect b="b" l="l" r="r" t="t"/>
            <a:pathLst>
              <a:path extrusionOk="0" h="2389" w="1231">
                <a:moveTo>
                  <a:pt x="1" y="0"/>
                </a:moveTo>
                <a:lnTo>
                  <a:pt x="1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3493078" y="2958273"/>
            <a:ext cx="111167" cy="18403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679133" y="2856796"/>
            <a:ext cx="127316" cy="221507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696484" y="2877828"/>
            <a:ext cx="92463" cy="179444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3687170" y="2958273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3220717" y="2111684"/>
            <a:ext cx="699523" cy="40185"/>
          </a:xfrm>
          <a:custGeom>
            <a:rect b="b" l="l" r="r" t="t"/>
            <a:pathLst>
              <a:path extrusionOk="0" h="535" w="9313">
                <a:moveTo>
                  <a:pt x="1" y="0"/>
                </a:moveTo>
                <a:lnTo>
                  <a:pt x="1" y="534"/>
                </a:lnTo>
                <a:lnTo>
                  <a:pt x="9313" y="534"/>
                </a:lnTo>
                <a:lnTo>
                  <a:pt x="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3220717" y="3189844"/>
            <a:ext cx="656333" cy="148873"/>
          </a:xfrm>
          <a:custGeom>
            <a:rect b="b" l="l" r="r" t="t"/>
            <a:pathLst>
              <a:path extrusionOk="0" h="1982" w="8738">
                <a:moveTo>
                  <a:pt x="1" y="1"/>
                </a:moveTo>
                <a:lnTo>
                  <a:pt x="1" y="1981"/>
                </a:lnTo>
                <a:lnTo>
                  <a:pt x="8738" y="1981"/>
                </a:lnTo>
                <a:lnTo>
                  <a:pt x="87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3308374" y="2222549"/>
            <a:ext cx="92539" cy="80671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3502392" y="2222549"/>
            <a:ext cx="92539" cy="80671"/>
          </a:xfrm>
          <a:custGeom>
            <a:rect b="b" l="l" r="r" t="t"/>
            <a:pathLst>
              <a:path extrusionOk="0" h="1074" w="1232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696484" y="2222549"/>
            <a:ext cx="92539" cy="80671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3308374" y="2321397"/>
            <a:ext cx="92539" cy="80671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502392" y="2321397"/>
            <a:ext cx="92539" cy="80671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3696484" y="2321397"/>
            <a:ext cx="92539" cy="80671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3308374" y="2550339"/>
            <a:ext cx="92539" cy="80521"/>
          </a:xfrm>
          <a:custGeom>
            <a:rect b="b" l="l" r="r" t="t"/>
            <a:pathLst>
              <a:path extrusionOk="0" h="1072" w="1232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3502392" y="2550339"/>
            <a:ext cx="92539" cy="80521"/>
          </a:xfrm>
          <a:custGeom>
            <a:rect b="b" l="l" r="r" t="t"/>
            <a:pathLst>
              <a:path extrusionOk="0" h="1072" w="1232">
                <a:moveTo>
                  <a:pt x="1" y="1"/>
                </a:moveTo>
                <a:lnTo>
                  <a:pt x="1" y="1072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3696484" y="2550339"/>
            <a:ext cx="92539" cy="80521"/>
          </a:xfrm>
          <a:custGeom>
            <a:rect b="b" l="l" r="r" t="t"/>
            <a:pathLst>
              <a:path extrusionOk="0" h="1072" w="1232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3308374" y="2649186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3502392" y="2649186"/>
            <a:ext cx="92539" cy="80596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696484" y="2649186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3308374" y="2877828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3502392" y="2877828"/>
            <a:ext cx="92539" cy="80596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3696484" y="2877828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3308374" y="2976675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3502392" y="2976675"/>
            <a:ext cx="92539" cy="80596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2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3696484" y="2976675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1319754" y="2011184"/>
            <a:ext cx="734300" cy="100350"/>
          </a:xfrm>
          <a:custGeom>
            <a:rect b="b" l="l" r="r" t="t"/>
            <a:pathLst>
              <a:path extrusionOk="0" h="1336" w="9776">
                <a:moveTo>
                  <a:pt x="0" y="1"/>
                </a:moveTo>
                <a:lnTo>
                  <a:pt x="0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1398248" y="2111383"/>
            <a:ext cx="655807" cy="1226963"/>
          </a:xfrm>
          <a:custGeom>
            <a:rect b="b" l="l" r="r" t="t"/>
            <a:pathLst>
              <a:path extrusionOk="0" h="16335" w="8731">
                <a:moveTo>
                  <a:pt x="1" y="0"/>
                </a:moveTo>
                <a:lnTo>
                  <a:pt x="1" y="16334"/>
                </a:lnTo>
                <a:lnTo>
                  <a:pt x="8731" y="16334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1468478" y="2201593"/>
            <a:ext cx="127316" cy="221582"/>
          </a:xfrm>
          <a:custGeom>
            <a:rect b="b" l="l" r="r" t="t"/>
            <a:pathLst>
              <a:path extrusionOk="0" h="2950" w="1695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1485830" y="2222549"/>
            <a:ext cx="92539" cy="179369"/>
          </a:xfrm>
          <a:custGeom>
            <a:rect b="b" l="l" r="r" t="t"/>
            <a:pathLst>
              <a:path extrusionOk="0" h="2388" w="1232">
                <a:moveTo>
                  <a:pt x="0" y="1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1476516" y="2303070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1662496" y="2201593"/>
            <a:ext cx="127391" cy="221582"/>
          </a:xfrm>
          <a:custGeom>
            <a:rect b="b" l="l" r="r" t="t"/>
            <a:pathLst>
              <a:path extrusionOk="0" h="2950" w="1696">
                <a:moveTo>
                  <a:pt x="1" y="0"/>
                </a:moveTo>
                <a:lnTo>
                  <a:pt x="1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1679847" y="2222549"/>
            <a:ext cx="92539" cy="179369"/>
          </a:xfrm>
          <a:custGeom>
            <a:rect b="b" l="l" r="r" t="t"/>
            <a:pathLst>
              <a:path extrusionOk="0" h="2388" w="1232">
                <a:moveTo>
                  <a:pt x="1" y="1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670608" y="2303070"/>
            <a:ext cx="111091" cy="18403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856588" y="2201593"/>
            <a:ext cx="127316" cy="221582"/>
          </a:xfrm>
          <a:custGeom>
            <a:rect b="b" l="l" r="r" t="t"/>
            <a:pathLst>
              <a:path extrusionOk="0" h="2950" w="1695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1874089" y="2222549"/>
            <a:ext cx="92463" cy="179369"/>
          </a:xfrm>
          <a:custGeom>
            <a:rect b="b" l="l" r="r" t="t"/>
            <a:pathLst>
              <a:path extrusionOk="0" h="2388" w="1231">
                <a:moveTo>
                  <a:pt x="0" y="1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864700" y="2303070"/>
            <a:ext cx="111167" cy="18403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1468478" y="2529157"/>
            <a:ext cx="127316" cy="221432"/>
          </a:xfrm>
          <a:custGeom>
            <a:rect b="b" l="l" r="r" t="t"/>
            <a:pathLst>
              <a:path extrusionOk="0" h="2948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485830" y="2550038"/>
            <a:ext cx="92539" cy="179444"/>
          </a:xfrm>
          <a:custGeom>
            <a:rect b="b" l="l" r="r" t="t"/>
            <a:pathLst>
              <a:path extrusionOk="0" h="2389" w="1232">
                <a:moveTo>
                  <a:pt x="0" y="0"/>
                </a:moveTo>
                <a:lnTo>
                  <a:pt x="0" y="2389"/>
                </a:lnTo>
                <a:lnTo>
                  <a:pt x="1231" y="2389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476516" y="2630634"/>
            <a:ext cx="111091" cy="18327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1662496" y="2529157"/>
            <a:ext cx="127391" cy="221432"/>
          </a:xfrm>
          <a:custGeom>
            <a:rect b="b" l="l" r="r" t="t"/>
            <a:pathLst>
              <a:path extrusionOk="0" h="2948" w="1696">
                <a:moveTo>
                  <a:pt x="1" y="0"/>
                </a:moveTo>
                <a:lnTo>
                  <a:pt x="1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1679847" y="2550038"/>
            <a:ext cx="92539" cy="179444"/>
          </a:xfrm>
          <a:custGeom>
            <a:rect b="b" l="l" r="r" t="t"/>
            <a:pathLst>
              <a:path extrusionOk="0" h="2389" w="1232">
                <a:moveTo>
                  <a:pt x="1" y="0"/>
                </a:moveTo>
                <a:lnTo>
                  <a:pt x="1" y="2389"/>
                </a:lnTo>
                <a:lnTo>
                  <a:pt x="1232" y="2389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1670608" y="2630634"/>
            <a:ext cx="111091" cy="18327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1856588" y="2529157"/>
            <a:ext cx="127316" cy="221432"/>
          </a:xfrm>
          <a:custGeom>
            <a:rect b="b" l="l" r="r" t="t"/>
            <a:pathLst>
              <a:path extrusionOk="0" h="2948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1874089" y="2550038"/>
            <a:ext cx="92463" cy="179444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864700" y="2630634"/>
            <a:ext cx="111167" cy="18327"/>
          </a:xfrm>
          <a:custGeom>
            <a:rect b="b" l="l" r="r" t="t"/>
            <a:pathLst>
              <a:path extrusionOk="0" h="244" w="148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1468478" y="2856421"/>
            <a:ext cx="127316" cy="221582"/>
          </a:xfrm>
          <a:custGeom>
            <a:rect b="b" l="l" r="r" t="t"/>
            <a:pathLst>
              <a:path extrusionOk="0" h="2950" w="1695">
                <a:moveTo>
                  <a:pt x="0" y="1"/>
                </a:moveTo>
                <a:lnTo>
                  <a:pt x="0" y="2950"/>
                </a:lnTo>
                <a:lnTo>
                  <a:pt x="1694" y="2950"/>
                </a:lnTo>
                <a:lnTo>
                  <a:pt x="16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1485830" y="2877527"/>
            <a:ext cx="92539" cy="179444"/>
          </a:xfrm>
          <a:custGeom>
            <a:rect b="b" l="l" r="r" t="t"/>
            <a:pathLst>
              <a:path extrusionOk="0" h="2389" w="1232">
                <a:moveTo>
                  <a:pt x="0" y="0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1476516" y="2958047"/>
            <a:ext cx="111091" cy="18327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662496" y="2856421"/>
            <a:ext cx="127391" cy="221582"/>
          </a:xfrm>
          <a:custGeom>
            <a:rect b="b" l="l" r="r" t="t"/>
            <a:pathLst>
              <a:path extrusionOk="0" h="2950" w="1696">
                <a:moveTo>
                  <a:pt x="1" y="1"/>
                </a:moveTo>
                <a:lnTo>
                  <a:pt x="1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1679847" y="2877527"/>
            <a:ext cx="92539" cy="179444"/>
          </a:xfrm>
          <a:custGeom>
            <a:rect b="b" l="l" r="r" t="t"/>
            <a:pathLst>
              <a:path extrusionOk="0" h="2389" w="1232">
                <a:moveTo>
                  <a:pt x="1" y="0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670608" y="2958047"/>
            <a:ext cx="111091" cy="18327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1856588" y="2856421"/>
            <a:ext cx="127316" cy="221582"/>
          </a:xfrm>
          <a:custGeom>
            <a:rect b="b" l="l" r="r" t="t"/>
            <a:pathLst>
              <a:path extrusionOk="0" h="2950" w="1695">
                <a:moveTo>
                  <a:pt x="0" y="1"/>
                </a:moveTo>
                <a:lnTo>
                  <a:pt x="0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1874089" y="2877527"/>
            <a:ext cx="92463" cy="179444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1864700" y="2958047"/>
            <a:ext cx="111167" cy="18327"/>
          </a:xfrm>
          <a:custGeom>
            <a:rect b="b" l="l" r="r" t="t"/>
            <a:pathLst>
              <a:path extrusionOk="0" h="244" w="148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398248" y="3189543"/>
            <a:ext cx="655807" cy="148948"/>
          </a:xfrm>
          <a:custGeom>
            <a:rect b="b" l="l" r="r" t="t"/>
            <a:pathLst>
              <a:path extrusionOk="0" h="1983" w="8731">
                <a:moveTo>
                  <a:pt x="1" y="0"/>
                </a:moveTo>
                <a:lnTo>
                  <a:pt x="1" y="1982"/>
                </a:lnTo>
                <a:lnTo>
                  <a:pt x="8731" y="1982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1354457" y="2111383"/>
            <a:ext cx="699598" cy="40185"/>
          </a:xfrm>
          <a:custGeom>
            <a:rect b="b" l="l" r="r" t="t"/>
            <a:pathLst>
              <a:path extrusionOk="0" h="535" w="9314">
                <a:moveTo>
                  <a:pt x="1" y="0"/>
                </a:moveTo>
                <a:lnTo>
                  <a:pt x="1" y="534"/>
                </a:lnTo>
                <a:lnTo>
                  <a:pt x="9314" y="534"/>
                </a:lnTo>
                <a:lnTo>
                  <a:pt x="9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1485830" y="2222549"/>
            <a:ext cx="92539" cy="80671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1679847" y="2222549"/>
            <a:ext cx="92539" cy="80671"/>
          </a:xfrm>
          <a:custGeom>
            <a:rect b="b" l="l" r="r" t="t"/>
            <a:pathLst>
              <a:path extrusionOk="0" h="1074" w="1232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1874089" y="2222549"/>
            <a:ext cx="92463" cy="80671"/>
          </a:xfrm>
          <a:custGeom>
            <a:rect b="b" l="l" r="r" t="t"/>
            <a:pathLst>
              <a:path extrusionOk="0" h="1074" w="1231">
                <a:moveTo>
                  <a:pt x="0" y="1"/>
                </a:moveTo>
                <a:lnTo>
                  <a:pt x="0" y="1074"/>
                </a:lnTo>
                <a:lnTo>
                  <a:pt x="1230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1485830" y="2321397"/>
            <a:ext cx="92539" cy="80671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1679847" y="2321397"/>
            <a:ext cx="92539" cy="80671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874089" y="2321397"/>
            <a:ext cx="92463" cy="80671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1485830" y="2550038"/>
            <a:ext cx="92539" cy="80671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1679847" y="2550038"/>
            <a:ext cx="92539" cy="80671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1874089" y="2550038"/>
            <a:ext cx="92463" cy="80671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1485830" y="2648886"/>
            <a:ext cx="92539" cy="80671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1679847" y="2648886"/>
            <a:ext cx="92539" cy="80671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1874089" y="2648886"/>
            <a:ext cx="92463" cy="80671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1485830" y="2877527"/>
            <a:ext cx="92539" cy="80596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1679847" y="2877527"/>
            <a:ext cx="92539" cy="80596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1874089" y="2877527"/>
            <a:ext cx="92463" cy="80596"/>
          </a:xfrm>
          <a:custGeom>
            <a:rect b="b" l="l" r="r" t="t"/>
            <a:pathLst>
              <a:path extrusionOk="0" h="1073" w="1231">
                <a:moveTo>
                  <a:pt x="0" y="0"/>
                </a:moveTo>
                <a:lnTo>
                  <a:pt x="0" y="1073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1485830" y="2976450"/>
            <a:ext cx="92539" cy="80521"/>
          </a:xfrm>
          <a:custGeom>
            <a:rect b="b" l="l" r="r" t="t"/>
            <a:pathLst>
              <a:path extrusionOk="0" h="1072" w="1232">
                <a:moveTo>
                  <a:pt x="0" y="0"/>
                </a:moveTo>
                <a:lnTo>
                  <a:pt x="0" y="1071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1679847" y="2976450"/>
            <a:ext cx="92539" cy="80521"/>
          </a:xfrm>
          <a:custGeom>
            <a:rect b="b" l="l" r="r" t="t"/>
            <a:pathLst>
              <a:path extrusionOk="0" h="1072" w="1232">
                <a:moveTo>
                  <a:pt x="1" y="0"/>
                </a:moveTo>
                <a:lnTo>
                  <a:pt x="1" y="1071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1874089" y="2976450"/>
            <a:ext cx="92463" cy="80521"/>
          </a:xfrm>
          <a:custGeom>
            <a:rect b="b" l="l" r="r" t="t"/>
            <a:pathLst>
              <a:path extrusionOk="0" h="1072" w="1231">
                <a:moveTo>
                  <a:pt x="0" y="0"/>
                </a:moveTo>
                <a:lnTo>
                  <a:pt x="0" y="1071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2487238" y="3039018"/>
            <a:ext cx="300225" cy="299624"/>
          </a:xfrm>
          <a:custGeom>
            <a:rect b="b" l="l" r="r" t="t"/>
            <a:pathLst>
              <a:path extrusionOk="0" h="3989" w="3997">
                <a:moveTo>
                  <a:pt x="0" y="0"/>
                </a:moveTo>
                <a:lnTo>
                  <a:pt x="0" y="3988"/>
                </a:lnTo>
                <a:lnTo>
                  <a:pt x="3997" y="3988"/>
                </a:lnTo>
                <a:lnTo>
                  <a:pt x="39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2511274" y="3062378"/>
            <a:ext cx="252303" cy="276339"/>
          </a:xfrm>
          <a:custGeom>
            <a:rect b="b" l="l" r="r" t="t"/>
            <a:pathLst>
              <a:path extrusionOk="0" h="3679" w="3359">
                <a:moveTo>
                  <a:pt x="1" y="0"/>
                </a:moveTo>
                <a:lnTo>
                  <a:pt x="1" y="3678"/>
                </a:lnTo>
                <a:lnTo>
                  <a:pt x="3359" y="3678"/>
                </a:lnTo>
                <a:lnTo>
                  <a:pt x="3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2627699" y="3055243"/>
            <a:ext cx="19379" cy="283475"/>
          </a:xfrm>
          <a:custGeom>
            <a:rect b="b" l="l" r="r" t="t"/>
            <a:pathLst>
              <a:path extrusionOk="0" h="3774" w="258">
                <a:moveTo>
                  <a:pt x="1" y="1"/>
                </a:moveTo>
                <a:lnTo>
                  <a:pt x="1" y="3773"/>
                </a:lnTo>
                <a:lnTo>
                  <a:pt x="258" y="3773"/>
                </a:lnTo>
                <a:lnTo>
                  <a:pt x="258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2511274" y="3062378"/>
            <a:ext cx="116124" cy="276114"/>
          </a:xfrm>
          <a:custGeom>
            <a:rect b="b" l="l" r="r" t="t"/>
            <a:pathLst>
              <a:path extrusionOk="0" h="3676" w="1546">
                <a:moveTo>
                  <a:pt x="1" y="0"/>
                </a:moveTo>
                <a:lnTo>
                  <a:pt x="1" y="3675"/>
                </a:lnTo>
                <a:lnTo>
                  <a:pt x="154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2647003" y="3062378"/>
            <a:ext cx="116199" cy="276114"/>
          </a:xfrm>
          <a:custGeom>
            <a:rect b="b" l="l" r="r" t="t"/>
            <a:pathLst>
              <a:path extrusionOk="0" h="3676" w="1547">
                <a:moveTo>
                  <a:pt x="1" y="0"/>
                </a:moveTo>
                <a:lnTo>
                  <a:pt x="1" y="3675"/>
                </a:lnTo>
                <a:lnTo>
                  <a:pt x="154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2416556" y="2028985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2416556" y="2028985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2536362" y="2028985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2536362" y="2028985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2656017" y="2028985"/>
            <a:ext cx="82474" cy="82398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2656092" y="2028985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2775822" y="2028985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2775822" y="2028985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2416556" y="2145710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2416556" y="2145710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2536362" y="2145710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2536362" y="2145710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2656017" y="2145710"/>
            <a:ext cx="82474" cy="82398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2656092" y="2145710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2775822" y="2145710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2775822" y="2145710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2416556" y="2262434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2416556" y="2262434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536362" y="2262434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2536362" y="2262434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2656017" y="2262434"/>
            <a:ext cx="82474" cy="82398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2656092" y="2262434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2775822" y="2262434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2775822" y="2262434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2416556" y="2379083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2416556" y="2379083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2536362" y="2379083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2536362" y="2379083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2656017" y="2379083"/>
            <a:ext cx="82474" cy="82398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2656092" y="2379083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2775822" y="2379083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2775822" y="2379083"/>
            <a:ext cx="82474" cy="82474"/>
          </a:xfrm>
          <a:custGeom>
            <a:rect b="b" l="l" r="r" t="t"/>
            <a:pathLst>
              <a:path extrusionOk="0" h="1098" w="1098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2416556" y="2495882"/>
            <a:ext cx="82398" cy="82323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2416556" y="2495882"/>
            <a:ext cx="82398" cy="82323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2536362" y="2495882"/>
            <a:ext cx="82398" cy="82323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2536362" y="2495882"/>
            <a:ext cx="82398" cy="82323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2656017" y="2495882"/>
            <a:ext cx="82474" cy="82323"/>
          </a:xfrm>
          <a:custGeom>
            <a:rect b="b" l="l" r="r" t="t"/>
            <a:pathLst>
              <a:path extrusionOk="0" h="1096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2656092" y="2495882"/>
            <a:ext cx="82398" cy="82323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2775822" y="2495882"/>
            <a:ext cx="82474" cy="82323"/>
          </a:xfrm>
          <a:custGeom>
            <a:rect b="b" l="l" r="r" t="t"/>
            <a:pathLst>
              <a:path extrusionOk="0" h="1096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2775822" y="2495882"/>
            <a:ext cx="82474" cy="82323"/>
          </a:xfrm>
          <a:custGeom>
            <a:rect b="b" l="l" r="r" t="t"/>
            <a:pathLst>
              <a:path extrusionOk="0" h="1096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2416556" y="2612607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2416556" y="2612607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2536362" y="2612607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2536362" y="2612607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2656017" y="2612607"/>
            <a:ext cx="82474" cy="82398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2656092" y="2612607"/>
            <a:ext cx="82398" cy="82398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2775822" y="2612607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>
            <a:off x="2775822" y="2612607"/>
            <a:ext cx="82474" cy="82398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>
            <a:off x="2416556" y="2729331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2416556" y="2729331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2536362" y="2729331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2536362" y="2729331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2656017" y="2729331"/>
            <a:ext cx="82474" cy="82398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2656092" y="2729331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2775822" y="2729331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775822" y="2729331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416556" y="2845980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2416556" y="2845980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536362" y="2845980"/>
            <a:ext cx="82398" cy="82398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536362" y="2845980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2656017" y="2845980"/>
            <a:ext cx="82474" cy="82398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2656092" y="2845980"/>
            <a:ext cx="82398" cy="8247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2775822" y="2845980"/>
            <a:ext cx="82474" cy="82398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2775822" y="2845980"/>
            <a:ext cx="82474" cy="82474"/>
          </a:xfrm>
          <a:custGeom>
            <a:rect b="b" l="l" r="r" t="t"/>
            <a:pathLst>
              <a:path extrusionOk="0" h="1098" w="1098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680767" y="3478274"/>
            <a:ext cx="3912610" cy="58663"/>
          </a:xfrm>
          <a:custGeom>
            <a:rect b="b" l="l" r="r" t="t"/>
            <a:pathLst>
              <a:path extrusionOk="0" h="781" w="52090">
                <a:moveTo>
                  <a:pt x="0" y="1"/>
                </a:moveTo>
                <a:cubicBezTo>
                  <a:pt x="121" y="262"/>
                  <a:pt x="246" y="522"/>
                  <a:pt x="374" y="780"/>
                </a:cubicBezTo>
                <a:lnTo>
                  <a:pt x="51716" y="780"/>
                </a:lnTo>
                <a:cubicBezTo>
                  <a:pt x="51844" y="522"/>
                  <a:pt x="51970" y="262"/>
                  <a:pt x="52090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790883" y="3687311"/>
            <a:ext cx="3692380" cy="67151"/>
          </a:xfrm>
          <a:custGeom>
            <a:rect b="b" l="l" r="r" t="t"/>
            <a:pathLst>
              <a:path extrusionOk="0" h="894" w="49158">
                <a:moveTo>
                  <a:pt x="1" y="1"/>
                </a:moveTo>
                <a:cubicBezTo>
                  <a:pt x="181" y="302"/>
                  <a:pt x="366" y="600"/>
                  <a:pt x="558" y="894"/>
                </a:cubicBezTo>
                <a:lnTo>
                  <a:pt x="48602" y="894"/>
                </a:lnTo>
                <a:cubicBezTo>
                  <a:pt x="48792" y="599"/>
                  <a:pt x="48978" y="300"/>
                  <a:pt x="49158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1207160" y="4190938"/>
            <a:ext cx="2860059" cy="42964"/>
          </a:xfrm>
          <a:custGeom>
            <a:rect b="b" l="l" r="r" t="t"/>
            <a:pathLst>
              <a:path extrusionOk="0" h="572" w="38077">
                <a:moveTo>
                  <a:pt x="0" y="1"/>
                </a:moveTo>
                <a:cubicBezTo>
                  <a:pt x="218" y="194"/>
                  <a:pt x="438" y="384"/>
                  <a:pt x="660" y="572"/>
                </a:cubicBezTo>
                <a:lnTo>
                  <a:pt x="37416" y="572"/>
                </a:lnTo>
                <a:cubicBezTo>
                  <a:pt x="37638" y="384"/>
                  <a:pt x="37858" y="194"/>
                  <a:pt x="3807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1181922" y="3927069"/>
            <a:ext cx="545167" cy="37406"/>
          </a:xfrm>
          <a:custGeom>
            <a:rect b="b" l="l" r="r" t="t"/>
            <a:pathLst>
              <a:path extrusionOk="0" h="498" w="7258">
                <a:moveTo>
                  <a:pt x="249" y="1"/>
                </a:moveTo>
                <a:cubicBezTo>
                  <a:pt x="112" y="1"/>
                  <a:pt x="1" y="111"/>
                  <a:pt x="1" y="249"/>
                </a:cubicBezTo>
                <a:cubicBezTo>
                  <a:pt x="1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6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1970309" y="3927069"/>
            <a:ext cx="545016" cy="37406"/>
          </a:xfrm>
          <a:custGeom>
            <a:rect b="b" l="l" r="r" t="t"/>
            <a:pathLst>
              <a:path extrusionOk="0" h="498" w="7256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6" y="386"/>
                  <a:pt x="7256" y="249"/>
                </a:cubicBezTo>
                <a:cubicBezTo>
                  <a:pt x="7256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758772" y="3927069"/>
            <a:ext cx="545016" cy="37406"/>
          </a:xfrm>
          <a:custGeom>
            <a:rect b="b" l="l" r="r" t="t"/>
            <a:pathLst>
              <a:path extrusionOk="0" h="498" w="7256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2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6"/>
                  <a:pt x="7256" y="249"/>
                </a:cubicBezTo>
                <a:cubicBezTo>
                  <a:pt x="7256" y="111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3547084" y="3927069"/>
            <a:ext cx="545091" cy="37406"/>
          </a:xfrm>
          <a:custGeom>
            <a:rect b="b" l="l" r="r" t="t"/>
            <a:pathLst>
              <a:path extrusionOk="0" h="498" w="7257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3547234" y="4460441"/>
            <a:ext cx="143840" cy="37331"/>
          </a:xfrm>
          <a:custGeom>
            <a:rect b="b" l="l" r="r" t="t"/>
            <a:pathLst>
              <a:path extrusionOk="0" h="497" w="1915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1" y="496"/>
                  <a:pt x="248" y="496"/>
                </a:cubicBezTo>
                <a:lnTo>
                  <a:pt x="999" y="496"/>
                </a:lnTo>
                <a:cubicBezTo>
                  <a:pt x="1307" y="337"/>
                  <a:pt x="1613" y="172"/>
                  <a:pt x="1915" y="2"/>
                </a:cubicBezTo>
                <a:lnTo>
                  <a:pt x="248" y="2"/>
                </a:lnTo>
                <a:lnTo>
                  <a:pt x="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2758772" y="4460291"/>
            <a:ext cx="545016" cy="37406"/>
          </a:xfrm>
          <a:custGeom>
            <a:rect b="b" l="l" r="r" t="t"/>
            <a:pathLst>
              <a:path extrusionOk="0" h="498" w="7256">
                <a:moveTo>
                  <a:pt x="248" y="1"/>
                </a:moveTo>
                <a:cubicBezTo>
                  <a:pt x="112" y="1"/>
                  <a:pt x="0" y="112"/>
                  <a:pt x="0" y="249"/>
                </a:cubicBezTo>
                <a:cubicBezTo>
                  <a:pt x="0" y="387"/>
                  <a:pt x="111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7"/>
                  <a:pt x="7256" y="249"/>
                </a:cubicBezTo>
                <a:cubicBezTo>
                  <a:pt x="7256" y="112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1583176" y="4460291"/>
            <a:ext cx="143916" cy="37331"/>
          </a:xfrm>
          <a:custGeom>
            <a:rect b="b" l="l" r="r" t="t"/>
            <a:pathLst>
              <a:path extrusionOk="0" h="497" w="1916">
                <a:moveTo>
                  <a:pt x="1" y="1"/>
                </a:moveTo>
                <a:cubicBezTo>
                  <a:pt x="301" y="172"/>
                  <a:pt x="607" y="336"/>
                  <a:pt x="915" y="496"/>
                </a:cubicBezTo>
                <a:lnTo>
                  <a:pt x="1666" y="496"/>
                </a:lnTo>
                <a:cubicBezTo>
                  <a:pt x="1667" y="496"/>
                  <a:pt x="1668" y="496"/>
                  <a:pt x="1668" y="496"/>
                </a:cubicBezTo>
                <a:cubicBezTo>
                  <a:pt x="1805" y="496"/>
                  <a:pt x="1915" y="386"/>
                  <a:pt x="1915" y="249"/>
                </a:cubicBezTo>
                <a:cubicBezTo>
                  <a:pt x="1915" y="112"/>
                  <a:pt x="1804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1970384" y="4460441"/>
            <a:ext cx="545091" cy="37331"/>
          </a:xfrm>
          <a:custGeom>
            <a:rect b="b" l="l" r="r" t="t"/>
            <a:pathLst>
              <a:path extrusionOk="0" h="497" w="7257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6"/>
                  <a:pt x="249" y="496"/>
                </a:cubicBezTo>
                <a:lnTo>
                  <a:pt x="7008" y="496"/>
                </a:lnTo>
                <a:cubicBezTo>
                  <a:pt x="7145" y="496"/>
                  <a:pt x="7257" y="386"/>
                  <a:pt x="7257" y="249"/>
                </a:cubicBezTo>
                <a:cubicBezTo>
                  <a:pt x="7255" y="110"/>
                  <a:pt x="7145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58935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1154055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1449174" y="3520187"/>
            <a:ext cx="14872" cy="18387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1744294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2039413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2334533" y="3520187"/>
            <a:ext cx="14872" cy="18387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2629652" y="3520187"/>
            <a:ext cx="14872" cy="18387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2924772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3219891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3515011" y="3520187"/>
            <a:ext cx="15022" cy="183875"/>
          </a:xfrm>
          <a:custGeom>
            <a:rect b="b" l="l" r="r" t="t"/>
            <a:pathLst>
              <a:path extrusionOk="0" h="2448" w="200">
                <a:moveTo>
                  <a:pt x="1" y="0"/>
                </a:moveTo>
                <a:lnTo>
                  <a:pt x="1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3810130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4105249" y="3520187"/>
            <a:ext cx="14947" cy="183875"/>
          </a:xfrm>
          <a:custGeom>
            <a:rect b="b" l="l" r="r" t="t"/>
            <a:pathLst>
              <a:path extrusionOk="0" h="2448" w="199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1395468" y="3189844"/>
            <a:ext cx="663093" cy="43866"/>
          </a:xfrm>
          <a:custGeom>
            <a:rect b="b" l="l" r="r" t="t"/>
            <a:pathLst>
              <a:path extrusionOk="0" h="584" w="8828">
                <a:moveTo>
                  <a:pt x="0" y="1"/>
                </a:moveTo>
                <a:lnTo>
                  <a:pt x="0" y="584"/>
                </a:lnTo>
                <a:lnTo>
                  <a:pt x="8827" y="584"/>
                </a:lnTo>
                <a:lnTo>
                  <a:pt x="88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3220717" y="3189844"/>
            <a:ext cx="663093" cy="43866"/>
          </a:xfrm>
          <a:custGeom>
            <a:rect b="b" l="l" r="r" t="t"/>
            <a:pathLst>
              <a:path extrusionOk="0" h="584" w="8828">
                <a:moveTo>
                  <a:pt x="1" y="1"/>
                </a:moveTo>
                <a:lnTo>
                  <a:pt x="1" y="584"/>
                </a:lnTo>
                <a:lnTo>
                  <a:pt x="8828" y="584"/>
                </a:lnTo>
                <a:lnTo>
                  <a:pt x="8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2960826" y="1199747"/>
            <a:ext cx="435127" cy="247120"/>
          </a:xfrm>
          <a:custGeom>
            <a:rect b="b" l="l" r="r" t="t"/>
            <a:pathLst>
              <a:path extrusionOk="0" h="3290" w="5793">
                <a:moveTo>
                  <a:pt x="3716" y="0"/>
                </a:moveTo>
                <a:cubicBezTo>
                  <a:pt x="3216" y="0"/>
                  <a:pt x="2783" y="281"/>
                  <a:pt x="2561" y="693"/>
                </a:cubicBezTo>
                <a:cubicBezTo>
                  <a:pt x="2454" y="651"/>
                  <a:pt x="2338" y="626"/>
                  <a:pt x="2216" y="626"/>
                </a:cubicBezTo>
                <a:cubicBezTo>
                  <a:pt x="1783" y="626"/>
                  <a:pt x="1418" y="916"/>
                  <a:pt x="1303" y="1312"/>
                </a:cubicBezTo>
                <a:cubicBezTo>
                  <a:pt x="1210" y="1283"/>
                  <a:pt x="1110" y="1268"/>
                  <a:pt x="1008" y="1268"/>
                </a:cubicBezTo>
                <a:cubicBezTo>
                  <a:pt x="452" y="1268"/>
                  <a:pt x="0" y="1720"/>
                  <a:pt x="2" y="2278"/>
                </a:cubicBezTo>
                <a:cubicBezTo>
                  <a:pt x="2" y="2836"/>
                  <a:pt x="453" y="3290"/>
                  <a:pt x="1009" y="3290"/>
                </a:cubicBezTo>
                <a:lnTo>
                  <a:pt x="4786" y="3290"/>
                </a:lnTo>
                <a:cubicBezTo>
                  <a:pt x="5341" y="3290"/>
                  <a:pt x="5793" y="2836"/>
                  <a:pt x="5793" y="2278"/>
                </a:cubicBezTo>
                <a:cubicBezTo>
                  <a:pt x="5793" y="1802"/>
                  <a:pt x="5465" y="1404"/>
                  <a:pt x="5024" y="1296"/>
                </a:cubicBezTo>
                <a:cubicBezTo>
                  <a:pt x="5015" y="579"/>
                  <a:pt x="4433" y="0"/>
                  <a:pt x="3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>
            <a:off x="5242800" y="3964475"/>
            <a:ext cx="3240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Team 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75"/>
            <a:ext cx="8942674" cy="49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22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2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RDB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3"/>
          <p:cNvSpPr/>
          <p:nvPr/>
        </p:nvSpPr>
        <p:spPr>
          <a:xfrm>
            <a:off x="917450" y="3641219"/>
            <a:ext cx="1500787" cy="837542"/>
          </a:xfrm>
          <a:custGeom>
            <a:rect b="b" l="l" r="r" t="t"/>
            <a:pathLst>
              <a:path extrusionOk="0" h="6415" w="11495">
                <a:moveTo>
                  <a:pt x="1" y="1"/>
                </a:moveTo>
                <a:lnTo>
                  <a:pt x="1" y="5042"/>
                </a:lnTo>
                <a:cubicBezTo>
                  <a:pt x="1" y="5628"/>
                  <a:pt x="330" y="6151"/>
                  <a:pt x="833" y="6414"/>
                </a:cubicBezTo>
                <a:cubicBezTo>
                  <a:pt x="1401" y="4232"/>
                  <a:pt x="3386" y="2621"/>
                  <a:pt x="5748" y="2621"/>
                </a:cubicBezTo>
                <a:cubicBezTo>
                  <a:pt x="8108" y="2621"/>
                  <a:pt x="10093" y="4233"/>
                  <a:pt x="10662" y="6414"/>
                </a:cubicBezTo>
                <a:cubicBezTo>
                  <a:pt x="11166" y="6151"/>
                  <a:pt x="11494" y="5628"/>
                  <a:pt x="11494" y="5042"/>
                </a:cubicBezTo>
                <a:lnTo>
                  <a:pt x="114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3"/>
          <p:cNvSpPr/>
          <p:nvPr/>
        </p:nvSpPr>
        <p:spPr>
          <a:xfrm>
            <a:off x="3012375" y="2560822"/>
            <a:ext cx="295457" cy="444948"/>
          </a:xfrm>
          <a:custGeom>
            <a:rect b="b" l="l" r="r" t="t"/>
            <a:pathLst>
              <a:path extrusionOk="0" h="3408" w="2263">
                <a:moveTo>
                  <a:pt x="561" y="0"/>
                </a:moveTo>
                <a:lnTo>
                  <a:pt x="0" y="561"/>
                </a:lnTo>
                <a:lnTo>
                  <a:pt x="1145" y="1704"/>
                </a:lnTo>
                <a:lnTo>
                  <a:pt x="0" y="2848"/>
                </a:lnTo>
                <a:lnTo>
                  <a:pt x="561" y="3407"/>
                </a:lnTo>
                <a:lnTo>
                  <a:pt x="2262" y="1704"/>
                </a:lnTo>
                <a:lnTo>
                  <a:pt x="561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3"/>
          <p:cNvSpPr/>
          <p:nvPr/>
        </p:nvSpPr>
        <p:spPr>
          <a:xfrm>
            <a:off x="5898782" y="2560822"/>
            <a:ext cx="295588" cy="444948"/>
          </a:xfrm>
          <a:custGeom>
            <a:rect b="b" l="l" r="r" t="t"/>
            <a:pathLst>
              <a:path extrusionOk="0" h="3408" w="2264">
                <a:moveTo>
                  <a:pt x="561" y="0"/>
                </a:moveTo>
                <a:lnTo>
                  <a:pt x="0" y="561"/>
                </a:lnTo>
                <a:lnTo>
                  <a:pt x="1145" y="1704"/>
                </a:lnTo>
                <a:lnTo>
                  <a:pt x="0" y="2848"/>
                </a:lnTo>
                <a:lnTo>
                  <a:pt x="561" y="3407"/>
                </a:lnTo>
                <a:lnTo>
                  <a:pt x="2264" y="1704"/>
                </a:lnTo>
                <a:lnTo>
                  <a:pt x="561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23"/>
          <p:cNvGrpSpPr/>
          <p:nvPr/>
        </p:nvGrpSpPr>
        <p:grpSpPr>
          <a:xfrm>
            <a:off x="917450" y="1119624"/>
            <a:ext cx="1500787" cy="3526902"/>
            <a:chOff x="638325" y="1119624"/>
            <a:chExt cx="1500787" cy="3526902"/>
          </a:xfrm>
        </p:grpSpPr>
        <p:sp>
          <p:nvSpPr>
            <p:cNvPr id="1045" name="Google Shape;1045;p23"/>
            <p:cNvSpPr/>
            <p:nvPr/>
          </p:nvSpPr>
          <p:spPr>
            <a:xfrm>
              <a:off x="638325" y="1709822"/>
              <a:ext cx="1500787" cy="2479204"/>
            </a:xfrm>
            <a:custGeom>
              <a:rect b="b" l="l" r="r" t="t"/>
              <a:pathLst>
                <a:path extrusionOk="0" h="18989" w="11495">
                  <a:moveTo>
                    <a:pt x="1" y="1"/>
                  </a:moveTo>
                  <a:lnTo>
                    <a:pt x="1" y="18914"/>
                  </a:lnTo>
                  <a:cubicBezTo>
                    <a:pt x="1" y="18955"/>
                    <a:pt x="34" y="18989"/>
                    <a:pt x="75" y="18989"/>
                  </a:cubicBezTo>
                  <a:lnTo>
                    <a:pt x="11422" y="18989"/>
                  </a:lnTo>
                  <a:cubicBezTo>
                    <a:pt x="11460" y="18989"/>
                    <a:pt x="11494" y="18955"/>
                    <a:pt x="11494" y="18914"/>
                  </a:cubicBezTo>
                  <a:lnTo>
                    <a:pt x="11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864102" y="1119624"/>
              <a:ext cx="1049100" cy="104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638325" y="3276691"/>
              <a:ext cx="1500657" cy="1369836"/>
            </a:xfrm>
            <a:custGeom>
              <a:rect b="b" l="l" r="r" t="t"/>
              <a:pathLst>
                <a:path extrusionOk="0" h="10492" w="11494">
                  <a:moveTo>
                    <a:pt x="1" y="0"/>
                  </a:moveTo>
                  <a:lnTo>
                    <a:pt x="1" y="7834"/>
                  </a:lnTo>
                  <a:cubicBezTo>
                    <a:pt x="1" y="8536"/>
                    <a:pt x="474" y="9152"/>
                    <a:pt x="1152" y="9332"/>
                  </a:cubicBezTo>
                  <a:lnTo>
                    <a:pt x="5303" y="10434"/>
                  </a:lnTo>
                  <a:cubicBezTo>
                    <a:pt x="5449" y="10472"/>
                    <a:pt x="5598" y="10492"/>
                    <a:pt x="5747" y="10492"/>
                  </a:cubicBezTo>
                  <a:cubicBezTo>
                    <a:pt x="5896" y="10492"/>
                    <a:pt x="6045" y="10472"/>
                    <a:pt x="6191" y="10434"/>
                  </a:cubicBezTo>
                  <a:lnTo>
                    <a:pt x="10342" y="9332"/>
                  </a:lnTo>
                  <a:cubicBezTo>
                    <a:pt x="11020" y="9152"/>
                    <a:pt x="11493" y="8536"/>
                    <a:pt x="11493" y="7834"/>
                  </a:cubicBezTo>
                  <a:lnTo>
                    <a:pt x="11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23"/>
            <p:cNvGrpSpPr/>
            <p:nvPr/>
          </p:nvGrpSpPr>
          <p:grpSpPr>
            <a:xfrm>
              <a:off x="1104679" y="1360467"/>
              <a:ext cx="568249" cy="567948"/>
              <a:chOff x="2472934" y="3578901"/>
              <a:chExt cx="156525" cy="156442"/>
            </a:xfrm>
          </p:grpSpPr>
          <p:sp>
            <p:nvSpPr>
              <p:cNvPr id="1049" name="Google Shape;1049;p23"/>
              <p:cNvSpPr/>
              <p:nvPr/>
            </p:nvSpPr>
            <p:spPr>
              <a:xfrm>
                <a:off x="2472934" y="3578901"/>
                <a:ext cx="156525" cy="156442"/>
              </a:xfrm>
              <a:custGeom>
                <a:rect b="b" l="l" r="r" t="t"/>
                <a:pathLst>
                  <a:path extrusionOk="0" h="1889" w="1890">
                    <a:moveTo>
                      <a:pt x="945" y="127"/>
                    </a:moveTo>
                    <a:cubicBezTo>
                      <a:pt x="1396" y="127"/>
                      <a:pt x="1764" y="495"/>
                      <a:pt x="1764" y="946"/>
                    </a:cubicBezTo>
                    <a:cubicBezTo>
                      <a:pt x="1765" y="1397"/>
                      <a:pt x="1396" y="1764"/>
                      <a:pt x="945" y="1764"/>
                    </a:cubicBezTo>
                    <a:cubicBezTo>
                      <a:pt x="493" y="1764"/>
                      <a:pt x="126" y="1397"/>
                      <a:pt x="126" y="946"/>
                    </a:cubicBezTo>
                    <a:cubicBezTo>
                      <a:pt x="126" y="495"/>
                      <a:pt x="493" y="127"/>
                      <a:pt x="945" y="127"/>
                    </a:cubicBezTo>
                    <a:close/>
                    <a:moveTo>
                      <a:pt x="945" y="0"/>
                    </a:moveTo>
                    <a:cubicBezTo>
                      <a:pt x="424" y="0"/>
                      <a:pt x="1" y="424"/>
                      <a:pt x="1" y="945"/>
                    </a:cubicBezTo>
                    <a:cubicBezTo>
                      <a:pt x="1" y="1466"/>
                      <a:pt x="424" y="1888"/>
                      <a:pt x="945" y="1888"/>
                    </a:cubicBezTo>
                    <a:cubicBezTo>
                      <a:pt x="1465" y="1888"/>
                      <a:pt x="1888" y="1466"/>
                      <a:pt x="1888" y="945"/>
                    </a:cubicBezTo>
                    <a:cubicBezTo>
                      <a:pt x="1889" y="424"/>
                      <a:pt x="1465" y="0"/>
                      <a:pt x="9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3"/>
              <p:cNvSpPr/>
              <p:nvPr/>
            </p:nvSpPr>
            <p:spPr>
              <a:xfrm>
                <a:off x="2515006" y="3621055"/>
                <a:ext cx="72217" cy="72217"/>
              </a:xfrm>
              <a:custGeom>
                <a:rect b="b" l="l" r="r" t="t"/>
                <a:pathLst>
                  <a:path extrusionOk="0" h="872" w="872">
                    <a:moveTo>
                      <a:pt x="382" y="1"/>
                    </a:moveTo>
                    <a:cubicBezTo>
                      <a:pt x="363" y="1"/>
                      <a:pt x="351" y="13"/>
                      <a:pt x="351" y="32"/>
                    </a:cubicBezTo>
                    <a:lnTo>
                      <a:pt x="351" y="348"/>
                    </a:lnTo>
                    <a:cubicBezTo>
                      <a:pt x="351" y="354"/>
                      <a:pt x="347" y="358"/>
                      <a:pt x="341" y="358"/>
                    </a:cubicBezTo>
                    <a:lnTo>
                      <a:pt x="31" y="358"/>
                    </a:lnTo>
                    <a:cubicBezTo>
                      <a:pt x="13" y="358"/>
                      <a:pt x="0" y="370"/>
                      <a:pt x="0" y="388"/>
                    </a:cubicBezTo>
                    <a:lnTo>
                      <a:pt x="0" y="497"/>
                    </a:lnTo>
                    <a:cubicBezTo>
                      <a:pt x="0" y="515"/>
                      <a:pt x="13" y="528"/>
                      <a:pt x="31" y="528"/>
                    </a:cubicBezTo>
                    <a:lnTo>
                      <a:pt x="341" y="528"/>
                    </a:lnTo>
                    <a:cubicBezTo>
                      <a:pt x="347" y="528"/>
                      <a:pt x="351" y="531"/>
                      <a:pt x="351" y="538"/>
                    </a:cubicBezTo>
                    <a:lnTo>
                      <a:pt x="351" y="841"/>
                    </a:lnTo>
                    <a:cubicBezTo>
                      <a:pt x="351" y="858"/>
                      <a:pt x="363" y="872"/>
                      <a:pt x="382" y="872"/>
                    </a:cubicBezTo>
                    <a:lnTo>
                      <a:pt x="490" y="872"/>
                    </a:lnTo>
                    <a:cubicBezTo>
                      <a:pt x="509" y="872"/>
                      <a:pt x="521" y="858"/>
                      <a:pt x="521" y="841"/>
                    </a:cubicBezTo>
                    <a:lnTo>
                      <a:pt x="521" y="538"/>
                    </a:lnTo>
                    <a:cubicBezTo>
                      <a:pt x="521" y="531"/>
                      <a:pt x="525" y="528"/>
                      <a:pt x="531" y="528"/>
                    </a:cubicBezTo>
                    <a:lnTo>
                      <a:pt x="841" y="528"/>
                    </a:lnTo>
                    <a:cubicBezTo>
                      <a:pt x="859" y="528"/>
                      <a:pt x="872" y="515"/>
                      <a:pt x="872" y="497"/>
                    </a:cubicBezTo>
                    <a:lnTo>
                      <a:pt x="872" y="388"/>
                    </a:lnTo>
                    <a:cubicBezTo>
                      <a:pt x="872" y="369"/>
                      <a:pt x="860" y="358"/>
                      <a:pt x="841" y="358"/>
                    </a:cubicBezTo>
                    <a:lnTo>
                      <a:pt x="531" y="358"/>
                    </a:lnTo>
                    <a:cubicBezTo>
                      <a:pt x="525" y="358"/>
                      <a:pt x="521" y="354"/>
                      <a:pt x="521" y="348"/>
                    </a:cubicBezTo>
                    <a:lnTo>
                      <a:pt x="521" y="32"/>
                    </a:lnTo>
                    <a:cubicBezTo>
                      <a:pt x="521" y="13"/>
                      <a:pt x="509" y="1"/>
                      <a:pt x="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1" name="Google Shape;1051;p23"/>
          <p:cNvGrpSpPr/>
          <p:nvPr/>
        </p:nvGrpSpPr>
        <p:grpSpPr>
          <a:xfrm>
            <a:off x="6821686" y="1119659"/>
            <a:ext cx="1500918" cy="3526843"/>
            <a:chOff x="7010511" y="1119684"/>
            <a:chExt cx="1500918" cy="3526843"/>
          </a:xfrm>
        </p:grpSpPr>
        <p:sp>
          <p:nvSpPr>
            <p:cNvPr id="1052" name="Google Shape;1052;p23"/>
            <p:cNvSpPr/>
            <p:nvPr/>
          </p:nvSpPr>
          <p:spPr>
            <a:xfrm>
              <a:off x="7010511" y="1709822"/>
              <a:ext cx="1500918" cy="2479204"/>
            </a:xfrm>
            <a:custGeom>
              <a:rect b="b" l="l" r="r" t="t"/>
              <a:pathLst>
                <a:path extrusionOk="0" h="18989" w="11496">
                  <a:moveTo>
                    <a:pt x="1" y="1"/>
                  </a:moveTo>
                  <a:lnTo>
                    <a:pt x="1" y="18914"/>
                  </a:lnTo>
                  <a:cubicBezTo>
                    <a:pt x="1" y="18955"/>
                    <a:pt x="35" y="18989"/>
                    <a:pt x="75" y="18989"/>
                  </a:cubicBezTo>
                  <a:lnTo>
                    <a:pt x="11421" y="18989"/>
                  </a:lnTo>
                  <a:cubicBezTo>
                    <a:pt x="11463" y="18989"/>
                    <a:pt x="11495" y="18955"/>
                    <a:pt x="11494" y="18914"/>
                  </a:cubicBezTo>
                  <a:lnTo>
                    <a:pt x="11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7267913" y="1119684"/>
              <a:ext cx="1049100" cy="1049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7010772" y="3276691"/>
              <a:ext cx="1500526" cy="1369836"/>
            </a:xfrm>
            <a:custGeom>
              <a:rect b="b" l="l" r="r" t="t"/>
              <a:pathLst>
                <a:path extrusionOk="0" h="10492" w="11493">
                  <a:moveTo>
                    <a:pt x="1" y="0"/>
                  </a:moveTo>
                  <a:lnTo>
                    <a:pt x="1" y="7834"/>
                  </a:lnTo>
                  <a:cubicBezTo>
                    <a:pt x="1" y="8536"/>
                    <a:pt x="474" y="9152"/>
                    <a:pt x="1152" y="9332"/>
                  </a:cubicBezTo>
                  <a:lnTo>
                    <a:pt x="5302" y="10434"/>
                  </a:lnTo>
                  <a:cubicBezTo>
                    <a:pt x="5448" y="10472"/>
                    <a:pt x="5597" y="10492"/>
                    <a:pt x="5747" y="10492"/>
                  </a:cubicBezTo>
                  <a:cubicBezTo>
                    <a:pt x="5896" y="10492"/>
                    <a:pt x="6045" y="10472"/>
                    <a:pt x="6191" y="10434"/>
                  </a:cubicBezTo>
                  <a:lnTo>
                    <a:pt x="10341" y="9332"/>
                  </a:lnTo>
                  <a:cubicBezTo>
                    <a:pt x="11021" y="9152"/>
                    <a:pt x="11492" y="8536"/>
                    <a:pt x="11492" y="7834"/>
                  </a:cubicBezTo>
                  <a:lnTo>
                    <a:pt x="11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7470146" y="1448124"/>
              <a:ext cx="644589" cy="510859"/>
            </a:xfrm>
            <a:custGeom>
              <a:rect b="b" l="l" r="r" t="t"/>
              <a:pathLst>
                <a:path extrusionOk="0" h="1894" w="2390">
                  <a:moveTo>
                    <a:pt x="1622" y="132"/>
                  </a:moveTo>
                  <a:cubicBezTo>
                    <a:pt x="1852" y="132"/>
                    <a:pt x="2037" y="325"/>
                    <a:pt x="2062" y="590"/>
                  </a:cubicBezTo>
                  <a:lnTo>
                    <a:pt x="2062" y="596"/>
                  </a:lnTo>
                  <a:cubicBezTo>
                    <a:pt x="2063" y="602"/>
                    <a:pt x="2072" y="662"/>
                    <a:pt x="2046" y="766"/>
                  </a:cubicBezTo>
                  <a:cubicBezTo>
                    <a:pt x="2035" y="816"/>
                    <a:pt x="2019" y="863"/>
                    <a:pt x="1996" y="909"/>
                  </a:cubicBezTo>
                  <a:lnTo>
                    <a:pt x="1707" y="909"/>
                  </a:lnTo>
                  <a:lnTo>
                    <a:pt x="1550" y="740"/>
                  </a:lnTo>
                  <a:cubicBezTo>
                    <a:pt x="1537" y="726"/>
                    <a:pt x="1519" y="719"/>
                    <a:pt x="1501" y="719"/>
                  </a:cubicBezTo>
                  <a:cubicBezTo>
                    <a:pt x="1485" y="719"/>
                    <a:pt x="1470" y="724"/>
                    <a:pt x="1458" y="735"/>
                  </a:cubicBezTo>
                  <a:lnTo>
                    <a:pt x="1293" y="875"/>
                  </a:lnTo>
                  <a:lnTo>
                    <a:pt x="1078" y="558"/>
                  </a:lnTo>
                  <a:cubicBezTo>
                    <a:pt x="1066" y="541"/>
                    <a:pt x="1047" y="529"/>
                    <a:pt x="1024" y="529"/>
                  </a:cubicBezTo>
                  <a:cubicBezTo>
                    <a:pt x="1023" y="529"/>
                    <a:pt x="1021" y="529"/>
                    <a:pt x="1019" y="529"/>
                  </a:cubicBezTo>
                  <a:cubicBezTo>
                    <a:pt x="997" y="530"/>
                    <a:pt x="975" y="544"/>
                    <a:pt x="965" y="565"/>
                  </a:cubicBezTo>
                  <a:lnTo>
                    <a:pt x="784" y="909"/>
                  </a:lnTo>
                  <a:lnTo>
                    <a:pt x="395" y="909"/>
                  </a:lnTo>
                  <a:cubicBezTo>
                    <a:pt x="372" y="863"/>
                    <a:pt x="356" y="816"/>
                    <a:pt x="344" y="766"/>
                  </a:cubicBezTo>
                  <a:cubicBezTo>
                    <a:pt x="320" y="662"/>
                    <a:pt x="327" y="602"/>
                    <a:pt x="330" y="591"/>
                  </a:cubicBezTo>
                  <a:cubicBezTo>
                    <a:pt x="354" y="326"/>
                    <a:pt x="538" y="133"/>
                    <a:pt x="770" y="133"/>
                  </a:cubicBezTo>
                  <a:cubicBezTo>
                    <a:pt x="919" y="133"/>
                    <a:pt x="1054" y="214"/>
                    <a:pt x="1134" y="348"/>
                  </a:cubicBezTo>
                  <a:lnTo>
                    <a:pt x="1191" y="445"/>
                  </a:lnTo>
                  <a:lnTo>
                    <a:pt x="1248" y="348"/>
                  </a:lnTo>
                  <a:cubicBezTo>
                    <a:pt x="1329" y="213"/>
                    <a:pt x="1468" y="132"/>
                    <a:pt x="1622" y="132"/>
                  </a:cubicBezTo>
                  <a:close/>
                  <a:moveTo>
                    <a:pt x="1028" y="726"/>
                  </a:moveTo>
                  <a:lnTo>
                    <a:pt x="1223" y="1012"/>
                  </a:lnTo>
                  <a:cubicBezTo>
                    <a:pt x="1233" y="1027"/>
                    <a:pt x="1250" y="1038"/>
                    <a:pt x="1269" y="1040"/>
                  </a:cubicBezTo>
                  <a:lnTo>
                    <a:pt x="1278" y="1040"/>
                  </a:lnTo>
                  <a:cubicBezTo>
                    <a:pt x="1293" y="1040"/>
                    <a:pt x="1309" y="1035"/>
                    <a:pt x="1322" y="1024"/>
                  </a:cubicBezTo>
                  <a:lnTo>
                    <a:pt x="1496" y="876"/>
                  </a:lnTo>
                  <a:lnTo>
                    <a:pt x="1629" y="1019"/>
                  </a:lnTo>
                  <a:cubicBezTo>
                    <a:pt x="1641" y="1034"/>
                    <a:pt x="1660" y="1042"/>
                    <a:pt x="1677" y="1042"/>
                  </a:cubicBezTo>
                  <a:lnTo>
                    <a:pt x="1917" y="1042"/>
                  </a:lnTo>
                  <a:cubicBezTo>
                    <a:pt x="1886" y="1085"/>
                    <a:pt x="1849" y="1126"/>
                    <a:pt x="1808" y="1164"/>
                  </a:cubicBezTo>
                  <a:lnTo>
                    <a:pt x="1190" y="1716"/>
                  </a:lnTo>
                  <a:lnTo>
                    <a:pt x="582" y="1164"/>
                  </a:lnTo>
                  <a:cubicBezTo>
                    <a:pt x="540" y="1128"/>
                    <a:pt x="504" y="1085"/>
                    <a:pt x="473" y="1042"/>
                  </a:cubicBezTo>
                  <a:lnTo>
                    <a:pt x="823" y="1042"/>
                  </a:lnTo>
                  <a:cubicBezTo>
                    <a:pt x="847" y="1042"/>
                    <a:pt x="870" y="1027"/>
                    <a:pt x="882" y="1006"/>
                  </a:cubicBezTo>
                  <a:lnTo>
                    <a:pt x="1028" y="726"/>
                  </a:lnTo>
                  <a:close/>
                  <a:moveTo>
                    <a:pt x="770" y="0"/>
                  </a:moveTo>
                  <a:cubicBezTo>
                    <a:pt x="469" y="0"/>
                    <a:pt x="228" y="244"/>
                    <a:pt x="198" y="574"/>
                  </a:cubicBezTo>
                  <a:cubicBezTo>
                    <a:pt x="194" y="596"/>
                    <a:pt x="185" y="674"/>
                    <a:pt x="215" y="797"/>
                  </a:cubicBezTo>
                  <a:cubicBezTo>
                    <a:pt x="224" y="835"/>
                    <a:pt x="235" y="873"/>
                    <a:pt x="250" y="909"/>
                  </a:cubicBezTo>
                  <a:lnTo>
                    <a:pt x="67" y="909"/>
                  </a:lnTo>
                  <a:cubicBezTo>
                    <a:pt x="31" y="909"/>
                    <a:pt x="1" y="937"/>
                    <a:pt x="1" y="975"/>
                  </a:cubicBezTo>
                  <a:cubicBezTo>
                    <a:pt x="1" y="1012"/>
                    <a:pt x="31" y="1042"/>
                    <a:pt x="67" y="1042"/>
                  </a:cubicBezTo>
                  <a:lnTo>
                    <a:pt x="313" y="1042"/>
                  </a:lnTo>
                  <a:cubicBezTo>
                    <a:pt x="361" y="1121"/>
                    <a:pt x="420" y="1197"/>
                    <a:pt x="494" y="1263"/>
                  </a:cubicBezTo>
                  <a:lnTo>
                    <a:pt x="1190" y="1894"/>
                  </a:lnTo>
                  <a:lnTo>
                    <a:pt x="1897" y="1263"/>
                  </a:lnTo>
                  <a:cubicBezTo>
                    <a:pt x="1970" y="1197"/>
                    <a:pt x="2030" y="1121"/>
                    <a:pt x="2077" y="1042"/>
                  </a:cubicBezTo>
                  <a:lnTo>
                    <a:pt x="2323" y="1042"/>
                  </a:lnTo>
                  <a:cubicBezTo>
                    <a:pt x="2359" y="1042"/>
                    <a:pt x="2389" y="1012"/>
                    <a:pt x="2389" y="975"/>
                  </a:cubicBezTo>
                  <a:cubicBezTo>
                    <a:pt x="2389" y="938"/>
                    <a:pt x="2360" y="909"/>
                    <a:pt x="2323" y="909"/>
                  </a:cubicBezTo>
                  <a:lnTo>
                    <a:pt x="2141" y="909"/>
                  </a:lnTo>
                  <a:cubicBezTo>
                    <a:pt x="2156" y="873"/>
                    <a:pt x="2167" y="836"/>
                    <a:pt x="2176" y="797"/>
                  </a:cubicBezTo>
                  <a:cubicBezTo>
                    <a:pt x="2204" y="678"/>
                    <a:pt x="2197" y="602"/>
                    <a:pt x="2194" y="577"/>
                  </a:cubicBezTo>
                  <a:cubicBezTo>
                    <a:pt x="2162" y="243"/>
                    <a:pt x="1923" y="0"/>
                    <a:pt x="1622" y="0"/>
                  </a:cubicBezTo>
                  <a:cubicBezTo>
                    <a:pt x="1457" y="0"/>
                    <a:pt x="1299" y="76"/>
                    <a:pt x="1192" y="202"/>
                  </a:cubicBezTo>
                  <a:cubicBezTo>
                    <a:pt x="1086" y="75"/>
                    <a:pt x="935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23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Index Creation</a:t>
            </a:r>
            <a:endParaRPr b="1" sz="2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7" name="Google Shape;1057;p23"/>
          <p:cNvSpPr txBox="1"/>
          <p:nvPr/>
        </p:nvSpPr>
        <p:spPr>
          <a:xfrm>
            <a:off x="917675" y="2178625"/>
            <a:ext cx="1500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Treatment      Cost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8" name="Google Shape;1058;p23"/>
          <p:cNvSpPr txBox="1"/>
          <p:nvPr/>
        </p:nvSpPr>
        <p:spPr>
          <a:xfrm>
            <a:off x="917450" y="2970825"/>
            <a:ext cx="15003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Treatment costs will be queried often for invoices, and stay static for long periods of time.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9" name="Google Shape;1059;p23"/>
          <p:cNvGrpSpPr/>
          <p:nvPr/>
        </p:nvGrpSpPr>
        <p:grpSpPr>
          <a:xfrm>
            <a:off x="3852773" y="1105574"/>
            <a:ext cx="1501064" cy="3555002"/>
            <a:chOff x="3770411" y="1091524"/>
            <a:chExt cx="1501064" cy="3555002"/>
          </a:xfrm>
        </p:grpSpPr>
        <p:grpSp>
          <p:nvGrpSpPr>
            <p:cNvPr id="1060" name="Google Shape;1060;p23"/>
            <p:cNvGrpSpPr/>
            <p:nvPr/>
          </p:nvGrpSpPr>
          <p:grpSpPr>
            <a:xfrm>
              <a:off x="3770411" y="1091524"/>
              <a:ext cx="1500787" cy="3555002"/>
              <a:chOff x="4886536" y="1091524"/>
              <a:chExt cx="1500787" cy="3555002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4886536" y="1709822"/>
                <a:ext cx="1500787" cy="2479204"/>
              </a:xfrm>
              <a:custGeom>
                <a:rect b="b" l="l" r="r" t="t"/>
                <a:pathLst>
                  <a:path extrusionOk="0" h="18989" w="11495">
                    <a:moveTo>
                      <a:pt x="0" y="1"/>
                    </a:moveTo>
                    <a:lnTo>
                      <a:pt x="0" y="18914"/>
                    </a:lnTo>
                    <a:cubicBezTo>
                      <a:pt x="0" y="18955"/>
                      <a:pt x="34" y="18989"/>
                      <a:pt x="75" y="18989"/>
                    </a:cubicBezTo>
                    <a:lnTo>
                      <a:pt x="11420" y="18989"/>
                    </a:lnTo>
                    <a:cubicBezTo>
                      <a:pt x="11462" y="18989"/>
                      <a:pt x="11495" y="18955"/>
                      <a:pt x="11494" y="18914"/>
                    </a:cubicBezTo>
                    <a:lnTo>
                      <a:pt x="114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5112374" y="1091524"/>
                <a:ext cx="1049100" cy="10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86797" y="3276691"/>
                <a:ext cx="1500396" cy="1369836"/>
              </a:xfrm>
              <a:custGeom>
                <a:rect b="b" l="l" r="r" t="t"/>
                <a:pathLst>
                  <a:path extrusionOk="0" h="10492" w="11492">
                    <a:moveTo>
                      <a:pt x="0" y="0"/>
                    </a:moveTo>
                    <a:lnTo>
                      <a:pt x="0" y="7834"/>
                    </a:lnTo>
                    <a:cubicBezTo>
                      <a:pt x="0" y="8536"/>
                      <a:pt x="473" y="9152"/>
                      <a:pt x="1151" y="9332"/>
                    </a:cubicBezTo>
                    <a:lnTo>
                      <a:pt x="5301" y="10434"/>
                    </a:lnTo>
                    <a:cubicBezTo>
                      <a:pt x="5447" y="10472"/>
                      <a:pt x="5596" y="10492"/>
                      <a:pt x="5746" y="10492"/>
                    </a:cubicBezTo>
                    <a:cubicBezTo>
                      <a:pt x="5895" y="10492"/>
                      <a:pt x="6045" y="10472"/>
                      <a:pt x="6190" y="10434"/>
                    </a:cubicBezTo>
                    <a:lnTo>
                      <a:pt x="10340" y="9332"/>
                    </a:lnTo>
                    <a:cubicBezTo>
                      <a:pt x="11020" y="9152"/>
                      <a:pt x="11492" y="8536"/>
                      <a:pt x="11492" y="7834"/>
                    </a:cubicBezTo>
                    <a:lnTo>
                      <a:pt x="114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4" name="Google Shape;1064;p23"/>
            <p:cNvSpPr txBox="1"/>
            <p:nvPr/>
          </p:nvSpPr>
          <p:spPr>
            <a:xfrm>
              <a:off x="3770575" y="2178625"/>
              <a:ext cx="1500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Appointment  Room No.</a:t>
              </a:r>
              <a:endParaRPr b="1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5" name="Google Shape;1065;p23"/>
            <p:cNvSpPr txBox="1"/>
            <p:nvPr/>
          </p:nvSpPr>
          <p:spPr>
            <a:xfrm>
              <a:off x="3770575" y="2932275"/>
              <a:ext cx="1500900" cy="14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hospital will often query this information for doctors or nurses, and it will not change unless the patient moves.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6" name="Google Shape;1066;p23"/>
          <p:cNvSpPr txBox="1"/>
          <p:nvPr/>
        </p:nvSpPr>
        <p:spPr>
          <a:xfrm>
            <a:off x="6781788" y="2312925"/>
            <a:ext cx="158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Primary Doctor  Phone</a:t>
            </a:r>
            <a:endParaRPr b="1"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7" name="Google Shape;1067;p23"/>
          <p:cNvSpPr txBox="1"/>
          <p:nvPr/>
        </p:nvSpPr>
        <p:spPr>
          <a:xfrm>
            <a:off x="6821950" y="2970800"/>
            <a:ext cx="1500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Only changes on update of primary doctor phone number. Will be queried when doctors need medical history.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8" name="Google Shape;1068;p23"/>
          <p:cNvGrpSpPr/>
          <p:nvPr/>
        </p:nvGrpSpPr>
        <p:grpSpPr>
          <a:xfrm>
            <a:off x="4352635" y="1424973"/>
            <a:ext cx="534629" cy="382209"/>
            <a:chOff x="3905525" y="3124975"/>
            <a:chExt cx="344300" cy="188225"/>
          </a:xfrm>
        </p:grpSpPr>
        <p:sp>
          <p:nvSpPr>
            <p:cNvPr id="1069" name="Google Shape;1069;p23"/>
            <p:cNvSpPr/>
            <p:nvPr/>
          </p:nvSpPr>
          <p:spPr>
            <a:xfrm flipH="1">
              <a:off x="4127320" y="3205873"/>
              <a:ext cx="87569" cy="40219"/>
            </a:xfrm>
            <a:custGeom>
              <a:rect b="b" l="l" r="r" t="t"/>
              <a:pathLst>
                <a:path extrusionOk="0" h="175" w="381">
                  <a:moveTo>
                    <a:pt x="0" y="0"/>
                  </a:moveTo>
                  <a:lnTo>
                    <a:pt x="0" y="174"/>
                  </a:lnTo>
                  <a:lnTo>
                    <a:pt x="381" y="174"/>
                  </a:lnTo>
                  <a:cubicBezTo>
                    <a:pt x="291" y="12"/>
                    <a:pt x="7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 flipH="1">
              <a:off x="3905525" y="3230464"/>
              <a:ext cx="223864" cy="15628"/>
            </a:xfrm>
            <a:custGeom>
              <a:rect b="b" l="l" r="r" t="t"/>
              <a:pathLst>
                <a:path extrusionOk="0" h="68" w="974">
                  <a:moveTo>
                    <a:pt x="1" y="1"/>
                  </a:moveTo>
                  <a:cubicBezTo>
                    <a:pt x="18" y="19"/>
                    <a:pt x="33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 flipH="1">
              <a:off x="4147776" y="3178754"/>
              <a:ext cx="87799" cy="40219"/>
            </a:xfrm>
            <a:custGeom>
              <a:rect b="b" l="l" r="r" t="t"/>
              <a:pathLst>
                <a:path extrusionOk="0" h="175" w="382">
                  <a:moveTo>
                    <a:pt x="0" y="1"/>
                  </a:moveTo>
                  <a:lnTo>
                    <a:pt x="0" y="174"/>
                  </a:lnTo>
                  <a:lnTo>
                    <a:pt x="382" y="174"/>
                  </a:lnTo>
                  <a:cubicBezTo>
                    <a:pt x="290" y="13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 flipH="1">
              <a:off x="3926211" y="3203345"/>
              <a:ext cx="223864" cy="15628"/>
            </a:xfrm>
            <a:custGeom>
              <a:rect b="b" l="l" r="r" t="t"/>
              <a:pathLst>
                <a:path extrusionOk="0" h="68" w="974">
                  <a:moveTo>
                    <a:pt x="1" y="1"/>
                  </a:moveTo>
                  <a:cubicBezTo>
                    <a:pt x="19" y="19"/>
                    <a:pt x="34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 flipH="1">
              <a:off x="4147776" y="3178754"/>
              <a:ext cx="87799" cy="40219"/>
            </a:xfrm>
            <a:custGeom>
              <a:rect b="b" l="l" r="r" t="t"/>
              <a:pathLst>
                <a:path extrusionOk="0" h="175" w="382">
                  <a:moveTo>
                    <a:pt x="0" y="1"/>
                  </a:moveTo>
                  <a:lnTo>
                    <a:pt x="0" y="174"/>
                  </a:lnTo>
                  <a:lnTo>
                    <a:pt x="382" y="174"/>
                  </a:lnTo>
                  <a:cubicBezTo>
                    <a:pt x="290" y="13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 flipH="1">
              <a:off x="3926441" y="3203345"/>
              <a:ext cx="223864" cy="15628"/>
            </a:xfrm>
            <a:custGeom>
              <a:rect b="b" l="l" r="r" t="t"/>
              <a:pathLst>
                <a:path extrusionOk="0" h="68" w="974">
                  <a:moveTo>
                    <a:pt x="1" y="1"/>
                  </a:moveTo>
                  <a:cubicBezTo>
                    <a:pt x="18" y="19"/>
                    <a:pt x="35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 flipH="1">
              <a:off x="3912879" y="3124975"/>
              <a:ext cx="336945" cy="188225"/>
            </a:xfrm>
            <a:custGeom>
              <a:rect b="b" l="l" r="r" t="t"/>
              <a:pathLst>
                <a:path extrusionOk="0" h="819" w="1466">
                  <a:moveTo>
                    <a:pt x="62" y="235"/>
                  </a:moveTo>
                  <a:cubicBezTo>
                    <a:pt x="70" y="235"/>
                    <a:pt x="352" y="247"/>
                    <a:pt x="444" y="408"/>
                  </a:cubicBezTo>
                  <a:lnTo>
                    <a:pt x="62" y="408"/>
                  </a:lnTo>
                  <a:lnTo>
                    <a:pt x="62" y="235"/>
                  </a:lnTo>
                  <a:close/>
                  <a:moveTo>
                    <a:pt x="1407" y="342"/>
                  </a:moveTo>
                  <a:lnTo>
                    <a:pt x="1407" y="408"/>
                  </a:lnTo>
                  <a:lnTo>
                    <a:pt x="480" y="408"/>
                  </a:lnTo>
                  <a:cubicBezTo>
                    <a:pt x="468" y="383"/>
                    <a:pt x="451" y="360"/>
                    <a:pt x="434" y="342"/>
                  </a:cubicBezTo>
                  <a:close/>
                  <a:moveTo>
                    <a:pt x="1" y="0"/>
                  </a:moveTo>
                  <a:lnTo>
                    <a:pt x="1" y="819"/>
                  </a:lnTo>
                  <a:lnTo>
                    <a:pt x="61" y="819"/>
                  </a:lnTo>
                  <a:lnTo>
                    <a:pt x="61" y="584"/>
                  </a:lnTo>
                  <a:lnTo>
                    <a:pt x="1406" y="584"/>
                  </a:lnTo>
                  <a:lnTo>
                    <a:pt x="1406" y="819"/>
                  </a:lnTo>
                  <a:lnTo>
                    <a:pt x="1466" y="819"/>
                  </a:lnTo>
                  <a:lnTo>
                    <a:pt x="1466" y="217"/>
                  </a:lnTo>
                  <a:lnTo>
                    <a:pt x="1407" y="217"/>
                  </a:lnTo>
                  <a:lnTo>
                    <a:pt x="1407" y="308"/>
                  </a:lnTo>
                  <a:lnTo>
                    <a:pt x="398" y="308"/>
                  </a:lnTo>
                  <a:cubicBezTo>
                    <a:pt x="270" y="209"/>
                    <a:pt x="72" y="201"/>
                    <a:pt x="62" y="201"/>
                  </a:cubicBezTo>
                  <a:lnTo>
                    <a:pt x="61" y="21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23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3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Cases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1" y="691675"/>
            <a:ext cx="7153590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24"/>
          <p:cNvSpPr txBox="1"/>
          <p:nvPr>
            <p:ph type="title"/>
          </p:nvPr>
        </p:nvSpPr>
        <p:spPr>
          <a:xfrm>
            <a:off x="457350" y="41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Patients Cost of Stay with Invoice</a:t>
            </a:r>
            <a:endParaRPr/>
          </a:p>
        </p:txBody>
      </p:sp>
      <p:sp>
        <p:nvSpPr>
          <p:cNvPr id="1084" name="Google Shape;1084;p24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4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Cases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86" name="Google Shape;10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4082725"/>
            <a:ext cx="3962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Scheduled Appointments</a:t>
            </a:r>
            <a:endParaRPr/>
          </a:p>
        </p:txBody>
      </p:sp>
      <p:sp>
        <p:nvSpPr>
          <p:cNvPr id="1092" name="Google Shape;109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QUERY SNAP ON ONE SIDE AND RESULT SNAP ON THE OTHER.</a:t>
            </a:r>
            <a:br>
              <a:rPr lang="en"/>
            </a:br>
            <a:br>
              <a:rPr lang="en"/>
            </a:br>
            <a:r>
              <a:rPr lang="en"/>
              <a:t>The </a:t>
            </a:r>
            <a:r>
              <a:rPr lang="en"/>
              <a:t>title</a:t>
            </a:r>
            <a:r>
              <a:rPr lang="en"/>
              <a:t> of the slide should be what we are </a:t>
            </a:r>
            <a:r>
              <a:rPr lang="en"/>
              <a:t>querying</a:t>
            </a:r>
            <a:endParaRPr/>
          </a:p>
        </p:txBody>
      </p:sp>
      <p:sp>
        <p:nvSpPr>
          <p:cNvPr id="1093" name="Google Shape;1093;p25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5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Cases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95" name="Google Shape;10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6659100" cy="2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50" y="3966313"/>
            <a:ext cx="50673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Whats next…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2" name="Google Shape;1102;p26"/>
          <p:cNvSpPr/>
          <p:nvPr/>
        </p:nvSpPr>
        <p:spPr>
          <a:xfrm>
            <a:off x="5915012" y="1342350"/>
            <a:ext cx="68538" cy="68134"/>
          </a:xfrm>
          <a:custGeom>
            <a:rect b="b" l="l" r="r" t="t"/>
            <a:pathLst>
              <a:path extrusionOk="0" h="337" w="339">
                <a:moveTo>
                  <a:pt x="172" y="1"/>
                </a:moveTo>
                <a:cubicBezTo>
                  <a:pt x="171" y="1"/>
                  <a:pt x="170" y="1"/>
                  <a:pt x="169" y="1"/>
                </a:cubicBezTo>
                <a:cubicBezTo>
                  <a:pt x="77" y="1"/>
                  <a:pt x="1" y="74"/>
                  <a:pt x="1" y="167"/>
                </a:cubicBezTo>
                <a:cubicBezTo>
                  <a:pt x="1" y="259"/>
                  <a:pt x="75" y="336"/>
                  <a:pt x="169" y="336"/>
                </a:cubicBezTo>
                <a:cubicBezTo>
                  <a:pt x="263" y="336"/>
                  <a:pt x="339" y="259"/>
                  <a:pt x="339" y="167"/>
                </a:cubicBezTo>
                <a:cubicBezTo>
                  <a:pt x="339" y="76"/>
                  <a:pt x="263" y="1"/>
                  <a:pt x="172" y="1"/>
                </a:cubicBezTo>
                <a:close/>
              </a:path>
            </a:pathLst>
          </a:custGeom>
          <a:solidFill>
            <a:srgbClr val="023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6"/>
          <p:cNvSpPr/>
          <p:nvPr/>
        </p:nvSpPr>
        <p:spPr>
          <a:xfrm>
            <a:off x="3142575" y="1342350"/>
            <a:ext cx="68336" cy="68134"/>
          </a:xfrm>
          <a:custGeom>
            <a:rect b="b" l="l" r="r" t="t"/>
            <a:pathLst>
              <a:path extrusionOk="0" h="337" w="338">
                <a:moveTo>
                  <a:pt x="166" y="1"/>
                </a:moveTo>
                <a:cubicBezTo>
                  <a:pt x="76" y="1"/>
                  <a:pt x="0" y="76"/>
                  <a:pt x="0" y="167"/>
                </a:cubicBezTo>
                <a:cubicBezTo>
                  <a:pt x="0" y="259"/>
                  <a:pt x="78" y="336"/>
                  <a:pt x="170" y="336"/>
                </a:cubicBezTo>
                <a:cubicBezTo>
                  <a:pt x="262" y="336"/>
                  <a:pt x="338" y="259"/>
                  <a:pt x="338" y="167"/>
                </a:cubicBezTo>
                <a:cubicBezTo>
                  <a:pt x="338" y="74"/>
                  <a:pt x="262" y="1"/>
                  <a:pt x="170" y="1"/>
                </a:cubicBezTo>
                <a:cubicBezTo>
                  <a:pt x="169" y="1"/>
                  <a:pt x="168" y="1"/>
                  <a:pt x="166" y="1"/>
                </a:cubicBezTo>
                <a:close/>
              </a:path>
            </a:pathLst>
          </a:custGeom>
          <a:solidFill>
            <a:srgbClr val="023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6"/>
          <p:cNvSpPr txBox="1"/>
          <p:nvPr/>
        </p:nvSpPr>
        <p:spPr>
          <a:xfrm>
            <a:off x="6689651" y="3076950"/>
            <a:ext cx="2189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Advanced Analytics and AI Integration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5" name="Google Shape;1105;p26"/>
          <p:cNvSpPr txBox="1"/>
          <p:nvPr/>
        </p:nvSpPr>
        <p:spPr>
          <a:xfrm>
            <a:off x="6614150" y="942650"/>
            <a:ext cx="2358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Integration with New Technologies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6" name="Google Shape;1106;p26"/>
          <p:cNvSpPr txBox="1"/>
          <p:nvPr/>
        </p:nvSpPr>
        <p:spPr>
          <a:xfrm>
            <a:off x="180450" y="3143150"/>
            <a:ext cx="2301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Expansion to Multiple Facilities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7" name="Google Shape;1107;p26"/>
          <p:cNvSpPr txBox="1"/>
          <p:nvPr/>
        </p:nvSpPr>
        <p:spPr>
          <a:xfrm>
            <a:off x="181800" y="942650"/>
            <a:ext cx="243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Increasing Patient Records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8" name="Google Shape;1108;p26"/>
          <p:cNvSpPr txBox="1"/>
          <p:nvPr/>
        </p:nvSpPr>
        <p:spPr>
          <a:xfrm>
            <a:off x="162600" y="3733575"/>
            <a:ext cx="2301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sys. Supports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scaling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across multiple hospital branches, enabling centralized data management for appts., treatments, and billing across locations.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26"/>
          <p:cNvSpPr txBox="1"/>
          <p:nvPr/>
        </p:nvSpPr>
        <p:spPr>
          <a:xfrm>
            <a:off x="6561275" y="1542700"/>
            <a:ext cx="23586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database can scale to incorporate IoT devices like wearable health monitors for real-time data collections,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integration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with telemedicine platforms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180450" y="1324850"/>
            <a:ext cx="20577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sys. Is designed to handle a growing number of patient profiles as the hospital expands its services or adds new locations.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6671075" y="3733575"/>
            <a:ext cx="2358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platform can integrate with machine learning models or data analytics tools to predict patient trends, optimize resource allocations, and enhance decision-making.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2" name="Google Shape;1112;p26"/>
          <p:cNvGrpSpPr/>
          <p:nvPr/>
        </p:nvGrpSpPr>
        <p:grpSpPr>
          <a:xfrm>
            <a:off x="2613326" y="1200012"/>
            <a:ext cx="3945052" cy="3416436"/>
            <a:chOff x="2613326" y="1200012"/>
            <a:chExt cx="3945052" cy="3416436"/>
          </a:xfrm>
        </p:grpSpPr>
        <p:grpSp>
          <p:nvGrpSpPr>
            <p:cNvPr id="1113" name="Google Shape;1113;p26"/>
            <p:cNvGrpSpPr/>
            <p:nvPr/>
          </p:nvGrpSpPr>
          <p:grpSpPr>
            <a:xfrm>
              <a:off x="3296431" y="1641974"/>
              <a:ext cx="2532880" cy="2532475"/>
              <a:chOff x="3296431" y="1641974"/>
              <a:chExt cx="2532880" cy="2532475"/>
            </a:xfrm>
          </p:grpSpPr>
          <p:sp>
            <p:nvSpPr>
              <p:cNvPr id="1114" name="Google Shape;1114;p26"/>
              <p:cNvSpPr/>
              <p:nvPr/>
            </p:nvSpPr>
            <p:spPr>
              <a:xfrm>
                <a:off x="3296835" y="1642378"/>
                <a:ext cx="1265833" cy="1265833"/>
              </a:xfrm>
              <a:custGeom>
                <a:rect b="b" l="l" r="r" t="t"/>
                <a:pathLst>
                  <a:path extrusionOk="0" h="6261" w="6261">
                    <a:moveTo>
                      <a:pt x="6261" y="0"/>
                    </a:moveTo>
                    <a:cubicBezTo>
                      <a:pt x="2805" y="0"/>
                      <a:pt x="0" y="2803"/>
                      <a:pt x="0" y="6261"/>
                    </a:cubicBezTo>
                    <a:lnTo>
                      <a:pt x="6261" y="6261"/>
                    </a:lnTo>
                    <a:lnTo>
                      <a:pt x="6261" y="0"/>
                    </a:lnTo>
                    <a:close/>
                  </a:path>
                </a:pathLst>
              </a:custGeom>
              <a:solidFill>
                <a:srgbClr val="3E7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6"/>
              <p:cNvSpPr/>
              <p:nvPr/>
            </p:nvSpPr>
            <p:spPr>
              <a:xfrm>
                <a:off x="4562860" y="1642378"/>
                <a:ext cx="1266036" cy="1265833"/>
              </a:xfrm>
              <a:custGeom>
                <a:rect b="b" l="l" r="r" t="t"/>
                <a:pathLst>
                  <a:path extrusionOk="0" h="6261" w="6262">
                    <a:moveTo>
                      <a:pt x="1" y="0"/>
                    </a:moveTo>
                    <a:lnTo>
                      <a:pt x="1" y="6261"/>
                    </a:lnTo>
                    <a:lnTo>
                      <a:pt x="6261" y="6261"/>
                    </a:lnTo>
                    <a:cubicBezTo>
                      <a:pt x="6261" y="2803"/>
                      <a:pt x="3458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5375809" y="1937554"/>
                <a:ext cx="453080" cy="970654"/>
              </a:xfrm>
              <a:custGeom>
                <a:rect b="b" l="l" r="r" t="t"/>
                <a:pathLst>
                  <a:path extrusionOk="0" h="4801" w="2241">
                    <a:moveTo>
                      <a:pt x="0" y="1"/>
                    </a:moveTo>
                    <a:lnTo>
                      <a:pt x="0" y="1"/>
                    </a:lnTo>
                    <a:cubicBezTo>
                      <a:pt x="913" y="1089"/>
                      <a:pt x="1463" y="2491"/>
                      <a:pt x="1463" y="4023"/>
                    </a:cubicBezTo>
                    <a:cubicBezTo>
                      <a:pt x="1463" y="4287"/>
                      <a:pt x="1447" y="4547"/>
                      <a:pt x="1414" y="4801"/>
                    </a:cubicBezTo>
                    <a:lnTo>
                      <a:pt x="2240" y="4801"/>
                    </a:lnTo>
                    <a:cubicBezTo>
                      <a:pt x="2240" y="2873"/>
                      <a:pt x="1369" y="1149"/>
                      <a:pt x="0" y="1"/>
                    </a:cubicBezTo>
                    <a:close/>
                  </a:path>
                </a:pathLst>
              </a:custGeom>
              <a:solidFill>
                <a:srgbClr val="606060">
                  <a:alpha val="36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>
                <a:off x="4562860" y="2907994"/>
                <a:ext cx="1266036" cy="1266036"/>
              </a:xfrm>
              <a:custGeom>
                <a:rect b="b" l="l" r="r" t="t"/>
                <a:pathLst>
                  <a:path extrusionOk="0" h="6262" w="6262">
                    <a:moveTo>
                      <a:pt x="1" y="1"/>
                    </a:moveTo>
                    <a:lnTo>
                      <a:pt x="1" y="6261"/>
                    </a:lnTo>
                    <a:cubicBezTo>
                      <a:pt x="2" y="6261"/>
                      <a:pt x="3" y="6261"/>
                      <a:pt x="5" y="6261"/>
                    </a:cubicBezTo>
                    <a:cubicBezTo>
                      <a:pt x="3461" y="6261"/>
                      <a:pt x="6261" y="3459"/>
                      <a:pt x="6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6"/>
              <p:cNvSpPr/>
              <p:nvPr/>
            </p:nvSpPr>
            <p:spPr>
              <a:xfrm>
                <a:off x="4562860" y="2907994"/>
                <a:ext cx="1266036" cy="1266036"/>
              </a:xfrm>
              <a:custGeom>
                <a:rect b="b" l="l" r="r" t="t"/>
                <a:pathLst>
                  <a:path extrusionOk="0" h="6262" w="6262">
                    <a:moveTo>
                      <a:pt x="5435" y="1"/>
                    </a:moveTo>
                    <a:cubicBezTo>
                      <a:pt x="5081" y="2836"/>
                      <a:pt x="2834" y="5085"/>
                      <a:pt x="1" y="5435"/>
                    </a:cubicBezTo>
                    <a:lnTo>
                      <a:pt x="1" y="6261"/>
                    </a:lnTo>
                    <a:cubicBezTo>
                      <a:pt x="3458" y="6261"/>
                      <a:pt x="6261" y="3458"/>
                      <a:pt x="6261" y="1"/>
                    </a:cubicBezTo>
                    <a:close/>
                  </a:path>
                </a:pathLst>
              </a:custGeom>
              <a:solidFill>
                <a:srgbClr val="606060">
                  <a:alpha val="36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6"/>
              <p:cNvSpPr/>
              <p:nvPr/>
            </p:nvSpPr>
            <p:spPr>
              <a:xfrm>
                <a:off x="3296835" y="2908399"/>
                <a:ext cx="1266238" cy="1266036"/>
              </a:xfrm>
              <a:custGeom>
                <a:rect b="b" l="l" r="r" t="t"/>
                <a:pathLst>
                  <a:path extrusionOk="0" h="6262" w="6263">
                    <a:moveTo>
                      <a:pt x="2" y="1"/>
                    </a:moveTo>
                    <a:cubicBezTo>
                      <a:pt x="0" y="3458"/>
                      <a:pt x="2805" y="6261"/>
                      <a:pt x="6263" y="6261"/>
                    </a:cubicBezTo>
                    <a:lnTo>
                      <a:pt x="62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3593023" y="3721142"/>
                <a:ext cx="970452" cy="453282"/>
              </a:xfrm>
              <a:custGeom>
                <a:rect b="b" l="l" r="r" t="t"/>
                <a:pathLst>
                  <a:path extrusionOk="0" h="2242" w="4800">
                    <a:moveTo>
                      <a:pt x="0" y="1"/>
                    </a:moveTo>
                    <a:lnTo>
                      <a:pt x="0" y="1"/>
                    </a:lnTo>
                    <a:cubicBezTo>
                      <a:pt x="1148" y="1372"/>
                      <a:pt x="2871" y="2241"/>
                      <a:pt x="4800" y="2241"/>
                    </a:cubicBezTo>
                    <a:lnTo>
                      <a:pt x="4800" y="1417"/>
                    </a:lnTo>
                    <a:cubicBezTo>
                      <a:pt x="4542" y="1447"/>
                      <a:pt x="4284" y="1464"/>
                      <a:pt x="4020" y="1464"/>
                    </a:cubicBezTo>
                    <a:cubicBezTo>
                      <a:pt x="2488" y="1464"/>
                      <a:pt x="1087" y="915"/>
                      <a:pt x="0" y="1"/>
                    </a:cubicBezTo>
                    <a:close/>
                  </a:path>
                </a:pathLst>
              </a:custGeom>
              <a:solidFill>
                <a:srgbClr val="606060">
                  <a:alpha val="36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>
                <a:off x="3833612" y="2179153"/>
                <a:ext cx="1458306" cy="1458711"/>
              </a:xfrm>
              <a:custGeom>
                <a:rect b="b" l="l" r="r" t="t"/>
                <a:pathLst>
                  <a:path extrusionOk="0" h="7215" w="7213">
                    <a:moveTo>
                      <a:pt x="2452" y="1"/>
                    </a:moveTo>
                    <a:lnTo>
                      <a:pt x="2452" y="2450"/>
                    </a:lnTo>
                    <a:lnTo>
                      <a:pt x="1" y="2450"/>
                    </a:lnTo>
                    <a:lnTo>
                      <a:pt x="1" y="4762"/>
                    </a:lnTo>
                    <a:lnTo>
                      <a:pt x="2452" y="4762"/>
                    </a:lnTo>
                    <a:lnTo>
                      <a:pt x="2452" y="7215"/>
                    </a:lnTo>
                    <a:lnTo>
                      <a:pt x="4764" y="7215"/>
                    </a:lnTo>
                    <a:lnTo>
                      <a:pt x="4764" y="4762"/>
                    </a:lnTo>
                    <a:lnTo>
                      <a:pt x="7213" y="4762"/>
                    </a:lnTo>
                    <a:lnTo>
                      <a:pt x="7213" y="2450"/>
                    </a:lnTo>
                    <a:lnTo>
                      <a:pt x="4764" y="2450"/>
                    </a:lnTo>
                    <a:lnTo>
                      <a:pt x="47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6"/>
              <p:cNvSpPr/>
              <p:nvPr/>
            </p:nvSpPr>
            <p:spPr>
              <a:xfrm>
                <a:off x="4327932" y="2674684"/>
                <a:ext cx="963174" cy="963174"/>
              </a:xfrm>
              <a:custGeom>
                <a:rect b="b" l="l" r="r" t="t"/>
                <a:pathLst>
                  <a:path extrusionOk="0" h="4764" w="4764">
                    <a:moveTo>
                      <a:pt x="3988" y="1"/>
                    </a:moveTo>
                    <a:lnTo>
                      <a:pt x="3988" y="1478"/>
                    </a:lnTo>
                    <a:lnTo>
                      <a:pt x="1871" y="1478"/>
                    </a:lnTo>
                    <a:cubicBezTo>
                      <a:pt x="1687" y="1478"/>
                      <a:pt x="1535" y="1627"/>
                      <a:pt x="1535" y="1811"/>
                    </a:cubicBezTo>
                    <a:lnTo>
                      <a:pt x="1535" y="3929"/>
                    </a:lnTo>
                    <a:lnTo>
                      <a:pt x="1" y="3929"/>
                    </a:lnTo>
                    <a:lnTo>
                      <a:pt x="1" y="4764"/>
                    </a:lnTo>
                    <a:lnTo>
                      <a:pt x="2313" y="4764"/>
                    </a:lnTo>
                    <a:lnTo>
                      <a:pt x="2313" y="2313"/>
                    </a:lnTo>
                    <a:lnTo>
                      <a:pt x="4764" y="2313"/>
                    </a:lnTo>
                    <a:lnTo>
                      <a:pt x="4764" y="1"/>
                    </a:lnTo>
                    <a:close/>
                  </a:path>
                </a:pathLst>
              </a:custGeom>
              <a:solidFill>
                <a:srgbClr val="606060">
                  <a:alpha val="15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6"/>
              <p:cNvSpPr/>
              <p:nvPr/>
            </p:nvSpPr>
            <p:spPr>
              <a:xfrm>
                <a:off x="3833612" y="2179153"/>
                <a:ext cx="1458306" cy="1458711"/>
              </a:xfrm>
              <a:custGeom>
                <a:rect b="b" l="l" r="r" t="t"/>
                <a:pathLst>
                  <a:path extrusionOk="0" h="7215" w="7213">
                    <a:moveTo>
                      <a:pt x="2452" y="1"/>
                    </a:moveTo>
                    <a:lnTo>
                      <a:pt x="2452" y="3"/>
                    </a:lnTo>
                    <a:lnTo>
                      <a:pt x="4764" y="3"/>
                    </a:lnTo>
                    <a:lnTo>
                      <a:pt x="4764" y="1"/>
                    </a:lnTo>
                    <a:close/>
                    <a:moveTo>
                      <a:pt x="1" y="2450"/>
                    </a:moveTo>
                    <a:lnTo>
                      <a:pt x="1" y="2452"/>
                    </a:lnTo>
                    <a:lnTo>
                      <a:pt x="2452" y="2452"/>
                    </a:lnTo>
                    <a:lnTo>
                      <a:pt x="2452" y="2450"/>
                    </a:lnTo>
                    <a:close/>
                    <a:moveTo>
                      <a:pt x="4764" y="2450"/>
                    </a:moveTo>
                    <a:lnTo>
                      <a:pt x="4764" y="2452"/>
                    </a:lnTo>
                    <a:lnTo>
                      <a:pt x="7213" y="2452"/>
                    </a:lnTo>
                    <a:lnTo>
                      <a:pt x="7213" y="2450"/>
                    </a:lnTo>
                    <a:close/>
                    <a:moveTo>
                      <a:pt x="1" y="4762"/>
                    </a:moveTo>
                    <a:lnTo>
                      <a:pt x="1" y="4764"/>
                    </a:lnTo>
                    <a:lnTo>
                      <a:pt x="2452" y="4764"/>
                    </a:lnTo>
                    <a:lnTo>
                      <a:pt x="2452" y="4762"/>
                    </a:lnTo>
                    <a:close/>
                    <a:moveTo>
                      <a:pt x="4764" y="4762"/>
                    </a:moveTo>
                    <a:lnTo>
                      <a:pt x="4764" y="4764"/>
                    </a:lnTo>
                    <a:lnTo>
                      <a:pt x="7213" y="4764"/>
                    </a:lnTo>
                    <a:lnTo>
                      <a:pt x="7213" y="4762"/>
                    </a:lnTo>
                    <a:close/>
                    <a:moveTo>
                      <a:pt x="2452" y="7213"/>
                    </a:moveTo>
                    <a:lnTo>
                      <a:pt x="2452" y="7215"/>
                    </a:lnTo>
                    <a:lnTo>
                      <a:pt x="4764" y="7215"/>
                    </a:lnTo>
                    <a:lnTo>
                      <a:pt x="4764" y="7213"/>
                    </a:ln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6"/>
              <p:cNvSpPr/>
              <p:nvPr/>
            </p:nvSpPr>
            <p:spPr>
              <a:xfrm>
                <a:off x="3296431" y="1641974"/>
                <a:ext cx="2532880" cy="2532475"/>
              </a:xfrm>
              <a:custGeom>
                <a:rect b="b" l="l" r="r" t="t"/>
                <a:pathLst>
                  <a:path extrusionOk="0" h="12526" w="12528">
                    <a:moveTo>
                      <a:pt x="6265" y="2"/>
                    </a:moveTo>
                    <a:cubicBezTo>
                      <a:pt x="9716" y="2"/>
                      <a:pt x="12525" y="2813"/>
                      <a:pt x="12525" y="6263"/>
                    </a:cubicBezTo>
                    <a:cubicBezTo>
                      <a:pt x="12525" y="9716"/>
                      <a:pt x="9716" y="12523"/>
                      <a:pt x="6265" y="12523"/>
                    </a:cubicBezTo>
                    <a:cubicBezTo>
                      <a:pt x="2811" y="12523"/>
                      <a:pt x="4" y="9716"/>
                      <a:pt x="4" y="6263"/>
                    </a:cubicBezTo>
                    <a:cubicBezTo>
                      <a:pt x="4" y="2811"/>
                      <a:pt x="2811" y="2"/>
                      <a:pt x="6265" y="2"/>
                    </a:cubicBezTo>
                    <a:close/>
                    <a:moveTo>
                      <a:pt x="6265" y="0"/>
                    </a:moveTo>
                    <a:cubicBezTo>
                      <a:pt x="5839" y="0"/>
                      <a:pt x="5416" y="43"/>
                      <a:pt x="5003" y="127"/>
                    </a:cubicBezTo>
                    <a:cubicBezTo>
                      <a:pt x="4599" y="211"/>
                      <a:pt x="4207" y="331"/>
                      <a:pt x="3826" y="493"/>
                    </a:cubicBezTo>
                    <a:cubicBezTo>
                      <a:pt x="3456" y="653"/>
                      <a:pt x="3098" y="847"/>
                      <a:pt x="2762" y="1072"/>
                    </a:cubicBezTo>
                    <a:cubicBezTo>
                      <a:pt x="2433" y="1295"/>
                      <a:pt x="2122" y="1555"/>
                      <a:pt x="1837" y="1835"/>
                    </a:cubicBezTo>
                    <a:cubicBezTo>
                      <a:pt x="1553" y="2118"/>
                      <a:pt x="1297" y="2429"/>
                      <a:pt x="1072" y="2762"/>
                    </a:cubicBezTo>
                    <a:cubicBezTo>
                      <a:pt x="845" y="3098"/>
                      <a:pt x="651" y="3456"/>
                      <a:pt x="495" y="3826"/>
                    </a:cubicBezTo>
                    <a:cubicBezTo>
                      <a:pt x="334" y="4204"/>
                      <a:pt x="211" y="4601"/>
                      <a:pt x="129" y="5002"/>
                    </a:cubicBezTo>
                    <a:cubicBezTo>
                      <a:pt x="45" y="5414"/>
                      <a:pt x="0" y="5837"/>
                      <a:pt x="0" y="6263"/>
                    </a:cubicBezTo>
                    <a:cubicBezTo>
                      <a:pt x="0" y="6688"/>
                      <a:pt x="45" y="7112"/>
                      <a:pt x="129" y="7523"/>
                    </a:cubicBezTo>
                    <a:cubicBezTo>
                      <a:pt x="213" y="7928"/>
                      <a:pt x="336" y="8321"/>
                      <a:pt x="495" y="8699"/>
                    </a:cubicBezTo>
                    <a:cubicBezTo>
                      <a:pt x="653" y="9072"/>
                      <a:pt x="847" y="9430"/>
                      <a:pt x="1072" y="9763"/>
                    </a:cubicBezTo>
                    <a:cubicBezTo>
                      <a:pt x="1297" y="10095"/>
                      <a:pt x="1555" y="10406"/>
                      <a:pt x="1837" y="10690"/>
                    </a:cubicBezTo>
                    <a:cubicBezTo>
                      <a:pt x="2118" y="10974"/>
                      <a:pt x="2431" y="11230"/>
                      <a:pt x="2762" y="11455"/>
                    </a:cubicBezTo>
                    <a:cubicBezTo>
                      <a:pt x="3098" y="11682"/>
                      <a:pt x="3456" y="11877"/>
                      <a:pt x="3826" y="12032"/>
                    </a:cubicBezTo>
                    <a:cubicBezTo>
                      <a:pt x="4207" y="12194"/>
                      <a:pt x="4602" y="12317"/>
                      <a:pt x="5003" y="12398"/>
                    </a:cubicBezTo>
                    <a:cubicBezTo>
                      <a:pt x="5416" y="12482"/>
                      <a:pt x="5839" y="12525"/>
                      <a:pt x="6265" y="12525"/>
                    </a:cubicBezTo>
                    <a:cubicBezTo>
                      <a:pt x="6688" y="12525"/>
                      <a:pt x="7114" y="12482"/>
                      <a:pt x="7525" y="12398"/>
                    </a:cubicBezTo>
                    <a:cubicBezTo>
                      <a:pt x="7930" y="12314"/>
                      <a:pt x="8323" y="12194"/>
                      <a:pt x="8702" y="12032"/>
                    </a:cubicBezTo>
                    <a:cubicBezTo>
                      <a:pt x="9072" y="11873"/>
                      <a:pt x="9430" y="11680"/>
                      <a:pt x="9765" y="11455"/>
                    </a:cubicBezTo>
                    <a:cubicBezTo>
                      <a:pt x="10095" y="11230"/>
                      <a:pt x="10408" y="10970"/>
                      <a:pt x="10690" y="10690"/>
                    </a:cubicBezTo>
                    <a:cubicBezTo>
                      <a:pt x="10975" y="10408"/>
                      <a:pt x="11230" y="10097"/>
                      <a:pt x="11455" y="9763"/>
                    </a:cubicBezTo>
                    <a:cubicBezTo>
                      <a:pt x="11685" y="9430"/>
                      <a:pt x="11879" y="9072"/>
                      <a:pt x="12034" y="8699"/>
                    </a:cubicBezTo>
                    <a:cubicBezTo>
                      <a:pt x="12196" y="8321"/>
                      <a:pt x="12319" y="7926"/>
                      <a:pt x="12401" y="7523"/>
                    </a:cubicBezTo>
                    <a:cubicBezTo>
                      <a:pt x="12484" y="7112"/>
                      <a:pt x="12527" y="6688"/>
                      <a:pt x="12527" y="6263"/>
                    </a:cubicBezTo>
                    <a:cubicBezTo>
                      <a:pt x="12527" y="5837"/>
                      <a:pt x="12484" y="5414"/>
                      <a:pt x="12401" y="5002"/>
                    </a:cubicBezTo>
                    <a:cubicBezTo>
                      <a:pt x="12315" y="4597"/>
                      <a:pt x="12192" y="4204"/>
                      <a:pt x="12034" y="3826"/>
                    </a:cubicBezTo>
                    <a:cubicBezTo>
                      <a:pt x="11875" y="3456"/>
                      <a:pt x="11680" y="3098"/>
                      <a:pt x="11455" y="2762"/>
                    </a:cubicBezTo>
                    <a:cubicBezTo>
                      <a:pt x="11230" y="2433"/>
                      <a:pt x="10973" y="2120"/>
                      <a:pt x="10690" y="1835"/>
                    </a:cubicBezTo>
                    <a:cubicBezTo>
                      <a:pt x="10410" y="1553"/>
                      <a:pt x="10099" y="1297"/>
                      <a:pt x="9765" y="1072"/>
                    </a:cubicBezTo>
                    <a:cubicBezTo>
                      <a:pt x="9430" y="843"/>
                      <a:pt x="9072" y="649"/>
                      <a:pt x="8702" y="493"/>
                    </a:cubicBezTo>
                    <a:cubicBezTo>
                      <a:pt x="8323" y="331"/>
                      <a:pt x="7926" y="209"/>
                      <a:pt x="7525" y="127"/>
                    </a:cubicBezTo>
                    <a:cubicBezTo>
                      <a:pt x="7114" y="43"/>
                      <a:pt x="6688" y="0"/>
                      <a:pt x="6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6"/>
              <p:cNvSpPr/>
              <p:nvPr/>
            </p:nvSpPr>
            <p:spPr>
              <a:xfrm>
                <a:off x="4562860" y="1642378"/>
                <a:ext cx="202" cy="537388"/>
              </a:xfrm>
              <a:custGeom>
                <a:rect b="b" l="l" r="r" t="t"/>
                <a:pathLst>
                  <a:path extrusionOk="0" h="2658" w="1">
                    <a:moveTo>
                      <a:pt x="1" y="2658"/>
                    </a:moveTo>
                    <a:cubicBezTo>
                      <a:pt x="1" y="2658"/>
                      <a:pt x="1" y="2656"/>
                      <a:pt x="1" y="2658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658"/>
                    </a:lnTo>
                    <a:cubicBezTo>
                      <a:pt x="1" y="2656"/>
                      <a:pt x="1" y="2658"/>
                      <a:pt x="1" y="2658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6"/>
              <p:cNvSpPr/>
              <p:nvPr/>
            </p:nvSpPr>
            <p:spPr>
              <a:xfrm>
                <a:off x="5291704" y="2907994"/>
                <a:ext cx="537186" cy="607"/>
              </a:xfrm>
              <a:custGeom>
                <a:rect b="b" l="l" r="r" t="t"/>
                <a:pathLst>
                  <a:path extrusionOk="0" h="3" w="2657">
                    <a:moveTo>
                      <a:pt x="2656" y="3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2656" y="3"/>
                    </a:lnTo>
                    <a:cubicBezTo>
                      <a:pt x="2656" y="1"/>
                      <a:pt x="2656" y="1"/>
                      <a:pt x="2656" y="3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4562860" y="3637644"/>
                <a:ext cx="202" cy="536781"/>
              </a:xfrm>
              <a:custGeom>
                <a:rect b="b" l="l" r="r" t="t"/>
                <a:pathLst>
                  <a:path extrusionOk="0" h="2655" w="1">
                    <a:moveTo>
                      <a:pt x="1" y="2654"/>
                    </a:moveTo>
                    <a:lnTo>
                      <a:pt x="1" y="2654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654"/>
                    </a:ln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3296431" y="2907994"/>
                <a:ext cx="537388" cy="607"/>
              </a:xfrm>
              <a:custGeom>
                <a:rect b="b" l="l" r="r" t="t"/>
                <a:pathLst>
                  <a:path extrusionOk="0" h="3" w="2658">
                    <a:moveTo>
                      <a:pt x="2658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658" y="3"/>
                    </a:lnTo>
                    <a:cubicBezTo>
                      <a:pt x="2658" y="1"/>
                      <a:pt x="2658" y="1"/>
                      <a:pt x="2658" y="3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26"/>
            <p:cNvGrpSpPr/>
            <p:nvPr/>
          </p:nvGrpSpPr>
          <p:grpSpPr>
            <a:xfrm>
              <a:off x="5185359" y="3770878"/>
              <a:ext cx="1373019" cy="845570"/>
              <a:chOff x="5185359" y="3770878"/>
              <a:chExt cx="1373019" cy="845570"/>
            </a:xfrm>
          </p:grpSpPr>
          <p:sp>
            <p:nvSpPr>
              <p:cNvPr id="1130" name="Google Shape;1130;p26"/>
              <p:cNvSpPr/>
              <p:nvPr/>
            </p:nvSpPr>
            <p:spPr>
              <a:xfrm>
                <a:off x="5185359" y="3770878"/>
                <a:ext cx="774138" cy="680125"/>
              </a:xfrm>
              <a:custGeom>
                <a:rect b="b" l="l" r="r" t="t"/>
                <a:pathLst>
                  <a:path extrusionOk="0" h="3364" w="3829">
                    <a:moveTo>
                      <a:pt x="52" y="0"/>
                    </a:moveTo>
                    <a:cubicBezTo>
                      <a:pt x="23" y="0"/>
                      <a:pt x="1" y="25"/>
                      <a:pt x="1" y="52"/>
                    </a:cubicBezTo>
                    <a:lnTo>
                      <a:pt x="1" y="1868"/>
                    </a:lnTo>
                    <a:cubicBezTo>
                      <a:pt x="1" y="2695"/>
                      <a:pt x="670" y="3364"/>
                      <a:pt x="1497" y="3364"/>
                    </a:cubicBezTo>
                    <a:lnTo>
                      <a:pt x="3778" y="3364"/>
                    </a:lnTo>
                    <a:cubicBezTo>
                      <a:pt x="3806" y="3364"/>
                      <a:pt x="3829" y="3341"/>
                      <a:pt x="3829" y="3313"/>
                    </a:cubicBezTo>
                    <a:cubicBezTo>
                      <a:pt x="3829" y="3284"/>
                      <a:pt x="3806" y="3262"/>
                      <a:pt x="3778" y="3262"/>
                    </a:cubicBezTo>
                    <a:lnTo>
                      <a:pt x="1497" y="3262"/>
                    </a:lnTo>
                    <a:cubicBezTo>
                      <a:pt x="729" y="3262"/>
                      <a:pt x="103" y="2638"/>
                      <a:pt x="103" y="1868"/>
                    </a:cubicBezTo>
                    <a:lnTo>
                      <a:pt x="103" y="52"/>
                    </a:lnTo>
                    <a:cubicBezTo>
                      <a:pt x="103" y="25"/>
                      <a:pt x="81" y="0"/>
                      <a:pt x="52" y="0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6"/>
              <p:cNvSpPr/>
              <p:nvPr/>
            </p:nvSpPr>
            <p:spPr>
              <a:xfrm>
                <a:off x="5914608" y="4406112"/>
                <a:ext cx="68538" cy="68538"/>
              </a:xfrm>
              <a:custGeom>
                <a:rect b="b" l="l" r="r" t="t"/>
                <a:pathLst>
                  <a:path extrusionOk="0" h="339" w="339">
                    <a:moveTo>
                      <a:pt x="171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5"/>
                      <a:pt x="77" y="339"/>
                      <a:pt x="171" y="339"/>
                    </a:cubicBezTo>
                    <a:cubicBezTo>
                      <a:pt x="265" y="339"/>
                      <a:pt x="339" y="265"/>
                      <a:pt x="339" y="171"/>
                    </a:cubicBezTo>
                    <a:cubicBezTo>
                      <a:pt x="339" y="77"/>
                      <a:pt x="265" y="1"/>
                      <a:pt x="171" y="1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2" name="Google Shape;1132;p26"/>
              <p:cNvGrpSpPr/>
              <p:nvPr/>
            </p:nvGrpSpPr>
            <p:grpSpPr>
              <a:xfrm>
                <a:off x="6183059" y="4264299"/>
                <a:ext cx="375319" cy="352148"/>
                <a:chOff x="-26583625" y="3917025"/>
                <a:chExt cx="315050" cy="295600"/>
              </a:xfrm>
            </p:grpSpPr>
            <p:sp>
              <p:nvSpPr>
                <p:cNvPr id="1133" name="Google Shape;1133;p26"/>
                <p:cNvSpPr/>
                <p:nvPr/>
              </p:nvSpPr>
              <p:spPr>
                <a:xfrm>
                  <a:off x="-26413500" y="3918400"/>
                  <a:ext cx="144925" cy="135125"/>
                </a:xfrm>
                <a:custGeom>
                  <a:rect b="b" l="l" r="r" t="t"/>
                  <a:pathLst>
                    <a:path extrusionOk="0" h="5405" w="5797">
                      <a:moveTo>
                        <a:pt x="2317" y="1"/>
                      </a:moveTo>
                      <a:cubicBezTo>
                        <a:pt x="1515" y="1"/>
                        <a:pt x="685" y="309"/>
                        <a:pt x="0" y="993"/>
                      </a:cubicBezTo>
                      <a:lnTo>
                        <a:pt x="1008" y="1970"/>
                      </a:lnTo>
                      <a:cubicBezTo>
                        <a:pt x="1398" y="1581"/>
                        <a:pt x="1864" y="1407"/>
                        <a:pt x="2313" y="1407"/>
                      </a:cubicBezTo>
                      <a:cubicBezTo>
                        <a:pt x="2771" y="1407"/>
                        <a:pt x="3210" y="1588"/>
                        <a:pt x="3529" y="1907"/>
                      </a:cubicBezTo>
                      <a:cubicBezTo>
                        <a:pt x="3623" y="2002"/>
                        <a:pt x="3623" y="2254"/>
                        <a:pt x="3529" y="2380"/>
                      </a:cubicBezTo>
                      <a:cubicBezTo>
                        <a:pt x="3450" y="2427"/>
                        <a:pt x="3348" y="2450"/>
                        <a:pt x="3249" y="2450"/>
                      </a:cubicBezTo>
                      <a:cubicBezTo>
                        <a:pt x="3151" y="2450"/>
                        <a:pt x="3056" y="2427"/>
                        <a:pt x="2993" y="2380"/>
                      </a:cubicBezTo>
                      <a:cubicBezTo>
                        <a:pt x="2804" y="2175"/>
                        <a:pt x="2552" y="2057"/>
                        <a:pt x="2284" y="2057"/>
                      </a:cubicBezTo>
                      <a:cubicBezTo>
                        <a:pt x="2016" y="2057"/>
                        <a:pt x="1733" y="2175"/>
                        <a:pt x="1481" y="2443"/>
                      </a:cubicBezTo>
                      <a:lnTo>
                        <a:pt x="4411" y="5404"/>
                      </a:lnTo>
                      <a:cubicBezTo>
                        <a:pt x="5797" y="4018"/>
                        <a:pt x="5640" y="2065"/>
                        <a:pt x="4505" y="899"/>
                      </a:cubicBezTo>
                      <a:cubicBezTo>
                        <a:pt x="3931" y="325"/>
                        <a:pt x="3139" y="1"/>
                        <a:pt x="23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6"/>
                <p:cNvSpPr/>
                <p:nvPr/>
              </p:nvSpPr>
              <p:spPr>
                <a:xfrm>
                  <a:off x="-26466275" y="4026700"/>
                  <a:ext cx="78775" cy="77225"/>
                </a:xfrm>
                <a:custGeom>
                  <a:rect b="b" l="l" r="r" t="t"/>
                  <a:pathLst>
                    <a:path extrusionOk="0" h="3089" w="3151">
                      <a:moveTo>
                        <a:pt x="1339" y="1"/>
                      </a:moveTo>
                      <a:cubicBezTo>
                        <a:pt x="1253" y="1"/>
                        <a:pt x="1166" y="32"/>
                        <a:pt x="1103" y="95"/>
                      </a:cubicBezTo>
                      <a:lnTo>
                        <a:pt x="126" y="1072"/>
                      </a:lnTo>
                      <a:cubicBezTo>
                        <a:pt x="0" y="1198"/>
                        <a:pt x="0" y="1387"/>
                        <a:pt x="126" y="1545"/>
                      </a:cubicBezTo>
                      <a:lnTo>
                        <a:pt x="1576" y="2994"/>
                      </a:lnTo>
                      <a:cubicBezTo>
                        <a:pt x="1639" y="3057"/>
                        <a:pt x="1725" y="3088"/>
                        <a:pt x="1812" y="3088"/>
                      </a:cubicBezTo>
                      <a:cubicBezTo>
                        <a:pt x="1899" y="3088"/>
                        <a:pt x="1985" y="3057"/>
                        <a:pt x="2048" y="2994"/>
                      </a:cubicBezTo>
                      <a:lnTo>
                        <a:pt x="3025" y="2017"/>
                      </a:lnTo>
                      <a:cubicBezTo>
                        <a:pt x="3151" y="1891"/>
                        <a:pt x="3151" y="1671"/>
                        <a:pt x="3025" y="1545"/>
                      </a:cubicBezTo>
                      <a:lnTo>
                        <a:pt x="1576" y="95"/>
                      </a:lnTo>
                      <a:cubicBezTo>
                        <a:pt x="1513" y="32"/>
                        <a:pt x="1426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6"/>
                <p:cNvSpPr/>
                <p:nvPr/>
              </p:nvSpPr>
              <p:spPr>
                <a:xfrm>
                  <a:off x="-26583625" y="4077125"/>
                  <a:ext cx="144925" cy="134700"/>
                </a:xfrm>
                <a:custGeom>
                  <a:rect b="b" l="l" r="r" t="t"/>
                  <a:pathLst>
                    <a:path extrusionOk="0" h="5388" w="5797">
                      <a:moveTo>
                        <a:pt x="1355" y="0"/>
                      </a:moveTo>
                      <a:cubicBezTo>
                        <a:pt x="0" y="1386"/>
                        <a:pt x="158" y="3340"/>
                        <a:pt x="1292" y="4474"/>
                      </a:cubicBezTo>
                      <a:cubicBezTo>
                        <a:pt x="1890" y="5072"/>
                        <a:pt x="2710" y="5388"/>
                        <a:pt x="3497" y="5388"/>
                      </a:cubicBezTo>
                      <a:cubicBezTo>
                        <a:pt x="4348" y="5388"/>
                        <a:pt x="5135" y="5072"/>
                        <a:pt x="5797" y="4411"/>
                      </a:cubicBezTo>
                      <a:lnTo>
                        <a:pt x="4820" y="3434"/>
                      </a:lnTo>
                      <a:cubicBezTo>
                        <a:pt x="4431" y="3824"/>
                        <a:pt x="3964" y="3997"/>
                        <a:pt x="3516" y="3997"/>
                      </a:cubicBezTo>
                      <a:cubicBezTo>
                        <a:pt x="3058" y="3997"/>
                        <a:pt x="2619" y="3816"/>
                        <a:pt x="2300" y="3497"/>
                      </a:cubicBezTo>
                      <a:cubicBezTo>
                        <a:pt x="2174" y="3371"/>
                        <a:pt x="2174" y="3151"/>
                        <a:pt x="2300" y="3025"/>
                      </a:cubicBezTo>
                      <a:cubicBezTo>
                        <a:pt x="2347" y="2962"/>
                        <a:pt x="2434" y="2930"/>
                        <a:pt x="2524" y="2930"/>
                      </a:cubicBezTo>
                      <a:cubicBezTo>
                        <a:pt x="2615" y="2930"/>
                        <a:pt x="2710" y="2962"/>
                        <a:pt x="2773" y="3025"/>
                      </a:cubicBezTo>
                      <a:cubicBezTo>
                        <a:pt x="2962" y="3229"/>
                        <a:pt x="3214" y="3348"/>
                        <a:pt x="3481" y="3348"/>
                      </a:cubicBezTo>
                      <a:cubicBezTo>
                        <a:pt x="3749" y="3348"/>
                        <a:pt x="4033" y="3229"/>
                        <a:pt x="4285" y="2962"/>
                      </a:cubicBezTo>
                      <a:lnTo>
                        <a:pt x="13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6"/>
                <p:cNvSpPr/>
                <p:nvPr/>
              </p:nvSpPr>
              <p:spPr>
                <a:xfrm>
                  <a:off x="-26581275" y="3917025"/>
                  <a:ext cx="311125" cy="295600"/>
                </a:xfrm>
                <a:custGeom>
                  <a:rect b="b" l="l" r="r" t="t"/>
                  <a:pathLst>
                    <a:path extrusionOk="0" h="11824" w="12445">
                      <a:moveTo>
                        <a:pt x="3419" y="1356"/>
                      </a:moveTo>
                      <a:cubicBezTo>
                        <a:pt x="3506" y="1356"/>
                        <a:pt x="3592" y="1379"/>
                        <a:pt x="3655" y="1426"/>
                      </a:cubicBezTo>
                      <a:cubicBezTo>
                        <a:pt x="3781" y="1552"/>
                        <a:pt x="3781" y="1741"/>
                        <a:pt x="3655" y="1899"/>
                      </a:cubicBezTo>
                      <a:cubicBezTo>
                        <a:pt x="3592" y="1962"/>
                        <a:pt x="3506" y="1994"/>
                        <a:pt x="3419" y="1994"/>
                      </a:cubicBezTo>
                      <a:cubicBezTo>
                        <a:pt x="3332" y="1994"/>
                        <a:pt x="3246" y="1962"/>
                        <a:pt x="3183" y="1899"/>
                      </a:cubicBezTo>
                      <a:cubicBezTo>
                        <a:pt x="3057" y="1804"/>
                        <a:pt x="3057" y="1552"/>
                        <a:pt x="3183" y="1426"/>
                      </a:cubicBezTo>
                      <a:cubicBezTo>
                        <a:pt x="3246" y="1379"/>
                        <a:pt x="3332" y="1356"/>
                        <a:pt x="3419" y="1356"/>
                      </a:cubicBezTo>
                      <a:close/>
                      <a:moveTo>
                        <a:pt x="4364" y="2277"/>
                      </a:moveTo>
                      <a:cubicBezTo>
                        <a:pt x="4451" y="2277"/>
                        <a:pt x="4537" y="2309"/>
                        <a:pt x="4600" y="2372"/>
                      </a:cubicBezTo>
                      <a:cubicBezTo>
                        <a:pt x="4726" y="2498"/>
                        <a:pt x="4726" y="2718"/>
                        <a:pt x="4600" y="2844"/>
                      </a:cubicBezTo>
                      <a:cubicBezTo>
                        <a:pt x="4537" y="2907"/>
                        <a:pt x="4451" y="2939"/>
                        <a:pt x="4364" y="2939"/>
                      </a:cubicBezTo>
                      <a:cubicBezTo>
                        <a:pt x="4277" y="2939"/>
                        <a:pt x="4191" y="2907"/>
                        <a:pt x="4128" y="2844"/>
                      </a:cubicBezTo>
                      <a:cubicBezTo>
                        <a:pt x="4002" y="2750"/>
                        <a:pt x="4002" y="2529"/>
                        <a:pt x="4128" y="2372"/>
                      </a:cubicBezTo>
                      <a:cubicBezTo>
                        <a:pt x="4191" y="2309"/>
                        <a:pt x="4277" y="2277"/>
                        <a:pt x="4364" y="2277"/>
                      </a:cubicBezTo>
                      <a:close/>
                      <a:moveTo>
                        <a:pt x="3179" y="2561"/>
                      </a:moveTo>
                      <a:cubicBezTo>
                        <a:pt x="3269" y="2561"/>
                        <a:pt x="3356" y="2592"/>
                        <a:pt x="3403" y="2655"/>
                      </a:cubicBezTo>
                      <a:cubicBezTo>
                        <a:pt x="3529" y="2781"/>
                        <a:pt x="3529" y="2970"/>
                        <a:pt x="3403" y="3128"/>
                      </a:cubicBezTo>
                      <a:cubicBezTo>
                        <a:pt x="3356" y="3191"/>
                        <a:pt x="3269" y="3222"/>
                        <a:pt x="3179" y="3222"/>
                      </a:cubicBezTo>
                      <a:cubicBezTo>
                        <a:pt x="3088" y="3222"/>
                        <a:pt x="2994" y="3191"/>
                        <a:pt x="2931" y="3128"/>
                      </a:cubicBezTo>
                      <a:cubicBezTo>
                        <a:pt x="2836" y="3002"/>
                        <a:pt x="2836" y="2781"/>
                        <a:pt x="2931" y="2655"/>
                      </a:cubicBezTo>
                      <a:cubicBezTo>
                        <a:pt x="2994" y="2592"/>
                        <a:pt x="3088" y="2561"/>
                        <a:pt x="3179" y="2561"/>
                      </a:cubicBezTo>
                      <a:close/>
                      <a:moveTo>
                        <a:pt x="1970" y="2813"/>
                      </a:moveTo>
                      <a:cubicBezTo>
                        <a:pt x="2056" y="2813"/>
                        <a:pt x="2143" y="2844"/>
                        <a:pt x="2206" y="2907"/>
                      </a:cubicBezTo>
                      <a:cubicBezTo>
                        <a:pt x="2300" y="3002"/>
                        <a:pt x="2300" y="3254"/>
                        <a:pt x="2206" y="3380"/>
                      </a:cubicBezTo>
                      <a:cubicBezTo>
                        <a:pt x="2143" y="3427"/>
                        <a:pt x="2048" y="3451"/>
                        <a:pt x="1958" y="3451"/>
                      </a:cubicBezTo>
                      <a:cubicBezTo>
                        <a:pt x="1867" y="3451"/>
                        <a:pt x="1781" y="3427"/>
                        <a:pt x="1733" y="3380"/>
                      </a:cubicBezTo>
                      <a:cubicBezTo>
                        <a:pt x="1607" y="3254"/>
                        <a:pt x="1607" y="3002"/>
                        <a:pt x="1733" y="2907"/>
                      </a:cubicBezTo>
                      <a:cubicBezTo>
                        <a:pt x="1796" y="2844"/>
                        <a:pt x="1883" y="2813"/>
                        <a:pt x="1970" y="2813"/>
                      </a:cubicBezTo>
                      <a:close/>
                      <a:moveTo>
                        <a:pt x="2946" y="3789"/>
                      </a:moveTo>
                      <a:cubicBezTo>
                        <a:pt x="3033" y="3789"/>
                        <a:pt x="3120" y="3821"/>
                        <a:pt x="3183" y="3884"/>
                      </a:cubicBezTo>
                      <a:cubicBezTo>
                        <a:pt x="3309" y="4010"/>
                        <a:pt x="3309" y="4199"/>
                        <a:pt x="3183" y="4356"/>
                      </a:cubicBezTo>
                      <a:cubicBezTo>
                        <a:pt x="3120" y="4419"/>
                        <a:pt x="3033" y="4451"/>
                        <a:pt x="2946" y="4451"/>
                      </a:cubicBezTo>
                      <a:cubicBezTo>
                        <a:pt x="2860" y="4451"/>
                        <a:pt x="2773" y="4419"/>
                        <a:pt x="2710" y="4356"/>
                      </a:cubicBezTo>
                      <a:cubicBezTo>
                        <a:pt x="2584" y="4230"/>
                        <a:pt x="2584" y="4010"/>
                        <a:pt x="2710" y="3884"/>
                      </a:cubicBezTo>
                      <a:cubicBezTo>
                        <a:pt x="2773" y="3821"/>
                        <a:pt x="2860" y="3789"/>
                        <a:pt x="2946" y="3789"/>
                      </a:cubicBezTo>
                      <a:close/>
                      <a:moveTo>
                        <a:pt x="9480" y="7381"/>
                      </a:moveTo>
                      <a:cubicBezTo>
                        <a:pt x="9570" y="7381"/>
                        <a:pt x="9657" y="7412"/>
                        <a:pt x="9704" y="7475"/>
                      </a:cubicBezTo>
                      <a:cubicBezTo>
                        <a:pt x="9830" y="7570"/>
                        <a:pt x="9830" y="7822"/>
                        <a:pt x="9704" y="7948"/>
                      </a:cubicBezTo>
                      <a:cubicBezTo>
                        <a:pt x="9657" y="7995"/>
                        <a:pt x="9570" y="8019"/>
                        <a:pt x="9480" y="8019"/>
                      </a:cubicBezTo>
                      <a:cubicBezTo>
                        <a:pt x="9389" y="8019"/>
                        <a:pt x="9295" y="7995"/>
                        <a:pt x="9232" y="7948"/>
                      </a:cubicBezTo>
                      <a:cubicBezTo>
                        <a:pt x="9074" y="7822"/>
                        <a:pt x="9074" y="7633"/>
                        <a:pt x="9232" y="7475"/>
                      </a:cubicBezTo>
                      <a:cubicBezTo>
                        <a:pt x="9295" y="7412"/>
                        <a:pt x="9389" y="7381"/>
                        <a:pt x="9480" y="7381"/>
                      </a:cubicBezTo>
                      <a:close/>
                      <a:moveTo>
                        <a:pt x="5955" y="3640"/>
                      </a:moveTo>
                      <a:cubicBezTo>
                        <a:pt x="6223" y="3640"/>
                        <a:pt x="6491" y="3742"/>
                        <a:pt x="6680" y="3947"/>
                      </a:cubicBezTo>
                      <a:lnTo>
                        <a:pt x="8129" y="5396"/>
                      </a:lnTo>
                      <a:cubicBezTo>
                        <a:pt x="8538" y="5806"/>
                        <a:pt x="8538" y="6467"/>
                        <a:pt x="8129" y="6877"/>
                      </a:cubicBezTo>
                      <a:lnTo>
                        <a:pt x="7152" y="7853"/>
                      </a:lnTo>
                      <a:cubicBezTo>
                        <a:pt x="6963" y="8058"/>
                        <a:pt x="6695" y="8161"/>
                        <a:pt x="6428" y="8161"/>
                      </a:cubicBezTo>
                      <a:cubicBezTo>
                        <a:pt x="6160" y="8161"/>
                        <a:pt x="5892" y="8058"/>
                        <a:pt x="5703" y="7853"/>
                      </a:cubicBezTo>
                      <a:lnTo>
                        <a:pt x="4254" y="6404"/>
                      </a:lnTo>
                      <a:cubicBezTo>
                        <a:pt x="3844" y="5995"/>
                        <a:pt x="3844" y="5333"/>
                        <a:pt x="4254" y="4955"/>
                      </a:cubicBezTo>
                      <a:lnTo>
                        <a:pt x="5230" y="3947"/>
                      </a:lnTo>
                      <a:cubicBezTo>
                        <a:pt x="5419" y="3742"/>
                        <a:pt x="5687" y="3640"/>
                        <a:pt x="5955" y="3640"/>
                      </a:cubicBezTo>
                      <a:close/>
                      <a:moveTo>
                        <a:pt x="10464" y="8357"/>
                      </a:moveTo>
                      <a:cubicBezTo>
                        <a:pt x="10555" y="8357"/>
                        <a:pt x="10649" y="8389"/>
                        <a:pt x="10712" y="8452"/>
                      </a:cubicBezTo>
                      <a:cubicBezTo>
                        <a:pt x="10807" y="8578"/>
                        <a:pt x="10807" y="8799"/>
                        <a:pt x="10712" y="8925"/>
                      </a:cubicBezTo>
                      <a:cubicBezTo>
                        <a:pt x="10649" y="8988"/>
                        <a:pt x="10555" y="9019"/>
                        <a:pt x="10464" y="9019"/>
                      </a:cubicBezTo>
                      <a:cubicBezTo>
                        <a:pt x="10374" y="9019"/>
                        <a:pt x="10287" y="8988"/>
                        <a:pt x="10240" y="8925"/>
                      </a:cubicBezTo>
                      <a:cubicBezTo>
                        <a:pt x="10082" y="8799"/>
                        <a:pt x="10082" y="8610"/>
                        <a:pt x="10240" y="8452"/>
                      </a:cubicBezTo>
                      <a:cubicBezTo>
                        <a:pt x="10287" y="8389"/>
                        <a:pt x="10374" y="8357"/>
                        <a:pt x="10464" y="8357"/>
                      </a:cubicBezTo>
                      <a:close/>
                      <a:moveTo>
                        <a:pt x="9247" y="8602"/>
                      </a:moveTo>
                      <a:cubicBezTo>
                        <a:pt x="9334" y="8602"/>
                        <a:pt x="9421" y="8625"/>
                        <a:pt x="9484" y="8673"/>
                      </a:cubicBezTo>
                      <a:cubicBezTo>
                        <a:pt x="9610" y="8799"/>
                        <a:pt x="9610" y="9051"/>
                        <a:pt x="9484" y="9145"/>
                      </a:cubicBezTo>
                      <a:cubicBezTo>
                        <a:pt x="9421" y="9208"/>
                        <a:pt x="9334" y="9240"/>
                        <a:pt x="9247" y="9240"/>
                      </a:cubicBezTo>
                      <a:cubicBezTo>
                        <a:pt x="9161" y="9240"/>
                        <a:pt x="9074" y="9208"/>
                        <a:pt x="9011" y="9145"/>
                      </a:cubicBezTo>
                      <a:cubicBezTo>
                        <a:pt x="8854" y="9051"/>
                        <a:pt x="8854" y="8830"/>
                        <a:pt x="9011" y="8673"/>
                      </a:cubicBezTo>
                      <a:cubicBezTo>
                        <a:pt x="9074" y="8625"/>
                        <a:pt x="9161" y="8602"/>
                        <a:pt x="9247" y="8602"/>
                      </a:cubicBezTo>
                      <a:close/>
                      <a:moveTo>
                        <a:pt x="8030" y="8862"/>
                      </a:moveTo>
                      <a:cubicBezTo>
                        <a:pt x="8121" y="8862"/>
                        <a:pt x="8208" y="8893"/>
                        <a:pt x="8255" y="8956"/>
                      </a:cubicBezTo>
                      <a:cubicBezTo>
                        <a:pt x="8381" y="9082"/>
                        <a:pt x="8381" y="9303"/>
                        <a:pt x="8255" y="9429"/>
                      </a:cubicBezTo>
                      <a:cubicBezTo>
                        <a:pt x="8192" y="9492"/>
                        <a:pt x="8105" y="9523"/>
                        <a:pt x="8019" y="9523"/>
                      </a:cubicBezTo>
                      <a:cubicBezTo>
                        <a:pt x="7932" y="9523"/>
                        <a:pt x="7845" y="9492"/>
                        <a:pt x="7782" y="9429"/>
                      </a:cubicBezTo>
                      <a:cubicBezTo>
                        <a:pt x="7656" y="9303"/>
                        <a:pt x="7656" y="9082"/>
                        <a:pt x="7782" y="8956"/>
                      </a:cubicBezTo>
                      <a:cubicBezTo>
                        <a:pt x="7845" y="8893"/>
                        <a:pt x="7940" y="8862"/>
                        <a:pt x="8030" y="8862"/>
                      </a:cubicBezTo>
                      <a:close/>
                      <a:moveTo>
                        <a:pt x="8964" y="9862"/>
                      </a:moveTo>
                      <a:cubicBezTo>
                        <a:pt x="9050" y="9862"/>
                        <a:pt x="9137" y="9885"/>
                        <a:pt x="9200" y="9933"/>
                      </a:cubicBezTo>
                      <a:cubicBezTo>
                        <a:pt x="9326" y="10059"/>
                        <a:pt x="9326" y="10279"/>
                        <a:pt x="9200" y="10405"/>
                      </a:cubicBezTo>
                      <a:cubicBezTo>
                        <a:pt x="9137" y="10468"/>
                        <a:pt x="9050" y="10500"/>
                        <a:pt x="8964" y="10500"/>
                      </a:cubicBezTo>
                      <a:cubicBezTo>
                        <a:pt x="8877" y="10500"/>
                        <a:pt x="8791" y="10468"/>
                        <a:pt x="8727" y="10405"/>
                      </a:cubicBezTo>
                      <a:cubicBezTo>
                        <a:pt x="8601" y="10311"/>
                        <a:pt x="8601" y="10059"/>
                        <a:pt x="8727" y="9933"/>
                      </a:cubicBezTo>
                      <a:cubicBezTo>
                        <a:pt x="8791" y="9885"/>
                        <a:pt x="8877" y="9862"/>
                        <a:pt x="8964" y="9862"/>
                      </a:cubicBezTo>
                      <a:close/>
                      <a:moveTo>
                        <a:pt x="3415" y="1"/>
                      </a:moveTo>
                      <a:cubicBezTo>
                        <a:pt x="2616" y="1"/>
                        <a:pt x="1812" y="308"/>
                        <a:pt x="1198" y="922"/>
                      </a:cubicBezTo>
                      <a:cubicBezTo>
                        <a:pt x="1" y="2151"/>
                        <a:pt x="1" y="4104"/>
                        <a:pt x="1198" y="5333"/>
                      </a:cubicBezTo>
                      <a:lnTo>
                        <a:pt x="6806" y="10941"/>
                      </a:lnTo>
                      <a:cubicBezTo>
                        <a:pt x="7404" y="11508"/>
                        <a:pt x="8223" y="11823"/>
                        <a:pt x="9011" y="11823"/>
                      </a:cubicBezTo>
                      <a:cubicBezTo>
                        <a:pt x="9799" y="11823"/>
                        <a:pt x="10618" y="11508"/>
                        <a:pt x="11216" y="10941"/>
                      </a:cubicBezTo>
                      <a:cubicBezTo>
                        <a:pt x="12445" y="9712"/>
                        <a:pt x="12445" y="7727"/>
                        <a:pt x="11216" y="6530"/>
                      </a:cubicBezTo>
                      <a:lnTo>
                        <a:pt x="5609" y="922"/>
                      </a:lnTo>
                      <a:cubicBezTo>
                        <a:pt x="5010" y="308"/>
                        <a:pt x="4214" y="1"/>
                        <a:pt x="3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7" name="Google Shape;1137;p26"/>
            <p:cNvGrpSpPr/>
            <p:nvPr/>
          </p:nvGrpSpPr>
          <p:grpSpPr>
            <a:xfrm>
              <a:off x="2630690" y="1200012"/>
              <a:ext cx="1309880" cy="845714"/>
              <a:chOff x="2630690" y="1200012"/>
              <a:chExt cx="1309880" cy="845714"/>
            </a:xfrm>
          </p:grpSpPr>
          <p:sp>
            <p:nvSpPr>
              <p:cNvPr id="1138" name="Google Shape;1138;p26"/>
              <p:cNvSpPr/>
              <p:nvPr/>
            </p:nvSpPr>
            <p:spPr>
              <a:xfrm>
                <a:off x="3166432" y="1365600"/>
                <a:ext cx="774138" cy="680125"/>
              </a:xfrm>
              <a:custGeom>
                <a:rect b="b" l="l" r="r" t="t"/>
                <a:pathLst>
                  <a:path extrusionOk="0" h="3364" w="3829">
                    <a:moveTo>
                      <a:pt x="52" y="0"/>
                    </a:moveTo>
                    <a:cubicBezTo>
                      <a:pt x="23" y="0"/>
                      <a:pt x="1" y="25"/>
                      <a:pt x="1" y="52"/>
                    </a:cubicBezTo>
                    <a:cubicBezTo>
                      <a:pt x="1" y="80"/>
                      <a:pt x="23" y="103"/>
                      <a:pt x="52" y="103"/>
                    </a:cubicBezTo>
                    <a:lnTo>
                      <a:pt x="2331" y="103"/>
                    </a:lnTo>
                    <a:cubicBezTo>
                      <a:pt x="3098" y="103"/>
                      <a:pt x="3726" y="727"/>
                      <a:pt x="3726" y="1498"/>
                    </a:cubicBezTo>
                    <a:lnTo>
                      <a:pt x="3726" y="3313"/>
                    </a:lnTo>
                    <a:cubicBezTo>
                      <a:pt x="3726" y="3341"/>
                      <a:pt x="3749" y="3364"/>
                      <a:pt x="3778" y="3364"/>
                    </a:cubicBezTo>
                    <a:cubicBezTo>
                      <a:pt x="3806" y="3364"/>
                      <a:pt x="3829" y="3341"/>
                      <a:pt x="3829" y="3313"/>
                    </a:cubicBezTo>
                    <a:lnTo>
                      <a:pt x="3829" y="1498"/>
                    </a:lnTo>
                    <a:cubicBezTo>
                      <a:pt x="3829" y="671"/>
                      <a:pt x="3158" y="0"/>
                      <a:pt x="2333" y="0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9" name="Google Shape;1139;p26"/>
              <p:cNvGrpSpPr/>
              <p:nvPr/>
            </p:nvGrpSpPr>
            <p:grpSpPr>
              <a:xfrm>
                <a:off x="2630690" y="1200012"/>
                <a:ext cx="310602" cy="352803"/>
                <a:chOff x="-28069875" y="3175300"/>
                <a:chExt cx="260725" cy="296150"/>
              </a:xfrm>
            </p:grpSpPr>
            <p:sp>
              <p:nvSpPr>
                <p:cNvPr id="1140" name="Google Shape;1140;p26"/>
                <p:cNvSpPr/>
                <p:nvPr/>
              </p:nvSpPr>
              <p:spPr>
                <a:xfrm>
                  <a:off x="-28059650" y="3192625"/>
                  <a:ext cx="26025" cy="70125"/>
                </a:xfrm>
                <a:custGeom>
                  <a:rect b="b" l="l" r="r" t="t"/>
                  <a:pathLst>
                    <a:path extrusionOk="0" h="2805" w="1041">
                      <a:moveTo>
                        <a:pt x="536" y="0"/>
                      </a:moveTo>
                      <a:cubicBezTo>
                        <a:pt x="253" y="0"/>
                        <a:pt x="1" y="252"/>
                        <a:pt x="1" y="536"/>
                      </a:cubicBezTo>
                      <a:lnTo>
                        <a:pt x="1" y="2458"/>
                      </a:lnTo>
                      <a:cubicBezTo>
                        <a:pt x="410" y="2458"/>
                        <a:pt x="757" y="2584"/>
                        <a:pt x="1040" y="2804"/>
                      </a:cubicBezTo>
                      <a:lnTo>
                        <a:pt x="1040" y="536"/>
                      </a:lnTo>
                      <a:cubicBezTo>
                        <a:pt x="1040" y="252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6"/>
                <p:cNvSpPr/>
                <p:nvPr/>
              </p:nvSpPr>
              <p:spPr>
                <a:xfrm>
                  <a:off x="-27843050" y="3192625"/>
                  <a:ext cx="26025" cy="69325"/>
                </a:xfrm>
                <a:custGeom>
                  <a:rect b="b" l="l" r="r" t="t"/>
                  <a:pathLst>
                    <a:path extrusionOk="0" h="2773" w="1041">
                      <a:moveTo>
                        <a:pt x="536" y="0"/>
                      </a:moveTo>
                      <a:cubicBezTo>
                        <a:pt x="253" y="0"/>
                        <a:pt x="1" y="252"/>
                        <a:pt x="1" y="536"/>
                      </a:cubicBezTo>
                      <a:lnTo>
                        <a:pt x="1" y="2773"/>
                      </a:lnTo>
                      <a:cubicBezTo>
                        <a:pt x="284" y="2584"/>
                        <a:pt x="694" y="2426"/>
                        <a:pt x="1040" y="2426"/>
                      </a:cubicBezTo>
                      <a:lnTo>
                        <a:pt x="1040" y="536"/>
                      </a:lnTo>
                      <a:cubicBezTo>
                        <a:pt x="1040" y="252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6"/>
                <p:cNvSpPr/>
                <p:nvPr/>
              </p:nvSpPr>
              <p:spPr>
                <a:xfrm>
                  <a:off x="-27973000" y="3202075"/>
                  <a:ext cx="26000" cy="57525"/>
                </a:xfrm>
                <a:custGeom>
                  <a:rect b="b" l="l" r="r" t="t"/>
                  <a:pathLst>
                    <a:path extrusionOk="0" h="2301" w="1040">
                      <a:moveTo>
                        <a:pt x="536" y="0"/>
                      </a:moveTo>
                      <a:cubicBezTo>
                        <a:pt x="252" y="0"/>
                        <a:pt x="0" y="221"/>
                        <a:pt x="0" y="504"/>
                      </a:cubicBezTo>
                      <a:lnTo>
                        <a:pt x="0" y="1954"/>
                      </a:lnTo>
                      <a:cubicBezTo>
                        <a:pt x="410" y="1985"/>
                        <a:pt x="756" y="2080"/>
                        <a:pt x="1040" y="2300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6"/>
                <p:cNvSpPr/>
                <p:nvPr/>
              </p:nvSpPr>
              <p:spPr>
                <a:xfrm>
                  <a:off x="-27929675" y="3202075"/>
                  <a:ext cx="26000" cy="57525"/>
                </a:xfrm>
                <a:custGeom>
                  <a:rect b="b" l="l" r="r" t="t"/>
                  <a:pathLst>
                    <a:path extrusionOk="0" h="2301" w="1040">
                      <a:moveTo>
                        <a:pt x="536" y="0"/>
                      </a:moveTo>
                      <a:cubicBezTo>
                        <a:pt x="252" y="0"/>
                        <a:pt x="0" y="221"/>
                        <a:pt x="0" y="504"/>
                      </a:cubicBezTo>
                      <a:lnTo>
                        <a:pt x="0" y="2300"/>
                      </a:lnTo>
                      <a:cubicBezTo>
                        <a:pt x="315" y="2111"/>
                        <a:pt x="693" y="1985"/>
                        <a:pt x="1040" y="1954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6"/>
                <p:cNvSpPr/>
                <p:nvPr/>
              </p:nvSpPr>
              <p:spPr>
                <a:xfrm>
                  <a:off x="-28016325" y="3175300"/>
                  <a:ext cx="26025" cy="91375"/>
                </a:xfrm>
                <a:custGeom>
                  <a:rect b="b" l="l" r="r" t="t"/>
                  <a:pathLst>
                    <a:path extrusionOk="0" h="3655" w="1041">
                      <a:moveTo>
                        <a:pt x="536" y="0"/>
                      </a:moveTo>
                      <a:cubicBezTo>
                        <a:pt x="253" y="0"/>
                        <a:pt x="1" y="221"/>
                        <a:pt x="1" y="504"/>
                      </a:cubicBezTo>
                      <a:lnTo>
                        <a:pt x="1" y="3655"/>
                      </a:lnTo>
                      <a:cubicBezTo>
                        <a:pt x="1" y="3655"/>
                        <a:pt x="1" y="3623"/>
                        <a:pt x="64" y="3623"/>
                      </a:cubicBezTo>
                      <a:cubicBezTo>
                        <a:pt x="284" y="3371"/>
                        <a:pt x="631" y="3182"/>
                        <a:pt x="1040" y="3056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6"/>
                <p:cNvSpPr/>
                <p:nvPr/>
              </p:nvSpPr>
              <p:spPr>
                <a:xfrm>
                  <a:off x="-27886375" y="3176075"/>
                  <a:ext cx="26025" cy="91400"/>
                </a:xfrm>
                <a:custGeom>
                  <a:rect b="b" l="l" r="r" t="t"/>
                  <a:pathLst>
                    <a:path extrusionOk="0" h="3656" w="1041">
                      <a:moveTo>
                        <a:pt x="536" y="1"/>
                      </a:moveTo>
                      <a:cubicBezTo>
                        <a:pt x="253" y="1"/>
                        <a:pt x="1" y="221"/>
                        <a:pt x="1" y="505"/>
                      </a:cubicBezTo>
                      <a:lnTo>
                        <a:pt x="1" y="3088"/>
                      </a:lnTo>
                      <a:cubicBezTo>
                        <a:pt x="379" y="3151"/>
                        <a:pt x="726" y="3340"/>
                        <a:pt x="1041" y="3655"/>
                      </a:cubicBezTo>
                      <a:lnTo>
                        <a:pt x="1041" y="505"/>
                      </a:lnTo>
                      <a:cubicBezTo>
                        <a:pt x="1041" y="253"/>
                        <a:pt x="789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6"/>
                <p:cNvSpPr/>
                <p:nvPr/>
              </p:nvSpPr>
              <p:spPr>
                <a:xfrm>
                  <a:off x="-28017900" y="3269025"/>
                  <a:ext cx="161475" cy="133125"/>
                </a:xfrm>
                <a:custGeom>
                  <a:rect b="b" l="l" r="r" t="t"/>
                  <a:pathLst>
                    <a:path extrusionOk="0" h="5325" w="6459">
                      <a:moveTo>
                        <a:pt x="1733" y="0"/>
                      </a:moveTo>
                      <a:cubicBezTo>
                        <a:pt x="1355" y="0"/>
                        <a:pt x="946" y="158"/>
                        <a:pt x="662" y="410"/>
                      </a:cubicBezTo>
                      <a:cubicBezTo>
                        <a:pt x="64" y="882"/>
                        <a:pt x="1" y="1639"/>
                        <a:pt x="347" y="2237"/>
                      </a:cubicBezTo>
                      <a:cubicBezTo>
                        <a:pt x="1324" y="2458"/>
                        <a:pt x="2048" y="3340"/>
                        <a:pt x="2174" y="4348"/>
                      </a:cubicBezTo>
                      <a:lnTo>
                        <a:pt x="3214" y="5325"/>
                      </a:lnTo>
                      <a:lnTo>
                        <a:pt x="4285" y="4348"/>
                      </a:lnTo>
                      <a:cubicBezTo>
                        <a:pt x="4380" y="3340"/>
                        <a:pt x="5073" y="2521"/>
                        <a:pt x="6113" y="2237"/>
                      </a:cubicBezTo>
                      <a:cubicBezTo>
                        <a:pt x="6459" y="1639"/>
                        <a:pt x="6333" y="882"/>
                        <a:pt x="5860" y="410"/>
                      </a:cubicBezTo>
                      <a:cubicBezTo>
                        <a:pt x="5577" y="158"/>
                        <a:pt x="5199" y="0"/>
                        <a:pt x="4789" y="0"/>
                      </a:cubicBezTo>
                      <a:cubicBezTo>
                        <a:pt x="4411" y="0"/>
                        <a:pt x="4002" y="158"/>
                        <a:pt x="3750" y="410"/>
                      </a:cubicBezTo>
                      <a:lnTo>
                        <a:pt x="3277" y="882"/>
                      </a:lnTo>
                      <a:lnTo>
                        <a:pt x="2805" y="410"/>
                      </a:lnTo>
                      <a:cubicBezTo>
                        <a:pt x="2521" y="158"/>
                        <a:pt x="2143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6"/>
                <p:cNvSpPr/>
                <p:nvPr/>
              </p:nvSpPr>
              <p:spPr>
                <a:xfrm>
                  <a:off x="-27930475" y="3269800"/>
                  <a:ext cx="121325" cy="201650"/>
                </a:xfrm>
                <a:custGeom>
                  <a:rect b="b" l="l" r="r" t="t"/>
                  <a:pathLst>
                    <a:path extrusionOk="0" h="8066" w="4853">
                      <a:moveTo>
                        <a:pt x="4506" y="1"/>
                      </a:moveTo>
                      <a:cubicBezTo>
                        <a:pt x="3876" y="1"/>
                        <a:pt x="3403" y="505"/>
                        <a:pt x="3403" y="1198"/>
                      </a:cubicBezTo>
                      <a:lnTo>
                        <a:pt x="3403" y="2395"/>
                      </a:lnTo>
                      <a:cubicBezTo>
                        <a:pt x="3403" y="2584"/>
                        <a:pt x="3246" y="2742"/>
                        <a:pt x="3025" y="2742"/>
                      </a:cubicBezTo>
                      <a:cubicBezTo>
                        <a:pt x="2679" y="2742"/>
                        <a:pt x="2363" y="2868"/>
                        <a:pt x="2080" y="3025"/>
                      </a:cubicBezTo>
                      <a:cubicBezTo>
                        <a:pt x="1702" y="3372"/>
                        <a:pt x="1418" y="3939"/>
                        <a:pt x="1418" y="4474"/>
                      </a:cubicBezTo>
                      <a:lnTo>
                        <a:pt x="1418" y="5231"/>
                      </a:lnTo>
                      <a:cubicBezTo>
                        <a:pt x="1418" y="5420"/>
                        <a:pt x="1261" y="5577"/>
                        <a:pt x="1072" y="5577"/>
                      </a:cubicBezTo>
                      <a:cubicBezTo>
                        <a:pt x="883" y="5577"/>
                        <a:pt x="725" y="5420"/>
                        <a:pt x="725" y="5231"/>
                      </a:cubicBezTo>
                      <a:lnTo>
                        <a:pt x="1" y="5892"/>
                      </a:lnTo>
                      <a:lnTo>
                        <a:pt x="1" y="8066"/>
                      </a:lnTo>
                      <a:lnTo>
                        <a:pt x="3813" y="8066"/>
                      </a:lnTo>
                      <a:cubicBezTo>
                        <a:pt x="4033" y="8066"/>
                        <a:pt x="4191" y="7908"/>
                        <a:pt x="4191" y="7719"/>
                      </a:cubicBezTo>
                      <a:cubicBezTo>
                        <a:pt x="4191" y="7530"/>
                        <a:pt x="4033" y="7373"/>
                        <a:pt x="3813" y="7373"/>
                      </a:cubicBezTo>
                      <a:lnTo>
                        <a:pt x="3466" y="7373"/>
                      </a:lnTo>
                      <a:lnTo>
                        <a:pt x="3466" y="6270"/>
                      </a:lnTo>
                      <a:cubicBezTo>
                        <a:pt x="3466" y="6176"/>
                        <a:pt x="3498" y="6050"/>
                        <a:pt x="3592" y="6018"/>
                      </a:cubicBezTo>
                      <a:lnTo>
                        <a:pt x="4128" y="5420"/>
                      </a:lnTo>
                      <a:cubicBezTo>
                        <a:pt x="4600" y="4947"/>
                        <a:pt x="4852" y="4380"/>
                        <a:pt x="4852" y="3687"/>
                      </a:cubicBezTo>
                      <a:lnTo>
                        <a:pt x="4852" y="347"/>
                      </a:ln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6"/>
                <p:cNvSpPr/>
                <p:nvPr/>
              </p:nvSpPr>
              <p:spPr>
                <a:xfrm>
                  <a:off x="-28069875" y="3271375"/>
                  <a:ext cx="122875" cy="200075"/>
                </a:xfrm>
                <a:custGeom>
                  <a:rect b="b" l="l" r="r" t="t"/>
                  <a:pathLst>
                    <a:path extrusionOk="0" h="8003" w="4915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3718"/>
                      </a:lnTo>
                      <a:cubicBezTo>
                        <a:pt x="0" y="4348"/>
                        <a:pt x="221" y="4979"/>
                        <a:pt x="693" y="5451"/>
                      </a:cubicBezTo>
                      <a:lnTo>
                        <a:pt x="1323" y="5955"/>
                      </a:lnTo>
                      <a:cubicBezTo>
                        <a:pt x="1418" y="6018"/>
                        <a:pt x="1449" y="6113"/>
                        <a:pt x="1449" y="6207"/>
                      </a:cubicBezTo>
                      <a:lnTo>
                        <a:pt x="1449" y="7310"/>
                      </a:lnTo>
                      <a:lnTo>
                        <a:pt x="1103" y="7310"/>
                      </a:lnTo>
                      <a:cubicBezTo>
                        <a:pt x="882" y="7310"/>
                        <a:pt x="725" y="7467"/>
                        <a:pt x="725" y="7656"/>
                      </a:cubicBezTo>
                      <a:cubicBezTo>
                        <a:pt x="725" y="7845"/>
                        <a:pt x="882" y="8003"/>
                        <a:pt x="1103" y="8003"/>
                      </a:cubicBezTo>
                      <a:lnTo>
                        <a:pt x="4915" y="8003"/>
                      </a:lnTo>
                      <a:lnTo>
                        <a:pt x="4915" y="5829"/>
                      </a:lnTo>
                      <a:lnTo>
                        <a:pt x="4190" y="5168"/>
                      </a:lnTo>
                      <a:cubicBezTo>
                        <a:pt x="4190" y="5357"/>
                        <a:pt x="4033" y="5514"/>
                        <a:pt x="3844" y="5514"/>
                      </a:cubicBezTo>
                      <a:cubicBezTo>
                        <a:pt x="3655" y="5514"/>
                        <a:pt x="3497" y="5357"/>
                        <a:pt x="3497" y="5168"/>
                      </a:cubicBezTo>
                      <a:lnTo>
                        <a:pt x="3497" y="4411"/>
                      </a:lnTo>
                      <a:cubicBezTo>
                        <a:pt x="3497" y="3876"/>
                        <a:pt x="3214" y="3372"/>
                        <a:pt x="2741" y="3057"/>
                      </a:cubicBezTo>
                      <a:cubicBezTo>
                        <a:pt x="2458" y="2899"/>
                        <a:pt x="2143" y="2773"/>
                        <a:pt x="1796" y="2773"/>
                      </a:cubicBezTo>
                      <a:cubicBezTo>
                        <a:pt x="1607" y="2773"/>
                        <a:pt x="1449" y="2616"/>
                        <a:pt x="1449" y="2427"/>
                      </a:cubicBezTo>
                      <a:lnTo>
                        <a:pt x="1449" y="1229"/>
                      </a:lnTo>
                      <a:cubicBezTo>
                        <a:pt x="1449" y="473"/>
                        <a:pt x="945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49" name="Google Shape;1149;p26"/>
            <p:cNvGrpSpPr/>
            <p:nvPr/>
          </p:nvGrpSpPr>
          <p:grpSpPr>
            <a:xfrm>
              <a:off x="2613326" y="3770878"/>
              <a:ext cx="1327243" cy="755988"/>
              <a:chOff x="2613326" y="3770878"/>
              <a:chExt cx="1327243" cy="755988"/>
            </a:xfrm>
          </p:grpSpPr>
          <p:sp>
            <p:nvSpPr>
              <p:cNvPr id="1150" name="Google Shape;1150;p26"/>
              <p:cNvSpPr/>
              <p:nvPr/>
            </p:nvSpPr>
            <p:spPr>
              <a:xfrm>
                <a:off x="3166432" y="3770878"/>
                <a:ext cx="774138" cy="680125"/>
              </a:xfrm>
              <a:custGeom>
                <a:rect b="b" l="l" r="r" t="t"/>
                <a:pathLst>
                  <a:path extrusionOk="0" h="3364" w="3829">
                    <a:moveTo>
                      <a:pt x="3778" y="0"/>
                    </a:moveTo>
                    <a:cubicBezTo>
                      <a:pt x="3749" y="0"/>
                      <a:pt x="3726" y="25"/>
                      <a:pt x="3726" y="52"/>
                    </a:cubicBezTo>
                    <a:lnTo>
                      <a:pt x="3726" y="1868"/>
                    </a:lnTo>
                    <a:cubicBezTo>
                      <a:pt x="3726" y="2636"/>
                      <a:pt x="3102" y="3262"/>
                      <a:pt x="2333" y="3262"/>
                    </a:cubicBezTo>
                    <a:lnTo>
                      <a:pt x="52" y="3262"/>
                    </a:lnTo>
                    <a:cubicBezTo>
                      <a:pt x="23" y="3262"/>
                      <a:pt x="1" y="3284"/>
                      <a:pt x="1" y="3313"/>
                    </a:cubicBezTo>
                    <a:cubicBezTo>
                      <a:pt x="1" y="3341"/>
                      <a:pt x="23" y="3364"/>
                      <a:pt x="52" y="3364"/>
                    </a:cubicBezTo>
                    <a:lnTo>
                      <a:pt x="2333" y="3364"/>
                    </a:lnTo>
                    <a:cubicBezTo>
                      <a:pt x="3156" y="3364"/>
                      <a:pt x="3829" y="2691"/>
                      <a:pt x="3829" y="1868"/>
                    </a:cubicBezTo>
                    <a:lnTo>
                      <a:pt x="3829" y="52"/>
                    </a:lnTo>
                    <a:cubicBezTo>
                      <a:pt x="3829" y="25"/>
                      <a:pt x="3804" y="0"/>
                      <a:pt x="3778" y="0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3142575" y="4406718"/>
                <a:ext cx="68336" cy="67527"/>
              </a:xfrm>
              <a:custGeom>
                <a:rect b="b" l="l" r="r" t="t"/>
                <a:pathLst>
                  <a:path extrusionOk="0" h="334" w="338">
                    <a:moveTo>
                      <a:pt x="170" y="0"/>
                    </a:moveTo>
                    <a:cubicBezTo>
                      <a:pt x="78" y="0"/>
                      <a:pt x="0" y="76"/>
                      <a:pt x="0" y="168"/>
                    </a:cubicBezTo>
                    <a:cubicBezTo>
                      <a:pt x="0" y="260"/>
                      <a:pt x="78" y="334"/>
                      <a:pt x="170" y="334"/>
                    </a:cubicBezTo>
                    <a:cubicBezTo>
                      <a:pt x="262" y="334"/>
                      <a:pt x="338" y="258"/>
                      <a:pt x="338" y="168"/>
                    </a:cubicBezTo>
                    <a:cubicBezTo>
                      <a:pt x="338" y="76"/>
                      <a:pt x="262" y="0"/>
                      <a:pt x="170" y="0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2" name="Google Shape;1152;p26"/>
              <p:cNvGrpSpPr/>
              <p:nvPr/>
            </p:nvGrpSpPr>
            <p:grpSpPr>
              <a:xfrm>
                <a:off x="2613326" y="4174033"/>
                <a:ext cx="345328" cy="352833"/>
                <a:chOff x="-24353875" y="3147725"/>
                <a:chExt cx="289875" cy="296175"/>
              </a:xfrm>
            </p:grpSpPr>
            <p:sp>
              <p:nvSpPr>
                <p:cNvPr id="1153" name="Google Shape;1153;p26"/>
                <p:cNvSpPr/>
                <p:nvPr/>
              </p:nvSpPr>
              <p:spPr>
                <a:xfrm>
                  <a:off x="-24238100" y="3271375"/>
                  <a:ext cx="52025" cy="51225"/>
                </a:xfrm>
                <a:custGeom>
                  <a:rect b="b" l="l" r="r" t="t"/>
                  <a:pathLst>
                    <a:path extrusionOk="0" h="2049" w="2081">
                      <a:moveTo>
                        <a:pt x="1041" y="1"/>
                      </a:moveTo>
                      <a:cubicBezTo>
                        <a:pt x="505" y="1"/>
                        <a:pt x="32" y="473"/>
                        <a:pt x="32" y="1040"/>
                      </a:cubicBezTo>
                      <a:cubicBezTo>
                        <a:pt x="1" y="1576"/>
                        <a:pt x="473" y="2049"/>
                        <a:pt x="1041" y="2049"/>
                      </a:cubicBezTo>
                      <a:cubicBezTo>
                        <a:pt x="1639" y="2049"/>
                        <a:pt x="2080" y="1576"/>
                        <a:pt x="2080" y="1040"/>
                      </a:cubicBezTo>
                      <a:cubicBezTo>
                        <a:pt x="2080" y="442"/>
                        <a:pt x="1608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6"/>
                <p:cNvSpPr/>
                <p:nvPr/>
              </p:nvSpPr>
              <p:spPr>
                <a:xfrm>
                  <a:off x="-24353875" y="3147725"/>
                  <a:ext cx="289875" cy="296175"/>
                </a:xfrm>
                <a:custGeom>
                  <a:rect b="b" l="l" r="r" t="t"/>
                  <a:pathLst>
                    <a:path extrusionOk="0" h="11847" w="11595">
                      <a:moveTo>
                        <a:pt x="5672" y="757"/>
                      </a:moveTo>
                      <a:cubicBezTo>
                        <a:pt x="6144" y="757"/>
                        <a:pt x="6680" y="1544"/>
                        <a:pt x="7026" y="2710"/>
                      </a:cubicBezTo>
                      <a:cubicBezTo>
                        <a:pt x="6585" y="2867"/>
                        <a:pt x="6176" y="3025"/>
                        <a:pt x="5672" y="3214"/>
                      </a:cubicBezTo>
                      <a:cubicBezTo>
                        <a:pt x="5262" y="3025"/>
                        <a:pt x="4789" y="2836"/>
                        <a:pt x="4348" y="2710"/>
                      </a:cubicBezTo>
                      <a:cubicBezTo>
                        <a:pt x="4695" y="1481"/>
                        <a:pt x="5199" y="757"/>
                        <a:pt x="5672" y="757"/>
                      </a:cubicBezTo>
                      <a:close/>
                      <a:moveTo>
                        <a:pt x="4191" y="3372"/>
                      </a:moveTo>
                      <a:cubicBezTo>
                        <a:pt x="4411" y="3466"/>
                        <a:pt x="4632" y="3529"/>
                        <a:pt x="4852" y="3624"/>
                      </a:cubicBezTo>
                      <a:cubicBezTo>
                        <a:pt x="4159" y="3970"/>
                        <a:pt x="4726" y="3655"/>
                        <a:pt x="4065" y="4096"/>
                      </a:cubicBezTo>
                      <a:lnTo>
                        <a:pt x="4191" y="3372"/>
                      </a:lnTo>
                      <a:close/>
                      <a:moveTo>
                        <a:pt x="7184" y="3372"/>
                      </a:moveTo>
                      <a:lnTo>
                        <a:pt x="7310" y="4096"/>
                      </a:lnTo>
                      <a:cubicBezTo>
                        <a:pt x="6585" y="3655"/>
                        <a:pt x="7184" y="4002"/>
                        <a:pt x="6522" y="3624"/>
                      </a:cubicBezTo>
                      <a:cubicBezTo>
                        <a:pt x="6743" y="3529"/>
                        <a:pt x="6995" y="3466"/>
                        <a:pt x="7184" y="3372"/>
                      </a:cubicBezTo>
                      <a:close/>
                      <a:moveTo>
                        <a:pt x="9191" y="3001"/>
                      </a:moveTo>
                      <a:cubicBezTo>
                        <a:pt x="9631" y="3001"/>
                        <a:pt x="10026" y="3084"/>
                        <a:pt x="10177" y="3340"/>
                      </a:cubicBezTo>
                      <a:cubicBezTo>
                        <a:pt x="10208" y="3435"/>
                        <a:pt x="10240" y="3529"/>
                        <a:pt x="10208" y="3655"/>
                      </a:cubicBezTo>
                      <a:cubicBezTo>
                        <a:pt x="9925" y="3687"/>
                        <a:pt x="9673" y="3907"/>
                        <a:pt x="9515" y="4159"/>
                      </a:cubicBezTo>
                      <a:cubicBezTo>
                        <a:pt x="9358" y="4474"/>
                        <a:pt x="9295" y="4852"/>
                        <a:pt x="9452" y="5104"/>
                      </a:cubicBezTo>
                      <a:cubicBezTo>
                        <a:pt x="9358" y="5230"/>
                        <a:pt x="9263" y="5356"/>
                        <a:pt x="9137" y="5482"/>
                      </a:cubicBezTo>
                      <a:cubicBezTo>
                        <a:pt x="8791" y="5167"/>
                        <a:pt x="8444" y="4884"/>
                        <a:pt x="8034" y="4600"/>
                      </a:cubicBezTo>
                      <a:cubicBezTo>
                        <a:pt x="8003" y="4128"/>
                        <a:pt x="7940" y="3655"/>
                        <a:pt x="7845" y="3183"/>
                      </a:cubicBezTo>
                      <a:cubicBezTo>
                        <a:pt x="8174" y="3100"/>
                        <a:pt x="8710" y="3001"/>
                        <a:pt x="9191" y="3001"/>
                      </a:cubicBezTo>
                      <a:close/>
                      <a:moveTo>
                        <a:pt x="2994" y="3119"/>
                      </a:moveTo>
                      <a:cubicBezTo>
                        <a:pt x="3151" y="3151"/>
                        <a:pt x="3309" y="3151"/>
                        <a:pt x="3466" y="3214"/>
                      </a:cubicBezTo>
                      <a:cubicBezTo>
                        <a:pt x="3403" y="3655"/>
                        <a:pt x="3309" y="4128"/>
                        <a:pt x="3277" y="4632"/>
                      </a:cubicBezTo>
                      <a:cubicBezTo>
                        <a:pt x="2899" y="4915"/>
                        <a:pt x="2490" y="5230"/>
                        <a:pt x="2174" y="5514"/>
                      </a:cubicBezTo>
                      <a:cubicBezTo>
                        <a:pt x="1733" y="5010"/>
                        <a:pt x="851" y="3939"/>
                        <a:pt x="1166" y="3340"/>
                      </a:cubicBezTo>
                      <a:cubicBezTo>
                        <a:pt x="1198" y="3277"/>
                        <a:pt x="1261" y="3183"/>
                        <a:pt x="1387" y="3151"/>
                      </a:cubicBezTo>
                      <a:cubicBezTo>
                        <a:pt x="1576" y="3372"/>
                        <a:pt x="1859" y="3529"/>
                        <a:pt x="2174" y="3529"/>
                      </a:cubicBezTo>
                      <a:cubicBezTo>
                        <a:pt x="2521" y="3529"/>
                        <a:pt x="2836" y="3372"/>
                        <a:pt x="2994" y="3119"/>
                      </a:cubicBezTo>
                      <a:close/>
                      <a:moveTo>
                        <a:pt x="3277" y="5482"/>
                      </a:moveTo>
                      <a:lnTo>
                        <a:pt x="3277" y="5482"/>
                      </a:lnTo>
                      <a:cubicBezTo>
                        <a:pt x="3246" y="6144"/>
                        <a:pt x="3246" y="5986"/>
                        <a:pt x="3277" y="6428"/>
                      </a:cubicBezTo>
                      <a:cubicBezTo>
                        <a:pt x="3088" y="6270"/>
                        <a:pt x="2899" y="6112"/>
                        <a:pt x="2742" y="5955"/>
                      </a:cubicBezTo>
                      <a:cubicBezTo>
                        <a:pt x="2899" y="5797"/>
                        <a:pt x="3088" y="5640"/>
                        <a:pt x="3277" y="5482"/>
                      </a:cubicBezTo>
                      <a:close/>
                      <a:moveTo>
                        <a:pt x="8097" y="5514"/>
                      </a:moveTo>
                      <a:cubicBezTo>
                        <a:pt x="8286" y="5671"/>
                        <a:pt x="8475" y="5829"/>
                        <a:pt x="8633" y="5986"/>
                      </a:cubicBezTo>
                      <a:cubicBezTo>
                        <a:pt x="8475" y="6144"/>
                        <a:pt x="8286" y="6301"/>
                        <a:pt x="8097" y="6459"/>
                      </a:cubicBezTo>
                      <a:lnTo>
                        <a:pt x="8097" y="5514"/>
                      </a:lnTo>
                      <a:close/>
                      <a:moveTo>
                        <a:pt x="5703" y="4002"/>
                      </a:moveTo>
                      <a:cubicBezTo>
                        <a:pt x="6333" y="4317"/>
                        <a:pt x="6743" y="4569"/>
                        <a:pt x="7373" y="5010"/>
                      </a:cubicBezTo>
                      <a:cubicBezTo>
                        <a:pt x="7436" y="5671"/>
                        <a:pt x="7436" y="6238"/>
                        <a:pt x="7373" y="6963"/>
                      </a:cubicBezTo>
                      <a:cubicBezTo>
                        <a:pt x="6837" y="7310"/>
                        <a:pt x="6333" y="7625"/>
                        <a:pt x="5703" y="7940"/>
                      </a:cubicBezTo>
                      <a:cubicBezTo>
                        <a:pt x="5073" y="7625"/>
                        <a:pt x="4537" y="7373"/>
                        <a:pt x="4002" y="6963"/>
                      </a:cubicBezTo>
                      <a:cubicBezTo>
                        <a:pt x="3907" y="6270"/>
                        <a:pt x="3907" y="5671"/>
                        <a:pt x="4002" y="5010"/>
                      </a:cubicBezTo>
                      <a:cubicBezTo>
                        <a:pt x="4600" y="4600"/>
                        <a:pt x="5041" y="4317"/>
                        <a:pt x="5703" y="4002"/>
                      </a:cubicBezTo>
                      <a:close/>
                      <a:moveTo>
                        <a:pt x="4065" y="7845"/>
                      </a:moveTo>
                      <a:cubicBezTo>
                        <a:pt x="4506" y="8097"/>
                        <a:pt x="4254" y="8003"/>
                        <a:pt x="4852" y="8318"/>
                      </a:cubicBezTo>
                      <a:cubicBezTo>
                        <a:pt x="4632" y="8381"/>
                        <a:pt x="4380" y="8507"/>
                        <a:pt x="4191" y="8538"/>
                      </a:cubicBezTo>
                      <a:lnTo>
                        <a:pt x="4065" y="7845"/>
                      </a:lnTo>
                      <a:close/>
                      <a:moveTo>
                        <a:pt x="7278" y="7845"/>
                      </a:moveTo>
                      <a:cubicBezTo>
                        <a:pt x="7247" y="8066"/>
                        <a:pt x="7215" y="8318"/>
                        <a:pt x="7152" y="8538"/>
                      </a:cubicBezTo>
                      <a:cubicBezTo>
                        <a:pt x="6900" y="8475"/>
                        <a:pt x="6711" y="8381"/>
                        <a:pt x="6491" y="8318"/>
                      </a:cubicBezTo>
                      <a:cubicBezTo>
                        <a:pt x="6837" y="8097"/>
                        <a:pt x="6869" y="8097"/>
                        <a:pt x="7278" y="7845"/>
                      </a:cubicBezTo>
                      <a:close/>
                      <a:moveTo>
                        <a:pt x="2237" y="6459"/>
                      </a:moveTo>
                      <a:cubicBezTo>
                        <a:pt x="2584" y="6774"/>
                        <a:pt x="2931" y="7058"/>
                        <a:pt x="3340" y="7310"/>
                      </a:cubicBezTo>
                      <a:cubicBezTo>
                        <a:pt x="3372" y="7845"/>
                        <a:pt x="3435" y="8255"/>
                        <a:pt x="3529" y="8727"/>
                      </a:cubicBezTo>
                      <a:cubicBezTo>
                        <a:pt x="3008" y="8861"/>
                        <a:pt x="2544" y="8927"/>
                        <a:pt x="2165" y="8927"/>
                      </a:cubicBezTo>
                      <a:cubicBezTo>
                        <a:pt x="1650" y="8927"/>
                        <a:pt x="1293" y="8806"/>
                        <a:pt x="1166" y="8570"/>
                      </a:cubicBezTo>
                      <a:cubicBezTo>
                        <a:pt x="851" y="8003"/>
                        <a:pt x="1733" y="6932"/>
                        <a:pt x="2237" y="6459"/>
                      </a:cubicBezTo>
                      <a:close/>
                      <a:moveTo>
                        <a:pt x="9137" y="6459"/>
                      </a:moveTo>
                      <a:cubicBezTo>
                        <a:pt x="9610" y="6932"/>
                        <a:pt x="10523" y="8003"/>
                        <a:pt x="10177" y="8570"/>
                      </a:cubicBezTo>
                      <a:cubicBezTo>
                        <a:pt x="10032" y="8806"/>
                        <a:pt x="9678" y="8927"/>
                        <a:pt x="9169" y="8927"/>
                      </a:cubicBezTo>
                      <a:cubicBezTo>
                        <a:pt x="8794" y="8927"/>
                        <a:pt x="8335" y="8861"/>
                        <a:pt x="7814" y="8727"/>
                      </a:cubicBezTo>
                      <a:cubicBezTo>
                        <a:pt x="7940" y="8318"/>
                        <a:pt x="8003" y="7845"/>
                        <a:pt x="8034" y="7310"/>
                      </a:cubicBezTo>
                      <a:cubicBezTo>
                        <a:pt x="8444" y="7058"/>
                        <a:pt x="8822" y="6743"/>
                        <a:pt x="9137" y="6459"/>
                      </a:cubicBezTo>
                      <a:close/>
                      <a:moveTo>
                        <a:pt x="5640" y="8696"/>
                      </a:moveTo>
                      <a:cubicBezTo>
                        <a:pt x="6081" y="8885"/>
                        <a:pt x="6554" y="9074"/>
                        <a:pt x="6995" y="9200"/>
                      </a:cubicBezTo>
                      <a:cubicBezTo>
                        <a:pt x="6680" y="10429"/>
                        <a:pt x="6176" y="11185"/>
                        <a:pt x="5672" y="11185"/>
                      </a:cubicBezTo>
                      <a:cubicBezTo>
                        <a:pt x="5609" y="11185"/>
                        <a:pt x="5482" y="11090"/>
                        <a:pt x="5356" y="11059"/>
                      </a:cubicBezTo>
                      <a:cubicBezTo>
                        <a:pt x="5482" y="10775"/>
                        <a:pt x="5451" y="10460"/>
                        <a:pt x="5293" y="10177"/>
                      </a:cubicBezTo>
                      <a:cubicBezTo>
                        <a:pt x="5136" y="9862"/>
                        <a:pt x="4821" y="9736"/>
                        <a:pt x="4474" y="9673"/>
                      </a:cubicBezTo>
                      <a:cubicBezTo>
                        <a:pt x="4411" y="9515"/>
                        <a:pt x="4348" y="9357"/>
                        <a:pt x="4317" y="9200"/>
                      </a:cubicBezTo>
                      <a:cubicBezTo>
                        <a:pt x="4726" y="9042"/>
                        <a:pt x="5167" y="8885"/>
                        <a:pt x="5640" y="8696"/>
                      </a:cubicBezTo>
                      <a:close/>
                      <a:moveTo>
                        <a:pt x="5640" y="1"/>
                      </a:moveTo>
                      <a:cubicBezTo>
                        <a:pt x="4758" y="1"/>
                        <a:pt x="4065" y="1072"/>
                        <a:pt x="3655" y="2489"/>
                      </a:cubicBezTo>
                      <a:cubicBezTo>
                        <a:pt x="3498" y="2426"/>
                        <a:pt x="3340" y="2395"/>
                        <a:pt x="3214" y="2395"/>
                      </a:cubicBezTo>
                      <a:cubicBezTo>
                        <a:pt x="3183" y="1859"/>
                        <a:pt x="2742" y="1418"/>
                        <a:pt x="2174" y="1418"/>
                      </a:cubicBezTo>
                      <a:cubicBezTo>
                        <a:pt x="1607" y="1418"/>
                        <a:pt x="1166" y="1891"/>
                        <a:pt x="1166" y="2426"/>
                      </a:cubicBezTo>
                      <a:cubicBezTo>
                        <a:pt x="883" y="2552"/>
                        <a:pt x="694" y="2710"/>
                        <a:pt x="568" y="2962"/>
                      </a:cubicBezTo>
                      <a:cubicBezTo>
                        <a:pt x="32" y="3907"/>
                        <a:pt x="977" y="5104"/>
                        <a:pt x="1702" y="5892"/>
                      </a:cubicBezTo>
                      <a:cubicBezTo>
                        <a:pt x="946" y="6743"/>
                        <a:pt x="1" y="8003"/>
                        <a:pt x="568" y="8885"/>
                      </a:cubicBezTo>
                      <a:cubicBezTo>
                        <a:pt x="879" y="9433"/>
                        <a:pt x="1519" y="9600"/>
                        <a:pt x="2210" y="9600"/>
                      </a:cubicBezTo>
                      <a:cubicBezTo>
                        <a:pt x="2710" y="9600"/>
                        <a:pt x="3237" y="9513"/>
                        <a:pt x="3687" y="9420"/>
                      </a:cubicBezTo>
                      <a:cubicBezTo>
                        <a:pt x="3718" y="9578"/>
                        <a:pt x="3750" y="9673"/>
                        <a:pt x="3844" y="9830"/>
                      </a:cubicBezTo>
                      <a:cubicBezTo>
                        <a:pt x="3403" y="10145"/>
                        <a:pt x="3246" y="10744"/>
                        <a:pt x="3529" y="11216"/>
                      </a:cubicBezTo>
                      <a:cubicBezTo>
                        <a:pt x="3718" y="11531"/>
                        <a:pt x="4065" y="11720"/>
                        <a:pt x="4411" y="11720"/>
                      </a:cubicBezTo>
                      <a:cubicBezTo>
                        <a:pt x="4600" y="11720"/>
                        <a:pt x="4789" y="11689"/>
                        <a:pt x="4947" y="11563"/>
                      </a:cubicBezTo>
                      <a:cubicBezTo>
                        <a:pt x="5167" y="11720"/>
                        <a:pt x="5419" y="11846"/>
                        <a:pt x="5703" y="11846"/>
                      </a:cubicBezTo>
                      <a:cubicBezTo>
                        <a:pt x="6585" y="11846"/>
                        <a:pt x="7278" y="10775"/>
                        <a:pt x="7688" y="9357"/>
                      </a:cubicBezTo>
                      <a:cubicBezTo>
                        <a:pt x="8143" y="9478"/>
                        <a:pt x="8678" y="9576"/>
                        <a:pt x="9184" y="9576"/>
                      </a:cubicBezTo>
                      <a:cubicBezTo>
                        <a:pt x="9868" y="9576"/>
                        <a:pt x="10499" y="9397"/>
                        <a:pt x="10807" y="8853"/>
                      </a:cubicBezTo>
                      <a:cubicBezTo>
                        <a:pt x="11374" y="7908"/>
                        <a:pt x="10429" y="6680"/>
                        <a:pt x="9673" y="5892"/>
                      </a:cubicBezTo>
                      <a:cubicBezTo>
                        <a:pt x="9799" y="5797"/>
                        <a:pt x="9862" y="5671"/>
                        <a:pt x="9988" y="5545"/>
                      </a:cubicBezTo>
                      <a:cubicBezTo>
                        <a:pt x="10145" y="5640"/>
                        <a:pt x="10271" y="5671"/>
                        <a:pt x="10429" y="5671"/>
                      </a:cubicBezTo>
                      <a:cubicBezTo>
                        <a:pt x="10775" y="5671"/>
                        <a:pt x="11122" y="5482"/>
                        <a:pt x="11311" y="5167"/>
                      </a:cubicBezTo>
                      <a:cubicBezTo>
                        <a:pt x="11594" y="4632"/>
                        <a:pt x="11437" y="4002"/>
                        <a:pt x="10933" y="3750"/>
                      </a:cubicBezTo>
                      <a:cubicBezTo>
                        <a:pt x="10964" y="3466"/>
                        <a:pt x="10901" y="3183"/>
                        <a:pt x="10775" y="2962"/>
                      </a:cubicBezTo>
                      <a:cubicBezTo>
                        <a:pt x="10457" y="2432"/>
                        <a:pt x="9842" y="2259"/>
                        <a:pt x="9179" y="2259"/>
                      </a:cubicBezTo>
                      <a:cubicBezTo>
                        <a:pt x="8661" y="2259"/>
                        <a:pt x="8113" y="2365"/>
                        <a:pt x="7656" y="2489"/>
                      </a:cubicBezTo>
                      <a:cubicBezTo>
                        <a:pt x="7278" y="1072"/>
                        <a:pt x="6585" y="1"/>
                        <a:pt x="56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5" name="Google Shape;1155;p26"/>
            <p:cNvGrpSpPr/>
            <p:nvPr/>
          </p:nvGrpSpPr>
          <p:grpSpPr>
            <a:xfrm>
              <a:off x="5185359" y="1231891"/>
              <a:ext cx="1361761" cy="813834"/>
              <a:chOff x="5185359" y="1231891"/>
              <a:chExt cx="1361761" cy="813834"/>
            </a:xfrm>
          </p:grpSpPr>
          <p:sp>
            <p:nvSpPr>
              <p:cNvPr id="1156" name="Google Shape;1156;p26"/>
              <p:cNvSpPr/>
              <p:nvPr/>
            </p:nvSpPr>
            <p:spPr>
              <a:xfrm>
                <a:off x="5185359" y="1365600"/>
                <a:ext cx="774138" cy="680125"/>
              </a:xfrm>
              <a:custGeom>
                <a:rect b="b" l="l" r="r" t="t"/>
                <a:pathLst>
                  <a:path extrusionOk="0" h="3364" w="3829">
                    <a:moveTo>
                      <a:pt x="1497" y="0"/>
                    </a:moveTo>
                    <a:cubicBezTo>
                      <a:pt x="670" y="0"/>
                      <a:pt x="1" y="671"/>
                      <a:pt x="1" y="1498"/>
                    </a:cubicBezTo>
                    <a:lnTo>
                      <a:pt x="1" y="3313"/>
                    </a:lnTo>
                    <a:cubicBezTo>
                      <a:pt x="1" y="3341"/>
                      <a:pt x="23" y="3364"/>
                      <a:pt x="52" y="3364"/>
                    </a:cubicBezTo>
                    <a:cubicBezTo>
                      <a:pt x="81" y="3364"/>
                      <a:pt x="103" y="3341"/>
                      <a:pt x="103" y="3313"/>
                    </a:cubicBezTo>
                    <a:lnTo>
                      <a:pt x="103" y="1498"/>
                    </a:lnTo>
                    <a:cubicBezTo>
                      <a:pt x="103" y="731"/>
                      <a:pt x="727" y="103"/>
                      <a:pt x="1497" y="103"/>
                    </a:cubicBezTo>
                    <a:lnTo>
                      <a:pt x="3778" y="103"/>
                    </a:lnTo>
                    <a:cubicBezTo>
                      <a:pt x="3806" y="103"/>
                      <a:pt x="3829" y="80"/>
                      <a:pt x="3829" y="52"/>
                    </a:cubicBezTo>
                    <a:cubicBezTo>
                      <a:pt x="3829" y="25"/>
                      <a:pt x="3806" y="0"/>
                      <a:pt x="3778" y="0"/>
                    </a:cubicBezTo>
                    <a:close/>
                  </a:path>
                </a:pathLst>
              </a:custGeom>
              <a:solidFill>
                <a:srgbClr val="023B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7" name="Google Shape;1157;p26"/>
              <p:cNvGrpSpPr/>
              <p:nvPr/>
            </p:nvGrpSpPr>
            <p:grpSpPr>
              <a:xfrm>
                <a:off x="6194317" y="1231891"/>
                <a:ext cx="352803" cy="289039"/>
                <a:chOff x="-26981375" y="3951875"/>
                <a:chExt cx="296150" cy="242625"/>
              </a:xfrm>
            </p:grpSpPr>
            <p:sp>
              <p:nvSpPr>
                <p:cNvPr id="1158" name="Google Shape;1158;p26"/>
                <p:cNvSpPr/>
                <p:nvPr/>
              </p:nvSpPr>
              <p:spPr>
                <a:xfrm>
                  <a:off x="-26978225" y="3951875"/>
                  <a:ext cx="173300" cy="155975"/>
                </a:xfrm>
                <a:custGeom>
                  <a:rect b="b" l="l" r="r" t="t"/>
                  <a:pathLst>
                    <a:path extrusionOk="0" h="6239" w="6932">
                      <a:moveTo>
                        <a:pt x="3340" y="2364"/>
                      </a:moveTo>
                      <a:cubicBezTo>
                        <a:pt x="3529" y="2364"/>
                        <a:pt x="3686" y="2521"/>
                        <a:pt x="3686" y="2710"/>
                      </a:cubicBezTo>
                      <a:lnTo>
                        <a:pt x="3686" y="3435"/>
                      </a:lnTo>
                      <a:lnTo>
                        <a:pt x="4411" y="3435"/>
                      </a:lnTo>
                      <a:cubicBezTo>
                        <a:pt x="4600" y="3435"/>
                        <a:pt x="4757" y="3592"/>
                        <a:pt x="4757" y="3782"/>
                      </a:cubicBezTo>
                      <a:cubicBezTo>
                        <a:pt x="4757" y="3971"/>
                        <a:pt x="4600" y="4128"/>
                        <a:pt x="4411" y="4128"/>
                      </a:cubicBezTo>
                      <a:lnTo>
                        <a:pt x="3686" y="4128"/>
                      </a:lnTo>
                      <a:lnTo>
                        <a:pt x="3686" y="4853"/>
                      </a:lnTo>
                      <a:cubicBezTo>
                        <a:pt x="3686" y="5042"/>
                        <a:pt x="3529" y="5199"/>
                        <a:pt x="3340" y="5199"/>
                      </a:cubicBezTo>
                      <a:cubicBezTo>
                        <a:pt x="3151" y="5199"/>
                        <a:pt x="2993" y="5042"/>
                        <a:pt x="2993" y="4853"/>
                      </a:cubicBezTo>
                      <a:lnTo>
                        <a:pt x="2993" y="4128"/>
                      </a:lnTo>
                      <a:lnTo>
                        <a:pt x="2268" y="4128"/>
                      </a:lnTo>
                      <a:cubicBezTo>
                        <a:pt x="2079" y="4128"/>
                        <a:pt x="1922" y="3971"/>
                        <a:pt x="1922" y="3782"/>
                      </a:cubicBezTo>
                      <a:cubicBezTo>
                        <a:pt x="1922" y="3592"/>
                        <a:pt x="2079" y="3435"/>
                        <a:pt x="2268" y="3435"/>
                      </a:cubicBezTo>
                      <a:lnTo>
                        <a:pt x="2993" y="3435"/>
                      </a:lnTo>
                      <a:lnTo>
                        <a:pt x="2993" y="2710"/>
                      </a:lnTo>
                      <a:cubicBezTo>
                        <a:pt x="2993" y="2521"/>
                        <a:pt x="3151" y="2364"/>
                        <a:pt x="3340" y="2364"/>
                      </a:cubicBezTo>
                      <a:close/>
                      <a:moveTo>
                        <a:pt x="3434" y="1"/>
                      </a:moveTo>
                      <a:cubicBezTo>
                        <a:pt x="2836" y="1"/>
                        <a:pt x="2394" y="474"/>
                        <a:pt x="2394" y="1041"/>
                      </a:cubicBezTo>
                      <a:lnTo>
                        <a:pt x="2394" y="1387"/>
                      </a:lnTo>
                      <a:lnTo>
                        <a:pt x="1008" y="1387"/>
                      </a:lnTo>
                      <a:cubicBezTo>
                        <a:pt x="441" y="1387"/>
                        <a:pt x="0" y="1860"/>
                        <a:pt x="0" y="2395"/>
                      </a:cubicBezTo>
                      <a:lnTo>
                        <a:pt x="0" y="6239"/>
                      </a:lnTo>
                      <a:lnTo>
                        <a:pt x="6931" y="6239"/>
                      </a:lnTo>
                      <a:lnTo>
                        <a:pt x="6931" y="2395"/>
                      </a:lnTo>
                      <a:lnTo>
                        <a:pt x="6837" y="2395"/>
                      </a:lnTo>
                      <a:cubicBezTo>
                        <a:pt x="6837" y="1828"/>
                        <a:pt x="6364" y="1387"/>
                        <a:pt x="5829" y="1387"/>
                      </a:cubicBezTo>
                      <a:lnTo>
                        <a:pt x="4442" y="1387"/>
                      </a:lnTo>
                      <a:lnTo>
                        <a:pt x="4442" y="1041"/>
                      </a:lnTo>
                      <a:cubicBezTo>
                        <a:pt x="4442" y="442"/>
                        <a:pt x="3970" y="1"/>
                        <a:pt x="34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6"/>
                <p:cNvSpPr/>
                <p:nvPr/>
              </p:nvSpPr>
              <p:spPr>
                <a:xfrm>
                  <a:off x="-26981375" y="4124375"/>
                  <a:ext cx="174075" cy="70125"/>
                </a:xfrm>
                <a:custGeom>
                  <a:rect b="b" l="l" r="r" t="t"/>
                  <a:pathLst>
                    <a:path extrusionOk="0" h="2805" w="6963">
                      <a:moveTo>
                        <a:pt x="2457" y="1418"/>
                      </a:moveTo>
                      <a:cubicBezTo>
                        <a:pt x="2647" y="1418"/>
                        <a:pt x="2804" y="1576"/>
                        <a:pt x="2804" y="1765"/>
                      </a:cubicBezTo>
                      <a:cubicBezTo>
                        <a:pt x="2804" y="1954"/>
                        <a:pt x="2647" y="2111"/>
                        <a:pt x="2457" y="2111"/>
                      </a:cubicBezTo>
                      <a:cubicBezTo>
                        <a:pt x="2237" y="2111"/>
                        <a:pt x="2079" y="1954"/>
                        <a:pt x="2079" y="1765"/>
                      </a:cubicBezTo>
                      <a:cubicBezTo>
                        <a:pt x="2079" y="1576"/>
                        <a:pt x="2237" y="1418"/>
                        <a:pt x="2457" y="1418"/>
                      </a:cubicBezTo>
                      <a:close/>
                      <a:moveTo>
                        <a:pt x="32" y="0"/>
                      </a:moveTo>
                      <a:lnTo>
                        <a:pt x="32" y="1009"/>
                      </a:lnTo>
                      <a:cubicBezTo>
                        <a:pt x="0" y="1607"/>
                        <a:pt x="473" y="2080"/>
                        <a:pt x="1071" y="2080"/>
                      </a:cubicBezTo>
                      <a:lnTo>
                        <a:pt x="1449" y="2080"/>
                      </a:lnTo>
                      <a:cubicBezTo>
                        <a:pt x="1607" y="2489"/>
                        <a:pt x="1985" y="2804"/>
                        <a:pt x="2457" y="2804"/>
                      </a:cubicBezTo>
                      <a:cubicBezTo>
                        <a:pt x="2867" y="2804"/>
                        <a:pt x="3277" y="2521"/>
                        <a:pt x="3434" y="2080"/>
                      </a:cubicBezTo>
                      <a:lnTo>
                        <a:pt x="6963" y="2080"/>
                      </a:lnTo>
                      <a:lnTo>
                        <a:pt x="696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6"/>
                <p:cNvSpPr/>
                <p:nvPr/>
              </p:nvSpPr>
              <p:spPr>
                <a:xfrm>
                  <a:off x="-26790000" y="4002300"/>
                  <a:ext cx="104775" cy="192200"/>
                </a:xfrm>
                <a:custGeom>
                  <a:rect b="b" l="l" r="r" t="t"/>
                  <a:pathLst>
                    <a:path extrusionOk="0" h="7688" w="4191">
                      <a:moveTo>
                        <a:pt x="1513" y="693"/>
                      </a:moveTo>
                      <a:cubicBezTo>
                        <a:pt x="1954" y="693"/>
                        <a:pt x="2364" y="977"/>
                        <a:pt x="2521" y="1386"/>
                      </a:cubicBezTo>
                      <a:lnTo>
                        <a:pt x="3372" y="3497"/>
                      </a:lnTo>
                      <a:lnTo>
                        <a:pt x="1765" y="3497"/>
                      </a:lnTo>
                      <a:cubicBezTo>
                        <a:pt x="1576" y="3497"/>
                        <a:pt x="1419" y="3340"/>
                        <a:pt x="1419" y="3151"/>
                      </a:cubicBezTo>
                      <a:lnTo>
                        <a:pt x="1419" y="693"/>
                      </a:lnTo>
                      <a:close/>
                      <a:moveTo>
                        <a:pt x="1765" y="6270"/>
                      </a:moveTo>
                      <a:cubicBezTo>
                        <a:pt x="1954" y="6270"/>
                        <a:pt x="2112" y="6427"/>
                        <a:pt x="2112" y="6616"/>
                      </a:cubicBezTo>
                      <a:cubicBezTo>
                        <a:pt x="2112" y="6805"/>
                        <a:pt x="1954" y="6963"/>
                        <a:pt x="1765" y="6963"/>
                      </a:cubicBezTo>
                      <a:cubicBezTo>
                        <a:pt x="1576" y="6963"/>
                        <a:pt x="1419" y="6805"/>
                        <a:pt x="1419" y="6616"/>
                      </a:cubicBezTo>
                      <a:cubicBezTo>
                        <a:pt x="1419" y="6427"/>
                        <a:pt x="1576" y="6270"/>
                        <a:pt x="1765" y="6270"/>
                      </a:cubicBezTo>
                      <a:close/>
                      <a:moveTo>
                        <a:pt x="1" y="0"/>
                      </a:moveTo>
                      <a:lnTo>
                        <a:pt x="1" y="6963"/>
                      </a:lnTo>
                      <a:lnTo>
                        <a:pt x="788" y="6963"/>
                      </a:lnTo>
                      <a:cubicBezTo>
                        <a:pt x="946" y="7372"/>
                        <a:pt x="1293" y="7687"/>
                        <a:pt x="1765" y="7687"/>
                      </a:cubicBezTo>
                      <a:cubicBezTo>
                        <a:pt x="2206" y="7687"/>
                        <a:pt x="2584" y="7404"/>
                        <a:pt x="2742" y="6963"/>
                      </a:cubicBezTo>
                      <a:lnTo>
                        <a:pt x="3151" y="6963"/>
                      </a:lnTo>
                      <a:cubicBezTo>
                        <a:pt x="3718" y="6963"/>
                        <a:pt x="4159" y="6490"/>
                        <a:pt x="4159" y="5955"/>
                      </a:cubicBezTo>
                      <a:lnTo>
                        <a:pt x="4159" y="5577"/>
                      </a:lnTo>
                      <a:lnTo>
                        <a:pt x="3151" y="5577"/>
                      </a:lnTo>
                      <a:cubicBezTo>
                        <a:pt x="2931" y="5577"/>
                        <a:pt x="2773" y="5419"/>
                        <a:pt x="2773" y="5230"/>
                      </a:cubicBezTo>
                      <a:cubicBezTo>
                        <a:pt x="2773" y="5041"/>
                        <a:pt x="2994" y="4883"/>
                        <a:pt x="3183" y="4883"/>
                      </a:cubicBezTo>
                      <a:lnTo>
                        <a:pt x="4191" y="4883"/>
                      </a:lnTo>
                      <a:lnTo>
                        <a:pt x="4191" y="4096"/>
                      </a:lnTo>
                      <a:cubicBezTo>
                        <a:pt x="4191" y="3970"/>
                        <a:pt x="4159" y="3812"/>
                        <a:pt x="4159" y="3686"/>
                      </a:cubicBezTo>
                      <a:cubicBezTo>
                        <a:pt x="4096" y="3466"/>
                        <a:pt x="3246" y="1386"/>
                        <a:pt x="3151" y="1103"/>
                      </a:cubicBezTo>
                      <a:cubicBezTo>
                        <a:pt x="2868" y="410"/>
                        <a:pt x="2238" y="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61" name="Google Shape;1161;p26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6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WRAP-UP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7"/>
          <p:cNvSpPr/>
          <p:nvPr/>
        </p:nvSpPr>
        <p:spPr>
          <a:xfrm>
            <a:off x="12035075" y="3622943"/>
            <a:ext cx="749158" cy="714307"/>
          </a:xfrm>
          <a:custGeom>
            <a:rect b="b" l="l" r="r" t="t"/>
            <a:pathLst>
              <a:path extrusionOk="0" h="6948" w="7287">
                <a:moveTo>
                  <a:pt x="3813" y="1"/>
                </a:moveTo>
                <a:cubicBezTo>
                  <a:pt x="2924" y="1"/>
                  <a:pt x="2035" y="340"/>
                  <a:pt x="1357" y="1018"/>
                </a:cubicBezTo>
                <a:cubicBezTo>
                  <a:pt x="0" y="2374"/>
                  <a:pt x="0" y="4574"/>
                  <a:pt x="1357" y="5931"/>
                </a:cubicBezTo>
                <a:cubicBezTo>
                  <a:pt x="2009" y="6581"/>
                  <a:pt x="2892" y="6948"/>
                  <a:pt x="3813" y="6948"/>
                </a:cubicBezTo>
                <a:cubicBezTo>
                  <a:pt x="4734" y="6948"/>
                  <a:pt x="5617" y="6581"/>
                  <a:pt x="6269" y="5931"/>
                </a:cubicBezTo>
                <a:cubicBezTo>
                  <a:pt x="6921" y="5279"/>
                  <a:pt x="7286" y="4396"/>
                  <a:pt x="7286" y="3474"/>
                </a:cubicBezTo>
                <a:cubicBezTo>
                  <a:pt x="7286" y="2553"/>
                  <a:pt x="6921" y="1669"/>
                  <a:pt x="6269" y="1018"/>
                </a:cubicBezTo>
                <a:cubicBezTo>
                  <a:pt x="5591" y="340"/>
                  <a:pt x="4702" y="1"/>
                  <a:pt x="38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7"/>
          <p:cNvSpPr/>
          <p:nvPr/>
        </p:nvSpPr>
        <p:spPr>
          <a:xfrm>
            <a:off x="12022841" y="3575550"/>
            <a:ext cx="808787" cy="808684"/>
          </a:xfrm>
          <a:custGeom>
            <a:rect b="b" l="l" r="r" t="t"/>
            <a:pathLst>
              <a:path extrusionOk="0" h="7866" w="7867">
                <a:moveTo>
                  <a:pt x="3934" y="460"/>
                </a:moveTo>
                <a:cubicBezTo>
                  <a:pt x="5852" y="460"/>
                  <a:pt x="7407" y="2015"/>
                  <a:pt x="7407" y="3934"/>
                </a:cubicBezTo>
                <a:cubicBezTo>
                  <a:pt x="7407" y="5852"/>
                  <a:pt x="5852" y="7408"/>
                  <a:pt x="3934" y="7408"/>
                </a:cubicBezTo>
                <a:cubicBezTo>
                  <a:pt x="2015" y="7408"/>
                  <a:pt x="460" y="5852"/>
                  <a:pt x="460" y="3934"/>
                </a:cubicBezTo>
                <a:cubicBezTo>
                  <a:pt x="459" y="2016"/>
                  <a:pt x="2014" y="460"/>
                  <a:pt x="3934" y="460"/>
                </a:cubicBezTo>
                <a:close/>
                <a:moveTo>
                  <a:pt x="3934" y="1"/>
                </a:moveTo>
                <a:cubicBezTo>
                  <a:pt x="1764" y="1"/>
                  <a:pt x="0" y="1766"/>
                  <a:pt x="0" y="3934"/>
                </a:cubicBezTo>
                <a:cubicBezTo>
                  <a:pt x="0" y="6101"/>
                  <a:pt x="1765" y="7866"/>
                  <a:pt x="3934" y="7866"/>
                </a:cubicBezTo>
                <a:cubicBezTo>
                  <a:pt x="6103" y="7866"/>
                  <a:pt x="7867" y="6101"/>
                  <a:pt x="7867" y="3934"/>
                </a:cubicBezTo>
                <a:cubicBezTo>
                  <a:pt x="7867" y="1766"/>
                  <a:pt x="6102" y="1"/>
                  <a:pt x="3934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7"/>
          <p:cNvSpPr/>
          <p:nvPr/>
        </p:nvSpPr>
        <p:spPr>
          <a:xfrm>
            <a:off x="12256417" y="3784039"/>
            <a:ext cx="345742" cy="428090"/>
          </a:xfrm>
          <a:custGeom>
            <a:rect b="b" l="l" r="r" t="t"/>
            <a:pathLst>
              <a:path extrusionOk="0" h="4164" w="3363">
                <a:moveTo>
                  <a:pt x="77" y="1"/>
                </a:moveTo>
                <a:cubicBezTo>
                  <a:pt x="35" y="1"/>
                  <a:pt x="1" y="35"/>
                  <a:pt x="1" y="76"/>
                </a:cubicBezTo>
                <a:lnTo>
                  <a:pt x="1" y="4088"/>
                </a:lnTo>
                <a:cubicBezTo>
                  <a:pt x="1" y="4131"/>
                  <a:pt x="36" y="4164"/>
                  <a:pt x="77" y="4164"/>
                </a:cubicBezTo>
                <a:lnTo>
                  <a:pt x="3287" y="4164"/>
                </a:lnTo>
                <a:cubicBezTo>
                  <a:pt x="3328" y="4164"/>
                  <a:pt x="3362" y="4131"/>
                  <a:pt x="3361" y="4088"/>
                </a:cubicBezTo>
                <a:lnTo>
                  <a:pt x="3361" y="76"/>
                </a:lnTo>
                <a:cubicBezTo>
                  <a:pt x="3361" y="34"/>
                  <a:pt x="3326" y="1"/>
                  <a:pt x="3285" y="1"/>
                </a:cubicBezTo>
                <a:lnTo>
                  <a:pt x="2914" y="1"/>
                </a:lnTo>
                <a:cubicBezTo>
                  <a:pt x="2871" y="1"/>
                  <a:pt x="2838" y="35"/>
                  <a:pt x="2838" y="76"/>
                </a:cubicBezTo>
                <a:cubicBezTo>
                  <a:pt x="2838" y="118"/>
                  <a:pt x="2872" y="152"/>
                  <a:pt x="2914" y="152"/>
                </a:cubicBezTo>
                <a:lnTo>
                  <a:pt x="3211" y="152"/>
                </a:lnTo>
                <a:lnTo>
                  <a:pt x="3211" y="4014"/>
                </a:lnTo>
                <a:lnTo>
                  <a:pt x="151" y="4014"/>
                </a:lnTo>
                <a:lnTo>
                  <a:pt x="151" y="152"/>
                </a:lnTo>
                <a:lnTo>
                  <a:pt x="460" y="152"/>
                </a:lnTo>
                <a:cubicBezTo>
                  <a:pt x="502" y="152"/>
                  <a:pt x="536" y="117"/>
                  <a:pt x="536" y="76"/>
                </a:cubicBezTo>
                <a:cubicBezTo>
                  <a:pt x="536" y="34"/>
                  <a:pt x="501" y="1"/>
                  <a:pt x="460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7"/>
          <p:cNvSpPr/>
          <p:nvPr/>
        </p:nvSpPr>
        <p:spPr>
          <a:xfrm>
            <a:off x="12285923" y="3809226"/>
            <a:ext cx="287039" cy="370621"/>
          </a:xfrm>
          <a:custGeom>
            <a:rect b="b" l="l" r="r" t="t"/>
            <a:pathLst>
              <a:path extrusionOk="0" h="3605" w="2792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lnTo>
                  <a:pt x="0" y="3561"/>
                </a:lnTo>
                <a:cubicBezTo>
                  <a:pt x="0" y="3585"/>
                  <a:pt x="20" y="3605"/>
                  <a:pt x="44" y="3605"/>
                </a:cubicBezTo>
                <a:lnTo>
                  <a:pt x="2747" y="3605"/>
                </a:lnTo>
                <a:cubicBezTo>
                  <a:pt x="2770" y="3605"/>
                  <a:pt x="2791" y="3584"/>
                  <a:pt x="2792" y="3561"/>
                </a:cubicBezTo>
                <a:lnTo>
                  <a:pt x="2792" y="44"/>
                </a:lnTo>
                <a:cubicBezTo>
                  <a:pt x="2792" y="20"/>
                  <a:pt x="2772" y="0"/>
                  <a:pt x="2748" y="0"/>
                </a:cubicBezTo>
                <a:lnTo>
                  <a:pt x="2572" y="0"/>
                </a:lnTo>
                <a:cubicBezTo>
                  <a:pt x="2547" y="0"/>
                  <a:pt x="2528" y="20"/>
                  <a:pt x="2528" y="44"/>
                </a:cubicBezTo>
                <a:cubicBezTo>
                  <a:pt x="2528" y="68"/>
                  <a:pt x="2547" y="87"/>
                  <a:pt x="2572" y="87"/>
                </a:cubicBezTo>
                <a:lnTo>
                  <a:pt x="2705" y="87"/>
                </a:lnTo>
                <a:lnTo>
                  <a:pt x="2705" y="3517"/>
                </a:lnTo>
                <a:lnTo>
                  <a:pt x="89" y="3517"/>
                </a:lnTo>
                <a:lnTo>
                  <a:pt x="89" y="87"/>
                </a:lnTo>
                <a:lnTo>
                  <a:pt x="219" y="87"/>
                </a:lnTo>
                <a:cubicBezTo>
                  <a:pt x="244" y="87"/>
                  <a:pt x="263" y="68"/>
                  <a:pt x="263" y="44"/>
                </a:cubicBezTo>
                <a:cubicBezTo>
                  <a:pt x="263" y="20"/>
                  <a:pt x="244" y="0"/>
                  <a:pt x="219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7"/>
          <p:cNvSpPr/>
          <p:nvPr/>
        </p:nvSpPr>
        <p:spPr>
          <a:xfrm>
            <a:off x="12298259" y="3730169"/>
            <a:ext cx="262262" cy="105172"/>
          </a:xfrm>
          <a:custGeom>
            <a:rect b="b" l="l" r="r" t="t"/>
            <a:pathLst>
              <a:path extrusionOk="0" h="1023" w="2551">
                <a:moveTo>
                  <a:pt x="1922" y="151"/>
                </a:moveTo>
                <a:lnTo>
                  <a:pt x="1922" y="343"/>
                </a:lnTo>
                <a:cubicBezTo>
                  <a:pt x="1922" y="384"/>
                  <a:pt x="1956" y="417"/>
                  <a:pt x="1997" y="417"/>
                </a:cubicBezTo>
                <a:lnTo>
                  <a:pt x="2401" y="417"/>
                </a:lnTo>
                <a:lnTo>
                  <a:pt x="2401" y="871"/>
                </a:lnTo>
                <a:lnTo>
                  <a:pt x="151" y="871"/>
                </a:lnTo>
                <a:lnTo>
                  <a:pt x="151" y="417"/>
                </a:lnTo>
                <a:lnTo>
                  <a:pt x="554" y="417"/>
                </a:lnTo>
                <a:cubicBezTo>
                  <a:pt x="596" y="417"/>
                  <a:pt x="629" y="383"/>
                  <a:pt x="629" y="343"/>
                </a:cubicBezTo>
                <a:lnTo>
                  <a:pt x="629" y="151"/>
                </a:lnTo>
                <a:close/>
                <a:moveTo>
                  <a:pt x="554" y="1"/>
                </a:moveTo>
                <a:cubicBezTo>
                  <a:pt x="512" y="1"/>
                  <a:pt x="478" y="36"/>
                  <a:pt x="478" y="76"/>
                </a:cubicBezTo>
                <a:lnTo>
                  <a:pt x="478" y="267"/>
                </a:lnTo>
                <a:lnTo>
                  <a:pt x="75" y="267"/>
                </a:lnTo>
                <a:cubicBezTo>
                  <a:pt x="33" y="267"/>
                  <a:pt x="0" y="302"/>
                  <a:pt x="0" y="343"/>
                </a:cubicBezTo>
                <a:lnTo>
                  <a:pt x="0" y="947"/>
                </a:lnTo>
                <a:cubicBezTo>
                  <a:pt x="0" y="989"/>
                  <a:pt x="34" y="1023"/>
                  <a:pt x="75" y="1023"/>
                </a:cubicBezTo>
                <a:lnTo>
                  <a:pt x="2474" y="1023"/>
                </a:lnTo>
                <a:cubicBezTo>
                  <a:pt x="2517" y="1023"/>
                  <a:pt x="2550" y="988"/>
                  <a:pt x="2551" y="947"/>
                </a:cubicBezTo>
                <a:lnTo>
                  <a:pt x="2551" y="343"/>
                </a:lnTo>
                <a:cubicBezTo>
                  <a:pt x="2551" y="300"/>
                  <a:pt x="2516" y="267"/>
                  <a:pt x="2475" y="267"/>
                </a:cubicBezTo>
                <a:lnTo>
                  <a:pt x="2073" y="267"/>
                </a:lnTo>
                <a:lnTo>
                  <a:pt x="2073" y="76"/>
                </a:lnTo>
                <a:cubicBezTo>
                  <a:pt x="2073" y="34"/>
                  <a:pt x="2038" y="1"/>
                  <a:pt x="1997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7"/>
          <p:cNvSpPr/>
          <p:nvPr/>
        </p:nvSpPr>
        <p:spPr>
          <a:xfrm>
            <a:off x="12319026" y="3875947"/>
            <a:ext cx="220522" cy="5449"/>
          </a:xfrm>
          <a:custGeom>
            <a:rect b="b" l="l" r="r" t="t"/>
            <a:pathLst>
              <a:path extrusionOk="0" h="53" w="2145">
                <a:moveTo>
                  <a:pt x="26" y="1"/>
                </a:moveTo>
                <a:cubicBezTo>
                  <a:pt x="12" y="1"/>
                  <a:pt x="1" y="12"/>
                  <a:pt x="1" y="26"/>
                </a:cubicBezTo>
                <a:cubicBezTo>
                  <a:pt x="1" y="41"/>
                  <a:pt x="12" y="52"/>
                  <a:pt x="26" y="52"/>
                </a:cubicBezTo>
                <a:lnTo>
                  <a:pt x="2119" y="52"/>
                </a:lnTo>
                <a:cubicBezTo>
                  <a:pt x="2133" y="52"/>
                  <a:pt x="2144" y="41"/>
                  <a:pt x="2144" y="26"/>
                </a:cubicBezTo>
                <a:cubicBezTo>
                  <a:pt x="2144" y="12"/>
                  <a:pt x="2133" y="1"/>
                  <a:pt x="211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12319026" y="3924368"/>
            <a:ext cx="220522" cy="5346"/>
          </a:xfrm>
          <a:custGeom>
            <a:rect b="b" l="l" r="r" t="t"/>
            <a:pathLst>
              <a:path extrusionOk="0" h="52" w="2145">
                <a:moveTo>
                  <a:pt x="26" y="1"/>
                </a:moveTo>
                <a:cubicBezTo>
                  <a:pt x="12" y="1"/>
                  <a:pt x="1" y="12"/>
                  <a:pt x="1" y="26"/>
                </a:cubicBezTo>
                <a:cubicBezTo>
                  <a:pt x="1" y="40"/>
                  <a:pt x="12" y="52"/>
                  <a:pt x="26" y="52"/>
                </a:cubicBezTo>
                <a:lnTo>
                  <a:pt x="2119" y="52"/>
                </a:lnTo>
                <a:cubicBezTo>
                  <a:pt x="2133" y="52"/>
                  <a:pt x="2144" y="40"/>
                  <a:pt x="2144" y="26"/>
                </a:cubicBezTo>
                <a:cubicBezTo>
                  <a:pt x="2144" y="12"/>
                  <a:pt x="2133" y="1"/>
                  <a:pt x="211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2319026" y="3972789"/>
            <a:ext cx="220522" cy="5346"/>
          </a:xfrm>
          <a:custGeom>
            <a:rect b="b" l="l" r="r" t="t"/>
            <a:pathLst>
              <a:path extrusionOk="0" h="52" w="2145">
                <a:moveTo>
                  <a:pt x="26" y="0"/>
                </a:moveTo>
                <a:cubicBezTo>
                  <a:pt x="12" y="0"/>
                  <a:pt x="1" y="11"/>
                  <a:pt x="1" y="26"/>
                </a:cubicBezTo>
                <a:cubicBezTo>
                  <a:pt x="1" y="40"/>
                  <a:pt x="12" y="51"/>
                  <a:pt x="26" y="51"/>
                </a:cubicBezTo>
                <a:lnTo>
                  <a:pt x="2119" y="51"/>
                </a:lnTo>
                <a:cubicBezTo>
                  <a:pt x="2133" y="51"/>
                  <a:pt x="2144" y="40"/>
                  <a:pt x="2144" y="26"/>
                </a:cubicBezTo>
                <a:cubicBezTo>
                  <a:pt x="2144" y="11"/>
                  <a:pt x="2133" y="0"/>
                  <a:pt x="2119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12319026" y="4021108"/>
            <a:ext cx="220522" cy="5449"/>
          </a:xfrm>
          <a:custGeom>
            <a:rect b="b" l="l" r="r" t="t"/>
            <a:pathLst>
              <a:path extrusionOk="0" h="53" w="2145">
                <a:moveTo>
                  <a:pt x="26" y="1"/>
                </a:moveTo>
                <a:cubicBezTo>
                  <a:pt x="12" y="1"/>
                  <a:pt x="1" y="12"/>
                  <a:pt x="1" y="26"/>
                </a:cubicBezTo>
                <a:cubicBezTo>
                  <a:pt x="1" y="41"/>
                  <a:pt x="12" y="52"/>
                  <a:pt x="26" y="52"/>
                </a:cubicBezTo>
                <a:lnTo>
                  <a:pt x="2119" y="52"/>
                </a:lnTo>
                <a:cubicBezTo>
                  <a:pt x="2133" y="52"/>
                  <a:pt x="2144" y="41"/>
                  <a:pt x="2144" y="26"/>
                </a:cubicBezTo>
                <a:cubicBezTo>
                  <a:pt x="2144" y="12"/>
                  <a:pt x="2133" y="1"/>
                  <a:pt x="211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7"/>
          <p:cNvSpPr/>
          <p:nvPr/>
        </p:nvSpPr>
        <p:spPr>
          <a:xfrm>
            <a:off x="12319026" y="4069529"/>
            <a:ext cx="220522" cy="5346"/>
          </a:xfrm>
          <a:custGeom>
            <a:rect b="b" l="l" r="r" t="t"/>
            <a:pathLst>
              <a:path extrusionOk="0" h="52" w="2145">
                <a:moveTo>
                  <a:pt x="26" y="1"/>
                </a:moveTo>
                <a:cubicBezTo>
                  <a:pt x="12" y="1"/>
                  <a:pt x="1" y="12"/>
                  <a:pt x="1" y="26"/>
                </a:cubicBezTo>
                <a:cubicBezTo>
                  <a:pt x="1" y="40"/>
                  <a:pt x="12" y="52"/>
                  <a:pt x="26" y="52"/>
                </a:cubicBezTo>
                <a:lnTo>
                  <a:pt x="2119" y="52"/>
                </a:lnTo>
                <a:cubicBezTo>
                  <a:pt x="2133" y="52"/>
                  <a:pt x="2144" y="40"/>
                  <a:pt x="2144" y="26"/>
                </a:cubicBezTo>
                <a:cubicBezTo>
                  <a:pt x="2144" y="12"/>
                  <a:pt x="2133" y="1"/>
                  <a:pt x="211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7"/>
          <p:cNvSpPr/>
          <p:nvPr/>
        </p:nvSpPr>
        <p:spPr>
          <a:xfrm>
            <a:off x="12319026" y="4117950"/>
            <a:ext cx="220522" cy="5346"/>
          </a:xfrm>
          <a:custGeom>
            <a:rect b="b" l="l" r="r" t="t"/>
            <a:pathLst>
              <a:path extrusionOk="0" h="52" w="2145">
                <a:moveTo>
                  <a:pt x="26" y="0"/>
                </a:moveTo>
                <a:cubicBezTo>
                  <a:pt x="12" y="0"/>
                  <a:pt x="1" y="11"/>
                  <a:pt x="1" y="26"/>
                </a:cubicBezTo>
                <a:cubicBezTo>
                  <a:pt x="1" y="40"/>
                  <a:pt x="12" y="51"/>
                  <a:pt x="26" y="51"/>
                </a:cubicBezTo>
                <a:lnTo>
                  <a:pt x="2119" y="51"/>
                </a:lnTo>
                <a:cubicBezTo>
                  <a:pt x="2133" y="51"/>
                  <a:pt x="2144" y="40"/>
                  <a:pt x="2144" y="26"/>
                </a:cubicBezTo>
                <a:cubicBezTo>
                  <a:pt x="2144" y="11"/>
                  <a:pt x="2133" y="0"/>
                  <a:pt x="2119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7"/>
          <p:cNvSpPr/>
          <p:nvPr/>
        </p:nvSpPr>
        <p:spPr>
          <a:xfrm>
            <a:off x="12353569" y="3763786"/>
            <a:ext cx="152258" cy="9047"/>
          </a:xfrm>
          <a:custGeom>
            <a:rect b="b" l="l" r="r" t="t"/>
            <a:pathLst>
              <a:path extrusionOk="0" h="88" w="1481">
                <a:moveTo>
                  <a:pt x="43" y="0"/>
                </a:moveTo>
                <a:cubicBezTo>
                  <a:pt x="20" y="0"/>
                  <a:pt x="0" y="19"/>
                  <a:pt x="0" y="43"/>
                </a:cubicBezTo>
                <a:cubicBezTo>
                  <a:pt x="0" y="68"/>
                  <a:pt x="20" y="87"/>
                  <a:pt x="43" y="87"/>
                </a:cubicBezTo>
                <a:lnTo>
                  <a:pt x="1438" y="87"/>
                </a:lnTo>
                <a:cubicBezTo>
                  <a:pt x="1462" y="87"/>
                  <a:pt x="1481" y="68"/>
                  <a:pt x="1481" y="43"/>
                </a:cubicBezTo>
                <a:cubicBezTo>
                  <a:pt x="1481" y="19"/>
                  <a:pt x="1462" y="0"/>
                  <a:pt x="1438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7"/>
          <p:cNvSpPr/>
          <p:nvPr/>
        </p:nvSpPr>
        <p:spPr>
          <a:xfrm>
            <a:off x="12419160" y="3778076"/>
            <a:ext cx="121930" cy="9047"/>
          </a:xfrm>
          <a:custGeom>
            <a:rect b="b" l="l" r="r" t="t"/>
            <a:pathLst>
              <a:path extrusionOk="0" h="88" w="1186">
                <a:moveTo>
                  <a:pt x="44" y="0"/>
                </a:moveTo>
                <a:cubicBezTo>
                  <a:pt x="19" y="0"/>
                  <a:pt x="1" y="20"/>
                  <a:pt x="1" y="43"/>
                </a:cubicBezTo>
                <a:cubicBezTo>
                  <a:pt x="1" y="68"/>
                  <a:pt x="19" y="87"/>
                  <a:pt x="44" y="87"/>
                </a:cubicBezTo>
                <a:lnTo>
                  <a:pt x="1143" y="87"/>
                </a:lnTo>
                <a:cubicBezTo>
                  <a:pt x="1167" y="87"/>
                  <a:pt x="1186" y="68"/>
                  <a:pt x="1186" y="43"/>
                </a:cubicBezTo>
                <a:cubicBezTo>
                  <a:pt x="1186" y="20"/>
                  <a:pt x="1167" y="0"/>
                  <a:pt x="1143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7"/>
          <p:cNvSpPr/>
          <p:nvPr/>
        </p:nvSpPr>
        <p:spPr>
          <a:xfrm>
            <a:off x="12035075" y="5526177"/>
            <a:ext cx="749158" cy="714409"/>
          </a:xfrm>
          <a:custGeom>
            <a:rect b="b" l="l" r="r" t="t"/>
            <a:pathLst>
              <a:path extrusionOk="0" h="6949" w="7287">
                <a:moveTo>
                  <a:pt x="3813" y="0"/>
                </a:moveTo>
                <a:cubicBezTo>
                  <a:pt x="2924" y="0"/>
                  <a:pt x="2035" y="339"/>
                  <a:pt x="1357" y="1018"/>
                </a:cubicBezTo>
                <a:cubicBezTo>
                  <a:pt x="0" y="2374"/>
                  <a:pt x="0" y="4574"/>
                  <a:pt x="1357" y="5930"/>
                </a:cubicBezTo>
                <a:cubicBezTo>
                  <a:pt x="2008" y="6582"/>
                  <a:pt x="2892" y="6948"/>
                  <a:pt x="3813" y="6948"/>
                </a:cubicBezTo>
                <a:cubicBezTo>
                  <a:pt x="4734" y="6948"/>
                  <a:pt x="5617" y="6582"/>
                  <a:pt x="6269" y="5930"/>
                </a:cubicBezTo>
                <a:cubicBezTo>
                  <a:pt x="6921" y="5279"/>
                  <a:pt x="7286" y="4395"/>
                  <a:pt x="7286" y="3474"/>
                </a:cubicBezTo>
                <a:cubicBezTo>
                  <a:pt x="7286" y="2553"/>
                  <a:pt x="6921" y="1669"/>
                  <a:pt x="6269" y="1018"/>
                </a:cubicBezTo>
                <a:cubicBezTo>
                  <a:pt x="5591" y="339"/>
                  <a:pt x="4702" y="0"/>
                  <a:pt x="3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7"/>
          <p:cNvSpPr/>
          <p:nvPr/>
        </p:nvSpPr>
        <p:spPr>
          <a:xfrm>
            <a:off x="12022841" y="5478887"/>
            <a:ext cx="808787" cy="808684"/>
          </a:xfrm>
          <a:custGeom>
            <a:rect b="b" l="l" r="r" t="t"/>
            <a:pathLst>
              <a:path extrusionOk="0" h="7866" w="7867">
                <a:moveTo>
                  <a:pt x="3934" y="459"/>
                </a:moveTo>
                <a:cubicBezTo>
                  <a:pt x="5852" y="459"/>
                  <a:pt x="7407" y="2014"/>
                  <a:pt x="7407" y="3932"/>
                </a:cubicBezTo>
                <a:cubicBezTo>
                  <a:pt x="7407" y="5851"/>
                  <a:pt x="5852" y="7406"/>
                  <a:pt x="3934" y="7406"/>
                </a:cubicBezTo>
                <a:cubicBezTo>
                  <a:pt x="2015" y="7406"/>
                  <a:pt x="460" y="5851"/>
                  <a:pt x="460" y="3932"/>
                </a:cubicBezTo>
                <a:cubicBezTo>
                  <a:pt x="459" y="2014"/>
                  <a:pt x="2014" y="459"/>
                  <a:pt x="3934" y="459"/>
                </a:cubicBezTo>
                <a:close/>
                <a:moveTo>
                  <a:pt x="3934" y="0"/>
                </a:moveTo>
                <a:cubicBezTo>
                  <a:pt x="1764" y="0"/>
                  <a:pt x="0" y="1765"/>
                  <a:pt x="0" y="3932"/>
                </a:cubicBezTo>
                <a:cubicBezTo>
                  <a:pt x="0" y="6100"/>
                  <a:pt x="1765" y="7865"/>
                  <a:pt x="3934" y="7865"/>
                </a:cubicBezTo>
                <a:cubicBezTo>
                  <a:pt x="6103" y="7865"/>
                  <a:pt x="7867" y="6100"/>
                  <a:pt x="7867" y="3932"/>
                </a:cubicBezTo>
                <a:cubicBezTo>
                  <a:pt x="7867" y="1765"/>
                  <a:pt x="6102" y="0"/>
                  <a:pt x="3934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7"/>
          <p:cNvSpPr/>
          <p:nvPr/>
        </p:nvSpPr>
        <p:spPr>
          <a:xfrm>
            <a:off x="12247267" y="5743816"/>
            <a:ext cx="394781" cy="358695"/>
          </a:xfrm>
          <a:custGeom>
            <a:rect b="b" l="l" r="r" t="t"/>
            <a:pathLst>
              <a:path extrusionOk="0" h="3489" w="3840">
                <a:moveTo>
                  <a:pt x="2632" y="199"/>
                </a:moveTo>
                <a:cubicBezTo>
                  <a:pt x="2837" y="199"/>
                  <a:pt x="3042" y="270"/>
                  <a:pt x="3209" y="414"/>
                </a:cubicBezTo>
                <a:cubicBezTo>
                  <a:pt x="3577" y="734"/>
                  <a:pt x="3617" y="1293"/>
                  <a:pt x="3298" y="1661"/>
                </a:cubicBezTo>
                <a:lnTo>
                  <a:pt x="1920" y="3252"/>
                </a:lnTo>
                <a:lnTo>
                  <a:pt x="799" y="1957"/>
                </a:lnTo>
                <a:lnTo>
                  <a:pt x="662" y="1802"/>
                </a:lnTo>
                <a:cubicBezTo>
                  <a:pt x="658" y="1795"/>
                  <a:pt x="653" y="1789"/>
                  <a:pt x="650" y="1783"/>
                </a:cubicBezTo>
                <a:lnTo>
                  <a:pt x="544" y="1661"/>
                </a:lnTo>
                <a:cubicBezTo>
                  <a:pt x="226" y="1293"/>
                  <a:pt x="266" y="733"/>
                  <a:pt x="634" y="414"/>
                </a:cubicBezTo>
                <a:cubicBezTo>
                  <a:pt x="800" y="270"/>
                  <a:pt x="1005" y="199"/>
                  <a:pt x="1210" y="199"/>
                </a:cubicBezTo>
                <a:cubicBezTo>
                  <a:pt x="1443" y="199"/>
                  <a:pt x="1675" y="291"/>
                  <a:pt x="1849" y="472"/>
                </a:cubicBezTo>
                <a:cubicBezTo>
                  <a:pt x="1867" y="492"/>
                  <a:pt x="1894" y="502"/>
                  <a:pt x="1921" y="502"/>
                </a:cubicBezTo>
                <a:cubicBezTo>
                  <a:pt x="1948" y="502"/>
                  <a:pt x="1975" y="492"/>
                  <a:pt x="1993" y="472"/>
                </a:cubicBezTo>
                <a:cubicBezTo>
                  <a:pt x="2166" y="291"/>
                  <a:pt x="2399" y="199"/>
                  <a:pt x="2632" y="199"/>
                </a:cubicBezTo>
                <a:close/>
                <a:moveTo>
                  <a:pt x="1210" y="0"/>
                </a:moveTo>
                <a:cubicBezTo>
                  <a:pt x="958" y="0"/>
                  <a:pt x="706" y="88"/>
                  <a:pt x="502" y="265"/>
                </a:cubicBezTo>
                <a:cubicBezTo>
                  <a:pt x="51" y="657"/>
                  <a:pt x="1" y="1343"/>
                  <a:pt x="392" y="1794"/>
                </a:cubicBezTo>
                <a:lnTo>
                  <a:pt x="481" y="1897"/>
                </a:lnTo>
                <a:cubicBezTo>
                  <a:pt x="484" y="1904"/>
                  <a:pt x="489" y="1912"/>
                  <a:pt x="496" y="1918"/>
                </a:cubicBezTo>
                <a:lnTo>
                  <a:pt x="1828" y="3453"/>
                </a:lnTo>
                <a:cubicBezTo>
                  <a:pt x="1848" y="3474"/>
                  <a:pt x="1874" y="3488"/>
                  <a:pt x="1904" y="3488"/>
                </a:cubicBezTo>
                <a:cubicBezTo>
                  <a:pt x="1906" y="3488"/>
                  <a:pt x="1908" y="3488"/>
                  <a:pt x="1910" y="3488"/>
                </a:cubicBezTo>
                <a:cubicBezTo>
                  <a:pt x="1914" y="3488"/>
                  <a:pt x="1917" y="3487"/>
                  <a:pt x="1920" y="3487"/>
                </a:cubicBezTo>
                <a:cubicBezTo>
                  <a:pt x="1926" y="3488"/>
                  <a:pt x="1932" y="3488"/>
                  <a:pt x="1937" y="3488"/>
                </a:cubicBezTo>
                <a:cubicBezTo>
                  <a:pt x="1966" y="3487"/>
                  <a:pt x="1993" y="3474"/>
                  <a:pt x="2013" y="3455"/>
                </a:cubicBezTo>
                <a:lnTo>
                  <a:pt x="3449" y="1794"/>
                </a:lnTo>
                <a:cubicBezTo>
                  <a:pt x="3840" y="1341"/>
                  <a:pt x="3791" y="657"/>
                  <a:pt x="3339" y="265"/>
                </a:cubicBezTo>
                <a:cubicBezTo>
                  <a:pt x="3134" y="88"/>
                  <a:pt x="2882" y="1"/>
                  <a:pt x="2631" y="1"/>
                </a:cubicBezTo>
                <a:cubicBezTo>
                  <a:pt x="2377" y="1"/>
                  <a:pt x="2123" y="90"/>
                  <a:pt x="1920" y="266"/>
                </a:cubicBezTo>
                <a:cubicBezTo>
                  <a:pt x="1718" y="90"/>
                  <a:pt x="1464" y="0"/>
                  <a:pt x="1210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7"/>
          <p:cNvSpPr/>
          <p:nvPr/>
        </p:nvSpPr>
        <p:spPr>
          <a:xfrm>
            <a:off x="12220743" y="5792648"/>
            <a:ext cx="463456" cy="158426"/>
          </a:xfrm>
          <a:custGeom>
            <a:rect b="b" l="l" r="r" t="t"/>
            <a:pathLst>
              <a:path extrusionOk="0" h="1541" w="4508">
                <a:moveTo>
                  <a:pt x="2572" y="0"/>
                </a:moveTo>
                <a:cubicBezTo>
                  <a:pt x="2551" y="0"/>
                  <a:pt x="2532" y="15"/>
                  <a:pt x="2525" y="34"/>
                </a:cubicBezTo>
                <a:lnTo>
                  <a:pt x="2031" y="1394"/>
                </a:lnTo>
                <a:lnTo>
                  <a:pt x="1414" y="1394"/>
                </a:lnTo>
                <a:lnTo>
                  <a:pt x="1114" y="696"/>
                </a:lnTo>
                <a:cubicBezTo>
                  <a:pt x="1107" y="679"/>
                  <a:pt x="1090" y="668"/>
                  <a:pt x="1071" y="665"/>
                </a:cubicBezTo>
                <a:cubicBezTo>
                  <a:pt x="1070" y="665"/>
                  <a:pt x="1069" y="665"/>
                  <a:pt x="1068" y="665"/>
                </a:cubicBezTo>
                <a:cubicBezTo>
                  <a:pt x="1053" y="665"/>
                  <a:pt x="1033" y="676"/>
                  <a:pt x="1025" y="691"/>
                </a:cubicBezTo>
                <a:lnTo>
                  <a:pt x="609" y="1441"/>
                </a:lnTo>
                <a:lnTo>
                  <a:pt x="50" y="1441"/>
                </a:lnTo>
                <a:cubicBezTo>
                  <a:pt x="24" y="1441"/>
                  <a:pt x="0" y="1463"/>
                  <a:pt x="0" y="1491"/>
                </a:cubicBezTo>
                <a:cubicBezTo>
                  <a:pt x="0" y="1518"/>
                  <a:pt x="22" y="1540"/>
                  <a:pt x="50" y="1540"/>
                </a:cubicBezTo>
                <a:lnTo>
                  <a:pt x="639" y="1540"/>
                </a:lnTo>
                <a:cubicBezTo>
                  <a:pt x="657" y="1540"/>
                  <a:pt x="673" y="1530"/>
                  <a:pt x="686" y="1516"/>
                </a:cubicBezTo>
                <a:lnTo>
                  <a:pt x="1066" y="829"/>
                </a:lnTo>
                <a:lnTo>
                  <a:pt x="1337" y="1463"/>
                </a:lnTo>
                <a:cubicBezTo>
                  <a:pt x="1345" y="1482"/>
                  <a:pt x="1363" y="1493"/>
                  <a:pt x="1383" y="1493"/>
                </a:cubicBezTo>
                <a:lnTo>
                  <a:pt x="2069" y="1493"/>
                </a:lnTo>
                <a:cubicBezTo>
                  <a:pt x="2090" y="1493"/>
                  <a:pt x="2108" y="1479"/>
                  <a:pt x="2116" y="1459"/>
                </a:cubicBezTo>
                <a:lnTo>
                  <a:pt x="2573" y="198"/>
                </a:lnTo>
                <a:lnTo>
                  <a:pt x="3026" y="1446"/>
                </a:lnTo>
                <a:cubicBezTo>
                  <a:pt x="3033" y="1467"/>
                  <a:pt x="3051" y="1479"/>
                  <a:pt x="3073" y="1479"/>
                </a:cubicBezTo>
                <a:lnTo>
                  <a:pt x="4458" y="1479"/>
                </a:lnTo>
                <a:cubicBezTo>
                  <a:pt x="4485" y="1479"/>
                  <a:pt x="4507" y="1457"/>
                  <a:pt x="4507" y="1429"/>
                </a:cubicBezTo>
                <a:cubicBezTo>
                  <a:pt x="4507" y="1402"/>
                  <a:pt x="4486" y="1380"/>
                  <a:pt x="4458" y="1380"/>
                </a:cubicBezTo>
                <a:lnTo>
                  <a:pt x="3107" y="1380"/>
                </a:lnTo>
                <a:lnTo>
                  <a:pt x="2619" y="34"/>
                </a:lnTo>
                <a:cubicBezTo>
                  <a:pt x="2612" y="14"/>
                  <a:pt x="2594" y="0"/>
                  <a:pt x="2572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7"/>
          <p:cNvSpPr/>
          <p:nvPr/>
        </p:nvSpPr>
        <p:spPr>
          <a:xfrm>
            <a:off x="12522789" y="5781648"/>
            <a:ext cx="71451" cy="112883"/>
          </a:xfrm>
          <a:custGeom>
            <a:rect b="b" l="l" r="r" t="t"/>
            <a:pathLst>
              <a:path extrusionOk="0" h="1098" w="695">
                <a:moveTo>
                  <a:pt x="48" y="0"/>
                </a:moveTo>
                <a:cubicBezTo>
                  <a:pt x="29" y="0"/>
                  <a:pt x="12" y="13"/>
                  <a:pt x="7" y="33"/>
                </a:cubicBezTo>
                <a:cubicBezTo>
                  <a:pt x="1" y="55"/>
                  <a:pt x="14" y="80"/>
                  <a:pt x="37" y="86"/>
                </a:cubicBezTo>
                <a:cubicBezTo>
                  <a:pt x="230" y="138"/>
                  <a:pt x="402" y="276"/>
                  <a:pt x="495" y="454"/>
                </a:cubicBezTo>
                <a:cubicBezTo>
                  <a:pt x="588" y="632"/>
                  <a:pt x="605" y="851"/>
                  <a:pt x="539" y="1041"/>
                </a:cubicBezTo>
                <a:cubicBezTo>
                  <a:pt x="531" y="1062"/>
                  <a:pt x="543" y="1088"/>
                  <a:pt x="565" y="1095"/>
                </a:cubicBezTo>
                <a:cubicBezTo>
                  <a:pt x="570" y="1097"/>
                  <a:pt x="575" y="1098"/>
                  <a:pt x="580" y="1098"/>
                </a:cubicBezTo>
                <a:cubicBezTo>
                  <a:pt x="597" y="1098"/>
                  <a:pt x="615" y="1086"/>
                  <a:pt x="621" y="1068"/>
                </a:cubicBezTo>
                <a:cubicBezTo>
                  <a:pt x="694" y="857"/>
                  <a:pt x="677" y="612"/>
                  <a:pt x="572" y="413"/>
                </a:cubicBezTo>
                <a:cubicBezTo>
                  <a:pt x="468" y="215"/>
                  <a:pt x="277" y="60"/>
                  <a:pt x="60" y="2"/>
                </a:cubicBezTo>
                <a:cubicBezTo>
                  <a:pt x="56" y="1"/>
                  <a:pt x="52" y="0"/>
                  <a:pt x="48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12381121" y="5976156"/>
            <a:ext cx="70423" cy="76592"/>
          </a:xfrm>
          <a:custGeom>
            <a:rect b="b" l="l" r="r" t="t"/>
            <a:pathLst>
              <a:path extrusionOk="0" h="745" w="685">
                <a:moveTo>
                  <a:pt x="48" y="0"/>
                </a:moveTo>
                <a:cubicBezTo>
                  <a:pt x="38" y="0"/>
                  <a:pt x="28" y="4"/>
                  <a:pt x="20" y="11"/>
                </a:cubicBezTo>
                <a:cubicBezTo>
                  <a:pt x="2" y="29"/>
                  <a:pt x="0" y="55"/>
                  <a:pt x="16" y="73"/>
                </a:cubicBezTo>
                <a:lnTo>
                  <a:pt x="604" y="730"/>
                </a:lnTo>
                <a:cubicBezTo>
                  <a:pt x="612" y="740"/>
                  <a:pt x="625" y="745"/>
                  <a:pt x="637" y="745"/>
                </a:cubicBezTo>
                <a:cubicBezTo>
                  <a:pt x="647" y="745"/>
                  <a:pt x="657" y="741"/>
                  <a:pt x="665" y="735"/>
                </a:cubicBezTo>
                <a:cubicBezTo>
                  <a:pt x="684" y="717"/>
                  <a:pt x="685" y="691"/>
                  <a:pt x="670" y="673"/>
                </a:cubicBezTo>
                <a:lnTo>
                  <a:pt x="81" y="15"/>
                </a:lnTo>
                <a:cubicBezTo>
                  <a:pt x="72" y="6"/>
                  <a:pt x="60" y="0"/>
                  <a:pt x="48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2540369" y="5710096"/>
            <a:ext cx="124705" cy="138482"/>
          </a:xfrm>
          <a:custGeom>
            <a:rect b="b" l="l" r="r" t="t"/>
            <a:pathLst>
              <a:path extrusionOk="0" h="1347" w="1213">
                <a:moveTo>
                  <a:pt x="48" y="0"/>
                </a:moveTo>
                <a:cubicBezTo>
                  <a:pt x="20" y="0"/>
                  <a:pt x="3" y="17"/>
                  <a:pt x="2" y="41"/>
                </a:cubicBezTo>
                <a:cubicBezTo>
                  <a:pt x="1" y="66"/>
                  <a:pt x="18" y="86"/>
                  <a:pt x="42" y="87"/>
                </a:cubicBezTo>
                <a:cubicBezTo>
                  <a:pt x="342" y="107"/>
                  <a:pt x="627" y="247"/>
                  <a:pt x="825" y="474"/>
                </a:cubicBezTo>
                <a:cubicBezTo>
                  <a:pt x="1023" y="700"/>
                  <a:pt x="1125" y="1002"/>
                  <a:pt x="1104" y="1301"/>
                </a:cubicBezTo>
                <a:cubicBezTo>
                  <a:pt x="1101" y="1324"/>
                  <a:pt x="1120" y="1346"/>
                  <a:pt x="1144" y="1347"/>
                </a:cubicBezTo>
                <a:lnTo>
                  <a:pt x="1146" y="1347"/>
                </a:lnTo>
                <a:cubicBezTo>
                  <a:pt x="1170" y="1347"/>
                  <a:pt x="1188" y="1329"/>
                  <a:pt x="1189" y="1308"/>
                </a:cubicBezTo>
                <a:cubicBezTo>
                  <a:pt x="1213" y="983"/>
                  <a:pt x="1102" y="660"/>
                  <a:pt x="891" y="416"/>
                </a:cubicBezTo>
                <a:cubicBezTo>
                  <a:pt x="677" y="173"/>
                  <a:pt x="370" y="21"/>
                  <a:pt x="48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12610791" y="5701666"/>
            <a:ext cx="70320" cy="71143"/>
          </a:xfrm>
          <a:custGeom>
            <a:rect b="b" l="l" r="r" t="t"/>
            <a:pathLst>
              <a:path extrusionOk="0" h="692" w="684">
                <a:moveTo>
                  <a:pt x="48" y="0"/>
                </a:moveTo>
                <a:cubicBezTo>
                  <a:pt x="29" y="0"/>
                  <a:pt x="10" y="14"/>
                  <a:pt x="5" y="34"/>
                </a:cubicBezTo>
                <a:cubicBezTo>
                  <a:pt x="0" y="57"/>
                  <a:pt x="14" y="80"/>
                  <a:pt x="37" y="86"/>
                </a:cubicBezTo>
                <a:cubicBezTo>
                  <a:pt x="189" y="124"/>
                  <a:pt x="304" y="226"/>
                  <a:pt x="373" y="307"/>
                </a:cubicBezTo>
                <a:cubicBezTo>
                  <a:pt x="468" y="417"/>
                  <a:pt x="537" y="545"/>
                  <a:pt x="598" y="667"/>
                </a:cubicBezTo>
                <a:cubicBezTo>
                  <a:pt x="605" y="683"/>
                  <a:pt x="620" y="691"/>
                  <a:pt x="636" y="691"/>
                </a:cubicBezTo>
                <a:cubicBezTo>
                  <a:pt x="644" y="691"/>
                  <a:pt x="650" y="689"/>
                  <a:pt x="655" y="687"/>
                </a:cubicBezTo>
                <a:cubicBezTo>
                  <a:pt x="675" y="676"/>
                  <a:pt x="684" y="650"/>
                  <a:pt x="674" y="629"/>
                </a:cubicBezTo>
                <a:cubicBezTo>
                  <a:pt x="611" y="501"/>
                  <a:pt x="538" y="367"/>
                  <a:pt x="439" y="250"/>
                </a:cubicBezTo>
                <a:cubicBezTo>
                  <a:pt x="327" y="122"/>
                  <a:pt x="195" y="36"/>
                  <a:pt x="57" y="1"/>
                </a:cubicBezTo>
                <a:cubicBezTo>
                  <a:pt x="54" y="1"/>
                  <a:pt x="51" y="0"/>
                  <a:pt x="48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7"/>
          <p:cNvSpPr/>
          <p:nvPr/>
        </p:nvSpPr>
        <p:spPr>
          <a:xfrm>
            <a:off x="12224341" y="5709993"/>
            <a:ext cx="124808" cy="138585"/>
          </a:xfrm>
          <a:custGeom>
            <a:rect b="b" l="l" r="r" t="t"/>
            <a:pathLst>
              <a:path extrusionOk="0" h="1348" w="1214">
                <a:moveTo>
                  <a:pt x="1166" y="0"/>
                </a:moveTo>
                <a:cubicBezTo>
                  <a:pt x="844" y="21"/>
                  <a:pt x="536" y="173"/>
                  <a:pt x="323" y="416"/>
                </a:cubicBezTo>
                <a:cubicBezTo>
                  <a:pt x="110" y="660"/>
                  <a:pt x="1" y="986"/>
                  <a:pt x="24" y="1308"/>
                </a:cubicBezTo>
                <a:cubicBezTo>
                  <a:pt x="25" y="1330"/>
                  <a:pt x="45" y="1348"/>
                  <a:pt x="67" y="1348"/>
                </a:cubicBezTo>
                <a:cubicBezTo>
                  <a:pt x="69" y="1348"/>
                  <a:pt x="70" y="1348"/>
                  <a:pt x="70" y="1347"/>
                </a:cubicBezTo>
                <a:cubicBezTo>
                  <a:pt x="94" y="1346"/>
                  <a:pt x="112" y="1325"/>
                  <a:pt x="111" y="1301"/>
                </a:cubicBezTo>
                <a:cubicBezTo>
                  <a:pt x="89" y="1002"/>
                  <a:pt x="190" y="700"/>
                  <a:pt x="389" y="474"/>
                </a:cubicBezTo>
                <a:cubicBezTo>
                  <a:pt x="586" y="247"/>
                  <a:pt x="873" y="107"/>
                  <a:pt x="1171" y="87"/>
                </a:cubicBezTo>
                <a:cubicBezTo>
                  <a:pt x="1196" y="86"/>
                  <a:pt x="1213" y="66"/>
                  <a:pt x="1212" y="41"/>
                </a:cubicBezTo>
                <a:cubicBezTo>
                  <a:pt x="1211" y="17"/>
                  <a:pt x="1195" y="0"/>
                  <a:pt x="1166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7"/>
          <p:cNvSpPr/>
          <p:nvPr/>
        </p:nvSpPr>
        <p:spPr>
          <a:xfrm>
            <a:off x="12208098" y="5701768"/>
            <a:ext cx="70526" cy="71040"/>
          </a:xfrm>
          <a:custGeom>
            <a:rect b="b" l="l" r="r" t="t"/>
            <a:pathLst>
              <a:path extrusionOk="0" h="691" w="686">
                <a:moveTo>
                  <a:pt x="639" y="0"/>
                </a:moveTo>
                <a:cubicBezTo>
                  <a:pt x="635" y="0"/>
                  <a:pt x="632" y="1"/>
                  <a:pt x="629" y="1"/>
                </a:cubicBezTo>
                <a:cubicBezTo>
                  <a:pt x="490" y="34"/>
                  <a:pt x="358" y="121"/>
                  <a:pt x="248" y="249"/>
                </a:cubicBezTo>
                <a:cubicBezTo>
                  <a:pt x="148" y="365"/>
                  <a:pt x="75" y="499"/>
                  <a:pt x="13" y="627"/>
                </a:cubicBezTo>
                <a:cubicBezTo>
                  <a:pt x="0" y="648"/>
                  <a:pt x="9" y="675"/>
                  <a:pt x="31" y="685"/>
                </a:cubicBezTo>
                <a:cubicBezTo>
                  <a:pt x="38" y="689"/>
                  <a:pt x="44" y="690"/>
                  <a:pt x="50" y="690"/>
                </a:cubicBezTo>
                <a:cubicBezTo>
                  <a:pt x="67" y="690"/>
                  <a:pt x="82" y="682"/>
                  <a:pt x="89" y="666"/>
                </a:cubicBezTo>
                <a:cubicBezTo>
                  <a:pt x="151" y="544"/>
                  <a:pt x="219" y="416"/>
                  <a:pt x="312" y="306"/>
                </a:cubicBezTo>
                <a:cubicBezTo>
                  <a:pt x="382" y="227"/>
                  <a:pt x="497" y="124"/>
                  <a:pt x="649" y="85"/>
                </a:cubicBezTo>
                <a:cubicBezTo>
                  <a:pt x="673" y="80"/>
                  <a:pt x="686" y="56"/>
                  <a:pt x="681" y="33"/>
                </a:cubicBezTo>
                <a:cubicBezTo>
                  <a:pt x="676" y="13"/>
                  <a:pt x="658" y="0"/>
                  <a:pt x="639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7"/>
          <p:cNvSpPr/>
          <p:nvPr/>
        </p:nvSpPr>
        <p:spPr>
          <a:xfrm>
            <a:off x="14065504" y="4569060"/>
            <a:ext cx="749261" cy="714409"/>
          </a:xfrm>
          <a:custGeom>
            <a:rect b="b" l="l" r="r" t="t"/>
            <a:pathLst>
              <a:path extrusionOk="0" h="6949" w="7288">
                <a:moveTo>
                  <a:pt x="3814" y="0"/>
                </a:moveTo>
                <a:cubicBezTo>
                  <a:pt x="2925" y="0"/>
                  <a:pt x="2036" y="339"/>
                  <a:pt x="1357" y="1018"/>
                </a:cubicBezTo>
                <a:cubicBezTo>
                  <a:pt x="1" y="2374"/>
                  <a:pt x="1" y="4573"/>
                  <a:pt x="1357" y="5930"/>
                </a:cubicBezTo>
                <a:cubicBezTo>
                  <a:pt x="2009" y="6582"/>
                  <a:pt x="2892" y="6948"/>
                  <a:pt x="3814" y="6948"/>
                </a:cubicBezTo>
                <a:cubicBezTo>
                  <a:pt x="4735" y="6948"/>
                  <a:pt x="5619" y="6582"/>
                  <a:pt x="6270" y="5930"/>
                </a:cubicBezTo>
                <a:cubicBezTo>
                  <a:pt x="6922" y="5278"/>
                  <a:pt x="7288" y="4395"/>
                  <a:pt x="7288" y="3474"/>
                </a:cubicBezTo>
                <a:cubicBezTo>
                  <a:pt x="7288" y="2553"/>
                  <a:pt x="6922" y="1670"/>
                  <a:pt x="6270" y="1018"/>
                </a:cubicBezTo>
                <a:cubicBezTo>
                  <a:pt x="5591" y="339"/>
                  <a:pt x="4703" y="0"/>
                  <a:pt x="38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7"/>
          <p:cNvSpPr/>
          <p:nvPr/>
        </p:nvSpPr>
        <p:spPr>
          <a:xfrm>
            <a:off x="14051420" y="4520536"/>
            <a:ext cx="808787" cy="808787"/>
          </a:xfrm>
          <a:custGeom>
            <a:rect b="b" l="l" r="r" t="t"/>
            <a:pathLst>
              <a:path extrusionOk="0" h="7867" w="7867">
                <a:moveTo>
                  <a:pt x="3934" y="459"/>
                </a:moveTo>
                <a:cubicBezTo>
                  <a:pt x="5852" y="459"/>
                  <a:pt x="7407" y="2015"/>
                  <a:pt x="7407" y="3933"/>
                </a:cubicBezTo>
                <a:cubicBezTo>
                  <a:pt x="7408" y="5852"/>
                  <a:pt x="5853" y="7407"/>
                  <a:pt x="3934" y="7407"/>
                </a:cubicBezTo>
                <a:cubicBezTo>
                  <a:pt x="2015" y="7407"/>
                  <a:pt x="460" y="5852"/>
                  <a:pt x="460" y="3933"/>
                </a:cubicBezTo>
                <a:cubicBezTo>
                  <a:pt x="460" y="2015"/>
                  <a:pt x="2015" y="459"/>
                  <a:pt x="3934" y="459"/>
                </a:cubicBezTo>
                <a:close/>
                <a:moveTo>
                  <a:pt x="3934" y="1"/>
                </a:moveTo>
                <a:cubicBezTo>
                  <a:pt x="1766" y="1"/>
                  <a:pt x="1" y="1766"/>
                  <a:pt x="1" y="3933"/>
                </a:cubicBezTo>
                <a:cubicBezTo>
                  <a:pt x="1" y="6101"/>
                  <a:pt x="1766" y="7866"/>
                  <a:pt x="3934" y="7866"/>
                </a:cubicBezTo>
                <a:cubicBezTo>
                  <a:pt x="6103" y="7866"/>
                  <a:pt x="7867" y="6101"/>
                  <a:pt x="7867" y="3933"/>
                </a:cubicBezTo>
                <a:cubicBezTo>
                  <a:pt x="7867" y="1764"/>
                  <a:pt x="6102" y="1"/>
                  <a:pt x="3934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7"/>
          <p:cNvSpPr/>
          <p:nvPr/>
        </p:nvSpPr>
        <p:spPr>
          <a:xfrm>
            <a:off x="14304221" y="5069413"/>
            <a:ext cx="124191" cy="124294"/>
          </a:xfrm>
          <a:custGeom>
            <a:rect b="b" l="l" r="r" t="t"/>
            <a:pathLst>
              <a:path extrusionOk="0" h="1209" w="1208">
                <a:moveTo>
                  <a:pt x="604" y="187"/>
                </a:moveTo>
                <a:cubicBezTo>
                  <a:pt x="834" y="187"/>
                  <a:pt x="1021" y="373"/>
                  <a:pt x="1021" y="605"/>
                </a:cubicBezTo>
                <a:cubicBezTo>
                  <a:pt x="1021" y="835"/>
                  <a:pt x="834" y="1023"/>
                  <a:pt x="604" y="1023"/>
                </a:cubicBezTo>
                <a:cubicBezTo>
                  <a:pt x="374" y="1023"/>
                  <a:pt x="186" y="835"/>
                  <a:pt x="186" y="605"/>
                </a:cubicBezTo>
                <a:cubicBezTo>
                  <a:pt x="186" y="374"/>
                  <a:pt x="374" y="187"/>
                  <a:pt x="604" y="187"/>
                </a:cubicBezTo>
                <a:close/>
                <a:moveTo>
                  <a:pt x="604" y="1"/>
                </a:moveTo>
                <a:cubicBezTo>
                  <a:pt x="271" y="1"/>
                  <a:pt x="0" y="272"/>
                  <a:pt x="0" y="605"/>
                </a:cubicBezTo>
                <a:cubicBezTo>
                  <a:pt x="0" y="937"/>
                  <a:pt x="271" y="1208"/>
                  <a:pt x="604" y="1208"/>
                </a:cubicBezTo>
                <a:cubicBezTo>
                  <a:pt x="938" y="1208"/>
                  <a:pt x="1208" y="937"/>
                  <a:pt x="1208" y="605"/>
                </a:cubicBezTo>
                <a:cubicBezTo>
                  <a:pt x="1208" y="272"/>
                  <a:pt x="937" y="1"/>
                  <a:pt x="604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7"/>
          <p:cNvSpPr/>
          <p:nvPr/>
        </p:nvSpPr>
        <p:spPr>
          <a:xfrm>
            <a:off x="14347502" y="5112900"/>
            <a:ext cx="37525" cy="37422"/>
          </a:xfrm>
          <a:custGeom>
            <a:rect b="b" l="l" r="r" t="t"/>
            <a:pathLst>
              <a:path extrusionOk="0" h="364" w="365">
                <a:moveTo>
                  <a:pt x="183" y="94"/>
                </a:moveTo>
                <a:cubicBezTo>
                  <a:pt x="231" y="94"/>
                  <a:pt x="271" y="134"/>
                  <a:pt x="271" y="182"/>
                </a:cubicBezTo>
                <a:cubicBezTo>
                  <a:pt x="271" y="231"/>
                  <a:pt x="231" y="271"/>
                  <a:pt x="183" y="271"/>
                </a:cubicBezTo>
                <a:cubicBezTo>
                  <a:pt x="134" y="271"/>
                  <a:pt x="94" y="231"/>
                  <a:pt x="94" y="182"/>
                </a:cubicBezTo>
                <a:cubicBezTo>
                  <a:pt x="94" y="134"/>
                  <a:pt x="134" y="94"/>
                  <a:pt x="183" y="94"/>
                </a:cubicBezTo>
                <a:close/>
                <a:moveTo>
                  <a:pt x="183" y="1"/>
                </a:moveTo>
                <a:cubicBezTo>
                  <a:pt x="83" y="1"/>
                  <a:pt x="1" y="82"/>
                  <a:pt x="1" y="182"/>
                </a:cubicBezTo>
                <a:cubicBezTo>
                  <a:pt x="1" y="282"/>
                  <a:pt x="83" y="364"/>
                  <a:pt x="183" y="364"/>
                </a:cubicBezTo>
                <a:cubicBezTo>
                  <a:pt x="282" y="364"/>
                  <a:pt x="364" y="282"/>
                  <a:pt x="364" y="182"/>
                </a:cubicBezTo>
                <a:cubicBezTo>
                  <a:pt x="364" y="82"/>
                  <a:pt x="282" y="1"/>
                  <a:pt x="183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7"/>
          <p:cNvSpPr/>
          <p:nvPr/>
        </p:nvSpPr>
        <p:spPr>
          <a:xfrm>
            <a:off x="14330642" y="4709081"/>
            <a:ext cx="300301" cy="239541"/>
          </a:xfrm>
          <a:custGeom>
            <a:rect b="b" l="l" r="r" t="t"/>
            <a:pathLst>
              <a:path extrusionOk="0" h="2330" w="2921">
                <a:moveTo>
                  <a:pt x="93" y="1"/>
                </a:moveTo>
                <a:cubicBezTo>
                  <a:pt x="41" y="1"/>
                  <a:pt x="0" y="43"/>
                  <a:pt x="0" y="94"/>
                </a:cubicBezTo>
                <a:lnTo>
                  <a:pt x="0" y="870"/>
                </a:lnTo>
                <a:cubicBezTo>
                  <a:pt x="0" y="1674"/>
                  <a:pt x="655" y="2329"/>
                  <a:pt x="1459" y="2329"/>
                </a:cubicBezTo>
                <a:cubicBezTo>
                  <a:pt x="2263" y="2329"/>
                  <a:pt x="2918" y="1674"/>
                  <a:pt x="2920" y="870"/>
                </a:cubicBezTo>
                <a:lnTo>
                  <a:pt x="2920" y="94"/>
                </a:lnTo>
                <a:cubicBezTo>
                  <a:pt x="2920" y="41"/>
                  <a:pt x="2877" y="1"/>
                  <a:pt x="2826" y="1"/>
                </a:cubicBezTo>
                <a:lnTo>
                  <a:pt x="2677" y="1"/>
                </a:lnTo>
                <a:cubicBezTo>
                  <a:pt x="2625" y="1"/>
                  <a:pt x="2584" y="43"/>
                  <a:pt x="2584" y="94"/>
                </a:cubicBezTo>
                <a:cubicBezTo>
                  <a:pt x="2584" y="147"/>
                  <a:pt x="2626" y="188"/>
                  <a:pt x="2677" y="188"/>
                </a:cubicBezTo>
                <a:lnTo>
                  <a:pt x="2733" y="188"/>
                </a:lnTo>
                <a:lnTo>
                  <a:pt x="2733" y="871"/>
                </a:lnTo>
                <a:cubicBezTo>
                  <a:pt x="2733" y="1574"/>
                  <a:pt x="2161" y="2145"/>
                  <a:pt x="1459" y="2145"/>
                </a:cubicBezTo>
                <a:cubicBezTo>
                  <a:pt x="757" y="2145"/>
                  <a:pt x="185" y="1574"/>
                  <a:pt x="185" y="871"/>
                </a:cubicBezTo>
                <a:lnTo>
                  <a:pt x="185" y="188"/>
                </a:lnTo>
                <a:lnTo>
                  <a:pt x="306" y="188"/>
                </a:lnTo>
                <a:cubicBezTo>
                  <a:pt x="358" y="188"/>
                  <a:pt x="399" y="145"/>
                  <a:pt x="399" y="94"/>
                </a:cubicBezTo>
                <a:cubicBezTo>
                  <a:pt x="399" y="41"/>
                  <a:pt x="357" y="1"/>
                  <a:pt x="306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7"/>
          <p:cNvSpPr/>
          <p:nvPr/>
        </p:nvSpPr>
        <p:spPr>
          <a:xfrm>
            <a:off x="14550957" y="4664463"/>
            <a:ext cx="61068" cy="106611"/>
          </a:xfrm>
          <a:custGeom>
            <a:rect b="b" l="l" r="r" t="t"/>
            <a:pathLst>
              <a:path extrusionOk="0" h="1037" w="594">
                <a:moveTo>
                  <a:pt x="309" y="187"/>
                </a:moveTo>
                <a:cubicBezTo>
                  <a:pt x="364" y="187"/>
                  <a:pt x="407" y="231"/>
                  <a:pt x="407" y="285"/>
                </a:cubicBezTo>
                <a:lnTo>
                  <a:pt x="407" y="752"/>
                </a:lnTo>
                <a:cubicBezTo>
                  <a:pt x="407" y="807"/>
                  <a:pt x="363" y="850"/>
                  <a:pt x="309" y="850"/>
                </a:cubicBezTo>
                <a:lnTo>
                  <a:pt x="284" y="850"/>
                </a:lnTo>
                <a:cubicBezTo>
                  <a:pt x="229" y="850"/>
                  <a:pt x="186" y="806"/>
                  <a:pt x="186" y="752"/>
                </a:cubicBezTo>
                <a:lnTo>
                  <a:pt x="186" y="285"/>
                </a:lnTo>
                <a:cubicBezTo>
                  <a:pt x="186" y="230"/>
                  <a:pt x="231" y="187"/>
                  <a:pt x="284" y="187"/>
                </a:cubicBezTo>
                <a:close/>
                <a:moveTo>
                  <a:pt x="284" y="1"/>
                </a:moveTo>
                <a:cubicBezTo>
                  <a:pt x="129" y="1"/>
                  <a:pt x="1" y="129"/>
                  <a:pt x="1" y="285"/>
                </a:cubicBezTo>
                <a:lnTo>
                  <a:pt x="1" y="752"/>
                </a:lnTo>
                <a:cubicBezTo>
                  <a:pt x="1" y="909"/>
                  <a:pt x="129" y="1036"/>
                  <a:pt x="284" y="1036"/>
                </a:cubicBezTo>
                <a:lnTo>
                  <a:pt x="309" y="1036"/>
                </a:lnTo>
                <a:cubicBezTo>
                  <a:pt x="465" y="1036"/>
                  <a:pt x="591" y="909"/>
                  <a:pt x="593" y="752"/>
                </a:cubicBezTo>
                <a:lnTo>
                  <a:pt x="593" y="285"/>
                </a:lnTo>
                <a:cubicBezTo>
                  <a:pt x="593" y="128"/>
                  <a:pt x="465" y="1"/>
                  <a:pt x="30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7"/>
          <p:cNvSpPr/>
          <p:nvPr/>
        </p:nvSpPr>
        <p:spPr>
          <a:xfrm>
            <a:off x="14352848" y="4664463"/>
            <a:ext cx="60965" cy="106611"/>
          </a:xfrm>
          <a:custGeom>
            <a:rect b="b" l="l" r="r" t="t"/>
            <a:pathLst>
              <a:path extrusionOk="0" h="1037" w="593">
                <a:moveTo>
                  <a:pt x="308" y="187"/>
                </a:moveTo>
                <a:cubicBezTo>
                  <a:pt x="363" y="187"/>
                  <a:pt x="407" y="231"/>
                  <a:pt x="407" y="285"/>
                </a:cubicBezTo>
                <a:lnTo>
                  <a:pt x="407" y="752"/>
                </a:lnTo>
                <a:cubicBezTo>
                  <a:pt x="407" y="807"/>
                  <a:pt x="362" y="850"/>
                  <a:pt x="308" y="850"/>
                </a:cubicBezTo>
                <a:lnTo>
                  <a:pt x="284" y="850"/>
                </a:lnTo>
                <a:cubicBezTo>
                  <a:pt x="229" y="850"/>
                  <a:pt x="185" y="806"/>
                  <a:pt x="185" y="752"/>
                </a:cubicBezTo>
                <a:lnTo>
                  <a:pt x="185" y="285"/>
                </a:lnTo>
                <a:cubicBezTo>
                  <a:pt x="185" y="230"/>
                  <a:pt x="230" y="187"/>
                  <a:pt x="284" y="187"/>
                </a:cubicBezTo>
                <a:close/>
                <a:moveTo>
                  <a:pt x="284" y="1"/>
                </a:moveTo>
                <a:cubicBezTo>
                  <a:pt x="127" y="1"/>
                  <a:pt x="0" y="129"/>
                  <a:pt x="0" y="285"/>
                </a:cubicBezTo>
                <a:lnTo>
                  <a:pt x="0" y="752"/>
                </a:lnTo>
                <a:cubicBezTo>
                  <a:pt x="0" y="909"/>
                  <a:pt x="128" y="1036"/>
                  <a:pt x="284" y="1036"/>
                </a:cubicBezTo>
                <a:lnTo>
                  <a:pt x="308" y="1036"/>
                </a:lnTo>
                <a:cubicBezTo>
                  <a:pt x="465" y="1036"/>
                  <a:pt x="592" y="909"/>
                  <a:pt x="592" y="752"/>
                </a:cubicBezTo>
                <a:lnTo>
                  <a:pt x="592" y="285"/>
                </a:lnTo>
                <a:cubicBezTo>
                  <a:pt x="592" y="128"/>
                  <a:pt x="465" y="1"/>
                  <a:pt x="308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7"/>
          <p:cNvSpPr/>
          <p:nvPr/>
        </p:nvSpPr>
        <p:spPr>
          <a:xfrm>
            <a:off x="14335371" y="4804587"/>
            <a:ext cx="290637" cy="105275"/>
          </a:xfrm>
          <a:custGeom>
            <a:rect b="b" l="l" r="r" t="t"/>
            <a:pathLst>
              <a:path extrusionOk="0" h="1024" w="2827">
                <a:moveTo>
                  <a:pt x="2775" y="1"/>
                </a:moveTo>
                <a:cubicBezTo>
                  <a:pt x="2755" y="1"/>
                  <a:pt x="2737" y="12"/>
                  <a:pt x="2731" y="32"/>
                </a:cubicBezTo>
                <a:cubicBezTo>
                  <a:pt x="2553" y="579"/>
                  <a:pt x="2032" y="930"/>
                  <a:pt x="1404" y="930"/>
                </a:cubicBezTo>
                <a:cubicBezTo>
                  <a:pt x="785" y="930"/>
                  <a:pt x="271" y="582"/>
                  <a:pt x="96" y="45"/>
                </a:cubicBezTo>
                <a:cubicBezTo>
                  <a:pt x="90" y="26"/>
                  <a:pt x="72" y="14"/>
                  <a:pt x="52" y="14"/>
                </a:cubicBezTo>
                <a:cubicBezTo>
                  <a:pt x="47" y="14"/>
                  <a:pt x="42" y="14"/>
                  <a:pt x="37" y="16"/>
                </a:cubicBezTo>
                <a:cubicBezTo>
                  <a:pt x="12" y="23"/>
                  <a:pt x="0" y="50"/>
                  <a:pt x="7" y="74"/>
                </a:cubicBezTo>
                <a:cubicBezTo>
                  <a:pt x="196" y="651"/>
                  <a:pt x="744" y="1024"/>
                  <a:pt x="1406" y="1024"/>
                </a:cubicBezTo>
                <a:cubicBezTo>
                  <a:pt x="2074" y="1024"/>
                  <a:pt x="2630" y="646"/>
                  <a:pt x="2819" y="62"/>
                </a:cubicBezTo>
                <a:cubicBezTo>
                  <a:pt x="2826" y="37"/>
                  <a:pt x="2814" y="11"/>
                  <a:pt x="2789" y="3"/>
                </a:cubicBezTo>
                <a:cubicBezTo>
                  <a:pt x="2785" y="1"/>
                  <a:pt x="2780" y="1"/>
                  <a:pt x="2775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7"/>
          <p:cNvSpPr/>
          <p:nvPr/>
        </p:nvSpPr>
        <p:spPr>
          <a:xfrm>
            <a:off x="14356035" y="4926308"/>
            <a:ext cx="187932" cy="198213"/>
          </a:xfrm>
          <a:custGeom>
            <a:rect b="b" l="l" r="r" t="t"/>
            <a:pathLst>
              <a:path extrusionOk="0" h="1928" w="1828">
                <a:moveTo>
                  <a:pt x="1764" y="0"/>
                </a:moveTo>
                <a:cubicBezTo>
                  <a:pt x="1739" y="0"/>
                  <a:pt x="1719" y="26"/>
                  <a:pt x="1719" y="52"/>
                </a:cubicBezTo>
                <a:cubicBezTo>
                  <a:pt x="1721" y="293"/>
                  <a:pt x="1724" y="536"/>
                  <a:pt x="1725" y="777"/>
                </a:cubicBezTo>
                <a:cubicBezTo>
                  <a:pt x="1726" y="925"/>
                  <a:pt x="1728" y="1074"/>
                  <a:pt x="1726" y="1222"/>
                </a:cubicBezTo>
                <a:cubicBezTo>
                  <a:pt x="1726" y="1250"/>
                  <a:pt x="1726" y="1280"/>
                  <a:pt x="1728" y="1311"/>
                </a:cubicBezTo>
                <a:cubicBezTo>
                  <a:pt x="1730" y="1448"/>
                  <a:pt x="1734" y="1603"/>
                  <a:pt x="1657" y="1703"/>
                </a:cubicBezTo>
                <a:cubicBezTo>
                  <a:pt x="1610" y="1763"/>
                  <a:pt x="1539" y="1795"/>
                  <a:pt x="1485" y="1811"/>
                </a:cubicBezTo>
                <a:cubicBezTo>
                  <a:pt x="1442" y="1826"/>
                  <a:pt x="1399" y="1833"/>
                  <a:pt x="1359" y="1833"/>
                </a:cubicBezTo>
                <a:cubicBezTo>
                  <a:pt x="1331" y="1833"/>
                  <a:pt x="1304" y="1830"/>
                  <a:pt x="1279" y="1823"/>
                </a:cubicBezTo>
                <a:cubicBezTo>
                  <a:pt x="1189" y="1799"/>
                  <a:pt x="1106" y="1728"/>
                  <a:pt x="1053" y="1626"/>
                </a:cubicBezTo>
                <a:cubicBezTo>
                  <a:pt x="996" y="1521"/>
                  <a:pt x="983" y="1403"/>
                  <a:pt x="971" y="1279"/>
                </a:cubicBezTo>
                <a:cubicBezTo>
                  <a:pt x="955" y="1141"/>
                  <a:pt x="941" y="999"/>
                  <a:pt x="861" y="873"/>
                </a:cubicBezTo>
                <a:cubicBezTo>
                  <a:pt x="802" y="776"/>
                  <a:pt x="706" y="705"/>
                  <a:pt x="599" y="681"/>
                </a:cubicBezTo>
                <a:cubicBezTo>
                  <a:pt x="572" y="675"/>
                  <a:pt x="545" y="672"/>
                  <a:pt x="518" y="672"/>
                </a:cubicBezTo>
                <a:cubicBezTo>
                  <a:pt x="356" y="672"/>
                  <a:pt x="190" y="774"/>
                  <a:pt x="103" y="936"/>
                </a:cubicBezTo>
                <a:cubicBezTo>
                  <a:pt x="1" y="1126"/>
                  <a:pt x="20" y="1344"/>
                  <a:pt x="53" y="1493"/>
                </a:cubicBezTo>
                <a:cubicBezTo>
                  <a:pt x="57" y="1513"/>
                  <a:pt x="76" y="1528"/>
                  <a:pt x="97" y="1528"/>
                </a:cubicBezTo>
                <a:cubicBezTo>
                  <a:pt x="101" y="1528"/>
                  <a:pt x="105" y="1528"/>
                  <a:pt x="108" y="1527"/>
                </a:cubicBezTo>
                <a:cubicBezTo>
                  <a:pt x="133" y="1522"/>
                  <a:pt x="148" y="1498"/>
                  <a:pt x="143" y="1473"/>
                </a:cubicBezTo>
                <a:cubicBezTo>
                  <a:pt x="112" y="1338"/>
                  <a:pt x="96" y="1143"/>
                  <a:pt x="184" y="979"/>
                </a:cubicBezTo>
                <a:cubicBezTo>
                  <a:pt x="254" y="849"/>
                  <a:pt x="390" y="765"/>
                  <a:pt x="518" y="765"/>
                </a:cubicBezTo>
                <a:cubicBezTo>
                  <a:pt x="538" y="765"/>
                  <a:pt x="558" y="768"/>
                  <a:pt x="578" y="772"/>
                </a:cubicBezTo>
                <a:cubicBezTo>
                  <a:pt x="660" y="791"/>
                  <a:pt x="734" y="846"/>
                  <a:pt x="782" y="922"/>
                </a:cubicBezTo>
                <a:cubicBezTo>
                  <a:pt x="850" y="1030"/>
                  <a:pt x="864" y="1157"/>
                  <a:pt x="879" y="1290"/>
                </a:cubicBezTo>
                <a:cubicBezTo>
                  <a:pt x="892" y="1418"/>
                  <a:pt x="906" y="1550"/>
                  <a:pt x="971" y="1671"/>
                </a:cubicBezTo>
                <a:cubicBezTo>
                  <a:pt x="1036" y="1795"/>
                  <a:pt x="1140" y="1883"/>
                  <a:pt x="1254" y="1914"/>
                </a:cubicBezTo>
                <a:cubicBezTo>
                  <a:pt x="1288" y="1923"/>
                  <a:pt x="1323" y="1927"/>
                  <a:pt x="1359" y="1927"/>
                </a:cubicBezTo>
                <a:cubicBezTo>
                  <a:pt x="1408" y="1927"/>
                  <a:pt x="1461" y="1919"/>
                  <a:pt x="1514" y="1899"/>
                </a:cubicBezTo>
                <a:cubicBezTo>
                  <a:pt x="1606" y="1872"/>
                  <a:pt x="1682" y="1822"/>
                  <a:pt x="1730" y="1759"/>
                </a:cubicBezTo>
                <a:cubicBezTo>
                  <a:pt x="1827" y="1632"/>
                  <a:pt x="1823" y="1462"/>
                  <a:pt x="1820" y="1309"/>
                </a:cubicBezTo>
                <a:cubicBezTo>
                  <a:pt x="1818" y="1279"/>
                  <a:pt x="1818" y="1250"/>
                  <a:pt x="1818" y="1222"/>
                </a:cubicBezTo>
                <a:cubicBezTo>
                  <a:pt x="1818" y="1074"/>
                  <a:pt x="1818" y="925"/>
                  <a:pt x="1817" y="777"/>
                </a:cubicBezTo>
                <a:cubicBezTo>
                  <a:pt x="1816" y="534"/>
                  <a:pt x="1813" y="292"/>
                  <a:pt x="1811" y="40"/>
                </a:cubicBezTo>
                <a:cubicBezTo>
                  <a:pt x="1810" y="16"/>
                  <a:pt x="1791" y="0"/>
                  <a:pt x="1764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7"/>
          <p:cNvSpPr/>
          <p:nvPr/>
        </p:nvSpPr>
        <p:spPr>
          <a:xfrm>
            <a:off x="14313987" y="4854344"/>
            <a:ext cx="71554" cy="84508"/>
          </a:xfrm>
          <a:custGeom>
            <a:rect b="b" l="l" r="r" t="t"/>
            <a:pathLst>
              <a:path extrusionOk="0" h="822" w="696">
                <a:moveTo>
                  <a:pt x="52" y="0"/>
                </a:moveTo>
                <a:cubicBezTo>
                  <a:pt x="48" y="0"/>
                  <a:pt x="45" y="1"/>
                  <a:pt x="41" y="2"/>
                </a:cubicBezTo>
                <a:cubicBezTo>
                  <a:pt x="18" y="9"/>
                  <a:pt x="0" y="33"/>
                  <a:pt x="8" y="59"/>
                </a:cubicBezTo>
                <a:cubicBezTo>
                  <a:pt x="84" y="384"/>
                  <a:pt x="320" y="675"/>
                  <a:pt x="623" y="817"/>
                </a:cubicBezTo>
                <a:cubicBezTo>
                  <a:pt x="629" y="819"/>
                  <a:pt x="635" y="821"/>
                  <a:pt x="642" y="821"/>
                </a:cubicBezTo>
                <a:cubicBezTo>
                  <a:pt x="658" y="821"/>
                  <a:pt x="675" y="812"/>
                  <a:pt x="684" y="794"/>
                </a:cubicBezTo>
                <a:cubicBezTo>
                  <a:pt x="695" y="771"/>
                  <a:pt x="685" y="743"/>
                  <a:pt x="662" y="732"/>
                </a:cubicBezTo>
                <a:cubicBezTo>
                  <a:pt x="384" y="602"/>
                  <a:pt x="168" y="334"/>
                  <a:pt x="98" y="36"/>
                </a:cubicBezTo>
                <a:cubicBezTo>
                  <a:pt x="92" y="16"/>
                  <a:pt x="73" y="0"/>
                  <a:pt x="52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7"/>
          <p:cNvSpPr/>
          <p:nvPr/>
        </p:nvSpPr>
        <p:spPr>
          <a:xfrm>
            <a:off x="14585191" y="4639481"/>
            <a:ext cx="45030" cy="44413"/>
          </a:xfrm>
          <a:custGeom>
            <a:rect b="b" l="l" r="r" t="t"/>
            <a:pathLst>
              <a:path extrusionOk="0" h="432" w="438">
                <a:moveTo>
                  <a:pt x="49" y="1"/>
                </a:moveTo>
                <a:cubicBezTo>
                  <a:pt x="27" y="1"/>
                  <a:pt x="7" y="18"/>
                  <a:pt x="4" y="41"/>
                </a:cubicBezTo>
                <a:cubicBezTo>
                  <a:pt x="0" y="67"/>
                  <a:pt x="18" y="89"/>
                  <a:pt x="43" y="93"/>
                </a:cubicBezTo>
                <a:cubicBezTo>
                  <a:pt x="194" y="115"/>
                  <a:pt x="322" y="243"/>
                  <a:pt x="342" y="392"/>
                </a:cubicBezTo>
                <a:cubicBezTo>
                  <a:pt x="345" y="416"/>
                  <a:pt x="365" y="432"/>
                  <a:pt x="388" y="432"/>
                </a:cubicBezTo>
                <a:lnTo>
                  <a:pt x="394" y="432"/>
                </a:lnTo>
                <a:cubicBezTo>
                  <a:pt x="420" y="428"/>
                  <a:pt x="437" y="405"/>
                  <a:pt x="434" y="380"/>
                </a:cubicBezTo>
                <a:cubicBezTo>
                  <a:pt x="406" y="191"/>
                  <a:pt x="246" y="28"/>
                  <a:pt x="57" y="1"/>
                </a:cubicBezTo>
                <a:cubicBezTo>
                  <a:pt x="54" y="1"/>
                  <a:pt x="52" y="1"/>
                  <a:pt x="4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7"/>
          <p:cNvSpPr/>
          <p:nvPr/>
        </p:nvSpPr>
        <p:spPr>
          <a:xfrm>
            <a:off x="14333726" y="4639481"/>
            <a:ext cx="45030" cy="44413"/>
          </a:xfrm>
          <a:custGeom>
            <a:rect b="b" l="l" r="r" t="t"/>
            <a:pathLst>
              <a:path extrusionOk="0" h="432" w="438">
                <a:moveTo>
                  <a:pt x="389" y="1"/>
                </a:moveTo>
                <a:cubicBezTo>
                  <a:pt x="386" y="1"/>
                  <a:pt x="384" y="1"/>
                  <a:pt x="381" y="1"/>
                </a:cubicBezTo>
                <a:cubicBezTo>
                  <a:pt x="192" y="28"/>
                  <a:pt x="31" y="191"/>
                  <a:pt x="5" y="380"/>
                </a:cubicBezTo>
                <a:cubicBezTo>
                  <a:pt x="1" y="405"/>
                  <a:pt x="18" y="428"/>
                  <a:pt x="44" y="432"/>
                </a:cubicBezTo>
                <a:lnTo>
                  <a:pt x="51" y="432"/>
                </a:lnTo>
                <a:cubicBezTo>
                  <a:pt x="73" y="432"/>
                  <a:pt x="94" y="416"/>
                  <a:pt x="97" y="392"/>
                </a:cubicBezTo>
                <a:cubicBezTo>
                  <a:pt x="116" y="243"/>
                  <a:pt x="244" y="115"/>
                  <a:pt x="395" y="93"/>
                </a:cubicBezTo>
                <a:cubicBezTo>
                  <a:pt x="420" y="89"/>
                  <a:pt x="438" y="67"/>
                  <a:pt x="435" y="41"/>
                </a:cubicBezTo>
                <a:cubicBezTo>
                  <a:pt x="431" y="18"/>
                  <a:pt x="411" y="1"/>
                  <a:pt x="389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7"/>
          <p:cNvSpPr/>
          <p:nvPr/>
        </p:nvSpPr>
        <p:spPr>
          <a:xfrm>
            <a:off x="14063653" y="6471163"/>
            <a:ext cx="749261" cy="714307"/>
          </a:xfrm>
          <a:custGeom>
            <a:rect b="b" l="l" r="r" t="t"/>
            <a:pathLst>
              <a:path extrusionOk="0" h="6948" w="7288">
                <a:moveTo>
                  <a:pt x="3813" y="0"/>
                </a:moveTo>
                <a:cubicBezTo>
                  <a:pt x="2924" y="0"/>
                  <a:pt x="2035" y="339"/>
                  <a:pt x="1357" y="1017"/>
                </a:cubicBezTo>
                <a:cubicBezTo>
                  <a:pt x="0" y="2374"/>
                  <a:pt x="0" y="4574"/>
                  <a:pt x="1357" y="5930"/>
                </a:cubicBezTo>
                <a:cubicBezTo>
                  <a:pt x="2009" y="6581"/>
                  <a:pt x="2892" y="6947"/>
                  <a:pt x="3814" y="6947"/>
                </a:cubicBezTo>
                <a:cubicBezTo>
                  <a:pt x="4735" y="6947"/>
                  <a:pt x="5618" y="6581"/>
                  <a:pt x="6269" y="5930"/>
                </a:cubicBezTo>
                <a:cubicBezTo>
                  <a:pt x="6921" y="5279"/>
                  <a:pt x="7287" y="4395"/>
                  <a:pt x="7287" y="3474"/>
                </a:cubicBezTo>
                <a:cubicBezTo>
                  <a:pt x="7287" y="2553"/>
                  <a:pt x="6921" y="1669"/>
                  <a:pt x="6269" y="1017"/>
                </a:cubicBezTo>
                <a:cubicBezTo>
                  <a:pt x="5591" y="339"/>
                  <a:pt x="4702" y="0"/>
                  <a:pt x="3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7"/>
          <p:cNvSpPr/>
          <p:nvPr/>
        </p:nvSpPr>
        <p:spPr>
          <a:xfrm>
            <a:off x="14051420" y="6423770"/>
            <a:ext cx="808787" cy="808787"/>
          </a:xfrm>
          <a:custGeom>
            <a:rect b="b" l="l" r="r" t="t"/>
            <a:pathLst>
              <a:path extrusionOk="0" h="7867" w="7867">
                <a:moveTo>
                  <a:pt x="3934" y="460"/>
                </a:moveTo>
                <a:cubicBezTo>
                  <a:pt x="5852" y="460"/>
                  <a:pt x="7407" y="2015"/>
                  <a:pt x="7407" y="3934"/>
                </a:cubicBezTo>
                <a:cubicBezTo>
                  <a:pt x="7408" y="5852"/>
                  <a:pt x="5853" y="7407"/>
                  <a:pt x="3934" y="7407"/>
                </a:cubicBezTo>
                <a:cubicBezTo>
                  <a:pt x="2015" y="7407"/>
                  <a:pt x="460" y="5852"/>
                  <a:pt x="460" y="3934"/>
                </a:cubicBezTo>
                <a:cubicBezTo>
                  <a:pt x="460" y="2015"/>
                  <a:pt x="2015" y="460"/>
                  <a:pt x="3934" y="460"/>
                </a:cubicBezTo>
                <a:close/>
                <a:moveTo>
                  <a:pt x="3934" y="1"/>
                </a:moveTo>
                <a:cubicBezTo>
                  <a:pt x="1766" y="1"/>
                  <a:pt x="1" y="1766"/>
                  <a:pt x="1" y="3934"/>
                </a:cubicBezTo>
                <a:cubicBezTo>
                  <a:pt x="1" y="6102"/>
                  <a:pt x="1766" y="7867"/>
                  <a:pt x="3934" y="7867"/>
                </a:cubicBezTo>
                <a:cubicBezTo>
                  <a:pt x="6103" y="7867"/>
                  <a:pt x="7867" y="6102"/>
                  <a:pt x="7867" y="3934"/>
                </a:cubicBezTo>
                <a:cubicBezTo>
                  <a:pt x="7867" y="1765"/>
                  <a:pt x="6102" y="1"/>
                  <a:pt x="3934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7"/>
          <p:cNvSpPr/>
          <p:nvPr/>
        </p:nvSpPr>
        <p:spPr>
          <a:xfrm>
            <a:off x="14295996" y="6705559"/>
            <a:ext cx="342966" cy="360237"/>
          </a:xfrm>
          <a:custGeom>
            <a:rect b="b" l="l" r="r" t="t"/>
            <a:pathLst>
              <a:path extrusionOk="0" h="3504" w="3336">
                <a:moveTo>
                  <a:pt x="2624" y="199"/>
                </a:moveTo>
                <a:cubicBezTo>
                  <a:pt x="2904" y="199"/>
                  <a:pt x="3132" y="428"/>
                  <a:pt x="3132" y="710"/>
                </a:cubicBezTo>
                <a:lnTo>
                  <a:pt x="3132" y="3301"/>
                </a:lnTo>
                <a:lnTo>
                  <a:pt x="200" y="3301"/>
                </a:lnTo>
                <a:lnTo>
                  <a:pt x="200" y="710"/>
                </a:lnTo>
                <a:cubicBezTo>
                  <a:pt x="200" y="428"/>
                  <a:pt x="427" y="199"/>
                  <a:pt x="709" y="199"/>
                </a:cubicBezTo>
                <a:close/>
                <a:moveTo>
                  <a:pt x="711" y="1"/>
                </a:moveTo>
                <a:cubicBezTo>
                  <a:pt x="319" y="1"/>
                  <a:pt x="1" y="319"/>
                  <a:pt x="1" y="711"/>
                </a:cubicBezTo>
                <a:lnTo>
                  <a:pt x="1" y="3403"/>
                </a:lnTo>
                <a:cubicBezTo>
                  <a:pt x="1" y="3458"/>
                  <a:pt x="46" y="3503"/>
                  <a:pt x="101" y="3503"/>
                </a:cubicBezTo>
                <a:lnTo>
                  <a:pt x="3234" y="3503"/>
                </a:lnTo>
                <a:cubicBezTo>
                  <a:pt x="3289" y="3503"/>
                  <a:pt x="3334" y="3458"/>
                  <a:pt x="3335" y="3403"/>
                </a:cubicBezTo>
                <a:lnTo>
                  <a:pt x="3335" y="711"/>
                </a:lnTo>
                <a:cubicBezTo>
                  <a:pt x="3335" y="319"/>
                  <a:pt x="3017" y="1"/>
                  <a:pt x="2625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7"/>
          <p:cNvSpPr/>
          <p:nvPr/>
        </p:nvSpPr>
        <p:spPr>
          <a:xfrm>
            <a:off x="14297024" y="6819570"/>
            <a:ext cx="339676" cy="20664"/>
          </a:xfrm>
          <a:custGeom>
            <a:rect b="b" l="l" r="r" t="t"/>
            <a:pathLst>
              <a:path extrusionOk="0" h="201" w="3304">
                <a:moveTo>
                  <a:pt x="101" y="1"/>
                </a:moveTo>
                <a:cubicBezTo>
                  <a:pt x="46" y="1"/>
                  <a:pt x="1" y="45"/>
                  <a:pt x="1" y="100"/>
                </a:cubicBezTo>
                <a:cubicBezTo>
                  <a:pt x="1" y="155"/>
                  <a:pt x="46" y="200"/>
                  <a:pt x="101" y="200"/>
                </a:cubicBezTo>
                <a:lnTo>
                  <a:pt x="3203" y="200"/>
                </a:lnTo>
                <a:cubicBezTo>
                  <a:pt x="3259" y="200"/>
                  <a:pt x="3304" y="155"/>
                  <a:pt x="3304" y="100"/>
                </a:cubicBezTo>
                <a:cubicBezTo>
                  <a:pt x="3304" y="45"/>
                  <a:pt x="3259" y="1"/>
                  <a:pt x="3203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7"/>
          <p:cNvSpPr/>
          <p:nvPr/>
        </p:nvSpPr>
        <p:spPr>
          <a:xfrm>
            <a:off x="14297436" y="6955479"/>
            <a:ext cx="339573" cy="20664"/>
          </a:xfrm>
          <a:custGeom>
            <a:rect b="b" l="l" r="r" t="t"/>
            <a:pathLst>
              <a:path extrusionOk="0" h="201" w="3303">
                <a:moveTo>
                  <a:pt x="100" y="1"/>
                </a:moveTo>
                <a:cubicBezTo>
                  <a:pt x="46" y="1"/>
                  <a:pt x="1" y="46"/>
                  <a:pt x="1" y="101"/>
                </a:cubicBezTo>
                <a:cubicBezTo>
                  <a:pt x="1" y="155"/>
                  <a:pt x="46" y="200"/>
                  <a:pt x="100" y="200"/>
                </a:cubicBezTo>
                <a:lnTo>
                  <a:pt x="3202" y="200"/>
                </a:lnTo>
                <a:cubicBezTo>
                  <a:pt x="3259" y="200"/>
                  <a:pt x="3303" y="155"/>
                  <a:pt x="3302" y="101"/>
                </a:cubicBezTo>
                <a:cubicBezTo>
                  <a:pt x="3302" y="46"/>
                  <a:pt x="3257" y="1"/>
                  <a:pt x="3202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7"/>
          <p:cNvSpPr/>
          <p:nvPr/>
        </p:nvSpPr>
        <p:spPr>
          <a:xfrm>
            <a:off x="14419981" y="6881767"/>
            <a:ext cx="93966" cy="30945"/>
          </a:xfrm>
          <a:custGeom>
            <a:rect b="b" l="l" r="r" t="t"/>
            <a:pathLst>
              <a:path extrusionOk="0" h="301" w="914">
                <a:moveTo>
                  <a:pt x="150" y="1"/>
                </a:moveTo>
                <a:cubicBezTo>
                  <a:pt x="68" y="1"/>
                  <a:pt x="1" y="67"/>
                  <a:pt x="1" y="150"/>
                </a:cubicBezTo>
                <a:cubicBezTo>
                  <a:pt x="1" y="232"/>
                  <a:pt x="67" y="300"/>
                  <a:pt x="150" y="300"/>
                </a:cubicBezTo>
                <a:lnTo>
                  <a:pt x="764" y="300"/>
                </a:lnTo>
                <a:cubicBezTo>
                  <a:pt x="847" y="300"/>
                  <a:pt x="914" y="233"/>
                  <a:pt x="914" y="150"/>
                </a:cubicBezTo>
                <a:cubicBezTo>
                  <a:pt x="914" y="68"/>
                  <a:pt x="847" y="1"/>
                  <a:pt x="764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7"/>
          <p:cNvSpPr/>
          <p:nvPr/>
        </p:nvSpPr>
        <p:spPr>
          <a:xfrm>
            <a:off x="14451543" y="6850206"/>
            <a:ext cx="30842" cy="94069"/>
          </a:xfrm>
          <a:custGeom>
            <a:rect b="b" l="l" r="r" t="t"/>
            <a:pathLst>
              <a:path extrusionOk="0" h="915" w="300">
                <a:moveTo>
                  <a:pt x="150" y="1"/>
                </a:moveTo>
                <a:cubicBezTo>
                  <a:pt x="68" y="1"/>
                  <a:pt x="1" y="67"/>
                  <a:pt x="1" y="150"/>
                </a:cubicBezTo>
                <a:lnTo>
                  <a:pt x="1" y="764"/>
                </a:lnTo>
                <a:cubicBezTo>
                  <a:pt x="1" y="846"/>
                  <a:pt x="67" y="914"/>
                  <a:pt x="150" y="914"/>
                </a:cubicBezTo>
                <a:cubicBezTo>
                  <a:pt x="233" y="914"/>
                  <a:pt x="300" y="846"/>
                  <a:pt x="300" y="764"/>
                </a:cubicBezTo>
                <a:lnTo>
                  <a:pt x="300" y="150"/>
                </a:lnTo>
                <a:cubicBezTo>
                  <a:pt x="300" y="68"/>
                  <a:pt x="233" y="1"/>
                  <a:pt x="150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7"/>
          <p:cNvSpPr/>
          <p:nvPr/>
        </p:nvSpPr>
        <p:spPr>
          <a:xfrm>
            <a:off x="14305455" y="6771149"/>
            <a:ext cx="168810" cy="10281"/>
          </a:xfrm>
          <a:custGeom>
            <a:rect b="b" l="l" r="r" t="t"/>
            <a:pathLst>
              <a:path extrusionOk="0" h="100" w="1642">
                <a:moveTo>
                  <a:pt x="51" y="0"/>
                </a:moveTo>
                <a:cubicBezTo>
                  <a:pt x="24" y="0"/>
                  <a:pt x="1" y="22"/>
                  <a:pt x="1" y="49"/>
                </a:cubicBezTo>
                <a:cubicBezTo>
                  <a:pt x="1" y="77"/>
                  <a:pt x="22" y="99"/>
                  <a:pt x="51" y="99"/>
                </a:cubicBezTo>
                <a:lnTo>
                  <a:pt x="1591" y="99"/>
                </a:lnTo>
                <a:cubicBezTo>
                  <a:pt x="1618" y="99"/>
                  <a:pt x="1642" y="77"/>
                  <a:pt x="1641" y="49"/>
                </a:cubicBezTo>
                <a:cubicBezTo>
                  <a:pt x="1641" y="23"/>
                  <a:pt x="1618" y="0"/>
                  <a:pt x="1591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7"/>
          <p:cNvSpPr/>
          <p:nvPr/>
        </p:nvSpPr>
        <p:spPr>
          <a:xfrm>
            <a:off x="14464291" y="7000096"/>
            <a:ext cx="168193" cy="10384"/>
          </a:xfrm>
          <a:custGeom>
            <a:rect b="b" l="l" r="r" t="t"/>
            <a:pathLst>
              <a:path extrusionOk="0" h="101" w="1636">
                <a:moveTo>
                  <a:pt x="51" y="1"/>
                </a:moveTo>
                <a:cubicBezTo>
                  <a:pt x="24" y="1"/>
                  <a:pt x="1" y="22"/>
                  <a:pt x="1" y="51"/>
                </a:cubicBezTo>
                <a:cubicBezTo>
                  <a:pt x="1" y="77"/>
                  <a:pt x="22" y="101"/>
                  <a:pt x="51" y="101"/>
                </a:cubicBezTo>
                <a:lnTo>
                  <a:pt x="1585" y="101"/>
                </a:lnTo>
                <a:cubicBezTo>
                  <a:pt x="1612" y="101"/>
                  <a:pt x="1636" y="77"/>
                  <a:pt x="1634" y="51"/>
                </a:cubicBezTo>
                <a:cubicBezTo>
                  <a:pt x="1634" y="24"/>
                  <a:pt x="1612" y="1"/>
                  <a:pt x="1585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7"/>
          <p:cNvSpPr/>
          <p:nvPr/>
        </p:nvSpPr>
        <p:spPr>
          <a:xfrm>
            <a:off x="14283145" y="6601829"/>
            <a:ext cx="368462" cy="123883"/>
          </a:xfrm>
          <a:custGeom>
            <a:rect b="b" l="l" r="r" t="t"/>
            <a:pathLst>
              <a:path extrusionOk="0" h="1205" w="3584">
                <a:moveTo>
                  <a:pt x="3383" y="200"/>
                </a:moveTo>
                <a:lnTo>
                  <a:pt x="3383" y="1004"/>
                </a:lnTo>
                <a:lnTo>
                  <a:pt x="201" y="1004"/>
                </a:lnTo>
                <a:lnTo>
                  <a:pt x="201" y="200"/>
                </a:lnTo>
                <a:close/>
                <a:moveTo>
                  <a:pt x="100" y="1"/>
                </a:moveTo>
                <a:cubicBezTo>
                  <a:pt x="45" y="1"/>
                  <a:pt x="1" y="45"/>
                  <a:pt x="1" y="100"/>
                </a:cubicBezTo>
                <a:lnTo>
                  <a:pt x="1" y="1104"/>
                </a:lnTo>
                <a:cubicBezTo>
                  <a:pt x="1" y="1159"/>
                  <a:pt x="45" y="1204"/>
                  <a:pt x="100" y="1204"/>
                </a:cubicBezTo>
                <a:lnTo>
                  <a:pt x="3483" y="1204"/>
                </a:lnTo>
                <a:cubicBezTo>
                  <a:pt x="3539" y="1204"/>
                  <a:pt x="3584" y="1159"/>
                  <a:pt x="3583" y="1104"/>
                </a:cubicBezTo>
                <a:lnTo>
                  <a:pt x="3583" y="100"/>
                </a:lnTo>
                <a:cubicBezTo>
                  <a:pt x="3583" y="45"/>
                  <a:pt x="3538" y="1"/>
                  <a:pt x="3483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7"/>
          <p:cNvSpPr/>
          <p:nvPr/>
        </p:nvSpPr>
        <p:spPr>
          <a:xfrm>
            <a:off x="14331156" y="6608203"/>
            <a:ext cx="10486" cy="111135"/>
          </a:xfrm>
          <a:custGeom>
            <a:rect b="b" l="l" r="r" t="t"/>
            <a:pathLst>
              <a:path extrusionOk="0" h="1081" w="102">
                <a:moveTo>
                  <a:pt x="50" y="0"/>
                </a:moveTo>
                <a:cubicBezTo>
                  <a:pt x="23" y="0"/>
                  <a:pt x="0" y="22"/>
                  <a:pt x="0" y="50"/>
                </a:cubicBezTo>
                <a:lnTo>
                  <a:pt x="0" y="1031"/>
                </a:lnTo>
                <a:cubicBezTo>
                  <a:pt x="0" y="1058"/>
                  <a:pt x="22" y="1081"/>
                  <a:pt x="50" y="1081"/>
                </a:cubicBezTo>
                <a:cubicBezTo>
                  <a:pt x="78" y="1081"/>
                  <a:pt x="102" y="1059"/>
                  <a:pt x="100" y="1033"/>
                </a:cubicBezTo>
                <a:lnTo>
                  <a:pt x="100" y="50"/>
                </a:lnTo>
                <a:cubicBezTo>
                  <a:pt x="100" y="23"/>
                  <a:pt x="77" y="0"/>
                  <a:pt x="50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7"/>
          <p:cNvSpPr/>
          <p:nvPr/>
        </p:nvSpPr>
        <p:spPr>
          <a:xfrm>
            <a:off x="14374849" y="6608203"/>
            <a:ext cx="10486" cy="111135"/>
          </a:xfrm>
          <a:custGeom>
            <a:rect b="b" l="l" r="r" t="t"/>
            <a:pathLst>
              <a:path extrusionOk="0" h="1081" w="102">
                <a:moveTo>
                  <a:pt x="51" y="0"/>
                </a:moveTo>
                <a:cubicBezTo>
                  <a:pt x="24" y="0"/>
                  <a:pt x="1" y="22"/>
                  <a:pt x="1" y="50"/>
                </a:cubicBezTo>
                <a:lnTo>
                  <a:pt x="1" y="1031"/>
                </a:lnTo>
                <a:cubicBezTo>
                  <a:pt x="1" y="1058"/>
                  <a:pt x="22" y="1081"/>
                  <a:pt x="51" y="1081"/>
                </a:cubicBezTo>
                <a:cubicBezTo>
                  <a:pt x="78" y="1081"/>
                  <a:pt x="101" y="1059"/>
                  <a:pt x="101" y="1033"/>
                </a:cubicBezTo>
                <a:lnTo>
                  <a:pt x="101" y="50"/>
                </a:lnTo>
                <a:cubicBezTo>
                  <a:pt x="101" y="23"/>
                  <a:pt x="78" y="0"/>
                  <a:pt x="51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7"/>
          <p:cNvSpPr/>
          <p:nvPr/>
        </p:nvSpPr>
        <p:spPr>
          <a:xfrm>
            <a:off x="14418542" y="6608203"/>
            <a:ext cx="10384" cy="111135"/>
          </a:xfrm>
          <a:custGeom>
            <a:rect b="b" l="l" r="r" t="t"/>
            <a:pathLst>
              <a:path extrusionOk="0" h="1081" w="101">
                <a:moveTo>
                  <a:pt x="51" y="0"/>
                </a:moveTo>
                <a:cubicBezTo>
                  <a:pt x="24" y="0"/>
                  <a:pt x="1" y="22"/>
                  <a:pt x="1" y="50"/>
                </a:cubicBezTo>
                <a:lnTo>
                  <a:pt x="1" y="1031"/>
                </a:lnTo>
                <a:cubicBezTo>
                  <a:pt x="1" y="1058"/>
                  <a:pt x="22" y="1081"/>
                  <a:pt x="51" y="1081"/>
                </a:cubicBezTo>
                <a:cubicBezTo>
                  <a:pt x="77" y="1081"/>
                  <a:pt x="101" y="1059"/>
                  <a:pt x="101" y="1033"/>
                </a:cubicBezTo>
                <a:lnTo>
                  <a:pt x="101" y="50"/>
                </a:lnTo>
                <a:cubicBezTo>
                  <a:pt x="101" y="23"/>
                  <a:pt x="77" y="0"/>
                  <a:pt x="51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7"/>
          <p:cNvSpPr/>
          <p:nvPr/>
        </p:nvSpPr>
        <p:spPr>
          <a:xfrm>
            <a:off x="14462234" y="6608203"/>
            <a:ext cx="10384" cy="111135"/>
          </a:xfrm>
          <a:custGeom>
            <a:rect b="b" l="l" r="r" t="t"/>
            <a:pathLst>
              <a:path extrusionOk="0" h="1081" w="101">
                <a:moveTo>
                  <a:pt x="50" y="0"/>
                </a:moveTo>
                <a:cubicBezTo>
                  <a:pt x="24" y="0"/>
                  <a:pt x="0" y="22"/>
                  <a:pt x="0" y="50"/>
                </a:cubicBezTo>
                <a:lnTo>
                  <a:pt x="0" y="1031"/>
                </a:lnTo>
                <a:cubicBezTo>
                  <a:pt x="0" y="1058"/>
                  <a:pt x="22" y="1081"/>
                  <a:pt x="50" y="1081"/>
                </a:cubicBezTo>
                <a:cubicBezTo>
                  <a:pt x="77" y="1081"/>
                  <a:pt x="100" y="1059"/>
                  <a:pt x="100" y="1033"/>
                </a:cubicBezTo>
                <a:lnTo>
                  <a:pt x="100" y="50"/>
                </a:lnTo>
                <a:cubicBezTo>
                  <a:pt x="100" y="23"/>
                  <a:pt x="77" y="0"/>
                  <a:pt x="50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7"/>
          <p:cNvSpPr/>
          <p:nvPr/>
        </p:nvSpPr>
        <p:spPr>
          <a:xfrm>
            <a:off x="14505824" y="6608203"/>
            <a:ext cx="10486" cy="111135"/>
          </a:xfrm>
          <a:custGeom>
            <a:rect b="b" l="l" r="r" t="t"/>
            <a:pathLst>
              <a:path extrusionOk="0" h="1081" w="102">
                <a:moveTo>
                  <a:pt x="51" y="0"/>
                </a:moveTo>
                <a:cubicBezTo>
                  <a:pt x="24" y="0"/>
                  <a:pt x="1" y="22"/>
                  <a:pt x="1" y="50"/>
                </a:cubicBezTo>
                <a:lnTo>
                  <a:pt x="1" y="1031"/>
                </a:lnTo>
                <a:cubicBezTo>
                  <a:pt x="1" y="1058"/>
                  <a:pt x="22" y="1081"/>
                  <a:pt x="51" y="1081"/>
                </a:cubicBezTo>
                <a:cubicBezTo>
                  <a:pt x="79" y="1081"/>
                  <a:pt x="101" y="1059"/>
                  <a:pt x="101" y="1033"/>
                </a:cubicBezTo>
                <a:lnTo>
                  <a:pt x="101" y="50"/>
                </a:lnTo>
                <a:cubicBezTo>
                  <a:pt x="101" y="23"/>
                  <a:pt x="79" y="0"/>
                  <a:pt x="51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7"/>
          <p:cNvSpPr/>
          <p:nvPr/>
        </p:nvSpPr>
        <p:spPr>
          <a:xfrm>
            <a:off x="14549517" y="6608203"/>
            <a:ext cx="10384" cy="111135"/>
          </a:xfrm>
          <a:custGeom>
            <a:rect b="b" l="l" r="r" t="t"/>
            <a:pathLst>
              <a:path extrusionOk="0" h="1081" w="101">
                <a:moveTo>
                  <a:pt x="51" y="0"/>
                </a:moveTo>
                <a:cubicBezTo>
                  <a:pt x="24" y="0"/>
                  <a:pt x="0" y="22"/>
                  <a:pt x="0" y="50"/>
                </a:cubicBezTo>
                <a:lnTo>
                  <a:pt x="0" y="1031"/>
                </a:lnTo>
                <a:cubicBezTo>
                  <a:pt x="0" y="1058"/>
                  <a:pt x="22" y="1081"/>
                  <a:pt x="51" y="1081"/>
                </a:cubicBezTo>
                <a:cubicBezTo>
                  <a:pt x="78" y="1081"/>
                  <a:pt x="101" y="1059"/>
                  <a:pt x="101" y="1033"/>
                </a:cubicBezTo>
                <a:lnTo>
                  <a:pt x="101" y="50"/>
                </a:lnTo>
                <a:cubicBezTo>
                  <a:pt x="101" y="23"/>
                  <a:pt x="77" y="0"/>
                  <a:pt x="51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7"/>
          <p:cNvSpPr/>
          <p:nvPr/>
        </p:nvSpPr>
        <p:spPr>
          <a:xfrm>
            <a:off x="14593210" y="6608203"/>
            <a:ext cx="10384" cy="111135"/>
          </a:xfrm>
          <a:custGeom>
            <a:rect b="b" l="l" r="r" t="t"/>
            <a:pathLst>
              <a:path extrusionOk="0" h="1081" w="101">
                <a:moveTo>
                  <a:pt x="50" y="0"/>
                </a:moveTo>
                <a:cubicBezTo>
                  <a:pt x="24" y="0"/>
                  <a:pt x="0" y="22"/>
                  <a:pt x="0" y="50"/>
                </a:cubicBezTo>
                <a:lnTo>
                  <a:pt x="0" y="1031"/>
                </a:lnTo>
                <a:cubicBezTo>
                  <a:pt x="0" y="1058"/>
                  <a:pt x="22" y="1081"/>
                  <a:pt x="50" y="1081"/>
                </a:cubicBezTo>
                <a:cubicBezTo>
                  <a:pt x="78" y="1081"/>
                  <a:pt x="100" y="1059"/>
                  <a:pt x="100" y="1033"/>
                </a:cubicBezTo>
                <a:lnTo>
                  <a:pt x="100" y="50"/>
                </a:lnTo>
                <a:cubicBezTo>
                  <a:pt x="100" y="23"/>
                  <a:pt x="78" y="0"/>
                  <a:pt x="50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7"/>
          <p:cNvSpPr/>
          <p:nvPr/>
        </p:nvSpPr>
        <p:spPr>
          <a:xfrm>
            <a:off x="14290753" y="6646652"/>
            <a:ext cx="225560" cy="10384"/>
          </a:xfrm>
          <a:custGeom>
            <a:rect b="b" l="l" r="r" t="t"/>
            <a:pathLst>
              <a:path extrusionOk="0" h="101" w="2194">
                <a:moveTo>
                  <a:pt x="50" y="1"/>
                </a:moveTo>
                <a:cubicBezTo>
                  <a:pt x="24" y="1"/>
                  <a:pt x="0" y="24"/>
                  <a:pt x="0" y="51"/>
                </a:cubicBezTo>
                <a:cubicBezTo>
                  <a:pt x="0" y="77"/>
                  <a:pt x="22" y="101"/>
                  <a:pt x="50" y="101"/>
                </a:cubicBezTo>
                <a:lnTo>
                  <a:pt x="2143" y="101"/>
                </a:lnTo>
                <a:cubicBezTo>
                  <a:pt x="2171" y="101"/>
                  <a:pt x="2193" y="77"/>
                  <a:pt x="2193" y="51"/>
                </a:cubicBezTo>
                <a:cubicBezTo>
                  <a:pt x="2193" y="24"/>
                  <a:pt x="2171" y="1"/>
                  <a:pt x="2143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7"/>
          <p:cNvSpPr/>
          <p:nvPr/>
        </p:nvSpPr>
        <p:spPr>
          <a:xfrm>
            <a:off x="14507881" y="6667213"/>
            <a:ext cx="136220" cy="10384"/>
          </a:xfrm>
          <a:custGeom>
            <a:rect b="b" l="l" r="r" t="t"/>
            <a:pathLst>
              <a:path extrusionOk="0" h="101" w="1325">
                <a:moveTo>
                  <a:pt x="50" y="0"/>
                </a:moveTo>
                <a:cubicBezTo>
                  <a:pt x="23" y="0"/>
                  <a:pt x="0" y="22"/>
                  <a:pt x="0" y="50"/>
                </a:cubicBezTo>
                <a:cubicBezTo>
                  <a:pt x="0" y="77"/>
                  <a:pt x="22" y="100"/>
                  <a:pt x="50" y="100"/>
                </a:cubicBezTo>
                <a:lnTo>
                  <a:pt x="1274" y="100"/>
                </a:lnTo>
                <a:cubicBezTo>
                  <a:pt x="1302" y="100"/>
                  <a:pt x="1324" y="77"/>
                  <a:pt x="1324" y="50"/>
                </a:cubicBezTo>
                <a:cubicBezTo>
                  <a:pt x="1324" y="24"/>
                  <a:pt x="1302" y="0"/>
                  <a:pt x="1274" y="0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7"/>
          <p:cNvSpPr/>
          <p:nvPr/>
        </p:nvSpPr>
        <p:spPr>
          <a:xfrm>
            <a:off x="14676792" y="6860075"/>
            <a:ext cx="10384" cy="173950"/>
          </a:xfrm>
          <a:custGeom>
            <a:rect b="b" l="l" r="r" t="t"/>
            <a:pathLst>
              <a:path extrusionOk="0" h="1692" w="101">
                <a:moveTo>
                  <a:pt x="51" y="1"/>
                </a:moveTo>
                <a:cubicBezTo>
                  <a:pt x="24" y="1"/>
                  <a:pt x="0" y="22"/>
                  <a:pt x="0" y="51"/>
                </a:cubicBezTo>
                <a:lnTo>
                  <a:pt x="0" y="1642"/>
                </a:lnTo>
                <a:cubicBezTo>
                  <a:pt x="0" y="1669"/>
                  <a:pt x="22" y="1691"/>
                  <a:pt x="51" y="1691"/>
                </a:cubicBezTo>
                <a:cubicBezTo>
                  <a:pt x="78" y="1691"/>
                  <a:pt x="101" y="1670"/>
                  <a:pt x="101" y="1642"/>
                </a:cubicBezTo>
                <a:lnTo>
                  <a:pt x="101" y="51"/>
                </a:lnTo>
                <a:cubicBezTo>
                  <a:pt x="101" y="23"/>
                  <a:pt x="77" y="1"/>
                  <a:pt x="51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7"/>
          <p:cNvSpPr/>
          <p:nvPr/>
        </p:nvSpPr>
        <p:spPr>
          <a:xfrm>
            <a:off x="14297538" y="6565950"/>
            <a:ext cx="155445" cy="10384"/>
          </a:xfrm>
          <a:custGeom>
            <a:rect b="b" l="l" r="r" t="t"/>
            <a:pathLst>
              <a:path extrusionOk="0" h="101" w="1512">
                <a:moveTo>
                  <a:pt x="51" y="1"/>
                </a:moveTo>
                <a:cubicBezTo>
                  <a:pt x="24" y="1"/>
                  <a:pt x="1" y="22"/>
                  <a:pt x="1" y="50"/>
                </a:cubicBezTo>
                <a:cubicBezTo>
                  <a:pt x="1" y="78"/>
                  <a:pt x="22" y="100"/>
                  <a:pt x="51" y="100"/>
                </a:cubicBezTo>
                <a:lnTo>
                  <a:pt x="1462" y="100"/>
                </a:lnTo>
                <a:cubicBezTo>
                  <a:pt x="1489" y="100"/>
                  <a:pt x="1511" y="79"/>
                  <a:pt x="1511" y="50"/>
                </a:cubicBezTo>
                <a:cubicBezTo>
                  <a:pt x="1511" y="23"/>
                  <a:pt x="1490" y="1"/>
                  <a:pt x="1462" y="1"/>
                </a:cubicBezTo>
                <a:close/>
              </a:path>
            </a:pathLst>
          </a:custGeom>
          <a:solidFill>
            <a:srgbClr val="0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3" name="Google Shape;1223;p27"/>
          <p:cNvGrpSpPr/>
          <p:nvPr/>
        </p:nvGrpSpPr>
        <p:grpSpPr>
          <a:xfrm>
            <a:off x="1162444" y="1012797"/>
            <a:ext cx="2147023" cy="3783740"/>
            <a:chOff x="3645393" y="1545980"/>
            <a:chExt cx="1152578" cy="2781140"/>
          </a:xfrm>
        </p:grpSpPr>
        <p:sp>
          <p:nvSpPr>
            <p:cNvPr id="1224" name="Google Shape;1224;p27"/>
            <p:cNvSpPr/>
            <p:nvPr/>
          </p:nvSpPr>
          <p:spPr>
            <a:xfrm>
              <a:off x="4320382" y="1698319"/>
              <a:ext cx="62402" cy="125856"/>
            </a:xfrm>
            <a:custGeom>
              <a:rect b="b" l="l" r="r" t="t"/>
              <a:pathLst>
                <a:path extrusionOk="0" h="3231" w="1602">
                  <a:moveTo>
                    <a:pt x="1602" y="1"/>
                  </a:moveTo>
                  <a:lnTo>
                    <a:pt x="1602" y="1"/>
                  </a:lnTo>
                  <a:cubicBezTo>
                    <a:pt x="0" y="11"/>
                    <a:pt x="81" y="3231"/>
                    <a:pt x="81" y="3231"/>
                  </a:cubicBezTo>
                  <a:cubicBezTo>
                    <a:pt x="81" y="3231"/>
                    <a:pt x="84" y="3231"/>
                    <a:pt x="89" y="3231"/>
                  </a:cubicBezTo>
                  <a:cubicBezTo>
                    <a:pt x="146" y="3231"/>
                    <a:pt x="531" y="3216"/>
                    <a:pt x="814" y="2834"/>
                  </a:cubicBezTo>
                  <a:cubicBezTo>
                    <a:pt x="1120" y="2422"/>
                    <a:pt x="1440" y="1877"/>
                    <a:pt x="1455" y="1336"/>
                  </a:cubicBezTo>
                  <a:cubicBezTo>
                    <a:pt x="1475" y="611"/>
                    <a:pt x="1602" y="1"/>
                    <a:pt x="1602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4176885" y="1721651"/>
              <a:ext cx="70933" cy="28085"/>
            </a:xfrm>
            <a:custGeom>
              <a:rect b="b" l="l" r="r" t="t"/>
              <a:pathLst>
                <a:path extrusionOk="0" h="721" w="1821">
                  <a:moveTo>
                    <a:pt x="1" y="471"/>
                  </a:moveTo>
                  <a:cubicBezTo>
                    <a:pt x="1" y="471"/>
                    <a:pt x="1" y="471"/>
                    <a:pt x="1" y="471"/>
                  </a:cubicBezTo>
                  <a:lnTo>
                    <a:pt x="1" y="471"/>
                  </a:lnTo>
                  <a:lnTo>
                    <a:pt x="1" y="471"/>
                  </a:lnTo>
                  <a:close/>
                  <a:moveTo>
                    <a:pt x="1115" y="0"/>
                  </a:moveTo>
                  <a:cubicBezTo>
                    <a:pt x="368" y="0"/>
                    <a:pt x="2" y="471"/>
                    <a:pt x="1" y="471"/>
                  </a:cubicBezTo>
                  <a:cubicBezTo>
                    <a:pt x="1" y="471"/>
                    <a:pt x="1" y="471"/>
                    <a:pt x="1" y="471"/>
                  </a:cubicBezTo>
                  <a:lnTo>
                    <a:pt x="1" y="471"/>
                  </a:lnTo>
                  <a:lnTo>
                    <a:pt x="106" y="721"/>
                  </a:lnTo>
                  <a:cubicBezTo>
                    <a:pt x="106" y="721"/>
                    <a:pt x="155" y="618"/>
                    <a:pt x="704" y="455"/>
                  </a:cubicBezTo>
                  <a:cubicBezTo>
                    <a:pt x="844" y="413"/>
                    <a:pt x="982" y="397"/>
                    <a:pt x="1109" y="397"/>
                  </a:cubicBezTo>
                  <a:cubicBezTo>
                    <a:pt x="1479" y="397"/>
                    <a:pt x="1762" y="529"/>
                    <a:pt x="1762" y="529"/>
                  </a:cubicBezTo>
                  <a:lnTo>
                    <a:pt x="1820" y="127"/>
                  </a:lnTo>
                  <a:cubicBezTo>
                    <a:pt x="1556" y="36"/>
                    <a:pt x="1321" y="0"/>
                    <a:pt x="1115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4113083" y="1646669"/>
              <a:ext cx="57728" cy="170534"/>
            </a:xfrm>
            <a:custGeom>
              <a:rect b="b" l="l" r="r" t="t"/>
              <a:pathLst>
                <a:path extrusionOk="0" h="4378" w="1482">
                  <a:moveTo>
                    <a:pt x="954" y="0"/>
                  </a:moveTo>
                  <a:cubicBezTo>
                    <a:pt x="431" y="0"/>
                    <a:pt x="4" y="1203"/>
                    <a:pt x="4" y="1203"/>
                  </a:cubicBezTo>
                  <a:lnTo>
                    <a:pt x="1" y="3967"/>
                  </a:lnTo>
                  <a:lnTo>
                    <a:pt x="540" y="4378"/>
                  </a:lnTo>
                  <a:cubicBezTo>
                    <a:pt x="372" y="3451"/>
                    <a:pt x="518" y="2258"/>
                    <a:pt x="518" y="2258"/>
                  </a:cubicBezTo>
                  <a:cubicBezTo>
                    <a:pt x="1481" y="1261"/>
                    <a:pt x="1278" y="164"/>
                    <a:pt x="1278" y="164"/>
                  </a:cubicBezTo>
                  <a:cubicBezTo>
                    <a:pt x="1168" y="49"/>
                    <a:pt x="1059" y="0"/>
                    <a:pt x="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4076157" y="1807578"/>
              <a:ext cx="37044" cy="52625"/>
            </a:xfrm>
            <a:custGeom>
              <a:rect b="b" l="l" r="r" t="t"/>
              <a:pathLst>
                <a:path extrusionOk="0" h="1351" w="951">
                  <a:moveTo>
                    <a:pt x="0" y="0"/>
                  </a:moveTo>
                  <a:cubicBezTo>
                    <a:pt x="657" y="400"/>
                    <a:pt x="485" y="1351"/>
                    <a:pt x="485" y="1351"/>
                  </a:cubicBezTo>
                  <a:cubicBezTo>
                    <a:pt x="951" y="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4077870" y="1827092"/>
              <a:ext cx="17801" cy="17529"/>
            </a:xfrm>
            <a:custGeom>
              <a:rect b="b" l="l" r="r" t="t"/>
              <a:pathLst>
                <a:path extrusionOk="0" h="450" w="457">
                  <a:moveTo>
                    <a:pt x="282" y="1"/>
                  </a:moveTo>
                  <a:cubicBezTo>
                    <a:pt x="64" y="1"/>
                    <a:pt x="0" y="153"/>
                    <a:pt x="0" y="153"/>
                  </a:cubicBezTo>
                  <a:cubicBezTo>
                    <a:pt x="51" y="132"/>
                    <a:pt x="97" y="123"/>
                    <a:pt x="138" y="123"/>
                  </a:cubicBezTo>
                  <a:cubicBezTo>
                    <a:pt x="386" y="123"/>
                    <a:pt x="457" y="450"/>
                    <a:pt x="457" y="450"/>
                  </a:cubicBezTo>
                  <a:lnTo>
                    <a:pt x="446" y="25"/>
                  </a:lnTo>
                  <a:cubicBezTo>
                    <a:pt x="384" y="8"/>
                    <a:pt x="329" y="1"/>
                    <a:pt x="282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4300634" y="1737582"/>
              <a:ext cx="52781" cy="37278"/>
            </a:xfrm>
            <a:custGeom>
              <a:rect b="b" l="l" r="r" t="t"/>
              <a:pathLst>
                <a:path extrusionOk="0" h="957" w="1355">
                  <a:moveTo>
                    <a:pt x="287" y="1"/>
                  </a:moveTo>
                  <a:cubicBezTo>
                    <a:pt x="136" y="1"/>
                    <a:pt x="34" y="27"/>
                    <a:pt x="34" y="27"/>
                  </a:cubicBezTo>
                  <a:lnTo>
                    <a:pt x="1" y="407"/>
                  </a:lnTo>
                  <a:cubicBezTo>
                    <a:pt x="1" y="407"/>
                    <a:pt x="60" y="388"/>
                    <a:pt x="172" y="388"/>
                  </a:cubicBezTo>
                  <a:cubicBezTo>
                    <a:pt x="265" y="388"/>
                    <a:pt x="393" y="401"/>
                    <a:pt x="554" y="448"/>
                  </a:cubicBezTo>
                  <a:cubicBezTo>
                    <a:pt x="1021" y="585"/>
                    <a:pt x="1213" y="956"/>
                    <a:pt x="1213" y="956"/>
                  </a:cubicBezTo>
                  <a:lnTo>
                    <a:pt x="1355" y="690"/>
                  </a:lnTo>
                  <a:cubicBezTo>
                    <a:pt x="1072" y="101"/>
                    <a:pt x="584" y="1"/>
                    <a:pt x="287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4216732" y="1759161"/>
              <a:ext cx="20995" cy="30305"/>
            </a:xfrm>
            <a:custGeom>
              <a:rect b="b" l="l" r="r" t="t"/>
              <a:pathLst>
                <a:path extrusionOk="0" h="778" w="539">
                  <a:moveTo>
                    <a:pt x="292" y="0"/>
                  </a:moveTo>
                  <a:cubicBezTo>
                    <a:pt x="164" y="0"/>
                    <a:pt x="45" y="157"/>
                    <a:pt x="23" y="362"/>
                  </a:cubicBezTo>
                  <a:cubicBezTo>
                    <a:pt x="0" y="576"/>
                    <a:pt x="90" y="761"/>
                    <a:pt x="226" y="777"/>
                  </a:cubicBezTo>
                  <a:cubicBezTo>
                    <a:pt x="232" y="777"/>
                    <a:pt x="238" y="778"/>
                    <a:pt x="244" y="778"/>
                  </a:cubicBezTo>
                  <a:cubicBezTo>
                    <a:pt x="372" y="778"/>
                    <a:pt x="491" y="621"/>
                    <a:pt x="514" y="415"/>
                  </a:cubicBezTo>
                  <a:cubicBezTo>
                    <a:pt x="538" y="201"/>
                    <a:pt x="447" y="15"/>
                    <a:pt x="310" y="1"/>
                  </a:cubicBezTo>
                  <a:cubicBezTo>
                    <a:pt x="304" y="0"/>
                    <a:pt x="298" y="0"/>
                    <a:pt x="292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4308268" y="1774625"/>
              <a:ext cx="20956" cy="30266"/>
            </a:xfrm>
            <a:custGeom>
              <a:rect b="b" l="l" r="r" t="t"/>
              <a:pathLst>
                <a:path extrusionOk="0" h="777" w="538">
                  <a:moveTo>
                    <a:pt x="293" y="0"/>
                  </a:moveTo>
                  <a:cubicBezTo>
                    <a:pt x="164" y="0"/>
                    <a:pt x="45" y="156"/>
                    <a:pt x="24" y="361"/>
                  </a:cubicBezTo>
                  <a:cubicBezTo>
                    <a:pt x="0" y="575"/>
                    <a:pt x="91" y="760"/>
                    <a:pt x="226" y="776"/>
                  </a:cubicBezTo>
                  <a:cubicBezTo>
                    <a:pt x="232" y="776"/>
                    <a:pt x="238" y="777"/>
                    <a:pt x="244" y="777"/>
                  </a:cubicBezTo>
                  <a:cubicBezTo>
                    <a:pt x="374" y="777"/>
                    <a:pt x="492" y="621"/>
                    <a:pt x="515" y="415"/>
                  </a:cubicBezTo>
                  <a:cubicBezTo>
                    <a:pt x="537" y="201"/>
                    <a:pt x="446" y="15"/>
                    <a:pt x="311" y="1"/>
                  </a:cubicBezTo>
                  <a:cubicBezTo>
                    <a:pt x="305" y="0"/>
                    <a:pt x="299" y="0"/>
                    <a:pt x="293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4259228" y="1761381"/>
              <a:ext cx="36732" cy="81060"/>
            </a:xfrm>
            <a:custGeom>
              <a:rect b="b" l="l" r="r" t="t"/>
              <a:pathLst>
                <a:path extrusionOk="0" h="2081" w="943">
                  <a:moveTo>
                    <a:pt x="354" y="1"/>
                  </a:moveTo>
                  <a:cubicBezTo>
                    <a:pt x="342" y="1"/>
                    <a:pt x="330" y="2"/>
                    <a:pt x="318" y="5"/>
                  </a:cubicBezTo>
                  <a:cubicBezTo>
                    <a:pt x="240" y="25"/>
                    <a:pt x="192" y="106"/>
                    <a:pt x="214" y="183"/>
                  </a:cubicBezTo>
                  <a:lnTo>
                    <a:pt x="610" y="1704"/>
                  </a:lnTo>
                  <a:lnTo>
                    <a:pt x="133" y="1790"/>
                  </a:lnTo>
                  <a:cubicBezTo>
                    <a:pt x="53" y="1804"/>
                    <a:pt x="1" y="1881"/>
                    <a:pt x="15" y="1960"/>
                  </a:cubicBezTo>
                  <a:cubicBezTo>
                    <a:pt x="26" y="2025"/>
                    <a:pt x="81" y="2072"/>
                    <a:pt x="143" y="2079"/>
                  </a:cubicBezTo>
                  <a:cubicBezTo>
                    <a:pt x="148" y="2080"/>
                    <a:pt x="153" y="2081"/>
                    <a:pt x="158" y="2081"/>
                  </a:cubicBezTo>
                  <a:cubicBezTo>
                    <a:pt x="167" y="2081"/>
                    <a:pt x="176" y="2079"/>
                    <a:pt x="185" y="2077"/>
                  </a:cubicBezTo>
                  <a:lnTo>
                    <a:pt x="817" y="1964"/>
                  </a:lnTo>
                  <a:cubicBezTo>
                    <a:pt x="856" y="1957"/>
                    <a:pt x="892" y="1933"/>
                    <a:pt x="914" y="1898"/>
                  </a:cubicBezTo>
                  <a:cubicBezTo>
                    <a:pt x="936" y="1866"/>
                    <a:pt x="942" y="1824"/>
                    <a:pt x="932" y="1784"/>
                  </a:cubicBezTo>
                  <a:lnTo>
                    <a:pt x="496" y="111"/>
                  </a:lnTo>
                  <a:cubicBezTo>
                    <a:pt x="480" y="45"/>
                    <a:pt x="419" y="1"/>
                    <a:pt x="354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4334171" y="2294743"/>
              <a:ext cx="373866" cy="443007"/>
            </a:xfrm>
            <a:custGeom>
              <a:rect b="b" l="l" r="r" t="t"/>
              <a:pathLst>
                <a:path extrusionOk="0" h="11373" w="9598">
                  <a:moveTo>
                    <a:pt x="7668" y="1"/>
                  </a:moveTo>
                  <a:cubicBezTo>
                    <a:pt x="7668" y="1"/>
                    <a:pt x="7664" y="15"/>
                    <a:pt x="7658" y="43"/>
                  </a:cubicBezTo>
                  <a:cubicBezTo>
                    <a:pt x="7653" y="59"/>
                    <a:pt x="7648" y="81"/>
                    <a:pt x="7641" y="107"/>
                  </a:cubicBezTo>
                  <a:lnTo>
                    <a:pt x="7641" y="108"/>
                  </a:lnTo>
                  <a:cubicBezTo>
                    <a:pt x="7632" y="144"/>
                    <a:pt x="7620" y="187"/>
                    <a:pt x="7605" y="238"/>
                  </a:cubicBezTo>
                  <a:cubicBezTo>
                    <a:pt x="7603" y="246"/>
                    <a:pt x="7600" y="255"/>
                    <a:pt x="7598" y="264"/>
                  </a:cubicBezTo>
                  <a:cubicBezTo>
                    <a:pt x="7593" y="278"/>
                    <a:pt x="7588" y="293"/>
                    <a:pt x="7584" y="308"/>
                  </a:cubicBezTo>
                  <a:lnTo>
                    <a:pt x="7579" y="322"/>
                  </a:lnTo>
                  <a:cubicBezTo>
                    <a:pt x="7415" y="877"/>
                    <a:pt x="7008" y="2049"/>
                    <a:pt x="6251" y="3047"/>
                  </a:cubicBezTo>
                  <a:cubicBezTo>
                    <a:pt x="5606" y="3896"/>
                    <a:pt x="5057" y="4824"/>
                    <a:pt x="4735" y="5400"/>
                  </a:cubicBezTo>
                  <a:cubicBezTo>
                    <a:pt x="4542" y="5747"/>
                    <a:pt x="4432" y="5967"/>
                    <a:pt x="4432" y="5967"/>
                  </a:cubicBezTo>
                  <a:cubicBezTo>
                    <a:pt x="3982" y="5270"/>
                    <a:pt x="3982" y="5143"/>
                    <a:pt x="3821" y="4566"/>
                  </a:cubicBezTo>
                  <a:cubicBezTo>
                    <a:pt x="3729" y="4237"/>
                    <a:pt x="3335" y="1996"/>
                    <a:pt x="3335" y="1996"/>
                  </a:cubicBezTo>
                  <a:cubicBezTo>
                    <a:pt x="2961" y="1853"/>
                    <a:pt x="2453" y="1805"/>
                    <a:pt x="1947" y="1805"/>
                  </a:cubicBezTo>
                  <a:cubicBezTo>
                    <a:pt x="971" y="1805"/>
                    <a:pt x="0" y="1981"/>
                    <a:pt x="0" y="1981"/>
                  </a:cubicBezTo>
                  <a:cubicBezTo>
                    <a:pt x="0" y="1981"/>
                    <a:pt x="783" y="9549"/>
                    <a:pt x="2035" y="10639"/>
                  </a:cubicBezTo>
                  <a:cubicBezTo>
                    <a:pt x="2723" y="11237"/>
                    <a:pt x="3366" y="11372"/>
                    <a:pt x="3806" y="11372"/>
                  </a:cubicBezTo>
                  <a:cubicBezTo>
                    <a:pt x="4167" y="11372"/>
                    <a:pt x="4391" y="11281"/>
                    <a:pt x="4391" y="11281"/>
                  </a:cubicBezTo>
                  <a:cubicBezTo>
                    <a:pt x="4476" y="11231"/>
                    <a:pt x="4871" y="11103"/>
                    <a:pt x="4959" y="11030"/>
                  </a:cubicBezTo>
                  <a:cubicBezTo>
                    <a:pt x="6431" y="9782"/>
                    <a:pt x="7781" y="5615"/>
                    <a:pt x="7974" y="4738"/>
                  </a:cubicBezTo>
                  <a:cubicBezTo>
                    <a:pt x="8140" y="3977"/>
                    <a:pt x="9091" y="2092"/>
                    <a:pt x="9343" y="1355"/>
                  </a:cubicBezTo>
                  <a:cubicBezTo>
                    <a:pt x="9399" y="1193"/>
                    <a:pt x="9598" y="630"/>
                    <a:pt x="9598" y="630"/>
                  </a:cubicBezTo>
                  <a:cubicBezTo>
                    <a:pt x="8897" y="44"/>
                    <a:pt x="8291" y="27"/>
                    <a:pt x="7950" y="27"/>
                  </a:cubicBezTo>
                  <a:cubicBezTo>
                    <a:pt x="7928" y="27"/>
                    <a:pt x="7907" y="27"/>
                    <a:pt x="7888" y="27"/>
                  </a:cubicBezTo>
                  <a:cubicBezTo>
                    <a:pt x="7805" y="27"/>
                    <a:pt x="7743" y="25"/>
                    <a:pt x="7704" y="12"/>
                  </a:cubicBezTo>
                  <a:cubicBezTo>
                    <a:pt x="7679" y="5"/>
                    <a:pt x="7668" y="1"/>
                    <a:pt x="7668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4494339" y="2505003"/>
              <a:ext cx="29760" cy="95628"/>
            </a:xfrm>
            <a:custGeom>
              <a:rect b="b" l="l" r="r" t="t"/>
              <a:pathLst>
                <a:path extrusionOk="0" h="2455" w="764">
                  <a:moveTo>
                    <a:pt x="625" y="1"/>
                  </a:moveTo>
                  <a:lnTo>
                    <a:pt x="625" y="1"/>
                  </a:lnTo>
                  <a:cubicBezTo>
                    <a:pt x="431" y="348"/>
                    <a:pt x="322" y="568"/>
                    <a:pt x="322" y="568"/>
                  </a:cubicBezTo>
                  <a:cubicBezTo>
                    <a:pt x="322" y="568"/>
                    <a:pt x="363" y="1320"/>
                    <a:pt x="1" y="2455"/>
                  </a:cubicBezTo>
                  <a:cubicBezTo>
                    <a:pt x="321" y="2216"/>
                    <a:pt x="764" y="1613"/>
                    <a:pt x="625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4597599" y="2048025"/>
              <a:ext cx="200372" cy="303830"/>
            </a:xfrm>
            <a:custGeom>
              <a:rect b="b" l="l" r="r" t="t"/>
              <a:pathLst>
                <a:path extrusionOk="0" h="7800" w="5144">
                  <a:moveTo>
                    <a:pt x="3619" y="1"/>
                  </a:moveTo>
                  <a:cubicBezTo>
                    <a:pt x="3391" y="1"/>
                    <a:pt x="3242" y="418"/>
                    <a:pt x="3156" y="689"/>
                  </a:cubicBezTo>
                  <a:cubicBezTo>
                    <a:pt x="3056" y="1005"/>
                    <a:pt x="2644" y="2575"/>
                    <a:pt x="2502" y="2575"/>
                  </a:cubicBezTo>
                  <a:cubicBezTo>
                    <a:pt x="2500" y="2575"/>
                    <a:pt x="2498" y="2574"/>
                    <a:pt x="2495" y="2573"/>
                  </a:cubicBezTo>
                  <a:cubicBezTo>
                    <a:pt x="2403" y="2534"/>
                    <a:pt x="2620" y="1584"/>
                    <a:pt x="2697" y="1285"/>
                  </a:cubicBezTo>
                  <a:cubicBezTo>
                    <a:pt x="2795" y="904"/>
                    <a:pt x="2836" y="267"/>
                    <a:pt x="2639" y="226"/>
                  </a:cubicBezTo>
                  <a:cubicBezTo>
                    <a:pt x="2612" y="221"/>
                    <a:pt x="2588" y="217"/>
                    <a:pt x="2566" y="217"/>
                  </a:cubicBezTo>
                  <a:cubicBezTo>
                    <a:pt x="2431" y="217"/>
                    <a:pt x="2385" y="337"/>
                    <a:pt x="2210" y="709"/>
                  </a:cubicBezTo>
                  <a:cubicBezTo>
                    <a:pt x="2005" y="1143"/>
                    <a:pt x="1805" y="2584"/>
                    <a:pt x="1761" y="2825"/>
                  </a:cubicBezTo>
                  <a:cubicBezTo>
                    <a:pt x="1718" y="3066"/>
                    <a:pt x="1631" y="3446"/>
                    <a:pt x="1452" y="3766"/>
                  </a:cubicBezTo>
                  <a:cubicBezTo>
                    <a:pt x="1281" y="4072"/>
                    <a:pt x="1138" y="4317"/>
                    <a:pt x="1036" y="4317"/>
                  </a:cubicBezTo>
                  <a:cubicBezTo>
                    <a:pt x="1031" y="4317"/>
                    <a:pt x="1027" y="4317"/>
                    <a:pt x="1023" y="4316"/>
                  </a:cubicBezTo>
                  <a:cubicBezTo>
                    <a:pt x="919" y="4294"/>
                    <a:pt x="1002" y="3858"/>
                    <a:pt x="1229" y="3387"/>
                  </a:cubicBezTo>
                  <a:cubicBezTo>
                    <a:pt x="1439" y="2956"/>
                    <a:pt x="1241" y="2713"/>
                    <a:pt x="1117" y="2713"/>
                  </a:cubicBezTo>
                  <a:cubicBezTo>
                    <a:pt x="1106" y="2713"/>
                    <a:pt x="1096" y="2715"/>
                    <a:pt x="1086" y="2719"/>
                  </a:cubicBezTo>
                  <a:cubicBezTo>
                    <a:pt x="972" y="2769"/>
                    <a:pt x="387" y="3430"/>
                    <a:pt x="394" y="3653"/>
                  </a:cubicBezTo>
                  <a:cubicBezTo>
                    <a:pt x="400" y="3876"/>
                    <a:pt x="292" y="4219"/>
                    <a:pt x="147" y="4748"/>
                  </a:cubicBezTo>
                  <a:cubicBezTo>
                    <a:pt x="1" y="5276"/>
                    <a:pt x="282" y="5608"/>
                    <a:pt x="676" y="6043"/>
                  </a:cubicBezTo>
                  <a:cubicBezTo>
                    <a:pt x="813" y="6193"/>
                    <a:pt x="882" y="6327"/>
                    <a:pt x="915" y="6438"/>
                  </a:cubicBezTo>
                  <a:cubicBezTo>
                    <a:pt x="943" y="6531"/>
                    <a:pt x="945" y="6608"/>
                    <a:pt x="938" y="6663"/>
                  </a:cubicBezTo>
                  <a:lnTo>
                    <a:pt x="938" y="6664"/>
                  </a:lnTo>
                  <a:cubicBezTo>
                    <a:pt x="932" y="6720"/>
                    <a:pt x="915" y="6755"/>
                    <a:pt x="911" y="6764"/>
                  </a:cubicBezTo>
                  <a:cubicBezTo>
                    <a:pt x="910" y="6765"/>
                    <a:pt x="910" y="6766"/>
                    <a:pt x="910" y="6766"/>
                  </a:cubicBezTo>
                  <a:cubicBezTo>
                    <a:pt x="906" y="6772"/>
                    <a:pt x="905" y="6779"/>
                    <a:pt x="905" y="6785"/>
                  </a:cubicBezTo>
                  <a:cubicBezTo>
                    <a:pt x="905" y="6801"/>
                    <a:pt x="914" y="6821"/>
                    <a:pt x="931" y="6842"/>
                  </a:cubicBezTo>
                  <a:cubicBezTo>
                    <a:pt x="1129" y="7113"/>
                    <a:pt x="2449" y="7800"/>
                    <a:pt x="2449" y="7800"/>
                  </a:cubicBezTo>
                  <a:lnTo>
                    <a:pt x="2500" y="7704"/>
                  </a:lnTo>
                  <a:lnTo>
                    <a:pt x="2817" y="7111"/>
                  </a:lnTo>
                  <a:cubicBezTo>
                    <a:pt x="2817" y="7111"/>
                    <a:pt x="3080" y="6873"/>
                    <a:pt x="3453" y="6326"/>
                  </a:cubicBezTo>
                  <a:cubicBezTo>
                    <a:pt x="3825" y="5781"/>
                    <a:pt x="4224" y="4380"/>
                    <a:pt x="4396" y="4081"/>
                  </a:cubicBezTo>
                  <a:cubicBezTo>
                    <a:pt x="4569" y="3781"/>
                    <a:pt x="4941" y="2924"/>
                    <a:pt x="5046" y="2503"/>
                  </a:cubicBezTo>
                  <a:cubicBezTo>
                    <a:pt x="5143" y="2134"/>
                    <a:pt x="4978" y="1974"/>
                    <a:pt x="4828" y="1974"/>
                  </a:cubicBezTo>
                  <a:cubicBezTo>
                    <a:pt x="4808" y="1974"/>
                    <a:pt x="4788" y="1977"/>
                    <a:pt x="4769" y="1983"/>
                  </a:cubicBezTo>
                  <a:cubicBezTo>
                    <a:pt x="4609" y="2033"/>
                    <a:pt x="4283" y="2991"/>
                    <a:pt x="4160" y="3208"/>
                  </a:cubicBezTo>
                  <a:cubicBezTo>
                    <a:pt x="4101" y="3310"/>
                    <a:pt x="4021" y="3361"/>
                    <a:pt x="3963" y="3361"/>
                  </a:cubicBezTo>
                  <a:cubicBezTo>
                    <a:pt x="3898" y="3361"/>
                    <a:pt x="3859" y="3300"/>
                    <a:pt x="3902" y="3180"/>
                  </a:cubicBezTo>
                  <a:cubicBezTo>
                    <a:pt x="3984" y="2952"/>
                    <a:pt x="4114" y="2375"/>
                    <a:pt x="4330" y="1624"/>
                  </a:cubicBezTo>
                  <a:cubicBezTo>
                    <a:pt x="4547" y="873"/>
                    <a:pt x="4447" y="621"/>
                    <a:pt x="4242" y="611"/>
                  </a:cubicBezTo>
                  <a:cubicBezTo>
                    <a:pt x="4239" y="611"/>
                    <a:pt x="4236" y="611"/>
                    <a:pt x="4234" y="611"/>
                  </a:cubicBezTo>
                  <a:cubicBezTo>
                    <a:pt x="4033" y="611"/>
                    <a:pt x="3943" y="997"/>
                    <a:pt x="3876" y="1325"/>
                  </a:cubicBezTo>
                  <a:cubicBezTo>
                    <a:pt x="3807" y="1658"/>
                    <a:pt x="3526" y="2498"/>
                    <a:pt x="3474" y="2592"/>
                  </a:cubicBezTo>
                  <a:cubicBezTo>
                    <a:pt x="3436" y="2662"/>
                    <a:pt x="3356" y="2797"/>
                    <a:pt x="3305" y="2797"/>
                  </a:cubicBezTo>
                  <a:cubicBezTo>
                    <a:pt x="3288" y="2797"/>
                    <a:pt x="3274" y="2781"/>
                    <a:pt x="3266" y="2740"/>
                  </a:cubicBezTo>
                  <a:cubicBezTo>
                    <a:pt x="3234" y="2584"/>
                    <a:pt x="3418" y="1955"/>
                    <a:pt x="3418" y="1955"/>
                  </a:cubicBezTo>
                  <a:cubicBezTo>
                    <a:pt x="3478" y="1665"/>
                    <a:pt x="4016" y="230"/>
                    <a:pt x="3757" y="49"/>
                  </a:cubicBezTo>
                  <a:cubicBezTo>
                    <a:pt x="3708" y="16"/>
                    <a:pt x="3662" y="1"/>
                    <a:pt x="3619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4659298" y="2206479"/>
              <a:ext cx="33772" cy="68011"/>
            </a:xfrm>
            <a:custGeom>
              <a:rect b="b" l="l" r="r" t="t"/>
              <a:pathLst>
                <a:path extrusionOk="0" h="1746" w="867">
                  <a:moveTo>
                    <a:pt x="1" y="0"/>
                  </a:moveTo>
                  <a:cubicBezTo>
                    <a:pt x="1" y="0"/>
                    <a:pt x="866" y="630"/>
                    <a:pt x="340" y="1746"/>
                  </a:cubicBezTo>
                  <a:cubicBezTo>
                    <a:pt x="340" y="1746"/>
                    <a:pt x="724" y="1604"/>
                    <a:pt x="704" y="946"/>
                  </a:cubicBezTo>
                  <a:cubicBezTo>
                    <a:pt x="684" y="21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4672776" y="2161334"/>
              <a:ext cx="87098" cy="44640"/>
            </a:xfrm>
            <a:custGeom>
              <a:rect b="b" l="l" r="r" t="t"/>
              <a:pathLst>
                <a:path extrusionOk="0" h="1146" w="2236">
                  <a:moveTo>
                    <a:pt x="506" y="0"/>
                  </a:moveTo>
                  <a:cubicBezTo>
                    <a:pt x="201" y="0"/>
                    <a:pt x="0" y="66"/>
                    <a:pt x="0" y="66"/>
                  </a:cubicBezTo>
                  <a:cubicBezTo>
                    <a:pt x="1359" y="106"/>
                    <a:pt x="2235" y="1146"/>
                    <a:pt x="2235" y="1146"/>
                  </a:cubicBezTo>
                  <a:cubicBezTo>
                    <a:pt x="2235" y="1146"/>
                    <a:pt x="1796" y="312"/>
                    <a:pt x="1161" y="104"/>
                  </a:cubicBezTo>
                  <a:cubicBezTo>
                    <a:pt x="918" y="25"/>
                    <a:pt x="693" y="0"/>
                    <a:pt x="506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4629462" y="2296262"/>
              <a:ext cx="23527" cy="19554"/>
            </a:xfrm>
            <a:custGeom>
              <a:rect b="b" l="l" r="r" t="t"/>
              <a:pathLst>
                <a:path extrusionOk="0" h="502" w="604">
                  <a:moveTo>
                    <a:pt x="78" y="1"/>
                  </a:moveTo>
                  <a:cubicBezTo>
                    <a:pt x="73" y="18"/>
                    <a:pt x="68" y="39"/>
                    <a:pt x="62" y="65"/>
                  </a:cubicBezTo>
                  <a:lnTo>
                    <a:pt x="62" y="66"/>
                  </a:lnTo>
                  <a:cubicBezTo>
                    <a:pt x="52" y="102"/>
                    <a:pt x="41" y="146"/>
                    <a:pt x="26" y="197"/>
                  </a:cubicBezTo>
                  <a:cubicBezTo>
                    <a:pt x="23" y="204"/>
                    <a:pt x="21" y="213"/>
                    <a:pt x="18" y="223"/>
                  </a:cubicBezTo>
                  <a:cubicBezTo>
                    <a:pt x="13" y="237"/>
                    <a:pt x="9" y="252"/>
                    <a:pt x="5" y="266"/>
                  </a:cubicBezTo>
                  <a:lnTo>
                    <a:pt x="0" y="280"/>
                  </a:lnTo>
                  <a:cubicBezTo>
                    <a:pt x="322" y="489"/>
                    <a:pt x="547" y="501"/>
                    <a:pt x="595" y="501"/>
                  </a:cubicBezTo>
                  <a:cubicBezTo>
                    <a:pt x="601" y="501"/>
                    <a:pt x="604" y="501"/>
                    <a:pt x="604" y="501"/>
                  </a:cubicBezTo>
                  <a:cubicBezTo>
                    <a:pt x="354" y="398"/>
                    <a:pt x="181" y="179"/>
                    <a:pt x="78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872480" y="2928989"/>
              <a:ext cx="552814" cy="1149566"/>
            </a:xfrm>
            <a:custGeom>
              <a:rect b="b" l="l" r="r" t="t"/>
              <a:pathLst>
                <a:path extrusionOk="0" h="29512" w="14192">
                  <a:moveTo>
                    <a:pt x="5630" y="0"/>
                  </a:moveTo>
                  <a:cubicBezTo>
                    <a:pt x="3850" y="0"/>
                    <a:pt x="2247" y="125"/>
                    <a:pt x="1422" y="495"/>
                  </a:cubicBezTo>
                  <a:cubicBezTo>
                    <a:pt x="1231" y="581"/>
                    <a:pt x="1080" y="681"/>
                    <a:pt x="981" y="795"/>
                  </a:cubicBezTo>
                  <a:cubicBezTo>
                    <a:pt x="981" y="795"/>
                    <a:pt x="975" y="2077"/>
                    <a:pt x="1109" y="2677"/>
                  </a:cubicBezTo>
                  <a:cubicBezTo>
                    <a:pt x="1243" y="3277"/>
                    <a:pt x="807" y="5860"/>
                    <a:pt x="1109" y="7537"/>
                  </a:cubicBezTo>
                  <a:cubicBezTo>
                    <a:pt x="1411" y="9216"/>
                    <a:pt x="1948" y="9952"/>
                    <a:pt x="1948" y="10925"/>
                  </a:cubicBezTo>
                  <a:cubicBezTo>
                    <a:pt x="1948" y="11897"/>
                    <a:pt x="1512" y="14750"/>
                    <a:pt x="1679" y="15520"/>
                  </a:cubicBezTo>
                  <a:cubicBezTo>
                    <a:pt x="1847" y="16292"/>
                    <a:pt x="1652" y="17197"/>
                    <a:pt x="1464" y="17702"/>
                  </a:cubicBezTo>
                  <a:cubicBezTo>
                    <a:pt x="1277" y="18204"/>
                    <a:pt x="1" y="26088"/>
                    <a:pt x="68" y="27261"/>
                  </a:cubicBezTo>
                  <a:cubicBezTo>
                    <a:pt x="129" y="28307"/>
                    <a:pt x="469" y="28678"/>
                    <a:pt x="426" y="29128"/>
                  </a:cubicBezTo>
                  <a:cubicBezTo>
                    <a:pt x="1145" y="29433"/>
                    <a:pt x="2226" y="29512"/>
                    <a:pt x="3431" y="29512"/>
                  </a:cubicBezTo>
                  <a:cubicBezTo>
                    <a:pt x="3622" y="29512"/>
                    <a:pt x="3817" y="29510"/>
                    <a:pt x="4014" y="29506"/>
                  </a:cubicBezTo>
                  <a:cubicBezTo>
                    <a:pt x="3923" y="29238"/>
                    <a:pt x="4119" y="28389"/>
                    <a:pt x="4292" y="27965"/>
                  </a:cubicBezTo>
                  <a:cubicBezTo>
                    <a:pt x="4498" y="27463"/>
                    <a:pt x="4087" y="26926"/>
                    <a:pt x="4292" y="26456"/>
                  </a:cubicBezTo>
                  <a:cubicBezTo>
                    <a:pt x="4498" y="25987"/>
                    <a:pt x="5202" y="21122"/>
                    <a:pt x="5369" y="20821"/>
                  </a:cubicBezTo>
                  <a:cubicBezTo>
                    <a:pt x="5536" y="20519"/>
                    <a:pt x="6257" y="19581"/>
                    <a:pt x="6375" y="17165"/>
                  </a:cubicBezTo>
                  <a:cubicBezTo>
                    <a:pt x="6457" y="15509"/>
                    <a:pt x="7620" y="13100"/>
                    <a:pt x="7649" y="13039"/>
                  </a:cubicBezTo>
                  <a:lnTo>
                    <a:pt x="7649" y="13042"/>
                  </a:lnTo>
                  <a:lnTo>
                    <a:pt x="7649" y="13044"/>
                  </a:lnTo>
                  <a:cubicBezTo>
                    <a:pt x="7649" y="13046"/>
                    <a:pt x="7649" y="13048"/>
                    <a:pt x="7648" y="13049"/>
                  </a:cubicBezTo>
                  <a:lnTo>
                    <a:pt x="7648" y="13053"/>
                  </a:lnTo>
                  <a:cubicBezTo>
                    <a:pt x="7586" y="13382"/>
                    <a:pt x="6591" y="18676"/>
                    <a:pt x="6495" y="20350"/>
                  </a:cubicBezTo>
                  <a:cubicBezTo>
                    <a:pt x="6394" y="22078"/>
                    <a:pt x="6730" y="22765"/>
                    <a:pt x="6629" y="23066"/>
                  </a:cubicBezTo>
                  <a:cubicBezTo>
                    <a:pt x="6528" y="23368"/>
                    <a:pt x="6544" y="24191"/>
                    <a:pt x="6579" y="24610"/>
                  </a:cubicBezTo>
                  <a:cubicBezTo>
                    <a:pt x="6613" y="25030"/>
                    <a:pt x="6629" y="25466"/>
                    <a:pt x="6595" y="25567"/>
                  </a:cubicBezTo>
                  <a:cubicBezTo>
                    <a:pt x="6562" y="25666"/>
                    <a:pt x="6127" y="25987"/>
                    <a:pt x="6176" y="26555"/>
                  </a:cubicBezTo>
                  <a:cubicBezTo>
                    <a:pt x="6226" y="27126"/>
                    <a:pt x="6763" y="27411"/>
                    <a:pt x="6947" y="27881"/>
                  </a:cubicBezTo>
                  <a:cubicBezTo>
                    <a:pt x="7009" y="28038"/>
                    <a:pt x="7348" y="28110"/>
                    <a:pt x="7783" y="28110"/>
                  </a:cubicBezTo>
                  <a:cubicBezTo>
                    <a:pt x="8144" y="28110"/>
                    <a:pt x="8571" y="28060"/>
                    <a:pt x="8959" y="27967"/>
                  </a:cubicBezTo>
                  <a:cubicBezTo>
                    <a:pt x="9499" y="27838"/>
                    <a:pt x="9964" y="27624"/>
                    <a:pt x="10067" y="27344"/>
                  </a:cubicBezTo>
                  <a:cubicBezTo>
                    <a:pt x="10335" y="26623"/>
                    <a:pt x="10051" y="26439"/>
                    <a:pt x="10251" y="26187"/>
                  </a:cubicBezTo>
                  <a:cubicBezTo>
                    <a:pt x="10452" y="25935"/>
                    <a:pt x="10083" y="25666"/>
                    <a:pt x="10067" y="25214"/>
                  </a:cubicBezTo>
                  <a:cubicBezTo>
                    <a:pt x="10051" y="24761"/>
                    <a:pt x="10335" y="24175"/>
                    <a:pt x="10335" y="23755"/>
                  </a:cubicBezTo>
                  <a:cubicBezTo>
                    <a:pt x="10335" y="23336"/>
                    <a:pt x="10470" y="22312"/>
                    <a:pt x="10637" y="21659"/>
                  </a:cubicBezTo>
                  <a:cubicBezTo>
                    <a:pt x="10805" y="21005"/>
                    <a:pt x="11040" y="18656"/>
                    <a:pt x="11442" y="17398"/>
                  </a:cubicBezTo>
                  <a:cubicBezTo>
                    <a:pt x="11844" y="16139"/>
                    <a:pt x="11996" y="15285"/>
                    <a:pt x="12701" y="13524"/>
                  </a:cubicBezTo>
                  <a:cubicBezTo>
                    <a:pt x="13401" y="11764"/>
                    <a:pt x="14191" y="3414"/>
                    <a:pt x="13645" y="519"/>
                  </a:cubicBezTo>
                  <a:cubicBezTo>
                    <a:pt x="13645" y="519"/>
                    <a:pt x="9267" y="0"/>
                    <a:pt x="5630" y="0"/>
                  </a:cubicBezTo>
                  <a:close/>
                </a:path>
              </a:pathLst>
            </a:custGeom>
            <a:solidFill>
              <a:srgbClr val="0DC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872480" y="2948192"/>
              <a:ext cx="154953" cy="1124637"/>
            </a:xfrm>
            <a:custGeom>
              <a:rect b="b" l="l" r="r" t="t"/>
              <a:pathLst>
                <a:path extrusionOk="0" h="28872" w="3978">
                  <a:moveTo>
                    <a:pt x="1421" y="1"/>
                  </a:moveTo>
                  <a:cubicBezTo>
                    <a:pt x="1229" y="87"/>
                    <a:pt x="1079" y="186"/>
                    <a:pt x="980" y="300"/>
                  </a:cubicBezTo>
                  <a:cubicBezTo>
                    <a:pt x="980" y="300"/>
                    <a:pt x="973" y="1583"/>
                    <a:pt x="1108" y="2183"/>
                  </a:cubicBezTo>
                  <a:cubicBezTo>
                    <a:pt x="1242" y="2783"/>
                    <a:pt x="806" y="5366"/>
                    <a:pt x="1108" y="7043"/>
                  </a:cubicBezTo>
                  <a:cubicBezTo>
                    <a:pt x="1410" y="8721"/>
                    <a:pt x="1947" y="9458"/>
                    <a:pt x="1947" y="10431"/>
                  </a:cubicBezTo>
                  <a:cubicBezTo>
                    <a:pt x="1947" y="11403"/>
                    <a:pt x="1510" y="14255"/>
                    <a:pt x="1678" y="15026"/>
                  </a:cubicBezTo>
                  <a:cubicBezTo>
                    <a:pt x="1846" y="15798"/>
                    <a:pt x="1651" y="16703"/>
                    <a:pt x="1463" y="17207"/>
                  </a:cubicBezTo>
                  <a:cubicBezTo>
                    <a:pt x="1275" y="17711"/>
                    <a:pt x="1" y="25594"/>
                    <a:pt x="67" y="26767"/>
                  </a:cubicBezTo>
                  <a:cubicBezTo>
                    <a:pt x="128" y="27812"/>
                    <a:pt x="107" y="27837"/>
                    <a:pt x="65" y="28287"/>
                  </a:cubicBezTo>
                  <a:cubicBezTo>
                    <a:pt x="260" y="28645"/>
                    <a:pt x="689" y="28834"/>
                    <a:pt x="1331" y="28871"/>
                  </a:cubicBezTo>
                  <a:cubicBezTo>
                    <a:pt x="1359" y="28776"/>
                    <a:pt x="1407" y="28349"/>
                    <a:pt x="1433" y="28261"/>
                  </a:cubicBezTo>
                  <a:cubicBezTo>
                    <a:pt x="1733" y="27314"/>
                    <a:pt x="2182" y="26067"/>
                    <a:pt x="1832" y="23972"/>
                  </a:cubicBezTo>
                  <a:cubicBezTo>
                    <a:pt x="1483" y="21877"/>
                    <a:pt x="2980" y="19533"/>
                    <a:pt x="3428" y="18285"/>
                  </a:cubicBezTo>
                  <a:cubicBezTo>
                    <a:pt x="3878" y="17038"/>
                    <a:pt x="3728" y="16540"/>
                    <a:pt x="3413" y="15193"/>
                  </a:cubicBezTo>
                  <a:cubicBezTo>
                    <a:pt x="3099" y="13846"/>
                    <a:pt x="3978" y="12001"/>
                    <a:pt x="3479" y="10804"/>
                  </a:cubicBezTo>
                  <a:cubicBezTo>
                    <a:pt x="2980" y="9607"/>
                    <a:pt x="2607" y="6564"/>
                    <a:pt x="3105" y="4518"/>
                  </a:cubicBezTo>
                  <a:cubicBezTo>
                    <a:pt x="3604" y="2473"/>
                    <a:pt x="3105" y="528"/>
                    <a:pt x="3105" y="528"/>
                  </a:cubicBezTo>
                  <a:cubicBezTo>
                    <a:pt x="2489" y="255"/>
                    <a:pt x="1928" y="86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110979" y="3197637"/>
              <a:ext cx="119350" cy="826338"/>
            </a:xfrm>
            <a:custGeom>
              <a:rect b="b" l="l" r="r" t="t"/>
              <a:pathLst>
                <a:path extrusionOk="0" h="21214" w="3064">
                  <a:moveTo>
                    <a:pt x="2600" y="1"/>
                  </a:moveTo>
                  <a:cubicBezTo>
                    <a:pt x="2568" y="2408"/>
                    <a:pt x="1525" y="6141"/>
                    <a:pt x="1525" y="6141"/>
                  </a:cubicBezTo>
                  <a:cubicBezTo>
                    <a:pt x="1525" y="6141"/>
                    <a:pt x="1524" y="6142"/>
                    <a:pt x="1524" y="6145"/>
                  </a:cubicBezTo>
                  <a:lnTo>
                    <a:pt x="1524" y="6147"/>
                  </a:lnTo>
                  <a:cubicBezTo>
                    <a:pt x="1522" y="6149"/>
                    <a:pt x="1522" y="6150"/>
                    <a:pt x="1522" y="6152"/>
                  </a:cubicBezTo>
                  <a:lnTo>
                    <a:pt x="1522" y="6156"/>
                  </a:lnTo>
                  <a:cubicBezTo>
                    <a:pt x="1461" y="6487"/>
                    <a:pt x="466" y="11780"/>
                    <a:pt x="369" y="13453"/>
                  </a:cubicBezTo>
                  <a:cubicBezTo>
                    <a:pt x="268" y="15181"/>
                    <a:pt x="604" y="15868"/>
                    <a:pt x="503" y="16169"/>
                  </a:cubicBezTo>
                  <a:cubicBezTo>
                    <a:pt x="404" y="16473"/>
                    <a:pt x="420" y="17294"/>
                    <a:pt x="454" y="17713"/>
                  </a:cubicBezTo>
                  <a:cubicBezTo>
                    <a:pt x="487" y="18133"/>
                    <a:pt x="503" y="18569"/>
                    <a:pt x="470" y="18670"/>
                  </a:cubicBezTo>
                  <a:cubicBezTo>
                    <a:pt x="436" y="18770"/>
                    <a:pt x="1" y="19089"/>
                    <a:pt x="51" y="19658"/>
                  </a:cubicBezTo>
                  <a:cubicBezTo>
                    <a:pt x="101" y="20229"/>
                    <a:pt x="638" y="20515"/>
                    <a:pt x="822" y="20984"/>
                  </a:cubicBezTo>
                  <a:cubicBezTo>
                    <a:pt x="884" y="21141"/>
                    <a:pt x="1223" y="21213"/>
                    <a:pt x="1658" y="21213"/>
                  </a:cubicBezTo>
                  <a:cubicBezTo>
                    <a:pt x="2019" y="21213"/>
                    <a:pt x="2446" y="21163"/>
                    <a:pt x="2834" y="21070"/>
                  </a:cubicBezTo>
                  <a:cubicBezTo>
                    <a:pt x="2022" y="20925"/>
                    <a:pt x="2314" y="19965"/>
                    <a:pt x="1796" y="19115"/>
                  </a:cubicBezTo>
                  <a:cubicBezTo>
                    <a:pt x="1098" y="17968"/>
                    <a:pt x="1896" y="16671"/>
                    <a:pt x="2145" y="15773"/>
                  </a:cubicBezTo>
                  <a:cubicBezTo>
                    <a:pt x="2395" y="14875"/>
                    <a:pt x="2145" y="13379"/>
                    <a:pt x="2145" y="13379"/>
                  </a:cubicBezTo>
                  <a:lnTo>
                    <a:pt x="2145" y="11583"/>
                  </a:lnTo>
                  <a:cubicBezTo>
                    <a:pt x="2145" y="9788"/>
                    <a:pt x="2511" y="6961"/>
                    <a:pt x="2943" y="3170"/>
                  </a:cubicBezTo>
                  <a:cubicBezTo>
                    <a:pt x="3064" y="2111"/>
                    <a:pt x="2600" y="1"/>
                    <a:pt x="2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3846772" y="4025822"/>
              <a:ext cx="264877" cy="301298"/>
            </a:xfrm>
            <a:custGeom>
              <a:rect b="b" l="l" r="r" t="t"/>
              <a:pathLst>
                <a:path extrusionOk="0" h="7735" w="6800">
                  <a:moveTo>
                    <a:pt x="801" y="1"/>
                  </a:moveTo>
                  <a:lnTo>
                    <a:pt x="801" y="1"/>
                  </a:lnTo>
                  <a:cubicBezTo>
                    <a:pt x="39" y="415"/>
                    <a:pt x="255" y="943"/>
                    <a:pt x="121" y="1865"/>
                  </a:cubicBezTo>
                  <a:cubicBezTo>
                    <a:pt x="116" y="1893"/>
                    <a:pt x="113" y="1918"/>
                    <a:pt x="110" y="1944"/>
                  </a:cubicBezTo>
                  <a:cubicBezTo>
                    <a:pt x="1" y="2830"/>
                    <a:pt x="264" y="3526"/>
                    <a:pt x="612" y="4039"/>
                  </a:cubicBezTo>
                  <a:cubicBezTo>
                    <a:pt x="970" y="4569"/>
                    <a:pt x="1026" y="4584"/>
                    <a:pt x="1563" y="5774"/>
                  </a:cubicBezTo>
                  <a:cubicBezTo>
                    <a:pt x="2100" y="6966"/>
                    <a:pt x="2989" y="7401"/>
                    <a:pt x="4163" y="7653"/>
                  </a:cubicBezTo>
                  <a:cubicBezTo>
                    <a:pt x="4427" y="7710"/>
                    <a:pt x="4677" y="7735"/>
                    <a:pt x="4908" y="7735"/>
                  </a:cubicBezTo>
                  <a:cubicBezTo>
                    <a:pt x="5574" y="7735"/>
                    <a:pt x="6094" y="7533"/>
                    <a:pt x="6393" y="7316"/>
                  </a:cubicBezTo>
                  <a:cubicBezTo>
                    <a:pt x="6452" y="7272"/>
                    <a:pt x="6503" y="7227"/>
                    <a:pt x="6544" y="7184"/>
                  </a:cubicBezTo>
                  <a:cubicBezTo>
                    <a:pt x="6712" y="7009"/>
                    <a:pt x="6800" y="6671"/>
                    <a:pt x="6762" y="6285"/>
                  </a:cubicBezTo>
                  <a:cubicBezTo>
                    <a:pt x="6727" y="5939"/>
                    <a:pt x="6589" y="5554"/>
                    <a:pt x="6309" y="5219"/>
                  </a:cubicBezTo>
                  <a:cubicBezTo>
                    <a:pt x="5722" y="4514"/>
                    <a:pt x="5253" y="2750"/>
                    <a:pt x="4883" y="1864"/>
                  </a:cubicBezTo>
                  <a:cubicBezTo>
                    <a:pt x="4742" y="1525"/>
                    <a:pt x="4800" y="977"/>
                    <a:pt x="3508" y="947"/>
                  </a:cubicBezTo>
                  <a:cubicBezTo>
                    <a:pt x="3452" y="946"/>
                    <a:pt x="3399" y="945"/>
                    <a:pt x="3348" y="945"/>
                  </a:cubicBezTo>
                  <a:cubicBezTo>
                    <a:pt x="2215" y="945"/>
                    <a:pt x="2200" y="1236"/>
                    <a:pt x="2200" y="1236"/>
                  </a:cubicBezTo>
                  <a:cubicBezTo>
                    <a:pt x="1897" y="1182"/>
                    <a:pt x="1668" y="1180"/>
                    <a:pt x="1463" y="1134"/>
                  </a:cubicBezTo>
                  <a:cubicBezTo>
                    <a:pt x="1294" y="1097"/>
                    <a:pt x="1142" y="1029"/>
                    <a:pt x="976" y="877"/>
                  </a:cubicBezTo>
                  <a:cubicBezTo>
                    <a:pt x="665" y="591"/>
                    <a:pt x="775" y="345"/>
                    <a:pt x="775" y="345"/>
                  </a:cubicBezTo>
                  <a:cubicBezTo>
                    <a:pt x="860" y="133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3846772" y="4101505"/>
              <a:ext cx="264877" cy="225613"/>
            </a:xfrm>
            <a:custGeom>
              <a:rect b="b" l="l" r="r" t="t"/>
              <a:pathLst>
                <a:path extrusionOk="0" h="5792" w="6800">
                  <a:moveTo>
                    <a:pt x="110" y="1"/>
                  </a:moveTo>
                  <a:cubicBezTo>
                    <a:pt x="1" y="887"/>
                    <a:pt x="265" y="1583"/>
                    <a:pt x="612" y="2096"/>
                  </a:cubicBezTo>
                  <a:cubicBezTo>
                    <a:pt x="970" y="2625"/>
                    <a:pt x="1027" y="2641"/>
                    <a:pt x="1563" y="3831"/>
                  </a:cubicBezTo>
                  <a:cubicBezTo>
                    <a:pt x="2100" y="5023"/>
                    <a:pt x="2989" y="5458"/>
                    <a:pt x="4163" y="5710"/>
                  </a:cubicBezTo>
                  <a:cubicBezTo>
                    <a:pt x="4426" y="5767"/>
                    <a:pt x="4675" y="5791"/>
                    <a:pt x="4907" y="5791"/>
                  </a:cubicBezTo>
                  <a:cubicBezTo>
                    <a:pt x="5707" y="5791"/>
                    <a:pt x="6297" y="5500"/>
                    <a:pt x="6544" y="5241"/>
                  </a:cubicBezTo>
                  <a:cubicBezTo>
                    <a:pt x="6712" y="5066"/>
                    <a:pt x="6800" y="4729"/>
                    <a:pt x="6762" y="4344"/>
                  </a:cubicBezTo>
                  <a:lnTo>
                    <a:pt x="6762" y="4344"/>
                  </a:lnTo>
                  <a:cubicBezTo>
                    <a:pt x="6722" y="4462"/>
                    <a:pt x="6675" y="4555"/>
                    <a:pt x="6625" y="4631"/>
                  </a:cubicBezTo>
                  <a:cubicBezTo>
                    <a:pt x="6529" y="4776"/>
                    <a:pt x="6369" y="4854"/>
                    <a:pt x="6206" y="4854"/>
                  </a:cubicBezTo>
                  <a:cubicBezTo>
                    <a:pt x="6104" y="4854"/>
                    <a:pt x="6001" y="4823"/>
                    <a:pt x="5912" y="4761"/>
                  </a:cubicBezTo>
                  <a:lnTo>
                    <a:pt x="5269" y="4874"/>
                  </a:lnTo>
                  <a:cubicBezTo>
                    <a:pt x="5107" y="5152"/>
                    <a:pt x="4811" y="5318"/>
                    <a:pt x="4495" y="5318"/>
                  </a:cubicBezTo>
                  <a:cubicBezTo>
                    <a:pt x="4464" y="5318"/>
                    <a:pt x="4434" y="5316"/>
                    <a:pt x="4403" y="5313"/>
                  </a:cubicBezTo>
                  <a:cubicBezTo>
                    <a:pt x="4019" y="5275"/>
                    <a:pt x="3518" y="5168"/>
                    <a:pt x="3089" y="4888"/>
                  </a:cubicBezTo>
                  <a:cubicBezTo>
                    <a:pt x="2267" y="4351"/>
                    <a:pt x="1428" y="2372"/>
                    <a:pt x="842" y="1853"/>
                  </a:cubicBezTo>
                  <a:cubicBezTo>
                    <a:pt x="378" y="1442"/>
                    <a:pt x="175" y="415"/>
                    <a:pt x="110" y="1"/>
                  </a:cubicBezTo>
                  <a:close/>
                </a:path>
              </a:pathLst>
            </a:custGeom>
            <a:solidFill>
              <a:srgbClr val="2527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3846772" y="4025822"/>
              <a:ext cx="249023" cy="301298"/>
            </a:xfrm>
            <a:custGeom>
              <a:rect b="b" l="l" r="r" t="t"/>
              <a:pathLst>
                <a:path extrusionOk="0" h="7735" w="6393">
                  <a:moveTo>
                    <a:pt x="800" y="1"/>
                  </a:moveTo>
                  <a:lnTo>
                    <a:pt x="800" y="1"/>
                  </a:lnTo>
                  <a:cubicBezTo>
                    <a:pt x="38" y="415"/>
                    <a:pt x="255" y="943"/>
                    <a:pt x="121" y="1865"/>
                  </a:cubicBezTo>
                  <a:cubicBezTo>
                    <a:pt x="116" y="1893"/>
                    <a:pt x="113" y="1918"/>
                    <a:pt x="109" y="1944"/>
                  </a:cubicBezTo>
                  <a:cubicBezTo>
                    <a:pt x="1" y="2830"/>
                    <a:pt x="263" y="3526"/>
                    <a:pt x="611" y="4039"/>
                  </a:cubicBezTo>
                  <a:cubicBezTo>
                    <a:pt x="969" y="4569"/>
                    <a:pt x="1025" y="4584"/>
                    <a:pt x="1562" y="5774"/>
                  </a:cubicBezTo>
                  <a:cubicBezTo>
                    <a:pt x="2099" y="6966"/>
                    <a:pt x="2989" y="7401"/>
                    <a:pt x="4163" y="7653"/>
                  </a:cubicBezTo>
                  <a:cubicBezTo>
                    <a:pt x="4427" y="7710"/>
                    <a:pt x="4677" y="7735"/>
                    <a:pt x="4908" y="7735"/>
                  </a:cubicBezTo>
                  <a:cubicBezTo>
                    <a:pt x="5574" y="7735"/>
                    <a:pt x="6094" y="7533"/>
                    <a:pt x="6393" y="7316"/>
                  </a:cubicBezTo>
                  <a:cubicBezTo>
                    <a:pt x="6198" y="7181"/>
                    <a:pt x="5962" y="7097"/>
                    <a:pt x="5677" y="7097"/>
                  </a:cubicBezTo>
                  <a:cubicBezTo>
                    <a:pt x="5671" y="7097"/>
                    <a:pt x="5664" y="7097"/>
                    <a:pt x="5657" y="7097"/>
                  </a:cubicBezTo>
                  <a:cubicBezTo>
                    <a:pt x="5620" y="7097"/>
                    <a:pt x="5583" y="7098"/>
                    <a:pt x="5548" y="7098"/>
                  </a:cubicBezTo>
                  <a:cubicBezTo>
                    <a:pt x="4183" y="7098"/>
                    <a:pt x="4211" y="6624"/>
                    <a:pt x="3427" y="6079"/>
                  </a:cubicBezTo>
                  <a:cubicBezTo>
                    <a:pt x="2623" y="5518"/>
                    <a:pt x="2500" y="4195"/>
                    <a:pt x="1685" y="3075"/>
                  </a:cubicBezTo>
                  <a:cubicBezTo>
                    <a:pt x="1074" y="2233"/>
                    <a:pt x="1308" y="1466"/>
                    <a:pt x="1463" y="1134"/>
                  </a:cubicBezTo>
                  <a:cubicBezTo>
                    <a:pt x="1294" y="1097"/>
                    <a:pt x="1142" y="1029"/>
                    <a:pt x="976" y="877"/>
                  </a:cubicBezTo>
                  <a:cubicBezTo>
                    <a:pt x="665" y="591"/>
                    <a:pt x="774" y="345"/>
                    <a:pt x="774" y="345"/>
                  </a:cubicBezTo>
                  <a:cubicBezTo>
                    <a:pt x="860" y="133"/>
                    <a:pt x="800" y="1"/>
                    <a:pt x="8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4074949" y="3984300"/>
              <a:ext cx="407716" cy="218796"/>
            </a:xfrm>
            <a:custGeom>
              <a:rect b="b" l="l" r="r" t="t"/>
              <a:pathLst>
                <a:path extrusionOk="0" h="5617" w="10467">
                  <a:moveTo>
                    <a:pt x="5030" y="0"/>
                  </a:moveTo>
                  <a:cubicBezTo>
                    <a:pt x="4996" y="0"/>
                    <a:pt x="4965" y="14"/>
                    <a:pt x="4935" y="45"/>
                  </a:cubicBezTo>
                  <a:cubicBezTo>
                    <a:pt x="4799" y="186"/>
                    <a:pt x="4661" y="337"/>
                    <a:pt x="4454" y="477"/>
                  </a:cubicBezTo>
                  <a:cubicBezTo>
                    <a:pt x="4328" y="561"/>
                    <a:pt x="4178" y="643"/>
                    <a:pt x="3988" y="714"/>
                  </a:cubicBezTo>
                  <a:cubicBezTo>
                    <a:pt x="3663" y="835"/>
                    <a:pt x="3499" y="904"/>
                    <a:pt x="3187" y="904"/>
                  </a:cubicBezTo>
                  <a:cubicBezTo>
                    <a:pt x="3015" y="904"/>
                    <a:pt x="2798" y="883"/>
                    <a:pt x="2486" y="839"/>
                  </a:cubicBezTo>
                  <a:cubicBezTo>
                    <a:pt x="1458" y="692"/>
                    <a:pt x="1640" y="327"/>
                    <a:pt x="1640" y="327"/>
                  </a:cubicBezTo>
                  <a:lnTo>
                    <a:pt x="1246" y="79"/>
                  </a:lnTo>
                  <a:cubicBezTo>
                    <a:pt x="1246" y="79"/>
                    <a:pt x="640" y="1359"/>
                    <a:pt x="607" y="1980"/>
                  </a:cubicBezTo>
                  <a:cubicBezTo>
                    <a:pt x="593" y="2244"/>
                    <a:pt x="433" y="2557"/>
                    <a:pt x="301" y="2877"/>
                  </a:cubicBezTo>
                  <a:cubicBezTo>
                    <a:pt x="125" y="3308"/>
                    <a:pt x="1" y="3753"/>
                    <a:pt x="357" y="4108"/>
                  </a:cubicBezTo>
                  <a:cubicBezTo>
                    <a:pt x="773" y="4525"/>
                    <a:pt x="2021" y="4609"/>
                    <a:pt x="2994" y="4609"/>
                  </a:cubicBezTo>
                  <a:cubicBezTo>
                    <a:pt x="3471" y="4609"/>
                    <a:pt x="3881" y="4589"/>
                    <a:pt x="4096" y="4577"/>
                  </a:cubicBezTo>
                  <a:cubicBezTo>
                    <a:pt x="4105" y="4577"/>
                    <a:pt x="4114" y="4577"/>
                    <a:pt x="4123" y="4577"/>
                  </a:cubicBezTo>
                  <a:cubicBezTo>
                    <a:pt x="4771" y="4577"/>
                    <a:pt x="6957" y="5616"/>
                    <a:pt x="8456" y="5616"/>
                  </a:cubicBezTo>
                  <a:cubicBezTo>
                    <a:pt x="8560" y="5616"/>
                    <a:pt x="8661" y="5611"/>
                    <a:pt x="8758" y="5601"/>
                  </a:cubicBezTo>
                  <a:cubicBezTo>
                    <a:pt x="9823" y="5483"/>
                    <a:pt x="10221" y="4688"/>
                    <a:pt x="10369" y="4135"/>
                  </a:cubicBezTo>
                  <a:cubicBezTo>
                    <a:pt x="10388" y="4061"/>
                    <a:pt x="10403" y="3990"/>
                    <a:pt x="10415" y="3928"/>
                  </a:cubicBezTo>
                  <a:cubicBezTo>
                    <a:pt x="10439" y="3796"/>
                    <a:pt x="10447" y="3692"/>
                    <a:pt x="10451" y="3640"/>
                  </a:cubicBezTo>
                  <a:cubicBezTo>
                    <a:pt x="10467" y="3371"/>
                    <a:pt x="9780" y="3204"/>
                    <a:pt x="9045" y="2921"/>
                  </a:cubicBezTo>
                  <a:cubicBezTo>
                    <a:pt x="8307" y="2636"/>
                    <a:pt x="6328" y="1579"/>
                    <a:pt x="5908" y="1042"/>
                  </a:cubicBezTo>
                  <a:cubicBezTo>
                    <a:pt x="5545" y="577"/>
                    <a:pt x="5245" y="0"/>
                    <a:pt x="5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4074832" y="4096324"/>
              <a:ext cx="403976" cy="106769"/>
            </a:xfrm>
            <a:custGeom>
              <a:rect b="b" l="l" r="r" t="t"/>
              <a:pathLst>
                <a:path extrusionOk="0" h="2741" w="10371">
                  <a:moveTo>
                    <a:pt x="303" y="1"/>
                  </a:moveTo>
                  <a:lnTo>
                    <a:pt x="303" y="1"/>
                  </a:lnTo>
                  <a:cubicBezTo>
                    <a:pt x="125" y="432"/>
                    <a:pt x="0" y="876"/>
                    <a:pt x="357" y="1232"/>
                  </a:cubicBezTo>
                  <a:cubicBezTo>
                    <a:pt x="773" y="1649"/>
                    <a:pt x="2021" y="1733"/>
                    <a:pt x="2994" y="1733"/>
                  </a:cubicBezTo>
                  <a:cubicBezTo>
                    <a:pt x="3471" y="1733"/>
                    <a:pt x="3881" y="1713"/>
                    <a:pt x="4096" y="1701"/>
                  </a:cubicBezTo>
                  <a:cubicBezTo>
                    <a:pt x="4105" y="1701"/>
                    <a:pt x="4114" y="1701"/>
                    <a:pt x="4123" y="1701"/>
                  </a:cubicBezTo>
                  <a:cubicBezTo>
                    <a:pt x="4772" y="1701"/>
                    <a:pt x="6959" y="2740"/>
                    <a:pt x="8458" y="2740"/>
                  </a:cubicBezTo>
                  <a:cubicBezTo>
                    <a:pt x="8562" y="2740"/>
                    <a:pt x="8663" y="2735"/>
                    <a:pt x="8760" y="2725"/>
                  </a:cubicBezTo>
                  <a:cubicBezTo>
                    <a:pt x="9825" y="2607"/>
                    <a:pt x="10223" y="1812"/>
                    <a:pt x="10371" y="1259"/>
                  </a:cubicBezTo>
                  <a:lnTo>
                    <a:pt x="10371" y="1259"/>
                  </a:lnTo>
                  <a:cubicBezTo>
                    <a:pt x="10368" y="1259"/>
                    <a:pt x="9984" y="2239"/>
                    <a:pt x="9164" y="2290"/>
                  </a:cubicBezTo>
                  <a:cubicBezTo>
                    <a:pt x="9137" y="2291"/>
                    <a:pt x="9107" y="2292"/>
                    <a:pt x="9075" y="2292"/>
                  </a:cubicBezTo>
                  <a:cubicBezTo>
                    <a:pt x="8152" y="2292"/>
                    <a:pt x="5429" y="1607"/>
                    <a:pt x="4652" y="1283"/>
                  </a:cubicBezTo>
                  <a:cubicBezTo>
                    <a:pt x="3846" y="948"/>
                    <a:pt x="2236" y="1133"/>
                    <a:pt x="1398" y="981"/>
                  </a:cubicBezTo>
                  <a:cubicBezTo>
                    <a:pt x="789" y="872"/>
                    <a:pt x="447" y="305"/>
                    <a:pt x="303" y="1"/>
                  </a:cubicBezTo>
                  <a:close/>
                </a:path>
              </a:pathLst>
            </a:custGeom>
            <a:solidFill>
              <a:srgbClr val="2527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4074910" y="3987416"/>
              <a:ext cx="405690" cy="215719"/>
            </a:xfrm>
            <a:custGeom>
              <a:rect b="b" l="l" r="r" t="t"/>
              <a:pathLst>
                <a:path extrusionOk="0" h="5538" w="10415">
                  <a:moveTo>
                    <a:pt x="1245" y="0"/>
                  </a:moveTo>
                  <a:cubicBezTo>
                    <a:pt x="1245" y="0"/>
                    <a:pt x="640" y="1281"/>
                    <a:pt x="607" y="1902"/>
                  </a:cubicBezTo>
                  <a:cubicBezTo>
                    <a:pt x="593" y="2165"/>
                    <a:pt x="433" y="2478"/>
                    <a:pt x="301" y="2798"/>
                  </a:cubicBezTo>
                  <a:cubicBezTo>
                    <a:pt x="124" y="3229"/>
                    <a:pt x="1" y="3674"/>
                    <a:pt x="357" y="4030"/>
                  </a:cubicBezTo>
                  <a:cubicBezTo>
                    <a:pt x="773" y="4446"/>
                    <a:pt x="2019" y="4530"/>
                    <a:pt x="2992" y="4530"/>
                  </a:cubicBezTo>
                  <a:cubicBezTo>
                    <a:pt x="3470" y="4530"/>
                    <a:pt x="3881" y="4510"/>
                    <a:pt x="4096" y="4498"/>
                  </a:cubicBezTo>
                  <a:cubicBezTo>
                    <a:pt x="4105" y="4498"/>
                    <a:pt x="4114" y="4498"/>
                    <a:pt x="4123" y="4498"/>
                  </a:cubicBezTo>
                  <a:cubicBezTo>
                    <a:pt x="4770" y="4498"/>
                    <a:pt x="6957" y="5537"/>
                    <a:pt x="8456" y="5537"/>
                  </a:cubicBezTo>
                  <a:cubicBezTo>
                    <a:pt x="8560" y="5537"/>
                    <a:pt x="8661" y="5532"/>
                    <a:pt x="8758" y="5522"/>
                  </a:cubicBezTo>
                  <a:cubicBezTo>
                    <a:pt x="9823" y="5404"/>
                    <a:pt x="10221" y="4609"/>
                    <a:pt x="10369" y="4056"/>
                  </a:cubicBezTo>
                  <a:cubicBezTo>
                    <a:pt x="10387" y="3982"/>
                    <a:pt x="10402" y="3912"/>
                    <a:pt x="10415" y="3849"/>
                  </a:cubicBezTo>
                  <a:lnTo>
                    <a:pt x="10415" y="3849"/>
                  </a:lnTo>
                  <a:cubicBezTo>
                    <a:pt x="10185" y="4327"/>
                    <a:pt x="9683" y="4509"/>
                    <a:pt x="9059" y="4509"/>
                  </a:cubicBezTo>
                  <a:cubicBezTo>
                    <a:pt x="8257" y="4509"/>
                    <a:pt x="7255" y="4208"/>
                    <a:pt x="6381" y="3851"/>
                  </a:cubicBezTo>
                  <a:cubicBezTo>
                    <a:pt x="4829" y="3214"/>
                    <a:pt x="4040" y="3341"/>
                    <a:pt x="3556" y="3112"/>
                  </a:cubicBezTo>
                  <a:cubicBezTo>
                    <a:pt x="3072" y="2884"/>
                    <a:pt x="2589" y="2195"/>
                    <a:pt x="3556" y="1483"/>
                  </a:cubicBezTo>
                  <a:cubicBezTo>
                    <a:pt x="4524" y="771"/>
                    <a:pt x="4453" y="399"/>
                    <a:pt x="4453" y="399"/>
                  </a:cubicBezTo>
                  <a:lnTo>
                    <a:pt x="4453" y="399"/>
                  </a:lnTo>
                  <a:cubicBezTo>
                    <a:pt x="4328" y="482"/>
                    <a:pt x="4177" y="564"/>
                    <a:pt x="3987" y="635"/>
                  </a:cubicBezTo>
                  <a:cubicBezTo>
                    <a:pt x="3662" y="757"/>
                    <a:pt x="3498" y="826"/>
                    <a:pt x="3185" y="826"/>
                  </a:cubicBezTo>
                  <a:cubicBezTo>
                    <a:pt x="3013" y="826"/>
                    <a:pt x="2797" y="805"/>
                    <a:pt x="2486" y="761"/>
                  </a:cubicBezTo>
                  <a:cubicBezTo>
                    <a:pt x="1458" y="613"/>
                    <a:pt x="1639" y="249"/>
                    <a:pt x="1639" y="249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3897759" y="2924120"/>
              <a:ext cx="15347" cy="3116"/>
            </a:xfrm>
            <a:custGeom>
              <a:rect b="b" l="l" r="r" t="t"/>
              <a:pathLst>
                <a:path extrusionOk="0" h="80" w="394">
                  <a:moveTo>
                    <a:pt x="0" y="1"/>
                  </a:moveTo>
                  <a:lnTo>
                    <a:pt x="0" y="1"/>
                  </a:lnTo>
                  <a:cubicBezTo>
                    <a:pt x="83" y="50"/>
                    <a:pt x="169" y="78"/>
                    <a:pt x="257" y="80"/>
                  </a:cubicBezTo>
                  <a:cubicBezTo>
                    <a:pt x="260" y="80"/>
                    <a:pt x="262" y="80"/>
                    <a:pt x="264" y="80"/>
                  </a:cubicBezTo>
                  <a:cubicBezTo>
                    <a:pt x="394" y="80"/>
                    <a:pt x="284" y="51"/>
                    <a:pt x="45" y="9"/>
                  </a:cubicBezTo>
                  <a:cubicBezTo>
                    <a:pt x="30" y="6"/>
                    <a:pt x="16" y="4"/>
                    <a:pt x="0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3753833" y="2008100"/>
              <a:ext cx="675787" cy="1038863"/>
            </a:xfrm>
            <a:custGeom>
              <a:rect b="b" l="l" r="r" t="t"/>
              <a:pathLst>
                <a:path extrusionOk="0" h="26670" w="17349">
                  <a:moveTo>
                    <a:pt x="9257" y="0"/>
                  </a:moveTo>
                  <a:cubicBezTo>
                    <a:pt x="9115" y="0"/>
                    <a:pt x="8973" y="7"/>
                    <a:pt x="8831" y="20"/>
                  </a:cubicBezTo>
                  <a:cubicBezTo>
                    <a:pt x="7829" y="112"/>
                    <a:pt x="7311" y="223"/>
                    <a:pt x="6535" y="494"/>
                  </a:cubicBezTo>
                  <a:cubicBezTo>
                    <a:pt x="6060" y="660"/>
                    <a:pt x="5774" y="680"/>
                    <a:pt x="5318" y="862"/>
                  </a:cubicBezTo>
                  <a:cubicBezTo>
                    <a:pt x="4722" y="1100"/>
                    <a:pt x="4225" y="1328"/>
                    <a:pt x="4052" y="1486"/>
                  </a:cubicBezTo>
                  <a:cubicBezTo>
                    <a:pt x="2990" y="2445"/>
                    <a:pt x="2835" y="2969"/>
                    <a:pt x="2190" y="3758"/>
                  </a:cubicBezTo>
                  <a:cubicBezTo>
                    <a:pt x="1546" y="4547"/>
                    <a:pt x="1" y="7426"/>
                    <a:pt x="1" y="7426"/>
                  </a:cubicBezTo>
                  <a:cubicBezTo>
                    <a:pt x="1" y="7426"/>
                    <a:pt x="2707" y="8160"/>
                    <a:pt x="4140" y="10444"/>
                  </a:cubicBezTo>
                  <a:cubicBezTo>
                    <a:pt x="4140" y="10444"/>
                    <a:pt x="4143" y="10443"/>
                    <a:pt x="4150" y="10443"/>
                  </a:cubicBezTo>
                  <a:cubicBezTo>
                    <a:pt x="4212" y="10443"/>
                    <a:pt x="4541" y="10509"/>
                    <a:pt x="4374" y="11935"/>
                  </a:cubicBezTo>
                  <a:cubicBezTo>
                    <a:pt x="4190" y="13509"/>
                    <a:pt x="4328" y="17106"/>
                    <a:pt x="4052" y="20379"/>
                  </a:cubicBezTo>
                  <a:cubicBezTo>
                    <a:pt x="3775" y="23653"/>
                    <a:pt x="4087" y="25873"/>
                    <a:pt x="4087" y="25873"/>
                  </a:cubicBezTo>
                  <a:cubicBezTo>
                    <a:pt x="4087" y="25873"/>
                    <a:pt x="8310" y="26669"/>
                    <a:pt x="10966" y="26669"/>
                  </a:cubicBezTo>
                  <a:cubicBezTo>
                    <a:pt x="11232" y="26669"/>
                    <a:pt x="11483" y="26661"/>
                    <a:pt x="11712" y="26644"/>
                  </a:cubicBezTo>
                  <a:cubicBezTo>
                    <a:pt x="14225" y="26451"/>
                    <a:pt x="16791" y="25634"/>
                    <a:pt x="17206" y="24436"/>
                  </a:cubicBezTo>
                  <a:cubicBezTo>
                    <a:pt x="17349" y="24022"/>
                    <a:pt x="17233" y="22862"/>
                    <a:pt x="17016" y="21408"/>
                  </a:cubicBezTo>
                  <a:cubicBezTo>
                    <a:pt x="16602" y="18639"/>
                    <a:pt x="15821" y="14807"/>
                    <a:pt x="15762" y="13051"/>
                  </a:cubicBezTo>
                  <a:cubicBezTo>
                    <a:pt x="15704" y="11407"/>
                    <a:pt x="15840" y="10198"/>
                    <a:pt x="15845" y="9035"/>
                  </a:cubicBezTo>
                  <a:lnTo>
                    <a:pt x="17268" y="8939"/>
                  </a:lnTo>
                  <a:cubicBezTo>
                    <a:pt x="17268" y="8939"/>
                    <a:pt x="17237" y="7851"/>
                    <a:pt x="17268" y="6436"/>
                  </a:cubicBezTo>
                  <a:cubicBezTo>
                    <a:pt x="17299" y="5022"/>
                    <a:pt x="16592" y="2782"/>
                    <a:pt x="16037" y="2325"/>
                  </a:cubicBezTo>
                  <a:cubicBezTo>
                    <a:pt x="15489" y="1870"/>
                    <a:pt x="12334" y="889"/>
                    <a:pt x="12287" y="862"/>
                  </a:cubicBezTo>
                  <a:cubicBezTo>
                    <a:pt x="12286" y="862"/>
                    <a:pt x="10929" y="314"/>
                    <a:pt x="10929" y="314"/>
                  </a:cubicBezTo>
                  <a:cubicBezTo>
                    <a:pt x="10394" y="107"/>
                    <a:pt x="9827" y="0"/>
                    <a:pt x="9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3658208" y="2001595"/>
              <a:ext cx="526015" cy="1333734"/>
            </a:xfrm>
            <a:custGeom>
              <a:rect b="b" l="l" r="r" t="t"/>
              <a:pathLst>
                <a:path extrusionOk="0" h="34240" w="13504">
                  <a:moveTo>
                    <a:pt x="10380" y="0"/>
                  </a:moveTo>
                  <a:cubicBezTo>
                    <a:pt x="10380" y="0"/>
                    <a:pt x="7183" y="515"/>
                    <a:pt x="5619" y="1808"/>
                  </a:cubicBezTo>
                  <a:cubicBezTo>
                    <a:pt x="4057" y="3101"/>
                    <a:pt x="0" y="11514"/>
                    <a:pt x="0" y="11514"/>
                  </a:cubicBezTo>
                  <a:cubicBezTo>
                    <a:pt x="0" y="11514"/>
                    <a:pt x="1743" y="12867"/>
                    <a:pt x="3727" y="13358"/>
                  </a:cubicBezTo>
                  <a:cubicBezTo>
                    <a:pt x="4162" y="13466"/>
                    <a:pt x="4611" y="13533"/>
                    <a:pt x="5055" y="13534"/>
                  </a:cubicBezTo>
                  <a:lnTo>
                    <a:pt x="6286" y="11677"/>
                  </a:lnTo>
                  <a:lnTo>
                    <a:pt x="6592" y="11214"/>
                  </a:lnTo>
                  <a:lnTo>
                    <a:pt x="6592" y="11214"/>
                  </a:lnTo>
                  <a:cubicBezTo>
                    <a:pt x="6592" y="11215"/>
                    <a:pt x="5906" y="19785"/>
                    <a:pt x="6007" y="24381"/>
                  </a:cubicBezTo>
                  <a:cubicBezTo>
                    <a:pt x="6023" y="25023"/>
                    <a:pt x="6052" y="25586"/>
                    <a:pt x="6100" y="26038"/>
                  </a:cubicBezTo>
                  <a:cubicBezTo>
                    <a:pt x="6499" y="29735"/>
                    <a:pt x="5147" y="30883"/>
                    <a:pt x="6406" y="34226"/>
                  </a:cubicBezTo>
                  <a:cubicBezTo>
                    <a:pt x="6406" y="34226"/>
                    <a:pt x="6706" y="34239"/>
                    <a:pt x="7196" y="34239"/>
                  </a:cubicBezTo>
                  <a:cubicBezTo>
                    <a:pt x="8435" y="34239"/>
                    <a:pt x="10889" y="34154"/>
                    <a:pt x="12770" y="33552"/>
                  </a:cubicBezTo>
                  <a:cubicBezTo>
                    <a:pt x="12836" y="33532"/>
                    <a:pt x="12899" y="33511"/>
                    <a:pt x="12964" y="33489"/>
                  </a:cubicBezTo>
                  <a:cubicBezTo>
                    <a:pt x="13152" y="33424"/>
                    <a:pt x="13331" y="33353"/>
                    <a:pt x="13503" y="33277"/>
                  </a:cubicBezTo>
                  <a:lnTo>
                    <a:pt x="13503" y="33277"/>
                  </a:lnTo>
                  <a:cubicBezTo>
                    <a:pt x="13503" y="33277"/>
                    <a:pt x="13503" y="33277"/>
                    <a:pt x="13503" y="33277"/>
                  </a:cubicBezTo>
                  <a:cubicBezTo>
                    <a:pt x="13342" y="33277"/>
                    <a:pt x="13123" y="29820"/>
                    <a:pt x="12930" y="25135"/>
                  </a:cubicBezTo>
                  <a:cubicBezTo>
                    <a:pt x="12907" y="24543"/>
                    <a:pt x="12883" y="23932"/>
                    <a:pt x="12860" y="23305"/>
                  </a:cubicBezTo>
                  <a:cubicBezTo>
                    <a:pt x="12597" y="16138"/>
                    <a:pt x="12413" y="6994"/>
                    <a:pt x="12568" y="2589"/>
                  </a:cubicBezTo>
                  <a:cubicBezTo>
                    <a:pt x="12568" y="2589"/>
                    <a:pt x="11209" y="1440"/>
                    <a:pt x="10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3803458" y="2333383"/>
              <a:ext cx="117831" cy="195386"/>
            </a:xfrm>
            <a:custGeom>
              <a:rect b="b" l="l" r="r" t="t"/>
              <a:pathLst>
                <a:path extrusionOk="0" h="5016" w="3025">
                  <a:moveTo>
                    <a:pt x="3024" y="0"/>
                  </a:moveTo>
                  <a:cubicBezTo>
                    <a:pt x="2455" y="1852"/>
                    <a:pt x="405" y="4357"/>
                    <a:pt x="1" y="4840"/>
                  </a:cubicBezTo>
                  <a:cubicBezTo>
                    <a:pt x="436" y="4948"/>
                    <a:pt x="885" y="5015"/>
                    <a:pt x="1328" y="5016"/>
                  </a:cubicBezTo>
                  <a:lnTo>
                    <a:pt x="2867" y="2697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4210033" y="2016708"/>
              <a:ext cx="256074" cy="1281148"/>
            </a:xfrm>
            <a:custGeom>
              <a:rect b="b" l="l" r="r" t="t"/>
              <a:pathLst>
                <a:path extrusionOk="0" h="32890" w="6574">
                  <a:moveTo>
                    <a:pt x="727" y="1"/>
                  </a:moveTo>
                  <a:cubicBezTo>
                    <a:pt x="727" y="1"/>
                    <a:pt x="549" y="346"/>
                    <a:pt x="319" y="792"/>
                  </a:cubicBezTo>
                  <a:cubicBezTo>
                    <a:pt x="261" y="907"/>
                    <a:pt x="200" y="1027"/>
                    <a:pt x="136" y="1152"/>
                  </a:cubicBezTo>
                  <a:cubicBezTo>
                    <a:pt x="91" y="1240"/>
                    <a:pt x="45" y="1329"/>
                    <a:pt x="0" y="1418"/>
                  </a:cubicBezTo>
                  <a:lnTo>
                    <a:pt x="1197" y="32489"/>
                  </a:lnTo>
                  <a:cubicBezTo>
                    <a:pt x="1197" y="32489"/>
                    <a:pt x="1317" y="32521"/>
                    <a:pt x="1524" y="32566"/>
                  </a:cubicBezTo>
                  <a:cubicBezTo>
                    <a:pt x="1583" y="32580"/>
                    <a:pt x="1650" y="32594"/>
                    <a:pt x="1724" y="32610"/>
                  </a:cubicBezTo>
                  <a:cubicBezTo>
                    <a:pt x="2299" y="32727"/>
                    <a:pt x="3264" y="32889"/>
                    <a:pt x="4217" y="32889"/>
                  </a:cubicBezTo>
                  <a:cubicBezTo>
                    <a:pt x="4965" y="32889"/>
                    <a:pt x="5707" y="32789"/>
                    <a:pt x="6247" y="32490"/>
                  </a:cubicBezTo>
                  <a:cubicBezTo>
                    <a:pt x="6247" y="32490"/>
                    <a:pt x="6002" y="28551"/>
                    <a:pt x="5921" y="25648"/>
                  </a:cubicBezTo>
                  <a:cubicBezTo>
                    <a:pt x="5771" y="20217"/>
                    <a:pt x="4538" y="14937"/>
                    <a:pt x="4538" y="14937"/>
                  </a:cubicBezTo>
                  <a:cubicBezTo>
                    <a:pt x="4544" y="14905"/>
                    <a:pt x="4863" y="13571"/>
                    <a:pt x="5172" y="12190"/>
                  </a:cubicBezTo>
                  <a:cubicBezTo>
                    <a:pt x="5427" y="11053"/>
                    <a:pt x="6508" y="9584"/>
                    <a:pt x="6573" y="9082"/>
                  </a:cubicBezTo>
                  <a:cubicBezTo>
                    <a:pt x="6573" y="9082"/>
                    <a:pt x="5882" y="6626"/>
                    <a:pt x="5557" y="4656"/>
                  </a:cubicBezTo>
                  <a:cubicBezTo>
                    <a:pt x="5233" y="2687"/>
                    <a:pt x="4498" y="1868"/>
                    <a:pt x="4149" y="1429"/>
                  </a:cubicBezTo>
                  <a:cubicBezTo>
                    <a:pt x="3800" y="990"/>
                    <a:pt x="727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4262422" y="2284577"/>
              <a:ext cx="108171" cy="97576"/>
            </a:xfrm>
            <a:custGeom>
              <a:rect b="b" l="l" r="r" t="t"/>
              <a:pathLst>
                <a:path extrusionOk="0" h="2505" w="2777">
                  <a:moveTo>
                    <a:pt x="2434" y="1"/>
                  </a:moveTo>
                  <a:lnTo>
                    <a:pt x="1" y="17"/>
                  </a:lnTo>
                  <a:cubicBezTo>
                    <a:pt x="1" y="17"/>
                    <a:pt x="1" y="2505"/>
                    <a:pt x="1470" y="2505"/>
                  </a:cubicBezTo>
                  <a:cubicBezTo>
                    <a:pt x="1525" y="2505"/>
                    <a:pt x="1582" y="2501"/>
                    <a:pt x="1641" y="2494"/>
                  </a:cubicBezTo>
                  <a:cubicBezTo>
                    <a:pt x="2777" y="2356"/>
                    <a:pt x="2434" y="1"/>
                    <a:pt x="24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4256696" y="2229227"/>
              <a:ext cx="98550" cy="29175"/>
            </a:xfrm>
            <a:custGeom>
              <a:rect b="b" l="l" r="r" t="t"/>
              <a:pathLst>
                <a:path extrusionOk="0" h="749" w="2530">
                  <a:moveTo>
                    <a:pt x="0" y="1"/>
                  </a:moveTo>
                  <a:lnTo>
                    <a:pt x="96" y="748"/>
                  </a:lnTo>
                  <a:lnTo>
                    <a:pt x="2530" y="748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4125196" y="2092312"/>
              <a:ext cx="37979" cy="1216253"/>
            </a:xfrm>
            <a:custGeom>
              <a:rect b="b" l="l" r="r" t="t"/>
              <a:pathLst>
                <a:path extrusionOk="0" h="31224" w="975">
                  <a:moveTo>
                    <a:pt x="1" y="1"/>
                  </a:moveTo>
                  <a:cubicBezTo>
                    <a:pt x="16" y="5634"/>
                    <a:pt x="117" y="25466"/>
                    <a:pt x="781" y="31223"/>
                  </a:cubicBezTo>
                  <a:cubicBezTo>
                    <a:pt x="847" y="31203"/>
                    <a:pt x="910" y="31182"/>
                    <a:pt x="975" y="31160"/>
                  </a:cubicBezTo>
                  <a:cubicBezTo>
                    <a:pt x="320" y="25394"/>
                    <a:pt x="218" y="5832"/>
                    <a:pt x="201" y="93"/>
                  </a:cubicBezTo>
                  <a:cubicBezTo>
                    <a:pt x="140" y="65"/>
                    <a:pt x="73" y="36"/>
                    <a:pt x="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4217745" y="2109685"/>
              <a:ext cx="59519" cy="1177261"/>
            </a:xfrm>
            <a:custGeom>
              <a:rect b="b" l="l" r="r" t="t"/>
              <a:pathLst>
                <a:path extrusionOk="0" h="30223" w="1528">
                  <a:moveTo>
                    <a:pt x="195" y="1"/>
                  </a:moveTo>
                  <a:cubicBezTo>
                    <a:pt x="134" y="46"/>
                    <a:pt x="69" y="90"/>
                    <a:pt x="1" y="129"/>
                  </a:cubicBezTo>
                  <a:cubicBezTo>
                    <a:pt x="294" y="6583"/>
                    <a:pt x="1069" y="23690"/>
                    <a:pt x="1327" y="30179"/>
                  </a:cubicBezTo>
                  <a:cubicBezTo>
                    <a:pt x="1387" y="30193"/>
                    <a:pt x="1454" y="30208"/>
                    <a:pt x="1527" y="30223"/>
                  </a:cubicBezTo>
                  <a:cubicBezTo>
                    <a:pt x="1269" y="23732"/>
                    <a:pt x="484" y="6376"/>
                    <a:pt x="19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4055785" y="1545980"/>
              <a:ext cx="373243" cy="417142"/>
            </a:xfrm>
            <a:custGeom>
              <a:rect b="b" l="l" r="r" t="t"/>
              <a:pathLst>
                <a:path extrusionOk="0" h="10709" w="9582">
                  <a:moveTo>
                    <a:pt x="4831" y="1"/>
                  </a:moveTo>
                  <a:cubicBezTo>
                    <a:pt x="4437" y="1"/>
                    <a:pt x="4040" y="35"/>
                    <a:pt x="3642" y="117"/>
                  </a:cubicBezTo>
                  <a:cubicBezTo>
                    <a:pt x="2178" y="417"/>
                    <a:pt x="1775" y="1058"/>
                    <a:pt x="1442" y="1609"/>
                  </a:cubicBezTo>
                  <a:lnTo>
                    <a:pt x="1442" y="1610"/>
                  </a:lnTo>
                  <a:cubicBezTo>
                    <a:pt x="296" y="2613"/>
                    <a:pt x="0" y="4077"/>
                    <a:pt x="91" y="5014"/>
                  </a:cubicBezTo>
                  <a:cubicBezTo>
                    <a:pt x="263" y="6806"/>
                    <a:pt x="962" y="7130"/>
                    <a:pt x="450" y="8445"/>
                  </a:cubicBezTo>
                  <a:cubicBezTo>
                    <a:pt x="257" y="8941"/>
                    <a:pt x="567" y="10708"/>
                    <a:pt x="1517" y="10708"/>
                  </a:cubicBezTo>
                  <a:cubicBezTo>
                    <a:pt x="1701" y="10708"/>
                    <a:pt x="1910" y="10642"/>
                    <a:pt x="2143" y="10487"/>
                  </a:cubicBezTo>
                  <a:cubicBezTo>
                    <a:pt x="3577" y="9533"/>
                    <a:pt x="7419" y="5977"/>
                    <a:pt x="8395" y="3912"/>
                  </a:cubicBezTo>
                  <a:cubicBezTo>
                    <a:pt x="8395" y="3912"/>
                    <a:pt x="8411" y="3726"/>
                    <a:pt x="8390" y="3442"/>
                  </a:cubicBezTo>
                  <a:cubicBezTo>
                    <a:pt x="9009" y="2144"/>
                    <a:pt x="9582" y="875"/>
                    <a:pt x="7870" y="470"/>
                  </a:cubicBezTo>
                  <a:cubicBezTo>
                    <a:pt x="6899" y="240"/>
                    <a:pt x="5875" y="1"/>
                    <a:pt x="4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4045736" y="1779065"/>
              <a:ext cx="233442" cy="319956"/>
            </a:xfrm>
            <a:custGeom>
              <a:rect b="b" l="l" r="r" t="t"/>
              <a:pathLst>
                <a:path extrusionOk="0" h="8214" w="5993">
                  <a:moveTo>
                    <a:pt x="884" y="1"/>
                  </a:moveTo>
                  <a:cubicBezTo>
                    <a:pt x="383" y="1"/>
                    <a:pt x="1" y="465"/>
                    <a:pt x="201" y="1494"/>
                  </a:cubicBezTo>
                  <a:cubicBezTo>
                    <a:pt x="441" y="2725"/>
                    <a:pt x="1041" y="2835"/>
                    <a:pt x="1247" y="2835"/>
                  </a:cubicBezTo>
                  <a:cubicBezTo>
                    <a:pt x="1292" y="2835"/>
                    <a:pt x="1318" y="2830"/>
                    <a:pt x="1318" y="2830"/>
                  </a:cubicBezTo>
                  <a:lnTo>
                    <a:pt x="1318" y="2830"/>
                  </a:lnTo>
                  <a:cubicBezTo>
                    <a:pt x="1306" y="5255"/>
                    <a:pt x="620" y="5988"/>
                    <a:pt x="620" y="5988"/>
                  </a:cubicBezTo>
                  <a:cubicBezTo>
                    <a:pt x="1755" y="7700"/>
                    <a:pt x="3292" y="8115"/>
                    <a:pt x="4221" y="8196"/>
                  </a:cubicBezTo>
                  <a:cubicBezTo>
                    <a:pt x="4369" y="8209"/>
                    <a:pt x="4501" y="8213"/>
                    <a:pt x="4614" y="8213"/>
                  </a:cubicBezTo>
                  <a:cubicBezTo>
                    <a:pt x="4695" y="8213"/>
                    <a:pt x="4766" y="8211"/>
                    <a:pt x="4826" y="8208"/>
                  </a:cubicBezTo>
                  <a:cubicBezTo>
                    <a:pt x="4938" y="8201"/>
                    <a:pt x="5022" y="8107"/>
                    <a:pt x="5020" y="7994"/>
                  </a:cubicBezTo>
                  <a:cubicBezTo>
                    <a:pt x="4989" y="6489"/>
                    <a:pt x="5992" y="5141"/>
                    <a:pt x="5992" y="5141"/>
                  </a:cubicBezTo>
                  <a:cubicBezTo>
                    <a:pt x="1341" y="3956"/>
                    <a:pt x="1920" y="568"/>
                    <a:pt x="1920" y="568"/>
                  </a:cubicBezTo>
                  <a:lnTo>
                    <a:pt x="1598" y="281"/>
                  </a:lnTo>
                  <a:cubicBezTo>
                    <a:pt x="1365" y="97"/>
                    <a:pt x="1112" y="1"/>
                    <a:pt x="884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4078143" y="1651382"/>
              <a:ext cx="289962" cy="328253"/>
            </a:xfrm>
            <a:custGeom>
              <a:rect b="b" l="l" r="r" t="t"/>
              <a:pathLst>
                <a:path extrusionOk="0" h="8427" w="7444">
                  <a:moveTo>
                    <a:pt x="3942" y="0"/>
                  </a:moveTo>
                  <a:cubicBezTo>
                    <a:pt x="2692" y="0"/>
                    <a:pt x="1731" y="380"/>
                    <a:pt x="1731" y="380"/>
                  </a:cubicBezTo>
                  <a:cubicBezTo>
                    <a:pt x="1731" y="380"/>
                    <a:pt x="0" y="4425"/>
                    <a:pt x="1528" y="6577"/>
                  </a:cubicBezTo>
                  <a:cubicBezTo>
                    <a:pt x="1782" y="6937"/>
                    <a:pt x="2082" y="7239"/>
                    <a:pt x="2403" y="7489"/>
                  </a:cubicBezTo>
                  <a:lnTo>
                    <a:pt x="2404" y="7489"/>
                  </a:lnTo>
                  <a:cubicBezTo>
                    <a:pt x="3237" y="8137"/>
                    <a:pt x="4223" y="8427"/>
                    <a:pt x="4992" y="8427"/>
                  </a:cubicBezTo>
                  <a:cubicBezTo>
                    <a:pt x="5103" y="8427"/>
                    <a:pt x="5210" y="8421"/>
                    <a:pt x="5311" y="8409"/>
                  </a:cubicBezTo>
                  <a:cubicBezTo>
                    <a:pt x="5336" y="8405"/>
                    <a:pt x="5362" y="8402"/>
                    <a:pt x="5386" y="8399"/>
                  </a:cubicBezTo>
                  <a:cubicBezTo>
                    <a:pt x="5547" y="8373"/>
                    <a:pt x="5692" y="8333"/>
                    <a:pt x="5816" y="8278"/>
                  </a:cubicBezTo>
                  <a:cubicBezTo>
                    <a:pt x="5850" y="8263"/>
                    <a:pt x="5880" y="8247"/>
                    <a:pt x="5909" y="8231"/>
                  </a:cubicBezTo>
                  <a:cubicBezTo>
                    <a:pt x="5915" y="8229"/>
                    <a:pt x="5923" y="8225"/>
                    <a:pt x="5929" y="8221"/>
                  </a:cubicBezTo>
                  <a:cubicBezTo>
                    <a:pt x="6119" y="8109"/>
                    <a:pt x="6301" y="7919"/>
                    <a:pt x="6461" y="7699"/>
                  </a:cubicBezTo>
                  <a:cubicBezTo>
                    <a:pt x="6899" y="7095"/>
                    <a:pt x="6975" y="6414"/>
                    <a:pt x="6998" y="5677"/>
                  </a:cubicBezTo>
                  <a:lnTo>
                    <a:pt x="7008" y="5238"/>
                  </a:lnTo>
                  <a:lnTo>
                    <a:pt x="7034" y="4040"/>
                  </a:lnTo>
                  <a:lnTo>
                    <a:pt x="7035" y="4029"/>
                  </a:lnTo>
                  <a:lnTo>
                    <a:pt x="7183" y="3116"/>
                  </a:lnTo>
                  <a:lnTo>
                    <a:pt x="7404" y="1771"/>
                  </a:lnTo>
                  <a:cubicBezTo>
                    <a:pt x="7443" y="1538"/>
                    <a:pt x="7360" y="1299"/>
                    <a:pt x="7181" y="1145"/>
                  </a:cubicBezTo>
                  <a:lnTo>
                    <a:pt x="7178" y="1143"/>
                  </a:lnTo>
                  <a:cubicBezTo>
                    <a:pt x="6148" y="248"/>
                    <a:pt x="4951" y="0"/>
                    <a:pt x="3942" y="0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4203606" y="1857241"/>
              <a:ext cx="115105" cy="72646"/>
            </a:xfrm>
            <a:custGeom>
              <a:rect b="b" l="l" r="r" t="t"/>
              <a:pathLst>
                <a:path extrusionOk="0" h="1865" w="2955">
                  <a:moveTo>
                    <a:pt x="207" y="0"/>
                  </a:moveTo>
                  <a:cubicBezTo>
                    <a:pt x="207" y="0"/>
                    <a:pt x="0" y="1407"/>
                    <a:pt x="1374" y="1804"/>
                  </a:cubicBezTo>
                  <a:cubicBezTo>
                    <a:pt x="1520" y="1846"/>
                    <a:pt x="1654" y="1865"/>
                    <a:pt x="1775" y="1865"/>
                  </a:cubicBezTo>
                  <a:cubicBezTo>
                    <a:pt x="2789" y="1865"/>
                    <a:pt x="2954" y="547"/>
                    <a:pt x="2954" y="546"/>
                  </a:cubicBezTo>
                  <a:lnTo>
                    <a:pt x="2954" y="546"/>
                  </a:lnTo>
                  <a:cubicBezTo>
                    <a:pt x="2868" y="553"/>
                    <a:pt x="2780" y="556"/>
                    <a:pt x="2692" y="556"/>
                  </a:cubicBezTo>
                  <a:cubicBezTo>
                    <a:pt x="1475" y="556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4119977" y="1888869"/>
              <a:ext cx="159238" cy="210266"/>
            </a:xfrm>
            <a:custGeom>
              <a:rect b="b" l="l" r="r" t="t"/>
              <a:pathLst>
                <a:path extrusionOk="0" h="5398" w="4088">
                  <a:moveTo>
                    <a:pt x="180" y="1"/>
                  </a:moveTo>
                  <a:cubicBezTo>
                    <a:pt x="180" y="1"/>
                    <a:pt x="1" y="2016"/>
                    <a:pt x="1723" y="3112"/>
                  </a:cubicBezTo>
                  <a:cubicBezTo>
                    <a:pt x="2014" y="3297"/>
                    <a:pt x="2247" y="3567"/>
                    <a:pt x="2362" y="3894"/>
                  </a:cubicBezTo>
                  <a:cubicBezTo>
                    <a:pt x="2485" y="4242"/>
                    <a:pt x="2531" y="4732"/>
                    <a:pt x="2316" y="5380"/>
                  </a:cubicBezTo>
                  <a:cubicBezTo>
                    <a:pt x="2463" y="5393"/>
                    <a:pt x="2594" y="5397"/>
                    <a:pt x="2706" y="5397"/>
                  </a:cubicBezTo>
                  <a:cubicBezTo>
                    <a:pt x="2793" y="5397"/>
                    <a:pt x="2868" y="5395"/>
                    <a:pt x="2930" y="5392"/>
                  </a:cubicBezTo>
                  <a:cubicBezTo>
                    <a:pt x="3038" y="5386"/>
                    <a:pt x="3117" y="5296"/>
                    <a:pt x="3115" y="5188"/>
                  </a:cubicBezTo>
                  <a:cubicBezTo>
                    <a:pt x="3079" y="3679"/>
                    <a:pt x="4087" y="2326"/>
                    <a:pt x="4087" y="2326"/>
                  </a:cubicBezTo>
                  <a:lnTo>
                    <a:pt x="4087" y="2326"/>
                  </a:lnTo>
                  <a:cubicBezTo>
                    <a:pt x="4087" y="2326"/>
                    <a:pt x="3998" y="2336"/>
                    <a:pt x="3843" y="2336"/>
                  </a:cubicBezTo>
                  <a:cubicBezTo>
                    <a:pt x="3163" y="2336"/>
                    <a:pt x="1229" y="2139"/>
                    <a:pt x="180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4053798" y="1956606"/>
              <a:ext cx="107782" cy="145721"/>
            </a:xfrm>
            <a:custGeom>
              <a:rect b="b" l="l" r="r" t="t"/>
              <a:pathLst>
                <a:path extrusionOk="0" h="3741" w="2767">
                  <a:moveTo>
                    <a:pt x="960" y="1"/>
                  </a:moveTo>
                  <a:cubicBezTo>
                    <a:pt x="278" y="492"/>
                    <a:pt x="0" y="1422"/>
                    <a:pt x="0" y="1422"/>
                  </a:cubicBezTo>
                  <a:cubicBezTo>
                    <a:pt x="375" y="2366"/>
                    <a:pt x="2415" y="3741"/>
                    <a:pt x="2415" y="3741"/>
                  </a:cubicBezTo>
                  <a:lnTo>
                    <a:pt x="2767" y="2042"/>
                  </a:lnTo>
                  <a:cubicBezTo>
                    <a:pt x="1160" y="1131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4207890" y="2021031"/>
              <a:ext cx="71400" cy="81255"/>
            </a:xfrm>
            <a:custGeom>
              <a:rect b="b" l="l" r="r" t="t"/>
              <a:pathLst>
                <a:path extrusionOk="0" h="2086" w="1833">
                  <a:moveTo>
                    <a:pt x="1240" y="0"/>
                  </a:moveTo>
                  <a:cubicBezTo>
                    <a:pt x="1072" y="434"/>
                    <a:pt x="261" y="510"/>
                    <a:pt x="261" y="510"/>
                  </a:cubicBezTo>
                  <a:lnTo>
                    <a:pt x="1" y="2008"/>
                  </a:lnTo>
                  <a:cubicBezTo>
                    <a:pt x="185" y="2061"/>
                    <a:pt x="350" y="2085"/>
                    <a:pt x="499" y="2085"/>
                  </a:cubicBezTo>
                  <a:cubicBezTo>
                    <a:pt x="1791" y="2085"/>
                    <a:pt x="1832" y="275"/>
                    <a:pt x="1832" y="275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3989022" y="1987884"/>
              <a:ext cx="75023" cy="144514"/>
            </a:xfrm>
            <a:custGeom>
              <a:rect b="b" l="l" r="r" t="t"/>
              <a:pathLst>
                <a:path extrusionOk="0" h="3710" w="1926">
                  <a:moveTo>
                    <a:pt x="1925" y="0"/>
                  </a:moveTo>
                  <a:lnTo>
                    <a:pt x="1925" y="0"/>
                  </a:lnTo>
                  <a:cubicBezTo>
                    <a:pt x="1728" y="83"/>
                    <a:pt x="1560" y="179"/>
                    <a:pt x="1336" y="352"/>
                  </a:cubicBezTo>
                  <a:cubicBezTo>
                    <a:pt x="730" y="821"/>
                    <a:pt x="6" y="1783"/>
                    <a:pt x="1" y="3708"/>
                  </a:cubicBezTo>
                  <a:lnTo>
                    <a:pt x="303" y="3709"/>
                  </a:lnTo>
                  <a:cubicBezTo>
                    <a:pt x="308" y="2291"/>
                    <a:pt x="725" y="1217"/>
                    <a:pt x="1509" y="603"/>
                  </a:cubicBezTo>
                  <a:cubicBezTo>
                    <a:pt x="1619" y="516"/>
                    <a:pt x="1661" y="432"/>
                    <a:pt x="1770" y="373"/>
                  </a:cubicBezTo>
                  <a:cubicBezTo>
                    <a:pt x="1812" y="234"/>
                    <a:pt x="1872" y="133"/>
                    <a:pt x="1925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3924090" y="2187042"/>
              <a:ext cx="56053" cy="101627"/>
            </a:xfrm>
            <a:custGeom>
              <a:rect b="b" l="l" r="r" t="t"/>
              <a:pathLst>
                <a:path extrusionOk="0" h="2609" w="1439">
                  <a:moveTo>
                    <a:pt x="529" y="0"/>
                  </a:moveTo>
                  <a:cubicBezTo>
                    <a:pt x="475" y="0"/>
                    <a:pt x="424" y="36"/>
                    <a:pt x="408" y="91"/>
                  </a:cubicBezTo>
                  <a:cubicBezTo>
                    <a:pt x="390" y="148"/>
                    <a:pt x="1" y="1509"/>
                    <a:pt x="502" y="2208"/>
                  </a:cubicBezTo>
                  <a:cubicBezTo>
                    <a:pt x="683" y="2459"/>
                    <a:pt x="952" y="2594"/>
                    <a:pt x="1303" y="2608"/>
                  </a:cubicBezTo>
                  <a:lnTo>
                    <a:pt x="1309" y="2608"/>
                  </a:lnTo>
                  <a:cubicBezTo>
                    <a:pt x="1376" y="2607"/>
                    <a:pt x="1432" y="2555"/>
                    <a:pt x="1435" y="2488"/>
                  </a:cubicBezTo>
                  <a:cubicBezTo>
                    <a:pt x="1438" y="2418"/>
                    <a:pt x="1384" y="2358"/>
                    <a:pt x="1315" y="2356"/>
                  </a:cubicBezTo>
                  <a:cubicBezTo>
                    <a:pt x="1040" y="2345"/>
                    <a:pt x="843" y="2249"/>
                    <a:pt x="708" y="2061"/>
                  </a:cubicBezTo>
                  <a:cubicBezTo>
                    <a:pt x="277" y="1462"/>
                    <a:pt x="645" y="174"/>
                    <a:pt x="649" y="162"/>
                  </a:cubicBezTo>
                  <a:cubicBezTo>
                    <a:pt x="669" y="95"/>
                    <a:pt x="630" y="25"/>
                    <a:pt x="564" y="5"/>
                  </a:cubicBezTo>
                  <a:cubicBezTo>
                    <a:pt x="552" y="2"/>
                    <a:pt x="541" y="0"/>
                    <a:pt x="52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4001954" y="2191171"/>
              <a:ext cx="58935" cy="97109"/>
            </a:xfrm>
            <a:custGeom>
              <a:rect b="b" l="l" r="r" t="t"/>
              <a:pathLst>
                <a:path extrusionOk="0" h="2493" w="1513">
                  <a:moveTo>
                    <a:pt x="1132" y="0"/>
                  </a:moveTo>
                  <a:cubicBezTo>
                    <a:pt x="1124" y="0"/>
                    <a:pt x="1116" y="1"/>
                    <a:pt x="1107" y="2"/>
                  </a:cubicBezTo>
                  <a:cubicBezTo>
                    <a:pt x="1039" y="18"/>
                    <a:pt x="995" y="85"/>
                    <a:pt x="1009" y="153"/>
                  </a:cubicBezTo>
                  <a:cubicBezTo>
                    <a:pt x="1011" y="164"/>
                    <a:pt x="1243" y="1317"/>
                    <a:pt x="794" y="1906"/>
                  </a:cubicBezTo>
                  <a:cubicBezTo>
                    <a:pt x="635" y="2113"/>
                    <a:pt x="415" y="2222"/>
                    <a:pt x="121" y="2241"/>
                  </a:cubicBezTo>
                  <a:cubicBezTo>
                    <a:pt x="52" y="2246"/>
                    <a:pt x="0" y="2307"/>
                    <a:pt x="4" y="2375"/>
                  </a:cubicBezTo>
                  <a:cubicBezTo>
                    <a:pt x="7" y="2440"/>
                    <a:pt x="61" y="2493"/>
                    <a:pt x="126" y="2493"/>
                  </a:cubicBezTo>
                  <a:cubicBezTo>
                    <a:pt x="128" y="2493"/>
                    <a:pt x="129" y="2493"/>
                    <a:pt x="130" y="2493"/>
                  </a:cubicBezTo>
                  <a:cubicBezTo>
                    <a:pt x="133" y="2493"/>
                    <a:pt x="135" y="2493"/>
                    <a:pt x="136" y="2492"/>
                  </a:cubicBezTo>
                  <a:cubicBezTo>
                    <a:pt x="503" y="2468"/>
                    <a:pt x="793" y="2322"/>
                    <a:pt x="995" y="2057"/>
                  </a:cubicBezTo>
                  <a:cubicBezTo>
                    <a:pt x="1512" y="1377"/>
                    <a:pt x="1266" y="153"/>
                    <a:pt x="1256" y="100"/>
                  </a:cubicBezTo>
                  <a:cubicBezTo>
                    <a:pt x="1243" y="40"/>
                    <a:pt x="1191" y="0"/>
                    <a:pt x="113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3930985" y="2117592"/>
              <a:ext cx="130919" cy="106146"/>
            </a:xfrm>
            <a:custGeom>
              <a:rect b="b" l="l" r="r" t="t"/>
              <a:pathLst>
                <a:path extrusionOk="0" h="2725" w="3361">
                  <a:moveTo>
                    <a:pt x="1730" y="0"/>
                  </a:moveTo>
                  <a:cubicBezTo>
                    <a:pt x="1245" y="0"/>
                    <a:pt x="613" y="228"/>
                    <a:pt x="243" y="1250"/>
                  </a:cubicBezTo>
                  <a:cubicBezTo>
                    <a:pt x="34" y="1832"/>
                    <a:pt x="8" y="2412"/>
                    <a:pt x="7" y="2437"/>
                  </a:cubicBezTo>
                  <a:cubicBezTo>
                    <a:pt x="1" y="2589"/>
                    <a:pt x="120" y="2718"/>
                    <a:pt x="273" y="2724"/>
                  </a:cubicBezTo>
                  <a:cubicBezTo>
                    <a:pt x="277" y="2724"/>
                    <a:pt x="281" y="2725"/>
                    <a:pt x="284" y="2725"/>
                  </a:cubicBezTo>
                  <a:cubicBezTo>
                    <a:pt x="432" y="2725"/>
                    <a:pt x="555" y="2608"/>
                    <a:pt x="560" y="2458"/>
                  </a:cubicBezTo>
                  <a:cubicBezTo>
                    <a:pt x="562" y="2439"/>
                    <a:pt x="651" y="554"/>
                    <a:pt x="1734" y="554"/>
                  </a:cubicBezTo>
                  <a:cubicBezTo>
                    <a:pt x="1746" y="554"/>
                    <a:pt x="1758" y="555"/>
                    <a:pt x="1770" y="555"/>
                  </a:cubicBezTo>
                  <a:cubicBezTo>
                    <a:pt x="2012" y="564"/>
                    <a:pt x="2201" y="650"/>
                    <a:pt x="2344" y="816"/>
                  </a:cubicBezTo>
                  <a:cubicBezTo>
                    <a:pt x="2706" y="1239"/>
                    <a:pt x="2697" y="2093"/>
                    <a:pt x="2663" y="2386"/>
                  </a:cubicBezTo>
                  <a:cubicBezTo>
                    <a:pt x="2646" y="2538"/>
                    <a:pt x="2754" y="2676"/>
                    <a:pt x="2907" y="2694"/>
                  </a:cubicBezTo>
                  <a:cubicBezTo>
                    <a:pt x="2918" y="2695"/>
                    <a:pt x="2931" y="2695"/>
                    <a:pt x="2942" y="2695"/>
                  </a:cubicBezTo>
                  <a:cubicBezTo>
                    <a:pt x="3080" y="2694"/>
                    <a:pt x="3198" y="2590"/>
                    <a:pt x="3215" y="2451"/>
                  </a:cubicBezTo>
                  <a:cubicBezTo>
                    <a:pt x="3221" y="2398"/>
                    <a:pt x="3361" y="1150"/>
                    <a:pt x="2765" y="457"/>
                  </a:cubicBezTo>
                  <a:cubicBezTo>
                    <a:pt x="2520" y="169"/>
                    <a:pt x="2191" y="17"/>
                    <a:pt x="1789" y="2"/>
                  </a:cubicBezTo>
                  <a:cubicBezTo>
                    <a:pt x="1770" y="1"/>
                    <a:pt x="1750" y="0"/>
                    <a:pt x="1730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3963704" y="2274021"/>
              <a:ext cx="20606" cy="20489"/>
            </a:xfrm>
            <a:custGeom>
              <a:rect b="b" l="l" r="r" t="t"/>
              <a:pathLst>
                <a:path extrusionOk="0" h="526" w="529">
                  <a:moveTo>
                    <a:pt x="264" y="1"/>
                  </a:moveTo>
                  <a:cubicBezTo>
                    <a:pt x="263" y="1"/>
                    <a:pt x="262" y="1"/>
                    <a:pt x="262" y="1"/>
                  </a:cubicBezTo>
                  <a:cubicBezTo>
                    <a:pt x="117" y="2"/>
                    <a:pt x="1" y="120"/>
                    <a:pt x="2" y="267"/>
                  </a:cubicBezTo>
                  <a:cubicBezTo>
                    <a:pt x="4" y="410"/>
                    <a:pt x="121" y="526"/>
                    <a:pt x="264" y="526"/>
                  </a:cubicBezTo>
                  <a:cubicBezTo>
                    <a:pt x="265" y="526"/>
                    <a:pt x="267" y="526"/>
                    <a:pt x="268" y="525"/>
                  </a:cubicBezTo>
                  <a:cubicBezTo>
                    <a:pt x="413" y="524"/>
                    <a:pt x="529" y="406"/>
                    <a:pt x="528" y="260"/>
                  </a:cubicBezTo>
                  <a:cubicBezTo>
                    <a:pt x="527" y="116"/>
                    <a:pt x="409" y="1"/>
                    <a:pt x="264" y="1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3997046" y="2273670"/>
              <a:ext cx="20645" cy="20528"/>
            </a:xfrm>
            <a:custGeom>
              <a:rect b="b" l="l" r="r" t="t"/>
              <a:pathLst>
                <a:path extrusionOk="0" h="527" w="530">
                  <a:moveTo>
                    <a:pt x="265" y="0"/>
                  </a:moveTo>
                  <a:cubicBezTo>
                    <a:pt x="264" y="0"/>
                    <a:pt x="262" y="0"/>
                    <a:pt x="261" y="0"/>
                  </a:cubicBezTo>
                  <a:cubicBezTo>
                    <a:pt x="117" y="1"/>
                    <a:pt x="0" y="121"/>
                    <a:pt x="2" y="266"/>
                  </a:cubicBezTo>
                  <a:cubicBezTo>
                    <a:pt x="3" y="410"/>
                    <a:pt x="121" y="526"/>
                    <a:pt x="266" y="526"/>
                  </a:cubicBezTo>
                  <a:cubicBezTo>
                    <a:pt x="267" y="526"/>
                    <a:pt x="268" y="526"/>
                    <a:pt x="268" y="526"/>
                  </a:cubicBezTo>
                  <a:cubicBezTo>
                    <a:pt x="413" y="525"/>
                    <a:pt x="529" y="406"/>
                    <a:pt x="527" y="260"/>
                  </a:cubicBezTo>
                  <a:cubicBezTo>
                    <a:pt x="526" y="115"/>
                    <a:pt x="409" y="0"/>
                    <a:pt x="265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4255995" y="2011138"/>
              <a:ext cx="69413" cy="193750"/>
            </a:xfrm>
            <a:custGeom>
              <a:rect b="b" l="l" r="r" t="t"/>
              <a:pathLst>
                <a:path extrusionOk="0" h="4974" w="1782">
                  <a:moveTo>
                    <a:pt x="116" y="1"/>
                  </a:moveTo>
                  <a:lnTo>
                    <a:pt x="1" y="254"/>
                  </a:lnTo>
                  <a:cubicBezTo>
                    <a:pt x="22" y="256"/>
                    <a:pt x="458" y="321"/>
                    <a:pt x="846" y="858"/>
                  </a:cubicBezTo>
                  <a:cubicBezTo>
                    <a:pt x="1236" y="1397"/>
                    <a:pt x="1577" y="2535"/>
                    <a:pt x="993" y="4900"/>
                  </a:cubicBezTo>
                  <a:lnTo>
                    <a:pt x="1287" y="4973"/>
                  </a:lnTo>
                  <a:cubicBezTo>
                    <a:pt x="1781" y="2976"/>
                    <a:pt x="1714" y="1530"/>
                    <a:pt x="1083" y="672"/>
                  </a:cubicBezTo>
                  <a:cubicBezTo>
                    <a:pt x="610" y="24"/>
                    <a:pt x="141" y="2"/>
                    <a:pt x="116" y="1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4252957" y="2199351"/>
              <a:ext cx="75217" cy="74711"/>
            </a:xfrm>
            <a:custGeom>
              <a:rect b="b" l="l" r="r" t="t"/>
              <a:pathLst>
                <a:path extrusionOk="0" h="1918" w="1931">
                  <a:moveTo>
                    <a:pt x="964" y="0"/>
                  </a:moveTo>
                  <a:cubicBezTo>
                    <a:pt x="961" y="0"/>
                    <a:pt x="958" y="0"/>
                    <a:pt x="955" y="0"/>
                  </a:cubicBezTo>
                  <a:cubicBezTo>
                    <a:pt x="425" y="6"/>
                    <a:pt x="0" y="440"/>
                    <a:pt x="7" y="969"/>
                  </a:cubicBezTo>
                  <a:cubicBezTo>
                    <a:pt x="13" y="1495"/>
                    <a:pt x="441" y="1918"/>
                    <a:pt x="965" y="1918"/>
                  </a:cubicBezTo>
                  <a:cubicBezTo>
                    <a:pt x="969" y="1918"/>
                    <a:pt x="972" y="1918"/>
                    <a:pt x="976" y="1918"/>
                  </a:cubicBezTo>
                  <a:cubicBezTo>
                    <a:pt x="1506" y="1910"/>
                    <a:pt x="1931" y="1478"/>
                    <a:pt x="1925" y="948"/>
                  </a:cubicBezTo>
                  <a:cubicBezTo>
                    <a:pt x="1918" y="422"/>
                    <a:pt x="1490" y="0"/>
                    <a:pt x="964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4265616" y="2212672"/>
              <a:ext cx="49898" cy="49625"/>
            </a:xfrm>
            <a:custGeom>
              <a:rect b="b" l="l" r="r" t="t"/>
              <a:pathLst>
                <a:path extrusionOk="0" h="1274" w="1281">
                  <a:moveTo>
                    <a:pt x="641" y="1"/>
                  </a:moveTo>
                  <a:cubicBezTo>
                    <a:pt x="639" y="1"/>
                    <a:pt x="636" y="1"/>
                    <a:pt x="634" y="1"/>
                  </a:cubicBezTo>
                  <a:cubicBezTo>
                    <a:pt x="282" y="5"/>
                    <a:pt x="0" y="293"/>
                    <a:pt x="5" y="644"/>
                  </a:cubicBezTo>
                  <a:cubicBezTo>
                    <a:pt x="9" y="994"/>
                    <a:pt x="293" y="1274"/>
                    <a:pt x="642" y="1274"/>
                  </a:cubicBezTo>
                  <a:cubicBezTo>
                    <a:pt x="644" y="1274"/>
                    <a:pt x="646" y="1274"/>
                    <a:pt x="648" y="1274"/>
                  </a:cubicBezTo>
                  <a:cubicBezTo>
                    <a:pt x="999" y="1270"/>
                    <a:pt x="1281" y="982"/>
                    <a:pt x="1277" y="630"/>
                  </a:cubicBezTo>
                  <a:cubicBezTo>
                    <a:pt x="1273" y="281"/>
                    <a:pt x="990" y="1"/>
                    <a:pt x="64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3645471" y="2464922"/>
              <a:ext cx="513121" cy="523444"/>
            </a:xfrm>
            <a:custGeom>
              <a:rect b="b" l="l" r="r" t="t"/>
              <a:pathLst>
                <a:path extrusionOk="0" h="13438" w="13173">
                  <a:moveTo>
                    <a:pt x="881" y="1"/>
                  </a:moveTo>
                  <a:cubicBezTo>
                    <a:pt x="784" y="182"/>
                    <a:pt x="695" y="360"/>
                    <a:pt x="611" y="530"/>
                  </a:cubicBezTo>
                  <a:cubicBezTo>
                    <a:pt x="588" y="579"/>
                    <a:pt x="564" y="626"/>
                    <a:pt x="542" y="673"/>
                  </a:cubicBezTo>
                  <a:cubicBezTo>
                    <a:pt x="443" y="875"/>
                    <a:pt x="356" y="1067"/>
                    <a:pt x="282" y="1244"/>
                  </a:cubicBezTo>
                  <a:cubicBezTo>
                    <a:pt x="272" y="1268"/>
                    <a:pt x="262" y="1291"/>
                    <a:pt x="252" y="1315"/>
                  </a:cubicBezTo>
                  <a:cubicBezTo>
                    <a:pt x="245" y="1335"/>
                    <a:pt x="237" y="1353"/>
                    <a:pt x="230" y="1372"/>
                  </a:cubicBezTo>
                  <a:cubicBezTo>
                    <a:pt x="225" y="1384"/>
                    <a:pt x="220" y="1396"/>
                    <a:pt x="216" y="1409"/>
                  </a:cubicBezTo>
                  <a:cubicBezTo>
                    <a:pt x="196" y="1456"/>
                    <a:pt x="179" y="1502"/>
                    <a:pt x="161" y="1547"/>
                  </a:cubicBezTo>
                  <a:cubicBezTo>
                    <a:pt x="136" y="1614"/>
                    <a:pt x="114" y="1679"/>
                    <a:pt x="95" y="1738"/>
                  </a:cubicBezTo>
                  <a:cubicBezTo>
                    <a:pt x="89" y="1755"/>
                    <a:pt x="84" y="1771"/>
                    <a:pt x="79" y="1786"/>
                  </a:cubicBezTo>
                  <a:cubicBezTo>
                    <a:pt x="77" y="1796"/>
                    <a:pt x="73" y="1808"/>
                    <a:pt x="71" y="1818"/>
                  </a:cubicBezTo>
                  <a:cubicBezTo>
                    <a:pt x="64" y="1836"/>
                    <a:pt x="61" y="1854"/>
                    <a:pt x="56" y="1872"/>
                  </a:cubicBezTo>
                  <a:cubicBezTo>
                    <a:pt x="53" y="1884"/>
                    <a:pt x="49" y="1898"/>
                    <a:pt x="47" y="1909"/>
                  </a:cubicBezTo>
                  <a:cubicBezTo>
                    <a:pt x="42" y="1925"/>
                    <a:pt x="39" y="1941"/>
                    <a:pt x="35" y="1956"/>
                  </a:cubicBezTo>
                  <a:cubicBezTo>
                    <a:pt x="10" y="2072"/>
                    <a:pt x="1" y="2165"/>
                    <a:pt x="10" y="2233"/>
                  </a:cubicBezTo>
                  <a:cubicBezTo>
                    <a:pt x="130" y="3079"/>
                    <a:pt x="715" y="4631"/>
                    <a:pt x="2590" y="6922"/>
                  </a:cubicBezTo>
                  <a:cubicBezTo>
                    <a:pt x="4179" y="8861"/>
                    <a:pt x="4939" y="10064"/>
                    <a:pt x="4985" y="10136"/>
                  </a:cubicBezTo>
                  <a:lnTo>
                    <a:pt x="4988" y="10140"/>
                  </a:lnTo>
                  <a:lnTo>
                    <a:pt x="5241" y="10643"/>
                  </a:lnTo>
                  <a:cubicBezTo>
                    <a:pt x="5241" y="10643"/>
                    <a:pt x="5423" y="11278"/>
                    <a:pt x="6074" y="11640"/>
                  </a:cubicBezTo>
                  <a:cubicBezTo>
                    <a:pt x="6106" y="11660"/>
                    <a:pt x="6141" y="11676"/>
                    <a:pt x="6176" y="11693"/>
                  </a:cubicBezTo>
                  <a:cubicBezTo>
                    <a:pt x="6205" y="11707"/>
                    <a:pt x="6237" y="11721"/>
                    <a:pt x="6268" y="11734"/>
                  </a:cubicBezTo>
                  <a:cubicBezTo>
                    <a:pt x="6287" y="11743"/>
                    <a:pt x="6309" y="11751"/>
                    <a:pt x="6329" y="11758"/>
                  </a:cubicBezTo>
                  <a:cubicBezTo>
                    <a:pt x="6333" y="11759"/>
                    <a:pt x="6335" y="11760"/>
                    <a:pt x="6339" y="11762"/>
                  </a:cubicBezTo>
                  <a:cubicBezTo>
                    <a:pt x="6380" y="11776"/>
                    <a:pt x="6423" y="11791"/>
                    <a:pt x="6467" y="11804"/>
                  </a:cubicBezTo>
                  <a:cubicBezTo>
                    <a:pt x="6471" y="11804"/>
                    <a:pt x="6473" y="11805"/>
                    <a:pt x="6477" y="11807"/>
                  </a:cubicBezTo>
                  <a:cubicBezTo>
                    <a:pt x="7110" y="12000"/>
                    <a:pt x="7970" y="12041"/>
                    <a:pt x="8401" y="12049"/>
                  </a:cubicBezTo>
                  <a:cubicBezTo>
                    <a:pt x="8484" y="12050"/>
                    <a:pt x="8552" y="12050"/>
                    <a:pt x="8599" y="12050"/>
                  </a:cubicBezTo>
                  <a:cubicBezTo>
                    <a:pt x="8645" y="12050"/>
                    <a:pt x="8671" y="12050"/>
                    <a:pt x="8671" y="12050"/>
                  </a:cubicBezTo>
                  <a:cubicBezTo>
                    <a:pt x="8671" y="12050"/>
                    <a:pt x="9412" y="13153"/>
                    <a:pt x="10099" y="13375"/>
                  </a:cubicBezTo>
                  <a:cubicBezTo>
                    <a:pt x="10237" y="13419"/>
                    <a:pt x="10350" y="13438"/>
                    <a:pt x="10441" y="13438"/>
                  </a:cubicBezTo>
                  <a:cubicBezTo>
                    <a:pt x="10798" y="13438"/>
                    <a:pt x="10804" y="13150"/>
                    <a:pt x="10658" y="13056"/>
                  </a:cubicBezTo>
                  <a:cubicBezTo>
                    <a:pt x="10477" y="12936"/>
                    <a:pt x="9674" y="12046"/>
                    <a:pt x="9587" y="11834"/>
                  </a:cubicBezTo>
                  <a:lnTo>
                    <a:pt x="9587" y="11834"/>
                  </a:lnTo>
                  <a:cubicBezTo>
                    <a:pt x="9587" y="11834"/>
                    <a:pt x="10631" y="12660"/>
                    <a:pt x="11247" y="12928"/>
                  </a:cubicBezTo>
                  <a:cubicBezTo>
                    <a:pt x="11491" y="13033"/>
                    <a:pt x="11708" y="13084"/>
                    <a:pt x="11885" y="13084"/>
                  </a:cubicBezTo>
                  <a:cubicBezTo>
                    <a:pt x="12155" y="13084"/>
                    <a:pt x="12334" y="12966"/>
                    <a:pt x="12380" y="12744"/>
                  </a:cubicBezTo>
                  <a:cubicBezTo>
                    <a:pt x="12380" y="12744"/>
                    <a:pt x="12159" y="12674"/>
                    <a:pt x="11554" y="12237"/>
                  </a:cubicBezTo>
                  <a:cubicBezTo>
                    <a:pt x="10961" y="11807"/>
                    <a:pt x="10517" y="11347"/>
                    <a:pt x="10499" y="11327"/>
                  </a:cubicBezTo>
                  <a:lnTo>
                    <a:pt x="10499" y="11327"/>
                  </a:lnTo>
                  <a:cubicBezTo>
                    <a:pt x="10523" y="11344"/>
                    <a:pt x="11280" y="11853"/>
                    <a:pt x="11577" y="12075"/>
                  </a:cubicBezTo>
                  <a:cubicBezTo>
                    <a:pt x="11817" y="12255"/>
                    <a:pt x="12181" y="12476"/>
                    <a:pt x="12456" y="12476"/>
                  </a:cubicBezTo>
                  <a:cubicBezTo>
                    <a:pt x="12599" y="12476"/>
                    <a:pt x="12717" y="12417"/>
                    <a:pt x="12783" y="12264"/>
                  </a:cubicBezTo>
                  <a:cubicBezTo>
                    <a:pt x="12783" y="12264"/>
                    <a:pt x="12451" y="12017"/>
                    <a:pt x="12089" y="11670"/>
                  </a:cubicBezTo>
                  <a:cubicBezTo>
                    <a:pt x="11819" y="11410"/>
                    <a:pt x="11454" y="11037"/>
                    <a:pt x="11083" y="10810"/>
                  </a:cubicBezTo>
                  <a:lnTo>
                    <a:pt x="11083" y="10810"/>
                  </a:lnTo>
                  <a:cubicBezTo>
                    <a:pt x="11439" y="10974"/>
                    <a:pt x="11938" y="11219"/>
                    <a:pt x="12080" y="11348"/>
                  </a:cubicBezTo>
                  <a:cubicBezTo>
                    <a:pt x="12262" y="11513"/>
                    <a:pt x="12552" y="11651"/>
                    <a:pt x="12758" y="11651"/>
                  </a:cubicBezTo>
                  <a:cubicBezTo>
                    <a:pt x="12807" y="11651"/>
                    <a:pt x="12852" y="11644"/>
                    <a:pt x="12889" y="11626"/>
                  </a:cubicBezTo>
                  <a:cubicBezTo>
                    <a:pt x="12889" y="11626"/>
                    <a:pt x="13167" y="11565"/>
                    <a:pt x="13172" y="11324"/>
                  </a:cubicBezTo>
                  <a:cubicBezTo>
                    <a:pt x="13172" y="11324"/>
                    <a:pt x="12640" y="11037"/>
                    <a:pt x="12414" y="10784"/>
                  </a:cubicBezTo>
                  <a:cubicBezTo>
                    <a:pt x="12191" y="10532"/>
                    <a:pt x="11188" y="9942"/>
                    <a:pt x="10685" y="9777"/>
                  </a:cubicBezTo>
                  <a:cubicBezTo>
                    <a:pt x="10193" y="9615"/>
                    <a:pt x="8821" y="9405"/>
                    <a:pt x="7898" y="9405"/>
                  </a:cubicBezTo>
                  <a:cubicBezTo>
                    <a:pt x="7877" y="9405"/>
                    <a:pt x="7855" y="9406"/>
                    <a:pt x="7834" y="9406"/>
                  </a:cubicBezTo>
                  <a:cubicBezTo>
                    <a:pt x="7827" y="9406"/>
                    <a:pt x="7821" y="9406"/>
                    <a:pt x="7814" y="9406"/>
                  </a:cubicBezTo>
                  <a:cubicBezTo>
                    <a:pt x="7284" y="9406"/>
                    <a:pt x="6929" y="9171"/>
                    <a:pt x="6725" y="8975"/>
                  </a:cubicBezTo>
                  <a:lnTo>
                    <a:pt x="6628" y="8760"/>
                  </a:lnTo>
                  <a:lnTo>
                    <a:pt x="6395" y="8240"/>
                  </a:lnTo>
                  <a:lnTo>
                    <a:pt x="6233" y="7885"/>
                  </a:lnTo>
                  <a:lnTo>
                    <a:pt x="5624" y="6539"/>
                  </a:lnTo>
                  <a:cubicBezTo>
                    <a:pt x="5256" y="4131"/>
                    <a:pt x="3881" y="2233"/>
                    <a:pt x="3881" y="2233"/>
                  </a:cubicBezTo>
                  <a:cubicBezTo>
                    <a:pt x="4198" y="2117"/>
                    <a:pt x="4519" y="1889"/>
                    <a:pt x="4829" y="1602"/>
                  </a:cubicBezTo>
                  <a:cubicBezTo>
                    <a:pt x="4653" y="1583"/>
                    <a:pt x="4478" y="1553"/>
                    <a:pt x="4305" y="1517"/>
                  </a:cubicBezTo>
                  <a:cubicBezTo>
                    <a:pt x="4222" y="1500"/>
                    <a:pt x="4141" y="1480"/>
                    <a:pt x="4058" y="1460"/>
                  </a:cubicBezTo>
                  <a:cubicBezTo>
                    <a:pt x="2923" y="1178"/>
                    <a:pt x="1868" y="617"/>
                    <a:pt x="1171" y="186"/>
                  </a:cubicBezTo>
                  <a:cubicBezTo>
                    <a:pt x="1066" y="120"/>
                    <a:pt x="969" y="58"/>
                    <a:pt x="881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3645393" y="2464922"/>
              <a:ext cx="240571" cy="455472"/>
            </a:xfrm>
            <a:custGeom>
              <a:rect b="b" l="l" r="r" t="t"/>
              <a:pathLst>
                <a:path extrusionOk="0" h="11693" w="6176">
                  <a:moveTo>
                    <a:pt x="880" y="1"/>
                  </a:moveTo>
                  <a:cubicBezTo>
                    <a:pt x="784" y="182"/>
                    <a:pt x="694" y="360"/>
                    <a:pt x="610" y="530"/>
                  </a:cubicBezTo>
                  <a:cubicBezTo>
                    <a:pt x="587" y="579"/>
                    <a:pt x="564" y="626"/>
                    <a:pt x="541" y="673"/>
                  </a:cubicBezTo>
                  <a:cubicBezTo>
                    <a:pt x="443" y="875"/>
                    <a:pt x="356" y="1067"/>
                    <a:pt x="281" y="1244"/>
                  </a:cubicBezTo>
                  <a:cubicBezTo>
                    <a:pt x="271" y="1268"/>
                    <a:pt x="261" y="1291"/>
                    <a:pt x="252" y="1315"/>
                  </a:cubicBezTo>
                  <a:cubicBezTo>
                    <a:pt x="244" y="1335"/>
                    <a:pt x="237" y="1353"/>
                    <a:pt x="229" y="1372"/>
                  </a:cubicBezTo>
                  <a:cubicBezTo>
                    <a:pt x="224" y="1384"/>
                    <a:pt x="219" y="1396"/>
                    <a:pt x="214" y="1409"/>
                  </a:cubicBezTo>
                  <a:cubicBezTo>
                    <a:pt x="196" y="1456"/>
                    <a:pt x="178" y="1502"/>
                    <a:pt x="161" y="1547"/>
                  </a:cubicBezTo>
                  <a:cubicBezTo>
                    <a:pt x="136" y="1614"/>
                    <a:pt x="114" y="1679"/>
                    <a:pt x="95" y="1738"/>
                  </a:cubicBezTo>
                  <a:cubicBezTo>
                    <a:pt x="89" y="1755"/>
                    <a:pt x="84" y="1771"/>
                    <a:pt x="79" y="1786"/>
                  </a:cubicBezTo>
                  <a:cubicBezTo>
                    <a:pt x="77" y="1796"/>
                    <a:pt x="73" y="1808"/>
                    <a:pt x="70" y="1818"/>
                  </a:cubicBezTo>
                  <a:cubicBezTo>
                    <a:pt x="64" y="1836"/>
                    <a:pt x="60" y="1854"/>
                    <a:pt x="55" y="1872"/>
                  </a:cubicBezTo>
                  <a:cubicBezTo>
                    <a:pt x="53" y="1884"/>
                    <a:pt x="49" y="1898"/>
                    <a:pt x="47" y="1909"/>
                  </a:cubicBezTo>
                  <a:cubicBezTo>
                    <a:pt x="42" y="1925"/>
                    <a:pt x="39" y="1941"/>
                    <a:pt x="34" y="1956"/>
                  </a:cubicBezTo>
                  <a:cubicBezTo>
                    <a:pt x="9" y="2072"/>
                    <a:pt x="1" y="2165"/>
                    <a:pt x="9" y="2233"/>
                  </a:cubicBezTo>
                  <a:cubicBezTo>
                    <a:pt x="130" y="3079"/>
                    <a:pt x="714" y="4631"/>
                    <a:pt x="2590" y="6922"/>
                  </a:cubicBezTo>
                  <a:cubicBezTo>
                    <a:pt x="4178" y="8861"/>
                    <a:pt x="4939" y="10064"/>
                    <a:pt x="4985" y="10136"/>
                  </a:cubicBezTo>
                  <a:lnTo>
                    <a:pt x="4987" y="10140"/>
                  </a:lnTo>
                  <a:lnTo>
                    <a:pt x="5241" y="10643"/>
                  </a:lnTo>
                  <a:cubicBezTo>
                    <a:pt x="5241" y="10643"/>
                    <a:pt x="5421" y="11278"/>
                    <a:pt x="6074" y="11640"/>
                  </a:cubicBezTo>
                  <a:cubicBezTo>
                    <a:pt x="6106" y="11660"/>
                    <a:pt x="6141" y="11676"/>
                    <a:pt x="6176" y="11693"/>
                  </a:cubicBezTo>
                  <a:cubicBezTo>
                    <a:pt x="6141" y="11669"/>
                    <a:pt x="6107" y="11641"/>
                    <a:pt x="6074" y="11609"/>
                  </a:cubicBezTo>
                  <a:cubicBezTo>
                    <a:pt x="5682" y="11247"/>
                    <a:pt x="5369" y="10471"/>
                    <a:pt x="5205" y="10026"/>
                  </a:cubicBezTo>
                  <a:cubicBezTo>
                    <a:pt x="4987" y="9438"/>
                    <a:pt x="3533" y="7370"/>
                    <a:pt x="2813" y="6524"/>
                  </a:cubicBezTo>
                  <a:cubicBezTo>
                    <a:pt x="2094" y="5676"/>
                    <a:pt x="582" y="3153"/>
                    <a:pt x="510" y="2229"/>
                  </a:cubicBezTo>
                  <a:cubicBezTo>
                    <a:pt x="485" y="1892"/>
                    <a:pt x="781" y="1081"/>
                    <a:pt x="1170" y="186"/>
                  </a:cubicBezTo>
                  <a:cubicBezTo>
                    <a:pt x="1066" y="120"/>
                    <a:pt x="969" y="58"/>
                    <a:pt x="880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3734475" y="2524089"/>
              <a:ext cx="99095" cy="27968"/>
            </a:xfrm>
            <a:custGeom>
              <a:rect b="b" l="l" r="r" t="t"/>
              <a:pathLst>
                <a:path extrusionOk="0" h="718" w="2544">
                  <a:moveTo>
                    <a:pt x="2021" y="0"/>
                  </a:moveTo>
                  <a:cubicBezTo>
                    <a:pt x="1740" y="230"/>
                    <a:pt x="1541" y="370"/>
                    <a:pt x="1541" y="370"/>
                  </a:cubicBezTo>
                  <a:cubicBezTo>
                    <a:pt x="1374" y="333"/>
                    <a:pt x="1219" y="317"/>
                    <a:pt x="1077" y="317"/>
                  </a:cubicBezTo>
                  <a:cubicBezTo>
                    <a:pt x="388" y="317"/>
                    <a:pt x="0" y="682"/>
                    <a:pt x="0" y="682"/>
                  </a:cubicBezTo>
                  <a:cubicBezTo>
                    <a:pt x="184" y="620"/>
                    <a:pt x="400" y="599"/>
                    <a:pt x="613" y="599"/>
                  </a:cubicBezTo>
                  <a:cubicBezTo>
                    <a:pt x="1113" y="599"/>
                    <a:pt x="1595" y="717"/>
                    <a:pt x="1595" y="717"/>
                  </a:cubicBezTo>
                  <a:cubicBezTo>
                    <a:pt x="1912" y="601"/>
                    <a:pt x="2233" y="374"/>
                    <a:pt x="2543" y="85"/>
                  </a:cubicBezTo>
                  <a:cubicBezTo>
                    <a:pt x="2367" y="67"/>
                    <a:pt x="2193" y="37"/>
                    <a:pt x="202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3964911" y="2923302"/>
              <a:ext cx="18347" cy="10985"/>
            </a:xfrm>
            <a:custGeom>
              <a:rect b="b" l="l" r="r" t="t"/>
              <a:pathLst>
                <a:path extrusionOk="0" h="282" w="47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2" y="107"/>
                    <a:pt x="199" y="281"/>
                  </a:cubicBezTo>
                  <a:cubicBezTo>
                    <a:pt x="283" y="282"/>
                    <a:pt x="351" y="282"/>
                    <a:pt x="398" y="282"/>
                  </a:cubicBezTo>
                  <a:cubicBezTo>
                    <a:pt x="444" y="282"/>
                    <a:pt x="470" y="282"/>
                    <a:pt x="470" y="282"/>
                  </a:cubicBezTo>
                  <a:cubicBezTo>
                    <a:pt x="470" y="282"/>
                    <a:pt x="249" y="12"/>
                    <a:pt x="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27"/>
          <p:cNvSpPr txBox="1"/>
          <p:nvPr/>
        </p:nvSpPr>
        <p:spPr>
          <a:xfrm>
            <a:off x="3309478" y="2665800"/>
            <a:ext cx="43221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27"/>
          <p:cNvSpPr txBox="1"/>
          <p:nvPr/>
        </p:nvSpPr>
        <p:spPr>
          <a:xfrm>
            <a:off x="4450785" y="1988369"/>
            <a:ext cx="30921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b="1" sz="32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/>
        </p:nvSpPr>
        <p:spPr>
          <a:xfrm>
            <a:off x="293075" y="35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Value of Hospital Management System</a:t>
            </a:r>
            <a:endParaRPr b="1"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2195583" y="344065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Quality of Healthcare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3900721" y="344062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Efficiency of Healthcare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5639508" y="34432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Reduction of costs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4235065" y="1318000"/>
            <a:ext cx="636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</a:t>
            </a:r>
            <a:r>
              <a:rPr b="1" lang="en" sz="17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7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5979042" y="1318000"/>
            <a:ext cx="636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56</a:t>
            </a:r>
            <a:r>
              <a:rPr b="1" lang="en" sz="17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17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541913" y="1318000"/>
            <a:ext cx="636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78%</a:t>
            </a:r>
            <a:endParaRPr b="1" sz="17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0" name="Google Shape;310;p14"/>
          <p:cNvGrpSpPr/>
          <p:nvPr/>
        </p:nvGrpSpPr>
        <p:grpSpPr>
          <a:xfrm>
            <a:off x="2254913" y="1975981"/>
            <a:ext cx="1206900" cy="1206900"/>
            <a:chOff x="533700" y="1968294"/>
            <a:chExt cx="1206900" cy="1206900"/>
          </a:xfrm>
        </p:grpSpPr>
        <p:grpSp>
          <p:nvGrpSpPr>
            <p:cNvPr id="311" name="Google Shape;311;p14"/>
            <p:cNvGrpSpPr/>
            <p:nvPr/>
          </p:nvGrpSpPr>
          <p:grpSpPr>
            <a:xfrm>
              <a:off x="533700" y="1968294"/>
              <a:ext cx="1206900" cy="1206900"/>
              <a:chOff x="457500" y="1968294"/>
              <a:chExt cx="1206900" cy="1206900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553226" y="2063994"/>
                <a:ext cx="1015500" cy="1015500"/>
              </a:xfrm>
              <a:prstGeom prst="ellipse">
                <a:avLst/>
              </a:prstGeom>
              <a:noFill/>
              <a:ln cap="flat" cmpd="sng" w="2857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756063" y="2268713"/>
                <a:ext cx="609783" cy="606061"/>
              </a:xfrm>
              <a:custGeom>
                <a:rect b="b" l="l" r="r" t="t"/>
                <a:pathLst>
                  <a:path extrusionOk="0" h="4210" w="4236">
                    <a:moveTo>
                      <a:pt x="2118" y="81"/>
                    </a:moveTo>
                    <a:cubicBezTo>
                      <a:pt x="2125" y="81"/>
                      <a:pt x="2132" y="81"/>
                      <a:pt x="2139" y="81"/>
                    </a:cubicBezTo>
                    <a:cubicBezTo>
                      <a:pt x="3254" y="94"/>
                      <a:pt x="4151" y="1011"/>
                      <a:pt x="4140" y="2125"/>
                    </a:cubicBezTo>
                    <a:cubicBezTo>
                      <a:pt x="4129" y="3234"/>
                      <a:pt x="3223" y="4127"/>
                      <a:pt x="2118" y="4127"/>
                    </a:cubicBezTo>
                    <a:cubicBezTo>
                      <a:pt x="2111" y="4127"/>
                      <a:pt x="2104" y="4127"/>
                      <a:pt x="2097" y="4127"/>
                    </a:cubicBezTo>
                    <a:cubicBezTo>
                      <a:pt x="982" y="4115"/>
                      <a:pt x="83" y="3198"/>
                      <a:pt x="94" y="2082"/>
                    </a:cubicBezTo>
                    <a:cubicBezTo>
                      <a:pt x="107" y="974"/>
                      <a:pt x="1012" y="81"/>
                      <a:pt x="2118" y="81"/>
                    </a:cubicBezTo>
                    <a:close/>
                    <a:moveTo>
                      <a:pt x="2117" y="0"/>
                    </a:moveTo>
                    <a:cubicBezTo>
                      <a:pt x="967" y="0"/>
                      <a:pt x="26" y="929"/>
                      <a:pt x="13" y="2082"/>
                    </a:cubicBezTo>
                    <a:cubicBezTo>
                      <a:pt x="0" y="3243"/>
                      <a:pt x="933" y="4197"/>
                      <a:pt x="2095" y="4210"/>
                    </a:cubicBezTo>
                    <a:cubicBezTo>
                      <a:pt x="2102" y="4210"/>
                      <a:pt x="2109" y="4210"/>
                      <a:pt x="2116" y="4210"/>
                    </a:cubicBezTo>
                    <a:cubicBezTo>
                      <a:pt x="3266" y="4210"/>
                      <a:pt x="4211" y="3281"/>
                      <a:pt x="4222" y="2127"/>
                    </a:cubicBezTo>
                    <a:cubicBezTo>
                      <a:pt x="4235" y="967"/>
                      <a:pt x="3301" y="14"/>
                      <a:pt x="2140" y="0"/>
                    </a:cubicBezTo>
                    <a:cubicBezTo>
                      <a:pt x="2132" y="0"/>
                      <a:pt x="2125" y="0"/>
                      <a:pt x="2117" y="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457500" y="1968294"/>
                <a:ext cx="1206900" cy="1206900"/>
              </a:xfrm>
              <a:prstGeom prst="blockArc">
                <a:avLst>
                  <a:gd fmla="val 16274772" name="adj1"/>
                  <a:gd fmla="val 12402527" name="adj2"/>
                  <a:gd fmla="val 11963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4"/>
            <p:cNvGrpSpPr/>
            <p:nvPr/>
          </p:nvGrpSpPr>
          <p:grpSpPr>
            <a:xfrm>
              <a:off x="953755" y="2386328"/>
              <a:ext cx="353757" cy="352833"/>
              <a:chOff x="-28461325" y="3545475"/>
              <a:chExt cx="296950" cy="296175"/>
            </a:xfrm>
          </p:grpSpPr>
          <p:sp>
            <p:nvSpPr>
              <p:cNvPr id="316" name="Google Shape;316;p14"/>
              <p:cNvSpPr/>
              <p:nvPr/>
            </p:nvSpPr>
            <p:spPr>
              <a:xfrm>
                <a:off x="-28461325" y="3666775"/>
                <a:ext cx="34675" cy="52775"/>
              </a:xfrm>
              <a:custGeom>
                <a:rect b="b" l="l" r="r" t="t"/>
                <a:pathLst>
                  <a:path extrusionOk="0" h="2111" w="1387">
                    <a:moveTo>
                      <a:pt x="0" y="0"/>
                    </a:moveTo>
                    <a:lnTo>
                      <a:pt x="0" y="2111"/>
                    </a:lnTo>
                    <a:lnTo>
                      <a:pt x="1386" y="2111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-28461325" y="3737650"/>
                <a:ext cx="52775" cy="17350"/>
              </a:xfrm>
              <a:custGeom>
                <a:rect b="b" l="l" r="r" t="t"/>
                <a:pathLst>
                  <a:path extrusionOk="0" h="694" w="2111">
                    <a:moveTo>
                      <a:pt x="0" y="1"/>
                    </a:moveTo>
                    <a:lnTo>
                      <a:pt x="0" y="694"/>
                    </a:lnTo>
                    <a:lnTo>
                      <a:pt x="1733" y="694"/>
                    </a:lnTo>
                    <a:cubicBezTo>
                      <a:pt x="1954" y="694"/>
                      <a:pt x="2111" y="536"/>
                      <a:pt x="2111" y="347"/>
                    </a:cubicBez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-28461325" y="3632100"/>
                <a:ext cx="52775" cy="17375"/>
              </a:xfrm>
              <a:custGeom>
                <a:rect b="b" l="l" r="r" t="t"/>
                <a:pathLst>
                  <a:path extrusionOk="0" h="695" w="2111">
                    <a:moveTo>
                      <a:pt x="0" y="1"/>
                    </a:moveTo>
                    <a:lnTo>
                      <a:pt x="0" y="694"/>
                    </a:lnTo>
                    <a:lnTo>
                      <a:pt x="1733" y="694"/>
                    </a:lnTo>
                    <a:cubicBezTo>
                      <a:pt x="1954" y="694"/>
                      <a:pt x="2111" y="537"/>
                      <a:pt x="2111" y="348"/>
                    </a:cubicBez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-28460550" y="3545475"/>
                <a:ext cx="296175" cy="296175"/>
              </a:xfrm>
              <a:custGeom>
                <a:rect b="b" l="l" r="r" t="t"/>
                <a:pathLst>
                  <a:path extrusionOk="0" h="11847" w="11847">
                    <a:moveTo>
                      <a:pt x="2427" y="0"/>
                    </a:moveTo>
                    <a:cubicBezTo>
                      <a:pt x="1072" y="0"/>
                      <a:pt x="1" y="1103"/>
                      <a:pt x="1" y="2426"/>
                    </a:cubicBezTo>
                    <a:lnTo>
                      <a:pt x="1" y="2804"/>
                    </a:lnTo>
                    <a:lnTo>
                      <a:pt x="1355" y="2804"/>
                    </a:lnTo>
                    <a:lnTo>
                      <a:pt x="1355" y="2426"/>
                    </a:lnTo>
                    <a:cubicBezTo>
                      <a:pt x="1355" y="1859"/>
                      <a:pt x="1828" y="1418"/>
                      <a:pt x="2395" y="1418"/>
                    </a:cubicBezTo>
                    <a:lnTo>
                      <a:pt x="9358" y="1418"/>
                    </a:lnTo>
                    <a:cubicBezTo>
                      <a:pt x="9956" y="1418"/>
                      <a:pt x="10366" y="1891"/>
                      <a:pt x="10366" y="2426"/>
                    </a:cubicBezTo>
                    <a:lnTo>
                      <a:pt x="10366" y="9420"/>
                    </a:lnTo>
                    <a:cubicBezTo>
                      <a:pt x="10366" y="9987"/>
                      <a:pt x="9893" y="10429"/>
                      <a:pt x="9358" y="10429"/>
                    </a:cubicBezTo>
                    <a:lnTo>
                      <a:pt x="2395" y="10429"/>
                    </a:lnTo>
                    <a:cubicBezTo>
                      <a:pt x="1797" y="10429"/>
                      <a:pt x="1355" y="9956"/>
                      <a:pt x="1355" y="9420"/>
                    </a:cubicBezTo>
                    <a:lnTo>
                      <a:pt x="1355" y="9042"/>
                    </a:lnTo>
                    <a:lnTo>
                      <a:pt x="1" y="9042"/>
                    </a:lnTo>
                    <a:lnTo>
                      <a:pt x="1" y="9420"/>
                    </a:lnTo>
                    <a:cubicBezTo>
                      <a:pt x="1" y="10744"/>
                      <a:pt x="1103" y="11846"/>
                      <a:pt x="2427" y="11846"/>
                    </a:cubicBezTo>
                    <a:lnTo>
                      <a:pt x="9389" y="11846"/>
                    </a:lnTo>
                    <a:cubicBezTo>
                      <a:pt x="10744" y="11846"/>
                      <a:pt x="11847" y="10744"/>
                      <a:pt x="11847" y="9420"/>
                    </a:cubicBezTo>
                    <a:lnTo>
                      <a:pt x="11847" y="2426"/>
                    </a:lnTo>
                    <a:cubicBezTo>
                      <a:pt x="11847" y="1103"/>
                      <a:pt x="10744" y="0"/>
                      <a:pt x="9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-28347925" y="3649450"/>
                <a:ext cx="86675" cy="86650"/>
              </a:xfrm>
              <a:custGeom>
                <a:rect b="b" l="l" r="r" t="t"/>
                <a:pathLst>
                  <a:path extrusionOk="0" h="3466" w="3467">
                    <a:moveTo>
                      <a:pt x="1387" y="0"/>
                    </a:moveTo>
                    <a:lnTo>
                      <a:pt x="1387" y="1040"/>
                    </a:lnTo>
                    <a:cubicBezTo>
                      <a:pt x="1387" y="1229"/>
                      <a:pt x="1230" y="1386"/>
                      <a:pt x="1041" y="1386"/>
                    </a:cubicBezTo>
                    <a:lnTo>
                      <a:pt x="1" y="1386"/>
                    </a:lnTo>
                    <a:lnTo>
                      <a:pt x="1" y="2111"/>
                    </a:lnTo>
                    <a:lnTo>
                      <a:pt x="1041" y="2111"/>
                    </a:lnTo>
                    <a:cubicBezTo>
                      <a:pt x="1230" y="2111"/>
                      <a:pt x="1387" y="2268"/>
                      <a:pt x="1387" y="2457"/>
                    </a:cubicBezTo>
                    <a:lnTo>
                      <a:pt x="1387" y="3466"/>
                    </a:lnTo>
                    <a:lnTo>
                      <a:pt x="2080" y="3466"/>
                    </a:lnTo>
                    <a:lnTo>
                      <a:pt x="2080" y="2457"/>
                    </a:lnTo>
                    <a:cubicBezTo>
                      <a:pt x="2080" y="2268"/>
                      <a:pt x="2238" y="2111"/>
                      <a:pt x="2458" y="2111"/>
                    </a:cubicBezTo>
                    <a:lnTo>
                      <a:pt x="3467" y="2111"/>
                    </a:lnTo>
                    <a:lnTo>
                      <a:pt x="3467" y="1386"/>
                    </a:lnTo>
                    <a:lnTo>
                      <a:pt x="2458" y="1386"/>
                    </a:lnTo>
                    <a:cubicBezTo>
                      <a:pt x="2238" y="1386"/>
                      <a:pt x="2080" y="1229"/>
                      <a:pt x="2080" y="1040"/>
                    </a:cubicBez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28408550" y="3597450"/>
                <a:ext cx="191400" cy="192200"/>
              </a:xfrm>
              <a:custGeom>
                <a:rect b="b" l="l" r="r" t="t"/>
                <a:pathLst>
                  <a:path extrusionOk="0" h="7688" w="7656">
                    <a:moveTo>
                      <a:pt x="4883" y="1418"/>
                    </a:moveTo>
                    <a:cubicBezTo>
                      <a:pt x="5072" y="1418"/>
                      <a:pt x="5230" y="1576"/>
                      <a:pt x="5230" y="1765"/>
                    </a:cubicBezTo>
                    <a:lnTo>
                      <a:pt x="5230" y="2805"/>
                    </a:lnTo>
                    <a:lnTo>
                      <a:pt x="6238" y="2805"/>
                    </a:lnTo>
                    <a:cubicBezTo>
                      <a:pt x="6459" y="2805"/>
                      <a:pt x="6616" y="2962"/>
                      <a:pt x="6616" y="3151"/>
                    </a:cubicBezTo>
                    <a:lnTo>
                      <a:pt x="6616" y="4537"/>
                    </a:lnTo>
                    <a:cubicBezTo>
                      <a:pt x="6616" y="4726"/>
                      <a:pt x="6459" y="4884"/>
                      <a:pt x="6238" y="4884"/>
                    </a:cubicBezTo>
                    <a:lnTo>
                      <a:pt x="5230" y="4884"/>
                    </a:lnTo>
                    <a:lnTo>
                      <a:pt x="5230" y="5924"/>
                    </a:lnTo>
                    <a:cubicBezTo>
                      <a:pt x="5230" y="6113"/>
                      <a:pt x="5072" y="6270"/>
                      <a:pt x="4883" y="6270"/>
                    </a:cubicBezTo>
                    <a:lnTo>
                      <a:pt x="3497" y="6270"/>
                    </a:lnTo>
                    <a:cubicBezTo>
                      <a:pt x="3308" y="6270"/>
                      <a:pt x="3151" y="6113"/>
                      <a:pt x="3151" y="5924"/>
                    </a:cubicBezTo>
                    <a:lnTo>
                      <a:pt x="3151" y="4884"/>
                    </a:lnTo>
                    <a:lnTo>
                      <a:pt x="2111" y="4884"/>
                    </a:lnTo>
                    <a:cubicBezTo>
                      <a:pt x="1922" y="4884"/>
                      <a:pt x="1764" y="4726"/>
                      <a:pt x="1764" y="4537"/>
                    </a:cubicBezTo>
                    <a:lnTo>
                      <a:pt x="1764" y="3151"/>
                    </a:lnTo>
                    <a:cubicBezTo>
                      <a:pt x="1764" y="2962"/>
                      <a:pt x="1922" y="2805"/>
                      <a:pt x="2111" y="2805"/>
                    </a:cubicBezTo>
                    <a:lnTo>
                      <a:pt x="3151" y="2805"/>
                    </a:lnTo>
                    <a:lnTo>
                      <a:pt x="3151" y="1765"/>
                    </a:lnTo>
                    <a:cubicBezTo>
                      <a:pt x="3151" y="1576"/>
                      <a:pt x="3308" y="1418"/>
                      <a:pt x="3497" y="141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757"/>
                    </a:lnTo>
                    <a:cubicBezTo>
                      <a:pt x="378" y="914"/>
                      <a:pt x="693" y="1261"/>
                      <a:pt x="693" y="1734"/>
                    </a:cubicBezTo>
                    <a:cubicBezTo>
                      <a:pt x="693" y="2175"/>
                      <a:pt x="378" y="2553"/>
                      <a:pt x="0" y="2710"/>
                    </a:cubicBezTo>
                    <a:lnTo>
                      <a:pt x="0" y="4979"/>
                    </a:lnTo>
                    <a:cubicBezTo>
                      <a:pt x="378" y="5136"/>
                      <a:pt x="693" y="5483"/>
                      <a:pt x="693" y="5955"/>
                    </a:cubicBezTo>
                    <a:cubicBezTo>
                      <a:pt x="693" y="6396"/>
                      <a:pt x="441" y="6774"/>
                      <a:pt x="0" y="6932"/>
                    </a:cubicBezTo>
                    <a:lnTo>
                      <a:pt x="0" y="7341"/>
                    </a:lnTo>
                    <a:cubicBezTo>
                      <a:pt x="0" y="7530"/>
                      <a:pt x="158" y="7688"/>
                      <a:pt x="347" y="7688"/>
                    </a:cubicBezTo>
                    <a:lnTo>
                      <a:pt x="7309" y="7688"/>
                    </a:lnTo>
                    <a:cubicBezTo>
                      <a:pt x="7498" y="7688"/>
                      <a:pt x="7656" y="7530"/>
                      <a:pt x="7656" y="7341"/>
                    </a:cubicBezTo>
                    <a:lnTo>
                      <a:pt x="7656" y="347"/>
                    </a:lnTo>
                    <a:cubicBezTo>
                      <a:pt x="7656" y="158"/>
                      <a:pt x="7498" y="1"/>
                      <a:pt x="7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" name="Google Shape;322;p14"/>
          <p:cNvGrpSpPr/>
          <p:nvPr/>
        </p:nvGrpSpPr>
        <p:grpSpPr>
          <a:xfrm>
            <a:off x="5686225" y="1975981"/>
            <a:ext cx="1206900" cy="1206900"/>
            <a:chOff x="3965013" y="1968294"/>
            <a:chExt cx="1206900" cy="1206900"/>
          </a:xfrm>
        </p:grpSpPr>
        <p:grpSp>
          <p:nvGrpSpPr>
            <p:cNvPr id="323" name="Google Shape;323;p14"/>
            <p:cNvGrpSpPr/>
            <p:nvPr/>
          </p:nvGrpSpPr>
          <p:grpSpPr>
            <a:xfrm>
              <a:off x="3965013" y="1968294"/>
              <a:ext cx="1206900" cy="1206900"/>
              <a:chOff x="3801750" y="1968294"/>
              <a:chExt cx="1206900" cy="1206900"/>
            </a:xfrm>
          </p:grpSpPr>
          <p:sp>
            <p:nvSpPr>
              <p:cNvPr id="324" name="Google Shape;324;p14"/>
              <p:cNvSpPr/>
              <p:nvPr/>
            </p:nvSpPr>
            <p:spPr>
              <a:xfrm>
                <a:off x="3897476" y="2063994"/>
                <a:ext cx="1015500" cy="1015500"/>
              </a:xfrm>
              <a:prstGeom prst="ellipse">
                <a:avLst/>
              </a:prstGeom>
              <a:noFill/>
              <a:ln cap="flat" cmpd="sng" w="2857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5400000">
                <a:off x="4100313" y="2268713"/>
                <a:ext cx="609783" cy="606061"/>
              </a:xfrm>
              <a:custGeom>
                <a:rect b="b" l="l" r="r" t="t"/>
                <a:pathLst>
                  <a:path extrusionOk="0" h="4210" w="4236">
                    <a:moveTo>
                      <a:pt x="2118" y="81"/>
                    </a:moveTo>
                    <a:cubicBezTo>
                      <a:pt x="2125" y="81"/>
                      <a:pt x="2132" y="81"/>
                      <a:pt x="2139" y="81"/>
                    </a:cubicBezTo>
                    <a:cubicBezTo>
                      <a:pt x="3254" y="94"/>
                      <a:pt x="4151" y="1011"/>
                      <a:pt x="4140" y="2125"/>
                    </a:cubicBezTo>
                    <a:cubicBezTo>
                      <a:pt x="4129" y="3234"/>
                      <a:pt x="3223" y="4127"/>
                      <a:pt x="2118" y="4127"/>
                    </a:cubicBezTo>
                    <a:cubicBezTo>
                      <a:pt x="2111" y="4127"/>
                      <a:pt x="2104" y="4127"/>
                      <a:pt x="2097" y="4127"/>
                    </a:cubicBezTo>
                    <a:cubicBezTo>
                      <a:pt x="982" y="4115"/>
                      <a:pt x="83" y="3198"/>
                      <a:pt x="94" y="2082"/>
                    </a:cubicBezTo>
                    <a:cubicBezTo>
                      <a:pt x="107" y="974"/>
                      <a:pt x="1012" y="81"/>
                      <a:pt x="2118" y="81"/>
                    </a:cubicBezTo>
                    <a:close/>
                    <a:moveTo>
                      <a:pt x="2117" y="0"/>
                    </a:moveTo>
                    <a:cubicBezTo>
                      <a:pt x="967" y="0"/>
                      <a:pt x="26" y="929"/>
                      <a:pt x="13" y="2082"/>
                    </a:cubicBezTo>
                    <a:cubicBezTo>
                      <a:pt x="0" y="3243"/>
                      <a:pt x="933" y="4197"/>
                      <a:pt x="2095" y="4210"/>
                    </a:cubicBezTo>
                    <a:cubicBezTo>
                      <a:pt x="2102" y="4210"/>
                      <a:pt x="2109" y="4210"/>
                      <a:pt x="2116" y="4210"/>
                    </a:cubicBezTo>
                    <a:cubicBezTo>
                      <a:pt x="3266" y="4210"/>
                      <a:pt x="4211" y="3281"/>
                      <a:pt x="4222" y="2127"/>
                    </a:cubicBezTo>
                    <a:cubicBezTo>
                      <a:pt x="4235" y="967"/>
                      <a:pt x="3301" y="14"/>
                      <a:pt x="2140" y="0"/>
                    </a:cubicBezTo>
                    <a:cubicBezTo>
                      <a:pt x="2132" y="0"/>
                      <a:pt x="2125" y="0"/>
                      <a:pt x="2117" y="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3801750" y="1968294"/>
                <a:ext cx="1206900" cy="1206900"/>
              </a:xfrm>
              <a:prstGeom prst="blockArc">
                <a:avLst>
                  <a:gd fmla="val 16274772" name="adj1"/>
                  <a:gd fmla="val 6659262" name="adj2"/>
                  <a:gd fmla="val 17199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4380803" y="2387987"/>
              <a:ext cx="375319" cy="352148"/>
              <a:chOff x="-26583625" y="3917025"/>
              <a:chExt cx="315050" cy="295600"/>
            </a:xfrm>
          </p:grpSpPr>
          <p:sp>
            <p:nvSpPr>
              <p:cNvPr id="328" name="Google Shape;328;p14"/>
              <p:cNvSpPr/>
              <p:nvPr/>
            </p:nvSpPr>
            <p:spPr>
              <a:xfrm>
                <a:off x="-26413500" y="3918400"/>
                <a:ext cx="144925" cy="135125"/>
              </a:xfrm>
              <a:custGeom>
                <a:rect b="b" l="l" r="r" t="t"/>
                <a:pathLst>
                  <a:path extrusionOk="0" h="5405" w="5797">
                    <a:moveTo>
                      <a:pt x="2317" y="1"/>
                    </a:moveTo>
                    <a:cubicBezTo>
                      <a:pt x="1515" y="1"/>
                      <a:pt x="685" y="309"/>
                      <a:pt x="0" y="993"/>
                    </a:cubicBezTo>
                    <a:lnTo>
                      <a:pt x="1008" y="1970"/>
                    </a:lnTo>
                    <a:cubicBezTo>
                      <a:pt x="1398" y="1581"/>
                      <a:pt x="1864" y="1407"/>
                      <a:pt x="2313" y="1407"/>
                    </a:cubicBezTo>
                    <a:cubicBezTo>
                      <a:pt x="2771" y="1407"/>
                      <a:pt x="3210" y="1588"/>
                      <a:pt x="3529" y="1907"/>
                    </a:cubicBezTo>
                    <a:cubicBezTo>
                      <a:pt x="3623" y="2002"/>
                      <a:pt x="3623" y="2254"/>
                      <a:pt x="3529" y="2380"/>
                    </a:cubicBezTo>
                    <a:cubicBezTo>
                      <a:pt x="3450" y="2427"/>
                      <a:pt x="3348" y="2450"/>
                      <a:pt x="3249" y="2450"/>
                    </a:cubicBezTo>
                    <a:cubicBezTo>
                      <a:pt x="3151" y="2450"/>
                      <a:pt x="3056" y="2427"/>
                      <a:pt x="2993" y="2380"/>
                    </a:cubicBezTo>
                    <a:cubicBezTo>
                      <a:pt x="2804" y="2175"/>
                      <a:pt x="2552" y="2057"/>
                      <a:pt x="2284" y="2057"/>
                    </a:cubicBezTo>
                    <a:cubicBezTo>
                      <a:pt x="2016" y="2057"/>
                      <a:pt x="1733" y="2175"/>
                      <a:pt x="1481" y="2443"/>
                    </a:cubicBezTo>
                    <a:lnTo>
                      <a:pt x="4411" y="5404"/>
                    </a:lnTo>
                    <a:cubicBezTo>
                      <a:pt x="5797" y="4018"/>
                      <a:pt x="5640" y="2065"/>
                      <a:pt x="4505" y="899"/>
                    </a:cubicBezTo>
                    <a:cubicBezTo>
                      <a:pt x="3931" y="325"/>
                      <a:pt x="3139" y="1"/>
                      <a:pt x="2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-26466275" y="4026700"/>
                <a:ext cx="78775" cy="77225"/>
              </a:xfrm>
              <a:custGeom>
                <a:rect b="b" l="l" r="r" t="t"/>
                <a:pathLst>
                  <a:path extrusionOk="0" h="3089" w="3151">
                    <a:moveTo>
                      <a:pt x="1339" y="1"/>
                    </a:moveTo>
                    <a:cubicBezTo>
                      <a:pt x="1253" y="1"/>
                      <a:pt x="1166" y="32"/>
                      <a:pt x="1103" y="95"/>
                    </a:cubicBezTo>
                    <a:lnTo>
                      <a:pt x="126" y="1072"/>
                    </a:lnTo>
                    <a:cubicBezTo>
                      <a:pt x="0" y="1198"/>
                      <a:pt x="0" y="1387"/>
                      <a:pt x="126" y="1545"/>
                    </a:cubicBezTo>
                    <a:lnTo>
                      <a:pt x="1576" y="2994"/>
                    </a:lnTo>
                    <a:cubicBezTo>
                      <a:pt x="1639" y="3057"/>
                      <a:pt x="1725" y="3088"/>
                      <a:pt x="1812" y="3088"/>
                    </a:cubicBezTo>
                    <a:cubicBezTo>
                      <a:pt x="1899" y="3088"/>
                      <a:pt x="1985" y="3057"/>
                      <a:pt x="2048" y="2994"/>
                    </a:cubicBezTo>
                    <a:lnTo>
                      <a:pt x="3025" y="2017"/>
                    </a:lnTo>
                    <a:cubicBezTo>
                      <a:pt x="3151" y="1891"/>
                      <a:pt x="3151" y="1671"/>
                      <a:pt x="3025" y="1545"/>
                    </a:cubicBezTo>
                    <a:lnTo>
                      <a:pt x="1576" y="95"/>
                    </a:lnTo>
                    <a:cubicBezTo>
                      <a:pt x="1513" y="32"/>
                      <a:pt x="1426" y="1"/>
                      <a:pt x="13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-26583625" y="4077125"/>
                <a:ext cx="144925" cy="134700"/>
              </a:xfrm>
              <a:custGeom>
                <a:rect b="b" l="l" r="r" t="t"/>
                <a:pathLst>
                  <a:path extrusionOk="0" h="5388" w="5797">
                    <a:moveTo>
                      <a:pt x="1355" y="0"/>
                    </a:moveTo>
                    <a:cubicBezTo>
                      <a:pt x="0" y="1386"/>
                      <a:pt x="158" y="3340"/>
                      <a:pt x="1292" y="4474"/>
                    </a:cubicBezTo>
                    <a:cubicBezTo>
                      <a:pt x="1890" y="5072"/>
                      <a:pt x="2710" y="5388"/>
                      <a:pt x="3497" y="5388"/>
                    </a:cubicBezTo>
                    <a:cubicBezTo>
                      <a:pt x="4348" y="5388"/>
                      <a:pt x="5135" y="5072"/>
                      <a:pt x="5797" y="4411"/>
                    </a:cubicBezTo>
                    <a:lnTo>
                      <a:pt x="4820" y="3434"/>
                    </a:lnTo>
                    <a:cubicBezTo>
                      <a:pt x="4431" y="3824"/>
                      <a:pt x="3964" y="3997"/>
                      <a:pt x="3516" y="3997"/>
                    </a:cubicBezTo>
                    <a:cubicBezTo>
                      <a:pt x="3058" y="3997"/>
                      <a:pt x="2619" y="3816"/>
                      <a:pt x="2300" y="3497"/>
                    </a:cubicBezTo>
                    <a:cubicBezTo>
                      <a:pt x="2174" y="3371"/>
                      <a:pt x="2174" y="3151"/>
                      <a:pt x="2300" y="3025"/>
                    </a:cubicBezTo>
                    <a:cubicBezTo>
                      <a:pt x="2347" y="2962"/>
                      <a:pt x="2434" y="2930"/>
                      <a:pt x="2524" y="2930"/>
                    </a:cubicBezTo>
                    <a:cubicBezTo>
                      <a:pt x="2615" y="2930"/>
                      <a:pt x="2710" y="2962"/>
                      <a:pt x="2773" y="3025"/>
                    </a:cubicBezTo>
                    <a:cubicBezTo>
                      <a:pt x="2962" y="3229"/>
                      <a:pt x="3214" y="3348"/>
                      <a:pt x="3481" y="3348"/>
                    </a:cubicBezTo>
                    <a:cubicBezTo>
                      <a:pt x="3749" y="3348"/>
                      <a:pt x="4033" y="3229"/>
                      <a:pt x="4285" y="2962"/>
                    </a:cubicBezTo>
                    <a:lnTo>
                      <a:pt x="13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-26581275" y="3917025"/>
                <a:ext cx="311125" cy="295600"/>
              </a:xfrm>
              <a:custGeom>
                <a:rect b="b" l="l" r="r" t="t"/>
                <a:pathLst>
                  <a:path extrusionOk="0" h="11824" w="12445">
                    <a:moveTo>
                      <a:pt x="3419" y="1356"/>
                    </a:moveTo>
                    <a:cubicBezTo>
                      <a:pt x="3506" y="1356"/>
                      <a:pt x="3592" y="1379"/>
                      <a:pt x="3655" y="1426"/>
                    </a:cubicBezTo>
                    <a:cubicBezTo>
                      <a:pt x="3781" y="1552"/>
                      <a:pt x="3781" y="1741"/>
                      <a:pt x="3655" y="1899"/>
                    </a:cubicBezTo>
                    <a:cubicBezTo>
                      <a:pt x="3592" y="1962"/>
                      <a:pt x="3506" y="1994"/>
                      <a:pt x="3419" y="1994"/>
                    </a:cubicBezTo>
                    <a:cubicBezTo>
                      <a:pt x="3332" y="1994"/>
                      <a:pt x="3246" y="1962"/>
                      <a:pt x="3183" y="1899"/>
                    </a:cubicBezTo>
                    <a:cubicBezTo>
                      <a:pt x="3057" y="1804"/>
                      <a:pt x="3057" y="1552"/>
                      <a:pt x="3183" y="1426"/>
                    </a:cubicBezTo>
                    <a:cubicBezTo>
                      <a:pt x="3246" y="1379"/>
                      <a:pt x="3332" y="1356"/>
                      <a:pt x="3419" y="1356"/>
                    </a:cubicBezTo>
                    <a:close/>
                    <a:moveTo>
                      <a:pt x="4364" y="2277"/>
                    </a:moveTo>
                    <a:cubicBezTo>
                      <a:pt x="4451" y="2277"/>
                      <a:pt x="4537" y="2309"/>
                      <a:pt x="4600" y="2372"/>
                    </a:cubicBezTo>
                    <a:cubicBezTo>
                      <a:pt x="4726" y="2498"/>
                      <a:pt x="4726" y="2718"/>
                      <a:pt x="4600" y="2844"/>
                    </a:cubicBezTo>
                    <a:cubicBezTo>
                      <a:pt x="4537" y="2907"/>
                      <a:pt x="4451" y="2939"/>
                      <a:pt x="4364" y="2939"/>
                    </a:cubicBezTo>
                    <a:cubicBezTo>
                      <a:pt x="4277" y="2939"/>
                      <a:pt x="4191" y="2907"/>
                      <a:pt x="4128" y="2844"/>
                    </a:cubicBezTo>
                    <a:cubicBezTo>
                      <a:pt x="4002" y="2750"/>
                      <a:pt x="4002" y="2529"/>
                      <a:pt x="4128" y="2372"/>
                    </a:cubicBezTo>
                    <a:cubicBezTo>
                      <a:pt x="4191" y="2309"/>
                      <a:pt x="4277" y="2277"/>
                      <a:pt x="4364" y="2277"/>
                    </a:cubicBezTo>
                    <a:close/>
                    <a:moveTo>
                      <a:pt x="3179" y="2561"/>
                    </a:moveTo>
                    <a:cubicBezTo>
                      <a:pt x="3269" y="2561"/>
                      <a:pt x="3356" y="2592"/>
                      <a:pt x="3403" y="2655"/>
                    </a:cubicBezTo>
                    <a:cubicBezTo>
                      <a:pt x="3529" y="2781"/>
                      <a:pt x="3529" y="2970"/>
                      <a:pt x="3403" y="3128"/>
                    </a:cubicBezTo>
                    <a:cubicBezTo>
                      <a:pt x="3356" y="3191"/>
                      <a:pt x="3269" y="3222"/>
                      <a:pt x="3179" y="3222"/>
                    </a:cubicBezTo>
                    <a:cubicBezTo>
                      <a:pt x="3088" y="3222"/>
                      <a:pt x="2994" y="3191"/>
                      <a:pt x="2931" y="3128"/>
                    </a:cubicBezTo>
                    <a:cubicBezTo>
                      <a:pt x="2836" y="3002"/>
                      <a:pt x="2836" y="2781"/>
                      <a:pt x="2931" y="2655"/>
                    </a:cubicBezTo>
                    <a:cubicBezTo>
                      <a:pt x="2994" y="2592"/>
                      <a:pt x="3088" y="2561"/>
                      <a:pt x="3179" y="2561"/>
                    </a:cubicBezTo>
                    <a:close/>
                    <a:moveTo>
                      <a:pt x="1970" y="2813"/>
                    </a:moveTo>
                    <a:cubicBezTo>
                      <a:pt x="2056" y="2813"/>
                      <a:pt x="2143" y="2844"/>
                      <a:pt x="2206" y="2907"/>
                    </a:cubicBezTo>
                    <a:cubicBezTo>
                      <a:pt x="2300" y="3002"/>
                      <a:pt x="2300" y="3254"/>
                      <a:pt x="2206" y="3380"/>
                    </a:cubicBezTo>
                    <a:cubicBezTo>
                      <a:pt x="2143" y="3427"/>
                      <a:pt x="2048" y="3451"/>
                      <a:pt x="1958" y="3451"/>
                    </a:cubicBezTo>
                    <a:cubicBezTo>
                      <a:pt x="1867" y="3451"/>
                      <a:pt x="1781" y="3427"/>
                      <a:pt x="1733" y="3380"/>
                    </a:cubicBezTo>
                    <a:cubicBezTo>
                      <a:pt x="1607" y="3254"/>
                      <a:pt x="1607" y="3002"/>
                      <a:pt x="1733" y="2907"/>
                    </a:cubicBezTo>
                    <a:cubicBezTo>
                      <a:pt x="1796" y="2844"/>
                      <a:pt x="1883" y="2813"/>
                      <a:pt x="1970" y="2813"/>
                    </a:cubicBezTo>
                    <a:close/>
                    <a:moveTo>
                      <a:pt x="2946" y="3789"/>
                    </a:moveTo>
                    <a:cubicBezTo>
                      <a:pt x="3033" y="3789"/>
                      <a:pt x="3120" y="3821"/>
                      <a:pt x="3183" y="3884"/>
                    </a:cubicBezTo>
                    <a:cubicBezTo>
                      <a:pt x="3309" y="4010"/>
                      <a:pt x="3309" y="4199"/>
                      <a:pt x="3183" y="4356"/>
                    </a:cubicBezTo>
                    <a:cubicBezTo>
                      <a:pt x="3120" y="4419"/>
                      <a:pt x="3033" y="4451"/>
                      <a:pt x="2946" y="4451"/>
                    </a:cubicBezTo>
                    <a:cubicBezTo>
                      <a:pt x="2860" y="4451"/>
                      <a:pt x="2773" y="4419"/>
                      <a:pt x="2710" y="4356"/>
                    </a:cubicBezTo>
                    <a:cubicBezTo>
                      <a:pt x="2584" y="4230"/>
                      <a:pt x="2584" y="4010"/>
                      <a:pt x="2710" y="3884"/>
                    </a:cubicBezTo>
                    <a:cubicBezTo>
                      <a:pt x="2773" y="3821"/>
                      <a:pt x="2860" y="3789"/>
                      <a:pt x="2946" y="3789"/>
                    </a:cubicBezTo>
                    <a:close/>
                    <a:moveTo>
                      <a:pt x="9480" y="7381"/>
                    </a:moveTo>
                    <a:cubicBezTo>
                      <a:pt x="9570" y="7381"/>
                      <a:pt x="9657" y="7412"/>
                      <a:pt x="9704" y="7475"/>
                    </a:cubicBezTo>
                    <a:cubicBezTo>
                      <a:pt x="9830" y="7570"/>
                      <a:pt x="9830" y="7822"/>
                      <a:pt x="9704" y="7948"/>
                    </a:cubicBezTo>
                    <a:cubicBezTo>
                      <a:pt x="9657" y="7995"/>
                      <a:pt x="9570" y="8019"/>
                      <a:pt x="9480" y="8019"/>
                    </a:cubicBezTo>
                    <a:cubicBezTo>
                      <a:pt x="9389" y="8019"/>
                      <a:pt x="9295" y="7995"/>
                      <a:pt x="9232" y="7948"/>
                    </a:cubicBezTo>
                    <a:cubicBezTo>
                      <a:pt x="9074" y="7822"/>
                      <a:pt x="9074" y="7633"/>
                      <a:pt x="9232" y="7475"/>
                    </a:cubicBezTo>
                    <a:cubicBezTo>
                      <a:pt x="9295" y="7412"/>
                      <a:pt x="9389" y="7381"/>
                      <a:pt x="9480" y="7381"/>
                    </a:cubicBezTo>
                    <a:close/>
                    <a:moveTo>
                      <a:pt x="5955" y="3640"/>
                    </a:moveTo>
                    <a:cubicBezTo>
                      <a:pt x="6223" y="3640"/>
                      <a:pt x="6491" y="3742"/>
                      <a:pt x="6680" y="3947"/>
                    </a:cubicBezTo>
                    <a:lnTo>
                      <a:pt x="8129" y="5396"/>
                    </a:lnTo>
                    <a:cubicBezTo>
                      <a:pt x="8538" y="5806"/>
                      <a:pt x="8538" y="6467"/>
                      <a:pt x="8129" y="6877"/>
                    </a:cubicBezTo>
                    <a:lnTo>
                      <a:pt x="7152" y="7853"/>
                    </a:lnTo>
                    <a:cubicBezTo>
                      <a:pt x="6963" y="8058"/>
                      <a:pt x="6695" y="8161"/>
                      <a:pt x="6428" y="8161"/>
                    </a:cubicBezTo>
                    <a:cubicBezTo>
                      <a:pt x="6160" y="8161"/>
                      <a:pt x="5892" y="8058"/>
                      <a:pt x="5703" y="7853"/>
                    </a:cubicBezTo>
                    <a:lnTo>
                      <a:pt x="4254" y="6404"/>
                    </a:lnTo>
                    <a:cubicBezTo>
                      <a:pt x="3844" y="5995"/>
                      <a:pt x="3844" y="5333"/>
                      <a:pt x="4254" y="4955"/>
                    </a:cubicBezTo>
                    <a:lnTo>
                      <a:pt x="5230" y="3947"/>
                    </a:lnTo>
                    <a:cubicBezTo>
                      <a:pt x="5419" y="3742"/>
                      <a:pt x="5687" y="3640"/>
                      <a:pt x="5955" y="3640"/>
                    </a:cubicBezTo>
                    <a:close/>
                    <a:moveTo>
                      <a:pt x="10464" y="8357"/>
                    </a:moveTo>
                    <a:cubicBezTo>
                      <a:pt x="10555" y="8357"/>
                      <a:pt x="10649" y="8389"/>
                      <a:pt x="10712" y="8452"/>
                    </a:cubicBezTo>
                    <a:cubicBezTo>
                      <a:pt x="10807" y="8578"/>
                      <a:pt x="10807" y="8799"/>
                      <a:pt x="10712" y="8925"/>
                    </a:cubicBezTo>
                    <a:cubicBezTo>
                      <a:pt x="10649" y="8988"/>
                      <a:pt x="10555" y="9019"/>
                      <a:pt x="10464" y="9019"/>
                    </a:cubicBezTo>
                    <a:cubicBezTo>
                      <a:pt x="10374" y="9019"/>
                      <a:pt x="10287" y="8988"/>
                      <a:pt x="10240" y="8925"/>
                    </a:cubicBezTo>
                    <a:cubicBezTo>
                      <a:pt x="10082" y="8799"/>
                      <a:pt x="10082" y="8610"/>
                      <a:pt x="10240" y="8452"/>
                    </a:cubicBezTo>
                    <a:cubicBezTo>
                      <a:pt x="10287" y="8389"/>
                      <a:pt x="10374" y="8357"/>
                      <a:pt x="10464" y="8357"/>
                    </a:cubicBezTo>
                    <a:close/>
                    <a:moveTo>
                      <a:pt x="9247" y="8602"/>
                    </a:moveTo>
                    <a:cubicBezTo>
                      <a:pt x="9334" y="8602"/>
                      <a:pt x="9421" y="8625"/>
                      <a:pt x="9484" y="8673"/>
                    </a:cubicBezTo>
                    <a:cubicBezTo>
                      <a:pt x="9610" y="8799"/>
                      <a:pt x="9610" y="9051"/>
                      <a:pt x="9484" y="9145"/>
                    </a:cubicBezTo>
                    <a:cubicBezTo>
                      <a:pt x="9421" y="9208"/>
                      <a:pt x="9334" y="9240"/>
                      <a:pt x="9247" y="9240"/>
                    </a:cubicBezTo>
                    <a:cubicBezTo>
                      <a:pt x="9161" y="9240"/>
                      <a:pt x="9074" y="9208"/>
                      <a:pt x="9011" y="9145"/>
                    </a:cubicBezTo>
                    <a:cubicBezTo>
                      <a:pt x="8854" y="9051"/>
                      <a:pt x="8854" y="8830"/>
                      <a:pt x="9011" y="8673"/>
                    </a:cubicBezTo>
                    <a:cubicBezTo>
                      <a:pt x="9074" y="8625"/>
                      <a:pt x="9161" y="8602"/>
                      <a:pt x="9247" y="8602"/>
                    </a:cubicBezTo>
                    <a:close/>
                    <a:moveTo>
                      <a:pt x="8030" y="8862"/>
                    </a:moveTo>
                    <a:cubicBezTo>
                      <a:pt x="8121" y="8862"/>
                      <a:pt x="8208" y="8893"/>
                      <a:pt x="8255" y="8956"/>
                    </a:cubicBezTo>
                    <a:cubicBezTo>
                      <a:pt x="8381" y="9082"/>
                      <a:pt x="8381" y="9303"/>
                      <a:pt x="8255" y="9429"/>
                    </a:cubicBezTo>
                    <a:cubicBezTo>
                      <a:pt x="8192" y="9492"/>
                      <a:pt x="8105" y="9523"/>
                      <a:pt x="8019" y="9523"/>
                    </a:cubicBezTo>
                    <a:cubicBezTo>
                      <a:pt x="7932" y="9523"/>
                      <a:pt x="7845" y="9492"/>
                      <a:pt x="7782" y="9429"/>
                    </a:cubicBezTo>
                    <a:cubicBezTo>
                      <a:pt x="7656" y="9303"/>
                      <a:pt x="7656" y="9082"/>
                      <a:pt x="7782" y="8956"/>
                    </a:cubicBezTo>
                    <a:cubicBezTo>
                      <a:pt x="7845" y="8893"/>
                      <a:pt x="7940" y="8862"/>
                      <a:pt x="8030" y="8862"/>
                    </a:cubicBezTo>
                    <a:close/>
                    <a:moveTo>
                      <a:pt x="8964" y="9862"/>
                    </a:moveTo>
                    <a:cubicBezTo>
                      <a:pt x="9050" y="9862"/>
                      <a:pt x="9137" y="9885"/>
                      <a:pt x="9200" y="9933"/>
                    </a:cubicBezTo>
                    <a:cubicBezTo>
                      <a:pt x="9326" y="10059"/>
                      <a:pt x="9326" y="10279"/>
                      <a:pt x="9200" y="10405"/>
                    </a:cubicBezTo>
                    <a:cubicBezTo>
                      <a:pt x="9137" y="10468"/>
                      <a:pt x="9050" y="10500"/>
                      <a:pt x="8964" y="10500"/>
                    </a:cubicBezTo>
                    <a:cubicBezTo>
                      <a:pt x="8877" y="10500"/>
                      <a:pt x="8791" y="10468"/>
                      <a:pt x="8727" y="10405"/>
                    </a:cubicBezTo>
                    <a:cubicBezTo>
                      <a:pt x="8601" y="10311"/>
                      <a:pt x="8601" y="10059"/>
                      <a:pt x="8727" y="9933"/>
                    </a:cubicBezTo>
                    <a:cubicBezTo>
                      <a:pt x="8791" y="9885"/>
                      <a:pt x="8877" y="9862"/>
                      <a:pt x="8964" y="9862"/>
                    </a:cubicBezTo>
                    <a:close/>
                    <a:moveTo>
                      <a:pt x="3415" y="1"/>
                    </a:moveTo>
                    <a:cubicBezTo>
                      <a:pt x="2616" y="1"/>
                      <a:pt x="1812" y="308"/>
                      <a:pt x="1198" y="922"/>
                    </a:cubicBezTo>
                    <a:cubicBezTo>
                      <a:pt x="1" y="2151"/>
                      <a:pt x="1" y="4104"/>
                      <a:pt x="1198" y="5333"/>
                    </a:cubicBezTo>
                    <a:lnTo>
                      <a:pt x="6806" y="10941"/>
                    </a:lnTo>
                    <a:cubicBezTo>
                      <a:pt x="7404" y="11508"/>
                      <a:pt x="8223" y="11823"/>
                      <a:pt x="9011" y="11823"/>
                    </a:cubicBezTo>
                    <a:cubicBezTo>
                      <a:pt x="9799" y="11823"/>
                      <a:pt x="10618" y="11508"/>
                      <a:pt x="11216" y="10941"/>
                    </a:cubicBezTo>
                    <a:cubicBezTo>
                      <a:pt x="12445" y="9712"/>
                      <a:pt x="12445" y="7727"/>
                      <a:pt x="11216" y="6530"/>
                    </a:cubicBezTo>
                    <a:lnTo>
                      <a:pt x="5609" y="922"/>
                    </a:lnTo>
                    <a:cubicBezTo>
                      <a:pt x="5010" y="308"/>
                      <a:pt x="4214" y="1"/>
                      <a:pt x="34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2" name="Google Shape;332;p14"/>
          <p:cNvGrpSpPr/>
          <p:nvPr/>
        </p:nvGrpSpPr>
        <p:grpSpPr>
          <a:xfrm>
            <a:off x="3970569" y="1975981"/>
            <a:ext cx="1206900" cy="1206900"/>
            <a:chOff x="2249356" y="1968294"/>
            <a:chExt cx="1206900" cy="1206900"/>
          </a:xfrm>
        </p:grpSpPr>
        <p:grpSp>
          <p:nvGrpSpPr>
            <p:cNvPr id="333" name="Google Shape;333;p14"/>
            <p:cNvGrpSpPr/>
            <p:nvPr/>
          </p:nvGrpSpPr>
          <p:grpSpPr>
            <a:xfrm>
              <a:off x="2249356" y="1968294"/>
              <a:ext cx="1206900" cy="1206900"/>
              <a:chOff x="1989500" y="1968294"/>
              <a:chExt cx="1206900" cy="12069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085226" y="2063994"/>
                <a:ext cx="1015500" cy="1015500"/>
              </a:xfrm>
              <a:prstGeom prst="ellipse">
                <a:avLst/>
              </a:prstGeom>
              <a:noFill/>
              <a:ln cap="flat" cmpd="sng" w="2857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rot="5400000">
                <a:off x="2288063" y="2268713"/>
                <a:ext cx="609783" cy="606061"/>
              </a:xfrm>
              <a:custGeom>
                <a:rect b="b" l="l" r="r" t="t"/>
                <a:pathLst>
                  <a:path extrusionOk="0" h="4210" w="4236">
                    <a:moveTo>
                      <a:pt x="2118" y="81"/>
                    </a:moveTo>
                    <a:cubicBezTo>
                      <a:pt x="2125" y="81"/>
                      <a:pt x="2132" y="81"/>
                      <a:pt x="2139" y="81"/>
                    </a:cubicBezTo>
                    <a:cubicBezTo>
                      <a:pt x="3254" y="94"/>
                      <a:pt x="4151" y="1011"/>
                      <a:pt x="4140" y="2125"/>
                    </a:cubicBezTo>
                    <a:cubicBezTo>
                      <a:pt x="4129" y="3234"/>
                      <a:pt x="3223" y="4127"/>
                      <a:pt x="2118" y="4127"/>
                    </a:cubicBezTo>
                    <a:cubicBezTo>
                      <a:pt x="2111" y="4127"/>
                      <a:pt x="2104" y="4127"/>
                      <a:pt x="2097" y="4127"/>
                    </a:cubicBezTo>
                    <a:cubicBezTo>
                      <a:pt x="982" y="4115"/>
                      <a:pt x="83" y="3198"/>
                      <a:pt x="94" y="2082"/>
                    </a:cubicBezTo>
                    <a:cubicBezTo>
                      <a:pt x="107" y="974"/>
                      <a:pt x="1012" y="81"/>
                      <a:pt x="2118" y="81"/>
                    </a:cubicBezTo>
                    <a:close/>
                    <a:moveTo>
                      <a:pt x="2117" y="0"/>
                    </a:moveTo>
                    <a:cubicBezTo>
                      <a:pt x="967" y="0"/>
                      <a:pt x="26" y="929"/>
                      <a:pt x="13" y="2082"/>
                    </a:cubicBezTo>
                    <a:cubicBezTo>
                      <a:pt x="0" y="3243"/>
                      <a:pt x="933" y="4197"/>
                      <a:pt x="2095" y="4210"/>
                    </a:cubicBezTo>
                    <a:cubicBezTo>
                      <a:pt x="2102" y="4210"/>
                      <a:pt x="2109" y="4210"/>
                      <a:pt x="2116" y="4210"/>
                    </a:cubicBezTo>
                    <a:cubicBezTo>
                      <a:pt x="3266" y="4210"/>
                      <a:pt x="4211" y="3281"/>
                      <a:pt x="4222" y="2127"/>
                    </a:cubicBezTo>
                    <a:cubicBezTo>
                      <a:pt x="4235" y="967"/>
                      <a:pt x="3301" y="14"/>
                      <a:pt x="2140" y="0"/>
                    </a:cubicBezTo>
                    <a:cubicBezTo>
                      <a:pt x="2132" y="0"/>
                      <a:pt x="2125" y="0"/>
                      <a:pt x="2117" y="0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1989500" y="1968294"/>
                <a:ext cx="1206900" cy="1206900"/>
              </a:xfrm>
              <a:prstGeom prst="blockArc">
                <a:avLst>
                  <a:gd fmla="val 16274772" name="adj1"/>
                  <a:gd fmla="val 10379181" name="adj2"/>
                  <a:gd fmla="val 13022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" name="Google Shape;337;p14"/>
            <p:cNvSpPr/>
            <p:nvPr/>
          </p:nvSpPr>
          <p:spPr>
            <a:xfrm>
              <a:off x="2695440" y="2386789"/>
              <a:ext cx="352833" cy="351880"/>
            </a:xfrm>
            <a:custGeom>
              <a:rect b="b" l="l" r="r" t="t"/>
              <a:pathLst>
                <a:path extrusionOk="0" h="11815" w="11847">
                  <a:moveTo>
                    <a:pt x="4915" y="662"/>
                  </a:moveTo>
                  <a:cubicBezTo>
                    <a:pt x="5671" y="662"/>
                    <a:pt x="6301" y="1292"/>
                    <a:pt x="6301" y="2048"/>
                  </a:cubicBezTo>
                  <a:cubicBezTo>
                    <a:pt x="6301" y="2520"/>
                    <a:pt x="6081" y="2961"/>
                    <a:pt x="5577" y="3245"/>
                  </a:cubicBezTo>
                  <a:cubicBezTo>
                    <a:pt x="5577" y="2489"/>
                    <a:pt x="5104" y="2079"/>
                    <a:pt x="4568" y="2079"/>
                  </a:cubicBezTo>
                  <a:lnTo>
                    <a:pt x="1418" y="2079"/>
                  </a:lnTo>
                  <a:cubicBezTo>
                    <a:pt x="1008" y="2079"/>
                    <a:pt x="693" y="1764"/>
                    <a:pt x="693" y="1386"/>
                  </a:cubicBezTo>
                  <a:cubicBezTo>
                    <a:pt x="693" y="977"/>
                    <a:pt x="1008" y="662"/>
                    <a:pt x="1418" y="662"/>
                  </a:cubicBezTo>
                  <a:close/>
                  <a:moveTo>
                    <a:pt x="3198" y="4915"/>
                  </a:moveTo>
                  <a:cubicBezTo>
                    <a:pt x="3285" y="4915"/>
                    <a:pt x="3371" y="4946"/>
                    <a:pt x="3434" y="5009"/>
                  </a:cubicBezTo>
                  <a:cubicBezTo>
                    <a:pt x="3529" y="5135"/>
                    <a:pt x="3529" y="5324"/>
                    <a:pt x="3434" y="5482"/>
                  </a:cubicBezTo>
                  <a:cubicBezTo>
                    <a:pt x="3371" y="5545"/>
                    <a:pt x="3277" y="5576"/>
                    <a:pt x="3186" y="5576"/>
                  </a:cubicBezTo>
                  <a:cubicBezTo>
                    <a:pt x="3096" y="5576"/>
                    <a:pt x="3009" y="5545"/>
                    <a:pt x="2962" y="5482"/>
                  </a:cubicBezTo>
                  <a:cubicBezTo>
                    <a:pt x="2836" y="5356"/>
                    <a:pt x="2836" y="5135"/>
                    <a:pt x="2962" y="5009"/>
                  </a:cubicBezTo>
                  <a:cubicBezTo>
                    <a:pt x="3025" y="4946"/>
                    <a:pt x="3111" y="4915"/>
                    <a:pt x="3198" y="4915"/>
                  </a:cubicBezTo>
                  <a:close/>
                  <a:moveTo>
                    <a:pt x="1386" y="0"/>
                  </a:moveTo>
                  <a:cubicBezTo>
                    <a:pt x="630" y="0"/>
                    <a:pt x="0" y="630"/>
                    <a:pt x="0" y="1386"/>
                  </a:cubicBezTo>
                  <a:lnTo>
                    <a:pt x="0" y="5230"/>
                  </a:lnTo>
                  <a:cubicBezTo>
                    <a:pt x="0" y="5797"/>
                    <a:pt x="284" y="6301"/>
                    <a:pt x="693" y="6616"/>
                  </a:cubicBezTo>
                  <a:lnTo>
                    <a:pt x="693" y="4474"/>
                  </a:lnTo>
                  <a:cubicBezTo>
                    <a:pt x="693" y="3529"/>
                    <a:pt x="1481" y="2741"/>
                    <a:pt x="2426" y="2741"/>
                  </a:cubicBezTo>
                  <a:lnTo>
                    <a:pt x="4568" y="2741"/>
                  </a:lnTo>
                  <a:cubicBezTo>
                    <a:pt x="4758" y="2741"/>
                    <a:pt x="4915" y="2898"/>
                    <a:pt x="4915" y="3119"/>
                  </a:cubicBezTo>
                  <a:lnTo>
                    <a:pt x="4915" y="3466"/>
                  </a:lnTo>
                  <a:lnTo>
                    <a:pt x="2426" y="3466"/>
                  </a:lnTo>
                  <a:cubicBezTo>
                    <a:pt x="1859" y="3466"/>
                    <a:pt x="1418" y="3938"/>
                    <a:pt x="1418" y="4474"/>
                  </a:cubicBezTo>
                  <a:lnTo>
                    <a:pt x="1418" y="7309"/>
                  </a:lnTo>
                  <a:cubicBezTo>
                    <a:pt x="1418" y="7908"/>
                    <a:pt x="1922" y="8349"/>
                    <a:pt x="2521" y="8349"/>
                  </a:cubicBezTo>
                  <a:lnTo>
                    <a:pt x="3592" y="8349"/>
                  </a:lnTo>
                  <a:cubicBezTo>
                    <a:pt x="3655" y="10271"/>
                    <a:pt x="5293" y="11814"/>
                    <a:pt x="7215" y="11814"/>
                  </a:cubicBezTo>
                  <a:cubicBezTo>
                    <a:pt x="9263" y="11814"/>
                    <a:pt x="10838" y="9483"/>
                    <a:pt x="10838" y="7467"/>
                  </a:cubicBezTo>
                  <a:lnTo>
                    <a:pt x="10838" y="6931"/>
                  </a:lnTo>
                  <a:cubicBezTo>
                    <a:pt x="11405" y="6774"/>
                    <a:pt x="11846" y="6206"/>
                    <a:pt x="11846" y="5576"/>
                  </a:cubicBezTo>
                  <a:cubicBezTo>
                    <a:pt x="11846" y="4852"/>
                    <a:pt x="11216" y="4222"/>
                    <a:pt x="10460" y="4222"/>
                  </a:cubicBezTo>
                  <a:cubicBezTo>
                    <a:pt x="9735" y="4222"/>
                    <a:pt x="9105" y="4852"/>
                    <a:pt x="9105" y="5576"/>
                  </a:cubicBezTo>
                  <a:cubicBezTo>
                    <a:pt x="9105" y="6206"/>
                    <a:pt x="9515" y="6774"/>
                    <a:pt x="10113" y="6931"/>
                  </a:cubicBezTo>
                  <a:lnTo>
                    <a:pt x="10113" y="7467"/>
                  </a:lnTo>
                  <a:cubicBezTo>
                    <a:pt x="10113" y="9136"/>
                    <a:pt x="8727" y="11090"/>
                    <a:pt x="7152" y="11090"/>
                  </a:cubicBezTo>
                  <a:cubicBezTo>
                    <a:pt x="5577" y="11090"/>
                    <a:pt x="4316" y="9893"/>
                    <a:pt x="4253" y="8349"/>
                  </a:cubicBezTo>
                  <a:lnTo>
                    <a:pt x="4947" y="8349"/>
                  </a:lnTo>
                  <a:cubicBezTo>
                    <a:pt x="5143" y="9193"/>
                    <a:pt x="5842" y="9760"/>
                    <a:pt x="6640" y="9760"/>
                  </a:cubicBezTo>
                  <a:cubicBezTo>
                    <a:pt x="6736" y="9760"/>
                    <a:pt x="6833" y="9752"/>
                    <a:pt x="6931" y="9735"/>
                  </a:cubicBezTo>
                  <a:cubicBezTo>
                    <a:pt x="7750" y="9609"/>
                    <a:pt x="8381" y="8821"/>
                    <a:pt x="8381" y="7971"/>
                  </a:cubicBezTo>
                  <a:lnTo>
                    <a:pt x="8381" y="3182"/>
                  </a:lnTo>
                  <a:cubicBezTo>
                    <a:pt x="8381" y="3024"/>
                    <a:pt x="8412" y="2867"/>
                    <a:pt x="8507" y="2709"/>
                  </a:cubicBezTo>
                  <a:cubicBezTo>
                    <a:pt x="8727" y="3182"/>
                    <a:pt x="9231" y="3560"/>
                    <a:pt x="9767" y="3560"/>
                  </a:cubicBezTo>
                  <a:cubicBezTo>
                    <a:pt x="10460" y="3560"/>
                    <a:pt x="11846" y="2993"/>
                    <a:pt x="11846" y="2174"/>
                  </a:cubicBezTo>
                  <a:cubicBezTo>
                    <a:pt x="11846" y="1292"/>
                    <a:pt x="10460" y="788"/>
                    <a:pt x="9767" y="788"/>
                  </a:cubicBezTo>
                  <a:cubicBezTo>
                    <a:pt x="9137" y="788"/>
                    <a:pt x="8570" y="1229"/>
                    <a:pt x="8412" y="1827"/>
                  </a:cubicBezTo>
                  <a:cubicBezTo>
                    <a:pt x="7940" y="2142"/>
                    <a:pt x="7687" y="2646"/>
                    <a:pt x="7687" y="3245"/>
                  </a:cubicBezTo>
                  <a:lnTo>
                    <a:pt x="7687" y="8002"/>
                  </a:lnTo>
                  <a:cubicBezTo>
                    <a:pt x="7687" y="8538"/>
                    <a:pt x="7309" y="9010"/>
                    <a:pt x="6805" y="9105"/>
                  </a:cubicBezTo>
                  <a:cubicBezTo>
                    <a:pt x="6755" y="9111"/>
                    <a:pt x="6705" y="9114"/>
                    <a:pt x="6654" y="9114"/>
                  </a:cubicBezTo>
                  <a:cubicBezTo>
                    <a:pt x="6204" y="9114"/>
                    <a:pt x="5781" y="8859"/>
                    <a:pt x="5640" y="8349"/>
                  </a:cubicBezTo>
                  <a:cubicBezTo>
                    <a:pt x="6364" y="8160"/>
                    <a:pt x="6963" y="7498"/>
                    <a:pt x="6963" y="6648"/>
                  </a:cubicBezTo>
                  <a:lnTo>
                    <a:pt x="6963" y="2079"/>
                  </a:lnTo>
                  <a:cubicBezTo>
                    <a:pt x="6963" y="945"/>
                    <a:pt x="6018" y="0"/>
                    <a:pt x="4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4"/>
          <p:cNvSpPr txBox="1"/>
          <p:nvPr/>
        </p:nvSpPr>
        <p:spPr>
          <a:xfrm>
            <a:off x="457350" y="4537600"/>
            <a:ext cx="8375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**According to a study done by Aykut Uslu &amp; Jurgen Stausberg on the value of Electronic Medical Records for hospital care published between 2010 and 2019.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190295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INTRO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536545" y="1492392"/>
            <a:ext cx="1226308" cy="2379952"/>
            <a:chOff x="536545" y="1492392"/>
            <a:chExt cx="1226308" cy="2379952"/>
          </a:xfrm>
        </p:grpSpPr>
        <p:sp>
          <p:nvSpPr>
            <p:cNvPr id="345" name="Google Shape;345;p15"/>
            <p:cNvSpPr/>
            <p:nvPr/>
          </p:nvSpPr>
          <p:spPr>
            <a:xfrm>
              <a:off x="536545" y="1828606"/>
              <a:ext cx="1226308" cy="2043738"/>
            </a:xfrm>
            <a:custGeom>
              <a:rect b="b" l="l" r="r" t="t"/>
              <a:pathLst>
                <a:path extrusionOk="0" h="12516" w="7510">
                  <a:moveTo>
                    <a:pt x="799" y="0"/>
                  </a:moveTo>
                  <a:cubicBezTo>
                    <a:pt x="358" y="0"/>
                    <a:pt x="1" y="356"/>
                    <a:pt x="1" y="798"/>
                  </a:cubicBezTo>
                  <a:lnTo>
                    <a:pt x="1" y="11436"/>
                  </a:lnTo>
                  <a:cubicBezTo>
                    <a:pt x="1" y="12033"/>
                    <a:pt x="485" y="12516"/>
                    <a:pt x="1080" y="12516"/>
                  </a:cubicBezTo>
                  <a:lnTo>
                    <a:pt x="6429" y="12516"/>
                  </a:lnTo>
                  <a:cubicBezTo>
                    <a:pt x="7027" y="12516"/>
                    <a:pt x="7510" y="12033"/>
                    <a:pt x="7510" y="11436"/>
                  </a:cubicBezTo>
                  <a:lnTo>
                    <a:pt x="7510" y="798"/>
                  </a:lnTo>
                  <a:cubicBezTo>
                    <a:pt x="7510" y="356"/>
                    <a:pt x="7153" y="0"/>
                    <a:pt x="6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7694" y="1492392"/>
              <a:ext cx="1143683" cy="1041953"/>
            </a:xfrm>
            <a:custGeom>
              <a:rect b="b" l="l" r="r" t="t"/>
              <a:pathLst>
                <a:path extrusionOk="0" h="6381" w="7004">
                  <a:moveTo>
                    <a:pt x="3502" y="1"/>
                  </a:moveTo>
                  <a:cubicBezTo>
                    <a:pt x="2686" y="1"/>
                    <a:pt x="1869" y="312"/>
                    <a:pt x="1247" y="935"/>
                  </a:cubicBezTo>
                  <a:cubicBezTo>
                    <a:pt x="0" y="2181"/>
                    <a:pt x="0" y="4201"/>
                    <a:pt x="1247" y="5446"/>
                  </a:cubicBezTo>
                  <a:cubicBezTo>
                    <a:pt x="1869" y="6069"/>
                    <a:pt x="2686" y="6380"/>
                    <a:pt x="3502" y="6380"/>
                  </a:cubicBezTo>
                  <a:cubicBezTo>
                    <a:pt x="4318" y="6380"/>
                    <a:pt x="5134" y="6069"/>
                    <a:pt x="5757" y="5446"/>
                  </a:cubicBezTo>
                  <a:cubicBezTo>
                    <a:pt x="7003" y="4201"/>
                    <a:pt x="7003" y="2181"/>
                    <a:pt x="5757" y="935"/>
                  </a:cubicBezTo>
                  <a:cubicBezTo>
                    <a:pt x="5134" y="312"/>
                    <a:pt x="4318" y="1"/>
                    <a:pt x="3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74785" y="1638209"/>
              <a:ext cx="749828" cy="749828"/>
            </a:xfrm>
            <a:custGeom>
              <a:rect b="b" l="l" r="r" t="t"/>
              <a:pathLst>
                <a:path extrusionOk="0" h="4592" w="4592">
                  <a:moveTo>
                    <a:pt x="2296" y="1"/>
                  </a:moveTo>
                  <a:cubicBezTo>
                    <a:pt x="1028" y="1"/>
                    <a:pt x="1" y="1028"/>
                    <a:pt x="1" y="2296"/>
                  </a:cubicBezTo>
                  <a:cubicBezTo>
                    <a:pt x="1" y="3564"/>
                    <a:pt x="1028" y="4592"/>
                    <a:pt x="2296" y="4592"/>
                  </a:cubicBezTo>
                  <a:cubicBezTo>
                    <a:pt x="3564" y="4592"/>
                    <a:pt x="4592" y="3564"/>
                    <a:pt x="4592" y="2296"/>
                  </a:cubicBezTo>
                  <a:cubicBezTo>
                    <a:pt x="4592" y="1028"/>
                    <a:pt x="3564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5"/>
          <p:cNvGrpSpPr/>
          <p:nvPr/>
        </p:nvGrpSpPr>
        <p:grpSpPr>
          <a:xfrm>
            <a:off x="2270996" y="1804275"/>
            <a:ext cx="1226308" cy="2380115"/>
            <a:chOff x="2270996" y="1804275"/>
            <a:chExt cx="1226308" cy="2380115"/>
          </a:xfrm>
        </p:grpSpPr>
        <p:sp>
          <p:nvSpPr>
            <p:cNvPr id="349" name="Google Shape;349;p15"/>
            <p:cNvSpPr/>
            <p:nvPr/>
          </p:nvSpPr>
          <p:spPr>
            <a:xfrm>
              <a:off x="2270996" y="1804275"/>
              <a:ext cx="1226308" cy="2044064"/>
            </a:xfrm>
            <a:custGeom>
              <a:rect b="b" l="l" r="r" t="t"/>
              <a:pathLst>
                <a:path extrusionOk="0" h="12518" w="7510">
                  <a:moveTo>
                    <a:pt x="501" y="1"/>
                  </a:moveTo>
                  <a:cubicBezTo>
                    <a:pt x="224" y="1"/>
                    <a:pt x="0" y="224"/>
                    <a:pt x="0" y="500"/>
                  </a:cubicBezTo>
                  <a:lnTo>
                    <a:pt x="0" y="12300"/>
                  </a:lnTo>
                  <a:cubicBezTo>
                    <a:pt x="0" y="12420"/>
                    <a:pt x="97" y="12517"/>
                    <a:pt x="218" y="12517"/>
                  </a:cubicBezTo>
                  <a:lnTo>
                    <a:pt x="7292" y="12517"/>
                  </a:lnTo>
                  <a:cubicBezTo>
                    <a:pt x="7412" y="12517"/>
                    <a:pt x="7509" y="12420"/>
                    <a:pt x="7509" y="12300"/>
                  </a:cubicBezTo>
                  <a:lnTo>
                    <a:pt x="7509" y="500"/>
                  </a:lnTo>
                  <a:cubicBezTo>
                    <a:pt x="7509" y="224"/>
                    <a:pt x="7285" y="1"/>
                    <a:pt x="7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291785" y="3142437"/>
              <a:ext cx="1143683" cy="1041953"/>
            </a:xfrm>
            <a:custGeom>
              <a:rect b="b" l="l" r="r" t="t"/>
              <a:pathLst>
                <a:path extrusionOk="0" h="6381" w="7004">
                  <a:moveTo>
                    <a:pt x="3502" y="1"/>
                  </a:moveTo>
                  <a:cubicBezTo>
                    <a:pt x="2686" y="1"/>
                    <a:pt x="1869" y="312"/>
                    <a:pt x="1246" y="936"/>
                  </a:cubicBezTo>
                  <a:cubicBezTo>
                    <a:pt x="1" y="2181"/>
                    <a:pt x="1" y="4201"/>
                    <a:pt x="1246" y="5446"/>
                  </a:cubicBezTo>
                  <a:cubicBezTo>
                    <a:pt x="1869" y="6069"/>
                    <a:pt x="2686" y="6380"/>
                    <a:pt x="3502" y="6380"/>
                  </a:cubicBezTo>
                  <a:cubicBezTo>
                    <a:pt x="4319" y="6380"/>
                    <a:pt x="5135" y="6069"/>
                    <a:pt x="5757" y="5446"/>
                  </a:cubicBezTo>
                  <a:cubicBezTo>
                    <a:pt x="7004" y="4201"/>
                    <a:pt x="7004" y="2181"/>
                    <a:pt x="5757" y="936"/>
                  </a:cubicBezTo>
                  <a:cubicBezTo>
                    <a:pt x="5135" y="312"/>
                    <a:pt x="4319" y="1"/>
                    <a:pt x="3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452135" y="3288418"/>
              <a:ext cx="823145" cy="749991"/>
            </a:xfrm>
            <a:custGeom>
              <a:rect b="b" l="l" r="r" t="t"/>
              <a:pathLst>
                <a:path extrusionOk="0" h="4593" w="5041">
                  <a:moveTo>
                    <a:pt x="2520" y="1"/>
                  </a:moveTo>
                  <a:cubicBezTo>
                    <a:pt x="1932" y="1"/>
                    <a:pt x="1345" y="225"/>
                    <a:pt x="896" y="673"/>
                  </a:cubicBezTo>
                  <a:cubicBezTo>
                    <a:pt x="0" y="1570"/>
                    <a:pt x="0" y="3023"/>
                    <a:pt x="896" y="3920"/>
                  </a:cubicBezTo>
                  <a:cubicBezTo>
                    <a:pt x="1345" y="4369"/>
                    <a:pt x="1932" y="4593"/>
                    <a:pt x="2520" y="4593"/>
                  </a:cubicBezTo>
                  <a:cubicBezTo>
                    <a:pt x="3107" y="4593"/>
                    <a:pt x="3695" y="4369"/>
                    <a:pt x="4143" y="3920"/>
                  </a:cubicBezTo>
                  <a:cubicBezTo>
                    <a:pt x="5040" y="3023"/>
                    <a:pt x="5040" y="1570"/>
                    <a:pt x="4143" y="673"/>
                  </a:cubicBezTo>
                  <a:cubicBezTo>
                    <a:pt x="3695" y="225"/>
                    <a:pt x="3107" y="1"/>
                    <a:pt x="2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3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3985250" y="1492392"/>
            <a:ext cx="1226308" cy="2379952"/>
            <a:chOff x="3985250" y="1492392"/>
            <a:chExt cx="1226308" cy="2379952"/>
          </a:xfrm>
        </p:grpSpPr>
        <p:sp>
          <p:nvSpPr>
            <p:cNvPr id="353" name="Google Shape;353;p15"/>
            <p:cNvSpPr/>
            <p:nvPr/>
          </p:nvSpPr>
          <p:spPr>
            <a:xfrm>
              <a:off x="3985250" y="1828606"/>
              <a:ext cx="1226308" cy="2043738"/>
            </a:xfrm>
            <a:custGeom>
              <a:rect b="b" l="l" r="r" t="t"/>
              <a:pathLst>
                <a:path extrusionOk="0" h="12516" w="7510">
                  <a:moveTo>
                    <a:pt x="786" y="0"/>
                  </a:moveTo>
                  <a:cubicBezTo>
                    <a:pt x="353" y="0"/>
                    <a:pt x="1" y="351"/>
                    <a:pt x="1" y="785"/>
                  </a:cubicBezTo>
                  <a:lnTo>
                    <a:pt x="1" y="11447"/>
                  </a:lnTo>
                  <a:cubicBezTo>
                    <a:pt x="1" y="12038"/>
                    <a:pt x="480" y="12516"/>
                    <a:pt x="1069" y="12516"/>
                  </a:cubicBezTo>
                  <a:lnTo>
                    <a:pt x="6442" y="12516"/>
                  </a:lnTo>
                  <a:cubicBezTo>
                    <a:pt x="7031" y="12516"/>
                    <a:pt x="7510" y="12038"/>
                    <a:pt x="7509" y="11447"/>
                  </a:cubicBezTo>
                  <a:lnTo>
                    <a:pt x="7509" y="785"/>
                  </a:lnTo>
                  <a:cubicBezTo>
                    <a:pt x="7509" y="351"/>
                    <a:pt x="7157" y="0"/>
                    <a:pt x="6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026399" y="1492392"/>
              <a:ext cx="1143520" cy="1041953"/>
            </a:xfrm>
            <a:custGeom>
              <a:rect b="b" l="l" r="r" t="t"/>
              <a:pathLst>
                <a:path extrusionOk="0" h="6381" w="7003">
                  <a:moveTo>
                    <a:pt x="3501" y="1"/>
                  </a:moveTo>
                  <a:cubicBezTo>
                    <a:pt x="2684" y="1"/>
                    <a:pt x="1868" y="312"/>
                    <a:pt x="1246" y="936"/>
                  </a:cubicBezTo>
                  <a:cubicBezTo>
                    <a:pt x="0" y="2181"/>
                    <a:pt x="0" y="4201"/>
                    <a:pt x="1246" y="5446"/>
                  </a:cubicBezTo>
                  <a:cubicBezTo>
                    <a:pt x="1868" y="6069"/>
                    <a:pt x="2684" y="6380"/>
                    <a:pt x="3501" y="6380"/>
                  </a:cubicBezTo>
                  <a:cubicBezTo>
                    <a:pt x="4317" y="6380"/>
                    <a:pt x="5134" y="6069"/>
                    <a:pt x="5757" y="5446"/>
                  </a:cubicBezTo>
                  <a:cubicBezTo>
                    <a:pt x="7002" y="4201"/>
                    <a:pt x="7002" y="2181"/>
                    <a:pt x="5757" y="936"/>
                  </a:cubicBezTo>
                  <a:cubicBezTo>
                    <a:pt x="5134" y="312"/>
                    <a:pt x="4317" y="1"/>
                    <a:pt x="3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186586" y="1638373"/>
              <a:ext cx="822982" cy="749991"/>
            </a:xfrm>
            <a:custGeom>
              <a:rect b="b" l="l" r="r" t="t"/>
              <a:pathLst>
                <a:path extrusionOk="0" h="4593" w="5040">
                  <a:moveTo>
                    <a:pt x="2520" y="1"/>
                  </a:moveTo>
                  <a:cubicBezTo>
                    <a:pt x="1933" y="1"/>
                    <a:pt x="1345" y="225"/>
                    <a:pt x="897" y="673"/>
                  </a:cubicBezTo>
                  <a:cubicBezTo>
                    <a:pt x="1" y="1570"/>
                    <a:pt x="1" y="3023"/>
                    <a:pt x="897" y="3919"/>
                  </a:cubicBezTo>
                  <a:cubicBezTo>
                    <a:pt x="1345" y="4368"/>
                    <a:pt x="1933" y="4592"/>
                    <a:pt x="2520" y="4592"/>
                  </a:cubicBezTo>
                  <a:cubicBezTo>
                    <a:pt x="3108" y="4592"/>
                    <a:pt x="3695" y="4368"/>
                    <a:pt x="4143" y="3919"/>
                  </a:cubicBezTo>
                  <a:cubicBezTo>
                    <a:pt x="5040" y="3023"/>
                    <a:pt x="5040" y="1570"/>
                    <a:pt x="4143" y="673"/>
                  </a:cubicBezTo>
                  <a:cubicBezTo>
                    <a:pt x="3695" y="225"/>
                    <a:pt x="3108" y="1"/>
                    <a:pt x="2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3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6" name="Google Shape;356;p1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Agenda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585837" y="2758000"/>
            <a:ext cx="1105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INTRO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578312" y="30780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Introducing the Database System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2312199" y="1880375"/>
            <a:ext cx="1105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ERD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2312199" y="2277950"/>
            <a:ext cx="1105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Expl. the Entity Relationship Diagram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7473075" y="30780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cold and full of iron oxide dust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7473075" y="2758000"/>
            <a:ext cx="1105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5772656" y="1880375"/>
            <a:ext cx="108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5755981" y="22779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4037341" y="2758000"/>
            <a:ext cx="1106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RDB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4043491" y="30780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Expl. the Relationship  Database Model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474159" y="162056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68" name="Google Shape;368;p15"/>
          <p:cNvGrpSpPr/>
          <p:nvPr/>
        </p:nvGrpSpPr>
        <p:grpSpPr>
          <a:xfrm>
            <a:off x="7413595" y="1506929"/>
            <a:ext cx="1226308" cy="2379952"/>
            <a:chOff x="7413595" y="1506929"/>
            <a:chExt cx="1226308" cy="2379952"/>
          </a:xfrm>
        </p:grpSpPr>
        <p:sp>
          <p:nvSpPr>
            <p:cNvPr id="369" name="Google Shape;369;p15"/>
            <p:cNvSpPr/>
            <p:nvPr/>
          </p:nvSpPr>
          <p:spPr>
            <a:xfrm>
              <a:off x="7413595" y="1843143"/>
              <a:ext cx="1226308" cy="2043738"/>
            </a:xfrm>
            <a:custGeom>
              <a:rect b="b" l="l" r="r" t="t"/>
              <a:pathLst>
                <a:path extrusionOk="0" h="12516" w="7510">
                  <a:moveTo>
                    <a:pt x="799" y="0"/>
                  </a:moveTo>
                  <a:cubicBezTo>
                    <a:pt x="358" y="0"/>
                    <a:pt x="1" y="356"/>
                    <a:pt x="1" y="798"/>
                  </a:cubicBezTo>
                  <a:lnTo>
                    <a:pt x="1" y="11436"/>
                  </a:lnTo>
                  <a:cubicBezTo>
                    <a:pt x="1" y="12033"/>
                    <a:pt x="485" y="12516"/>
                    <a:pt x="1080" y="12516"/>
                  </a:cubicBezTo>
                  <a:lnTo>
                    <a:pt x="6429" y="12516"/>
                  </a:lnTo>
                  <a:cubicBezTo>
                    <a:pt x="7027" y="12516"/>
                    <a:pt x="7510" y="12033"/>
                    <a:pt x="7510" y="11436"/>
                  </a:cubicBezTo>
                  <a:lnTo>
                    <a:pt x="7510" y="798"/>
                  </a:lnTo>
                  <a:cubicBezTo>
                    <a:pt x="7510" y="356"/>
                    <a:pt x="7153" y="0"/>
                    <a:pt x="6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454744" y="1506929"/>
              <a:ext cx="1143683" cy="1041953"/>
            </a:xfrm>
            <a:custGeom>
              <a:rect b="b" l="l" r="r" t="t"/>
              <a:pathLst>
                <a:path extrusionOk="0" h="6381" w="7004">
                  <a:moveTo>
                    <a:pt x="3502" y="1"/>
                  </a:moveTo>
                  <a:cubicBezTo>
                    <a:pt x="2686" y="1"/>
                    <a:pt x="1869" y="312"/>
                    <a:pt x="1247" y="935"/>
                  </a:cubicBezTo>
                  <a:cubicBezTo>
                    <a:pt x="0" y="2181"/>
                    <a:pt x="0" y="4201"/>
                    <a:pt x="1247" y="5446"/>
                  </a:cubicBezTo>
                  <a:cubicBezTo>
                    <a:pt x="1869" y="6069"/>
                    <a:pt x="2686" y="6380"/>
                    <a:pt x="3502" y="6380"/>
                  </a:cubicBezTo>
                  <a:cubicBezTo>
                    <a:pt x="4318" y="6380"/>
                    <a:pt x="5134" y="6069"/>
                    <a:pt x="5757" y="5446"/>
                  </a:cubicBezTo>
                  <a:cubicBezTo>
                    <a:pt x="7003" y="4201"/>
                    <a:pt x="7003" y="2181"/>
                    <a:pt x="5757" y="935"/>
                  </a:cubicBezTo>
                  <a:cubicBezTo>
                    <a:pt x="5134" y="312"/>
                    <a:pt x="4318" y="1"/>
                    <a:pt x="3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651835" y="1652747"/>
              <a:ext cx="749828" cy="749828"/>
            </a:xfrm>
            <a:custGeom>
              <a:rect b="b" l="l" r="r" t="t"/>
              <a:pathLst>
                <a:path extrusionOk="0" h="4592" w="4592">
                  <a:moveTo>
                    <a:pt x="2296" y="1"/>
                  </a:moveTo>
                  <a:cubicBezTo>
                    <a:pt x="1028" y="1"/>
                    <a:pt x="1" y="1028"/>
                    <a:pt x="1" y="2296"/>
                  </a:cubicBezTo>
                  <a:cubicBezTo>
                    <a:pt x="1" y="3564"/>
                    <a:pt x="1028" y="4592"/>
                    <a:pt x="2296" y="4592"/>
                  </a:cubicBezTo>
                  <a:cubicBezTo>
                    <a:pt x="3564" y="4592"/>
                    <a:pt x="4592" y="3564"/>
                    <a:pt x="4592" y="2296"/>
                  </a:cubicBezTo>
                  <a:cubicBezTo>
                    <a:pt x="4592" y="1028"/>
                    <a:pt x="3564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3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" name="Google Shape;372;p15"/>
          <p:cNvGrpSpPr/>
          <p:nvPr/>
        </p:nvGrpSpPr>
        <p:grpSpPr>
          <a:xfrm>
            <a:off x="5699504" y="1804275"/>
            <a:ext cx="1226308" cy="2380115"/>
            <a:chOff x="5699504" y="1804275"/>
            <a:chExt cx="1226308" cy="2380115"/>
          </a:xfrm>
        </p:grpSpPr>
        <p:sp>
          <p:nvSpPr>
            <p:cNvPr id="373" name="Google Shape;373;p15"/>
            <p:cNvSpPr/>
            <p:nvPr/>
          </p:nvSpPr>
          <p:spPr>
            <a:xfrm>
              <a:off x="5699504" y="1804275"/>
              <a:ext cx="1226308" cy="2044064"/>
            </a:xfrm>
            <a:custGeom>
              <a:rect b="b" l="l" r="r" t="t"/>
              <a:pathLst>
                <a:path extrusionOk="0" h="12518" w="7510">
                  <a:moveTo>
                    <a:pt x="538" y="1"/>
                  </a:moveTo>
                  <a:cubicBezTo>
                    <a:pt x="242" y="1"/>
                    <a:pt x="0" y="241"/>
                    <a:pt x="0" y="539"/>
                  </a:cubicBezTo>
                  <a:lnTo>
                    <a:pt x="0" y="12262"/>
                  </a:lnTo>
                  <a:cubicBezTo>
                    <a:pt x="0" y="12403"/>
                    <a:pt x="115" y="12517"/>
                    <a:pt x="256" y="12517"/>
                  </a:cubicBezTo>
                  <a:lnTo>
                    <a:pt x="7253" y="12517"/>
                  </a:lnTo>
                  <a:cubicBezTo>
                    <a:pt x="7394" y="12517"/>
                    <a:pt x="7509" y="12403"/>
                    <a:pt x="7509" y="12262"/>
                  </a:cubicBezTo>
                  <a:lnTo>
                    <a:pt x="7509" y="539"/>
                  </a:lnTo>
                  <a:cubicBezTo>
                    <a:pt x="7509" y="241"/>
                    <a:pt x="7267" y="1"/>
                    <a:pt x="6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5740326" y="3142437"/>
              <a:ext cx="1143683" cy="1041953"/>
            </a:xfrm>
            <a:custGeom>
              <a:rect b="b" l="l" r="r" t="t"/>
              <a:pathLst>
                <a:path extrusionOk="0" h="6381" w="7004">
                  <a:moveTo>
                    <a:pt x="3502" y="1"/>
                  </a:moveTo>
                  <a:cubicBezTo>
                    <a:pt x="2686" y="1"/>
                    <a:pt x="1870" y="312"/>
                    <a:pt x="1247" y="936"/>
                  </a:cubicBezTo>
                  <a:cubicBezTo>
                    <a:pt x="1" y="2181"/>
                    <a:pt x="1" y="4201"/>
                    <a:pt x="1247" y="5446"/>
                  </a:cubicBezTo>
                  <a:cubicBezTo>
                    <a:pt x="1870" y="6069"/>
                    <a:pt x="2686" y="6380"/>
                    <a:pt x="3502" y="6380"/>
                  </a:cubicBezTo>
                  <a:cubicBezTo>
                    <a:pt x="4318" y="6380"/>
                    <a:pt x="5135" y="6069"/>
                    <a:pt x="5757" y="5446"/>
                  </a:cubicBezTo>
                  <a:cubicBezTo>
                    <a:pt x="7003" y="4201"/>
                    <a:pt x="7003" y="2181"/>
                    <a:pt x="5757" y="936"/>
                  </a:cubicBezTo>
                  <a:cubicBezTo>
                    <a:pt x="5135" y="312"/>
                    <a:pt x="4318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5900677" y="3288418"/>
              <a:ext cx="823145" cy="749991"/>
            </a:xfrm>
            <a:custGeom>
              <a:rect b="b" l="l" r="r" t="t"/>
              <a:pathLst>
                <a:path extrusionOk="0" h="4593" w="5041">
                  <a:moveTo>
                    <a:pt x="2520" y="1"/>
                  </a:moveTo>
                  <a:cubicBezTo>
                    <a:pt x="1933" y="1"/>
                    <a:pt x="1346" y="225"/>
                    <a:pt x="897" y="674"/>
                  </a:cubicBezTo>
                  <a:cubicBezTo>
                    <a:pt x="0" y="1570"/>
                    <a:pt x="0" y="3023"/>
                    <a:pt x="897" y="3920"/>
                  </a:cubicBezTo>
                  <a:cubicBezTo>
                    <a:pt x="1346" y="4369"/>
                    <a:pt x="1933" y="4593"/>
                    <a:pt x="2520" y="4593"/>
                  </a:cubicBezTo>
                  <a:cubicBezTo>
                    <a:pt x="3108" y="4593"/>
                    <a:pt x="3695" y="4369"/>
                    <a:pt x="4144" y="3920"/>
                  </a:cubicBezTo>
                  <a:cubicBezTo>
                    <a:pt x="5040" y="3023"/>
                    <a:pt x="5040" y="1570"/>
                    <a:pt x="4144" y="674"/>
                  </a:cubicBezTo>
                  <a:cubicBezTo>
                    <a:pt x="3695" y="225"/>
                    <a:pt x="3108" y="1"/>
                    <a:pt x="2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3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6" name="Google Shape;376;p15"/>
          <p:cNvSpPr txBox="1"/>
          <p:nvPr/>
        </p:nvSpPr>
        <p:spPr>
          <a:xfrm>
            <a:off x="5772656" y="1880375"/>
            <a:ext cx="1089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USE CASES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" name="Google Shape;377;p15"/>
          <p:cNvSpPr txBox="1"/>
          <p:nvPr/>
        </p:nvSpPr>
        <p:spPr>
          <a:xfrm>
            <a:off x="5755981" y="22779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Showcase the use cases using sample queries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7473075" y="3078050"/>
            <a:ext cx="1106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Conclude with what’s next and Q&amp;A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15"/>
          <p:cNvSpPr txBox="1"/>
          <p:nvPr/>
        </p:nvSpPr>
        <p:spPr>
          <a:xfrm>
            <a:off x="7473075" y="2758000"/>
            <a:ext cx="1105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WRAP-UP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Vital Pathways Hospital DBMS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85" name="Google Shape;385;p16"/>
          <p:cNvGrpSpPr/>
          <p:nvPr/>
        </p:nvGrpSpPr>
        <p:grpSpPr>
          <a:xfrm>
            <a:off x="2898447" y="1340423"/>
            <a:ext cx="3402683" cy="3387904"/>
            <a:chOff x="2898447" y="1340423"/>
            <a:chExt cx="3402683" cy="3387904"/>
          </a:xfrm>
        </p:grpSpPr>
        <p:sp>
          <p:nvSpPr>
            <p:cNvPr id="386" name="Google Shape;386;p16"/>
            <p:cNvSpPr/>
            <p:nvPr/>
          </p:nvSpPr>
          <p:spPr>
            <a:xfrm>
              <a:off x="3142990" y="1489779"/>
              <a:ext cx="2858132" cy="2857886"/>
            </a:xfrm>
            <a:custGeom>
              <a:rect b="b" l="l" r="r" t="t"/>
              <a:pathLst>
                <a:path extrusionOk="0" h="60913" w="60915">
                  <a:moveTo>
                    <a:pt x="30421" y="0"/>
                  </a:moveTo>
                  <a:cubicBezTo>
                    <a:pt x="30160" y="0"/>
                    <a:pt x="29897" y="4"/>
                    <a:pt x="29637" y="10"/>
                  </a:cubicBezTo>
                  <a:cubicBezTo>
                    <a:pt x="29555" y="12"/>
                    <a:pt x="29491" y="81"/>
                    <a:pt x="29494" y="161"/>
                  </a:cubicBezTo>
                  <a:cubicBezTo>
                    <a:pt x="29497" y="242"/>
                    <a:pt x="29561" y="304"/>
                    <a:pt x="29641" y="304"/>
                  </a:cubicBezTo>
                  <a:lnTo>
                    <a:pt x="29645" y="304"/>
                  </a:lnTo>
                  <a:cubicBezTo>
                    <a:pt x="29902" y="298"/>
                    <a:pt x="30163" y="294"/>
                    <a:pt x="30421" y="294"/>
                  </a:cubicBezTo>
                  <a:cubicBezTo>
                    <a:pt x="30502" y="294"/>
                    <a:pt x="30568" y="227"/>
                    <a:pt x="30568" y="148"/>
                  </a:cubicBezTo>
                  <a:cubicBezTo>
                    <a:pt x="30568" y="66"/>
                    <a:pt x="30501" y="0"/>
                    <a:pt x="30421" y="0"/>
                  </a:cubicBezTo>
                  <a:close/>
                  <a:moveTo>
                    <a:pt x="31195" y="9"/>
                  </a:moveTo>
                  <a:cubicBezTo>
                    <a:pt x="31117" y="9"/>
                    <a:pt x="31055" y="75"/>
                    <a:pt x="31054" y="153"/>
                  </a:cubicBezTo>
                  <a:cubicBezTo>
                    <a:pt x="31052" y="233"/>
                    <a:pt x="31116" y="301"/>
                    <a:pt x="31197" y="303"/>
                  </a:cubicBezTo>
                  <a:cubicBezTo>
                    <a:pt x="31457" y="309"/>
                    <a:pt x="31718" y="318"/>
                    <a:pt x="31974" y="332"/>
                  </a:cubicBezTo>
                  <a:lnTo>
                    <a:pt x="31981" y="332"/>
                  </a:lnTo>
                  <a:cubicBezTo>
                    <a:pt x="32060" y="332"/>
                    <a:pt x="32124" y="270"/>
                    <a:pt x="32128" y="192"/>
                  </a:cubicBezTo>
                  <a:cubicBezTo>
                    <a:pt x="32132" y="112"/>
                    <a:pt x="32069" y="42"/>
                    <a:pt x="31989" y="38"/>
                  </a:cubicBezTo>
                  <a:cubicBezTo>
                    <a:pt x="31730" y="26"/>
                    <a:pt x="31465" y="16"/>
                    <a:pt x="31204" y="9"/>
                  </a:cubicBezTo>
                  <a:cubicBezTo>
                    <a:pt x="31201" y="9"/>
                    <a:pt x="31198" y="9"/>
                    <a:pt x="31195" y="9"/>
                  </a:cubicBezTo>
                  <a:close/>
                  <a:moveTo>
                    <a:pt x="28864" y="41"/>
                  </a:moveTo>
                  <a:cubicBezTo>
                    <a:pt x="28861" y="41"/>
                    <a:pt x="28858" y="41"/>
                    <a:pt x="28855" y="41"/>
                  </a:cubicBezTo>
                  <a:cubicBezTo>
                    <a:pt x="28596" y="55"/>
                    <a:pt x="28332" y="72"/>
                    <a:pt x="28072" y="92"/>
                  </a:cubicBezTo>
                  <a:cubicBezTo>
                    <a:pt x="27990" y="98"/>
                    <a:pt x="27931" y="169"/>
                    <a:pt x="27937" y="250"/>
                  </a:cubicBezTo>
                  <a:cubicBezTo>
                    <a:pt x="27942" y="327"/>
                    <a:pt x="28008" y="385"/>
                    <a:pt x="28083" y="385"/>
                  </a:cubicBezTo>
                  <a:lnTo>
                    <a:pt x="28096" y="385"/>
                  </a:lnTo>
                  <a:cubicBezTo>
                    <a:pt x="28353" y="365"/>
                    <a:pt x="28614" y="348"/>
                    <a:pt x="28870" y="335"/>
                  </a:cubicBezTo>
                  <a:cubicBezTo>
                    <a:pt x="28952" y="330"/>
                    <a:pt x="29016" y="262"/>
                    <a:pt x="29011" y="180"/>
                  </a:cubicBezTo>
                  <a:cubicBezTo>
                    <a:pt x="29006" y="102"/>
                    <a:pt x="28941" y="41"/>
                    <a:pt x="28864" y="41"/>
                  </a:cubicBezTo>
                  <a:close/>
                  <a:moveTo>
                    <a:pt x="32757" y="86"/>
                  </a:moveTo>
                  <a:cubicBezTo>
                    <a:pt x="32683" y="86"/>
                    <a:pt x="32619" y="145"/>
                    <a:pt x="32613" y="221"/>
                  </a:cubicBezTo>
                  <a:cubicBezTo>
                    <a:pt x="32606" y="302"/>
                    <a:pt x="32668" y="373"/>
                    <a:pt x="32748" y="379"/>
                  </a:cubicBezTo>
                  <a:cubicBezTo>
                    <a:pt x="33006" y="398"/>
                    <a:pt x="33267" y="421"/>
                    <a:pt x="33523" y="446"/>
                  </a:cubicBezTo>
                  <a:cubicBezTo>
                    <a:pt x="33528" y="447"/>
                    <a:pt x="33533" y="447"/>
                    <a:pt x="33538" y="447"/>
                  </a:cubicBezTo>
                  <a:cubicBezTo>
                    <a:pt x="33612" y="447"/>
                    <a:pt x="33676" y="391"/>
                    <a:pt x="33683" y="316"/>
                  </a:cubicBezTo>
                  <a:cubicBezTo>
                    <a:pt x="33691" y="236"/>
                    <a:pt x="33632" y="163"/>
                    <a:pt x="33552" y="155"/>
                  </a:cubicBezTo>
                  <a:cubicBezTo>
                    <a:pt x="33294" y="128"/>
                    <a:pt x="33030" y="105"/>
                    <a:pt x="32770" y="86"/>
                  </a:cubicBezTo>
                  <a:cubicBezTo>
                    <a:pt x="32766" y="86"/>
                    <a:pt x="32761" y="86"/>
                    <a:pt x="32757" y="86"/>
                  </a:cubicBezTo>
                  <a:close/>
                  <a:moveTo>
                    <a:pt x="27305" y="162"/>
                  </a:moveTo>
                  <a:cubicBezTo>
                    <a:pt x="27300" y="162"/>
                    <a:pt x="27295" y="162"/>
                    <a:pt x="27290" y="163"/>
                  </a:cubicBezTo>
                  <a:cubicBezTo>
                    <a:pt x="27032" y="189"/>
                    <a:pt x="26770" y="220"/>
                    <a:pt x="26511" y="253"/>
                  </a:cubicBezTo>
                  <a:cubicBezTo>
                    <a:pt x="26430" y="265"/>
                    <a:pt x="26374" y="338"/>
                    <a:pt x="26384" y="419"/>
                  </a:cubicBezTo>
                  <a:cubicBezTo>
                    <a:pt x="26394" y="492"/>
                    <a:pt x="26458" y="547"/>
                    <a:pt x="26530" y="547"/>
                  </a:cubicBezTo>
                  <a:cubicBezTo>
                    <a:pt x="26537" y="547"/>
                    <a:pt x="26543" y="545"/>
                    <a:pt x="26550" y="544"/>
                  </a:cubicBezTo>
                  <a:cubicBezTo>
                    <a:pt x="26806" y="511"/>
                    <a:pt x="27064" y="481"/>
                    <a:pt x="27320" y="454"/>
                  </a:cubicBezTo>
                  <a:cubicBezTo>
                    <a:pt x="27401" y="445"/>
                    <a:pt x="27460" y="374"/>
                    <a:pt x="27451" y="293"/>
                  </a:cubicBezTo>
                  <a:cubicBezTo>
                    <a:pt x="27444" y="217"/>
                    <a:pt x="27379" y="162"/>
                    <a:pt x="27305" y="162"/>
                  </a:cubicBezTo>
                  <a:close/>
                  <a:moveTo>
                    <a:pt x="34313" y="245"/>
                  </a:moveTo>
                  <a:cubicBezTo>
                    <a:pt x="34241" y="245"/>
                    <a:pt x="34178" y="298"/>
                    <a:pt x="34168" y="373"/>
                  </a:cubicBezTo>
                  <a:cubicBezTo>
                    <a:pt x="34158" y="452"/>
                    <a:pt x="34215" y="526"/>
                    <a:pt x="34295" y="536"/>
                  </a:cubicBezTo>
                  <a:cubicBezTo>
                    <a:pt x="34551" y="568"/>
                    <a:pt x="34809" y="604"/>
                    <a:pt x="35064" y="644"/>
                  </a:cubicBezTo>
                  <a:cubicBezTo>
                    <a:pt x="35071" y="645"/>
                    <a:pt x="35079" y="645"/>
                    <a:pt x="35086" y="645"/>
                  </a:cubicBezTo>
                  <a:cubicBezTo>
                    <a:pt x="35157" y="645"/>
                    <a:pt x="35219" y="594"/>
                    <a:pt x="35232" y="522"/>
                  </a:cubicBezTo>
                  <a:cubicBezTo>
                    <a:pt x="35244" y="441"/>
                    <a:pt x="35189" y="368"/>
                    <a:pt x="35109" y="354"/>
                  </a:cubicBezTo>
                  <a:cubicBezTo>
                    <a:pt x="34851" y="314"/>
                    <a:pt x="34590" y="279"/>
                    <a:pt x="34332" y="246"/>
                  </a:cubicBezTo>
                  <a:cubicBezTo>
                    <a:pt x="34326" y="245"/>
                    <a:pt x="34320" y="245"/>
                    <a:pt x="34313" y="245"/>
                  </a:cubicBezTo>
                  <a:close/>
                  <a:moveTo>
                    <a:pt x="25757" y="362"/>
                  </a:moveTo>
                  <a:cubicBezTo>
                    <a:pt x="25750" y="362"/>
                    <a:pt x="25742" y="362"/>
                    <a:pt x="25734" y="363"/>
                  </a:cubicBezTo>
                  <a:cubicBezTo>
                    <a:pt x="25478" y="403"/>
                    <a:pt x="25217" y="447"/>
                    <a:pt x="24961" y="493"/>
                  </a:cubicBezTo>
                  <a:cubicBezTo>
                    <a:pt x="24882" y="509"/>
                    <a:pt x="24829" y="585"/>
                    <a:pt x="24843" y="665"/>
                  </a:cubicBezTo>
                  <a:cubicBezTo>
                    <a:pt x="24856" y="736"/>
                    <a:pt x="24919" y="785"/>
                    <a:pt x="24987" y="785"/>
                  </a:cubicBezTo>
                  <a:cubicBezTo>
                    <a:pt x="24997" y="785"/>
                    <a:pt x="25006" y="785"/>
                    <a:pt x="25013" y="783"/>
                  </a:cubicBezTo>
                  <a:cubicBezTo>
                    <a:pt x="25268" y="737"/>
                    <a:pt x="25525" y="693"/>
                    <a:pt x="25779" y="653"/>
                  </a:cubicBezTo>
                  <a:cubicBezTo>
                    <a:pt x="25860" y="641"/>
                    <a:pt x="25915" y="566"/>
                    <a:pt x="25902" y="486"/>
                  </a:cubicBezTo>
                  <a:cubicBezTo>
                    <a:pt x="25891" y="413"/>
                    <a:pt x="25829" y="362"/>
                    <a:pt x="25757" y="362"/>
                  </a:cubicBezTo>
                  <a:close/>
                  <a:moveTo>
                    <a:pt x="35856" y="480"/>
                  </a:moveTo>
                  <a:cubicBezTo>
                    <a:pt x="35786" y="480"/>
                    <a:pt x="35723" y="531"/>
                    <a:pt x="35710" y="601"/>
                  </a:cubicBezTo>
                  <a:cubicBezTo>
                    <a:pt x="35697" y="681"/>
                    <a:pt x="35750" y="757"/>
                    <a:pt x="35830" y="772"/>
                  </a:cubicBezTo>
                  <a:cubicBezTo>
                    <a:pt x="36084" y="818"/>
                    <a:pt x="36340" y="866"/>
                    <a:pt x="36592" y="918"/>
                  </a:cubicBezTo>
                  <a:cubicBezTo>
                    <a:pt x="36601" y="920"/>
                    <a:pt x="36611" y="921"/>
                    <a:pt x="36621" y="921"/>
                  </a:cubicBezTo>
                  <a:cubicBezTo>
                    <a:pt x="36691" y="921"/>
                    <a:pt x="36752" y="874"/>
                    <a:pt x="36764" y="804"/>
                  </a:cubicBezTo>
                  <a:cubicBezTo>
                    <a:pt x="36782" y="726"/>
                    <a:pt x="36731" y="647"/>
                    <a:pt x="36651" y="630"/>
                  </a:cubicBezTo>
                  <a:cubicBezTo>
                    <a:pt x="36396" y="578"/>
                    <a:pt x="36138" y="528"/>
                    <a:pt x="35881" y="482"/>
                  </a:cubicBezTo>
                  <a:cubicBezTo>
                    <a:pt x="35873" y="481"/>
                    <a:pt x="35864" y="480"/>
                    <a:pt x="35856" y="480"/>
                  </a:cubicBezTo>
                  <a:close/>
                  <a:moveTo>
                    <a:pt x="24220" y="643"/>
                  </a:moveTo>
                  <a:cubicBezTo>
                    <a:pt x="24210" y="643"/>
                    <a:pt x="24200" y="644"/>
                    <a:pt x="24190" y="646"/>
                  </a:cubicBezTo>
                  <a:cubicBezTo>
                    <a:pt x="23937" y="700"/>
                    <a:pt x="23678" y="756"/>
                    <a:pt x="23426" y="816"/>
                  </a:cubicBezTo>
                  <a:cubicBezTo>
                    <a:pt x="23348" y="834"/>
                    <a:pt x="23298" y="913"/>
                    <a:pt x="23318" y="993"/>
                  </a:cubicBezTo>
                  <a:cubicBezTo>
                    <a:pt x="23334" y="1059"/>
                    <a:pt x="23394" y="1105"/>
                    <a:pt x="23461" y="1105"/>
                  </a:cubicBezTo>
                  <a:cubicBezTo>
                    <a:pt x="23472" y="1105"/>
                    <a:pt x="23483" y="1104"/>
                    <a:pt x="23493" y="1102"/>
                  </a:cubicBezTo>
                  <a:cubicBezTo>
                    <a:pt x="23743" y="1044"/>
                    <a:pt x="23998" y="987"/>
                    <a:pt x="24251" y="933"/>
                  </a:cubicBezTo>
                  <a:cubicBezTo>
                    <a:pt x="24331" y="917"/>
                    <a:pt x="24382" y="839"/>
                    <a:pt x="24365" y="759"/>
                  </a:cubicBezTo>
                  <a:cubicBezTo>
                    <a:pt x="24350" y="691"/>
                    <a:pt x="24289" y="643"/>
                    <a:pt x="24220" y="643"/>
                  </a:cubicBezTo>
                  <a:close/>
                  <a:moveTo>
                    <a:pt x="37383" y="794"/>
                  </a:moveTo>
                  <a:cubicBezTo>
                    <a:pt x="37316" y="794"/>
                    <a:pt x="37256" y="840"/>
                    <a:pt x="37240" y="908"/>
                  </a:cubicBezTo>
                  <a:cubicBezTo>
                    <a:pt x="37223" y="988"/>
                    <a:pt x="37271" y="1066"/>
                    <a:pt x="37351" y="1085"/>
                  </a:cubicBezTo>
                  <a:cubicBezTo>
                    <a:pt x="37601" y="1143"/>
                    <a:pt x="37854" y="1207"/>
                    <a:pt x="38104" y="1271"/>
                  </a:cubicBezTo>
                  <a:cubicBezTo>
                    <a:pt x="38117" y="1275"/>
                    <a:pt x="38128" y="1276"/>
                    <a:pt x="38140" y="1276"/>
                  </a:cubicBezTo>
                  <a:cubicBezTo>
                    <a:pt x="38206" y="1276"/>
                    <a:pt x="38266" y="1233"/>
                    <a:pt x="38283" y="1166"/>
                  </a:cubicBezTo>
                  <a:cubicBezTo>
                    <a:pt x="38303" y="1087"/>
                    <a:pt x="38256" y="1007"/>
                    <a:pt x="38178" y="987"/>
                  </a:cubicBezTo>
                  <a:cubicBezTo>
                    <a:pt x="37927" y="921"/>
                    <a:pt x="37670" y="857"/>
                    <a:pt x="37417" y="798"/>
                  </a:cubicBezTo>
                  <a:cubicBezTo>
                    <a:pt x="37406" y="796"/>
                    <a:pt x="37394" y="794"/>
                    <a:pt x="37383" y="794"/>
                  </a:cubicBezTo>
                  <a:close/>
                  <a:moveTo>
                    <a:pt x="22705" y="1000"/>
                  </a:moveTo>
                  <a:cubicBezTo>
                    <a:pt x="22693" y="1000"/>
                    <a:pt x="22680" y="1002"/>
                    <a:pt x="22668" y="1005"/>
                  </a:cubicBezTo>
                  <a:cubicBezTo>
                    <a:pt x="22416" y="1071"/>
                    <a:pt x="22161" y="1142"/>
                    <a:pt x="21912" y="1215"/>
                  </a:cubicBezTo>
                  <a:cubicBezTo>
                    <a:pt x="21834" y="1237"/>
                    <a:pt x="21789" y="1319"/>
                    <a:pt x="21812" y="1397"/>
                  </a:cubicBezTo>
                  <a:cubicBezTo>
                    <a:pt x="21830" y="1460"/>
                    <a:pt x="21889" y="1503"/>
                    <a:pt x="21953" y="1503"/>
                  </a:cubicBezTo>
                  <a:cubicBezTo>
                    <a:pt x="21966" y="1503"/>
                    <a:pt x="21979" y="1501"/>
                    <a:pt x="21994" y="1496"/>
                  </a:cubicBezTo>
                  <a:cubicBezTo>
                    <a:pt x="22240" y="1424"/>
                    <a:pt x="22493" y="1355"/>
                    <a:pt x="22742" y="1289"/>
                  </a:cubicBezTo>
                  <a:cubicBezTo>
                    <a:pt x="22821" y="1269"/>
                    <a:pt x="22867" y="1188"/>
                    <a:pt x="22847" y="1110"/>
                  </a:cubicBezTo>
                  <a:cubicBezTo>
                    <a:pt x="22830" y="1043"/>
                    <a:pt x="22770" y="1000"/>
                    <a:pt x="22705" y="1000"/>
                  </a:cubicBezTo>
                  <a:close/>
                  <a:moveTo>
                    <a:pt x="38893" y="1191"/>
                  </a:moveTo>
                  <a:cubicBezTo>
                    <a:pt x="38830" y="1191"/>
                    <a:pt x="38773" y="1233"/>
                    <a:pt x="38753" y="1297"/>
                  </a:cubicBezTo>
                  <a:cubicBezTo>
                    <a:pt x="38731" y="1375"/>
                    <a:pt x="38775" y="1455"/>
                    <a:pt x="38854" y="1479"/>
                  </a:cubicBezTo>
                  <a:cubicBezTo>
                    <a:pt x="39100" y="1550"/>
                    <a:pt x="39351" y="1626"/>
                    <a:pt x="39596" y="1704"/>
                  </a:cubicBezTo>
                  <a:cubicBezTo>
                    <a:pt x="39612" y="1708"/>
                    <a:pt x="39626" y="1710"/>
                    <a:pt x="39642" y="1710"/>
                  </a:cubicBezTo>
                  <a:cubicBezTo>
                    <a:pt x="39703" y="1710"/>
                    <a:pt x="39760" y="1670"/>
                    <a:pt x="39782" y="1609"/>
                  </a:cubicBezTo>
                  <a:cubicBezTo>
                    <a:pt x="39806" y="1532"/>
                    <a:pt x="39762" y="1449"/>
                    <a:pt x="39686" y="1424"/>
                  </a:cubicBezTo>
                  <a:cubicBezTo>
                    <a:pt x="39438" y="1346"/>
                    <a:pt x="39184" y="1269"/>
                    <a:pt x="38936" y="1197"/>
                  </a:cubicBezTo>
                  <a:cubicBezTo>
                    <a:pt x="38921" y="1193"/>
                    <a:pt x="38907" y="1191"/>
                    <a:pt x="38893" y="1191"/>
                  </a:cubicBezTo>
                  <a:close/>
                  <a:moveTo>
                    <a:pt x="21205" y="1437"/>
                  </a:moveTo>
                  <a:cubicBezTo>
                    <a:pt x="21190" y="1437"/>
                    <a:pt x="21175" y="1439"/>
                    <a:pt x="21161" y="1444"/>
                  </a:cubicBezTo>
                  <a:cubicBezTo>
                    <a:pt x="20913" y="1525"/>
                    <a:pt x="20663" y="1608"/>
                    <a:pt x="20418" y="1694"/>
                  </a:cubicBezTo>
                  <a:cubicBezTo>
                    <a:pt x="20341" y="1720"/>
                    <a:pt x="20300" y="1803"/>
                    <a:pt x="20327" y="1880"/>
                  </a:cubicBezTo>
                  <a:cubicBezTo>
                    <a:pt x="20347" y="1940"/>
                    <a:pt x="20405" y="1979"/>
                    <a:pt x="20465" y="1979"/>
                  </a:cubicBezTo>
                  <a:cubicBezTo>
                    <a:pt x="20482" y="1979"/>
                    <a:pt x="20499" y="1976"/>
                    <a:pt x="20514" y="1970"/>
                  </a:cubicBezTo>
                  <a:cubicBezTo>
                    <a:pt x="20757" y="1884"/>
                    <a:pt x="21005" y="1802"/>
                    <a:pt x="21251" y="1723"/>
                  </a:cubicBezTo>
                  <a:cubicBezTo>
                    <a:pt x="21327" y="1699"/>
                    <a:pt x="21369" y="1616"/>
                    <a:pt x="21345" y="1539"/>
                  </a:cubicBezTo>
                  <a:cubicBezTo>
                    <a:pt x="21326" y="1477"/>
                    <a:pt x="21267" y="1437"/>
                    <a:pt x="21205" y="1437"/>
                  </a:cubicBezTo>
                  <a:close/>
                  <a:moveTo>
                    <a:pt x="40382" y="1663"/>
                  </a:moveTo>
                  <a:cubicBezTo>
                    <a:pt x="40322" y="1663"/>
                    <a:pt x="40266" y="1702"/>
                    <a:pt x="40245" y="1762"/>
                  </a:cubicBezTo>
                  <a:cubicBezTo>
                    <a:pt x="40218" y="1839"/>
                    <a:pt x="40258" y="1923"/>
                    <a:pt x="40335" y="1949"/>
                  </a:cubicBezTo>
                  <a:cubicBezTo>
                    <a:pt x="40580" y="2033"/>
                    <a:pt x="40826" y="2123"/>
                    <a:pt x="41069" y="2214"/>
                  </a:cubicBezTo>
                  <a:cubicBezTo>
                    <a:pt x="41085" y="2221"/>
                    <a:pt x="41103" y="2223"/>
                    <a:pt x="41120" y="2223"/>
                  </a:cubicBezTo>
                  <a:cubicBezTo>
                    <a:pt x="41179" y="2223"/>
                    <a:pt x="41236" y="2186"/>
                    <a:pt x="41258" y="2128"/>
                  </a:cubicBezTo>
                  <a:cubicBezTo>
                    <a:pt x="41286" y="2053"/>
                    <a:pt x="41248" y="1967"/>
                    <a:pt x="41172" y="1939"/>
                  </a:cubicBezTo>
                  <a:cubicBezTo>
                    <a:pt x="40928" y="1847"/>
                    <a:pt x="40678" y="1757"/>
                    <a:pt x="40431" y="1672"/>
                  </a:cubicBezTo>
                  <a:cubicBezTo>
                    <a:pt x="40415" y="1666"/>
                    <a:pt x="40399" y="1663"/>
                    <a:pt x="40382" y="1663"/>
                  </a:cubicBezTo>
                  <a:close/>
                  <a:moveTo>
                    <a:pt x="19733" y="1953"/>
                  </a:moveTo>
                  <a:cubicBezTo>
                    <a:pt x="19716" y="1953"/>
                    <a:pt x="19698" y="1956"/>
                    <a:pt x="19681" y="1962"/>
                  </a:cubicBezTo>
                  <a:cubicBezTo>
                    <a:pt x="19437" y="2054"/>
                    <a:pt x="19191" y="2150"/>
                    <a:pt x="18951" y="2248"/>
                  </a:cubicBezTo>
                  <a:cubicBezTo>
                    <a:pt x="18876" y="2279"/>
                    <a:pt x="18840" y="2365"/>
                    <a:pt x="18871" y="2440"/>
                  </a:cubicBezTo>
                  <a:cubicBezTo>
                    <a:pt x="18893" y="2497"/>
                    <a:pt x="18949" y="2532"/>
                    <a:pt x="19006" y="2532"/>
                  </a:cubicBezTo>
                  <a:cubicBezTo>
                    <a:pt x="19025" y="2532"/>
                    <a:pt x="19043" y="2527"/>
                    <a:pt x="19062" y="2521"/>
                  </a:cubicBezTo>
                  <a:cubicBezTo>
                    <a:pt x="19301" y="2424"/>
                    <a:pt x="19543" y="2329"/>
                    <a:pt x="19785" y="2237"/>
                  </a:cubicBezTo>
                  <a:cubicBezTo>
                    <a:pt x="19861" y="2209"/>
                    <a:pt x="19899" y="2123"/>
                    <a:pt x="19870" y="2048"/>
                  </a:cubicBezTo>
                  <a:cubicBezTo>
                    <a:pt x="19849" y="1989"/>
                    <a:pt x="19793" y="1953"/>
                    <a:pt x="19733" y="1953"/>
                  </a:cubicBezTo>
                  <a:close/>
                  <a:moveTo>
                    <a:pt x="41849" y="2214"/>
                  </a:moveTo>
                  <a:cubicBezTo>
                    <a:pt x="41791" y="2214"/>
                    <a:pt x="41737" y="2248"/>
                    <a:pt x="41713" y="2304"/>
                  </a:cubicBezTo>
                  <a:cubicBezTo>
                    <a:pt x="41683" y="2380"/>
                    <a:pt x="41719" y="2466"/>
                    <a:pt x="41793" y="2497"/>
                  </a:cubicBezTo>
                  <a:cubicBezTo>
                    <a:pt x="42033" y="2594"/>
                    <a:pt x="42274" y="2695"/>
                    <a:pt x="42512" y="2799"/>
                  </a:cubicBezTo>
                  <a:cubicBezTo>
                    <a:pt x="42530" y="2808"/>
                    <a:pt x="42550" y="2811"/>
                    <a:pt x="42570" y="2811"/>
                  </a:cubicBezTo>
                  <a:cubicBezTo>
                    <a:pt x="42626" y="2811"/>
                    <a:pt x="42681" y="2778"/>
                    <a:pt x="42706" y="2723"/>
                  </a:cubicBezTo>
                  <a:cubicBezTo>
                    <a:pt x="42739" y="2649"/>
                    <a:pt x="42704" y="2562"/>
                    <a:pt x="42630" y="2530"/>
                  </a:cubicBezTo>
                  <a:cubicBezTo>
                    <a:pt x="42391" y="2425"/>
                    <a:pt x="42146" y="2323"/>
                    <a:pt x="41905" y="2225"/>
                  </a:cubicBezTo>
                  <a:cubicBezTo>
                    <a:pt x="41886" y="2217"/>
                    <a:pt x="41867" y="2214"/>
                    <a:pt x="41849" y="2214"/>
                  </a:cubicBezTo>
                  <a:close/>
                  <a:moveTo>
                    <a:pt x="18290" y="2541"/>
                  </a:moveTo>
                  <a:cubicBezTo>
                    <a:pt x="18270" y="2541"/>
                    <a:pt x="18250" y="2545"/>
                    <a:pt x="18231" y="2553"/>
                  </a:cubicBezTo>
                  <a:cubicBezTo>
                    <a:pt x="17994" y="2657"/>
                    <a:pt x="17753" y="2767"/>
                    <a:pt x="17520" y="2876"/>
                  </a:cubicBezTo>
                  <a:cubicBezTo>
                    <a:pt x="17447" y="2911"/>
                    <a:pt x="17415" y="2999"/>
                    <a:pt x="17450" y="3072"/>
                  </a:cubicBezTo>
                  <a:cubicBezTo>
                    <a:pt x="17475" y="3126"/>
                    <a:pt x="17527" y="3157"/>
                    <a:pt x="17583" y="3157"/>
                  </a:cubicBezTo>
                  <a:cubicBezTo>
                    <a:pt x="17603" y="3157"/>
                    <a:pt x="17625" y="3152"/>
                    <a:pt x="17644" y="3141"/>
                  </a:cubicBezTo>
                  <a:cubicBezTo>
                    <a:pt x="17875" y="3033"/>
                    <a:pt x="18114" y="2925"/>
                    <a:pt x="18349" y="2821"/>
                  </a:cubicBezTo>
                  <a:cubicBezTo>
                    <a:pt x="18423" y="2789"/>
                    <a:pt x="18456" y="2702"/>
                    <a:pt x="18424" y="2629"/>
                  </a:cubicBezTo>
                  <a:cubicBezTo>
                    <a:pt x="18400" y="2573"/>
                    <a:pt x="18346" y="2541"/>
                    <a:pt x="18290" y="2541"/>
                  </a:cubicBezTo>
                  <a:close/>
                  <a:moveTo>
                    <a:pt x="43283" y="2840"/>
                  </a:moveTo>
                  <a:cubicBezTo>
                    <a:pt x="43228" y="2840"/>
                    <a:pt x="43175" y="2871"/>
                    <a:pt x="43151" y="2923"/>
                  </a:cubicBezTo>
                  <a:cubicBezTo>
                    <a:pt x="43116" y="2998"/>
                    <a:pt x="43148" y="3085"/>
                    <a:pt x="43221" y="3120"/>
                  </a:cubicBezTo>
                  <a:cubicBezTo>
                    <a:pt x="43455" y="3229"/>
                    <a:pt x="43691" y="3343"/>
                    <a:pt x="43922" y="3459"/>
                  </a:cubicBezTo>
                  <a:cubicBezTo>
                    <a:pt x="43942" y="3469"/>
                    <a:pt x="43966" y="3474"/>
                    <a:pt x="43987" y="3474"/>
                  </a:cubicBezTo>
                  <a:cubicBezTo>
                    <a:pt x="44041" y="3474"/>
                    <a:pt x="44093" y="3444"/>
                    <a:pt x="44119" y="3393"/>
                  </a:cubicBezTo>
                  <a:cubicBezTo>
                    <a:pt x="44156" y="3320"/>
                    <a:pt x="44126" y="3232"/>
                    <a:pt x="44053" y="3197"/>
                  </a:cubicBezTo>
                  <a:cubicBezTo>
                    <a:pt x="43821" y="3080"/>
                    <a:pt x="43583" y="2964"/>
                    <a:pt x="43346" y="2854"/>
                  </a:cubicBezTo>
                  <a:cubicBezTo>
                    <a:pt x="43326" y="2844"/>
                    <a:pt x="43304" y="2840"/>
                    <a:pt x="43283" y="2840"/>
                  </a:cubicBezTo>
                  <a:close/>
                  <a:moveTo>
                    <a:pt x="16883" y="3202"/>
                  </a:moveTo>
                  <a:cubicBezTo>
                    <a:pt x="16861" y="3202"/>
                    <a:pt x="16838" y="3207"/>
                    <a:pt x="16816" y="3218"/>
                  </a:cubicBezTo>
                  <a:cubicBezTo>
                    <a:pt x="16585" y="3335"/>
                    <a:pt x="16351" y="3454"/>
                    <a:pt x="16122" y="3577"/>
                  </a:cubicBezTo>
                  <a:cubicBezTo>
                    <a:pt x="16050" y="3616"/>
                    <a:pt x="16023" y="3704"/>
                    <a:pt x="16062" y="3776"/>
                  </a:cubicBezTo>
                  <a:cubicBezTo>
                    <a:pt x="16088" y="3826"/>
                    <a:pt x="16139" y="3854"/>
                    <a:pt x="16191" y="3854"/>
                  </a:cubicBezTo>
                  <a:cubicBezTo>
                    <a:pt x="16214" y="3854"/>
                    <a:pt x="16238" y="3848"/>
                    <a:pt x="16260" y="3837"/>
                  </a:cubicBezTo>
                  <a:cubicBezTo>
                    <a:pt x="16487" y="3715"/>
                    <a:pt x="16718" y="3596"/>
                    <a:pt x="16948" y="3480"/>
                  </a:cubicBezTo>
                  <a:cubicBezTo>
                    <a:pt x="17021" y="3444"/>
                    <a:pt x="17050" y="3356"/>
                    <a:pt x="17014" y="3284"/>
                  </a:cubicBezTo>
                  <a:cubicBezTo>
                    <a:pt x="16988" y="3232"/>
                    <a:pt x="16937" y="3202"/>
                    <a:pt x="16883" y="3202"/>
                  </a:cubicBezTo>
                  <a:close/>
                  <a:moveTo>
                    <a:pt x="44683" y="3540"/>
                  </a:moveTo>
                  <a:cubicBezTo>
                    <a:pt x="44630" y="3540"/>
                    <a:pt x="44580" y="3568"/>
                    <a:pt x="44554" y="3617"/>
                  </a:cubicBezTo>
                  <a:cubicBezTo>
                    <a:pt x="44515" y="3689"/>
                    <a:pt x="44543" y="3777"/>
                    <a:pt x="44614" y="3816"/>
                  </a:cubicBezTo>
                  <a:cubicBezTo>
                    <a:pt x="44841" y="3936"/>
                    <a:pt x="45072" y="4063"/>
                    <a:pt x="45296" y="4190"/>
                  </a:cubicBezTo>
                  <a:cubicBezTo>
                    <a:pt x="45317" y="4202"/>
                    <a:pt x="45343" y="4210"/>
                    <a:pt x="45367" y="4210"/>
                  </a:cubicBezTo>
                  <a:cubicBezTo>
                    <a:pt x="45418" y="4210"/>
                    <a:pt x="45469" y="4182"/>
                    <a:pt x="45495" y="4135"/>
                  </a:cubicBezTo>
                  <a:cubicBezTo>
                    <a:pt x="45536" y="4064"/>
                    <a:pt x="45511" y="3975"/>
                    <a:pt x="45440" y="3935"/>
                  </a:cubicBezTo>
                  <a:cubicBezTo>
                    <a:pt x="45214" y="3806"/>
                    <a:pt x="44983" y="3680"/>
                    <a:pt x="44752" y="3557"/>
                  </a:cubicBezTo>
                  <a:cubicBezTo>
                    <a:pt x="44730" y="3545"/>
                    <a:pt x="44706" y="3540"/>
                    <a:pt x="44683" y="3540"/>
                  </a:cubicBezTo>
                  <a:close/>
                  <a:moveTo>
                    <a:pt x="15509" y="3936"/>
                  </a:moveTo>
                  <a:cubicBezTo>
                    <a:pt x="15484" y="3936"/>
                    <a:pt x="15459" y="3942"/>
                    <a:pt x="15436" y="3955"/>
                  </a:cubicBezTo>
                  <a:cubicBezTo>
                    <a:pt x="15211" y="4083"/>
                    <a:pt x="14984" y="4216"/>
                    <a:pt x="14761" y="4350"/>
                  </a:cubicBezTo>
                  <a:cubicBezTo>
                    <a:pt x="14692" y="4392"/>
                    <a:pt x="14669" y="4483"/>
                    <a:pt x="14712" y="4552"/>
                  </a:cubicBezTo>
                  <a:cubicBezTo>
                    <a:pt x="14738" y="4598"/>
                    <a:pt x="14786" y="4624"/>
                    <a:pt x="14836" y="4624"/>
                  </a:cubicBezTo>
                  <a:cubicBezTo>
                    <a:pt x="14863" y="4624"/>
                    <a:pt x="14889" y="4616"/>
                    <a:pt x="14913" y="4601"/>
                  </a:cubicBezTo>
                  <a:cubicBezTo>
                    <a:pt x="15133" y="4468"/>
                    <a:pt x="15358" y="4337"/>
                    <a:pt x="15582" y="4211"/>
                  </a:cubicBezTo>
                  <a:cubicBezTo>
                    <a:pt x="15653" y="4170"/>
                    <a:pt x="15676" y="4080"/>
                    <a:pt x="15638" y="4010"/>
                  </a:cubicBezTo>
                  <a:cubicBezTo>
                    <a:pt x="15610" y="3962"/>
                    <a:pt x="15560" y="3936"/>
                    <a:pt x="15509" y="3936"/>
                  </a:cubicBezTo>
                  <a:close/>
                  <a:moveTo>
                    <a:pt x="46043" y="4308"/>
                  </a:moveTo>
                  <a:cubicBezTo>
                    <a:pt x="45993" y="4308"/>
                    <a:pt x="45944" y="4334"/>
                    <a:pt x="45917" y="4379"/>
                  </a:cubicBezTo>
                  <a:cubicBezTo>
                    <a:pt x="45875" y="4450"/>
                    <a:pt x="45898" y="4539"/>
                    <a:pt x="45967" y="4581"/>
                  </a:cubicBezTo>
                  <a:cubicBezTo>
                    <a:pt x="46188" y="4714"/>
                    <a:pt x="46411" y="4852"/>
                    <a:pt x="46628" y="4990"/>
                  </a:cubicBezTo>
                  <a:cubicBezTo>
                    <a:pt x="46653" y="5006"/>
                    <a:pt x="46681" y="5014"/>
                    <a:pt x="46708" y="5014"/>
                  </a:cubicBezTo>
                  <a:cubicBezTo>
                    <a:pt x="46756" y="5014"/>
                    <a:pt x="46804" y="4989"/>
                    <a:pt x="46831" y="4946"/>
                  </a:cubicBezTo>
                  <a:cubicBezTo>
                    <a:pt x="46875" y="4877"/>
                    <a:pt x="46856" y="4786"/>
                    <a:pt x="46786" y="4743"/>
                  </a:cubicBezTo>
                  <a:cubicBezTo>
                    <a:pt x="46566" y="4604"/>
                    <a:pt x="46342" y="4463"/>
                    <a:pt x="46119" y="4329"/>
                  </a:cubicBezTo>
                  <a:cubicBezTo>
                    <a:pt x="46095" y="4315"/>
                    <a:pt x="46069" y="4308"/>
                    <a:pt x="46043" y="4308"/>
                  </a:cubicBezTo>
                  <a:close/>
                  <a:moveTo>
                    <a:pt x="14176" y="4740"/>
                  </a:moveTo>
                  <a:cubicBezTo>
                    <a:pt x="14149" y="4740"/>
                    <a:pt x="14122" y="4747"/>
                    <a:pt x="14098" y="4763"/>
                  </a:cubicBezTo>
                  <a:cubicBezTo>
                    <a:pt x="13879" y="4902"/>
                    <a:pt x="13659" y="5047"/>
                    <a:pt x="13443" y="5193"/>
                  </a:cubicBezTo>
                  <a:cubicBezTo>
                    <a:pt x="13374" y="5238"/>
                    <a:pt x="13358" y="5328"/>
                    <a:pt x="13403" y="5396"/>
                  </a:cubicBezTo>
                  <a:cubicBezTo>
                    <a:pt x="13431" y="5438"/>
                    <a:pt x="13477" y="5461"/>
                    <a:pt x="13525" y="5461"/>
                  </a:cubicBezTo>
                  <a:cubicBezTo>
                    <a:pt x="13552" y="5461"/>
                    <a:pt x="13581" y="5454"/>
                    <a:pt x="13608" y="5437"/>
                  </a:cubicBezTo>
                  <a:cubicBezTo>
                    <a:pt x="13822" y="5292"/>
                    <a:pt x="14039" y="5149"/>
                    <a:pt x="14256" y="5011"/>
                  </a:cubicBezTo>
                  <a:cubicBezTo>
                    <a:pt x="14324" y="4967"/>
                    <a:pt x="14344" y="4876"/>
                    <a:pt x="14300" y="4808"/>
                  </a:cubicBezTo>
                  <a:cubicBezTo>
                    <a:pt x="14272" y="4764"/>
                    <a:pt x="14225" y="4740"/>
                    <a:pt x="14176" y="4740"/>
                  </a:cubicBezTo>
                  <a:close/>
                  <a:moveTo>
                    <a:pt x="47361" y="5148"/>
                  </a:moveTo>
                  <a:cubicBezTo>
                    <a:pt x="47314" y="5148"/>
                    <a:pt x="47268" y="5171"/>
                    <a:pt x="47240" y="5213"/>
                  </a:cubicBezTo>
                  <a:cubicBezTo>
                    <a:pt x="47194" y="5280"/>
                    <a:pt x="47211" y="5372"/>
                    <a:pt x="47280" y="5417"/>
                  </a:cubicBezTo>
                  <a:cubicBezTo>
                    <a:pt x="47493" y="5561"/>
                    <a:pt x="47709" y="5711"/>
                    <a:pt x="47919" y="5859"/>
                  </a:cubicBezTo>
                  <a:cubicBezTo>
                    <a:pt x="47945" y="5877"/>
                    <a:pt x="47973" y="5886"/>
                    <a:pt x="48003" y="5886"/>
                  </a:cubicBezTo>
                  <a:cubicBezTo>
                    <a:pt x="48049" y="5886"/>
                    <a:pt x="48094" y="5864"/>
                    <a:pt x="48124" y="5824"/>
                  </a:cubicBezTo>
                  <a:cubicBezTo>
                    <a:pt x="48171" y="5758"/>
                    <a:pt x="48155" y="5668"/>
                    <a:pt x="48089" y="5620"/>
                  </a:cubicBezTo>
                  <a:cubicBezTo>
                    <a:pt x="47876" y="5470"/>
                    <a:pt x="47659" y="5320"/>
                    <a:pt x="47442" y="5173"/>
                  </a:cubicBezTo>
                  <a:cubicBezTo>
                    <a:pt x="47418" y="5156"/>
                    <a:pt x="47389" y="5148"/>
                    <a:pt x="47361" y="5148"/>
                  </a:cubicBezTo>
                  <a:close/>
                  <a:moveTo>
                    <a:pt x="12882" y="5611"/>
                  </a:moveTo>
                  <a:cubicBezTo>
                    <a:pt x="12853" y="5611"/>
                    <a:pt x="12823" y="5620"/>
                    <a:pt x="12797" y="5638"/>
                  </a:cubicBezTo>
                  <a:cubicBezTo>
                    <a:pt x="12586" y="5788"/>
                    <a:pt x="12375" y="5945"/>
                    <a:pt x="12166" y="6100"/>
                  </a:cubicBezTo>
                  <a:cubicBezTo>
                    <a:pt x="12100" y="6150"/>
                    <a:pt x="12088" y="6242"/>
                    <a:pt x="12136" y="6307"/>
                  </a:cubicBezTo>
                  <a:cubicBezTo>
                    <a:pt x="12166" y="6345"/>
                    <a:pt x="12209" y="6365"/>
                    <a:pt x="12254" y="6365"/>
                  </a:cubicBezTo>
                  <a:cubicBezTo>
                    <a:pt x="12285" y="6365"/>
                    <a:pt x="12315" y="6356"/>
                    <a:pt x="12342" y="6335"/>
                  </a:cubicBezTo>
                  <a:cubicBezTo>
                    <a:pt x="12549" y="6180"/>
                    <a:pt x="12758" y="6027"/>
                    <a:pt x="12968" y="5877"/>
                  </a:cubicBezTo>
                  <a:cubicBezTo>
                    <a:pt x="13035" y="5829"/>
                    <a:pt x="13050" y="5739"/>
                    <a:pt x="13002" y="5673"/>
                  </a:cubicBezTo>
                  <a:cubicBezTo>
                    <a:pt x="12973" y="5632"/>
                    <a:pt x="12928" y="5611"/>
                    <a:pt x="12882" y="5611"/>
                  </a:cubicBezTo>
                  <a:close/>
                  <a:moveTo>
                    <a:pt x="48635" y="6052"/>
                  </a:moveTo>
                  <a:cubicBezTo>
                    <a:pt x="48590" y="6052"/>
                    <a:pt x="48546" y="6073"/>
                    <a:pt x="48518" y="6111"/>
                  </a:cubicBezTo>
                  <a:cubicBezTo>
                    <a:pt x="48469" y="6176"/>
                    <a:pt x="48482" y="6268"/>
                    <a:pt x="48546" y="6317"/>
                  </a:cubicBezTo>
                  <a:cubicBezTo>
                    <a:pt x="48753" y="6472"/>
                    <a:pt x="48960" y="6631"/>
                    <a:pt x="49162" y="6791"/>
                  </a:cubicBezTo>
                  <a:cubicBezTo>
                    <a:pt x="49189" y="6814"/>
                    <a:pt x="49221" y="6824"/>
                    <a:pt x="49252" y="6824"/>
                  </a:cubicBezTo>
                  <a:cubicBezTo>
                    <a:pt x="49296" y="6824"/>
                    <a:pt x="49338" y="6804"/>
                    <a:pt x="49369" y="6768"/>
                  </a:cubicBezTo>
                  <a:cubicBezTo>
                    <a:pt x="49419" y="6704"/>
                    <a:pt x="49409" y="6611"/>
                    <a:pt x="49344" y="6561"/>
                  </a:cubicBezTo>
                  <a:cubicBezTo>
                    <a:pt x="49140" y="6399"/>
                    <a:pt x="48932" y="6238"/>
                    <a:pt x="48723" y="6082"/>
                  </a:cubicBezTo>
                  <a:cubicBezTo>
                    <a:pt x="48697" y="6062"/>
                    <a:pt x="48665" y="6052"/>
                    <a:pt x="48635" y="6052"/>
                  </a:cubicBezTo>
                  <a:close/>
                  <a:moveTo>
                    <a:pt x="11637" y="6549"/>
                  </a:moveTo>
                  <a:cubicBezTo>
                    <a:pt x="11605" y="6549"/>
                    <a:pt x="11573" y="6559"/>
                    <a:pt x="11546" y="6580"/>
                  </a:cubicBezTo>
                  <a:cubicBezTo>
                    <a:pt x="11341" y="6743"/>
                    <a:pt x="11137" y="6909"/>
                    <a:pt x="10938" y="7076"/>
                  </a:cubicBezTo>
                  <a:cubicBezTo>
                    <a:pt x="10877" y="7128"/>
                    <a:pt x="10867" y="7220"/>
                    <a:pt x="10921" y="7282"/>
                  </a:cubicBezTo>
                  <a:cubicBezTo>
                    <a:pt x="10949" y="7317"/>
                    <a:pt x="10990" y="7335"/>
                    <a:pt x="11032" y="7335"/>
                  </a:cubicBezTo>
                  <a:cubicBezTo>
                    <a:pt x="11066" y="7335"/>
                    <a:pt x="11100" y="7323"/>
                    <a:pt x="11126" y="7301"/>
                  </a:cubicBezTo>
                  <a:cubicBezTo>
                    <a:pt x="11322" y="7136"/>
                    <a:pt x="11525" y="6970"/>
                    <a:pt x="11727" y="6811"/>
                  </a:cubicBezTo>
                  <a:cubicBezTo>
                    <a:pt x="11791" y="6760"/>
                    <a:pt x="11802" y="6668"/>
                    <a:pt x="11751" y="6605"/>
                  </a:cubicBezTo>
                  <a:cubicBezTo>
                    <a:pt x="11723" y="6568"/>
                    <a:pt x="11680" y="6549"/>
                    <a:pt x="11637" y="6549"/>
                  </a:cubicBezTo>
                  <a:close/>
                  <a:moveTo>
                    <a:pt x="49858" y="7021"/>
                  </a:moveTo>
                  <a:cubicBezTo>
                    <a:pt x="49816" y="7021"/>
                    <a:pt x="49774" y="7039"/>
                    <a:pt x="49744" y="7075"/>
                  </a:cubicBezTo>
                  <a:cubicBezTo>
                    <a:pt x="49693" y="7137"/>
                    <a:pt x="49701" y="7229"/>
                    <a:pt x="49764" y="7281"/>
                  </a:cubicBezTo>
                  <a:cubicBezTo>
                    <a:pt x="49962" y="7447"/>
                    <a:pt x="50161" y="7616"/>
                    <a:pt x="50354" y="7787"/>
                  </a:cubicBezTo>
                  <a:cubicBezTo>
                    <a:pt x="50382" y="7812"/>
                    <a:pt x="50417" y="7823"/>
                    <a:pt x="50451" y="7823"/>
                  </a:cubicBezTo>
                  <a:cubicBezTo>
                    <a:pt x="50492" y="7823"/>
                    <a:pt x="50533" y="7807"/>
                    <a:pt x="50562" y="7772"/>
                  </a:cubicBezTo>
                  <a:cubicBezTo>
                    <a:pt x="50615" y="7711"/>
                    <a:pt x="50610" y="7619"/>
                    <a:pt x="50549" y="7566"/>
                  </a:cubicBezTo>
                  <a:cubicBezTo>
                    <a:pt x="50354" y="7394"/>
                    <a:pt x="50153" y="7223"/>
                    <a:pt x="49952" y="7055"/>
                  </a:cubicBezTo>
                  <a:cubicBezTo>
                    <a:pt x="49925" y="7032"/>
                    <a:pt x="49891" y="7021"/>
                    <a:pt x="49858" y="7021"/>
                  </a:cubicBezTo>
                  <a:close/>
                  <a:moveTo>
                    <a:pt x="10442" y="7548"/>
                  </a:moveTo>
                  <a:cubicBezTo>
                    <a:pt x="10407" y="7548"/>
                    <a:pt x="10373" y="7560"/>
                    <a:pt x="10345" y="7584"/>
                  </a:cubicBezTo>
                  <a:cubicBezTo>
                    <a:pt x="10149" y="7756"/>
                    <a:pt x="9954" y="7934"/>
                    <a:pt x="9762" y="8110"/>
                  </a:cubicBezTo>
                  <a:cubicBezTo>
                    <a:pt x="9704" y="8165"/>
                    <a:pt x="9700" y="8257"/>
                    <a:pt x="9755" y="8318"/>
                  </a:cubicBezTo>
                  <a:cubicBezTo>
                    <a:pt x="9783" y="8349"/>
                    <a:pt x="9823" y="8365"/>
                    <a:pt x="9863" y="8365"/>
                  </a:cubicBezTo>
                  <a:cubicBezTo>
                    <a:pt x="9897" y="8365"/>
                    <a:pt x="9932" y="8351"/>
                    <a:pt x="9964" y="8325"/>
                  </a:cubicBezTo>
                  <a:cubicBezTo>
                    <a:pt x="10153" y="8150"/>
                    <a:pt x="10346" y="7975"/>
                    <a:pt x="10539" y="7804"/>
                  </a:cubicBezTo>
                  <a:cubicBezTo>
                    <a:pt x="10599" y="7751"/>
                    <a:pt x="10605" y="7659"/>
                    <a:pt x="10552" y="7597"/>
                  </a:cubicBezTo>
                  <a:cubicBezTo>
                    <a:pt x="10523" y="7565"/>
                    <a:pt x="10482" y="7548"/>
                    <a:pt x="10442" y="7548"/>
                  </a:cubicBezTo>
                  <a:close/>
                  <a:moveTo>
                    <a:pt x="51031" y="8053"/>
                  </a:moveTo>
                  <a:cubicBezTo>
                    <a:pt x="50992" y="8053"/>
                    <a:pt x="50953" y="8068"/>
                    <a:pt x="50924" y="8100"/>
                  </a:cubicBezTo>
                  <a:cubicBezTo>
                    <a:pt x="50869" y="8158"/>
                    <a:pt x="50872" y="8252"/>
                    <a:pt x="50932" y="8306"/>
                  </a:cubicBezTo>
                  <a:cubicBezTo>
                    <a:pt x="51120" y="8482"/>
                    <a:pt x="51311" y="8661"/>
                    <a:pt x="51495" y="8842"/>
                  </a:cubicBezTo>
                  <a:cubicBezTo>
                    <a:pt x="51523" y="8870"/>
                    <a:pt x="51560" y="8884"/>
                    <a:pt x="51597" y="8884"/>
                  </a:cubicBezTo>
                  <a:cubicBezTo>
                    <a:pt x="51635" y="8884"/>
                    <a:pt x="51674" y="8868"/>
                    <a:pt x="51703" y="8838"/>
                  </a:cubicBezTo>
                  <a:cubicBezTo>
                    <a:pt x="51759" y="8781"/>
                    <a:pt x="51758" y="8688"/>
                    <a:pt x="51701" y="8632"/>
                  </a:cubicBezTo>
                  <a:cubicBezTo>
                    <a:pt x="51514" y="8451"/>
                    <a:pt x="51322" y="8269"/>
                    <a:pt x="51132" y="8093"/>
                  </a:cubicBezTo>
                  <a:cubicBezTo>
                    <a:pt x="51103" y="8066"/>
                    <a:pt x="51067" y="8053"/>
                    <a:pt x="51031" y="8053"/>
                  </a:cubicBezTo>
                  <a:close/>
                  <a:moveTo>
                    <a:pt x="9295" y="8608"/>
                  </a:moveTo>
                  <a:cubicBezTo>
                    <a:pt x="9258" y="8608"/>
                    <a:pt x="9222" y="8622"/>
                    <a:pt x="9193" y="8649"/>
                  </a:cubicBezTo>
                  <a:cubicBezTo>
                    <a:pt x="9008" y="8831"/>
                    <a:pt x="8821" y="9019"/>
                    <a:pt x="8640" y="9205"/>
                  </a:cubicBezTo>
                  <a:cubicBezTo>
                    <a:pt x="8584" y="9262"/>
                    <a:pt x="8585" y="9355"/>
                    <a:pt x="8642" y="9411"/>
                  </a:cubicBezTo>
                  <a:cubicBezTo>
                    <a:pt x="8671" y="9440"/>
                    <a:pt x="8707" y="9454"/>
                    <a:pt x="8744" y="9454"/>
                  </a:cubicBezTo>
                  <a:cubicBezTo>
                    <a:pt x="8783" y="9454"/>
                    <a:pt x="8821" y="9440"/>
                    <a:pt x="8850" y="9408"/>
                  </a:cubicBezTo>
                  <a:cubicBezTo>
                    <a:pt x="9029" y="9224"/>
                    <a:pt x="9214" y="9040"/>
                    <a:pt x="9398" y="8859"/>
                  </a:cubicBezTo>
                  <a:cubicBezTo>
                    <a:pt x="9455" y="8803"/>
                    <a:pt x="9456" y="8710"/>
                    <a:pt x="9400" y="8652"/>
                  </a:cubicBezTo>
                  <a:cubicBezTo>
                    <a:pt x="9371" y="8623"/>
                    <a:pt x="9333" y="8608"/>
                    <a:pt x="9295" y="8608"/>
                  </a:cubicBezTo>
                  <a:close/>
                  <a:moveTo>
                    <a:pt x="52150" y="9142"/>
                  </a:moveTo>
                  <a:cubicBezTo>
                    <a:pt x="52113" y="9142"/>
                    <a:pt x="52076" y="9156"/>
                    <a:pt x="52048" y="9183"/>
                  </a:cubicBezTo>
                  <a:cubicBezTo>
                    <a:pt x="51989" y="9240"/>
                    <a:pt x="51988" y="9333"/>
                    <a:pt x="52045" y="9390"/>
                  </a:cubicBezTo>
                  <a:cubicBezTo>
                    <a:pt x="52224" y="9574"/>
                    <a:pt x="52404" y="9763"/>
                    <a:pt x="52580" y="9953"/>
                  </a:cubicBezTo>
                  <a:cubicBezTo>
                    <a:pt x="52607" y="9985"/>
                    <a:pt x="52647" y="10001"/>
                    <a:pt x="52687" y="10001"/>
                  </a:cubicBezTo>
                  <a:cubicBezTo>
                    <a:pt x="52723" y="10001"/>
                    <a:pt x="52759" y="9988"/>
                    <a:pt x="52786" y="9961"/>
                  </a:cubicBezTo>
                  <a:cubicBezTo>
                    <a:pt x="52846" y="9906"/>
                    <a:pt x="52849" y="9814"/>
                    <a:pt x="52795" y="9753"/>
                  </a:cubicBezTo>
                  <a:cubicBezTo>
                    <a:pt x="52618" y="9563"/>
                    <a:pt x="52436" y="9372"/>
                    <a:pt x="52254" y="9185"/>
                  </a:cubicBezTo>
                  <a:cubicBezTo>
                    <a:pt x="52226" y="9156"/>
                    <a:pt x="52188" y="9142"/>
                    <a:pt x="52150" y="9142"/>
                  </a:cubicBezTo>
                  <a:close/>
                  <a:moveTo>
                    <a:pt x="8207" y="9727"/>
                  </a:moveTo>
                  <a:cubicBezTo>
                    <a:pt x="8168" y="9727"/>
                    <a:pt x="8129" y="9743"/>
                    <a:pt x="8100" y="9774"/>
                  </a:cubicBezTo>
                  <a:cubicBezTo>
                    <a:pt x="7924" y="9965"/>
                    <a:pt x="7747" y="10160"/>
                    <a:pt x="7575" y="10356"/>
                  </a:cubicBezTo>
                  <a:cubicBezTo>
                    <a:pt x="7521" y="10417"/>
                    <a:pt x="7526" y="10509"/>
                    <a:pt x="7587" y="10563"/>
                  </a:cubicBezTo>
                  <a:cubicBezTo>
                    <a:pt x="7616" y="10588"/>
                    <a:pt x="7650" y="10600"/>
                    <a:pt x="7684" y="10600"/>
                  </a:cubicBezTo>
                  <a:cubicBezTo>
                    <a:pt x="7725" y="10600"/>
                    <a:pt x="7766" y="10584"/>
                    <a:pt x="7795" y="10550"/>
                  </a:cubicBezTo>
                  <a:cubicBezTo>
                    <a:pt x="7965" y="10356"/>
                    <a:pt x="8140" y="10163"/>
                    <a:pt x="8315" y="9973"/>
                  </a:cubicBezTo>
                  <a:cubicBezTo>
                    <a:pt x="8370" y="9915"/>
                    <a:pt x="8368" y="9822"/>
                    <a:pt x="8307" y="9767"/>
                  </a:cubicBezTo>
                  <a:cubicBezTo>
                    <a:pt x="8279" y="9740"/>
                    <a:pt x="8243" y="9727"/>
                    <a:pt x="8207" y="9727"/>
                  </a:cubicBezTo>
                  <a:close/>
                  <a:moveTo>
                    <a:pt x="53210" y="10286"/>
                  </a:moveTo>
                  <a:cubicBezTo>
                    <a:pt x="53176" y="10286"/>
                    <a:pt x="53141" y="10298"/>
                    <a:pt x="53113" y="10323"/>
                  </a:cubicBezTo>
                  <a:cubicBezTo>
                    <a:pt x="53052" y="10376"/>
                    <a:pt x="53046" y="10468"/>
                    <a:pt x="53099" y="10530"/>
                  </a:cubicBezTo>
                  <a:cubicBezTo>
                    <a:pt x="53270" y="10722"/>
                    <a:pt x="53440" y="10920"/>
                    <a:pt x="53605" y="11118"/>
                  </a:cubicBezTo>
                  <a:cubicBezTo>
                    <a:pt x="53635" y="11153"/>
                    <a:pt x="53676" y="11170"/>
                    <a:pt x="53718" y="11170"/>
                  </a:cubicBezTo>
                  <a:cubicBezTo>
                    <a:pt x="53751" y="11170"/>
                    <a:pt x="53785" y="11159"/>
                    <a:pt x="53813" y="11138"/>
                  </a:cubicBezTo>
                  <a:cubicBezTo>
                    <a:pt x="53874" y="11085"/>
                    <a:pt x="53882" y="10993"/>
                    <a:pt x="53830" y="10930"/>
                  </a:cubicBezTo>
                  <a:cubicBezTo>
                    <a:pt x="53662" y="10730"/>
                    <a:pt x="53491" y="10530"/>
                    <a:pt x="53319" y="10335"/>
                  </a:cubicBezTo>
                  <a:cubicBezTo>
                    <a:pt x="53291" y="10303"/>
                    <a:pt x="53251" y="10286"/>
                    <a:pt x="53210" y="10286"/>
                  </a:cubicBezTo>
                  <a:close/>
                  <a:moveTo>
                    <a:pt x="7177" y="10899"/>
                  </a:moveTo>
                  <a:cubicBezTo>
                    <a:pt x="7135" y="10899"/>
                    <a:pt x="7093" y="10917"/>
                    <a:pt x="7064" y="10952"/>
                  </a:cubicBezTo>
                  <a:cubicBezTo>
                    <a:pt x="6896" y="11152"/>
                    <a:pt x="6731" y="11358"/>
                    <a:pt x="6569" y="11561"/>
                  </a:cubicBezTo>
                  <a:cubicBezTo>
                    <a:pt x="6519" y="11624"/>
                    <a:pt x="6529" y="11717"/>
                    <a:pt x="6594" y="11767"/>
                  </a:cubicBezTo>
                  <a:cubicBezTo>
                    <a:pt x="6620" y="11788"/>
                    <a:pt x="6652" y="11799"/>
                    <a:pt x="6684" y="11799"/>
                  </a:cubicBezTo>
                  <a:cubicBezTo>
                    <a:pt x="6728" y="11799"/>
                    <a:pt x="6770" y="11779"/>
                    <a:pt x="6800" y="11742"/>
                  </a:cubicBezTo>
                  <a:cubicBezTo>
                    <a:pt x="6961" y="11541"/>
                    <a:pt x="7126" y="11338"/>
                    <a:pt x="7290" y="11140"/>
                  </a:cubicBezTo>
                  <a:cubicBezTo>
                    <a:pt x="7342" y="11077"/>
                    <a:pt x="7334" y="10985"/>
                    <a:pt x="7271" y="10933"/>
                  </a:cubicBezTo>
                  <a:cubicBezTo>
                    <a:pt x="7243" y="10910"/>
                    <a:pt x="7210" y="10899"/>
                    <a:pt x="7177" y="10899"/>
                  </a:cubicBezTo>
                  <a:close/>
                  <a:moveTo>
                    <a:pt x="54210" y="11482"/>
                  </a:moveTo>
                  <a:cubicBezTo>
                    <a:pt x="54178" y="11482"/>
                    <a:pt x="54146" y="11492"/>
                    <a:pt x="54119" y="11513"/>
                  </a:cubicBezTo>
                  <a:cubicBezTo>
                    <a:pt x="54055" y="11563"/>
                    <a:pt x="54045" y="11655"/>
                    <a:pt x="54095" y="11720"/>
                  </a:cubicBezTo>
                  <a:cubicBezTo>
                    <a:pt x="54255" y="11920"/>
                    <a:pt x="54414" y="12127"/>
                    <a:pt x="54570" y="12334"/>
                  </a:cubicBezTo>
                  <a:cubicBezTo>
                    <a:pt x="54598" y="12372"/>
                    <a:pt x="54642" y="12392"/>
                    <a:pt x="54687" y="12392"/>
                  </a:cubicBezTo>
                  <a:cubicBezTo>
                    <a:pt x="54718" y="12392"/>
                    <a:pt x="54750" y="12382"/>
                    <a:pt x="54775" y="12364"/>
                  </a:cubicBezTo>
                  <a:cubicBezTo>
                    <a:pt x="54840" y="12315"/>
                    <a:pt x="54853" y="12223"/>
                    <a:pt x="54805" y="12158"/>
                  </a:cubicBezTo>
                  <a:cubicBezTo>
                    <a:pt x="54648" y="11950"/>
                    <a:pt x="54486" y="11741"/>
                    <a:pt x="54325" y="11538"/>
                  </a:cubicBezTo>
                  <a:cubicBezTo>
                    <a:pt x="54296" y="11501"/>
                    <a:pt x="54253" y="11482"/>
                    <a:pt x="54210" y="11482"/>
                  </a:cubicBezTo>
                  <a:close/>
                  <a:moveTo>
                    <a:pt x="6205" y="12123"/>
                  </a:moveTo>
                  <a:cubicBezTo>
                    <a:pt x="6160" y="12123"/>
                    <a:pt x="6117" y="12144"/>
                    <a:pt x="6088" y="12182"/>
                  </a:cubicBezTo>
                  <a:cubicBezTo>
                    <a:pt x="5932" y="12391"/>
                    <a:pt x="5776" y="12605"/>
                    <a:pt x="5625" y="12816"/>
                  </a:cubicBezTo>
                  <a:cubicBezTo>
                    <a:pt x="5578" y="12882"/>
                    <a:pt x="5593" y="12973"/>
                    <a:pt x="5659" y="13020"/>
                  </a:cubicBezTo>
                  <a:cubicBezTo>
                    <a:pt x="5686" y="13038"/>
                    <a:pt x="5716" y="13047"/>
                    <a:pt x="5745" y="13047"/>
                  </a:cubicBezTo>
                  <a:cubicBezTo>
                    <a:pt x="5791" y="13047"/>
                    <a:pt x="5837" y="13025"/>
                    <a:pt x="5864" y="12987"/>
                  </a:cubicBezTo>
                  <a:cubicBezTo>
                    <a:pt x="6013" y="12777"/>
                    <a:pt x="6169" y="12566"/>
                    <a:pt x="6323" y="12359"/>
                  </a:cubicBezTo>
                  <a:cubicBezTo>
                    <a:pt x="6373" y="12294"/>
                    <a:pt x="6359" y="12202"/>
                    <a:pt x="6294" y="12153"/>
                  </a:cubicBezTo>
                  <a:cubicBezTo>
                    <a:pt x="6267" y="12133"/>
                    <a:pt x="6236" y="12123"/>
                    <a:pt x="6205" y="12123"/>
                  </a:cubicBezTo>
                  <a:close/>
                  <a:moveTo>
                    <a:pt x="55148" y="12727"/>
                  </a:moveTo>
                  <a:cubicBezTo>
                    <a:pt x="55119" y="12727"/>
                    <a:pt x="55089" y="12736"/>
                    <a:pt x="55063" y="12754"/>
                  </a:cubicBezTo>
                  <a:cubicBezTo>
                    <a:pt x="54996" y="12801"/>
                    <a:pt x="54981" y="12892"/>
                    <a:pt x="55028" y="12959"/>
                  </a:cubicBezTo>
                  <a:cubicBezTo>
                    <a:pt x="55177" y="13168"/>
                    <a:pt x="55327" y="13380"/>
                    <a:pt x="55471" y="13595"/>
                  </a:cubicBezTo>
                  <a:cubicBezTo>
                    <a:pt x="55499" y="13638"/>
                    <a:pt x="55545" y="13661"/>
                    <a:pt x="55593" y="13661"/>
                  </a:cubicBezTo>
                  <a:cubicBezTo>
                    <a:pt x="55621" y="13661"/>
                    <a:pt x="55649" y="13652"/>
                    <a:pt x="55675" y="13635"/>
                  </a:cubicBezTo>
                  <a:cubicBezTo>
                    <a:pt x="55742" y="13590"/>
                    <a:pt x="55760" y="13500"/>
                    <a:pt x="55714" y="13432"/>
                  </a:cubicBezTo>
                  <a:cubicBezTo>
                    <a:pt x="55568" y="13215"/>
                    <a:pt x="55417" y="12999"/>
                    <a:pt x="55268" y="12789"/>
                  </a:cubicBezTo>
                  <a:cubicBezTo>
                    <a:pt x="55239" y="12749"/>
                    <a:pt x="55194" y="12727"/>
                    <a:pt x="55148" y="12727"/>
                  </a:cubicBezTo>
                  <a:close/>
                  <a:moveTo>
                    <a:pt x="5300" y="13395"/>
                  </a:moveTo>
                  <a:cubicBezTo>
                    <a:pt x="5253" y="13395"/>
                    <a:pt x="5207" y="13418"/>
                    <a:pt x="5179" y="13460"/>
                  </a:cubicBezTo>
                  <a:cubicBezTo>
                    <a:pt x="5034" y="13675"/>
                    <a:pt x="4889" y="13896"/>
                    <a:pt x="4749" y="14116"/>
                  </a:cubicBezTo>
                  <a:cubicBezTo>
                    <a:pt x="4706" y="14186"/>
                    <a:pt x="4726" y="14276"/>
                    <a:pt x="4794" y="14320"/>
                  </a:cubicBezTo>
                  <a:cubicBezTo>
                    <a:pt x="4819" y="14335"/>
                    <a:pt x="4846" y="14342"/>
                    <a:pt x="4874" y="14342"/>
                  </a:cubicBezTo>
                  <a:cubicBezTo>
                    <a:pt x="4922" y="14342"/>
                    <a:pt x="4969" y="14320"/>
                    <a:pt x="4996" y="14274"/>
                  </a:cubicBezTo>
                  <a:cubicBezTo>
                    <a:pt x="5135" y="14056"/>
                    <a:pt x="5278" y="13838"/>
                    <a:pt x="5422" y="13624"/>
                  </a:cubicBezTo>
                  <a:cubicBezTo>
                    <a:pt x="5468" y="13557"/>
                    <a:pt x="5450" y="13465"/>
                    <a:pt x="5382" y="13420"/>
                  </a:cubicBezTo>
                  <a:cubicBezTo>
                    <a:pt x="5357" y="13403"/>
                    <a:pt x="5328" y="13395"/>
                    <a:pt x="5300" y="13395"/>
                  </a:cubicBezTo>
                  <a:close/>
                  <a:moveTo>
                    <a:pt x="56020" y="14018"/>
                  </a:moveTo>
                  <a:cubicBezTo>
                    <a:pt x="55993" y="14018"/>
                    <a:pt x="55966" y="14025"/>
                    <a:pt x="55942" y="14040"/>
                  </a:cubicBezTo>
                  <a:cubicBezTo>
                    <a:pt x="55874" y="14085"/>
                    <a:pt x="55854" y="14176"/>
                    <a:pt x="55897" y="14244"/>
                  </a:cubicBezTo>
                  <a:cubicBezTo>
                    <a:pt x="56035" y="14460"/>
                    <a:pt x="56173" y="14682"/>
                    <a:pt x="56306" y="14903"/>
                  </a:cubicBezTo>
                  <a:cubicBezTo>
                    <a:pt x="56333" y="14948"/>
                    <a:pt x="56382" y="14974"/>
                    <a:pt x="56432" y="14974"/>
                  </a:cubicBezTo>
                  <a:cubicBezTo>
                    <a:pt x="56458" y="14974"/>
                    <a:pt x="56483" y="14966"/>
                    <a:pt x="56509" y="14953"/>
                  </a:cubicBezTo>
                  <a:cubicBezTo>
                    <a:pt x="56577" y="14910"/>
                    <a:pt x="56600" y="14820"/>
                    <a:pt x="56558" y="14750"/>
                  </a:cubicBezTo>
                  <a:cubicBezTo>
                    <a:pt x="56424" y="14528"/>
                    <a:pt x="56285" y="14304"/>
                    <a:pt x="56146" y="14085"/>
                  </a:cubicBezTo>
                  <a:cubicBezTo>
                    <a:pt x="56116" y="14042"/>
                    <a:pt x="56068" y="14018"/>
                    <a:pt x="56020" y="14018"/>
                  </a:cubicBezTo>
                  <a:close/>
                  <a:moveTo>
                    <a:pt x="4464" y="14715"/>
                  </a:moveTo>
                  <a:cubicBezTo>
                    <a:pt x="4414" y="14715"/>
                    <a:pt x="4365" y="14741"/>
                    <a:pt x="4337" y="14786"/>
                  </a:cubicBezTo>
                  <a:cubicBezTo>
                    <a:pt x="4203" y="15009"/>
                    <a:pt x="4068" y="15238"/>
                    <a:pt x="3940" y="15465"/>
                  </a:cubicBezTo>
                  <a:cubicBezTo>
                    <a:pt x="3900" y="15534"/>
                    <a:pt x="3925" y="15624"/>
                    <a:pt x="3996" y="15664"/>
                  </a:cubicBezTo>
                  <a:cubicBezTo>
                    <a:pt x="4017" y="15676"/>
                    <a:pt x="4043" y="15683"/>
                    <a:pt x="4067" y="15683"/>
                  </a:cubicBezTo>
                  <a:cubicBezTo>
                    <a:pt x="4118" y="15683"/>
                    <a:pt x="4169" y="15656"/>
                    <a:pt x="4196" y="15610"/>
                  </a:cubicBezTo>
                  <a:cubicBezTo>
                    <a:pt x="4324" y="15386"/>
                    <a:pt x="4456" y="15160"/>
                    <a:pt x="4589" y="14939"/>
                  </a:cubicBezTo>
                  <a:cubicBezTo>
                    <a:pt x="4631" y="14868"/>
                    <a:pt x="4609" y="14779"/>
                    <a:pt x="4539" y="14736"/>
                  </a:cubicBezTo>
                  <a:cubicBezTo>
                    <a:pt x="4515" y="14722"/>
                    <a:pt x="4490" y="14715"/>
                    <a:pt x="4464" y="14715"/>
                  </a:cubicBezTo>
                  <a:close/>
                  <a:moveTo>
                    <a:pt x="56824" y="15351"/>
                  </a:moveTo>
                  <a:cubicBezTo>
                    <a:pt x="56799" y="15351"/>
                    <a:pt x="56774" y="15357"/>
                    <a:pt x="56751" y="15371"/>
                  </a:cubicBezTo>
                  <a:cubicBezTo>
                    <a:pt x="56681" y="15411"/>
                    <a:pt x="56657" y="15501"/>
                    <a:pt x="56696" y="15572"/>
                  </a:cubicBezTo>
                  <a:cubicBezTo>
                    <a:pt x="56824" y="15794"/>
                    <a:pt x="56950" y="16023"/>
                    <a:pt x="57072" y="16249"/>
                  </a:cubicBezTo>
                  <a:cubicBezTo>
                    <a:pt x="57097" y="16300"/>
                    <a:pt x="57148" y="16327"/>
                    <a:pt x="57200" y="16327"/>
                  </a:cubicBezTo>
                  <a:cubicBezTo>
                    <a:pt x="57225" y="16327"/>
                    <a:pt x="57248" y="16321"/>
                    <a:pt x="57269" y="16310"/>
                  </a:cubicBezTo>
                  <a:cubicBezTo>
                    <a:pt x="57341" y="16271"/>
                    <a:pt x="57368" y="16183"/>
                    <a:pt x="57329" y="16111"/>
                  </a:cubicBezTo>
                  <a:cubicBezTo>
                    <a:pt x="57208" y="15881"/>
                    <a:pt x="57080" y="15651"/>
                    <a:pt x="56952" y="15426"/>
                  </a:cubicBezTo>
                  <a:cubicBezTo>
                    <a:pt x="56924" y="15378"/>
                    <a:pt x="56875" y="15351"/>
                    <a:pt x="56824" y="15351"/>
                  </a:cubicBezTo>
                  <a:close/>
                  <a:moveTo>
                    <a:pt x="3691" y="16075"/>
                  </a:moveTo>
                  <a:cubicBezTo>
                    <a:pt x="3639" y="16075"/>
                    <a:pt x="3589" y="16103"/>
                    <a:pt x="3562" y="16152"/>
                  </a:cubicBezTo>
                  <a:cubicBezTo>
                    <a:pt x="3439" y="16382"/>
                    <a:pt x="3318" y="16618"/>
                    <a:pt x="3202" y="16851"/>
                  </a:cubicBezTo>
                  <a:cubicBezTo>
                    <a:pt x="3165" y="16924"/>
                    <a:pt x="3194" y="17012"/>
                    <a:pt x="3267" y="17048"/>
                  </a:cubicBezTo>
                  <a:cubicBezTo>
                    <a:pt x="3288" y="17058"/>
                    <a:pt x="3310" y="17063"/>
                    <a:pt x="3332" y="17063"/>
                  </a:cubicBezTo>
                  <a:cubicBezTo>
                    <a:pt x="3386" y="17063"/>
                    <a:pt x="3438" y="17032"/>
                    <a:pt x="3464" y="16982"/>
                  </a:cubicBezTo>
                  <a:cubicBezTo>
                    <a:pt x="3579" y="16751"/>
                    <a:pt x="3699" y="16519"/>
                    <a:pt x="3821" y="16290"/>
                  </a:cubicBezTo>
                  <a:cubicBezTo>
                    <a:pt x="3859" y="16219"/>
                    <a:pt x="3832" y="16131"/>
                    <a:pt x="3760" y="16092"/>
                  </a:cubicBezTo>
                  <a:cubicBezTo>
                    <a:pt x="3738" y="16080"/>
                    <a:pt x="3715" y="16075"/>
                    <a:pt x="3691" y="16075"/>
                  </a:cubicBezTo>
                  <a:close/>
                  <a:moveTo>
                    <a:pt x="57558" y="16724"/>
                  </a:moveTo>
                  <a:cubicBezTo>
                    <a:pt x="57536" y="16724"/>
                    <a:pt x="57513" y="16729"/>
                    <a:pt x="57492" y="16740"/>
                  </a:cubicBezTo>
                  <a:cubicBezTo>
                    <a:pt x="57419" y="16775"/>
                    <a:pt x="57391" y="16863"/>
                    <a:pt x="57427" y="16936"/>
                  </a:cubicBezTo>
                  <a:cubicBezTo>
                    <a:pt x="57542" y="17165"/>
                    <a:pt x="57656" y="17401"/>
                    <a:pt x="57765" y="17634"/>
                  </a:cubicBezTo>
                  <a:cubicBezTo>
                    <a:pt x="57791" y="17687"/>
                    <a:pt x="57844" y="17718"/>
                    <a:pt x="57898" y="17718"/>
                  </a:cubicBezTo>
                  <a:cubicBezTo>
                    <a:pt x="57921" y="17718"/>
                    <a:pt x="57941" y="17714"/>
                    <a:pt x="57960" y="17703"/>
                  </a:cubicBezTo>
                  <a:cubicBezTo>
                    <a:pt x="58033" y="17669"/>
                    <a:pt x="58065" y="17581"/>
                    <a:pt x="58030" y="17508"/>
                  </a:cubicBezTo>
                  <a:cubicBezTo>
                    <a:pt x="57921" y="17273"/>
                    <a:pt x="57805" y="17036"/>
                    <a:pt x="57688" y="16805"/>
                  </a:cubicBezTo>
                  <a:cubicBezTo>
                    <a:pt x="57663" y="16753"/>
                    <a:pt x="57612" y="16724"/>
                    <a:pt x="57558" y="16724"/>
                  </a:cubicBezTo>
                  <a:close/>
                  <a:moveTo>
                    <a:pt x="2991" y="17472"/>
                  </a:moveTo>
                  <a:cubicBezTo>
                    <a:pt x="2936" y="17472"/>
                    <a:pt x="2884" y="17504"/>
                    <a:pt x="2859" y="17557"/>
                  </a:cubicBezTo>
                  <a:cubicBezTo>
                    <a:pt x="2748" y="17793"/>
                    <a:pt x="2640" y="18034"/>
                    <a:pt x="2536" y="18273"/>
                  </a:cubicBezTo>
                  <a:cubicBezTo>
                    <a:pt x="2502" y="18347"/>
                    <a:pt x="2537" y="18434"/>
                    <a:pt x="2610" y="18466"/>
                  </a:cubicBezTo>
                  <a:cubicBezTo>
                    <a:pt x="2630" y="18475"/>
                    <a:pt x="2650" y="18479"/>
                    <a:pt x="2670" y="18479"/>
                  </a:cubicBezTo>
                  <a:cubicBezTo>
                    <a:pt x="2726" y="18479"/>
                    <a:pt x="2779" y="18447"/>
                    <a:pt x="2804" y="18392"/>
                  </a:cubicBezTo>
                  <a:cubicBezTo>
                    <a:pt x="2907" y="18154"/>
                    <a:pt x="3014" y="17916"/>
                    <a:pt x="3125" y="17682"/>
                  </a:cubicBezTo>
                  <a:cubicBezTo>
                    <a:pt x="3159" y="17608"/>
                    <a:pt x="3127" y="17521"/>
                    <a:pt x="3054" y="17486"/>
                  </a:cubicBezTo>
                  <a:cubicBezTo>
                    <a:pt x="3034" y="17477"/>
                    <a:pt x="3012" y="17472"/>
                    <a:pt x="2991" y="17472"/>
                  </a:cubicBezTo>
                  <a:close/>
                  <a:moveTo>
                    <a:pt x="58221" y="18134"/>
                  </a:moveTo>
                  <a:cubicBezTo>
                    <a:pt x="58202" y="18134"/>
                    <a:pt x="58181" y="18138"/>
                    <a:pt x="58162" y="18146"/>
                  </a:cubicBezTo>
                  <a:cubicBezTo>
                    <a:pt x="58088" y="18178"/>
                    <a:pt x="58055" y="18265"/>
                    <a:pt x="58087" y="18340"/>
                  </a:cubicBezTo>
                  <a:cubicBezTo>
                    <a:pt x="58190" y="18573"/>
                    <a:pt x="58291" y="18814"/>
                    <a:pt x="58388" y="19052"/>
                  </a:cubicBezTo>
                  <a:cubicBezTo>
                    <a:pt x="58412" y="19108"/>
                    <a:pt x="58466" y="19143"/>
                    <a:pt x="58524" y="19143"/>
                  </a:cubicBezTo>
                  <a:cubicBezTo>
                    <a:pt x="58543" y="19143"/>
                    <a:pt x="58562" y="19139"/>
                    <a:pt x="58579" y="19134"/>
                  </a:cubicBezTo>
                  <a:cubicBezTo>
                    <a:pt x="58654" y="19103"/>
                    <a:pt x="58690" y="19017"/>
                    <a:pt x="58660" y="18941"/>
                  </a:cubicBezTo>
                  <a:cubicBezTo>
                    <a:pt x="58562" y="18701"/>
                    <a:pt x="58459" y="18459"/>
                    <a:pt x="58356" y="18222"/>
                  </a:cubicBezTo>
                  <a:cubicBezTo>
                    <a:pt x="58331" y="18167"/>
                    <a:pt x="58278" y="18134"/>
                    <a:pt x="58221" y="18134"/>
                  </a:cubicBezTo>
                  <a:close/>
                  <a:moveTo>
                    <a:pt x="2366" y="18906"/>
                  </a:moveTo>
                  <a:cubicBezTo>
                    <a:pt x="2308" y="18906"/>
                    <a:pt x="2253" y="18940"/>
                    <a:pt x="2230" y="18998"/>
                  </a:cubicBezTo>
                  <a:cubicBezTo>
                    <a:pt x="2130" y="19241"/>
                    <a:pt x="2035" y="19488"/>
                    <a:pt x="1943" y="19731"/>
                  </a:cubicBezTo>
                  <a:cubicBezTo>
                    <a:pt x="1915" y="19806"/>
                    <a:pt x="1953" y="19892"/>
                    <a:pt x="2028" y="19921"/>
                  </a:cubicBezTo>
                  <a:cubicBezTo>
                    <a:pt x="2046" y="19927"/>
                    <a:pt x="2063" y="19929"/>
                    <a:pt x="2079" y="19929"/>
                  </a:cubicBezTo>
                  <a:cubicBezTo>
                    <a:pt x="2140" y="19929"/>
                    <a:pt x="2195" y="19893"/>
                    <a:pt x="2217" y="19835"/>
                  </a:cubicBezTo>
                  <a:cubicBezTo>
                    <a:pt x="2308" y="19594"/>
                    <a:pt x="2405" y="19350"/>
                    <a:pt x="2502" y="19109"/>
                  </a:cubicBezTo>
                  <a:cubicBezTo>
                    <a:pt x="2533" y="19034"/>
                    <a:pt x="2497" y="18948"/>
                    <a:pt x="2421" y="18917"/>
                  </a:cubicBezTo>
                  <a:cubicBezTo>
                    <a:pt x="2403" y="18910"/>
                    <a:pt x="2384" y="18906"/>
                    <a:pt x="2366" y="18906"/>
                  </a:cubicBezTo>
                  <a:close/>
                  <a:moveTo>
                    <a:pt x="58812" y="19574"/>
                  </a:moveTo>
                  <a:cubicBezTo>
                    <a:pt x="58794" y="19574"/>
                    <a:pt x="58777" y="19577"/>
                    <a:pt x="58760" y="19584"/>
                  </a:cubicBezTo>
                  <a:cubicBezTo>
                    <a:pt x="58683" y="19612"/>
                    <a:pt x="58645" y="19698"/>
                    <a:pt x="58674" y="19773"/>
                  </a:cubicBezTo>
                  <a:cubicBezTo>
                    <a:pt x="58766" y="20014"/>
                    <a:pt x="58854" y="20259"/>
                    <a:pt x="58940" y="20504"/>
                  </a:cubicBezTo>
                  <a:cubicBezTo>
                    <a:pt x="58960" y="20563"/>
                    <a:pt x="59018" y="20602"/>
                    <a:pt x="59078" y="20602"/>
                  </a:cubicBezTo>
                  <a:cubicBezTo>
                    <a:pt x="59093" y="20602"/>
                    <a:pt x="59110" y="20599"/>
                    <a:pt x="59126" y="20593"/>
                  </a:cubicBezTo>
                  <a:cubicBezTo>
                    <a:pt x="59203" y="20566"/>
                    <a:pt x="59244" y="20482"/>
                    <a:pt x="59217" y="20406"/>
                  </a:cubicBezTo>
                  <a:cubicBezTo>
                    <a:pt x="59131" y="20161"/>
                    <a:pt x="59041" y="19912"/>
                    <a:pt x="58949" y="19670"/>
                  </a:cubicBezTo>
                  <a:cubicBezTo>
                    <a:pt x="58927" y="19611"/>
                    <a:pt x="58871" y="19574"/>
                    <a:pt x="58812" y="19574"/>
                  </a:cubicBezTo>
                  <a:close/>
                  <a:moveTo>
                    <a:pt x="1812" y="20372"/>
                  </a:moveTo>
                  <a:cubicBezTo>
                    <a:pt x="1752" y="20372"/>
                    <a:pt x="1696" y="20411"/>
                    <a:pt x="1674" y="20471"/>
                  </a:cubicBezTo>
                  <a:cubicBezTo>
                    <a:pt x="1590" y="20717"/>
                    <a:pt x="1505" y="20967"/>
                    <a:pt x="1426" y="21218"/>
                  </a:cubicBezTo>
                  <a:cubicBezTo>
                    <a:pt x="1402" y="21295"/>
                    <a:pt x="1446" y="21379"/>
                    <a:pt x="1523" y="21402"/>
                  </a:cubicBezTo>
                  <a:cubicBezTo>
                    <a:pt x="1538" y="21406"/>
                    <a:pt x="1551" y="21409"/>
                    <a:pt x="1567" y="21409"/>
                  </a:cubicBezTo>
                  <a:cubicBezTo>
                    <a:pt x="1630" y="21409"/>
                    <a:pt x="1687" y="21368"/>
                    <a:pt x="1707" y="21307"/>
                  </a:cubicBezTo>
                  <a:cubicBezTo>
                    <a:pt x="1785" y="21059"/>
                    <a:pt x="1867" y="20811"/>
                    <a:pt x="1952" y="20567"/>
                  </a:cubicBezTo>
                  <a:cubicBezTo>
                    <a:pt x="1979" y="20491"/>
                    <a:pt x="1938" y="20408"/>
                    <a:pt x="1861" y="20381"/>
                  </a:cubicBezTo>
                  <a:cubicBezTo>
                    <a:pt x="1845" y="20375"/>
                    <a:pt x="1828" y="20372"/>
                    <a:pt x="1812" y="20372"/>
                  </a:cubicBezTo>
                  <a:close/>
                  <a:moveTo>
                    <a:pt x="59323" y="21048"/>
                  </a:moveTo>
                  <a:cubicBezTo>
                    <a:pt x="59309" y="21048"/>
                    <a:pt x="59294" y="21050"/>
                    <a:pt x="59280" y="21054"/>
                  </a:cubicBezTo>
                  <a:cubicBezTo>
                    <a:pt x="59203" y="21079"/>
                    <a:pt x="59161" y="21162"/>
                    <a:pt x="59185" y="21239"/>
                  </a:cubicBezTo>
                  <a:cubicBezTo>
                    <a:pt x="59264" y="21486"/>
                    <a:pt x="59341" y="21735"/>
                    <a:pt x="59413" y="21982"/>
                  </a:cubicBezTo>
                  <a:cubicBezTo>
                    <a:pt x="59431" y="22046"/>
                    <a:pt x="59489" y="22088"/>
                    <a:pt x="59554" y="22088"/>
                  </a:cubicBezTo>
                  <a:cubicBezTo>
                    <a:pt x="59568" y="22088"/>
                    <a:pt x="59581" y="22086"/>
                    <a:pt x="59595" y="22081"/>
                  </a:cubicBezTo>
                  <a:cubicBezTo>
                    <a:pt x="59672" y="22059"/>
                    <a:pt x="59717" y="21977"/>
                    <a:pt x="59694" y="21898"/>
                  </a:cubicBezTo>
                  <a:cubicBezTo>
                    <a:pt x="59621" y="21651"/>
                    <a:pt x="59544" y="21397"/>
                    <a:pt x="59464" y="21149"/>
                  </a:cubicBezTo>
                  <a:cubicBezTo>
                    <a:pt x="59445" y="21087"/>
                    <a:pt x="59386" y="21048"/>
                    <a:pt x="59323" y="21048"/>
                  </a:cubicBezTo>
                  <a:close/>
                  <a:moveTo>
                    <a:pt x="1340" y="21862"/>
                  </a:moveTo>
                  <a:cubicBezTo>
                    <a:pt x="1276" y="21862"/>
                    <a:pt x="1218" y="21904"/>
                    <a:pt x="1198" y="21968"/>
                  </a:cubicBezTo>
                  <a:cubicBezTo>
                    <a:pt x="1126" y="22218"/>
                    <a:pt x="1057" y="22471"/>
                    <a:pt x="991" y="22724"/>
                  </a:cubicBezTo>
                  <a:cubicBezTo>
                    <a:pt x="970" y="22802"/>
                    <a:pt x="1017" y="22883"/>
                    <a:pt x="1095" y="22903"/>
                  </a:cubicBezTo>
                  <a:cubicBezTo>
                    <a:pt x="1108" y="22906"/>
                    <a:pt x="1120" y="22908"/>
                    <a:pt x="1132" y="22908"/>
                  </a:cubicBezTo>
                  <a:cubicBezTo>
                    <a:pt x="1197" y="22908"/>
                    <a:pt x="1258" y="22863"/>
                    <a:pt x="1274" y="22798"/>
                  </a:cubicBezTo>
                  <a:cubicBezTo>
                    <a:pt x="1340" y="22548"/>
                    <a:pt x="1408" y="22296"/>
                    <a:pt x="1480" y="22050"/>
                  </a:cubicBezTo>
                  <a:cubicBezTo>
                    <a:pt x="1503" y="21972"/>
                    <a:pt x="1458" y="21891"/>
                    <a:pt x="1380" y="21868"/>
                  </a:cubicBezTo>
                  <a:cubicBezTo>
                    <a:pt x="1367" y="21864"/>
                    <a:pt x="1353" y="21862"/>
                    <a:pt x="1340" y="21862"/>
                  </a:cubicBezTo>
                  <a:close/>
                  <a:moveTo>
                    <a:pt x="59764" y="22546"/>
                  </a:moveTo>
                  <a:cubicBezTo>
                    <a:pt x="59752" y="22546"/>
                    <a:pt x="59739" y="22548"/>
                    <a:pt x="59727" y="22551"/>
                  </a:cubicBezTo>
                  <a:cubicBezTo>
                    <a:pt x="59647" y="22572"/>
                    <a:pt x="59601" y="22653"/>
                    <a:pt x="59621" y="22730"/>
                  </a:cubicBezTo>
                  <a:cubicBezTo>
                    <a:pt x="59687" y="22980"/>
                    <a:pt x="59750" y="23233"/>
                    <a:pt x="59810" y="23483"/>
                  </a:cubicBezTo>
                  <a:cubicBezTo>
                    <a:pt x="59826" y="23550"/>
                    <a:pt x="59886" y="23596"/>
                    <a:pt x="59953" y="23596"/>
                  </a:cubicBezTo>
                  <a:cubicBezTo>
                    <a:pt x="59964" y="23596"/>
                    <a:pt x="59974" y="23595"/>
                    <a:pt x="59988" y="23594"/>
                  </a:cubicBezTo>
                  <a:cubicBezTo>
                    <a:pt x="60065" y="23575"/>
                    <a:pt x="60115" y="23496"/>
                    <a:pt x="60096" y="23417"/>
                  </a:cubicBezTo>
                  <a:cubicBezTo>
                    <a:pt x="60036" y="23163"/>
                    <a:pt x="59972" y="22907"/>
                    <a:pt x="59906" y="22656"/>
                  </a:cubicBezTo>
                  <a:cubicBezTo>
                    <a:pt x="59889" y="22589"/>
                    <a:pt x="59829" y="22546"/>
                    <a:pt x="59764" y="22546"/>
                  </a:cubicBezTo>
                  <a:close/>
                  <a:moveTo>
                    <a:pt x="945" y="23371"/>
                  </a:moveTo>
                  <a:cubicBezTo>
                    <a:pt x="878" y="23371"/>
                    <a:pt x="817" y="23417"/>
                    <a:pt x="802" y="23484"/>
                  </a:cubicBezTo>
                  <a:cubicBezTo>
                    <a:pt x="743" y="23739"/>
                    <a:pt x="686" y="23996"/>
                    <a:pt x="634" y="24251"/>
                  </a:cubicBezTo>
                  <a:cubicBezTo>
                    <a:pt x="617" y="24331"/>
                    <a:pt x="668" y="24408"/>
                    <a:pt x="747" y="24425"/>
                  </a:cubicBezTo>
                  <a:cubicBezTo>
                    <a:pt x="756" y="24426"/>
                    <a:pt x="767" y="24428"/>
                    <a:pt x="777" y="24428"/>
                  </a:cubicBezTo>
                  <a:cubicBezTo>
                    <a:pt x="845" y="24428"/>
                    <a:pt x="906" y="24379"/>
                    <a:pt x="921" y="24310"/>
                  </a:cubicBezTo>
                  <a:cubicBezTo>
                    <a:pt x="973" y="24057"/>
                    <a:pt x="1029" y="23802"/>
                    <a:pt x="1089" y="23551"/>
                  </a:cubicBezTo>
                  <a:cubicBezTo>
                    <a:pt x="1106" y="23472"/>
                    <a:pt x="1058" y="23394"/>
                    <a:pt x="978" y="23375"/>
                  </a:cubicBezTo>
                  <a:cubicBezTo>
                    <a:pt x="967" y="23372"/>
                    <a:pt x="956" y="23371"/>
                    <a:pt x="945" y="23371"/>
                  </a:cubicBezTo>
                  <a:close/>
                  <a:moveTo>
                    <a:pt x="60122" y="24065"/>
                  </a:moveTo>
                  <a:cubicBezTo>
                    <a:pt x="60112" y="24065"/>
                    <a:pt x="60102" y="24066"/>
                    <a:pt x="60092" y="24068"/>
                  </a:cubicBezTo>
                  <a:cubicBezTo>
                    <a:pt x="60013" y="24085"/>
                    <a:pt x="59962" y="24163"/>
                    <a:pt x="59978" y="24242"/>
                  </a:cubicBezTo>
                  <a:cubicBezTo>
                    <a:pt x="60032" y="24496"/>
                    <a:pt x="60082" y="24752"/>
                    <a:pt x="60128" y="25004"/>
                  </a:cubicBezTo>
                  <a:cubicBezTo>
                    <a:pt x="60141" y="25074"/>
                    <a:pt x="60203" y="25125"/>
                    <a:pt x="60272" y="25125"/>
                  </a:cubicBezTo>
                  <a:cubicBezTo>
                    <a:pt x="60281" y="25125"/>
                    <a:pt x="60290" y="25124"/>
                    <a:pt x="60300" y="25124"/>
                  </a:cubicBezTo>
                  <a:cubicBezTo>
                    <a:pt x="60378" y="25108"/>
                    <a:pt x="60431" y="25031"/>
                    <a:pt x="60417" y="24952"/>
                  </a:cubicBezTo>
                  <a:cubicBezTo>
                    <a:pt x="60371" y="24697"/>
                    <a:pt x="60320" y="24438"/>
                    <a:pt x="60266" y="24182"/>
                  </a:cubicBezTo>
                  <a:cubicBezTo>
                    <a:pt x="60252" y="24112"/>
                    <a:pt x="60190" y="24065"/>
                    <a:pt x="60122" y="24065"/>
                  </a:cubicBezTo>
                  <a:close/>
                  <a:moveTo>
                    <a:pt x="631" y="24899"/>
                  </a:moveTo>
                  <a:cubicBezTo>
                    <a:pt x="560" y="24899"/>
                    <a:pt x="496" y="24948"/>
                    <a:pt x="484" y="25019"/>
                  </a:cubicBezTo>
                  <a:cubicBezTo>
                    <a:pt x="438" y="25277"/>
                    <a:pt x="394" y="25536"/>
                    <a:pt x="354" y="25794"/>
                  </a:cubicBezTo>
                  <a:cubicBezTo>
                    <a:pt x="342" y="25874"/>
                    <a:pt x="397" y="25948"/>
                    <a:pt x="477" y="25961"/>
                  </a:cubicBezTo>
                  <a:cubicBezTo>
                    <a:pt x="485" y="25963"/>
                    <a:pt x="492" y="25963"/>
                    <a:pt x="500" y="25963"/>
                  </a:cubicBezTo>
                  <a:cubicBezTo>
                    <a:pt x="572" y="25963"/>
                    <a:pt x="635" y="25911"/>
                    <a:pt x="645" y="25837"/>
                  </a:cubicBezTo>
                  <a:cubicBezTo>
                    <a:pt x="685" y="25582"/>
                    <a:pt x="727" y="25324"/>
                    <a:pt x="773" y="25070"/>
                  </a:cubicBezTo>
                  <a:cubicBezTo>
                    <a:pt x="787" y="24992"/>
                    <a:pt x="733" y="24915"/>
                    <a:pt x="654" y="24901"/>
                  </a:cubicBezTo>
                  <a:cubicBezTo>
                    <a:pt x="646" y="24899"/>
                    <a:pt x="638" y="24899"/>
                    <a:pt x="631" y="24899"/>
                  </a:cubicBezTo>
                  <a:close/>
                  <a:moveTo>
                    <a:pt x="60401" y="25600"/>
                  </a:moveTo>
                  <a:cubicBezTo>
                    <a:pt x="60394" y="25600"/>
                    <a:pt x="60387" y="25600"/>
                    <a:pt x="60379" y="25601"/>
                  </a:cubicBezTo>
                  <a:cubicBezTo>
                    <a:pt x="60300" y="25615"/>
                    <a:pt x="60244" y="25688"/>
                    <a:pt x="60257" y="25769"/>
                  </a:cubicBezTo>
                  <a:cubicBezTo>
                    <a:pt x="60297" y="26025"/>
                    <a:pt x="60333" y="26283"/>
                    <a:pt x="60367" y="26538"/>
                  </a:cubicBezTo>
                  <a:cubicBezTo>
                    <a:pt x="60377" y="26612"/>
                    <a:pt x="60440" y="26666"/>
                    <a:pt x="60512" y="26666"/>
                  </a:cubicBezTo>
                  <a:lnTo>
                    <a:pt x="60532" y="26666"/>
                  </a:lnTo>
                  <a:cubicBezTo>
                    <a:pt x="60613" y="26654"/>
                    <a:pt x="60669" y="26582"/>
                    <a:pt x="60659" y="26501"/>
                  </a:cubicBezTo>
                  <a:cubicBezTo>
                    <a:pt x="60625" y="26244"/>
                    <a:pt x="60588" y="25983"/>
                    <a:pt x="60547" y="25724"/>
                  </a:cubicBezTo>
                  <a:cubicBezTo>
                    <a:pt x="60536" y="25651"/>
                    <a:pt x="60473" y="25600"/>
                    <a:pt x="60401" y="25600"/>
                  </a:cubicBezTo>
                  <a:close/>
                  <a:moveTo>
                    <a:pt x="391" y="26442"/>
                  </a:moveTo>
                  <a:cubicBezTo>
                    <a:pt x="319" y="26442"/>
                    <a:pt x="255" y="26496"/>
                    <a:pt x="246" y="26569"/>
                  </a:cubicBezTo>
                  <a:cubicBezTo>
                    <a:pt x="212" y="26828"/>
                    <a:pt x="183" y="27090"/>
                    <a:pt x="157" y="27349"/>
                  </a:cubicBezTo>
                  <a:cubicBezTo>
                    <a:pt x="149" y="27429"/>
                    <a:pt x="208" y="27502"/>
                    <a:pt x="288" y="27510"/>
                  </a:cubicBezTo>
                  <a:cubicBezTo>
                    <a:pt x="293" y="27511"/>
                    <a:pt x="298" y="27511"/>
                    <a:pt x="303" y="27511"/>
                  </a:cubicBezTo>
                  <a:cubicBezTo>
                    <a:pt x="378" y="27511"/>
                    <a:pt x="441" y="27454"/>
                    <a:pt x="447" y="27378"/>
                  </a:cubicBezTo>
                  <a:cubicBezTo>
                    <a:pt x="473" y="27122"/>
                    <a:pt x="504" y="26863"/>
                    <a:pt x="536" y="26607"/>
                  </a:cubicBezTo>
                  <a:cubicBezTo>
                    <a:pt x="547" y="26526"/>
                    <a:pt x="490" y="26454"/>
                    <a:pt x="409" y="26443"/>
                  </a:cubicBezTo>
                  <a:cubicBezTo>
                    <a:pt x="403" y="26443"/>
                    <a:pt x="397" y="26442"/>
                    <a:pt x="391" y="26442"/>
                  </a:cubicBezTo>
                  <a:close/>
                  <a:moveTo>
                    <a:pt x="60602" y="27147"/>
                  </a:moveTo>
                  <a:cubicBezTo>
                    <a:pt x="60597" y="27147"/>
                    <a:pt x="60593" y="27147"/>
                    <a:pt x="60588" y="27147"/>
                  </a:cubicBezTo>
                  <a:cubicBezTo>
                    <a:pt x="60507" y="27157"/>
                    <a:pt x="60449" y="27228"/>
                    <a:pt x="60458" y="27309"/>
                  </a:cubicBezTo>
                  <a:cubicBezTo>
                    <a:pt x="60485" y="27566"/>
                    <a:pt x="60507" y="27826"/>
                    <a:pt x="60528" y="28083"/>
                  </a:cubicBezTo>
                  <a:cubicBezTo>
                    <a:pt x="60533" y="28159"/>
                    <a:pt x="60598" y="28219"/>
                    <a:pt x="60674" y="28219"/>
                  </a:cubicBezTo>
                  <a:cubicBezTo>
                    <a:pt x="60678" y="28219"/>
                    <a:pt x="60681" y="28219"/>
                    <a:pt x="60684" y="28217"/>
                  </a:cubicBezTo>
                  <a:cubicBezTo>
                    <a:pt x="60766" y="28212"/>
                    <a:pt x="60827" y="28140"/>
                    <a:pt x="60819" y="28060"/>
                  </a:cubicBezTo>
                  <a:cubicBezTo>
                    <a:pt x="60801" y="27800"/>
                    <a:pt x="60776" y="27536"/>
                    <a:pt x="60750" y="27278"/>
                  </a:cubicBezTo>
                  <a:cubicBezTo>
                    <a:pt x="60742" y="27202"/>
                    <a:pt x="60677" y="27147"/>
                    <a:pt x="60602" y="27147"/>
                  </a:cubicBezTo>
                  <a:close/>
                  <a:moveTo>
                    <a:pt x="233" y="27994"/>
                  </a:moveTo>
                  <a:cubicBezTo>
                    <a:pt x="157" y="27994"/>
                    <a:pt x="93" y="28054"/>
                    <a:pt x="87" y="28130"/>
                  </a:cubicBezTo>
                  <a:cubicBezTo>
                    <a:pt x="68" y="28390"/>
                    <a:pt x="51" y="28654"/>
                    <a:pt x="39" y="28912"/>
                  </a:cubicBezTo>
                  <a:cubicBezTo>
                    <a:pt x="35" y="28993"/>
                    <a:pt x="97" y="29063"/>
                    <a:pt x="178" y="29066"/>
                  </a:cubicBezTo>
                  <a:lnTo>
                    <a:pt x="185" y="29066"/>
                  </a:lnTo>
                  <a:cubicBezTo>
                    <a:pt x="263" y="29066"/>
                    <a:pt x="328" y="29007"/>
                    <a:pt x="332" y="28927"/>
                  </a:cubicBezTo>
                  <a:cubicBezTo>
                    <a:pt x="344" y="28670"/>
                    <a:pt x="361" y="28409"/>
                    <a:pt x="380" y="28152"/>
                  </a:cubicBezTo>
                  <a:cubicBezTo>
                    <a:pt x="387" y="28071"/>
                    <a:pt x="325" y="28001"/>
                    <a:pt x="245" y="27995"/>
                  </a:cubicBezTo>
                  <a:cubicBezTo>
                    <a:pt x="241" y="27994"/>
                    <a:pt x="237" y="27994"/>
                    <a:pt x="233" y="27994"/>
                  </a:cubicBezTo>
                  <a:close/>
                  <a:moveTo>
                    <a:pt x="60725" y="28701"/>
                  </a:moveTo>
                  <a:cubicBezTo>
                    <a:pt x="60722" y="28701"/>
                    <a:pt x="60720" y="28702"/>
                    <a:pt x="60717" y="28702"/>
                  </a:cubicBezTo>
                  <a:cubicBezTo>
                    <a:pt x="60635" y="28707"/>
                    <a:pt x="60574" y="28776"/>
                    <a:pt x="60578" y="28856"/>
                  </a:cubicBezTo>
                  <a:cubicBezTo>
                    <a:pt x="60592" y="29114"/>
                    <a:pt x="60603" y="29376"/>
                    <a:pt x="60609" y="29633"/>
                  </a:cubicBezTo>
                  <a:cubicBezTo>
                    <a:pt x="60612" y="29714"/>
                    <a:pt x="60676" y="29776"/>
                    <a:pt x="60756" y="29776"/>
                  </a:cubicBezTo>
                  <a:lnTo>
                    <a:pt x="60760" y="29776"/>
                  </a:lnTo>
                  <a:cubicBezTo>
                    <a:pt x="60842" y="29774"/>
                    <a:pt x="60905" y="29705"/>
                    <a:pt x="60903" y="29626"/>
                  </a:cubicBezTo>
                  <a:cubicBezTo>
                    <a:pt x="60896" y="29365"/>
                    <a:pt x="60886" y="29101"/>
                    <a:pt x="60873" y="28841"/>
                  </a:cubicBezTo>
                  <a:cubicBezTo>
                    <a:pt x="60868" y="28762"/>
                    <a:pt x="60801" y="28701"/>
                    <a:pt x="60725" y="28701"/>
                  </a:cubicBezTo>
                  <a:close/>
                  <a:moveTo>
                    <a:pt x="160" y="29552"/>
                  </a:moveTo>
                  <a:cubicBezTo>
                    <a:pt x="78" y="29555"/>
                    <a:pt x="11" y="29614"/>
                    <a:pt x="9" y="29695"/>
                  </a:cubicBezTo>
                  <a:cubicBezTo>
                    <a:pt x="3" y="29949"/>
                    <a:pt x="0" y="30205"/>
                    <a:pt x="0" y="30456"/>
                  </a:cubicBezTo>
                  <a:lnTo>
                    <a:pt x="0" y="30480"/>
                  </a:lnTo>
                  <a:cubicBezTo>
                    <a:pt x="0" y="30562"/>
                    <a:pt x="67" y="30626"/>
                    <a:pt x="147" y="30626"/>
                  </a:cubicBezTo>
                  <a:cubicBezTo>
                    <a:pt x="228" y="30626"/>
                    <a:pt x="295" y="30562"/>
                    <a:pt x="295" y="30480"/>
                  </a:cubicBezTo>
                  <a:lnTo>
                    <a:pt x="295" y="30456"/>
                  </a:lnTo>
                  <a:cubicBezTo>
                    <a:pt x="295" y="30206"/>
                    <a:pt x="297" y="29953"/>
                    <a:pt x="303" y="29703"/>
                  </a:cubicBezTo>
                  <a:cubicBezTo>
                    <a:pt x="306" y="29621"/>
                    <a:pt x="241" y="29555"/>
                    <a:pt x="160" y="29552"/>
                  </a:cubicBezTo>
                  <a:close/>
                  <a:moveTo>
                    <a:pt x="60767" y="30263"/>
                  </a:moveTo>
                  <a:cubicBezTo>
                    <a:pt x="60685" y="30263"/>
                    <a:pt x="60620" y="30330"/>
                    <a:pt x="60620" y="30410"/>
                  </a:cubicBezTo>
                  <a:lnTo>
                    <a:pt x="60620" y="30456"/>
                  </a:lnTo>
                  <a:cubicBezTo>
                    <a:pt x="60620" y="30713"/>
                    <a:pt x="60617" y="30976"/>
                    <a:pt x="60610" y="31233"/>
                  </a:cubicBezTo>
                  <a:cubicBezTo>
                    <a:pt x="60609" y="31315"/>
                    <a:pt x="60673" y="31381"/>
                    <a:pt x="60753" y="31383"/>
                  </a:cubicBezTo>
                  <a:lnTo>
                    <a:pt x="60757" y="31383"/>
                  </a:lnTo>
                  <a:cubicBezTo>
                    <a:pt x="60837" y="31383"/>
                    <a:pt x="60901" y="31320"/>
                    <a:pt x="60904" y="31240"/>
                  </a:cubicBezTo>
                  <a:cubicBezTo>
                    <a:pt x="60911" y="30981"/>
                    <a:pt x="60915" y="30717"/>
                    <a:pt x="60915" y="30456"/>
                  </a:cubicBezTo>
                  <a:lnTo>
                    <a:pt x="60915" y="30410"/>
                  </a:lnTo>
                  <a:cubicBezTo>
                    <a:pt x="60915" y="30329"/>
                    <a:pt x="60848" y="30263"/>
                    <a:pt x="60767" y="30263"/>
                  </a:cubicBezTo>
                  <a:close/>
                  <a:moveTo>
                    <a:pt x="155" y="31112"/>
                  </a:moveTo>
                  <a:cubicBezTo>
                    <a:pt x="154" y="31112"/>
                    <a:pt x="153" y="31112"/>
                    <a:pt x="153" y="31112"/>
                  </a:cubicBezTo>
                  <a:cubicBezTo>
                    <a:pt x="71" y="31115"/>
                    <a:pt x="6" y="31183"/>
                    <a:pt x="9" y="31264"/>
                  </a:cubicBezTo>
                  <a:cubicBezTo>
                    <a:pt x="17" y="31525"/>
                    <a:pt x="27" y="31788"/>
                    <a:pt x="40" y="32047"/>
                  </a:cubicBezTo>
                  <a:cubicBezTo>
                    <a:pt x="45" y="32125"/>
                    <a:pt x="109" y="32187"/>
                    <a:pt x="186" y="32187"/>
                  </a:cubicBezTo>
                  <a:lnTo>
                    <a:pt x="195" y="32187"/>
                  </a:lnTo>
                  <a:cubicBezTo>
                    <a:pt x="276" y="32182"/>
                    <a:pt x="338" y="32113"/>
                    <a:pt x="334" y="32032"/>
                  </a:cubicBezTo>
                  <a:cubicBezTo>
                    <a:pt x="319" y="31775"/>
                    <a:pt x="310" y="31513"/>
                    <a:pt x="303" y="31256"/>
                  </a:cubicBezTo>
                  <a:cubicBezTo>
                    <a:pt x="301" y="31175"/>
                    <a:pt x="236" y="31112"/>
                    <a:pt x="155" y="31112"/>
                  </a:cubicBezTo>
                  <a:close/>
                  <a:moveTo>
                    <a:pt x="60729" y="31869"/>
                  </a:moveTo>
                  <a:cubicBezTo>
                    <a:pt x="60650" y="31869"/>
                    <a:pt x="60583" y="31930"/>
                    <a:pt x="60579" y="32009"/>
                  </a:cubicBezTo>
                  <a:cubicBezTo>
                    <a:pt x="60567" y="32266"/>
                    <a:pt x="60550" y="32527"/>
                    <a:pt x="60531" y="32784"/>
                  </a:cubicBezTo>
                  <a:cubicBezTo>
                    <a:pt x="60525" y="32865"/>
                    <a:pt x="60586" y="32936"/>
                    <a:pt x="60666" y="32942"/>
                  </a:cubicBezTo>
                  <a:lnTo>
                    <a:pt x="60678" y="32942"/>
                  </a:lnTo>
                  <a:cubicBezTo>
                    <a:pt x="60753" y="32942"/>
                    <a:pt x="60818" y="32884"/>
                    <a:pt x="60823" y="32808"/>
                  </a:cubicBezTo>
                  <a:cubicBezTo>
                    <a:pt x="60843" y="32548"/>
                    <a:pt x="60859" y="32284"/>
                    <a:pt x="60872" y="32025"/>
                  </a:cubicBezTo>
                  <a:cubicBezTo>
                    <a:pt x="60876" y="31942"/>
                    <a:pt x="60813" y="31874"/>
                    <a:pt x="60732" y="31869"/>
                  </a:cubicBezTo>
                  <a:cubicBezTo>
                    <a:pt x="60731" y="31869"/>
                    <a:pt x="60730" y="31869"/>
                    <a:pt x="60729" y="31869"/>
                  </a:cubicBezTo>
                  <a:close/>
                  <a:moveTo>
                    <a:pt x="242" y="32672"/>
                  </a:moveTo>
                  <a:cubicBezTo>
                    <a:pt x="237" y="32672"/>
                    <a:pt x="232" y="32672"/>
                    <a:pt x="226" y="32673"/>
                  </a:cubicBezTo>
                  <a:cubicBezTo>
                    <a:pt x="144" y="32679"/>
                    <a:pt x="85" y="32749"/>
                    <a:pt x="91" y="32830"/>
                  </a:cubicBezTo>
                  <a:cubicBezTo>
                    <a:pt x="112" y="33090"/>
                    <a:pt x="134" y="33353"/>
                    <a:pt x="162" y="33612"/>
                  </a:cubicBezTo>
                  <a:cubicBezTo>
                    <a:pt x="169" y="33688"/>
                    <a:pt x="233" y="33744"/>
                    <a:pt x="307" y="33744"/>
                  </a:cubicBezTo>
                  <a:cubicBezTo>
                    <a:pt x="311" y="33744"/>
                    <a:pt x="314" y="33743"/>
                    <a:pt x="317" y="33743"/>
                  </a:cubicBezTo>
                  <a:cubicBezTo>
                    <a:pt x="319" y="33743"/>
                    <a:pt x="321" y="33743"/>
                    <a:pt x="322" y="33744"/>
                  </a:cubicBezTo>
                  <a:cubicBezTo>
                    <a:pt x="403" y="33735"/>
                    <a:pt x="462" y="33663"/>
                    <a:pt x="453" y="33582"/>
                  </a:cubicBezTo>
                  <a:cubicBezTo>
                    <a:pt x="428" y="33325"/>
                    <a:pt x="403" y="33066"/>
                    <a:pt x="384" y="32809"/>
                  </a:cubicBezTo>
                  <a:cubicBezTo>
                    <a:pt x="378" y="32732"/>
                    <a:pt x="316" y="32672"/>
                    <a:pt x="242" y="32672"/>
                  </a:cubicBezTo>
                  <a:close/>
                  <a:moveTo>
                    <a:pt x="60610" y="33424"/>
                  </a:moveTo>
                  <a:cubicBezTo>
                    <a:pt x="60534" y="33424"/>
                    <a:pt x="60469" y="33480"/>
                    <a:pt x="60461" y="33557"/>
                  </a:cubicBezTo>
                  <a:cubicBezTo>
                    <a:pt x="60436" y="33814"/>
                    <a:pt x="60407" y="34072"/>
                    <a:pt x="60373" y="34328"/>
                  </a:cubicBezTo>
                  <a:cubicBezTo>
                    <a:pt x="60363" y="34408"/>
                    <a:pt x="60419" y="34483"/>
                    <a:pt x="60500" y="34493"/>
                  </a:cubicBezTo>
                  <a:cubicBezTo>
                    <a:pt x="60506" y="34494"/>
                    <a:pt x="60512" y="34494"/>
                    <a:pt x="60520" y="34494"/>
                  </a:cubicBezTo>
                  <a:cubicBezTo>
                    <a:pt x="60592" y="34494"/>
                    <a:pt x="60655" y="34441"/>
                    <a:pt x="60665" y="34365"/>
                  </a:cubicBezTo>
                  <a:cubicBezTo>
                    <a:pt x="60699" y="34108"/>
                    <a:pt x="60727" y="33846"/>
                    <a:pt x="60755" y="33586"/>
                  </a:cubicBezTo>
                  <a:cubicBezTo>
                    <a:pt x="60762" y="33506"/>
                    <a:pt x="60704" y="33433"/>
                    <a:pt x="60623" y="33425"/>
                  </a:cubicBezTo>
                  <a:cubicBezTo>
                    <a:pt x="60618" y="33424"/>
                    <a:pt x="60614" y="33424"/>
                    <a:pt x="60610" y="33424"/>
                  </a:cubicBezTo>
                  <a:close/>
                  <a:moveTo>
                    <a:pt x="399" y="34224"/>
                  </a:moveTo>
                  <a:cubicBezTo>
                    <a:pt x="392" y="34224"/>
                    <a:pt x="386" y="34225"/>
                    <a:pt x="379" y="34226"/>
                  </a:cubicBezTo>
                  <a:cubicBezTo>
                    <a:pt x="298" y="34237"/>
                    <a:pt x="242" y="34310"/>
                    <a:pt x="252" y="34391"/>
                  </a:cubicBezTo>
                  <a:cubicBezTo>
                    <a:pt x="286" y="34649"/>
                    <a:pt x="322" y="34909"/>
                    <a:pt x="362" y="35167"/>
                  </a:cubicBezTo>
                  <a:cubicBezTo>
                    <a:pt x="373" y="35239"/>
                    <a:pt x="435" y="35291"/>
                    <a:pt x="507" y="35291"/>
                  </a:cubicBezTo>
                  <a:cubicBezTo>
                    <a:pt x="515" y="35291"/>
                    <a:pt x="522" y="35290"/>
                    <a:pt x="529" y="35289"/>
                  </a:cubicBezTo>
                  <a:cubicBezTo>
                    <a:pt x="610" y="35276"/>
                    <a:pt x="665" y="35202"/>
                    <a:pt x="652" y="35121"/>
                  </a:cubicBezTo>
                  <a:cubicBezTo>
                    <a:pt x="614" y="34866"/>
                    <a:pt x="577" y="34609"/>
                    <a:pt x="543" y="34353"/>
                  </a:cubicBezTo>
                  <a:cubicBezTo>
                    <a:pt x="533" y="34279"/>
                    <a:pt x="471" y="34224"/>
                    <a:pt x="399" y="34224"/>
                  </a:cubicBezTo>
                  <a:close/>
                  <a:moveTo>
                    <a:pt x="60408" y="34973"/>
                  </a:moveTo>
                  <a:cubicBezTo>
                    <a:pt x="60337" y="34973"/>
                    <a:pt x="60275" y="35025"/>
                    <a:pt x="60264" y="35098"/>
                  </a:cubicBezTo>
                  <a:cubicBezTo>
                    <a:pt x="60225" y="35352"/>
                    <a:pt x="60182" y="35611"/>
                    <a:pt x="60136" y="35864"/>
                  </a:cubicBezTo>
                  <a:cubicBezTo>
                    <a:pt x="60122" y="35944"/>
                    <a:pt x="60175" y="36021"/>
                    <a:pt x="60255" y="36034"/>
                  </a:cubicBezTo>
                  <a:cubicBezTo>
                    <a:pt x="60264" y="36035"/>
                    <a:pt x="60272" y="36037"/>
                    <a:pt x="60281" y="36037"/>
                  </a:cubicBezTo>
                  <a:cubicBezTo>
                    <a:pt x="60351" y="36037"/>
                    <a:pt x="60413" y="35987"/>
                    <a:pt x="60424" y="35916"/>
                  </a:cubicBezTo>
                  <a:cubicBezTo>
                    <a:pt x="60471" y="35660"/>
                    <a:pt x="60515" y="35399"/>
                    <a:pt x="60553" y="35143"/>
                  </a:cubicBezTo>
                  <a:cubicBezTo>
                    <a:pt x="60567" y="35062"/>
                    <a:pt x="60511" y="34988"/>
                    <a:pt x="60431" y="34975"/>
                  </a:cubicBezTo>
                  <a:cubicBezTo>
                    <a:pt x="60423" y="34974"/>
                    <a:pt x="60416" y="34973"/>
                    <a:pt x="60408" y="34973"/>
                  </a:cubicBezTo>
                  <a:close/>
                  <a:moveTo>
                    <a:pt x="635" y="35767"/>
                  </a:moveTo>
                  <a:cubicBezTo>
                    <a:pt x="627" y="35767"/>
                    <a:pt x="618" y="35767"/>
                    <a:pt x="610" y="35769"/>
                  </a:cubicBezTo>
                  <a:cubicBezTo>
                    <a:pt x="531" y="35783"/>
                    <a:pt x="478" y="35860"/>
                    <a:pt x="492" y="35940"/>
                  </a:cubicBezTo>
                  <a:cubicBezTo>
                    <a:pt x="538" y="36193"/>
                    <a:pt x="588" y="36453"/>
                    <a:pt x="643" y="36709"/>
                  </a:cubicBezTo>
                  <a:cubicBezTo>
                    <a:pt x="656" y="36779"/>
                    <a:pt x="717" y="36826"/>
                    <a:pt x="786" y="36826"/>
                  </a:cubicBezTo>
                  <a:cubicBezTo>
                    <a:pt x="796" y="36826"/>
                    <a:pt x="806" y="36825"/>
                    <a:pt x="817" y="36824"/>
                  </a:cubicBezTo>
                  <a:cubicBezTo>
                    <a:pt x="895" y="36806"/>
                    <a:pt x="947" y="36729"/>
                    <a:pt x="930" y="36649"/>
                  </a:cubicBezTo>
                  <a:cubicBezTo>
                    <a:pt x="877" y="36396"/>
                    <a:pt x="828" y="36139"/>
                    <a:pt x="782" y="35886"/>
                  </a:cubicBezTo>
                  <a:cubicBezTo>
                    <a:pt x="768" y="35816"/>
                    <a:pt x="705" y="35767"/>
                    <a:pt x="635" y="35767"/>
                  </a:cubicBezTo>
                  <a:close/>
                  <a:moveTo>
                    <a:pt x="60130" y="36509"/>
                  </a:moveTo>
                  <a:cubicBezTo>
                    <a:pt x="60062" y="36509"/>
                    <a:pt x="60002" y="36557"/>
                    <a:pt x="59988" y="36626"/>
                  </a:cubicBezTo>
                  <a:cubicBezTo>
                    <a:pt x="59934" y="36878"/>
                    <a:pt x="59878" y="37134"/>
                    <a:pt x="59820" y="37384"/>
                  </a:cubicBezTo>
                  <a:cubicBezTo>
                    <a:pt x="59801" y="37464"/>
                    <a:pt x="59850" y="37542"/>
                    <a:pt x="59929" y="37561"/>
                  </a:cubicBezTo>
                  <a:cubicBezTo>
                    <a:pt x="59940" y="37563"/>
                    <a:pt x="59952" y="37566"/>
                    <a:pt x="59963" y="37566"/>
                  </a:cubicBezTo>
                  <a:cubicBezTo>
                    <a:pt x="60031" y="37566"/>
                    <a:pt x="60091" y="37518"/>
                    <a:pt x="60106" y="37453"/>
                  </a:cubicBezTo>
                  <a:cubicBezTo>
                    <a:pt x="60165" y="37198"/>
                    <a:pt x="60223" y="36941"/>
                    <a:pt x="60275" y="36687"/>
                  </a:cubicBezTo>
                  <a:cubicBezTo>
                    <a:pt x="60291" y="36607"/>
                    <a:pt x="60240" y="36529"/>
                    <a:pt x="60162" y="36513"/>
                  </a:cubicBezTo>
                  <a:cubicBezTo>
                    <a:pt x="60151" y="36510"/>
                    <a:pt x="60140" y="36509"/>
                    <a:pt x="60130" y="36509"/>
                  </a:cubicBezTo>
                  <a:close/>
                  <a:moveTo>
                    <a:pt x="956" y="37293"/>
                  </a:moveTo>
                  <a:cubicBezTo>
                    <a:pt x="945" y="37293"/>
                    <a:pt x="934" y="37295"/>
                    <a:pt x="922" y="37297"/>
                  </a:cubicBezTo>
                  <a:cubicBezTo>
                    <a:pt x="844" y="37316"/>
                    <a:pt x="794" y="37395"/>
                    <a:pt x="814" y="37474"/>
                  </a:cubicBezTo>
                  <a:cubicBezTo>
                    <a:pt x="873" y="37726"/>
                    <a:pt x="936" y="37983"/>
                    <a:pt x="1003" y="38235"/>
                  </a:cubicBezTo>
                  <a:cubicBezTo>
                    <a:pt x="1021" y="38302"/>
                    <a:pt x="1080" y="38345"/>
                    <a:pt x="1145" y="38345"/>
                  </a:cubicBezTo>
                  <a:cubicBezTo>
                    <a:pt x="1156" y="38345"/>
                    <a:pt x="1170" y="38343"/>
                    <a:pt x="1182" y="38339"/>
                  </a:cubicBezTo>
                  <a:cubicBezTo>
                    <a:pt x="1262" y="38319"/>
                    <a:pt x="1308" y="38238"/>
                    <a:pt x="1287" y="38160"/>
                  </a:cubicBezTo>
                  <a:cubicBezTo>
                    <a:pt x="1222" y="37910"/>
                    <a:pt x="1157" y="37656"/>
                    <a:pt x="1099" y="37406"/>
                  </a:cubicBezTo>
                  <a:cubicBezTo>
                    <a:pt x="1083" y="37340"/>
                    <a:pt x="1023" y="37293"/>
                    <a:pt x="956" y="37293"/>
                  </a:cubicBezTo>
                  <a:close/>
                  <a:moveTo>
                    <a:pt x="59775" y="38028"/>
                  </a:moveTo>
                  <a:cubicBezTo>
                    <a:pt x="59710" y="38028"/>
                    <a:pt x="59650" y="38072"/>
                    <a:pt x="59633" y="38139"/>
                  </a:cubicBezTo>
                  <a:cubicBezTo>
                    <a:pt x="59568" y="38386"/>
                    <a:pt x="59497" y="38638"/>
                    <a:pt x="59426" y="38886"/>
                  </a:cubicBezTo>
                  <a:cubicBezTo>
                    <a:pt x="59402" y="38964"/>
                    <a:pt x="59447" y="39045"/>
                    <a:pt x="59525" y="39068"/>
                  </a:cubicBezTo>
                  <a:cubicBezTo>
                    <a:pt x="59539" y="39073"/>
                    <a:pt x="59553" y="39075"/>
                    <a:pt x="59566" y="39075"/>
                  </a:cubicBezTo>
                  <a:cubicBezTo>
                    <a:pt x="59631" y="39075"/>
                    <a:pt x="59689" y="39032"/>
                    <a:pt x="59708" y="38968"/>
                  </a:cubicBezTo>
                  <a:cubicBezTo>
                    <a:pt x="59780" y="38718"/>
                    <a:pt x="59850" y="38464"/>
                    <a:pt x="59917" y="38212"/>
                  </a:cubicBezTo>
                  <a:cubicBezTo>
                    <a:pt x="59937" y="38134"/>
                    <a:pt x="59890" y="38054"/>
                    <a:pt x="59812" y="38033"/>
                  </a:cubicBezTo>
                  <a:cubicBezTo>
                    <a:pt x="59799" y="38030"/>
                    <a:pt x="59787" y="38028"/>
                    <a:pt x="59775" y="38028"/>
                  </a:cubicBezTo>
                  <a:close/>
                  <a:moveTo>
                    <a:pt x="1353" y="38804"/>
                  </a:moveTo>
                  <a:cubicBezTo>
                    <a:pt x="1339" y="38804"/>
                    <a:pt x="1326" y="38806"/>
                    <a:pt x="1312" y="38810"/>
                  </a:cubicBezTo>
                  <a:cubicBezTo>
                    <a:pt x="1234" y="38831"/>
                    <a:pt x="1190" y="38913"/>
                    <a:pt x="1213" y="38991"/>
                  </a:cubicBezTo>
                  <a:cubicBezTo>
                    <a:pt x="1285" y="39240"/>
                    <a:pt x="1362" y="39492"/>
                    <a:pt x="1442" y="39741"/>
                  </a:cubicBezTo>
                  <a:cubicBezTo>
                    <a:pt x="1461" y="39803"/>
                    <a:pt x="1519" y="39843"/>
                    <a:pt x="1581" y="39843"/>
                  </a:cubicBezTo>
                  <a:cubicBezTo>
                    <a:pt x="1596" y="39843"/>
                    <a:pt x="1611" y="39840"/>
                    <a:pt x="1626" y="39837"/>
                  </a:cubicBezTo>
                  <a:cubicBezTo>
                    <a:pt x="1703" y="39812"/>
                    <a:pt x="1745" y="39730"/>
                    <a:pt x="1720" y="39653"/>
                  </a:cubicBezTo>
                  <a:cubicBezTo>
                    <a:pt x="1642" y="39407"/>
                    <a:pt x="1566" y="39157"/>
                    <a:pt x="1494" y="38909"/>
                  </a:cubicBezTo>
                  <a:cubicBezTo>
                    <a:pt x="1476" y="38845"/>
                    <a:pt x="1417" y="38804"/>
                    <a:pt x="1353" y="38804"/>
                  </a:cubicBezTo>
                  <a:close/>
                  <a:moveTo>
                    <a:pt x="59339" y="39527"/>
                  </a:moveTo>
                  <a:cubicBezTo>
                    <a:pt x="59277" y="39527"/>
                    <a:pt x="59219" y="39567"/>
                    <a:pt x="59200" y="39629"/>
                  </a:cubicBezTo>
                  <a:cubicBezTo>
                    <a:pt x="59120" y="39876"/>
                    <a:pt x="59037" y="40126"/>
                    <a:pt x="58952" y="40368"/>
                  </a:cubicBezTo>
                  <a:cubicBezTo>
                    <a:pt x="58926" y="40445"/>
                    <a:pt x="58966" y="40529"/>
                    <a:pt x="59043" y="40555"/>
                  </a:cubicBezTo>
                  <a:cubicBezTo>
                    <a:pt x="59060" y="40560"/>
                    <a:pt x="59075" y="40562"/>
                    <a:pt x="59092" y="40562"/>
                  </a:cubicBezTo>
                  <a:cubicBezTo>
                    <a:pt x="59154" y="40562"/>
                    <a:pt x="59210" y="40526"/>
                    <a:pt x="59230" y="40465"/>
                  </a:cubicBezTo>
                  <a:cubicBezTo>
                    <a:pt x="59315" y="40220"/>
                    <a:pt x="59400" y="39968"/>
                    <a:pt x="59479" y="39718"/>
                  </a:cubicBezTo>
                  <a:cubicBezTo>
                    <a:pt x="59504" y="39642"/>
                    <a:pt x="59461" y="39559"/>
                    <a:pt x="59384" y="39534"/>
                  </a:cubicBezTo>
                  <a:cubicBezTo>
                    <a:pt x="59369" y="39529"/>
                    <a:pt x="59354" y="39527"/>
                    <a:pt x="59339" y="39527"/>
                  </a:cubicBezTo>
                  <a:close/>
                  <a:moveTo>
                    <a:pt x="1830" y="40290"/>
                  </a:moveTo>
                  <a:cubicBezTo>
                    <a:pt x="1814" y="40290"/>
                    <a:pt x="1798" y="40293"/>
                    <a:pt x="1782" y="40298"/>
                  </a:cubicBezTo>
                  <a:cubicBezTo>
                    <a:pt x="1705" y="40325"/>
                    <a:pt x="1664" y="40408"/>
                    <a:pt x="1691" y="40485"/>
                  </a:cubicBezTo>
                  <a:cubicBezTo>
                    <a:pt x="1776" y="40732"/>
                    <a:pt x="1866" y="40979"/>
                    <a:pt x="1959" y="41221"/>
                  </a:cubicBezTo>
                  <a:cubicBezTo>
                    <a:pt x="1980" y="41281"/>
                    <a:pt x="2036" y="41317"/>
                    <a:pt x="2096" y="41317"/>
                  </a:cubicBezTo>
                  <a:cubicBezTo>
                    <a:pt x="2112" y="41317"/>
                    <a:pt x="2129" y="41313"/>
                    <a:pt x="2148" y="41308"/>
                  </a:cubicBezTo>
                  <a:cubicBezTo>
                    <a:pt x="2224" y="41281"/>
                    <a:pt x="2261" y="41195"/>
                    <a:pt x="2234" y="41119"/>
                  </a:cubicBezTo>
                  <a:cubicBezTo>
                    <a:pt x="2143" y="40879"/>
                    <a:pt x="2055" y="40633"/>
                    <a:pt x="1969" y="40390"/>
                  </a:cubicBezTo>
                  <a:cubicBezTo>
                    <a:pt x="1948" y="40329"/>
                    <a:pt x="1891" y="40290"/>
                    <a:pt x="1830" y="40290"/>
                  </a:cubicBezTo>
                  <a:close/>
                  <a:moveTo>
                    <a:pt x="58825" y="41006"/>
                  </a:moveTo>
                  <a:cubicBezTo>
                    <a:pt x="58765" y="41006"/>
                    <a:pt x="58710" y="41043"/>
                    <a:pt x="58688" y="41102"/>
                  </a:cubicBezTo>
                  <a:cubicBezTo>
                    <a:pt x="58597" y="41343"/>
                    <a:pt x="58501" y="41588"/>
                    <a:pt x="58404" y="41827"/>
                  </a:cubicBezTo>
                  <a:cubicBezTo>
                    <a:pt x="58373" y="41902"/>
                    <a:pt x="58409" y="41988"/>
                    <a:pt x="58485" y="42018"/>
                  </a:cubicBezTo>
                  <a:cubicBezTo>
                    <a:pt x="58502" y="42025"/>
                    <a:pt x="58521" y="42029"/>
                    <a:pt x="58540" y="42029"/>
                  </a:cubicBezTo>
                  <a:cubicBezTo>
                    <a:pt x="58597" y="42029"/>
                    <a:pt x="58652" y="41994"/>
                    <a:pt x="58676" y="41938"/>
                  </a:cubicBezTo>
                  <a:cubicBezTo>
                    <a:pt x="58775" y="41695"/>
                    <a:pt x="58870" y="41450"/>
                    <a:pt x="58962" y="41205"/>
                  </a:cubicBezTo>
                  <a:cubicBezTo>
                    <a:pt x="58991" y="41129"/>
                    <a:pt x="58952" y="41044"/>
                    <a:pt x="58877" y="41016"/>
                  </a:cubicBezTo>
                  <a:cubicBezTo>
                    <a:pt x="58860" y="41009"/>
                    <a:pt x="58842" y="41006"/>
                    <a:pt x="58825" y="41006"/>
                  </a:cubicBezTo>
                  <a:close/>
                  <a:moveTo>
                    <a:pt x="2381" y="41748"/>
                  </a:moveTo>
                  <a:cubicBezTo>
                    <a:pt x="2363" y="41748"/>
                    <a:pt x="2344" y="41751"/>
                    <a:pt x="2326" y="41759"/>
                  </a:cubicBezTo>
                  <a:cubicBezTo>
                    <a:pt x="2250" y="41789"/>
                    <a:pt x="2214" y="41875"/>
                    <a:pt x="2245" y="41951"/>
                  </a:cubicBezTo>
                  <a:cubicBezTo>
                    <a:pt x="2342" y="42190"/>
                    <a:pt x="2445" y="42433"/>
                    <a:pt x="2549" y="42671"/>
                  </a:cubicBezTo>
                  <a:cubicBezTo>
                    <a:pt x="2573" y="42725"/>
                    <a:pt x="2628" y="42759"/>
                    <a:pt x="2684" y="42759"/>
                  </a:cubicBezTo>
                  <a:cubicBezTo>
                    <a:pt x="2702" y="42759"/>
                    <a:pt x="2723" y="42755"/>
                    <a:pt x="2743" y="42745"/>
                  </a:cubicBezTo>
                  <a:cubicBezTo>
                    <a:pt x="2818" y="42713"/>
                    <a:pt x="2851" y="42626"/>
                    <a:pt x="2819" y="42552"/>
                  </a:cubicBezTo>
                  <a:cubicBezTo>
                    <a:pt x="2716" y="42316"/>
                    <a:pt x="2614" y="42076"/>
                    <a:pt x="2517" y="41839"/>
                  </a:cubicBezTo>
                  <a:cubicBezTo>
                    <a:pt x="2494" y="41782"/>
                    <a:pt x="2439" y="41748"/>
                    <a:pt x="2381" y="41748"/>
                  </a:cubicBezTo>
                  <a:close/>
                  <a:moveTo>
                    <a:pt x="58233" y="42455"/>
                  </a:moveTo>
                  <a:cubicBezTo>
                    <a:pt x="58177" y="42455"/>
                    <a:pt x="58123" y="42488"/>
                    <a:pt x="58100" y="42543"/>
                  </a:cubicBezTo>
                  <a:cubicBezTo>
                    <a:pt x="57995" y="42780"/>
                    <a:pt x="57887" y="43018"/>
                    <a:pt x="57779" y="43251"/>
                  </a:cubicBezTo>
                  <a:cubicBezTo>
                    <a:pt x="57744" y="43325"/>
                    <a:pt x="57775" y="43413"/>
                    <a:pt x="57849" y="43447"/>
                  </a:cubicBezTo>
                  <a:cubicBezTo>
                    <a:pt x="57870" y="43457"/>
                    <a:pt x="57891" y="43461"/>
                    <a:pt x="57912" y="43461"/>
                  </a:cubicBezTo>
                  <a:cubicBezTo>
                    <a:pt x="57967" y="43461"/>
                    <a:pt x="58020" y="43430"/>
                    <a:pt x="58044" y="43377"/>
                  </a:cubicBezTo>
                  <a:cubicBezTo>
                    <a:pt x="58154" y="43142"/>
                    <a:pt x="58264" y="42899"/>
                    <a:pt x="58368" y="42661"/>
                  </a:cubicBezTo>
                  <a:cubicBezTo>
                    <a:pt x="58402" y="42586"/>
                    <a:pt x="58367" y="42499"/>
                    <a:pt x="58292" y="42468"/>
                  </a:cubicBezTo>
                  <a:cubicBezTo>
                    <a:pt x="58273" y="42459"/>
                    <a:pt x="58253" y="42455"/>
                    <a:pt x="58233" y="42455"/>
                  </a:cubicBezTo>
                  <a:close/>
                  <a:moveTo>
                    <a:pt x="3004" y="43175"/>
                  </a:moveTo>
                  <a:cubicBezTo>
                    <a:pt x="2983" y="43175"/>
                    <a:pt x="2962" y="43179"/>
                    <a:pt x="2942" y="43189"/>
                  </a:cubicBezTo>
                  <a:cubicBezTo>
                    <a:pt x="2869" y="43223"/>
                    <a:pt x="2837" y="43312"/>
                    <a:pt x="2871" y="43384"/>
                  </a:cubicBezTo>
                  <a:cubicBezTo>
                    <a:pt x="2982" y="43619"/>
                    <a:pt x="3096" y="43855"/>
                    <a:pt x="3213" y="44088"/>
                  </a:cubicBezTo>
                  <a:cubicBezTo>
                    <a:pt x="3239" y="44140"/>
                    <a:pt x="3291" y="44168"/>
                    <a:pt x="3345" y="44168"/>
                  </a:cubicBezTo>
                  <a:cubicBezTo>
                    <a:pt x="3366" y="44168"/>
                    <a:pt x="3388" y="44163"/>
                    <a:pt x="3409" y="44153"/>
                  </a:cubicBezTo>
                  <a:cubicBezTo>
                    <a:pt x="3482" y="44117"/>
                    <a:pt x="3511" y="44029"/>
                    <a:pt x="3475" y="43956"/>
                  </a:cubicBezTo>
                  <a:cubicBezTo>
                    <a:pt x="3360" y="43724"/>
                    <a:pt x="3247" y="43491"/>
                    <a:pt x="3137" y="43260"/>
                  </a:cubicBezTo>
                  <a:cubicBezTo>
                    <a:pt x="3113" y="43206"/>
                    <a:pt x="3059" y="43175"/>
                    <a:pt x="3004" y="43175"/>
                  </a:cubicBezTo>
                  <a:close/>
                  <a:moveTo>
                    <a:pt x="57570" y="43871"/>
                  </a:moveTo>
                  <a:cubicBezTo>
                    <a:pt x="57516" y="43871"/>
                    <a:pt x="57464" y="43901"/>
                    <a:pt x="57440" y="43952"/>
                  </a:cubicBezTo>
                  <a:cubicBezTo>
                    <a:pt x="57323" y="44182"/>
                    <a:pt x="57202" y="44416"/>
                    <a:pt x="57082" y="44643"/>
                  </a:cubicBezTo>
                  <a:cubicBezTo>
                    <a:pt x="57043" y="44715"/>
                    <a:pt x="57069" y="44803"/>
                    <a:pt x="57141" y="44841"/>
                  </a:cubicBezTo>
                  <a:cubicBezTo>
                    <a:pt x="57163" y="44854"/>
                    <a:pt x="57187" y="44859"/>
                    <a:pt x="57211" y="44859"/>
                  </a:cubicBezTo>
                  <a:cubicBezTo>
                    <a:pt x="57263" y="44859"/>
                    <a:pt x="57314" y="44831"/>
                    <a:pt x="57341" y="44782"/>
                  </a:cubicBezTo>
                  <a:cubicBezTo>
                    <a:pt x="57463" y="44552"/>
                    <a:pt x="57585" y="44317"/>
                    <a:pt x="57702" y="44084"/>
                  </a:cubicBezTo>
                  <a:cubicBezTo>
                    <a:pt x="57739" y="44012"/>
                    <a:pt x="57709" y="43923"/>
                    <a:pt x="57636" y="43887"/>
                  </a:cubicBezTo>
                  <a:cubicBezTo>
                    <a:pt x="57615" y="43876"/>
                    <a:pt x="57592" y="43871"/>
                    <a:pt x="57570" y="43871"/>
                  </a:cubicBezTo>
                  <a:close/>
                  <a:moveTo>
                    <a:pt x="3702" y="44565"/>
                  </a:moveTo>
                  <a:cubicBezTo>
                    <a:pt x="3678" y="44565"/>
                    <a:pt x="3655" y="44571"/>
                    <a:pt x="3632" y="44583"/>
                  </a:cubicBezTo>
                  <a:cubicBezTo>
                    <a:pt x="3561" y="44619"/>
                    <a:pt x="3534" y="44709"/>
                    <a:pt x="3572" y="44781"/>
                  </a:cubicBezTo>
                  <a:cubicBezTo>
                    <a:pt x="3694" y="45010"/>
                    <a:pt x="3821" y="45240"/>
                    <a:pt x="3950" y="45467"/>
                  </a:cubicBezTo>
                  <a:cubicBezTo>
                    <a:pt x="3976" y="45514"/>
                    <a:pt x="4026" y="45541"/>
                    <a:pt x="4078" y="45541"/>
                  </a:cubicBezTo>
                  <a:cubicBezTo>
                    <a:pt x="4102" y="45541"/>
                    <a:pt x="4128" y="45534"/>
                    <a:pt x="4149" y="45523"/>
                  </a:cubicBezTo>
                  <a:cubicBezTo>
                    <a:pt x="4220" y="45482"/>
                    <a:pt x="4244" y="45393"/>
                    <a:pt x="4204" y="45322"/>
                  </a:cubicBezTo>
                  <a:cubicBezTo>
                    <a:pt x="4078" y="45097"/>
                    <a:pt x="3951" y="44869"/>
                    <a:pt x="3831" y="44643"/>
                  </a:cubicBezTo>
                  <a:cubicBezTo>
                    <a:pt x="3805" y="44593"/>
                    <a:pt x="3755" y="44565"/>
                    <a:pt x="3702" y="44565"/>
                  </a:cubicBezTo>
                  <a:close/>
                  <a:moveTo>
                    <a:pt x="56835" y="45250"/>
                  </a:moveTo>
                  <a:cubicBezTo>
                    <a:pt x="56783" y="45250"/>
                    <a:pt x="56733" y="45277"/>
                    <a:pt x="56706" y="45324"/>
                  </a:cubicBezTo>
                  <a:cubicBezTo>
                    <a:pt x="56578" y="45549"/>
                    <a:pt x="56447" y="45777"/>
                    <a:pt x="56314" y="45997"/>
                  </a:cubicBezTo>
                  <a:cubicBezTo>
                    <a:pt x="56271" y="46066"/>
                    <a:pt x="56295" y="46156"/>
                    <a:pt x="56363" y="46198"/>
                  </a:cubicBezTo>
                  <a:cubicBezTo>
                    <a:pt x="56387" y="46212"/>
                    <a:pt x="56414" y="46219"/>
                    <a:pt x="56439" y="46219"/>
                  </a:cubicBezTo>
                  <a:cubicBezTo>
                    <a:pt x="56489" y="46219"/>
                    <a:pt x="56537" y="46194"/>
                    <a:pt x="56566" y="46148"/>
                  </a:cubicBezTo>
                  <a:cubicBezTo>
                    <a:pt x="56700" y="45926"/>
                    <a:pt x="56833" y="45698"/>
                    <a:pt x="56962" y="45471"/>
                  </a:cubicBezTo>
                  <a:cubicBezTo>
                    <a:pt x="57002" y="45399"/>
                    <a:pt x="56977" y="45309"/>
                    <a:pt x="56908" y="45269"/>
                  </a:cubicBezTo>
                  <a:cubicBezTo>
                    <a:pt x="56885" y="45256"/>
                    <a:pt x="56860" y="45250"/>
                    <a:pt x="56835" y="45250"/>
                  </a:cubicBezTo>
                  <a:close/>
                  <a:moveTo>
                    <a:pt x="4469" y="45918"/>
                  </a:moveTo>
                  <a:cubicBezTo>
                    <a:pt x="4444" y="45918"/>
                    <a:pt x="4418" y="45925"/>
                    <a:pt x="4395" y="45939"/>
                  </a:cubicBezTo>
                  <a:cubicBezTo>
                    <a:pt x="4325" y="45982"/>
                    <a:pt x="4303" y="46073"/>
                    <a:pt x="4345" y="46142"/>
                  </a:cubicBezTo>
                  <a:cubicBezTo>
                    <a:pt x="4478" y="46363"/>
                    <a:pt x="4616" y="46587"/>
                    <a:pt x="4757" y="46807"/>
                  </a:cubicBezTo>
                  <a:cubicBezTo>
                    <a:pt x="4785" y="46851"/>
                    <a:pt x="4833" y="46875"/>
                    <a:pt x="4881" y="46875"/>
                  </a:cubicBezTo>
                  <a:cubicBezTo>
                    <a:pt x="4907" y="46875"/>
                    <a:pt x="4936" y="46868"/>
                    <a:pt x="4960" y="46852"/>
                  </a:cubicBezTo>
                  <a:cubicBezTo>
                    <a:pt x="5028" y="46807"/>
                    <a:pt x="5049" y="46716"/>
                    <a:pt x="5005" y="46648"/>
                  </a:cubicBezTo>
                  <a:cubicBezTo>
                    <a:pt x="4866" y="46430"/>
                    <a:pt x="4728" y="46209"/>
                    <a:pt x="4596" y="45989"/>
                  </a:cubicBezTo>
                  <a:cubicBezTo>
                    <a:pt x="4569" y="45944"/>
                    <a:pt x="4519" y="45918"/>
                    <a:pt x="4469" y="45918"/>
                  </a:cubicBezTo>
                  <a:close/>
                  <a:moveTo>
                    <a:pt x="56029" y="46590"/>
                  </a:moveTo>
                  <a:cubicBezTo>
                    <a:pt x="55981" y="46590"/>
                    <a:pt x="55933" y="46614"/>
                    <a:pt x="55905" y="46658"/>
                  </a:cubicBezTo>
                  <a:cubicBezTo>
                    <a:pt x="55765" y="46875"/>
                    <a:pt x="55622" y="47093"/>
                    <a:pt x="55477" y="47307"/>
                  </a:cubicBezTo>
                  <a:cubicBezTo>
                    <a:pt x="55432" y="47374"/>
                    <a:pt x="55450" y="47466"/>
                    <a:pt x="55517" y="47511"/>
                  </a:cubicBezTo>
                  <a:cubicBezTo>
                    <a:pt x="55543" y="47528"/>
                    <a:pt x="55570" y="47537"/>
                    <a:pt x="55599" y="47537"/>
                  </a:cubicBezTo>
                  <a:cubicBezTo>
                    <a:pt x="55646" y="47537"/>
                    <a:pt x="55692" y="47514"/>
                    <a:pt x="55722" y="47472"/>
                  </a:cubicBezTo>
                  <a:cubicBezTo>
                    <a:pt x="55867" y="47256"/>
                    <a:pt x="56014" y="47035"/>
                    <a:pt x="56153" y="46816"/>
                  </a:cubicBezTo>
                  <a:cubicBezTo>
                    <a:pt x="56196" y="46747"/>
                    <a:pt x="56175" y="46657"/>
                    <a:pt x="56108" y="46613"/>
                  </a:cubicBezTo>
                  <a:cubicBezTo>
                    <a:pt x="56083" y="46597"/>
                    <a:pt x="56056" y="46590"/>
                    <a:pt x="56029" y="46590"/>
                  </a:cubicBezTo>
                  <a:close/>
                  <a:moveTo>
                    <a:pt x="5308" y="47235"/>
                  </a:moveTo>
                  <a:cubicBezTo>
                    <a:pt x="5279" y="47235"/>
                    <a:pt x="5250" y="47243"/>
                    <a:pt x="5225" y="47260"/>
                  </a:cubicBezTo>
                  <a:cubicBezTo>
                    <a:pt x="5157" y="47304"/>
                    <a:pt x="5141" y="47395"/>
                    <a:pt x="5186" y="47463"/>
                  </a:cubicBezTo>
                  <a:cubicBezTo>
                    <a:pt x="5331" y="47680"/>
                    <a:pt x="5481" y="47896"/>
                    <a:pt x="5632" y="48106"/>
                  </a:cubicBezTo>
                  <a:cubicBezTo>
                    <a:pt x="5660" y="48146"/>
                    <a:pt x="5705" y="48168"/>
                    <a:pt x="5751" y="48168"/>
                  </a:cubicBezTo>
                  <a:cubicBezTo>
                    <a:pt x="5781" y="48168"/>
                    <a:pt x="5811" y="48159"/>
                    <a:pt x="5835" y="48141"/>
                  </a:cubicBezTo>
                  <a:cubicBezTo>
                    <a:pt x="5902" y="48094"/>
                    <a:pt x="5917" y="48003"/>
                    <a:pt x="5869" y="47937"/>
                  </a:cubicBezTo>
                  <a:cubicBezTo>
                    <a:pt x="5721" y="47728"/>
                    <a:pt x="5572" y="47513"/>
                    <a:pt x="5428" y="47299"/>
                  </a:cubicBezTo>
                  <a:cubicBezTo>
                    <a:pt x="5400" y="47257"/>
                    <a:pt x="5355" y="47235"/>
                    <a:pt x="5308" y="47235"/>
                  </a:cubicBezTo>
                  <a:close/>
                  <a:moveTo>
                    <a:pt x="55154" y="47885"/>
                  </a:moveTo>
                  <a:cubicBezTo>
                    <a:pt x="55108" y="47885"/>
                    <a:pt x="55063" y="47906"/>
                    <a:pt x="55033" y="47947"/>
                  </a:cubicBezTo>
                  <a:cubicBezTo>
                    <a:pt x="54883" y="48158"/>
                    <a:pt x="54728" y="48368"/>
                    <a:pt x="54575" y="48573"/>
                  </a:cubicBezTo>
                  <a:cubicBezTo>
                    <a:pt x="54526" y="48638"/>
                    <a:pt x="54539" y="48731"/>
                    <a:pt x="54604" y="48780"/>
                  </a:cubicBezTo>
                  <a:cubicBezTo>
                    <a:pt x="54631" y="48798"/>
                    <a:pt x="54662" y="48808"/>
                    <a:pt x="54693" y="48808"/>
                  </a:cubicBezTo>
                  <a:cubicBezTo>
                    <a:pt x="54737" y="48808"/>
                    <a:pt x="54781" y="48788"/>
                    <a:pt x="54808" y="48750"/>
                  </a:cubicBezTo>
                  <a:cubicBezTo>
                    <a:pt x="54965" y="48542"/>
                    <a:pt x="55120" y="48330"/>
                    <a:pt x="55273" y="48117"/>
                  </a:cubicBezTo>
                  <a:cubicBezTo>
                    <a:pt x="55320" y="48051"/>
                    <a:pt x="55304" y="47959"/>
                    <a:pt x="55238" y="47912"/>
                  </a:cubicBezTo>
                  <a:cubicBezTo>
                    <a:pt x="55213" y="47894"/>
                    <a:pt x="55183" y="47885"/>
                    <a:pt x="55154" y="47885"/>
                  </a:cubicBezTo>
                  <a:close/>
                  <a:moveTo>
                    <a:pt x="6213" y="48502"/>
                  </a:moveTo>
                  <a:cubicBezTo>
                    <a:pt x="6182" y="48502"/>
                    <a:pt x="6151" y="48511"/>
                    <a:pt x="6124" y="48531"/>
                  </a:cubicBezTo>
                  <a:cubicBezTo>
                    <a:pt x="6058" y="48580"/>
                    <a:pt x="6046" y="48672"/>
                    <a:pt x="6094" y="48737"/>
                  </a:cubicBezTo>
                  <a:cubicBezTo>
                    <a:pt x="6251" y="48944"/>
                    <a:pt x="6411" y="49154"/>
                    <a:pt x="6573" y="49358"/>
                  </a:cubicBezTo>
                  <a:cubicBezTo>
                    <a:pt x="6603" y="49395"/>
                    <a:pt x="6645" y="49414"/>
                    <a:pt x="6688" y="49414"/>
                  </a:cubicBezTo>
                  <a:cubicBezTo>
                    <a:pt x="6720" y="49414"/>
                    <a:pt x="6753" y="49404"/>
                    <a:pt x="6780" y="49380"/>
                  </a:cubicBezTo>
                  <a:cubicBezTo>
                    <a:pt x="6844" y="49330"/>
                    <a:pt x="6854" y="49238"/>
                    <a:pt x="6804" y="49175"/>
                  </a:cubicBezTo>
                  <a:cubicBezTo>
                    <a:pt x="6644" y="48972"/>
                    <a:pt x="6485" y="48766"/>
                    <a:pt x="6330" y="48561"/>
                  </a:cubicBezTo>
                  <a:cubicBezTo>
                    <a:pt x="6301" y="48522"/>
                    <a:pt x="6257" y="48502"/>
                    <a:pt x="6213" y="48502"/>
                  </a:cubicBezTo>
                  <a:close/>
                  <a:moveTo>
                    <a:pt x="54215" y="49132"/>
                  </a:moveTo>
                  <a:cubicBezTo>
                    <a:pt x="54172" y="49132"/>
                    <a:pt x="54129" y="49150"/>
                    <a:pt x="54100" y="49187"/>
                  </a:cubicBezTo>
                  <a:cubicBezTo>
                    <a:pt x="53941" y="49388"/>
                    <a:pt x="53775" y="49591"/>
                    <a:pt x="53609" y="49790"/>
                  </a:cubicBezTo>
                  <a:cubicBezTo>
                    <a:pt x="53557" y="49852"/>
                    <a:pt x="53564" y="49944"/>
                    <a:pt x="53626" y="49997"/>
                  </a:cubicBezTo>
                  <a:cubicBezTo>
                    <a:pt x="53655" y="50020"/>
                    <a:pt x="53688" y="50031"/>
                    <a:pt x="53722" y="50031"/>
                  </a:cubicBezTo>
                  <a:cubicBezTo>
                    <a:pt x="53764" y="50031"/>
                    <a:pt x="53805" y="50014"/>
                    <a:pt x="53835" y="49978"/>
                  </a:cubicBezTo>
                  <a:cubicBezTo>
                    <a:pt x="54003" y="49777"/>
                    <a:pt x="54169" y="49573"/>
                    <a:pt x="54330" y="49369"/>
                  </a:cubicBezTo>
                  <a:cubicBezTo>
                    <a:pt x="54381" y="49307"/>
                    <a:pt x="54370" y="49212"/>
                    <a:pt x="54306" y="49163"/>
                  </a:cubicBezTo>
                  <a:cubicBezTo>
                    <a:pt x="54279" y="49142"/>
                    <a:pt x="54247" y="49132"/>
                    <a:pt x="54215" y="49132"/>
                  </a:cubicBezTo>
                  <a:close/>
                  <a:moveTo>
                    <a:pt x="7180" y="49725"/>
                  </a:moveTo>
                  <a:cubicBezTo>
                    <a:pt x="7147" y="49725"/>
                    <a:pt x="7114" y="49736"/>
                    <a:pt x="7087" y="49759"/>
                  </a:cubicBezTo>
                  <a:cubicBezTo>
                    <a:pt x="7024" y="49811"/>
                    <a:pt x="7015" y="49903"/>
                    <a:pt x="7067" y="49967"/>
                  </a:cubicBezTo>
                  <a:cubicBezTo>
                    <a:pt x="7234" y="50166"/>
                    <a:pt x="7407" y="50366"/>
                    <a:pt x="7578" y="50561"/>
                  </a:cubicBezTo>
                  <a:cubicBezTo>
                    <a:pt x="7607" y="50594"/>
                    <a:pt x="7647" y="50611"/>
                    <a:pt x="7688" y="50611"/>
                  </a:cubicBezTo>
                  <a:cubicBezTo>
                    <a:pt x="7723" y="50611"/>
                    <a:pt x="7757" y="50598"/>
                    <a:pt x="7787" y="50575"/>
                  </a:cubicBezTo>
                  <a:cubicBezTo>
                    <a:pt x="7847" y="50521"/>
                    <a:pt x="7853" y="50429"/>
                    <a:pt x="7800" y="50368"/>
                  </a:cubicBezTo>
                  <a:cubicBezTo>
                    <a:pt x="7629" y="50173"/>
                    <a:pt x="7459" y="49975"/>
                    <a:pt x="7294" y="49778"/>
                  </a:cubicBezTo>
                  <a:cubicBezTo>
                    <a:pt x="7265" y="49743"/>
                    <a:pt x="7223" y="49725"/>
                    <a:pt x="7180" y="49725"/>
                  </a:cubicBezTo>
                  <a:close/>
                  <a:moveTo>
                    <a:pt x="53214" y="50329"/>
                  </a:moveTo>
                  <a:cubicBezTo>
                    <a:pt x="53173" y="50329"/>
                    <a:pt x="53133" y="50346"/>
                    <a:pt x="53104" y="50379"/>
                  </a:cubicBezTo>
                  <a:cubicBezTo>
                    <a:pt x="52934" y="50573"/>
                    <a:pt x="52759" y="50767"/>
                    <a:pt x="52583" y="50956"/>
                  </a:cubicBezTo>
                  <a:cubicBezTo>
                    <a:pt x="52529" y="51015"/>
                    <a:pt x="52531" y="51108"/>
                    <a:pt x="52591" y="51164"/>
                  </a:cubicBezTo>
                  <a:cubicBezTo>
                    <a:pt x="52619" y="51190"/>
                    <a:pt x="52654" y="51203"/>
                    <a:pt x="52690" y="51203"/>
                  </a:cubicBezTo>
                  <a:cubicBezTo>
                    <a:pt x="52729" y="51203"/>
                    <a:pt x="52769" y="51187"/>
                    <a:pt x="52798" y="51156"/>
                  </a:cubicBezTo>
                  <a:cubicBezTo>
                    <a:pt x="52975" y="50965"/>
                    <a:pt x="53151" y="50770"/>
                    <a:pt x="53324" y="50573"/>
                  </a:cubicBezTo>
                  <a:cubicBezTo>
                    <a:pt x="53378" y="50512"/>
                    <a:pt x="53373" y="50420"/>
                    <a:pt x="53311" y="50367"/>
                  </a:cubicBezTo>
                  <a:cubicBezTo>
                    <a:pt x="53283" y="50342"/>
                    <a:pt x="53248" y="50329"/>
                    <a:pt x="53214" y="50329"/>
                  </a:cubicBezTo>
                  <a:close/>
                  <a:moveTo>
                    <a:pt x="8210" y="50897"/>
                  </a:moveTo>
                  <a:cubicBezTo>
                    <a:pt x="8174" y="50897"/>
                    <a:pt x="8139" y="50909"/>
                    <a:pt x="8110" y="50936"/>
                  </a:cubicBezTo>
                  <a:cubicBezTo>
                    <a:pt x="8052" y="50991"/>
                    <a:pt x="8048" y="51083"/>
                    <a:pt x="8103" y="51143"/>
                  </a:cubicBezTo>
                  <a:cubicBezTo>
                    <a:pt x="8281" y="51335"/>
                    <a:pt x="8462" y="51525"/>
                    <a:pt x="8642" y="51711"/>
                  </a:cubicBezTo>
                  <a:cubicBezTo>
                    <a:pt x="8671" y="51740"/>
                    <a:pt x="8709" y="51755"/>
                    <a:pt x="8747" y="51755"/>
                  </a:cubicBezTo>
                  <a:cubicBezTo>
                    <a:pt x="8784" y="51755"/>
                    <a:pt x="8821" y="51742"/>
                    <a:pt x="8850" y="51713"/>
                  </a:cubicBezTo>
                  <a:cubicBezTo>
                    <a:pt x="8907" y="51657"/>
                    <a:pt x="8908" y="51564"/>
                    <a:pt x="8852" y="51506"/>
                  </a:cubicBezTo>
                  <a:cubicBezTo>
                    <a:pt x="8673" y="51323"/>
                    <a:pt x="8494" y="51133"/>
                    <a:pt x="8318" y="50944"/>
                  </a:cubicBezTo>
                  <a:cubicBezTo>
                    <a:pt x="8289" y="50912"/>
                    <a:pt x="8249" y="50897"/>
                    <a:pt x="8210" y="50897"/>
                  </a:cubicBezTo>
                  <a:close/>
                  <a:moveTo>
                    <a:pt x="52153" y="51476"/>
                  </a:moveTo>
                  <a:cubicBezTo>
                    <a:pt x="52115" y="51476"/>
                    <a:pt x="52077" y="51491"/>
                    <a:pt x="52049" y="51520"/>
                  </a:cubicBezTo>
                  <a:cubicBezTo>
                    <a:pt x="51869" y="51704"/>
                    <a:pt x="51684" y="51888"/>
                    <a:pt x="51498" y="52069"/>
                  </a:cubicBezTo>
                  <a:cubicBezTo>
                    <a:pt x="51441" y="52126"/>
                    <a:pt x="51440" y="52219"/>
                    <a:pt x="51496" y="52276"/>
                  </a:cubicBezTo>
                  <a:cubicBezTo>
                    <a:pt x="51524" y="52306"/>
                    <a:pt x="51563" y="52321"/>
                    <a:pt x="51601" y="52321"/>
                  </a:cubicBezTo>
                  <a:cubicBezTo>
                    <a:pt x="51636" y="52321"/>
                    <a:pt x="51674" y="52307"/>
                    <a:pt x="51703" y="52279"/>
                  </a:cubicBezTo>
                  <a:cubicBezTo>
                    <a:pt x="51891" y="52097"/>
                    <a:pt x="52076" y="51911"/>
                    <a:pt x="52258" y="51724"/>
                  </a:cubicBezTo>
                  <a:cubicBezTo>
                    <a:pt x="52315" y="51667"/>
                    <a:pt x="52314" y="51574"/>
                    <a:pt x="52255" y="51518"/>
                  </a:cubicBezTo>
                  <a:cubicBezTo>
                    <a:pt x="52227" y="51490"/>
                    <a:pt x="52190" y="51476"/>
                    <a:pt x="52153" y="51476"/>
                  </a:cubicBezTo>
                  <a:close/>
                  <a:moveTo>
                    <a:pt x="9299" y="52014"/>
                  </a:moveTo>
                  <a:cubicBezTo>
                    <a:pt x="9261" y="52014"/>
                    <a:pt x="9223" y="52029"/>
                    <a:pt x="9195" y="52059"/>
                  </a:cubicBezTo>
                  <a:cubicBezTo>
                    <a:pt x="9138" y="52116"/>
                    <a:pt x="9140" y="52209"/>
                    <a:pt x="9198" y="52266"/>
                  </a:cubicBezTo>
                  <a:cubicBezTo>
                    <a:pt x="9384" y="52448"/>
                    <a:pt x="9575" y="52629"/>
                    <a:pt x="9765" y="52806"/>
                  </a:cubicBezTo>
                  <a:cubicBezTo>
                    <a:pt x="9793" y="52833"/>
                    <a:pt x="9829" y="52845"/>
                    <a:pt x="9865" y="52845"/>
                  </a:cubicBezTo>
                  <a:cubicBezTo>
                    <a:pt x="9905" y="52845"/>
                    <a:pt x="9945" y="52828"/>
                    <a:pt x="9972" y="52798"/>
                  </a:cubicBezTo>
                  <a:cubicBezTo>
                    <a:pt x="10027" y="52739"/>
                    <a:pt x="10025" y="52645"/>
                    <a:pt x="9965" y="52591"/>
                  </a:cubicBezTo>
                  <a:cubicBezTo>
                    <a:pt x="9777" y="52417"/>
                    <a:pt x="9587" y="52236"/>
                    <a:pt x="9402" y="52056"/>
                  </a:cubicBezTo>
                  <a:cubicBezTo>
                    <a:pt x="9374" y="52028"/>
                    <a:pt x="9337" y="52014"/>
                    <a:pt x="9299" y="52014"/>
                  </a:cubicBezTo>
                  <a:close/>
                  <a:moveTo>
                    <a:pt x="51034" y="52564"/>
                  </a:moveTo>
                  <a:cubicBezTo>
                    <a:pt x="50999" y="52564"/>
                    <a:pt x="50963" y="52577"/>
                    <a:pt x="50934" y="52603"/>
                  </a:cubicBezTo>
                  <a:cubicBezTo>
                    <a:pt x="50745" y="52778"/>
                    <a:pt x="50551" y="52952"/>
                    <a:pt x="50357" y="53123"/>
                  </a:cubicBezTo>
                  <a:cubicBezTo>
                    <a:pt x="50298" y="53176"/>
                    <a:pt x="50291" y="53268"/>
                    <a:pt x="50345" y="53330"/>
                  </a:cubicBezTo>
                  <a:cubicBezTo>
                    <a:pt x="50373" y="53364"/>
                    <a:pt x="50414" y="53380"/>
                    <a:pt x="50455" y="53380"/>
                  </a:cubicBezTo>
                  <a:cubicBezTo>
                    <a:pt x="50489" y="53380"/>
                    <a:pt x="50524" y="53369"/>
                    <a:pt x="50552" y="53343"/>
                  </a:cubicBezTo>
                  <a:cubicBezTo>
                    <a:pt x="50746" y="53171"/>
                    <a:pt x="50943" y="52995"/>
                    <a:pt x="51134" y="52818"/>
                  </a:cubicBezTo>
                  <a:cubicBezTo>
                    <a:pt x="51193" y="52763"/>
                    <a:pt x="51196" y="52671"/>
                    <a:pt x="51142" y="52612"/>
                  </a:cubicBezTo>
                  <a:cubicBezTo>
                    <a:pt x="51113" y="52580"/>
                    <a:pt x="51074" y="52564"/>
                    <a:pt x="51034" y="52564"/>
                  </a:cubicBezTo>
                  <a:close/>
                  <a:moveTo>
                    <a:pt x="10443" y="53074"/>
                  </a:moveTo>
                  <a:cubicBezTo>
                    <a:pt x="10403" y="53074"/>
                    <a:pt x="10362" y="53091"/>
                    <a:pt x="10333" y="53124"/>
                  </a:cubicBezTo>
                  <a:cubicBezTo>
                    <a:pt x="10279" y="53186"/>
                    <a:pt x="10284" y="53278"/>
                    <a:pt x="10346" y="53331"/>
                  </a:cubicBezTo>
                  <a:cubicBezTo>
                    <a:pt x="10542" y="53503"/>
                    <a:pt x="10743" y="53674"/>
                    <a:pt x="10942" y="53841"/>
                  </a:cubicBezTo>
                  <a:cubicBezTo>
                    <a:pt x="10970" y="53865"/>
                    <a:pt x="11004" y="53876"/>
                    <a:pt x="11036" y="53876"/>
                  </a:cubicBezTo>
                  <a:cubicBezTo>
                    <a:pt x="11079" y="53876"/>
                    <a:pt x="11121" y="53858"/>
                    <a:pt x="11149" y="53824"/>
                  </a:cubicBezTo>
                  <a:cubicBezTo>
                    <a:pt x="11200" y="53761"/>
                    <a:pt x="11193" y="53668"/>
                    <a:pt x="11130" y="53616"/>
                  </a:cubicBezTo>
                  <a:cubicBezTo>
                    <a:pt x="10932" y="53452"/>
                    <a:pt x="10733" y="53282"/>
                    <a:pt x="10540" y="53111"/>
                  </a:cubicBezTo>
                  <a:cubicBezTo>
                    <a:pt x="10513" y="53086"/>
                    <a:pt x="10478" y="53074"/>
                    <a:pt x="10443" y="53074"/>
                  </a:cubicBezTo>
                  <a:close/>
                  <a:moveTo>
                    <a:pt x="49863" y="53593"/>
                  </a:moveTo>
                  <a:cubicBezTo>
                    <a:pt x="49830" y="53593"/>
                    <a:pt x="49797" y="53604"/>
                    <a:pt x="49769" y="53627"/>
                  </a:cubicBezTo>
                  <a:cubicBezTo>
                    <a:pt x="49570" y="53793"/>
                    <a:pt x="49368" y="53958"/>
                    <a:pt x="49167" y="54117"/>
                  </a:cubicBezTo>
                  <a:cubicBezTo>
                    <a:pt x="49103" y="54167"/>
                    <a:pt x="49093" y="54259"/>
                    <a:pt x="49143" y="54322"/>
                  </a:cubicBezTo>
                  <a:cubicBezTo>
                    <a:pt x="49173" y="54359"/>
                    <a:pt x="49214" y="54379"/>
                    <a:pt x="49257" y="54379"/>
                  </a:cubicBezTo>
                  <a:cubicBezTo>
                    <a:pt x="49290" y="54379"/>
                    <a:pt x="49322" y="54368"/>
                    <a:pt x="49350" y="54347"/>
                  </a:cubicBezTo>
                  <a:cubicBezTo>
                    <a:pt x="49552" y="54187"/>
                    <a:pt x="49757" y="54020"/>
                    <a:pt x="49957" y="53853"/>
                  </a:cubicBezTo>
                  <a:cubicBezTo>
                    <a:pt x="50020" y="53800"/>
                    <a:pt x="50029" y="53708"/>
                    <a:pt x="49977" y="53646"/>
                  </a:cubicBezTo>
                  <a:cubicBezTo>
                    <a:pt x="49947" y="53611"/>
                    <a:pt x="49905" y="53593"/>
                    <a:pt x="49863" y="53593"/>
                  </a:cubicBezTo>
                  <a:close/>
                  <a:moveTo>
                    <a:pt x="11642" y="54075"/>
                  </a:moveTo>
                  <a:cubicBezTo>
                    <a:pt x="11598" y="54075"/>
                    <a:pt x="11555" y="54094"/>
                    <a:pt x="11526" y="54131"/>
                  </a:cubicBezTo>
                  <a:cubicBezTo>
                    <a:pt x="11476" y="54193"/>
                    <a:pt x="11486" y="54286"/>
                    <a:pt x="11551" y="54337"/>
                  </a:cubicBezTo>
                  <a:cubicBezTo>
                    <a:pt x="11756" y="54499"/>
                    <a:pt x="11965" y="54660"/>
                    <a:pt x="12172" y="54816"/>
                  </a:cubicBezTo>
                  <a:cubicBezTo>
                    <a:pt x="12200" y="54837"/>
                    <a:pt x="12230" y="54845"/>
                    <a:pt x="12260" y="54845"/>
                  </a:cubicBezTo>
                  <a:cubicBezTo>
                    <a:pt x="12305" y="54845"/>
                    <a:pt x="12349" y="54825"/>
                    <a:pt x="12377" y="54787"/>
                  </a:cubicBezTo>
                  <a:cubicBezTo>
                    <a:pt x="12426" y="54721"/>
                    <a:pt x="12412" y="54629"/>
                    <a:pt x="12348" y="54581"/>
                  </a:cubicBezTo>
                  <a:cubicBezTo>
                    <a:pt x="12141" y="54428"/>
                    <a:pt x="11935" y="54267"/>
                    <a:pt x="11732" y="54106"/>
                  </a:cubicBezTo>
                  <a:cubicBezTo>
                    <a:pt x="11706" y="54085"/>
                    <a:pt x="11674" y="54075"/>
                    <a:pt x="11642" y="54075"/>
                  </a:cubicBezTo>
                  <a:close/>
                  <a:moveTo>
                    <a:pt x="48641" y="54562"/>
                  </a:moveTo>
                  <a:cubicBezTo>
                    <a:pt x="48611" y="54562"/>
                    <a:pt x="48580" y="54571"/>
                    <a:pt x="48553" y="54591"/>
                  </a:cubicBezTo>
                  <a:cubicBezTo>
                    <a:pt x="48346" y="54747"/>
                    <a:pt x="48135" y="54900"/>
                    <a:pt x="47926" y="55049"/>
                  </a:cubicBezTo>
                  <a:cubicBezTo>
                    <a:pt x="47860" y="55096"/>
                    <a:pt x="47844" y="55187"/>
                    <a:pt x="47891" y="55253"/>
                  </a:cubicBezTo>
                  <a:cubicBezTo>
                    <a:pt x="47921" y="55293"/>
                    <a:pt x="47966" y="55315"/>
                    <a:pt x="48012" y="55315"/>
                  </a:cubicBezTo>
                  <a:cubicBezTo>
                    <a:pt x="48042" y="55315"/>
                    <a:pt x="48071" y="55306"/>
                    <a:pt x="48098" y="55288"/>
                  </a:cubicBezTo>
                  <a:cubicBezTo>
                    <a:pt x="48308" y="55139"/>
                    <a:pt x="48521" y="54983"/>
                    <a:pt x="48729" y="54827"/>
                  </a:cubicBezTo>
                  <a:cubicBezTo>
                    <a:pt x="48795" y="54778"/>
                    <a:pt x="48807" y="54686"/>
                    <a:pt x="48759" y="54620"/>
                  </a:cubicBezTo>
                  <a:cubicBezTo>
                    <a:pt x="48730" y="54582"/>
                    <a:pt x="48686" y="54562"/>
                    <a:pt x="48641" y="54562"/>
                  </a:cubicBezTo>
                  <a:close/>
                  <a:moveTo>
                    <a:pt x="12892" y="55012"/>
                  </a:moveTo>
                  <a:cubicBezTo>
                    <a:pt x="12847" y="55012"/>
                    <a:pt x="12801" y="55034"/>
                    <a:pt x="12772" y="55074"/>
                  </a:cubicBezTo>
                  <a:cubicBezTo>
                    <a:pt x="12725" y="55141"/>
                    <a:pt x="12740" y="55232"/>
                    <a:pt x="12806" y="55279"/>
                  </a:cubicBezTo>
                  <a:cubicBezTo>
                    <a:pt x="13018" y="55430"/>
                    <a:pt x="13235" y="55581"/>
                    <a:pt x="13451" y="55727"/>
                  </a:cubicBezTo>
                  <a:cubicBezTo>
                    <a:pt x="13477" y="55745"/>
                    <a:pt x="13505" y="55753"/>
                    <a:pt x="13533" y="55753"/>
                  </a:cubicBezTo>
                  <a:cubicBezTo>
                    <a:pt x="13581" y="55753"/>
                    <a:pt x="13627" y="55729"/>
                    <a:pt x="13656" y="55686"/>
                  </a:cubicBezTo>
                  <a:cubicBezTo>
                    <a:pt x="13702" y="55620"/>
                    <a:pt x="13684" y="55529"/>
                    <a:pt x="13616" y="55483"/>
                  </a:cubicBezTo>
                  <a:cubicBezTo>
                    <a:pt x="13402" y="55338"/>
                    <a:pt x="13186" y="55190"/>
                    <a:pt x="12976" y="55040"/>
                  </a:cubicBezTo>
                  <a:cubicBezTo>
                    <a:pt x="12951" y="55021"/>
                    <a:pt x="12922" y="55012"/>
                    <a:pt x="12892" y="55012"/>
                  </a:cubicBezTo>
                  <a:close/>
                  <a:moveTo>
                    <a:pt x="47371" y="55465"/>
                  </a:moveTo>
                  <a:cubicBezTo>
                    <a:pt x="47342" y="55465"/>
                    <a:pt x="47314" y="55473"/>
                    <a:pt x="47288" y="55490"/>
                  </a:cubicBezTo>
                  <a:cubicBezTo>
                    <a:pt x="47073" y="55635"/>
                    <a:pt x="46854" y="55778"/>
                    <a:pt x="46640" y="55914"/>
                  </a:cubicBezTo>
                  <a:cubicBezTo>
                    <a:pt x="46572" y="55959"/>
                    <a:pt x="46551" y="56049"/>
                    <a:pt x="46595" y="56118"/>
                  </a:cubicBezTo>
                  <a:cubicBezTo>
                    <a:pt x="46623" y="56162"/>
                    <a:pt x="46671" y="56186"/>
                    <a:pt x="46719" y="56186"/>
                  </a:cubicBezTo>
                  <a:cubicBezTo>
                    <a:pt x="46746" y="56186"/>
                    <a:pt x="46774" y="56178"/>
                    <a:pt x="46797" y="56162"/>
                  </a:cubicBezTo>
                  <a:cubicBezTo>
                    <a:pt x="47015" y="56024"/>
                    <a:pt x="47235" y="55879"/>
                    <a:pt x="47452" y="55733"/>
                  </a:cubicBezTo>
                  <a:cubicBezTo>
                    <a:pt x="47520" y="55688"/>
                    <a:pt x="47536" y="55597"/>
                    <a:pt x="47491" y="55530"/>
                  </a:cubicBezTo>
                  <a:cubicBezTo>
                    <a:pt x="47463" y="55487"/>
                    <a:pt x="47418" y="55465"/>
                    <a:pt x="47371" y="55465"/>
                  </a:cubicBezTo>
                  <a:close/>
                  <a:moveTo>
                    <a:pt x="14186" y="55888"/>
                  </a:moveTo>
                  <a:cubicBezTo>
                    <a:pt x="14138" y="55888"/>
                    <a:pt x="14090" y="55912"/>
                    <a:pt x="14063" y="55955"/>
                  </a:cubicBezTo>
                  <a:cubicBezTo>
                    <a:pt x="14019" y="56025"/>
                    <a:pt x="14039" y="56116"/>
                    <a:pt x="14107" y="56159"/>
                  </a:cubicBezTo>
                  <a:cubicBezTo>
                    <a:pt x="14329" y="56299"/>
                    <a:pt x="14553" y="56439"/>
                    <a:pt x="14775" y="56572"/>
                  </a:cubicBezTo>
                  <a:cubicBezTo>
                    <a:pt x="14797" y="56587"/>
                    <a:pt x="14825" y="56593"/>
                    <a:pt x="14851" y="56593"/>
                  </a:cubicBezTo>
                  <a:cubicBezTo>
                    <a:pt x="14901" y="56593"/>
                    <a:pt x="14949" y="56567"/>
                    <a:pt x="14977" y="56522"/>
                  </a:cubicBezTo>
                  <a:cubicBezTo>
                    <a:pt x="15020" y="56452"/>
                    <a:pt x="14996" y="56363"/>
                    <a:pt x="14927" y="56321"/>
                  </a:cubicBezTo>
                  <a:cubicBezTo>
                    <a:pt x="14707" y="56189"/>
                    <a:pt x="14484" y="56050"/>
                    <a:pt x="14265" y="55911"/>
                  </a:cubicBezTo>
                  <a:cubicBezTo>
                    <a:pt x="14241" y="55896"/>
                    <a:pt x="14213" y="55888"/>
                    <a:pt x="14186" y="55888"/>
                  </a:cubicBezTo>
                  <a:close/>
                  <a:moveTo>
                    <a:pt x="46056" y="56302"/>
                  </a:moveTo>
                  <a:cubicBezTo>
                    <a:pt x="46031" y="56302"/>
                    <a:pt x="46005" y="56308"/>
                    <a:pt x="45981" y="56323"/>
                  </a:cubicBezTo>
                  <a:cubicBezTo>
                    <a:pt x="45762" y="56455"/>
                    <a:pt x="45537" y="56587"/>
                    <a:pt x="45312" y="56715"/>
                  </a:cubicBezTo>
                  <a:cubicBezTo>
                    <a:pt x="45241" y="56755"/>
                    <a:pt x="45218" y="56844"/>
                    <a:pt x="45257" y="56915"/>
                  </a:cubicBezTo>
                  <a:cubicBezTo>
                    <a:pt x="45284" y="56962"/>
                    <a:pt x="45334" y="56989"/>
                    <a:pt x="45385" y="56989"/>
                  </a:cubicBezTo>
                  <a:cubicBezTo>
                    <a:pt x="45409" y="56989"/>
                    <a:pt x="45434" y="56983"/>
                    <a:pt x="45458" y="56969"/>
                  </a:cubicBezTo>
                  <a:cubicBezTo>
                    <a:pt x="45684" y="56840"/>
                    <a:pt x="45912" y="56707"/>
                    <a:pt x="46134" y="56574"/>
                  </a:cubicBezTo>
                  <a:cubicBezTo>
                    <a:pt x="46202" y="56532"/>
                    <a:pt x="46225" y="56441"/>
                    <a:pt x="46183" y="56373"/>
                  </a:cubicBezTo>
                  <a:cubicBezTo>
                    <a:pt x="46155" y="56327"/>
                    <a:pt x="46106" y="56302"/>
                    <a:pt x="46056" y="56302"/>
                  </a:cubicBezTo>
                  <a:close/>
                  <a:moveTo>
                    <a:pt x="15526" y="56693"/>
                  </a:moveTo>
                  <a:cubicBezTo>
                    <a:pt x="15474" y="56693"/>
                    <a:pt x="15425" y="56720"/>
                    <a:pt x="15398" y="56768"/>
                  </a:cubicBezTo>
                  <a:cubicBezTo>
                    <a:pt x="15357" y="56838"/>
                    <a:pt x="15383" y="56927"/>
                    <a:pt x="15453" y="56967"/>
                  </a:cubicBezTo>
                  <a:cubicBezTo>
                    <a:pt x="15681" y="57096"/>
                    <a:pt x="15912" y="57224"/>
                    <a:pt x="16141" y="57346"/>
                  </a:cubicBezTo>
                  <a:cubicBezTo>
                    <a:pt x="16162" y="57359"/>
                    <a:pt x="16187" y="57364"/>
                    <a:pt x="16211" y="57364"/>
                  </a:cubicBezTo>
                  <a:cubicBezTo>
                    <a:pt x="16263" y="57364"/>
                    <a:pt x="16314" y="57336"/>
                    <a:pt x="16340" y="57285"/>
                  </a:cubicBezTo>
                  <a:cubicBezTo>
                    <a:pt x="16379" y="57214"/>
                    <a:pt x="16352" y="57126"/>
                    <a:pt x="16280" y="57088"/>
                  </a:cubicBezTo>
                  <a:cubicBezTo>
                    <a:pt x="16054" y="56967"/>
                    <a:pt x="15825" y="56840"/>
                    <a:pt x="15599" y="56712"/>
                  </a:cubicBezTo>
                  <a:cubicBezTo>
                    <a:pt x="15575" y="56699"/>
                    <a:pt x="15550" y="56693"/>
                    <a:pt x="15526" y="56693"/>
                  </a:cubicBezTo>
                  <a:close/>
                  <a:moveTo>
                    <a:pt x="44703" y="57070"/>
                  </a:moveTo>
                  <a:cubicBezTo>
                    <a:pt x="44679" y="57070"/>
                    <a:pt x="44655" y="57076"/>
                    <a:pt x="44633" y="57088"/>
                  </a:cubicBezTo>
                  <a:cubicBezTo>
                    <a:pt x="44408" y="57208"/>
                    <a:pt x="44176" y="57326"/>
                    <a:pt x="43945" y="57443"/>
                  </a:cubicBezTo>
                  <a:cubicBezTo>
                    <a:pt x="43873" y="57479"/>
                    <a:pt x="43844" y="57567"/>
                    <a:pt x="43880" y="57640"/>
                  </a:cubicBezTo>
                  <a:cubicBezTo>
                    <a:pt x="43905" y="57692"/>
                    <a:pt x="43957" y="57720"/>
                    <a:pt x="44012" y="57720"/>
                  </a:cubicBezTo>
                  <a:cubicBezTo>
                    <a:pt x="44033" y="57720"/>
                    <a:pt x="44055" y="57717"/>
                    <a:pt x="44077" y="57705"/>
                  </a:cubicBezTo>
                  <a:cubicBezTo>
                    <a:pt x="44310" y="57587"/>
                    <a:pt x="44544" y="57468"/>
                    <a:pt x="44771" y="57346"/>
                  </a:cubicBezTo>
                  <a:cubicBezTo>
                    <a:pt x="44842" y="57309"/>
                    <a:pt x="44870" y="57219"/>
                    <a:pt x="44831" y="57147"/>
                  </a:cubicBezTo>
                  <a:cubicBezTo>
                    <a:pt x="44806" y="57098"/>
                    <a:pt x="44755" y="57070"/>
                    <a:pt x="44703" y="57070"/>
                  </a:cubicBezTo>
                  <a:close/>
                  <a:moveTo>
                    <a:pt x="16905" y="57428"/>
                  </a:moveTo>
                  <a:cubicBezTo>
                    <a:pt x="16851" y="57428"/>
                    <a:pt x="16800" y="57458"/>
                    <a:pt x="16774" y="57510"/>
                  </a:cubicBezTo>
                  <a:cubicBezTo>
                    <a:pt x="16737" y="57582"/>
                    <a:pt x="16766" y="57670"/>
                    <a:pt x="16840" y="57706"/>
                  </a:cubicBezTo>
                  <a:cubicBezTo>
                    <a:pt x="17072" y="57823"/>
                    <a:pt x="17310" y="57938"/>
                    <a:pt x="17547" y="58050"/>
                  </a:cubicBezTo>
                  <a:cubicBezTo>
                    <a:pt x="17567" y="58060"/>
                    <a:pt x="17589" y="58063"/>
                    <a:pt x="17609" y="58063"/>
                  </a:cubicBezTo>
                  <a:cubicBezTo>
                    <a:pt x="17664" y="58063"/>
                    <a:pt x="17717" y="58032"/>
                    <a:pt x="17742" y="57979"/>
                  </a:cubicBezTo>
                  <a:cubicBezTo>
                    <a:pt x="17777" y="57904"/>
                    <a:pt x="17745" y="57818"/>
                    <a:pt x="17672" y="57783"/>
                  </a:cubicBezTo>
                  <a:cubicBezTo>
                    <a:pt x="17438" y="57674"/>
                    <a:pt x="17201" y="57560"/>
                    <a:pt x="16971" y="57444"/>
                  </a:cubicBezTo>
                  <a:cubicBezTo>
                    <a:pt x="16950" y="57433"/>
                    <a:pt x="16927" y="57428"/>
                    <a:pt x="16905" y="57428"/>
                  </a:cubicBezTo>
                  <a:close/>
                  <a:moveTo>
                    <a:pt x="43310" y="57767"/>
                  </a:moveTo>
                  <a:cubicBezTo>
                    <a:pt x="43289" y="57767"/>
                    <a:pt x="43268" y="57771"/>
                    <a:pt x="43248" y="57781"/>
                  </a:cubicBezTo>
                  <a:cubicBezTo>
                    <a:pt x="43015" y="57891"/>
                    <a:pt x="42779" y="57999"/>
                    <a:pt x="42543" y="58101"/>
                  </a:cubicBezTo>
                  <a:cubicBezTo>
                    <a:pt x="42469" y="58133"/>
                    <a:pt x="42436" y="58220"/>
                    <a:pt x="42468" y="58293"/>
                  </a:cubicBezTo>
                  <a:cubicBezTo>
                    <a:pt x="42492" y="58349"/>
                    <a:pt x="42545" y="58382"/>
                    <a:pt x="42602" y="58382"/>
                  </a:cubicBezTo>
                  <a:cubicBezTo>
                    <a:pt x="42621" y="58382"/>
                    <a:pt x="42641" y="58378"/>
                    <a:pt x="42661" y="58369"/>
                  </a:cubicBezTo>
                  <a:cubicBezTo>
                    <a:pt x="42898" y="58266"/>
                    <a:pt x="43138" y="58157"/>
                    <a:pt x="43373" y="58047"/>
                  </a:cubicBezTo>
                  <a:cubicBezTo>
                    <a:pt x="43446" y="58012"/>
                    <a:pt x="43478" y="57924"/>
                    <a:pt x="43444" y="57851"/>
                  </a:cubicBezTo>
                  <a:cubicBezTo>
                    <a:pt x="43418" y="57798"/>
                    <a:pt x="43365" y="57767"/>
                    <a:pt x="43310" y="57767"/>
                  </a:cubicBezTo>
                  <a:close/>
                  <a:moveTo>
                    <a:pt x="18323" y="58093"/>
                  </a:moveTo>
                  <a:cubicBezTo>
                    <a:pt x="18266" y="58093"/>
                    <a:pt x="18213" y="58126"/>
                    <a:pt x="18188" y="58181"/>
                  </a:cubicBezTo>
                  <a:cubicBezTo>
                    <a:pt x="18156" y="58255"/>
                    <a:pt x="18190" y="58342"/>
                    <a:pt x="18264" y="58374"/>
                  </a:cubicBezTo>
                  <a:cubicBezTo>
                    <a:pt x="18503" y="58480"/>
                    <a:pt x="18748" y="58582"/>
                    <a:pt x="18988" y="58680"/>
                  </a:cubicBezTo>
                  <a:cubicBezTo>
                    <a:pt x="19006" y="58686"/>
                    <a:pt x="19025" y="58690"/>
                    <a:pt x="19043" y="58690"/>
                  </a:cubicBezTo>
                  <a:cubicBezTo>
                    <a:pt x="19101" y="58690"/>
                    <a:pt x="19155" y="58655"/>
                    <a:pt x="19180" y="58600"/>
                  </a:cubicBezTo>
                  <a:cubicBezTo>
                    <a:pt x="19211" y="58526"/>
                    <a:pt x="19175" y="58440"/>
                    <a:pt x="19099" y="58409"/>
                  </a:cubicBezTo>
                  <a:cubicBezTo>
                    <a:pt x="18861" y="58312"/>
                    <a:pt x="18620" y="58209"/>
                    <a:pt x="18382" y="58106"/>
                  </a:cubicBezTo>
                  <a:cubicBezTo>
                    <a:pt x="18362" y="58097"/>
                    <a:pt x="18342" y="58093"/>
                    <a:pt x="18323" y="58093"/>
                  </a:cubicBezTo>
                  <a:close/>
                  <a:moveTo>
                    <a:pt x="41887" y="58392"/>
                  </a:moveTo>
                  <a:cubicBezTo>
                    <a:pt x="41868" y="58392"/>
                    <a:pt x="41849" y="58395"/>
                    <a:pt x="41831" y="58403"/>
                  </a:cubicBezTo>
                  <a:cubicBezTo>
                    <a:pt x="41593" y="58500"/>
                    <a:pt x="41350" y="58595"/>
                    <a:pt x="41108" y="58686"/>
                  </a:cubicBezTo>
                  <a:cubicBezTo>
                    <a:pt x="41032" y="58715"/>
                    <a:pt x="40994" y="58800"/>
                    <a:pt x="41022" y="58875"/>
                  </a:cubicBezTo>
                  <a:cubicBezTo>
                    <a:pt x="41044" y="58935"/>
                    <a:pt x="41101" y="58971"/>
                    <a:pt x="41159" y="58971"/>
                  </a:cubicBezTo>
                  <a:cubicBezTo>
                    <a:pt x="41176" y="58971"/>
                    <a:pt x="41194" y="58967"/>
                    <a:pt x="41212" y="58961"/>
                  </a:cubicBezTo>
                  <a:cubicBezTo>
                    <a:pt x="41456" y="58869"/>
                    <a:pt x="41701" y="58773"/>
                    <a:pt x="41942" y="58675"/>
                  </a:cubicBezTo>
                  <a:cubicBezTo>
                    <a:pt x="42017" y="58644"/>
                    <a:pt x="42053" y="58558"/>
                    <a:pt x="42022" y="58483"/>
                  </a:cubicBezTo>
                  <a:cubicBezTo>
                    <a:pt x="41999" y="58426"/>
                    <a:pt x="41944" y="58392"/>
                    <a:pt x="41887" y="58392"/>
                  </a:cubicBezTo>
                  <a:close/>
                  <a:moveTo>
                    <a:pt x="19771" y="58683"/>
                  </a:moveTo>
                  <a:cubicBezTo>
                    <a:pt x="19712" y="58683"/>
                    <a:pt x="19656" y="58719"/>
                    <a:pt x="19634" y="58778"/>
                  </a:cubicBezTo>
                  <a:cubicBezTo>
                    <a:pt x="19605" y="58854"/>
                    <a:pt x="19644" y="58940"/>
                    <a:pt x="19720" y="58968"/>
                  </a:cubicBezTo>
                  <a:cubicBezTo>
                    <a:pt x="19963" y="59060"/>
                    <a:pt x="20212" y="59150"/>
                    <a:pt x="20459" y="59235"/>
                  </a:cubicBezTo>
                  <a:cubicBezTo>
                    <a:pt x="20475" y="59240"/>
                    <a:pt x="20493" y="59243"/>
                    <a:pt x="20508" y="59243"/>
                  </a:cubicBezTo>
                  <a:cubicBezTo>
                    <a:pt x="20569" y="59243"/>
                    <a:pt x="20626" y="59204"/>
                    <a:pt x="20647" y="59145"/>
                  </a:cubicBezTo>
                  <a:cubicBezTo>
                    <a:pt x="20674" y="59068"/>
                    <a:pt x="20633" y="58984"/>
                    <a:pt x="20556" y="58957"/>
                  </a:cubicBezTo>
                  <a:cubicBezTo>
                    <a:pt x="20311" y="58873"/>
                    <a:pt x="20065" y="58783"/>
                    <a:pt x="19823" y="58692"/>
                  </a:cubicBezTo>
                  <a:cubicBezTo>
                    <a:pt x="19806" y="58686"/>
                    <a:pt x="19789" y="58683"/>
                    <a:pt x="19771" y="58683"/>
                  </a:cubicBezTo>
                  <a:close/>
                  <a:moveTo>
                    <a:pt x="40426" y="58943"/>
                  </a:moveTo>
                  <a:cubicBezTo>
                    <a:pt x="40410" y="58943"/>
                    <a:pt x="40394" y="58946"/>
                    <a:pt x="40378" y="58951"/>
                  </a:cubicBezTo>
                  <a:cubicBezTo>
                    <a:pt x="40135" y="59035"/>
                    <a:pt x="39887" y="59119"/>
                    <a:pt x="39642" y="59197"/>
                  </a:cubicBezTo>
                  <a:cubicBezTo>
                    <a:pt x="39565" y="59221"/>
                    <a:pt x="39522" y="59304"/>
                    <a:pt x="39546" y="59381"/>
                  </a:cubicBezTo>
                  <a:cubicBezTo>
                    <a:pt x="39566" y="59443"/>
                    <a:pt x="39623" y="59483"/>
                    <a:pt x="39686" y="59483"/>
                  </a:cubicBezTo>
                  <a:cubicBezTo>
                    <a:pt x="39700" y="59483"/>
                    <a:pt x="39715" y="59480"/>
                    <a:pt x="39730" y="59477"/>
                  </a:cubicBezTo>
                  <a:cubicBezTo>
                    <a:pt x="39979" y="59397"/>
                    <a:pt x="40228" y="59314"/>
                    <a:pt x="40473" y="59228"/>
                  </a:cubicBezTo>
                  <a:cubicBezTo>
                    <a:pt x="40550" y="59202"/>
                    <a:pt x="40591" y="59119"/>
                    <a:pt x="40564" y="59042"/>
                  </a:cubicBezTo>
                  <a:cubicBezTo>
                    <a:pt x="40543" y="58981"/>
                    <a:pt x="40487" y="58943"/>
                    <a:pt x="40426" y="58943"/>
                  </a:cubicBezTo>
                  <a:close/>
                  <a:moveTo>
                    <a:pt x="21250" y="59196"/>
                  </a:moveTo>
                  <a:cubicBezTo>
                    <a:pt x="21188" y="59196"/>
                    <a:pt x="21129" y="59237"/>
                    <a:pt x="21110" y="59299"/>
                  </a:cubicBezTo>
                  <a:cubicBezTo>
                    <a:pt x="21086" y="59376"/>
                    <a:pt x="21129" y="59459"/>
                    <a:pt x="21206" y="59483"/>
                  </a:cubicBezTo>
                  <a:cubicBezTo>
                    <a:pt x="21455" y="59561"/>
                    <a:pt x="21707" y="59638"/>
                    <a:pt x="21957" y="59710"/>
                  </a:cubicBezTo>
                  <a:cubicBezTo>
                    <a:pt x="21971" y="59716"/>
                    <a:pt x="21983" y="59718"/>
                    <a:pt x="21998" y="59718"/>
                  </a:cubicBezTo>
                  <a:cubicBezTo>
                    <a:pt x="22061" y="59718"/>
                    <a:pt x="22120" y="59675"/>
                    <a:pt x="22137" y="59611"/>
                  </a:cubicBezTo>
                  <a:cubicBezTo>
                    <a:pt x="22160" y="59533"/>
                    <a:pt x="22115" y="59453"/>
                    <a:pt x="22038" y="59429"/>
                  </a:cubicBezTo>
                  <a:cubicBezTo>
                    <a:pt x="21790" y="59357"/>
                    <a:pt x="21539" y="59281"/>
                    <a:pt x="21294" y="59203"/>
                  </a:cubicBezTo>
                  <a:cubicBezTo>
                    <a:pt x="21279" y="59198"/>
                    <a:pt x="21265" y="59196"/>
                    <a:pt x="21250" y="59196"/>
                  </a:cubicBezTo>
                  <a:close/>
                  <a:moveTo>
                    <a:pt x="38940" y="59416"/>
                  </a:moveTo>
                  <a:cubicBezTo>
                    <a:pt x="38926" y="59416"/>
                    <a:pt x="38912" y="59418"/>
                    <a:pt x="38898" y="59422"/>
                  </a:cubicBezTo>
                  <a:cubicBezTo>
                    <a:pt x="38651" y="59493"/>
                    <a:pt x="38399" y="59563"/>
                    <a:pt x="38150" y="59629"/>
                  </a:cubicBezTo>
                  <a:cubicBezTo>
                    <a:pt x="38072" y="59649"/>
                    <a:pt x="38025" y="59730"/>
                    <a:pt x="38045" y="59808"/>
                  </a:cubicBezTo>
                  <a:cubicBezTo>
                    <a:pt x="38063" y="59874"/>
                    <a:pt x="38122" y="59918"/>
                    <a:pt x="38187" y="59918"/>
                  </a:cubicBezTo>
                  <a:cubicBezTo>
                    <a:pt x="38200" y="59918"/>
                    <a:pt x="38211" y="59917"/>
                    <a:pt x="38224" y="59913"/>
                  </a:cubicBezTo>
                  <a:cubicBezTo>
                    <a:pt x="38476" y="59846"/>
                    <a:pt x="38731" y="59776"/>
                    <a:pt x="38980" y="59703"/>
                  </a:cubicBezTo>
                  <a:cubicBezTo>
                    <a:pt x="39058" y="59682"/>
                    <a:pt x="39102" y="59600"/>
                    <a:pt x="39080" y="59521"/>
                  </a:cubicBezTo>
                  <a:cubicBezTo>
                    <a:pt x="39062" y="59457"/>
                    <a:pt x="39004" y="59416"/>
                    <a:pt x="38940" y="59416"/>
                  </a:cubicBezTo>
                  <a:close/>
                  <a:moveTo>
                    <a:pt x="22749" y="59631"/>
                  </a:moveTo>
                  <a:cubicBezTo>
                    <a:pt x="22684" y="59631"/>
                    <a:pt x="22625" y="59675"/>
                    <a:pt x="22607" y="59740"/>
                  </a:cubicBezTo>
                  <a:cubicBezTo>
                    <a:pt x="22587" y="59818"/>
                    <a:pt x="22634" y="59899"/>
                    <a:pt x="22713" y="59919"/>
                  </a:cubicBezTo>
                  <a:cubicBezTo>
                    <a:pt x="22965" y="59986"/>
                    <a:pt x="23220" y="60049"/>
                    <a:pt x="23473" y="60108"/>
                  </a:cubicBezTo>
                  <a:cubicBezTo>
                    <a:pt x="23485" y="60110"/>
                    <a:pt x="23496" y="60113"/>
                    <a:pt x="23507" y="60113"/>
                  </a:cubicBezTo>
                  <a:cubicBezTo>
                    <a:pt x="23573" y="60113"/>
                    <a:pt x="23635" y="60067"/>
                    <a:pt x="23650" y="59999"/>
                  </a:cubicBezTo>
                  <a:cubicBezTo>
                    <a:pt x="23668" y="59919"/>
                    <a:pt x="23619" y="59840"/>
                    <a:pt x="23540" y="59822"/>
                  </a:cubicBezTo>
                  <a:cubicBezTo>
                    <a:pt x="23291" y="59764"/>
                    <a:pt x="23036" y="59700"/>
                    <a:pt x="22787" y="59636"/>
                  </a:cubicBezTo>
                  <a:cubicBezTo>
                    <a:pt x="22774" y="59632"/>
                    <a:pt x="22761" y="59631"/>
                    <a:pt x="22749" y="59631"/>
                  </a:cubicBezTo>
                  <a:close/>
                  <a:moveTo>
                    <a:pt x="37431" y="59813"/>
                  </a:moveTo>
                  <a:cubicBezTo>
                    <a:pt x="37420" y="59813"/>
                    <a:pt x="37408" y="59814"/>
                    <a:pt x="37397" y="59817"/>
                  </a:cubicBezTo>
                  <a:cubicBezTo>
                    <a:pt x="37147" y="59875"/>
                    <a:pt x="36892" y="59933"/>
                    <a:pt x="36638" y="59986"/>
                  </a:cubicBezTo>
                  <a:cubicBezTo>
                    <a:pt x="36559" y="60002"/>
                    <a:pt x="36507" y="60081"/>
                    <a:pt x="36524" y="60160"/>
                  </a:cubicBezTo>
                  <a:cubicBezTo>
                    <a:pt x="36538" y="60229"/>
                    <a:pt x="36600" y="60276"/>
                    <a:pt x="36667" y="60276"/>
                  </a:cubicBezTo>
                  <a:cubicBezTo>
                    <a:pt x="36677" y="60276"/>
                    <a:pt x="36688" y="60275"/>
                    <a:pt x="36699" y="60272"/>
                  </a:cubicBezTo>
                  <a:cubicBezTo>
                    <a:pt x="36955" y="60219"/>
                    <a:pt x="37212" y="60161"/>
                    <a:pt x="37464" y="60102"/>
                  </a:cubicBezTo>
                  <a:cubicBezTo>
                    <a:pt x="37542" y="60084"/>
                    <a:pt x="37592" y="60005"/>
                    <a:pt x="37573" y="59925"/>
                  </a:cubicBezTo>
                  <a:cubicBezTo>
                    <a:pt x="37558" y="59859"/>
                    <a:pt x="37497" y="59813"/>
                    <a:pt x="37431" y="59813"/>
                  </a:cubicBezTo>
                  <a:close/>
                  <a:moveTo>
                    <a:pt x="24269" y="59987"/>
                  </a:moveTo>
                  <a:cubicBezTo>
                    <a:pt x="24200" y="59987"/>
                    <a:pt x="24139" y="60034"/>
                    <a:pt x="24125" y="60103"/>
                  </a:cubicBezTo>
                  <a:cubicBezTo>
                    <a:pt x="24107" y="60183"/>
                    <a:pt x="24159" y="60261"/>
                    <a:pt x="24238" y="60277"/>
                  </a:cubicBezTo>
                  <a:cubicBezTo>
                    <a:pt x="24493" y="60329"/>
                    <a:pt x="24751" y="60381"/>
                    <a:pt x="25008" y="60427"/>
                  </a:cubicBezTo>
                  <a:cubicBezTo>
                    <a:pt x="25017" y="60429"/>
                    <a:pt x="25026" y="60430"/>
                    <a:pt x="25036" y="60430"/>
                  </a:cubicBezTo>
                  <a:cubicBezTo>
                    <a:pt x="25104" y="60430"/>
                    <a:pt x="25166" y="60380"/>
                    <a:pt x="25180" y="60308"/>
                  </a:cubicBezTo>
                  <a:cubicBezTo>
                    <a:pt x="25194" y="60229"/>
                    <a:pt x="25140" y="60152"/>
                    <a:pt x="25061" y="60138"/>
                  </a:cubicBezTo>
                  <a:cubicBezTo>
                    <a:pt x="24806" y="60092"/>
                    <a:pt x="24551" y="60042"/>
                    <a:pt x="24299" y="59990"/>
                  </a:cubicBezTo>
                  <a:cubicBezTo>
                    <a:pt x="24289" y="59988"/>
                    <a:pt x="24279" y="59987"/>
                    <a:pt x="24269" y="59987"/>
                  </a:cubicBezTo>
                  <a:close/>
                  <a:moveTo>
                    <a:pt x="35905" y="60131"/>
                  </a:moveTo>
                  <a:cubicBezTo>
                    <a:pt x="35896" y="60131"/>
                    <a:pt x="35886" y="60132"/>
                    <a:pt x="35877" y="60134"/>
                  </a:cubicBezTo>
                  <a:cubicBezTo>
                    <a:pt x="35623" y="60180"/>
                    <a:pt x="35367" y="60224"/>
                    <a:pt x="35111" y="60263"/>
                  </a:cubicBezTo>
                  <a:cubicBezTo>
                    <a:pt x="35030" y="60276"/>
                    <a:pt x="34976" y="60350"/>
                    <a:pt x="34988" y="60431"/>
                  </a:cubicBezTo>
                  <a:cubicBezTo>
                    <a:pt x="34998" y="60502"/>
                    <a:pt x="35061" y="60555"/>
                    <a:pt x="35132" y="60555"/>
                  </a:cubicBezTo>
                  <a:cubicBezTo>
                    <a:pt x="35139" y="60555"/>
                    <a:pt x="35147" y="60554"/>
                    <a:pt x="35156" y="60552"/>
                  </a:cubicBezTo>
                  <a:cubicBezTo>
                    <a:pt x="35414" y="60512"/>
                    <a:pt x="35674" y="60468"/>
                    <a:pt x="35929" y="60422"/>
                  </a:cubicBezTo>
                  <a:cubicBezTo>
                    <a:pt x="36010" y="60407"/>
                    <a:pt x="36062" y="60330"/>
                    <a:pt x="36048" y="60252"/>
                  </a:cubicBezTo>
                  <a:cubicBezTo>
                    <a:pt x="36034" y="60182"/>
                    <a:pt x="35974" y="60131"/>
                    <a:pt x="35905" y="60131"/>
                  </a:cubicBezTo>
                  <a:close/>
                  <a:moveTo>
                    <a:pt x="25803" y="60264"/>
                  </a:moveTo>
                  <a:cubicBezTo>
                    <a:pt x="25733" y="60264"/>
                    <a:pt x="25671" y="60316"/>
                    <a:pt x="25660" y="60389"/>
                  </a:cubicBezTo>
                  <a:cubicBezTo>
                    <a:pt x="25646" y="60469"/>
                    <a:pt x="25702" y="60543"/>
                    <a:pt x="25782" y="60557"/>
                  </a:cubicBezTo>
                  <a:cubicBezTo>
                    <a:pt x="26039" y="60595"/>
                    <a:pt x="26301" y="60633"/>
                    <a:pt x="26558" y="60666"/>
                  </a:cubicBezTo>
                  <a:cubicBezTo>
                    <a:pt x="26565" y="60667"/>
                    <a:pt x="26571" y="60667"/>
                    <a:pt x="26577" y="60667"/>
                  </a:cubicBezTo>
                  <a:cubicBezTo>
                    <a:pt x="26650" y="60667"/>
                    <a:pt x="26714" y="60613"/>
                    <a:pt x="26722" y="60539"/>
                  </a:cubicBezTo>
                  <a:cubicBezTo>
                    <a:pt x="26732" y="60458"/>
                    <a:pt x="26676" y="60385"/>
                    <a:pt x="26596" y="60374"/>
                  </a:cubicBezTo>
                  <a:cubicBezTo>
                    <a:pt x="26341" y="60341"/>
                    <a:pt x="26082" y="60305"/>
                    <a:pt x="25826" y="60266"/>
                  </a:cubicBezTo>
                  <a:cubicBezTo>
                    <a:pt x="25819" y="60265"/>
                    <a:pt x="25811" y="60264"/>
                    <a:pt x="25803" y="60264"/>
                  </a:cubicBezTo>
                  <a:close/>
                  <a:moveTo>
                    <a:pt x="34363" y="60371"/>
                  </a:moveTo>
                  <a:cubicBezTo>
                    <a:pt x="34356" y="60371"/>
                    <a:pt x="34349" y="60371"/>
                    <a:pt x="34341" y="60372"/>
                  </a:cubicBezTo>
                  <a:cubicBezTo>
                    <a:pt x="34088" y="60405"/>
                    <a:pt x="33828" y="60435"/>
                    <a:pt x="33570" y="60461"/>
                  </a:cubicBezTo>
                  <a:cubicBezTo>
                    <a:pt x="33488" y="60471"/>
                    <a:pt x="33431" y="60542"/>
                    <a:pt x="33438" y="60623"/>
                  </a:cubicBezTo>
                  <a:cubicBezTo>
                    <a:pt x="33446" y="60698"/>
                    <a:pt x="33510" y="60754"/>
                    <a:pt x="33584" y="60754"/>
                  </a:cubicBezTo>
                  <a:cubicBezTo>
                    <a:pt x="33589" y="60754"/>
                    <a:pt x="33594" y="60753"/>
                    <a:pt x="33601" y="60753"/>
                  </a:cubicBezTo>
                  <a:cubicBezTo>
                    <a:pt x="33862" y="60726"/>
                    <a:pt x="34123" y="60697"/>
                    <a:pt x="34379" y="60663"/>
                  </a:cubicBezTo>
                  <a:cubicBezTo>
                    <a:pt x="34460" y="60652"/>
                    <a:pt x="34517" y="60579"/>
                    <a:pt x="34506" y="60498"/>
                  </a:cubicBezTo>
                  <a:cubicBezTo>
                    <a:pt x="34496" y="60426"/>
                    <a:pt x="34434" y="60371"/>
                    <a:pt x="34363" y="60371"/>
                  </a:cubicBezTo>
                  <a:close/>
                  <a:moveTo>
                    <a:pt x="27355" y="60462"/>
                  </a:moveTo>
                  <a:cubicBezTo>
                    <a:pt x="27279" y="60462"/>
                    <a:pt x="27213" y="60518"/>
                    <a:pt x="27206" y="60594"/>
                  </a:cubicBezTo>
                  <a:cubicBezTo>
                    <a:pt x="27198" y="60675"/>
                    <a:pt x="27257" y="60748"/>
                    <a:pt x="27338" y="60756"/>
                  </a:cubicBezTo>
                  <a:cubicBezTo>
                    <a:pt x="27597" y="60782"/>
                    <a:pt x="27861" y="60805"/>
                    <a:pt x="28118" y="60825"/>
                  </a:cubicBezTo>
                  <a:lnTo>
                    <a:pt x="28131" y="60825"/>
                  </a:lnTo>
                  <a:cubicBezTo>
                    <a:pt x="28205" y="60825"/>
                    <a:pt x="28270" y="60766"/>
                    <a:pt x="28276" y="60690"/>
                  </a:cubicBezTo>
                  <a:cubicBezTo>
                    <a:pt x="28282" y="60609"/>
                    <a:pt x="28221" y="60538"/>
                    <a:pt x="28141" y="60532"/>
                  </a:cubicBezTo>
                  <a:cubicBezTo>
                    <a:pt x="27883" y="60513"/>
                    <a:pt x="27624" y="60488"/>
                    <a:pt x="27366" y="60462"/>
                  </a:cubicBezTo>
                  <a:cubicBezTo>
                    <a:pt x="27362" y="60462"/>
                    <a:pt x="27359" y="60462"/>
                    <a:pt x="27355" y="60462"/>
                  </a:cubicBezTo>
                  <a:close/>
                  <a:moveTo>
                    <a:pt x="32810" y="60528"/>
                  </a:moveTo>
                  <a:cubicBezTo>
                    <a:pt x="32806" y="60528"/>
                    <a:pt x="32801" y="60528"/>
                    <a:pt x="32796" y="60529"/>
                  </a:cubicBezTo>
                  <a:cubicBezTo>
                    <a:pt x="32539" y="60549"/>
                    <a:pt x="32278" y="60567"/>
                    <a:pt x="32021" y="60579"/>
                  </a:cubicBezTo>
                  <a:cubicBezTo>
                    <a:pt x="31939" y="60584"/>
                    <a:pt x="31878" y="60654"/>
                    <a:pt x="31882" y="60734"/>
                  </a:cubicBezTo>
                  <a:cubicBezTo>
                    <a:pt x="31887" y="60812"/>
                    <a:pt x="31950" y="60874"/>
                    <a:pt x="32029" y="60874"/>
                  </a:cubicBezTo>
                  <a:cubicBezTo>
                    <a:pt x="32031" y="60874"/>
                    <a:pt x="32034" y="60874"/>
                    <a:pt x="32035" y="60872"/>
                  </a:cubicBezTo>
                  <a:cubicBezTo>
                    <a:pt x="32295" y="60859"/>
                    <a:pt x="32558" y="60843"/>
                    <a:pt x="32818" y="60823"/>
                  </a:cubicBezTo>
                  <a:cubicBezTo>
                    <a:pt x="32900" y="60815"/>
                    <a:pt x="32960" y="60746"/>
                    <a:pt x="32953" y="60665"/>
                  </a:cubicBezTo>
                  <a:cubicBezTo>
                    <a:pt x="32947" y="60588"/>
                    <a:pt x="32884" y="60528"/>
                    <a:pt x="32810" y="60528"/>
                  </a:cubicBezTo>
                  <a:close/>
                  <a:moveTo>
                    <a:pt x="28909" y="60580"/>
                  </a:moveTo>
                  <a:cubicBezTo>
                    <a:pt x="28830" y="60580"/>
                    <a:pt x="28765" y="60641"/>
                    <a:pt x="28761" y="60720"/>
                  </a:cubicBezTo>
                  <a:cubicBezTo>
                    <a:pt x="28757" y="60802"/>
                    <a:pt x="28819" y="60871"/>
                    <a:pt x="28900" y="60875"/>
                  </a:cubicBezTo>
                  <a:cubicBezTo>
                    <a:pt x="29159" y="60887"/>
                    <a:pt x="29422" y="60897"/>
                    <a:pt x="29684" y="60904"/>
                  </a:cubicBezTo>
                  <a:lnTo>
                    <a:pt x="29688" y="60904"/>
                  </a:lnTo>
                  <a:cubicBezTo>
                    <a:pt x="29768" y="60904"/>
                    <a:pt x="29832" y="60840"/>
                    <a:pt x="29834" y="60761"/>
                  </a:cubicBezTo>
                  <a:cubicBezTo>
                    <a:pt x="29835" y="60679"/>
                    <a:pt x="29771" y="60613"/>
                    <a:pt x="29691" y="60610"/>
                  </a:cubicBezTo>
                  <a:cubicBezTo>
                    <a:pt x="29431" y="60604"/>
                    <a:pt x="29170" y="60593"/>
                    <a:pt x="28914" y="60580"/>
                  </a:cubicBezTo>
                  <a:cubicBezTo>
                    <a:pt x="28913" y="60580"/>
                    <a:pt x="28911" y="60580"/>
                    <a:pt x="28909" y="60580"/>
                  </a:cubicBezTo>
                  <a:close/>
                  <a:moveTo>
                    <a:pt x="31250" y="60609"/>
                  </a:moveTo>
                  <a:cubicBezTo>
                    <a:pt x="31248" y="60609"/>
                    <a:pt x="31246" y="60609"/>
                    <a:pt x="31244" y="60609"/>
                  </a:cubicBezTo>
                  <a:cubicBezTo>
                    <a:pt x="30986" y="60615"/>
                    <a:pt x="30725" y="60619"/>
                    <a:pt x="30469" y="60619"/>
                  </a:cubicBezTo>
                  <a:cubicBezTo>
                    <a:pt x="30387" y="60619"/>
                    <a:pt x="30321" y="60685"/>
                    <a:pt x="30321" y="60766"/>
                  </a:cubicBezTo>
                  <a:cubicBezTo>
                    <a:pt x="30321" y="60848"/>
                    <a:pt x="30388" y="60913"/>
                    <a:pt x="30469" y="60913"/>
                  </a:cubicBezTo>
                  <a:cubicBezTo>
                    <a:pt x="30728" y="60913"/>
                    <a:pt x="30993" y="60910"/>
                    <a:pt x="31252" y="60902"/>
                  </a:cubicBezTo>
                  <a:cubicBezTo>
                    <a:pt x="31334" y="60900"/>
                    <a:pt x="31398" y="60833"/>
                    <a:pt x="31396" y="60752"/>
                  </a:cubicBezTo>
                  <a:cubicBezTo>
                    <a:pt x="31393" y="60673"/>
                    <a:pt x="31329" y="60609"/>
                    <a:pt x="31250" y="6060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006481" y="3560772"/>
              <a:ext cx="255104" cy="834568"/>
            </a:xfrm>
            <a:custGeom>
              <a:rect b="b" l="l" r="r" t="t"/>
              <a:pathLst>
                <a:path extrusionOk="0" h="17788" w="5437">
                  <a:moveTo>
                    <a:pt x="0" y="1"/>
                  </a:moveTo>
                  <a:lnTo>
                    <a:pt x="0" y="17788"/>
                  </a:lnTo>
                  <a:lnTo>
                    <a:pt x="5436" y="17788"/>
                  </a:lnTo>
                  <a:lnTo>
                    <a:pt x="5436" y="1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951539" y="3142632"/>
              <a:ext cx="318915" cy="447171"/>
            </a:xfrm>
            <a:custGeom>
              <a:rect b="b" l="l" r="r" t="t"/>
              <a:pathLst>
                <a:path extrusionOk="0" h="9531" w="6797">
                  <a:moveTo>
                    <a:pt x="1518" y="1"/>
                  </a:moveTo>
                  <a:cubicBezTo>
                    <a:pt x="1303" y="1"/>
                    <a:pt x="1084" y="53"/>
                    <a:pt x="883" y="163"/>
                  </a:cubicBezTo>
                  <a:cubicBezTo>
                    <a:pt x="239" y="514"/>
                    <a:pt x="1" y="1330"/>
                    <a:pt x="352" y="1972"/>
                  </a:cubicBezTo>
                  <a:lnTo>
                    <a:pt x="4105" y="8837"/>
                  </a:lnTo>
                  <a:cubicBezTo>
                    <a:pt x="4346" y="9279"/>
                    <a:pt x="4806" y="9530"/>
                    <a:pt x="5279" y="9530"/>
                  </a:cubicBezTo>
                  <a:cubicBezTo>
                    <a:pt x="5495" y="9530"/>
                    <a:pt x="5713" y="9478"/>
                    <a:pt x="5915" y="9368"/>
                  </a:cubicBezTo>
                  <a:cubicBezTo>
                    <a:pt x="6557" y="9016"/>
                    <a:pt x="6797" y="8201"/>
                    <a:pt x="6445" y="7558"/>
                  </a:cubicBezTo>
                  <a:lnTo>
                    <a:pt x="2693" y="693"/>
                  </a:lnTo>
                  <a:cubicBezTo>
                    <a:pt x="2451" y="252"/>
                    <a:pt x="1991" y="1"/>
                    <a:pt x="1518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917710" y="3432308"/>
              <a:ext cx="343877" cy="466266"/>
            </a:xfrm>
            <a:custGeom>
              <a:rect b="b" l="l" r="r" t="t"/>
              <a:pathLst>
                <a:path extrusionOk="0" h="9938" w="7329">
                  <a:moveTo>
                    <a:pt x="3664" y="0"/>
                  </a:moveTo>
                  <a:cubicBezTo>
                    <a:pt x="1649" y="0"/>
                    <a:pt x="0" y="1649"/>
                    <a:pt x="0" y="3665"/>
                  </a:cubicBezTo>
                  <a:lnTo>
                    <a:pt x="0" y="6274"/>
                  </a:lnTo>
                  <a:cubicBezTo>
                    <a:pt x="0" y="8289"/>
                    <a:pt x="1649" y="9938"/>
                    <a:pt x="3664" y="9938"/>
                  </a:cubicBezTo>
                  <a:cubicBezTo>
                    <a:pt x="5680" y="9938"/>
                    <a:pt x="7328" y="8289"/>
                    <a:pt x="7328" y="6274"/>
                  </a:cubicBezTo>
                  <a:lnTo>
                    <a:pt x="7328" y="3665"/>
                  </a:lnTo>
                  <a:cubicBezTo>
                    <a:pt x="7328" y="1649"/>
                    <a:pt x="5680" y="0"/>
                    <a:pt x="3664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873569" y="3142632"/>
              <a:ext cx="318915" cy="447171"/>
            </a:xfrm>
            <a:custGeom>
              <a:rect b="b" l="l" r="r" t="t"/>
              <a:pathLst>
                <a:path extrusionOk="0" h="9531" w="6797">
                  <a:moveTo>
                    <a:pt x="5279" y="1"/>
                  </a:moveTo>
                  <a:cubicBezTo>
                    <a:pt x="4806" y="1"/>
                    <a:pt x="4346" y="252"/>
                    <a:pt x="4104" y="693"/>
                  </a:cubicBezTo>
                  <a:lnTo>
                    <a:pt x="351" y="7558"/>
                  </a:lnTo>
                  <a:cubicBezTo>
                    <a:pt x="0" y="8201"/>
                    <a:pt x="238" y="9016"/>
                    <a:pt x="882" y="9368"/>
                  </a:cubicBezTo>
                  <a:cubicBezTo>
                    <a:pt x="1084" y="9478"/>
                    <a:pt x="1302" y="9530"/>
                    <a:pt x="1517" y="9530"/>
                  </a:cubicBezTo>
                  <a:cubicBezTo>
                    <a:pt x="1990" y="9530"/>
                    <a:pt x="2450" y="9279"/>
                    <a:pt x="2692" y="8837"/>
                  </a:cubicBezTo>
                  <a:lnTo>
                    <a:pt x="6444" y="1972"/>
                  </a:lnTo>
                  <a:cubicBezTo>
                    <a:pt x="6796" y="1330"/>
                    <a:pt x="6557" y="514"/>
                    <a:pt x="5914" y="163"/>
                  </a:cubicBezTo>
                  <a:cubicBezTo>
                    <a:pt x="5712" y="53"/>
                    <a:pt x="5494" y="1"/>
                    <a:pt x="5279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882437" y="3560772"/>
              <a:ext cx="255057" cy="834568"/>
            </a:xfrm>
            <a:custGeom>
              <a:rect b="b" l="l" r="r" t="t"/>
              <a:pathLst>
                <a:path extrusionOk="0" h="17788" w="5436">
                  <a:moveTo>
                    <a:pt x="0" y="1"/>
                  </a:moveTo>
                  <a:lnTo>
                    <a:pt x="0" y="17788"/>
                  </a:lnTo>
                  <a:lnTo>
                    <a:pt x="5435" y="17788"/>
                  </a:lnTo>
                  <a:lnTo>
                    <a:pt x="5435" y="1"/>
                  </a:ln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882437" y="3432308"/>
              <a:ext cx="343877" cy="466266"/>
            </a:xfrm>
            <a:custGeom>
              <a:rect b="b" l="l" r="r" t="t"/>
              <a:pathLst>
                <a:path extrusionOk="0" h="9938" w="7329">
                  <a:moveTo>
                    <a:pt x="3664" y="0"/>
                  </a:moveTo>
                  <a:cubicBezTo>
                    <a:pt x="1649" y="0"/>
                    <a:pt x="0" y="1649"/>
                    <a:pt x="0" y="3665"/>
                  </a:cubicBezTo>
                  <a:lnTo>
                    <a:pt x="0" y="6274"/>
                  </a:lnTo>
                  <a:cubicBezTo>
                    <a:pt x="0" y="8289"/>
                    <a:pt x="1649" y="9938"/>
                    <a:pt x="3664" y="9938"/>
                  </a:cubicBezTo>
                  <a:cubicBezTo>
                    <a:pt x="5680" y="9938"/>
                    <a:pt x="7328" y="8289"/>
                    <a:pt x="7328" y="6274"/>
                  </a:cubicBezTo>
                  <a:lnTo>
                    <a:pt x="7328" y="3665"/>
                  </a:lnTo>
                  <a:cubicBezTo>
                    <a:pt x="7328" y="1649"/>
                    <a:pt x="5680" y="0"/>
                    <a:pt x="3664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4075697" y="2555960"/>
              <a:ext cx="1021026" cy="1275874"/>
            </a:xfrm>
            <a:custGeom>
              <a:rect b="b" l="l" r="r" t="t"/>
              <a:pathLst>
                <a:path extrusionOk="0" h="27194" w="21761">
                  <a:moveTo>
                    <a:pt x="1516" y="0"/>
                  </a:moveTo>
                  <a:cubicBezTo>
                    <a:pt x="680" y="0"/>
                    <a:pt x="1" y="678"/>
                    <a:pt x="1" y="1516"/>
                  </a:cubicBezTo>
                  <a:lnTo>
                    <a:pt x="1" y="25678"/>
                  </a:lnTo>
                  <a:cubicBezTo>
                    <a:pt x="1" y="26514"/>
                    <a:pt x="678" y="27193"/>
                    <a:pt x="1516" y="27193"/>
                  </a:cubicBezTo>
                  <a:lnTo>
                    <a:pt x="20245" y="27193"/>
                  </a:lnTo>
                  <a:cubicBezTo>
                    <a:pt x="21082" y="27193"/>
                    <a:pt x="21761" y="26514"/>
                    <a:pt x="21761" y="25678"/>
                  </a:cubicBezTo>
                  <a:lnTo>
                    <a:pt x="21761" y="1516"/>
                  </a:lnTo>
                  <a:cubicBezTo>
                    <a:pt x="21761" y="679"/>
                    <a:pt x="21083" y="0"/>
                    <a:pt x="20245" y="0"/>
                  </a:cubicBezTo>
                  <a:close/>
                </a:path>
              </a:pathLst>
            </a:custGeom>
            <a:solidFill>
              <a:srgbClr val="014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153818" y="2622303"/>
              <a:ext cx="864829" cy="1144083"/>
            </a:xfrm>
            <a:custGeom>
              <a:rect b="b" l="l" r="r" t="t"/>
              <a:pathLst>
                <a:path extrusionOk="0" h="24385" w="18432">
                  <a:moveTo>
                    <a:pt x="0" y="0"/>
                  </a:moveTo>
                  <a:lnTo>
                    <a:pt x="0" y="24385"/>
                  </a:lnTo>
                  <a:lnTo>
                    <a:pt x="18431" y="24385"/>
                  </a:lnTo>
                  <a:lnTo>
                    <a:pt x="18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183518" y="2649938"/>
              <a:ext cx="408157" cy="1098057"/>
            </a:xfrm>
            <a:custGeom>
              <a:rect b="b" l="l" r="r" t="t"/>
              <a:pathLst>
                <a:path extrusionOk="0" h="23404" w="8699">
                  <a:moveTo>
                    <a:pt x="1" y="1"/>
                  </a:moveTo>
                  <a:lnTo>
                    <a:pt x="1" y="23404"/>
                  </a:lnTo>
                  <a:lnTo>
                    <a:pt x="8699" y="23404"/>
                  </a:lnTo>
                  <a:lnTo>
                    <a:pt x="8699" y="1"/>
                  </a:lnTo>
                  <a:close/>
                </a:path>
              </a:pathLst>
            </a:custGeom>
            <a:solidFill>
              <a:srgbClr val="FFFFFF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447016" y="3322988"/>
              <a:ext cx="278470" cy="278502"/>
            </a:xfrm>
            <a:custGeom>
              <a:rect b="b" l="l" r="r" t="t"/>
              <a:pathLst>
                <a:path extrusionOk="0" h="5936" w="5935">
                  <a:moveTo>
                    <a:pt x="2967" y="1"/>
                  </a:moveTo>
                  <a:cubicBezTo>
                    <a:pt x="1328" y="1"/>
                    <a:pt x="0" y="1330"/>
                    <a:pt x="0" y="2968"/>
                  </a:cubicBezTo>
                  <a:cubicBezTo>
                    <a:pt x="0" y="4607"/>
                    <a:pt x="1328" y="5935"/>
                    <a:pt x="2967" y="5935"/>
                  </a:cubicBezTo>
                  <a:cubicBezTo>
                    <a:pt x="4605" y="5935"/>
                    <a:pt x="5934" y="4607"/>
                    <a:pt x="5934" y="2968"/>
                  </a:cubicBezTo>
                  <a:cubicBezTo>
                    <a:pt x="5934" y="1330"/>
                    <a:pt x="4605" y="1"/>
                    <a:pt x="2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505431" y="3381402"/>
              <a:ext cx="161592" cy="161631"/>
            </a:xfrm>
            <a:custGeom>
              <a:rect b="b" l="l" r="r" t="t"/>
              <a:pathLst>
                <a:path extrusionOk="0" h="3445" w="3444">
                  <a:moveTo>
                    <a:pt x="1171" y="1"/>
                  </a:moveTo>
                  <a:lnTo>
                    <a:pt x="1171" y="1172"/>
                  </a:lnTo>
                  <a:lnTo>
                    <a:pt x="0" y="1172"/>
                  </a:lnTo>
                  <a:lnTo>
                    <a:pt x="0" y="2273"/>
                  </a:lnTo>
                  <a:lnTo>
                    <a:pt x="1171" y="2273"/>
                  </a:lnTo>
                  <a:lnTo>
                    <a:pt x="1171" y="3445"/>
                  </a:lnTo>
                  <a:lnTo>
                    <a:pt x="2272" y="3445"/>
                  </a:lnTo>
                  <a:lnTo>
                    <a:pt x="2272" y="2273"/>
                  </a:lnTo>
                  <a:lnTo>
                    <a:pt x="3443" y="2273"/>
                  </a:lnTo>
                  <a:lnTo>
                    <a:pt x="3443" y="1172"/>
                  </a:lnTo>
                  <a:lnTo>
                    <a:pt x="2272" y="1172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F5F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3949438" y="3413635"/>
              <a:ext cx="318915" cy="447171"/>
            </a:xfrm>
            <a:custGeom>
              <a:rect b="b" l="l" r="r" t="t"/>
              <a:pathLst>
                <a:path extrusionOk="0" h="9531" w="6797">
                  <a:moveTo>
                    <a:pt x="5279" y="1"/>
                  </a:moveTo>
                  <a:cubicBezTo>
                    <a:pt x="4806" y="1"/>
                    <a:pt x="4346" y="252"/>
                    <a:pt x="4105" y="693"/>
                  </a:cubicBezTo>
                  <a:lnTo>
                    <a:pt x="353" y="7558"/>
                  </a:lnTo>
                  <a:cubicBezTo>
                    <a:pt x="1" y="8201"/>
                    <a:pt x="240" y="9016"/>
                    <a:pt x="883" y="9368"/>
                  </a:cubicBezTo>
                  <a:cubicBezTo>
                    <a:pt x="1084" y="9478"/>
                    <a:pt x="1302" y="9530"/>
                    <a:pt x="1518" y="9530"/>
                  </a:cubicBezTo>
                  <a:cubicBezTo>
                    <a:pt x="1990" y="9530"/>
                    <a:pt x="2450" y="9279"/>
                    <a:pt x="2693" y="8837"/>
                  </a:cubicBezTo>
                  <a:lnTo>
                    <a:pt x="6446" y="1972"/>
                  </a:lnTo>
                  <a:cubicBezTo>
                    <a:pt x="6797" y="1330"/>
                    <a:pt x="6558" y="514"/>
                    <a:pt x="5915" y="163"/>
                  </a:cubicBezTo>
                  <a:cubicBezTo>
                    <a:pt x="5713" y="53"/>
                    <a:pt x="5495" y="1"/>
                    <a:pt x="5279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3850673" y="3973798"/>
              <a:ext cx="307983" cy="69485"/>
            </a:xfrm>
            <a:custGeom>
              <a:rect b="b" l="l" r="r" t="t"/>
              <a:pathLst>
                <a:path extrusionOk="0" h="1481" w="6564">
                  <a:moveTo>
                    <a:pt x="1" y="0"/>
                  </a:moveTo>
                  <a:lnTo>
                    <a:pt x="1" y="1481"/>
                  </a:lnTo>
                  <a:lnTo>
                    <a:pt x="6564" y="1481"/>
                  </a:lnTo>
                  <a:lnTo>
                    <a:pt x="656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3835096" y="4035167"/>
              <a:ext cx="348475" cy="693159"/>
            </a:xfrm>
            <a:custGeom>
              <a:rect b="b" l="l" r="r" t="t"/>
              <a:pathLst>
                <a:path extrusionOk="0" h="14774" w="7427">
                  <a:moveTo>
                    <a:pt x="0" y="1"/>
                  </a:moveTo>
                  <a:lnTo>
                    <a:pt x="0" y="14773"/>
                  </a:lnTo>
                  <a:lnTo>
                    <a:pt x="7427" y="14773"/>
                  </a:lnTo>
                  <a:lnTo>
                    <a:pt x="7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839881" y="4035167"/>
              <a:ext cx="171352" cy="693159"/>
            </a:xfrm>
            <a:custGeom>
              <a:rect b="b" l="l" r="r" t="t"/>
              <a:pathLst>
                <a:path extrusionOk="0" h="14774" w="3652">
                  <a:moveTo>
                    <a:pt x="1" y="1"/>
                  </a:moveTo>
                  <a:lnTo>
                    <a:pt x="1" y="14773"/>
                  </a:lnTo>
                  <a:lnTo>
                    <a:pt x="3652" y="14773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4087427" y="4093487"/>
              <a:ext cx="48046" cy="48090"/>
            </a:xfrm>
            <a:custGeom>
              <a:rect b="b" l="l" r="r" t="t"/>
              <a:pathLst>
                <a:path extrusionOk="0" h="1025" w="1024">
                  <a:moveTo>
                    <a:pt x="512" y="1"/>
                  </a:moveTo>
                  <a:cubicBezTo>
                    <a:pt x="228" y="1"/>
                    <a:pt x="0" y="230"/>
                    <a:pt x="0" y="512"/>
                  </a:cubicBezTo>
                  <a:cubicBezTo>
                    <a:pt x="0" y="795"/>
                    <a:pt x="228" y="1024"/>
                    <a:pt x="512" y="1024"/>
                  </a:cubicBezTo>
                  <a:cubicBezTo>
                    <a:pt x="794" y="1024"/>
                    <a:pt x="1024" y="795"/>
                    <a:pt x="1024" y="512"/>
                  </a:cubicBezTo>
                  <a:cubicBezTo>
                    <a:pt x="1024" y="230"/>
                    <a:pt x="794" y="1"/>
                    <a:pt x="51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4875623" y="3413635"/>
              <a:ext cx="318962" cy="447171"/>
            </a:xfrm>
            <a:custGeom>
              <a:rect b="b" l="l" r="r" t="t"/>
              <a:pathLst>
                <a:path extrusionOk="0" h="9531" w="6798">
                  <a:moveTo>
                    <a:pt x="1519" y="1"/>
                  </a:moveTo>
                  <a:cubicBezTo>
                    <a:pt x="1303" y="1"/>
                    <a:pt x="1085" y="53"/>
                    <a:pt x="883" y="163"/>
                  </a:cubicBezTo>
                  <a:cubicBezTo>
                    <a:pt x="239" y="514"/>
                    <a:pt x="0" y="1330"/>
                    <a:pt x="352" y="1972"/>
                  </a:cubicBezTo>
                  <a:lnTo>
                    <a:pt x="4105" y="8837"/>
                  </a:lnTo>
                  <a:cubicBezTo>
                    <a:pt x="4348" y="9279"/>
                    <a:pt x="4807" y="9530"/>
                    <a:pt x="5280" y="9530"/>
                  </a:cubicBezTo>
                  <a:cubicBezTo>
                    <a:pt x="5495" y="9530"/>
                    <a:pt x="5713" y="9478"/>
                    <a:pt x="5914" y="9368"/>
                  </a:cubicBezTo>
                  <a:cubicBezTo>
                    <a:pt x="6558" y="9016"/>
                    <a:pt x="6797" y="8201"/>
                    <a:pt x="6445" y="7558"/>
                  </a:cubicBezTo>
                  <a:lnTo>
                    <a:pt x="2693" y="693"/>
                  </a:lnTo>
                  <a:cubicBezTo>
                    <a:pt x="2451" y="252"/>
                    <a:pt x="1991" y="1"/>
                    <a:pt x="1519" y="1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4985321" y="3973798"/>
              <a:ext cx="307936" cy="69485"/>
            </a:xfrm>
            <a:custGeom>
              <a:rect b="b" l="l" r="r" t="t"/>
              <a:pathLst>
                <a:path extrusionOk="0" h="1481" w="6563">
                  <a:moveTo>
                    <a:pt x="0" y="0"/>
                  </a:moveTo>
                  <a:lnTo>
                    <a:pt x="0" y="1481"/>
                  </a:lnTo>
                  <a:lnTo>
                    <a:pt x="6563" y="1481"/>
                  </a:lnTo>
                  <a:lnTo>
                    <a:pt x="6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4960360" y="4035167"/>
              <a:ext cx="348522" cy="693159"/>
            </a:xfrm>
            <a:custGeom>
              <a:rect b="b" l="l" r="r" t="t"/>
              <a:pathLst>
                <a:path extrusionOk="0" h="14774" w="7428">
                  <a:moveTo>
                    <a:pt x="1" y="1"/>
                  </a:moveTo>
                  <a:lnTo>
                    <a:pt x="1" y="14773"/>
                  </a:lnTo>
                  <a:lnTo>
                    <a:pt x="7427" y="14773"/>
                  </a:lnTo>
                  <a:lnTo>
                    <a:pt x="7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5132788" y="4035167"/>
              <a:ext cx="171258" cy="693159"/>
            </a:xfrm>
            <a:custGeom>
              <a:rect b="b" l="l" r="r" t="t"/>
              <a:pathLst>
                <a:path extrusionOk="0" h="14774" w="3650">
                  <a:moveTo>
                    <a:pt x="0" y="1"/>
                  </a:moveTo>
                  <a:lnTo>
                    <a:pt x="0" y="14773"/>
                  </a:lnTo>
                  <a:lnTo>
                    <a:pt x="3650" y="14773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5008546" y="4093487"/>
              <a:ext cx="48046" cy="48090"/>
            </a:xfrm>
            <a:custGeom>
              <a:rect b="b" l="l" r="r" t="t"/>
              <a:pathLst>
                <a:path extrusionOk="0" h="1025" w="1024">
                  <a:moveTo>
                    <a:pt x="512" y="1"/>
                  </a:moveTo>
                  <a:cubicBezTo>
                    <a:pt x="229" y="1"/>
                    <a:pt x="0" y="230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4" y="1024"/>
                    <a:pt x="1023" y="795"/>
                    <a:pt x="1023" y="512"/>
                  </a:cubicBezTo>
                  <a:cubicBezTo>
                    <a:pt x="1023" y="230"/>
                    <a:pt x="794" y="1"/>
                    <a:pt x="51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4463673" y="2475542"/>
              <a:ext cx="245157" cy="152482"/>
            </a:xfrm>
            <a:custGeom>
              <a:rect b="b" l="l" r="r" t="t"/>
              <a:pathLst>
                <a:path extrusionOk="0" h="3250" w="5225">
                  <a:moveTo>
                    <a:pt x="2612" y="365"/>
                  </a:moveTo>
                  <a:cubicBezTo>
                    <a:pt x="2757" y="365"/>
                    <a:pt x="2874" y="482"/>
                    <a:pt x="2874" y="627"/>
                  </a:cubicBezTo>
                  <a:cubicBezTo>
                    <a:pt x="2874" y="771"/>
                    <a:pt x="2757" y="888"/>
                    <a:pt x="2612" y="888"/>
                  </a:cubicBezTo>
                  <a:cubicBezTo>
                    <a:pt x="2467" y="888"/>
                    <a:pt x="2349" y="771"/>
                    <a:pt x="2349" y="627"/>
                  </a:cubicBezTo>
                  <a:cubicBezTo>
                    <a:pt x="2349" y="482"/>
                    <a:pt x="2467" y="365"/>
                    <a:pt x="2612" y="365"/>
                  </a:cubicBezTo>
                  <a:close/>
                  <a:moveTo>
                    <a:pt x="2612" y="0"/>
                  </a:moveTo>
                  <a:cubicBezTo>
                    <a:pt x="1994" y="0"/>
                    <a:pt x="1490" y="482"/>
                    <a:pt x="1453" y="1090"/>
                  </a:cubicBezTo>
                  <a:lnTo>
                    <a:pt x="0" y="1090"/>
                  </a:lnTo>
                  <a:lnTo>
                    <a:pt x="0" y="3250"/>
                  </a:lnTo>
                  <a:lnTo>
                    <a:pt x="5224" y="3250"/>
                  </a:lnTo>
                  <a:lnTo>
                    <a:pt x="5224" y="1090"/>
                  </a:lnTo>
                  <a:lnTo>
                    <a:pt x="3770" y="1090"/>
                  </a:lnTo>
                  <a:cubicBezTo>
                    <a:pt x="3734" y="482"/>
                    <a:pt x="3229" y="0"/>
                    <a:pt x="2612" y="0"/>
                  </a:cubicBezTo>
                  <a:close/>
                </a:path>
              </a:pathLst>
            </a:custGeom>
            <a:solidFill>
              <a:srgbClr val="3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458840" y="2525275"/>
              <a:ext cx="254776" cy="16609"/>
            </a:xfrm>
            <a:custGeom>
              <a:rect b="b" l="l" r="r" t="t"/>
              <a:pathLst>
                <a:path extrusionOk="0" h="354" w="5430">
                  <a:moveTo>
                    <a:pt x="178" y="0"/>
                  </a:moveTo>
                  <a:cubicBezTo>
                    <a:pt x="81" y="0"/>
                    <a:pt x="1" y="79"/>
                    <a:pt x="1" y="176"/>
                  </a:cubicBezTo>
                  <a:cubicBezTo>
                    <a:pt x="1" y="274"/>
                    <a:pt x="81" y="353"/>
                    <a:pt x="178" y="353"/>
                  </a:cubicBezTo>
                  <a:lnTo>
                    <a:pt x="5254" y="353"/>
                  </a:lnTo>
                  <a:cubicBezTo>
                    <a:pt x="5351" y="353"/>
                    <a:pt x="5430" y="274"/>
                    <a:pt x="5430" y="176"/>
                  </a:cubicBezTo>
                  <a:cubicBezTo>
                    <a:pt x="5430" y="79"/>
                    <a:pt x="5351" y="0"/>
                    <a:pt x="5254" y="0"/>
                  </a:cubicBezTo>
                  <a:close/>
                </a:path>
              </a:pathLst>
            </a:custGeom>
            <a:solidFill>
              <a:srgbClr val="443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4458840" y="2619676"/>
              <a:ext cx="254776" cy="16609"/>
            </a:xfrm>
            <a:custGeom>
              <a:rect b="b" l="l" r="r" t="t"/>
              <a:pathLst>
                <a:path extrusionOk="0" h="354" w="5430">
                  <a:moveTo>
                    <a:pt x="178" y="1"/>
                  </a:moveTo>
                  <a:cubicBezTo>
                    <a:pt x="81" y="1"/>
                    <a:pt x="1" y="81"/>
                    <a:pt x="1" y="178"/>
                  </a:cubicBezTo>
                  <a:cubicBezTo>
                    <a:pt x="1" y="275"/>
                    <a:pt x="81" y="354"/>
                    <a:pt x="178" y="354"/>
                  </a:cubicBezTo>
                  <a:lnTo>
                    <a:pt x="5254" y="354"/>
                  </a:lnTo>
                  <a:cubicBezTo>
                    <a:pt x="5351" y="354"/>
                    <a:pt x="5430" y="275"/>
                    <a:pt x="5430" y="178"/>
                  </a:cubicBezTo>
                  <a:cubicBezTo>
                    <a:pt x="5430" y="81"/>
                    <a:pt x="5351" y="1"/>
                    <a:pt x="5254" y="1"/>
                  </a:cubicBezTo>
                  <a:close/>
                </a:path>
              </a:pathLst>
            </a:custGeom>
            <a:solidFill>
              <a:srgbClr val="443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4892174" y="1340423"/>
              <a:ext cx="716234" cy="716289"/>
              <a:chOff x="4892174" y="1340423"/>
              <a:chExt cx="716234" cy="716289"/>
            </a:xfrm>
          </p:grpSpPr>
          <p:sp>
            <p:nvSpPr>
              <p:cNvPr id="412" name="Google Shape;412;p16"/>
              <p:cNvSpPr/>
              <p:nvPr/>
            </p:nvSpPr>
            <p:spPr>
              <a:xfrm>
                <a:off x="4892174" y="1340423"/>
                <a:ext cx="716234" cy="716289"/>
              </a:xfrm>
              <a:custGeom>
                <a:rect b="b" l="l" r="r" t="t"/>
                <a:pathLst>
                  <a:path extrusionOk="0" h="15267" w="15265">
                    <a:moveTo>
                      <a:pt x="7633" y="1"/>
                    </a:moveTo>
                    <a:cubicBezTo>
                      <a:pt x="5608" y="1"/>
                      <a:pt x="3667" y="805"/>
                      <a:pt x="2235" y="2237"/>
                    </a:cubicBezTo>
                    <a:cubicBezTo>
                      <a:pt x="803" y="3668"/>
                      <a:pt x="0" y="5609"/>
                      <a:pt x="0" y="7634"/>
                    </a:cubicBezTo>
                    <a:cubicBezTo>
                      <a:pt x="0" y="9658"/>
                      <a:pt x="803" y="11600"/>
                      <a:pt x="2235" y="13031"/>
                    </a:cubicBezTo>
                    <a:cubicBezTo>
                      <a:pt x="3667" y="14463"/>
                      <a:pt x="5608" y="15267"/>
                      <a:pt x="7633" y="15267"/>
                    </a:cubicBezTo>
                    <a:cubicBezTo>
                      <a:pt x="9657" y="15267"/>
                      <a:pt x="11598" y="14463"/>
                      <a:pt x="13030" y="13031"/>
                    </a:cubicBezTo>
                    <a:cubicBezTo>
                      <a:pt x="14462" y="11600"/>
                      <a:pt x="15265" y="9658"/>
                      <a:pt x="15265" y="7634"/>
                    </a:cubicBezTo>
                    <a:cubicBezTo>
                      <a:pt x="15265" y="5609"/>
                      <a:pt x="14462" y="3668"/>
                      <a:pt x="13030" y="2237"/>
                    </a:cubicBezTo>
                    <a:cubicBezTo>
                      <a:pt x="11598" y="805"/>
                      <a:pt x="9657" y="1"/>
                      <a:pt x="76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5155391" y="1473015"/>
                <a:ext cx="188196" cy="147790"/>
              </a:xfrm>
              <a:custGeom>
                <a:rect b="b" l="l" r="r" t="t"/>
                <a:pathLst>
                  <a:path extrusionOk="0" h="3150" w="4011">
                    <a:moveTo>
                      <a:pt x="1411" y="1"/>
                    </a:moveTo>
                    <a:cubicBezTo>
                      <a:pt x="634" y="1"/>
                      <a:pt x="0" y="634"/>
                      <a:pt x="0" y="1412"/>
                    </a:cubicBezTo>
                    <a:lnTo>
                      <a:pt x="0" y="2805"/>
                    </a:lnTo>
                    <a:cubicBezTo>
                      <a:pt x="0" y="2996"/>
                      <a:pt x="154" y="3149"/>
                      <a:pt x="343" y="3149"/>
                    </a:cubicBezTo>
                    <a:cubicBezTo>
                      <a:pt x="532" y="3149"/>
                      <a:pt x="686" y="2996"/>
                      <a:pt x="686" y="2805"/>
                    </a:cubicBezTo>
                    <a:lnTo>
                      <a:pt x="686" y="1412"/>
                    </a:lnTo>
                    <a:cubicBezTo>
                      <a:pt x="686" y="1013"/>
                      <a:pt x="1011" y="686"/>
                      <a:pt x="1411" y="686"/>
                    </a:cubicBezTo>
                    <a:lnTo>
                      <a:pt x="2599" y="686"/>
                    </a:lnTo>
                    <a:cubicBezTo>
                      <a:pt x="2998" y="686"/>
                      <a:pt x="3325" y="1012"/>
                      <a:pt x="3325" y="1412"/>
                    </a:cubicBezTo>
                    <a:lnTo>
                      <a:pt x="3325" y="2805"/>
                    </a:lnTo>
                    <a:cubicBezTo>
                      <a:pt x="3325" y="2996"/>
                      <a:pt x="3478" y="3149"/>
                      <a:pt x="3667" y="3149"/>
                    </a:cubicBezTo>
                    <a:cubicBezTo>
                      <a:pt x="3857" y="3149"/>
                      <a:pt x="4010" y="2996"/>
                      <a:pt x="4010" y="2805"/>
                    </a:cubicBezTo>
                    <a:lnTo>
                      <a:pt x="4010" y="1412"/>
                    </a:lnTo>
                    <a:cubicBezTo>
                      <a:pt x="4010" y="634"/>
                      <a:pt x="3377" y="1"/>
                      <a:pt x="2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5035043" y="1566852"/>
                <a:ext cx="430585" cy="357183"/>
              </a:xfrm>
              <a:custGeom>
                <a:rect b="b" l="l" r="r" t="t"/>
                <a:pathLst>
                  <a:path extrusionOk="0" h="7613" w="9177">
                    <a:moveTo>
                      <a:pt x="1972" y="0"/>
                    </a:moveTo>
                    <a:cubicBezTo>
                      <a:pt x="887" y="0"/>
                      <a:pt x="0" y="887"/>
                      <a:pt x="0" y="1973"/>
                    </a:cubicBezTo>
                    <a:lnTo>
                      <a:pt x="0" y="5641"/>
                    </a:lnTo>
                    <a:cubicBezTo>
                      <a:pt x="0" y="6726"/>
                      <a:pt x="887" y="7613"/>
                      <a:pt x="1972" y="7613"/>
                    </a:cubicBezTo>
                    <a:lnTo>
                      <a:pt x="7204" y="7613"/>
                    </a:lnTo>
                    <a:cubicBezTo>
                      <a:pt x="8289" y="7613"/>
                      <a:pt x="9177" y="6726"/>
                      <a:pt x="9177" y="5641"/>
                    </a:cubicBezTo>
                    <a:lnTo>
                      <a:pt x="9177" y="1973"/>
                    </a:lnTo>
                    <a:cubicBezTo>
                      <a:pt x="9177" y="888"/>
                      <a:pt x="8289" y="0"/>
                      <a:pt x="72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5170030" y="1653887"/>
                <a:ext cx="158824" cy="158769"/>
              </a:xfrm>
              <a:custGeom>
                <a:rect b="b" l="l" r="r" t="t"/>
                <a:pathLst>
                  <a:path extrusionOk="0" h="3384" w="3385">
                    <a:moveTo>
                      <a:pt x="1693" y="0"/>
                    </a:moveTo>
                    <a:cubicBezTo>
                      <a:pt x="758" y="0"/>
                      <a:pt x="0" y="757"/>
                      <a:pt x="0" y="1692"/>
                    </a:cubicBezTo>
                    <a:cubicBezTo>
                      <a:pt x="0" y="2627"/>
                      <a:pt x="758" y="3384"/>
                      <a:pt x="1693" y="3384"/>
                    </a:cubicBezTo>
                    <a:cubicBezTo>
                      <a:pt x="2627" y="3384"/>
                      <a:pt x="3385" y="2627"/>
                      <a:pt x="3385" y="1692"/>
                    </a:cubicBezTo>
                    <a:cubicBezTo>
                      <a:pt x="3385" y="757"/>
                      <a:pt x="2627" y="0"/>
                      <a:pt x="16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5203389" y="1687152"/>
                <a:ext cx="92151" cy="92146"/>
              </a:xfrm>
              <a:custGeom>
                <a:rect b="b" l="l" r="r" t="t"/>
                <a:pathLst>
                  <a:path extrusionOk="0" h="1964" w="1964">
                    <a:moveTo>
                      <a:pt x="668" y="0"/>
                    </a:moveTo>
                    <a:lnTo>
                      <a:pt x="668" y="668"/>
                    </a:lnTo>
                    <a:lnTo>
                      <a:pt x="0" y="668"/>
                    </a:lnTo>
                    <a:lnTo>
                      <a:pt x="0" y="1297"/>
                    </a:lnTo>
                    <a:lnTo>
                      <a:pt x="668" y="1297"/>
                    </a:lnTo>
                    <a:lnTo>
                      <a:pt x="668" y="1964"/>
                    </a:lnTo>
                    <a:lnTo>
                      <a:pt x="1297" y="1964"/>
                    </a:lnTo>
                    <a:lnTo>
                      <a:pt x="1297" y="1297"/>
                    </a:lnTo>
                    <a:lnTo>
                      <a:pt x="1964" y="1297"/>
                    </a:lnTo>
                    <a:lnTo>
                      <a:pt x="1964" y="668"/>
                    </a:lnTo>
                    <a:lnTo>
                      <a:pt x="1297" y="668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5120718" y="1566899"/>
                <a:ext cx="32187" cy="357136"/>
              </a:xfrm>
              <a:custGeom>
                <a:rect b="b" l="l" r="r" t="t"/>
                <a:pathLst>
                  <a:path extrusionOk="0" h="7612" w="686">
                    <a:moveTo>
                      <a:pt x="0" y="0"/>
                    </a:moveTo>
                    <a:lnTo>
                      <a:pt x="0" y="7612"/>
                    </a:lnTo>
                    <a:lnTo>
                      <a:pt x="686" y="7612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5346024" y="1566899"/>
                <a:ext cx="32187" cy="357136"/>
              </a:xfrm>
              <a:custGeom>
                <a:rect b="b" l="l" r="r" t="t"/>
                <a:pathLst>
                  <a:path extrusionOk="0" h="7612" w="686">
                    <a:moveTo>
                      <a:pt x="0" y="0"/>
                    </a:moveTo>
                    <a:lnTo>
                      <a:pt x="0" y="7612"/>
                    </a:lnTo>
                    <a:lnTo>
                      <a:pt x="686" y="7612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16"/>
            <p:cNvGrpSpPr/>
            <p:nvPr/>
          </p:nvGrpSpPr>
          <p:grpSpPr>
            <a:xfrm>
              <a:off x="3478378" y="1378523"/>
              <a:ext cx="716328" cy="716289"/>
              <a:chOff x="3478378" y="1378523"/>
              <a:chExt cx="716328" cy="716289"/>
            </a:xfrm>
          </p:grpSpPr>
          <p:sp>
            <p:nvSpPr>
              <p:cNvPr id="420" name="Google Shape;420;p16"/>
              <p:cNvSpPr/>
              <p:nvPr/>
            </p:nvSpPr>
            <p:spPr>
              <a:xfrm>
                <a:off x="3478378" y="1378523"/>
                <a:ext cx="716328" cy="716289"/>
              </a:xfrm>
              <a:custGeom>
                <a:rect b="b" l="l" r="r" t="t"/>
                <a:pathLst>
                  <a:path extrusionOk="0" h="15267" w="15267">
                    <a:moveTo>
                      <a:pt x="7634" y="1"/>
                    </a:moveTo>
                    <a:cubicBezTo>
                      <a:pt x="5609" y="1"/>
                      <a:pt x="3668" y="805"/>
                      <a:pt x="2236" y="2237"/>
                    </a:cubicBezTo>
                    <a:cubicBezTo>
                      <a:pt x="805" y="3668"/>
                      <a:pt x="1" y="5609"/>
                      <a:pt x="1" y="7634"/>
                    </a:cubicBezTo>
                    <a:cubicBezTo>
                      <a:pt x="1" y="9658"/>
                      <a:pt x="805" y="11600"/>
                      <a:pt x="2236" y="13031"/>
                    </a:cubicBezTo>
                    <a:cubicBezTo>
                      <a:pt x="3668" y="14463"/>
                      <a:pt x="5609" y="15267"/>
                      <a:pt x="7634" y="15267"/>
                    </a:cubicBezTo>
                    <a:cubicBezTo>
                      <a:pt x="9659" y="15267"/>
                      <a:pt x="11600" y="14463"/>
                      <a:pt x="13031" y="13031"/>
                    </a:cubicBezTo>
                    <a:cubicBezTo>
                      <a:pt x="14462" y="11600"/>
                      <a:pt x="15267" y="9658"/>
                      <a:pt x="15267" y="7634"/>
                    </a:cubicBezTo>
                    <a:cubicBezTo>
                      <a:pt x="15267" y="5609"/>
                      <a:pt x="14462" y="3668"/>
                      <a:pt x="13031" y="2237"/>
                    </a:cubicBezTo>
                    <a:cubicBezTo>
                      <a:pt x="11600" y="805"/>
                      <a:pt x="9659" y="1"/>
                      <a:pt x="763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3582633" y="1542551"/>
                <a:ext cx="491346" cy="320400"/>
              </a:xfrm>
              <a:custGeom>
                <a:rect b="b" l="l" r="r" t="t"/>
                <a:pathLst>
                  <a:path extrusionOk="0" h="6829" w="10472">
                    <a:moveTo>
                      <a:pt x="3841" y="0"/>
                    </a:moveTo>
                    <a:cubicBezTo>
                      <a:pt x="3262" y="0"/>
                      <a:pt x="2714" y="260"/>
                      <a:pt x="2345" y="707"/>
                    </a:cubicBezTo>
                    <a:lnTo>
                      <a:pt x="440" y="3028"/>
                    </a:lnTo>
                    <a:cubicBezTo>
                      <a:pt x="157" y="3375"/>
                      <a:pt x="0" y="3807"/>
                      <a:pt x="0" y="4257"/>
                    </a:cubicBezTo>
                    <a:lnTo>
                      <a:pt x="0" y="5523"/>
                    </a:lnTo>
                    <a:cubicBezTo>
                      <a:pt x="0" y="6245"/>
                      <a:pt x="585" y="6829"/>
                      <a:pt x="1307" y="6829"/>
                    </a:cubicBezTo>
                    <a:lnTo>
                      <a:pt x="9053" y="6829"/>
                    </a:lnTo>
                    <a:cubicBezTo>
                      <a:pt x="9837" y="6829"/>
                      <a:pt x="10471" y="6193"/>
                      <a:pt x="10471" y="5410"/>
                    </a:cubicBezTo>
                    <a:lnTo>
                      <a:pt x="10471" y="1936"/>
                    </a:lnTo>
                    <a:cubicBezTo>
                      <a:pt x="10471" y="868"/>
                      <a:pt x="9605" y="0"/>
                      <a:pt x="8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3759753" y="1504030"/>
                <a:ext cx="41946" cy="38566"/>
              </a:xfrm>
              <a:custGeom>
                <a:rect b="b" l="l" r="r" t="t"/>
                <a:pathLst>
                  <a:path extrusionOk="0" h="822" w="894">
                    <a:moveTo>
                      <a:pt x="1" y="1"/>
                    </a:moveTo>
                    <a:lnTo>
                      <a:pt x="1" y="821"/>
                    </a:lnTo>
                    <a:lnTo>
                      <a:pt x="894" y="821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3859034" y="1609691"/>
                <a:ext cx="103975" cy="103969"/>
              </a:xfrm>
              <a:custGeom>
                <a:rect b="b" l="l" r="r" t="t"/>
                <a:pathLst>
                  <a:path extrusionOk="0" h="2216" w="2216">
                    <a:moveTo>
                      <a:pt x="754" y="1"/>
                    </a:moveTo>
                    <a:lnTo>
                      <a:pt x="754" y="754"/>
                    </a:lnTo>
                    <a:lnTo>
                      <a:pt x="1" y="754"/>
                    </a:lnTo>
                    <a:lnTo>
                      <a:pt x="1" y="1463"/>
                    </a:lnTo>
                    <a:lnTo>
                      <a:pt x="754" y="1463"/>
                    </a:lnTo>
                    <a:lnTo>
                      <a:pt x="754" y="2216"/>
                    </a:lnTo>
                    <a:lnTo>
                      <a:pt x="1462" y="2216"/>
                    </a:lnTo>
                    <a:lnTo>
                      <a:pt x="1462" y="1463"/>
                    </a:lnTo>
                    <a:lnTo>
                      <a:pt x="2216" y="1463"/>
                    </a:lnTo>
                    <a:lnTo>
                      <a:pt x="2216" y="754"/>
                    </a:lnTo>
                    <a:lnTo>
                      <a:pt x="1462" y="754"/>
                    </a:lnTo>
                    <a:lnTo>
                      <a:pt x="146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3635886" y="1588156"/>
                <a:ext cx="100643" cy="113963"/>
              </a:xfrm>
              <a:custGeom>
                <a:rect b="b" l="l" r="r" t="t"/>
                <a:pathLst>
                  <a:path extrusionOk="0" h="2429" w="2145">
                    <a:moveTo>
                      <a:pt x="1806" y="1"/>
                    </a:moveTo>
                    <a:cubicBezTo>
                      <a:pt x="1710" y="1"/>
                      <a:pt x="1614" y="41"/>
                      <a:pt x="1544" y="131"/>
                    </a:cubicBezTo>
                    <a:lnTo>
                      <a:pt x="174" y="1884"/>
                    </a:lnTo>
                    <a:cubicBezTo>
                      <a:pt x="1" y="2106"/>
                      <a:pt x="158" y="2428"/>
                      <a:pt x="439" y="2428"/>
                    </a:cubicBezTo>
                    <a:lnTo>
                      <a:pt x="1809" y="2428"/>
                    </a:lnTo>
                    <a:cubicBezTo>
                      <a:pt x="1994" y="2428"/>
                      <a:pt x="2144" y="2277"/>
                      <a:pt x="2144" y="2092"/>
                    </a:cubicBezTo>
                    <a:lnTo>
                      <a:pt x="2144" y="338"/>
                    </a:lnTo>
                    <a:cubicBezTo>
                      <a:pt x="2144" y="132"/>
                      <a:pt x="1977" y="1"/>
                      <a:pt x="18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582633" y="1827535"/>
                <a:ext cx="491393" cy="40677"/>
              </a:xfrm>
              <a:custGeom>
                <a:rect b="b" l="l" r="r" t="t"/>
                <a:pathLst>
                  <a:path extrusionOk="0" h="867" w="10473">
                    <a:moveTo>
                      <a:pt x="433" y="1"/>
                    </a:moveTo>
                    <a:cubicBezTo>
                      <a:pt x="194" y="1"/>
                      <a:pt x="0" y="196"/>
                      <a:pt x="0" y="434"/>
                    </a:cubicBezTo>
                    <a:cubicBezTo>
                      <a:pt x="0" y="672"/>
                      <a:pt x="194" y="866"/>
                      <a:pt x="433" y="866"/>
                    </a:cubicBezTo>
                    <a:lnTo>
                      <a:pt x="10041" y="866"/>
                    </a:lnTo>
                    <a:cubicBezTo>
                      <a:pt x="10278" y="866"/>
                      <a:pt x="10472" y="672"/>
                      <a:pt x="10472" y="434"/>
                    </a:cubicBezTo>
                    <a:cubicBezTo>
                      <a:pt x="10472" y="195"/>
                      <a:pt x="10278" y="1"/>
                      <a:pt x="100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3640297" y="1807735"/>
                <a:ext cx="96655" cy="96603"/>
              </a:xfrm>
              <a:custGeom>
                <a:rect b="b" l="l" r="r" t="t"/>
                <a:pathLst>
                  <a:path extrusionOk="0" h="2059" w="2060">
                    <a:moveTo>
                      <a:pt x="1030" y="0"/>
                    </a:moveTo>
                    <a:cubicBezTo>
                      <a:pt x="461" y="0"/>
                      <a:pt x="1" y="461"/>
                      <a:pt x="1" y="1030"/>
                    </a:cubicBezTo>
                    <a:cubicBezTo>
                      <a:pt x="1" y="1598"/>
                      <a:pt x="461" y="2059"/>
                      <a:pt x="1030" y="2059"/>
                    </a:cubicBezTo>
                    <a:cubicBezTo>
                      <a:pt x="1598" y="2059"/>
                      <a:pt x="2060" y="1598"/>
                      <a:pt x="2060" y="1030"/>
                    </a:cubicBezTo>
                    <a:cubicBezTo>
                      <a:pt x="2060" y="461"/>
                      <a:pt x="159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3662161" y="1829552"/>
                <a:ext cx="52973" cy="52970"/>
              </a:xfrm>
              <a:custGeom>
                <a:rect b="b" l="l" r="r" t="t"/>
                <a:pathLst>
                  <a:path extrusionOk="0" h="1129" w="1129">
                    <a:moveTo>
                      <a:pt x="564" y="1"/>
                    </a:moveTo>
                    <a:cubicBezTo>
                      <a:pt x="252" y="1"/>
                      <a:pt x="1" y="253"/>
                      <a:pt x="1" y="565"/>
                    </a:cubicBezTo>
                    <a:cubicBezTo>
                      <a:pt x="1" y="876"/>
                      <a:pt x="252" y="1128"/>
                      <a:pt x="564" y="1128"/>
                    </a:cubicBezTo>
                    <a:cubicBezTo>
                      <a:pt x="875" y="1128"/>
                      <a:pt x="1128" y="876"/>
                      <a:pt x="1128" y="565"/>
                    </a:cubicBezTo>
                    <a:cubicBezTo>
                      <a:pt x="1128" y="253"/>
                      <a:pt x="875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3942879" y="1807735"/>
                <a:ext cx="96655" cy="96603"/>
              </a:xfrm>
              <a:custGeom>
                <a:rect b="b" l="l" r="r" t="t"/>
                <a:pathLst>
                  <a:path extrusionOk="0" h="2059" w="2060">
                    <a:moveTo>
                      <a:pt x="1029" y="0"/>
                    </a:moveTo>
                    <a:cubicBezTo>
                      <a:pt x="462" y="0"/>
                      <a:pt x="0" y="461"/>
                      <a:pt x="0" y="1030"/>
                    </a:cubicBezTo>
                    <a:cubicBezTo>
                      <a:pt x="0" y="1598"/>
                      <a:pt x="462" y="2059"/>
                      <a:pt x="1029" y="2059"/>
                    </a:cubicBezTo>
                    <a:cubicBezTo>
                      <a:pt x="1598" y="2059"/>
                      <a:pt x="2060" y="1598"/>
                      <a:pt x="2060" y="1030"/>
                    </a:cubicBezTo>
                    <a:cubicBezTo>
                      <a:pt x="2060" y="461"/>
                      <a:pt x="1598" y="0"/>
                      <a:pt x="10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3964696" y="1829552"/>
                <a:ext cx="53020" cy="52970"/>
              </a:xfrm>
              <a:custGeom>
                <a:rect b="b" l="l" r="r" t="t"/>
                <a:pathLst>
                  <a:path extrusionOk="0" h="1129" w="1130">
                    <a:moveTo>
                      <a:pt x="564" y="1"/>
                    </a:moveTo>
                    <a:cubicBezTo>
                      <a:pt x="253" y="1"/>
                      <a:pt x="1" y="253"/>
                      <a:pt x="1" y="565"/>
                    </a:cubicBezTo>
                    <a:cubicBezTo>
                      <a:pt x="1" y="876"/>
                      <a:pt x="253" y="1128"/>
                      <a:pt x="564" y="1128"/>
                    </a:cubicBezTo>
                    <a:cubicBezTo>
                      <a:pt x="876" y="1128"/>
                      <a:pt x="1129" y="876"/>
                      <a:pt x="1129" y="565"/>
                    </a:cubicBezTo>
                    <a:cubicBezTo>
                      <a:pt x="1129" y="253"/>
                      <a:pt x="87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16"/>
            <p:cNvGrpSpPr/>
            <p:nvPr/>
          </p:nvGrpSpPr>
          <p:grpSpPr>
            <a:xfrm>
              <a:off x="5584803" y="2495236"/>
              <a:ext cx="716328" cy="716289"/>
              <a:chOff x="5584803" y="2495236"/>
              <a:chExt cx="716328" cy="716289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5584803" y="2495236"/>
                <a:ext cx="716328" cy="716289"/>
              </a:xfrm>
              <a:custGeom>
                <a:rect b="b" l="l" r="r" t="t"/>
                <a:pathLst>
                  <a:path extrusionOk="0" h="15267" w="15267">
                    <a:moveTo>
                      <a:pt x="7633" y="1"/>
                    </a:moveTo>
                    <a:cubicBezTo>
                      <a:pt x="5609" y="1"/>
                      <a:pt x="3667" y="804"/>
                      <a:pt x="2236" y="2235"/>
                    </a:cubicBezTo>
                    <a:cubicBezTo>
                      <a:pt x="805" y="3668"/>
                      <a:pt x="0" y="5609"/>
                      <a:pt x="0" y="7633"/>
                    </a:cubicBezTo>
                    <a:cubicBezTo>
                      <a:pt x="0" y="9657"/>
                      <a:pt x="805" y="11598"/>
                      <a:pt x="2236" y="13031"/>
                    </a:cubicBezTo>
                    <a:cubicBezTo>
                      <a:pt x="3667" y="14462"/>
                      <a:pt x="5609" y="15266"/>
                      <a:pt x="7633" y="15266"/>
                    </a:cubicBezTo>
                    <a:cubicBezTo>
                      <a:pt x="9658" y="15266"/>
                      <a:pt x="11599" y="14462"/>
                      <a:pt x="13031" y="13031"/>
                    </a:cubicBezTo>
                    <a:cubicBezTo>
                      <a:pt x="14462" y="11598"/>
                      <a:pt x="15266" y="9657"/>
                      <a:pt x="15266" y="7633"/>
                    </a:cubicBezTo>
                    <a:cubicBezTo>
                      <a:pt x="15266" y="5609"/>
                      <a:pt x="14462" y="3668"/>
                      <a:pt x="13031" y="2235"/>
                    </a:cubicBezTo>
                    <a:cubicBezTo>
                      <a:pt x="11599" y="804"/>
                      <a:pt x="9658" y="1"/>
                      <a:pt x="76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660296" y="2847971"/>
                <a:ext cx="235116" cy="360326"/>
              </a:xfrm>
              <a:custGeom>
                <a:rect b="b" l="l" r="r" t="t"/>
                <a:pathLst>
                  <a:path extrusionOk="0" h="7680" w="5011">
                    <a:moveTo>
                      <a:pt x="677" y="1"/>
                    </a:moveTo>
                    <a:cubicBezTo>
                      <a:pt x="305" y="1"/>
                      <a:pt x="1" y="306"/>
                      <a:pt x="1" y="678"/>
                    </a:cubicBezTo>
                    <a:lnTo>
                      <a:pt x="1" y="3186"/>
                    </a:lnTo>
                    <a:cubicBezTo>
                      <a:pt x="1" y="3436"/>
                      <a:pt x="139" y="3652"/>
                      <a:pt x="343" y="3769"/>
                    </a:cubicBezTo>
                    <a:lnTo>
                      <a:pt x="3101" y="6528"/>
                    </a:lnTo>
                    <a:cubicBezTo>
                      <a:pt x="3127" y="6553"/>
                      <a:pt x="3153" y="6574"/>
                      <a:pt x="3182" y="6594"/>
                    </a:cubicBezTo>
                    <a:lnTo>
                      <a:pt x="3182" y="7200"/>
                    </a:lnTo>
                    <a:cubicBezTo>
                      <a:pt x="3760" y="7432"/>
                      <a:pt x="4372" y="7596"/>
                      <a:pt x="5010" y="7680"/>
                    </a:cubicBezTo>
                    <a:lnTo>
                      <a:pt x="5010" y="5142"/>
                    </a:lnTo>
                    <a:lnTo>
                      <a:pt x="4980" y="5142"/>
                    </a:lnTo>
                    <a:lnTo>
                      <a:pt x="4980" y="5141"/>
                    </a:lnTo>
                    <a:cubicBezTo>
                      <a:pt x="4949" y="5039"/>
                      <a:pt x="4896" y="4942"/>
                      <a:pt x="4815" y="4860"/>
                    </a:cubicBezTo>
                    <a:lnTo>
                      <a:pt x="2885" y="2930"/>
                    </a:lnTo>
                    <a:cubicBezTo>
                      <a:pt x="2753" y="2798"/>
                      <a:pt x="2580" y="2732"/>
                      <a:pt x="2406" y="2732"/>
                    </a:cubicBezTo>
                    <a:cubicBezTo>
                      <a:pt x="2233" y="2732"/>
                      <a:pt x="2060" y="2798"/>
                      <a:pt x="1929" y="2930"/>
                    </a:cubicBezTo>
                    <a:cubicBezTo>
                      <a:pt x="1833" y="3024"/>
                      <a:pt x="1775" y="3140"/>
                      <a:pt x="1747" y="3262"/>
                    </a:cubicBezTo>
                    <a:lnTo>
                      <a:pt x="1354" y="2868"/>
                    </a:lnTo>
                    <a:lnTo>
                      <a:pt x="1354" y="678"/>
                    </a:lnTo>
                    <a:cubicBezTo>
                      <a:pt x="1354" y="306"/>
                      <a:pt x="1050" y="1"/>
                      <a:pt x="6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990419" y="2847971"/>
                <a:ext cx="235163" cy="360279"/>
              </a:xfrm>
              <a:custGeom>
                <a:rect b="b" l="l" r="r" t="t"/>
                <a:pathLst>
                  <a:path extrusionOk="0" h="7679" w="5012">
                    <a:moveTo>
                      <a:pt x="4335" y="1"/>
                    </a:moveTo>
                    <a:cubicBezTo>
                      <a:pt x="3963" y="1"/>
                      <a:pt x="3658" y="306"/>
                      <a:pt x="3658" y="678"/>
                    </a:cubicBezTo>
                    <a:lnTo>
                      <a:pt x="3658" y="2868"/>
                    </a:lnTo>
                    <a:lnTo>
                      <a:pt x="3264" y="3262"/>
                    </a:lnTo>
                    <a:cubicBezTo>
                      <a:pt x="3238" y="3140"/>
                      <a:pt x="3178" y="3023"/>
                      <a:pt x="3084" y="2930"/>
                    </a:cubicBezTo>
                    <a:cubicBezTo>
                      <a:pt x="2952" y="2798"/>
                      <a:pt x="2779" y="2732"/>
                      <a:pt x="2605" y="2732"/>
                    </a:cubicBezTo>
                    <a:cubicBezTo>
                      <a:pt x="2432" y="2732"/>
                      <a:pt x="2259" y="2798"/>
                      <a:pt x="2127" y="2930"/>
                    </a:cubicBezTo>
                    <a:lnTo>
                      <a:pt x="198" y="4860"/>
                    </a:lnTo>
                    <a:cubicBezTo>
                      <a:pt x="117" y="4941"/>
                      <a:pt x="63" y="5038"/>
                      <a:pt x="32" y="5141"/>
                    </a:cubicBezTo>
                    <a:lnTo>
                      <a:pt x="0" y="5141"/>
                    </a:lnTo>
                    <a:lnTo>
                      <a:pt x="0" y="7679"/>
                    </a:lnTo>
                    <a:cubicBezTo>
                      <a:pt x="639" y="7595"/>
                      <a:pt x="1252" y="7431"/>
                      <a:pt x="1830" y="7199"/>
                    </a:cubicBezTo>
                    <a:lnTo>
                      <a:pt x="1830" y="6593"/>
                    </a:lnTo>
                    <a:cubicBezTo>
                      <a:pt x="1857" y="6574"/>
                      <a:pt x="1886" y="6553"/>
                      <a:pt x="1912" y="6528"/>
                    </a:cubicBezTo>
                    <a:lnTo>
                      <a:pt x="4670" y="3769"/>
                    </a:lnTo>
                    <a:cubicBezTo>
                      <a:pt x="4872" y="3652"/>
                      <a:pt x="5012" y="3436"/>
                      <a:pt x="5012" y="3186"/>
                    </a:cubicBezTo>
                    <a:lnTo>
                      <a:pt x="5012" y="678"/>
                    </a:lnTo>
                    <a:cubicBezTo>
                      <a:pt x="5012" y="306"/>
                      <a:pt x="4707" y="1"/>
                      <a:pt x="43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800584" y="2810014"/>
                <a:ext cx="285649" cy="214131"/>
              </a:xfrm>
              <a:custGeom>
                <a:rect b="b" l="l" r="r" t="t"/>
                <a:pathLst>
                  <a:path extrusionOk="0" h="4564" w="6088">
                    <a:moveTo>
                      <a:pt x="3788" y="1"/>
                    </a:moveTo>
                    <a:lnTo>
                      <a:pt x="3208" y="2609"/>
                    </a:lnTo>
                    <a:cubicBezTo>
                      <a:pt x="3192" y="2685"/>
                      <a:pt x="3125" y="2743"/>
                      <a:pt x="3047" y="2748"/>
                    </a:cubicBezTo>
                    <a:lnTo>
                      <a:pt x="3034" y="2748"/>
                    </a:lnTo>
                    <a:cubicBezTo>
                      <a:pt x="2961" y="2748"/>
                      <a:pt x="2893" y="2701"/>
                      <a:pt x="2868" y="2630"/>
                    </a:cubicBezTo>
                    <a:lnTo>
                      <a:pt x="2067" y="388"/>
                    </a:lnTo>
                    <a:lnTo>
                      <a:pt x="1568" y="1436"/>
                    </a:lnTo>
                    <a:cubicBezTo>
                      <a:pt x="1538" y="1497"/>
                      <a:pt x="1475" y="1536"/>
                      <a:pt x="1407" y="1536"/>
                    </a:cubicBezTo>
                    <a:lnTo>
                      <a:pt x="1" y="1536"/>
                    </a:lnTo>
                    <a:cubicBezTo>
                      <a:pt x="1201" y="2737"/>
                      <a:pt x="3031" y="4564"/>
                      <a:pt x="3031" y="4564"/>
                    </a:cubicBezTo>
                    <a:lnTo>
                      <a:pt x="3047" y="4549"/>
                    </a:lnTo>
                    <a:lnTo>
                      <a:pt x="3060" y="4563"/>
                    </a:lnTo>
                    <a:lnTo>
                      <a:pt x="6088" y="1536"/>
                    </a:lnTo>
                    <a:lnTo>
                      <a:pt x="4297" y="1536"/>
                    </a:lnTo>
                    <a:cubicBezTo>
                      <a:pt x="4213" y="1536"/>
                      <a:pt x="4141" y="1480"/>
                      <a:pt x="4122" y="1400"/>
                    </a:cubicBez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708482" y="2641294"/>
                <a:ext cx="469012" cy="259266"/>
              </a:xfrm>
              <a:custGeom>
                <a:rect b="b" l="l" r="r" t="t"/>
                <a:pathLst>
                  <a:path extrusionOk="0" h="5526" w="9996">
                    <a:moveTo>
                      <a:pt x="2644" y="1"/>
                    </a:moveTo>
                    <a:cubicBezTo>
                      <a:pt x="2028" y="1"/>
                      <a:pt x="1411" y="236"/>
                      <a:pt x="940" y="706"/>
                    </a:cubicBezTo>
                    <a:cubicBezTo>
                      <a:pt x="0" y="1646"/>
                      <a:pt x="0" y="3171"/>
                      <a:pt x="940" y="4111"/>
                    </a:cubicBezTo>
                    <a:cubicBezTo>
                      <a:pt x="950" y="4119"/>
                      <a:pt x="1216" y="4385"/>
                      <a:pt x="1607" y="4776"/>
                    </a:cubicBezTo>
                    <a:lnTo>
                      <a:pt x="3258" y="4776"/>
                    </a:lnTo>
                    <a:lnTo>
                      <a:pt x="3894" y="3444"/>
                    </a:lnTo>
                    <a:cubicBezTo>
                      <a:pt x="3924" y="3382"/>
                      <a:pt x="3988" y="3344"/>
                      <a:pt x="4056" y="3344"/>
                    </a:cubicBezTo>
                    <a:cubicBezTo>
                      <a:pt x="4059" y="3344"/>
                      <a:pt x="4062" y="3344"/>
                      <a:pt x="4064" y="3344"/>
                    </a:cubicBezTo>
                    <a:cubicBezTo>
                      <a:pt x="4136" y="3347"/>
                      <a:pt x="4198" y="3393"/>
                      <a:pt x="4223" y="3461"/>
                    </a:cubicBezTo>
                    <a:lnTo>
                      <a:pt x="4958" y="5525"/>
                    </a:lnTo>
                    <a:lnTo>
                      <a:pt x="5570" y="2767"/>
                    </a:lnTo>
                    <a:cubicBezTo>
                      <a:pt x="5589" y="2686"/>
                      <a:pt x="5660" y="2629"/>
                      <a:pt x="5743" y="2628"/>
                    </a:cubicBezTo>
                    <a:lnTo>
                      <a:pt x="5744" y="2628"/>
                    </a:lnTo>
                    <a:cubicBezTo>
                      <a:pt x="5826" y="2628"/>
                      <a:pt x="5898" y="2684"/>
                      <a:pt x="5917" y="2764"/>
                    </a:cubicBezTo>
                    <a:lnTo>
                      <a:pt x="6398" y="4777"/>
                    </a:lnTo>
                    <a:lnTo>
                      <a:pt x="8404" y="4777"/>
                    </a:lnTo>
                    <a:lnTo>
                      <a:pt x="9104" y="4076"/>
                    </a:lnTo>
                    <a:lnTo>
                      <a:pt x="9096" y="4068"/>
                    </a:lnTo>
                    <a:cubicBezTo>
                      <a:pt x="9996" y="3126"/>
                      <a:pt x="9982" y="1632"/>
                      <a:pt x="9055" y="706"/>
                    </a:cubicBezTo>
                    <a:cubicBezTo>
                      <a:pt x="8586" y="236"/>
                      <a:pt x="7970" y="1"/>
                      <a:pt x="7354" y="1"/>
                    </a:cubicBezTo>
                    <a:cubicBezTo>
                      <a:pt x="6738" y="1"/>
                      <a:pt x="6121" y="236"/>
                      <a:pt x="5651" y="706"/>
                    </a:cubicBezTo>
                    <a:cubicBezTo>
                      <a:pt x="5308" y="1049"/>
                      <a:pt x="5093" y="1468"/>
                      <a:pt x="4998" y="1908"/>
                    </a:cubicBezTo>
                    <a:cubicBezTo>
                      <a:pt x="4905" y="1468"/>
                      <a:pt x="4689" y="1049"/>
                      <a:pt x="4347" y="706"/>
                    </a:cubicBezTo>
                    <a:cubicBezTo>
                      <a:pt x="3876" y="236"/>
                      <a:pt x="3260" y="1"/>
                      <a:pt x="26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783787" y="2764550"/>
                <a:ext cx="318915" cy="174392"/>
              </a:xfrm>
              <a:custGeom>
                <a:rect b="b" l="l" r="r" t="t"/>
                <a:pathLst>
                  <a:path extrusionOk="0" h="3717" w="6797">
                    <a:moveTo>
                      <a:pt x="4138" y="1"/>
                    </a:moveTo>
                    <a:cubicBezTo>
                      <a:pt x="4055" y="2"/>
                      <a:pt x="3984" y="59"/>
                      <a:pt x="3965" y="140"/>
                    </a:cubicBezTo>
                    <a:lnTo>
                      <a:pt x="3353" y="2898"/>
                    </a:lnTo>
                    <a:lnTo>
                      <a:pt x="2618" y="834"/>
                    </a:lnTo>
                    <a:cubicBezTo>
                      <a:pt x="2593" y="766"/>
                      <a:pt x="2531" y="720"/>
                      <a:pt x="2459" y="717"/>
                    </a:cubicBezTo>
                    <a:cubicBezTo>
                      <a:pt x="2457" y="717"/>
                      <a:pt x="2454" y="717"/>
                      <a:pt x="2451" y="717"/>
                    </a:cubicBezTo>
                    <a:cubicBezTo>
                      <a:pt x="2383" y="717"/>
                      <a:pt x="2320" y="755"/>
                      <a:pt x="2289" y="817"/>
                    </a:cubicBezTo>
                    <a:lnTo>
                      <a:pt x="1652" y="2150"/>
                    </a:lnTo>
                    <a:lnTo>
                      <a:pt x="0" y="2150"/>
                    </a:lnTo>
                    <a:lnTo>
                      <a:pt x="357" y="2505"/>
                    </a:lnTo>
                    <a:lnTo>
                      <a:pt x="1763" y="2505"/>
                    </a:lnTo>
                    <a:cubicBezTo>
                      <a:pt x="1832" y="2505"/>
                      <a:pt x="1893" y="2466"/>
                      <a:pt x="1923" y="2405"/>
                    </a:cubicBezTo>
                    <a:lnTo>
                      <a:pt x="2423" y="1357"/>
                    </a:lnTo>
                    <a:lnTo>
                      <a:pt x="3223" y="3599"/>
                    </a:lnTo>
                    <a:cubicBezTo>
                      <a:pt x="3248" y="3671"/>
                      <a:pt x="3315" y="3717"/>
                      <a:pt x="3390" y="3717"/>
                    </a:cubicBezTo>
                    <a:lnTo>
                      <a:pt x="3402" y="3717"/>
                    </a:lnTo>
                    <a:cubicBezTo>
                      <a:pt x="3481" y="3712"/>
                      <a:pt x="3548" y="3655"/>
                      <a:pt x="3564" y="3578"/>
                    </a:cubicBezTo>
                    <a:lnTo>
                      <a:pt x="4143" y="970"/>
                    </a:lnTo>
                    <a:lnTo>
                      <a:pt x="4477" y="2368"/>
                    </a:lnTo>
                    <a:cubicBezTo>
                      <a:pt x="4496" y="2449"/>
                      <a:pt x="4568" y="2505"/>
                      <a:pt x="4650" y="2505"/>
                    </a:cubicBezTo>
                    <a:lnTo>
                      <a:pt x="6440" y="2505"/>
                    </a:lnTo>
                    <a:lnTo>
                      <a:pt x="6797" y="2150"/>
                    </a:lnTo>
                    <a:lnTo>
                      <a:pt x="4793" y="2150"/>
                    </a:lnTo>
                    <a:lnTo>
                      <a:pt x="4312" y="137"/>
                    </a:lnTo>
                    <a:cubicBezTo>
                      <a:pt x="4293" y="57"/>
                      <a:pt x="4221" y="1"/>
                      <a:pt x="41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16"/>
            <p:cNvGrpSpPr/>
            <p:nvPr/>
          </p:nvGrpSpPr>
          <p:grpSpPr>
            <a:xfrm>
              <a:off x="5411535" y="3516715"/>
              <a:ext cx="716328" cy="716289"/>
              <a:chOff x="5411535" y="3516715"/>
              <a:chExt cx="716328" cy="716289"/>
            </a:xfrm>
          </p:grpSpPr>
          <p:sp>
            <p:nvSpPr>
              <p:cNvPr id="438" name="Google Shape;438;p16"/>
              <p:cNvSpPr/>
              <p:nvPr/>
            </p:nvSpPr>
            <p:spPr>
              <a:xfrm>
                <a:off x="5411535" y="3516715"/>
                <a:ext cx="716328" cy="716289"/>
              </a:xfrm>
              <a:custGeom>
                <a:rect b="b" l="l" r="r" t="t"/>
                <a:pathLst>
                  <a:path extrusionOk="0" h="15267" w="15267">
                    <a:moveTo>
                      <a:pt x="7634" y="0"/>
                    </a:moveTo>
                    <a:cubicBezTo>
                      <a:pt x="5609" y="0"/>
                      <a:pt x="3668" y="804"/>
                      <a:pt x="2237" y="2236"/>
                    </a:cubicBezTo>
                    <a:cubicBezTo>
                      <a:pt x="805" y="3667"/>
                      <a:pt x="1" y="5609"/>
                      <a:pt x="1" y="7633"/>
                    </a:cubicBezTo>
                    <a:cubicBezTo>
                      <a:pt x="1" y="9658"/>
                      <a:pt x="805" y="11599"/>
                      <a:pt x="2237" y="13031"/>
                    </a:cubicBezTo>
                    <a:cubicBezTo>
                      <a:pt x="3668" y="14462"/>
                      <a:pt x="5609" y="15266"/>
                      <a:pt x="7634" y="15266"/>
                    </a:cubicBezTo>
                    <a:cubicBezTo>
                      <a:pt x="9659" y="15266"/>
                      <a:pt x="11600" y="14462"/>
                      <a:pt x="13031" y="13031"/>
                    </a:cubicBezTo>
                    <a:cubicBezTo>
                      <a:pt x="14463" y="11599"/>
                      <a:pt x="15267" y="9658"/>
                      <a:pt x="15267" y="7633"/>
                    </a:cubicBezTo>
                    <a:cubicBezTo>
                      <a:pt x="15267" y="5609"/>
                      <a:pt x="14463" y="3667"/>
                      <a:pt x="13031" y="2236"/>
                    </a:cubicBezTo>
                    <a:cubicBezTo>
                      <a:pt x="11600" y="804"/>
                      <a:pt x="9659" y="0"/>
                      <a:pt x="76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581523" y="3607878"/>
                <a:ext cx="186835" cy="334100"/>
              </a:xfrm>
              <a:custGeom>
                <a:rect b="b" l="l" r="r" t="t"/>
                <a:pathLst>
                  <a:path extrusionOk="0" h="7121" w="3982">
                    <a:moveTo>
                      <a:pt x="2668" y="0"/>
                    </a:moveTo>
                    <a:cubicBezTo>
                      <a:pt x="1197" y="0"/>
                      <a:pt x="1" y="1111"/>
                      <a:pt x="1" y="2479"/>
                    </a:cubicBezTo>
                    <a:lnTo>
                      <a:pt x="1" y="4641"/>
                    </a:lnTo>
                    <a:cubicBezTo>
                      <a:pt x="1" y="6007"/>
                      <a:pt x="1197" y="7121"/>
                      <a:pt x="2668" y="7121"/>
                    </a:cubicBezTo>
                    <a:lnTo>
                      <a:pt x="3981" y="7121"/>
                    </a:lnTo>
                    <a:lnTo>
                      <a:pt x="3981" y="6338"/>
                    </a:lnTo>
                    <a:lnTo>
                      <a:pt x="2668" y="6338"/>
                    </a:lnTo>
                    <a:cubicBezTo>
                      <a:pt x="1631" y="6338"/>
                      <a:pt x="786" y="5577"/>
                      <a:pt x="786" y="4641"/>
                    </a:cubicBezTo>
                    <a:lnTo>
                      <a:pt x="786" y="2479"/>
                    </a:lnTo>
                    <a:cubicBezTo>
                      <a:pt x="786" y="1544"/>
                      <a:pt x="1630" y="783"/>
                      <a:pt x="2668" y="783"/>
                    </a:cubicBezTo>
                    <a:lnTo>
                      <a:pt x="26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605921" y="3958314"/>
                <a:ext cx="370199" cy="175237"/>
              </a:xfrm>
              <a:custGeom>
                <a:rect b="b" l="l" r="r" t="t"/>
                <a:pathLst>
                  <a:path extrusionOk="0" h="3735" w="7890">
                    <a:moveTo>
                      <a:pt x="6503" y="902"/>
                    </a:moveTo>
                    <a:cubicBezTo>
                      <a:pt x="6735" y="902"/>
                      <a:pt x="6887" y="1002"/>
                      <a:pt x="6994" y="1224"/>
                    </a:cubicBezTo>
                    <a:cubicBezTo>
                      <a:pt x="7086" y="1416"/>
                      <a:pt x="7104" y="1620"/>
                      <a:pt x="7107" y="1653"/>
                    </a:cubicBezTo>
                    <a:lnTo>
                      <a:pt x="7107" y="1909"/>
                    </a:lnTo>
                    <a:cubicBezTo>
                      <a:pt x="7107" y="2485"/>
                      <a:pt x="6714" y="2951"/>
                      <a:pt x="6230" y="2951"/>
                    </a:cubicBezTo>
                    <a:lnTo>
                      <a:pt x="4761" y="2951"/>
                    </a:lnTo>
                    <a:cubicBezTo>
                      <a:pt x="4305" y="2951"/>
                      <a:pt x="3963" y="2502"/>
                      <a:pt x="3963" y="1909"/>
                    </a:cubicBezTo>
                    <a:lnTo>
                      <a:pt x="3963" y="902"/>
                    </a:lnTo>
                    <a:close/>
                    <a:moveTo>
                      <a:pt x="3177" y="1"/>
                    </a:moveTo>
                    <a:lnTo>
                      <a:pt x="3177" y="119"/>
                    </a:lnTo>
                    <a:lnTo>
                      <a:pt x="1708" y="119"/>
                    </a:lnTo>
                    <a:cubicBezTo>
                      <a:pt x="1689" y="118"/>
                      <a:pt x="1660" y="116"/>
                      <a:pt x="1623" y="116"/>
                    </a:cubicBezTo>
                    <a:cubicBezTo>
                      <a:pt x="1416" y="116"/>
                      <a:pt x="967" y="163"/>
                      <a:pt x="583" y="511"/>
                    </a:cubicBezTo>
                    <a:cubicBezTo>
                      <a:pt x="196" y="860"/>
                      <a:pt x="1" y="1395"/>
                      <a:pt x="1" y="2102"/>
                    </a:cubicBezTo>
                    <a:lnTo>
                      <a:pt x="785" y="2102"/>
                    </a:lnTo>
                    <a:cubicBezTo>
                      <a:pt x="785" y="1631"/>
                      <a:pt x="891" y="1293"/>
                      <a:pt x="1102" y="1098"/>
                    </a:cubicBezTo>
                    <a:cubicBezTo>
                      <a:pt x="1300" y="914"/>
                      <a:pt x="1555" y="900"/>
                      <a:pt x="1632" y="900"/>
                    </a:cubicBezTo>
                    <a:lnTo>
                      <a:pt x="1654" y="900"/>
                    </a:lnTo>
                    <a:lnTo>
                      <a:pt x="3179" y="902"/>
                    </a:lnTo>
                    <a:lnTo>
                      <a:pt x="3179" y="1909"/>
                    </a:lnTo>
                    <a:cubicBezTo>
                      <a:pt x="3179" y="2948"/>
                      <a:pt x="3859" y="3734"/>
                      <a:pt x="4761" y="3734"/>
                    </a:cubicBezTo>
                    <a:lnTo>
                      <a:pt x="6231" y="3734"/>
                    </a:lnTo>
                    <a:cubicBezTo>
                      <a:pt x="7145" y="3734"/>
                      <a:pt x="7890" y="2916"/>
                      <a:pt x="7886" y="1909"/>
                    </a:cubicBezTo>
                    <a:lnTo>
                      <a:pt x="7886" y="1642"/>
                    </a:lnTo>
                    <a:lnTo>
                      <a:pt x="7886" y="1626"/>
                    </a:lnTo>
                    <a:cubicBezTo>
                      <a:pt x="7884" y="1590"/>
                      <a:pt x="7868" y="1255"/>
                      <a:pt x="7709" y="912"/>
                    </a:cubicBezTo>
                    <a:cubicBezTo>
                      <a:pt x="7474" y="401"/>
                      <a:pt x="7044" y="119"/>
                      <a:pt x="6499" y="119"/>
                    </a:cubicBezTo>
                    <a:lnTo>
                      <a:pt x="3961" y="11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563365" y="4018464"/>
                <a:ext cx="122133" cy="122079"/>
              </a:xfrm>
              <a:custGeom>
                <a:rect b="b" l="l" r="r" t="t"/>
                <a:pathLst>
                  <a:path extrusionOk="0" h="2602" w="2603">
                    <a:moveTo>
                      <a:pt x="1302" y="1"/>
                    </a:moveTo>
                    <a:cubicBezTo>
                      <a:pt x="583" y="1"/>
                      <a:pt x="0" y="583"/>
                      <a:pt x="0" y="1301"/>
                    </a:cubicBezTo>
                    <a:cubicBezTo>
                      <a:pt x="0" y="2019"/>
                      <a:pt x="583" y="2602"/>
                      <a:pt x="1302" y="2602"/>
                    </a:cubicBezTo>
                    <a:cubicBezTo>
                      <a:pt x="2020" y="2602"/>
                      <a:pt x="2602" y="2019"/>
                      <a:pt x="2602" y="1301"/>
                    </a:cubicBezTo>
                    <a:cubicBezTo>
                      <a:pt x="2602" y="583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593816" y="4048914"/>
                <a:ext cx="61184" cy="61134"/>
              </a:xfrm>
              <a:custGeom>
                <a:rect b="b" l="l" r="r" t="t"/>
                <a:pathLst>
                  <a:path extrusionOk="0" h="1303" w="1304">
                    <a:moveTo>
                      <a:pt x="653" y="0"/>
                    </a:moveTo>
                    <a:cubicBezTo>
                      <a:pt x="293" y="0"/>
                      <a:pt x="1" y="292"/>
                      <a:pt x="1" y="652"/>
                    </a:cubicBezTo>
                    <a:cubicBezTo>
                      <a:pt x="1" y="1011"/>
                      <a:pt x="293" y="1303"/>
                      <a:pt x="653" y="1303"/>
                    </a:cubicBezTo>
                    <a:cubicBezTo>
                      <a:pt x="1012" y="1303"/>
                      <a:pt x="1303" y="1011"/>
                      <a:pt x="1303" y="652"/>
                    </a:cubicBezTo>
                    <a:cubicBezTo>
                      <a:pt x="1303" y="292"/>
                      <a:pt x="1012" y="0"/>
                      <a:pt x="65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663397" y="3587281"/>
                <a:ext cx="43964" cy="86141"/>
              </a:xfrm>
              <a:custGeom>
                <a:rect b="b" l="l" r="r" t="t"/>
                <a:pathLst>
                  <a:path extrusionOk="0" h="1836" w="937">
                    <a:moveTo>
                      <a:pt x="469" y="0"/>
                    </a:moveTo>
                    <a:cubicBezTo>
                      <a:pt x="212" y="0"/>
                      <a:pt x="1" y="211"/>
                      <a:pt x="1" y="469"/>
                    </a:cubicBezTo>
                    <a:lnTo>
                      <a:pt x="1" y="1368"/>
                    </a:lnTo>
                    <a:cubicBezTo>
                      <a:pt x="1" y="1625"/>
                      <a:pt x="212" y="1836"/>
                      <a:pt x="469" y="1836"/>
                    </a:cubicBezTo>
                    <a:cubicBezTo>
                      <a:pt x="727" y="1836"/>
                      <a:pt x="937" y="1625"/>
                      <a:pt x="937" y="1368"/>
                    </a:cubicBezTo>
                    <a:lnTo>
                      <a:pt x="937" y="469"/>
                    </a:lnTo>
                    <a:cubicBezTo>
                      <a:pt x="937" y="211"/>
                      <a:pt x="726" y="0"/>
                      <a:pt x="4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768402" y="3607878"/>
                <a:ext cx="186789" cy="334100"/>
              </a:xfrm>
              <a:custGeom>
                <a:rect b="b" l="l" r="r" t="t"/>
                <a:pathLst>
                  <a:path extrusionOk="0" h="7121" w="3981">
                    <a:moveTo>
                      <a:pt x="1313" y="0"/>
                    </a:moveTo>
                    <a:lnTo>
                      <a:pt x="1313" y="783"/>
                    </a:lnTo>
                    <a:cubicBezTo>
                      <a:pt x="2351" y="783"/>
                      <a:pt x="3196" y="1544"/>
                      <a:pt x="3196" y="2479"/>
                    </a:cubicBezTo>
                    <a:lnTo>
                      <a:pt x="3196" y="4641"/>
                    </a:lnTo>
                    <a:cubicBezTo>
                      <a:pt x="3196" y="5577"/>
                      <a:pt x="2352" y="6338"/>
                      <a:pt x="1313" y="6338"/>
                    </a:cubicBezTo>
                    <a:lnTo>
                      <a:pt x="0" y="6338"/>
                    </a:lnTo>
                    <a:lnTo>
                      <a:pt x="0" y="7121"/>
                    </a:lnTo>
                    <a:lnTo>
                      <a:pt x="1313" y="7121"/>
                    </a:lnTo>
                    <a:cubicBezTo>
                      <a:pt x="2783" y="7121"/>
                      <a:pt x="3980" y="6009"/>
                      <a:pt x="3980" y="4641"/>
                    </a:cubicBezTo>
                    <a:lnTo>
                      <a:pt x="3980" y="2479"/>
                    </a:lnTo>
                    <a:cubicBezTo>
                      <a:pt x="3980" y="1114"/>
                      <a:pt x="2784" y="0"/>
                      <a:pt x="13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829257" y="3587281"/>
                <a:ext cx="43964" cy="86141"/>
              </a:xfrm>
              <a:custGeom>
                <a:rect b="b" l="l" r="r" t="t"/>
                <a:pathLst>
                  <a:path extrusionOk="0" h="1836" w="937">
                    <a:moveTo>
                      <a:pt x="469" y="0"/>
                    </a:moveTo>
                    <a:cubicBezTo>
                      <a:pt x="212" y="0"/>
                      <a:pt x="1" y="211"/>
                      <a:pt x="1" y="469"/>
                    </a:cubicBezTo>
                    <a:lnTo>
                      <a:pt x="1" y="1368"/>
                    </a:lnTo>
                    <a:cubicBezTo>
                      <a:pt x="1" y="1625"/>
                      <a:pt x="212" y="1836"/>
                      <a:pt x="469" y="1836"/>
                    </a:cubicBezTo>
                    <a:cubicBezTo>
                      <a:pt x="726" y="1836"/>
                      <a:pt x="937" y="1625"/>
                      <a:pt x="937" y="1368"/>
                    </a:cubicBezTo>
                    <a:lnTo>
                      <a:pt x="937" y="469"/>
                    </a:lnTo>
                    <a:cubicBezTo>
                      <a:pt x="937" y="211"/>
                      <a:pt x="726" y="0"/>
                      <a:pt x="4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704780" y="3902903"/>
                <a:ext cx="137569" cy="41381"/>
              </a:xfrm>
              <a:custGeom>
                <a:rect b="b" l="l" r="r" t="t"/>
                <a:pathLst>
                  <a:path extrusionOk="0" h="882" w="2932">
                    <a:moveTo>
                      <a:pt x="1" y="1"/>
                    </a:moveTo>
                    <a:lnTo>
                      <a:pt x="1" y="882"/>
                    </a:lnTo>
                    <a:lnTo>
                      <a:pt x="2932" y="882"/>
                    </a:ln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752872" y="3937858"/>
                <a:ext cx="41383" cy="59867"/>
              </a:xfrm>
              <a:custGeom>
                <a:rect b="b" l="l" r="r" t="t"/>
                <a:pathLst>
                  <a:path extrusionOk="0" h="1276" w="882">
                    <a:moveTo>
                      <a:pt x="1" y="1"/>
                    </a:moveTo>
                    <a:lnTo>
                      <a:pt x="1" y="1276"/>
                    </a:lnTo>
                    <a:lnTo>
                      <a:pt x="882" y="1276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>
              <a:off x="3016074" y="3516715"/>
              <a:ext cx="716328" cy="716289"/>
              <a:chOff x="3016074" y="3516715"/>
              <a:chExt cx="716328" cy="716289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3016074" y="3516715"/>
                <a:ext cx="716328" cy="716289"/>
              </a:xfrm>
              <a:custGeom>
                <a:rect b="b" l="l" r="r" t="t"/>
                <a:pathLst>
                  <a:path extrusionOk="0" h="15267" w="15267">
                    <a:moveTo>
                      <a:pt x="7634" y="0"/>
                    </a:moveTo>
                    <a:cubicBezTo>
                      <a:pt x="5610" y="0"/>
                      <a:pt x="3668" y="804"/>
                      <a:pt x="2237" y="2236"/>
                    </a:cubicBezTo>
                    <a:cubicBezTo>
                      <a:pt x="805" y="3667"/>
                      <a:pt x="1" y="5609"/>
                      <a:pt x="1" y="7633"/>
                    </a:cubicBezTo>
                    <a:cubicBezTo>
                      <a:pt x="1" y="9658"/>
                      <a:pt x="805" y="11599"/>
                      <a:pt x="2237" y="13031"/>
                    </a:cubicBezTo>
                    <a:cubicBezTo>
                      <a:pt x="3668" y="14462"/>
                      <a:pt x="5610" y="15266"/>
                      <a:pt x="7634" y="15266"/>
                    </a:cubicBezTo>
                    <a:cubicBezTo>
                      <a:pt x="9659" y="15266"/>
                      <a:pt x="11600" y="14462"/>
                      <a:pt x="13032" y="13031"/>
                    </a:cubicBezTo>
                    <a:cubicBezTo>
                      <a:pt x="14464" y="11599"/>
                      <a:pt x="15267" y="9658"/>
                      <a:pt x="15267" y="7633"/>
                    </a:cubicBezTo>
                    <a:cubicBezTo>
                      <a:pt x="15267" y="5609"/>
                      <a:pt x="14464" y="3667"/>
                      <a:pt x="13032" y="2236"/>
                    </a:cubicBezTo>
                    <a:cubicBezTo>
                      <a:pt x="11600" y="804"/>
                      <a:pt x="9659" y="0"/>
                      <a:pt x="76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188783" y="3696649"/>
                <a:ext cx="380568" cy="411983"/>
              </a:xfrm>
              <a:custGeom>
                <a:rect b="b" l="l" r="r" t="t"/>
                <a:pathLst>
                  <a:path extrusionOk="0" h="8781" w="8111">
                    <a:moveTo>
                      <a:pt x="0" y="0"/>
                    </a:moveTo>
                    <a:lnTo>
                      <a:pt x="0" y="8780"/>
                    </a:lnTo>
                    <a:lnTo>
                      <a:pt x="8110" y="8780"/>
                    </a:lnTo>
                    <a:lnTo>
                      <a:pt x="8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3298105" y="3601216"/>
                <a:ext cx="161921" cy="190813"/>
              </a:xfrm>
              <a:custGeom>
                <a:rect b="b" l="l" r="r" t="t"/>
                <a:pathLst>
                  <a:path extrusionOk="0" h="4067" w="3451">
                    <a:moveTo>
                      <a:pt x="0" y="0"/>
                    </a:moveTo>
                    <a:lnTo>
                      <a:pt x="0" y="4066"/>
                    </a:lnTo>
                    <a:lnTo>
                      <a:pt x="3450" y="406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3296838" y="3854295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0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3364496" y="3933494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0" y="1"/>
                    </a:moveTo>
                    <a:lnTo>
                      <a:pt x="0" y="962"/>
                    </a:lnTo>
                    <a:lnTo>
                      <a:pt x="622" y="96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3296838" y="3933494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3224536" y="3854295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1" y="0"/>
                    </a:moveTo>
                    <a:lnTo>
                      <a:pt x="1" y="962"/>
                    </a:lnTo>
                    <a:lnTo>
                      <a:pt x="623" y="962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3224536" y="3933494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1" y="1"/>
                    </a:moveTo>
                    <a:lnTo>
                      <a:pt x="1" y="962"/>
                    </a:lnTo>
                    <a:lnTo>
                      <a:pt x="623" y="962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3439707" y="3854295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0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364496" y="3854295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0" y="0"/>
                    </a:moveTo>
                    <a:lnTo>
                      <a:pt x="0" y="962"/>
                    </a:lnTo>
                    <a:lnTo>
                      <a:pt x="622" y="96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327242" y="4003403"/>
                <a:ext cx="113312" cy="106456"/>
              </a:xfrm>
              <a:custGeom>
                <a:rect b="b" l="l" r="r" t="t"/>
                <a:pathLst>
                  <a:path extrusionOk="0" h="2269" w="2415">
                    <a:moveTo>
                      <a:pt x="0" y="0"/>
                    </a:moveTo>
                    <a:lnTo>
                      <a:pt x="0" y="2269"/>
                    </a:lnTo>
                    <a:lnTo>
                      <a:pt x="2415" y="2269"/>
                    </a:lnTo>
                    <a:lnTo>
                      <a:pt x="2415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439707" y="3933494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505723" y="3854295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0"/>
                    </a:moveTo>
                    <a:lnTo>
                      <a:pt x="0" y="962"/>
                    </a:lnTo>
                    <a:lnTo>
                      <a:pt x="623" y="962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505723" y="3933494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3" y="962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296838" y="3772000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3224536" y="3772000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1" y="1"/>
                    </a:moveTo>
                    <a:lnTo>
                      <a:pt x="1" y="962"/>
                    </a:lnTo>
                    <a:lnTo>
                      <a:pt x="623" y="962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3439707" y="3772000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4" y="962"/>
                    </a:lnTo>
                    <a:lnTo>
                      <a:pt x="6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3364496" y="3772000"/>
                <a:ext cx="29231" cy="45182"/>
              </a:xfrm>
              <a:custGeom>
                <a:rect b="b" l="l" r="r" t="t"/>
                <a:pathLst>
                  <a:path extrusionOk="0" h="963" w="623">
                    <a:moveTo>
                      <a:pt x="0" y="1"/>
                    </a:moveTo>
                    <a:lnTo>
                      <a:pt x="0" y="962"/>
                    </a:lnTo>
                    <a:lnTo>
                      <a:pt x="622" y="96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3505723" y="3772000"/>
                <a:ext cx="29278" cy="45182"/>
              </a:xfrm>
              <a:custGeom>
                <a:rect b="b" l="l" r="r" t="t"/>
                <a:pathLst>
                  <a:path extrusionOk="0" h="963" w="624">
                    <a:moveTo>
                      <a:pt x="0" y="1"/>
                    </a:moveTo>
                    <a:lnTo>
                      <a:pt x="0" y="962"/>
                    </a:lnTo>
                    <a:lnTo>
                      <a:pt x="623" y="962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3324286" y="3625097"/>
                <a:ext cx="109511" cy="109505"/>
              </a:xfrm>
              <a:custGeom>
                <a:rect b="b" l="l" r="r" t="t"/>
                <a:pathLst>
                  <a:path extrusionOk="0" h="2334" w="2334">
                    <a:moveTo>
                      <a:pt x="1167" y="1"/>
                    </a:moveTo>
                    <a:cubicBezTo>
                      <a:pt x="524" y="1"/>
                      <a:pt x="1" y="522"/>
                      <a:pt x="1" y="1167"/>
                    </a:cubicBezTo>
                    <a:cubicBezTo>
                      <a:pt x="1" y="1811"/>
                      <a:pt x="524" y="2333"/>
                      <a:pt x="1167" y="2333"/>
                    </a:cubicBezTo>
                    <a:cubicBezTo>
                      <a:pt x="1812" y="2333"/>
                      <a:pt x="2334" y="1811"/>
                      <a:pt x="2334" y="1167"/>
                    </a:cubicBezTo>
                    <a:cubicBezTo>
                      <a:pt x="2334" y="522"/>
                      <a:pt x="1812" y="1"/>
                      <a:pt x="1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3347277" y="3648088"/>
                <a:ext cx="63577" cy="63526"/>
              </a:xfrm>
              <a:custGeom>
                <a:rect b="b" l="l" r="r" t="t"/>
                <a:pathLst>
                  <a:path extrusionOk="0" h="1354" w="1355">
                    <a:moveTo>
                      <a:pt x="461" y="1"/>
                    </a:moveTo>
                    <a:lnTo>
                      <a:pt x="461" y="461"/>
                    </a:lnTo>
                    <a:lnTo>
                      <a:pt x="1" y="461"/>
                    </a:lnTo>
                    <a:lnTo>
                      <a:pt x="1" y="893"/>
                    </a:lnTo>
                    <a:lnTo>
                      <a:pt x="461" y="893"/>
                    </a:lnTo>
                    <a:lnTo>
                      <a:pt x="461" y="1353"/>
                    </a:lnTo>
                    <a:lnTo>
                      <a:pt x="894" y="1353"/>
                    </a:lnTo>
                    <a:lnTo>
                      <a:pt x="894" y="893"/>
                    </a:lnTo>
                    <a:lnTo>
                      <a:pt x="1355" y="893"/>
                    </a:lnTo>
                    <a:lnTo>
                      <a:pt x="1355" y="461"/>
                    </a:lnTo>
                    <a:lnTo>
                      <a:pt x="894" y="461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6"/>
            <p:cNvGrpSpPr/>
            <p:nvPr/>
          </p:nvGrpSpPr>
          <p:grpSpPr>
            <a:xfrm>
              <a:off x="2898447" y="2501300"/>
              <a:ext cx="716281" cy="716289"/>
              <a:chOff x="2898447" y="2501300"/>
              <a:chExt cx="716281" cy="716289"/>
            </a:xfrm>
          </p:grpSpPr>
          <p:sp>
            <p:nvSpPr>
              <p:cNvPr id="471" name="Google Shape;471;p16"/>
              <p:cNvSpPr/>
              <p:nvPr/>
            </p:nvSpPr>
            <p:spPr>
              <a:xfrm>
                <a:off x="2898447" y="2501300"/>
                <a:ext cx="716281" cy="716289"/>
              </a:xfrm>
              <a:custGeom>
                <a:rect b="b" l="l" r="r" t="t"/>
                <a:pathLst>
                  <a:path extrusionOk="0" h="15267" w="15266">
                    <a:moveTo>
                      <a:pt x="7633" y="1"/>
                    </a:moveTo>
                    <a:cubicBezTo>
                      <a:pt x="5609" y="1"/>
                      <a:pt x="3667" y="805"/>
                      <a:pt x="2236" y="2236"/>
                    </a:cubicBezTo>
                    <a:cubicBezTo>
                      <a:pt x="804" y="3668"/>
                      <a:pt x="0" y="5609"/>
                      <a:pt x="0" y="7634"/>
                    </a:cubicBezTo>
                    <a:cubicBezTo>
                      <a:pt x="0" y="9659"/>
                      <a:pt x="804" y="11600"/>
                      <a:pt x="2236" y="13031"/>
                    </a:cubicBezTo>
                    <a:cubicBezTo>
                      <a:pt x="3667" y="14463"/>
                      <a:pt x="5609" y="15267"/>
                      <a:pt x="7633" y="15267"/>
                    </a:cubicBezTo>
                    <a:cubicBezTo>
                      <a:pt x="9658" y="15267"/>
                      <a:pt x="11599" y="14463"/>
                      <a:pt x="13030" y="13031"/>
                    </a:cubicBezTo>
                    <a:cubicBezTo>
                      <a:pt x="14462" y="11600"/>
                      <a:pt x="15266" y="9659"/>
                      <a:pt x="15266" y="7634"/>
                    </a:cubicBezTo>
                    <a:cubicBezTo>
                      <a:pt x="15266" y="5609"/>
                      <a:pt x="14462" y="3668"/>
                      <a:pt x="13030" y="2236"/>
                    </a:cubicBezTo>
                    <a:cubicBezTo>
                      <a:pt x="11599" y="805"/>
                      <a:pt x="9658" y="1"/>
                      <a:pt x="76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3209803" y="2585284"/>
                <a:ext cx="93652" cy="54847"/>
              </a:xfrm>
              <a:custGeom>
                <a:rect b="b" l="l" r="r" t="t"/>
                <a:pathLst>
                  <a:path extrusionOk="0" h="1169" w="1996">
                    <a:moveTo>
                      <a:pt x="0" y="0"/>
                    </a:moveTo>
                    <a:lnTo>
                      <a:pt x="0" y="1169"/>
                    </a:lnTo>
                    <a:lnTo>
                      <a:pt x="1996" y="1169"/>
                    </a:lnTo>
                    <a:lnTo>
                      <a:pt x="19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3099074" y="2833578"/>
                <a:ext cx="313848" cy="236558"/>
              </a:xfrm>
              <a:custGeom>
                <a:rect b="b" l="l" r="r" t="t"/>
                <a:pathLst>
                  <a:path extrusionOk="0" h="5042" w="6689">
                    <a:moveTo>
                      <a:pt x="1" y="0"/>
                    </a:moveTo>
                    <a:lnTo>
                      <a:pt x="1" y="5042"/>
                    </a:lnTo>
                    <a:lnTo>
                      <a:pt x="6689" y="5042"/>
                    </a:lnTo>
                    <a:lnTo>
                      <a:pt x="66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3323301" y="2863090"/>
                <a:ext cx="88350" cy="32373"/>
              </a:xfrm>
              <a:custGeom>
                <a:rect b="b" l="l" r="r" t="t"/>
                <a:pathLst>
                  <a:path extrusionOk="0" h="690" w="1883">
                    <a:moveTo>
                      <a:pt x="0" y="1"/>
                    </a:moveTo>
                    <a:lnTo>
                      <a:pt x="0" y="689"/>
                    </a:lnTo>
                    <a:lnTo>
                      <a:pt x="1883" y="689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3323301" y="2926478"/>
                <a:ext cx="88350" cy="32326"/>
              </a:xfrm>
              <a:custGeom>
                <a:rect b="b" l="l" r="r" t="t"/>
                <a:pathLst>
                  <a:path extrusionOk="0" h="689" w="1883">
                    <a:moveTo>
                      <a:pt x="0" y="0"/>
                    </a:moveTo>
                    <a:lnTo>
                      <a:pt x="0" y="689"/>
                    </a:lnTo>
                    <a:lnTo>
                      <a:pt x="1883" y="689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323301" y="2990240"/>
                <a:ext cx="88350" cy="32326"/>
              </a:xfrm>
              <a:custGeom>
                <a:rect b="b" l="l" r="r" t="t"/>
                <a:pathLst>
                  <a:path extrusionOk="0" h="689" w="1883">
                    <a:moveTo>
                      <a:pt x="0" y="1"/>
                    </a:moveTo>
                    <a:lnTo>
                      <a:pt x="0" y="689"/>
                    </a:lnTo>
                    <a:lnTo>
                      <a:pt x="1883" y="689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135202" y="2863090"/>
                <a:ext cx="37630" cy="159519"/>
              </a:xfrm>
              <a:custGeom>
                <a:rect b="b" l="l" r="r" t="t"/>
                <a:pathLst>
                  <a:path extrusionOk="0" h="3400" w="802">
                    <a:moveTo>
                      <a:pt x="0" y="1"/>
                    </a:moveTo>
                    <a:lnTo>
                      <a:pt x="0" y="3400"/>
                    </a:lnTo>
                    <a:lnTo>
                      <a:pt x="802" y="3400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070875" y="2640179"/>
                <a:ext cx="371606" cy="460636"/>
              </a:xfrm>
              <a:custGeom>
                <a:rect b="b" l="l" r="r" t="t"/>
                <a:pathLst>
                  <a:path extrusionOk="0" h="9818" w="7920">
                    <a:moveTo>
                      <a:pt x="4675" y="785"/>
                    </a:moveTo>
                    <a:cubicBezTo>
                      <a:pt x="4883" y="785"/>
                      <a:pt x="5079" y="879"/>
                      <a:pt x="5212" y="1044"/>
                    </a:cubicBezTo>
                    <a:lnTo>
                      <a:pt x="7016" y="3279"/>
                    </a:lnTo>
                    <a:cubicBezTo>
                      <a:pt x="7121" y="3410"/>
                      <a:pt x="7179" y="3574"/>
                      <a:pt x="7179" y="3743"/>
                    </a:cubicBezTo>
                    <a:lnTo>
                      <a:pt x="7179" y="8312"/>
                    </a:lnTo>
                    <a:cubicBezTo>
                      <a:pt x="7179" y="8711"/>
                      <a:pt x="6865" y="9035"/>
                      <a:pt x="6479" y="9035"/>
                    </a:cubicBezTo>
                    <a:lnTo>
                      <a:pt x="1437" y="9035"/>
                    </a:lnTo>
                    <a:cubicBezTo>
                      <a:pt x="1051" y="9035"/>
                      <a:pt x="738" y="8711"/>
                      <a:pt x="738" y="8312"/>
                    </a:cubicBezTo>
                    <a:lnTo>
                      <a:pt x="738" y="3743"/>
                    </a:lnTo>
                    <a:cubicBezTo>
                      <a:pt x="738" y="3574"/>
                      <a:pt x="795" y="3410"/>
                      <a:pt x="900" y="3279"/>
                    </a:cubicBezTo>
                    <a:lnTo>
                      <a:pt x="2704" y="1044"/>
                    </a:lnTo>
                    <a:cubicBezTo>
                      <a:pt x="2837" y="879"/>
                      <a:pt x="3033" y="785"/>
                      <a:pt x="3241" y="785"/>
                    </a:cubicBezTo>
                    <a:close/>
                    <a:moveTo>
                      <a:pt x="3077" y="1"/>
                    </a:moveTo>
                    <a:cubicBezTo>
                      <a:pt x="2822" y="1"/>
                      <a:pt x="2580" y="114"/>
                      <a:pt x="2417" y="310"/>
                    </a:cubicBezTo>
                    <a:lnTo>
                      <a:pt x="200" y="2970"/>
                    </a:lnTo>
                    <a:cubicBezTo>
                      <a:pt x="70" y="3125"/>
                      <a:pt x="0" y="3319"/>
                      <a:pt x="0" y="3522"/>
                    </a:cubicBezTo>
                    <a:lnTo>
                      <a:pt x="0" y="8958"/>
                    </a:lnTo>
                    <a:cubicBezTo>
                      <a:pt x="0" y="9433"/>
                      <a:pt x="385" y="9817"/>
                      <a:pt x="860" y="9817"/>
                    </a:cubicBezTo>
                    <a:lnTo>
                      <a:pt x="7060" y="9817"/>
                    </a:lnTo>
                    <a:cubicBezTo>
                      <a:pt x="7534" y="9817"/>
                      <a:pt x="7920" y="9433"/>
                      <a:pt x="7920" y="8958"/>
                    </a:cubicBezTo>
                    <a:lnTo>
                      <a:pt x="7920" y="3522"/>
                    </a:lnTo>
                    <a:cubicBezTo>
                      <a:pt x="7918" y="3319"/>
                      <a:pt x="7848" y="3125"/>
                      <a:pt x="7718" y="2970"/>
                    </a:cubicBezTo>
                    <a:lnTo>
                      <a:pt x="5501" y="310"/>
                    </a:lnTo>
                    <a:cubicBezTo>
                      <a:pt x="5337" y="114"/>
                      <a:pt x="5096" y="1"/>
                      <a:pt x="4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16"/>
          <p:cNvSpPr txBox="1"/>
          <p:nvPr/>
        </p:nvSpPr>
        <p:spPr>
          <a:xfrm>
            <a:off x="311700" y="1338750"/>
            <a:ext cx="28263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 database designed to manage hospital operations efficiently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Focuses on patient care, staff coordination,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billing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accuracy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6"/>
          <p:cNvSpPr txBox="1"/>
          <p:nvPr/>
        </p:nvSpPr>
        <p:spPr>
          <a:xfrm>
            <a:off x="368899" y="10272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Our System:</a:t>
            </a:r>
            <a:endParaRPr b="1" sz="16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81" name="Google Shape;481;p16"/>
          <p:cNvGrpSpPr/>
          <p:nvPr/>
        </p:nvGrpSpPr>
        <p:grpSpPr>
          <a:xfrm>
            <a:off x="368900" y="3202972"/>
            <a:ext cx="2529626" cy="1599906"/>
            <a:chOff x="368907" y="3811832"/>
            <a:chExt cx="1926600" cy="918905"/>
          </a:xfrm>
        </p:grpSpPr>
        <p:sp>
          <p:nvSpPr>
            <p:cNvPr id="482" name="Google Shape;482;p16"/>
            <p:cNvSpPr txBox="1"/>
            <p:nvPr/>
          </p:nvSpPr>
          <p:spPr>
            <a:xfrm>
              <a:off x="368907" y="4031437"/>
              <a:ext cx="19266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Tracks patient info, appts, &amp; treatments.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Manages doctor, nurse, and dept. Assignments.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Links treatments to invoices for streamlined billing.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16"/>
            <p:cNvSpPr txBox="1"/>
            <p:nvPr/>
          </p:nvSpPr>
          <p:spPr>
            <a:xfrm>
              <a:off x="368907" y="3811832"/>
              <a:ext cx="13089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Key Functions:</a:t>
              </a:r>
              <a:endParaRPr b="1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4" name="Google Shape;484;p16"/>
          <p:cNvGrpSpPr/>
          <p:nvPr/>
        </p:nvGrpSpPr>
        <p:grpSpPr>
          <a:xfrm>
            <a:off x="6301115" y="1027257"/>
            <a:ext cx="2731707" cy="1236155"/>
            <a:chOff x="6850104" y="1012766"/>
            <a:chExt cx="2080508" cy="893563"/>
          </a:xfrm>
        </p:grpSpPr>
        <p:sp>
          <p:nvSpPr>
            <p:cNvPr id="485" name="Google Shape;485;p16"/>
            <p:cNvSpPr txBox="1"/>
            <p:nvPr/>
          </p:nvSpPr>
          <p:spPr>
            <a:xfrm>
              <a:off x="6850111" y="1237929"/>
              <a:ext cx="2080500" cy="6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Enhance patient care quality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Improve hospital workflow and data integrity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Support decision-making with reliable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6"/>
            <p:cNvSpPr txBox="1"/>
            <p:nvPr/>
          </p:nvSpPr>
          <p:spPr>
            <a:xfrm>
              <a:off x="6850104" y="1012766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Purpose:</a:t>
              </a:r>
              <a:endParaRPr b="1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7" name="Google Shape;487;p16"/>
          <p:cNvGrpSpPr/>
          <p:nvPr/>
        </p:nvGrpSpPr>
        <p:grpSpPr>
          <a:xfrm>
            <a:off x="6301150" y="3202977"/>
            <a:ext cx="2531081" cy="1525304"/>
            <a:chOff x="6789214" y="3811872"/>
            <a:chExt cx="1987500" cy="918968"/>
          </a:xfrm>
        </p:grpSpPr>
        <p:sp>
          <p:nvSpPr>
            <p:cNvPr id="488" name="Google Shape;488;p16"/>
            <p:cNvSpPr txBox="1"/>
            <p:nvPr/>
          </p:nvSpPr>
          <p:spPr>
            <a:xfrm>
              <a:off x="6789214" y="3811872"/>
              <a:ext cx="13089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Benefits:</a:t>
              </a:r>
              <a:endParaRPr b="1" sz="16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9" name="Google Shape;489;p16"/>
            <p:cNvSpPr txBox="1"/>
            <p:nvPr/>
          </p:nvSpPr>
          <p:spPr>
            <a:xfrm>
              <a:off x="6789214" y="4028840"/>
              <a:ext cx="19875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Reduces administrative workload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Ensures compliance with medical data standards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Provides scalable solutions for hospital growth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0" name="Google Shape;490;p16"/>
          <p:cNvSpPr/>
          <p:nvPr/>
        </p:nvSpPr>
        <p:spPr>
          <a:xfrm>
            <a:off x="70949" y="137700"/>
            <a:ext cx="1308901" cy="474308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 txBox="1"/>
          <p:nvPr/>
        </p:nvSpPr>
        <p:spPr>
          <a:xfrm>
            <a:off x="172633" y="237381"/>
            <a:ext cx="1014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INTRO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/>
          <p:nvPr/>
        </p:nvSpPr>
        <p:spPr>
          <a:xfrm>
            <a:off x="1014389" y="3486940"/>
            <a:ext cx="2881687" cy="965425"/>
          </a:xfrm>
          <a:custGeom>
            <a:rect b="b" l="l" r="r" t="t"/>
            <a:pathLst>
              <a:path extrusionOk="0" h="17737" w="52943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"/>
          <p:cNvSpPr/>
          <p:nvPr/>
        </p:nvSpPr>
        <p:spPr>
          <a:xfrm>
            <a:off x="995502" y="3438988"/>
            <a:ext cx="2919516" cy="101294"/>
          </a:xfrm>
          <a:custGeom>
            <a:rect b="b" l="l" r="r" t="t"/>
            <a:pathLst>
              <a:path extrusionOk="0" h="1861" w="53638">
                <a:moveTo>
                  <a:pt x="1" y="0"/>
                </a:moveTo>
                <a:cubicBezTo>
                  <a:pt x="237" y="633"/>
                  <a:pt x="496" y="1252"/>
                  <a:pt x="774" y="1861"/>
                </a:cubicBezTo>
                <a:lnTo>
                  <a:pt x="52864" y="1861"/>
                </a:lnTo>
                <a:cubicBezTo>
                  <a:pt x="53143" y="1252"/>
                  <a:pt x="53401" y="631"/>
                  <a:pt x="5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1037631" y="3540282"/>
            <a:ext cx="2835204" cy="151479"/>
          </a:xfrm>
          <a:custGeom>
            <a:rect b="b" l="l" r="r" t="t"/>
            <a:pathLst>
              <a:path extrusionOk="0" h="2783" w="52089">
                <a:moveTo>
                  <a:pt x="0" y="1"/>
                </a:moveTo>
                <a:cubicBezTo>
                  <a:pt x="439" y="957"/>
                  <a:pt x="929" y="1885"/>
                  <a:pt x="1466" y="2783"/>
                </a:cubicBezTo>
                <a:lnTo>
                  <a:pt x="50624" y="2783"/>
                </a:lnTo>
                <a:cubicBezTo>
                  <a:pt x="51161" y="1885"/>
                  <a:pt x="51650" y="957"/>
                  <a:pt x="52089" y="1"/>
                </a:cubicBezTo>
                <a:close/>
              </a:path>
            </a:pathLst>
          </a:custGeom>
          <a:solidFill>
            <a:srgbClr val="9FB0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895460" y="1320195"/>
            <a:ext cx="3119655" cy="3132174"/>
          </a:xfrm>
          <a:custGeom>
            <a:rect b="b" l="l" r="r" t="t"/>
            <a:pathLst>
              <a:path extrusionOk="0" h="57545" w="57315">
                <a:moveTo>
                  <a:pt x="28657" y="0"/>
                </a:moveTo>
                <a:cubicBezTo>
                  <a:pt x="21056" y="0"/>
                  <a:pt x="13767" y="3032"/>
                  <a:pt x="8393" y="8427"/>
                </a:cubicBezTo>
                <a:cubicBezTo>
                  <a:pt x="3019" y="13823"/>
                  <a:pt x="0" y="21141"/>
                  <a:pt x="0" y="28772"/>
                </a:cubicBezTo>
                <a:cubicBezTo>
                  <a:pt x="0" y="36403"/>
                  <a:pt x="3019" y="43721"/>
                  <a:pt x="8393" y="49117"/>
                </a:cubicBezTo>
                <a:cubicBezTo>
                  <a:pt x="13767" y="54513"/>
                  <a:pt x="21056" y="57544"/>
                  <a:pt x="28657" y="57544"/>
                </a:cubicBezTo>
                <a:cubicBezTo>
                  <a:pt x="36257" y="57544"/>
                  <a:pt x="43546" y="54513"/>
                  <a:pt x="48920" y="49117"/>
                </a:cubicBezTo>
                <a:cubicBezTo>
                  <a:pt x="54295" y="43721"/>
                  <a:pt x="57314" y="36403"/>
                  <a:pt x="57314" y="28772"/>
                </a:cubicBezTo>
                <a:cubicBezTo>
                  <a:pt x="57314" y="21141"/>
                  <a:pt x="54295" y="13823"/>
                  <a:pt x="48920" y="8427"/>
                </a:cubicBezTo>
                <a:cubicBezTo>
                  <a:pt x="43546" y="3032"/>
                  <a:pt x="36257" y="0"/>
                  <a:pt x="28657" y="0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>
            <a:off x="1014389" y="3486940"/>
            <a:ext cx="2881687" cy="965425"/>
          </a:xfrm>
          <a:custGeom>
            <a:rect b="b" l="l" r="r" t="t"/>
            <a:pathLst>
              <a:path extrusionOk="0" h="17737" w="52943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>
            <a:off x="1794477" y="1977110"/>
            <a:ext cx="385854" cy="219135"/>
          </a:xfrm>
          <a:custGeom>
            <a:rect b="b" l="l" r="r" t="t"/>
            <a:pathLst>
              <a:path extrusionOk="0" h="4026" w="7089">
                <a:moveTo>
                  <a:pt x="2542" y="1"/>
                </a:moveTo>
                <a:cubicBezTo>
                  <a:pt x="1665" y="1"/>
                  <a:pt x="952" y="710"/>
                  <a:pt x="942" y="1588"/>
                </a:cubicBezTo>
                <a:cubicBezTo>
                  <a:pt x="403" y="1720"/>
                  <a:pt x="1" y="2207"/>
                  <a:pt x="1" y="2789"/>
                </a:cubicBezTo>
                <a:cubicBezTo>
                  <a:pt x="1" y="3472"/>
                  <a:pt x="552" y="4026"/>
                  <a:pt x="1232" y="4026"/>
                </a:cubicBezTo>
                <a:lnTo>
                  <a:pt x="5853" y="4026"/>
                </a:lnTo>
                <a:cubicBezTo>
                  <a:pt x="6534" y="4026"/>
                  <a:pt x="7085" y="3472"/>
                  <a:pt x="7085" y="2789"/>
                </a:cubicBezTo>
                <a:cubicBezTo>
                  <a:pt x="7088" y="2106"/>
                  <a:pt x="6536" y="1553"/>
                  <a:pt x="5854" y="1553"/>
                </a:cubicBezTo>
                <a:cubicBezTo>
                  <a:pt x="5729" y="1553"/>
                  <a:pt x="5608" y="1571"/>
                  <a:pt x="5494" y="1606"/>
                </a:cubicBezTo>
                <a:cubicBezTo>
                  <a:pt x="5352" y="1121"/>
                  <a:pt x="4907" y="767"/>
                  <a:pt x="4378" y="767"/>
                </a:cubicBezTo>
                <a:cubicBezTo>
                  <a:pt x="4228" y="767"/>
                  <a:pt x="4084" y="797"/>
                  <a:pt x="3953" y="849"/>
                </a:cubicBezTo>
                <a:cubicBezTo>
                  <a:pt x="3683" y="346"/>
                  <a:pt x="3152" y="1"/>
                  <a:pt x="2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>
            <a:off x="1696395" y="2127771"/>
            <a:ext cx="251684" cy="142988"/>
          </a:xfrm>
          <a:custGeom>
            <a:rect b="b" l="l" r="r" t="t"/>
            <a:pathLst>
              <a:path extrusionOk="0" h="2627" w="4624">
                <a:moveTo>
                  <a:pt x="1658" y="0"/>
                </a:moveTo>
                <a:cubicBezTo>
                  <a:pt x="1085" y="0"/>
                  <a:pt x="621" y="464"/>
                  <a:pt x="615" y="1037"/>
                </a:cubicBezTo>
                <a:cubicBezTo>
                  <a:pt x="263" y="1122"/>
                  <a:pt x="1" y="1440"/>
                  <a:pt x="1" y="1820"/>
                </a:cubicBezTo>
                <a:cubicBezTo>
                  <a:pt x="1" y="2265"/>
                  <a:pt x="360" y="2627"/>
                  <a:pt x="804" y="2627"/>
                </a:cubicBezTo>
                <a:lnTo>
                  <a:pt x="3818" y="2627"/>
                </a:lnTo>
                <a:cubicBezTo>
                  <a:pt x="4262" y="2627"/>
                  <a:pt x="4621" y="2266"/>
                  <a:pt x="4621" y="1820"/>
                </a:cubicBezTo>
                <a:cubicBezTo>
                  <a:pt x="4623" y="1372"/>
                  <a:pt x="4263" y="1011"/>
                  <a:pt x="3820" y="1011"/>
                </a:cubicBezTo>
                <a:cubicBezTo>
                  <a:pt x="3738" y="1011"/>
                  <a:pt x="3659" y="1024"/>
                  <a:pt x="3585" y="1047"/>
                </a:cubicBezTo>
                <a:cubicBezTo>
                  <a:pt x="3493" y="731"/>
                  <a:pt x="3202" y="500"/>
                  <a:pt x="2856" y="500"/>
                </a:cubicBezTo>
                <a:cubicBezTo>
                  <a:pt x="2758" y="500"/>
                  <a:pt x="2666" y="519"/>
                  <a:pt x="2579" y="553"/>
                </a:cubicBezTo>
                <a:cubicBezTo>
                  <a:pt x="2403" y="225"/>
                  <a:pt x="2057" y="0"/>
                  <a:pt x="1658" y="0"/>
                </a:cubicBezTo>
                <a:close/>
              </a:path>
            </a:pathLst>
          </a:custGeom>
          <a:solidFill>
            <a:srgbClr val="DEF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>
            <a:off x="2970325" y="2445043"/>
            <a:ext cx="366532" cy="59111"/>
          </a:xfrm>
          <a:custGeom>
            <a:rect b="b" l="l" r="r" t="t"/>
            <a:pathLst>
              <a:path extrusionOk="0" h="1086" w="6734">
                <a:moveTo>
                  <a:pt x="542" y="1"/>
                </a:moveTo>
                <a:cubicBezTo>
                  <a:pt x="243" y="1"/>
                  <a:pt x="0" y="243"/>
                  <a:pt x="0" y="543"/>
                </a:cubicBezTo>
                <a:cubicBezTo>
                  <a:pt x="0" y="842"/>
                  <a:pt x="243" y="1085"/>
                  <a:pt x="542" y="1085"/>
                </a:cubicBezTo>
                <a:lnTo>
                  <a:pt x="6191" y="1085"/>
                </a:lnTo>
                <a:cubicBezTo>
                  <a:pt x="6491" y="1085"/>
                  <a:pt x="6734" y="842"/>
                  <a:pt x="6734" y="543"/>
                </a:cubicBezTo>
                <a:cubicBezTo>
                  <a:pt x="6734" y="243"/>
                  <a:pt x="6492" y="1"/>
                  <a:pt x="6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"/>
          <p:cNvSpPr/>
          <p:nvPr/>
        </p:nvSpPr>
        <p:spPr>
          <a:xfrm>
            <a:off x="3028891" y="2398125"/>
            <a:ext cx="235519" cy="46973"/>
          </a:xfrm>
          <a:custGeom>
            <a:rect b="b" l="l" r="r" t="t"/>
            <a:pathLst>
              <a:path extrusionOk="0" h="863" w="4327">
                <a:moveTo>
                  <a:pt x="169" y="0"/>
                </a:moveTo>
                <a:cubicBezTo>
                  <a:pt x="76" y="0"/>
                  <a:pt x="3" y="76"/>
                  <a:pt x="3" y="168"/>
                </a:cubicBezTo>
                <a:cubicBezTo>
                  <a:pt x="0" y="679"/>
                  <a:pt x="486" y="863"/>
                  <a:pt x="942" y="863"/>
                </a:cubicBezTo>
                <a:lnTo>
                  <a:pt x="4159" y="863"/>
                </a:lnTo>
                <a:cubicBezTo>
                  <a:pt x="4252" y="863"/>
                  <a:pt x="4327" y="787"/>
                  <a:pt x="4327" y="695"/>
                </a:cubicBezTo>
                <a:cubicBezTo>
                  <a:pt x="4327" y="601"/>
                  <a:pt x="4251" y="527"/>
                  <a:pt x="4159" y="527"/>
                </a:cubicBezTo>
                <a:lnTo>
                  <a:pt x="942" y="527"/>
                </a:lnTo>
                <a:cubicBezTo>
                  <a:pt x="716" y="527"/>
                  <a:pt x="337" y="480"/>
                  <a:pt x="337" y="168"/>
                </a:cubicBezTo>
                <a:cubicBezTo>
                  <a:pt x="337" y="74"/>
                  <a:pt x="261" y="0"/>
                  <a:pt x="169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7"/>
          <p:cNvSpPr/>
          <p:nvPr/>
        </p:nvSpPr>
        <p:spPr>
          <a:xfrm>
            <a:off x="3108141" y="2391756"/>
            <a:ext cx="33148" cy="44905"/>
          </a:xfrm>
          <a:custGeom>
            <a:rect b="b" l="l" r="r" t="t"/>
            <a:pathLst>
              <a:path extrusionOk="0" h="825" w="609">
                <a:moveTo>
                  <a:pt x="0" y="0"/>
                </a:moveTo>
                <a:lnTo>
                  <a:pt x="296" y="824"/>
                </a:lnTo>
                <a:lnTo>
                  <a:pt x="608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3176124" y="2391756"/>
            <a:ext cx="33148" cy="44905"/>
          </a:xfrm>
          <a:custGeom>
            <a:rect b="b" l="l" r="r" t="t"/>
            <a:pathLst>
              <a:path extrusionOk="0" h="825" w="609">
                <a:moveTo>
                  <a:pt x="1" y="0"/>
                </a:moveTo>
                <a:lnTo>
                  <a:pt x="296" y="824"/>
                </a:lnTo>
                <a:lnTo>
                  <a:pt x="609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3063400" y="2247735"/>
            <a:ext cx="269592" cy="10886"/>
          </a:xfrm>
          <a:custGeom>
            <a:rect b="b" l="l" r="r" t="t"/>
            <a:pathLst>
              <a:path extrusionOk="0" h="200" w="4953">
                <a:moveTo>
                  <a:pt x="100" y="0"/>
                </a:moveTo>
                <a:cubicBezTo>
                  <a:pt x="45" y="1"/>
                  <a:pt x="1" y="46"/>
                  <a:pt x="1" y="101"/>
                </a:cubicBezTo>
                <a:cubicBezTo>
                  <a:pt x="1" y="155"/>
                  <a:pt x="46" y="200"/>
                  <a:pt x="101" y="200"/>
                </a:cubicBezTo>
                <a:lnTo>
                  <a:pt x="4853" y="200"/>
                </a:lnTo>
                <a:cubicBezTo>
                  <a:pt x="4907" y="200"/>
                  <a:pt x="4952" y="155"/>
                  <a:pt x="4952" y="101"/>
                </a:cubicBezTo>
                <a:cubicBezTo>
                  <a:pt x="4952" y="45"/>
                  <a:pt x="4907" y="0"/>
                  <a:pt x="4853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192616" y="2238863"/>
            <a:ext cx="10940" cy="62377"/>
          </a:xfrm>
          <a:custGeom>
            <a:rect b="b" l="l" r="r" t="t"/>
            <a:pathLst>
              <a:path extrusionOk="0" h="1146" w="201">
                <a:moveTo>
                  <a:pt x="101" y="1"/>
                </a:moveTo>
                <a:cubicBezTo>
                  <a:pt x="46" y="1"/>
                  <a:pt x="1" y="46"/>
                  <a:pt x="1" y="101"/>
                </a:cubicBezTo>
                <a:lnTo>
                  <a:pt x="1" y="1046"/>
                </a:lnTo>
                <a:cubicBezTo>
                  <a:pt x="1" y="1101"/>
                  <a:pt x="46" y="1146"/>
                  <a:pt x="101" y="1146"/>
                </a:cubicBezTo>
                <a:cubicBezTo>
                  <a:pt x="156" y="1146"/>
                  <a:pt x="200" y="1101"/>
                  <a:pt x="200" y="1046"/>
                </a:cubicBezTo>
                <a:lnTo>
                  <a:pt x="200" y="101"/>
                </a:lnTo>
                <a:cubicBezTo>
                  <a:pt x="200" y="46"/>
                  <a:pt x="156" y="1"/>
                  <a:pt x="101" y="1"/>
                </a:cubicBezTo>
                <a:close/>
              </a:path>
            </a:pathLst>
          </a:custGeom>
          <a:solidFill>
            <a:srgbClr val="8A8A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198113" y="2267820"/>
            <a:ext cx="54" cy="5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3162788" y="2267820"/>
            <a:ext cx="70705" cy="23187"/>
          </a:xfrm>
          <a:custGeom>
            <a:rect b="b" l="l" r="r" t="t"/>
            <a:pathLst>
              <a:path extrusionOk="0" h="426" w="1299">
                <a:moveTo>
                  <a:pt x="359" y="1"/>
                </a:moveTo>
                <a:cubicBezTo>
                  <a:pt x="269" y="1"/>
                  <a:pt x="88" y="220"/>
                  <a:pt x="0" y="425"/>
                </a:cubicBezTo>
                <a:lnTo>
                  <a:pt x="1299" y="425"/>
                </a:lnTo>
                <a:cubicBezTo>
                  <a:pt x="1212" y="219"/>
                  <a:pt x="1031" y="1"/>
                  <a:pt x="941" y="1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3356069" y="2244034"/>
            <a:ext cx="89428" cy="50021"/>
          </a:xfrm>
          <a:custGeom>
            <a:rect b="b" l="l" r="r" t="t"/>
            <a:pathLst>
              <a:path extrusionOk="0" h="919" w="1643">
                <a:moveTo>
                  <a:pt x="977" y="1"/>
                </a:moveTo>
                <a:cubicBezTo>
                  <a:pt x="963" y="1"/>
                  <a:pt x="950" y="6"/>
                  <a:pt x="940" y="15"/>
                </a:cubicBezTo>
                <a:lnTo>
                  <a:pt x="24" y="820"/>
                </a:lnTo>
                <a:cubicBezTo>
                  <a:pt x="6" y="836"/>
                  <a:pt x="1" y="860"/>
                  <a:pt x="9" y="882"/>
                </a:cubicBezTo>
                <a:cubicBezTo>
                  <a:pt x="15" y="904"/>
                  <a:pt x="35" y="919"/>
                  <a:pt x="60" y="919"/>
                </a:cubicBezTo>
                <a:lnTo>
                  <a:pt x="1048" y="919"/>
                </a:lnTo>
                <a:cubicBezTo>
                  <a:pt x="1069" y="919"/>
                  <a:pt x="1089" y="907"/>
                  <a:pt x="1099" y="888"/>
                </a:cubicBezTo>
                <a:lnTo>
                  <a:pt x="1635" y="83"/>
                </a:lnTo>
                <a:cubicBezTo>
                  <a:pt x="1643" y="64"/>
                  <a:pt x="1642" y="44"/>
                  <a:pt x="1632" y="27"/>
                </a:cubicBezTo>
                <a:cubicBezTo>
                  <a:pt x="1621" y="11"/>
                  <a:pt x="1604" y="1"/>
                  <a:pt x="15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3365539" y="2302328"/>
            <a:ext cx="65425" cy="44796"/>
          </a:xfrm>
          <a:custGeom>
            <a:rect b="b" l="l" r="r" t="t"/>
            <a:pathLst>
              <a:path extrusionOk="0" h="823" w="1202">
                <a:moveTo>
                  <a:pt x="62" y="0"/>
                </a:moveTo>
                <a:cubicBezTo>
                  <a:pt x="40" y="0"/>
                  <a:pt x="19" y="14"/>
                  <a:pt x="10" y="35"/>
                </a:cubicBezTo>
                <a:cubicBezTo>
                  <a:pt x="1" y="55"/>
                  <a:pt x="6" y="80"/>
                  <a:pt x="23" y="96"/>
                </a:cubicBezTo>
                <a:lnTo>
                  <a:pt x="745" y="807"/>
                </a:lnTo>
                <a:cubicBezTo>
                  <a:pt x="755" y="818"/>
                  <a:pt x="768" y="823"/>
                  <a:pt x="783" y="823"/>
                </a:cubicBezTo>
                <a:lnTo>
                  <a:pt x="1144" y="823"/>
                </a:lnTo>
                <a:cubicBezTo>
                  <a:pt x="1164" y="823"/>
                  <a:pt x="1181" y="813"/>
                  <a:pt x="1192" y="794"/>
                </a:cubicBezTo>
                <a:cubicBezTo>
                  <a:pt x="1202" y="777"/>
                  <a:pt x="1202" y="756"/>
                  <a:pt x="1192" y="738"/>
                </a:cubicBezTo>
                <a:lnTo>
                  <a:pt x="770" y="27"/>
                </a:lnTo>
                <a:cubicBezTo>
                  <a:pt x="760" y="10"/>
                  <a:pt x="741" y="0"/>
                  <a:pt x="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3037763" y="2283822"/>
            <a:ext cx="398754" cy="120508"/>
          </a:xfrm>
          <a:custGeom>
            <a:rect b="b" l="l" r="r" t="t"/>
            <a:pathLst>
              <a:path extrusionOk="0" h="2214" w="7326">
                <a:moveTo>
                  <a:pt x="2261" y="0"/>
                </a:moveTo>
                <a:cubicBezTo>
                  <a:pt x="861" y="0"/>
                  <a:pt x="0" y="796"/>
                  <a:pt x="0" y="1368"/>
                </a:cubicBezTo>
                <a:cubicBezTo>
                  <a:pt x="0" y="1889"/>
                  <a:pt x="476" y="2214"/>
                  <a:pt x="1241" y="2214"/>
                </a:cubicBezTo>
                <a:lnTo>
                  <a:pt x="3574" y="2214"/>
                </a:lnTo>
                <a:cubicBezTo>
                  <a:pt x="3590" y="2214"/>
                  <a:pt x="3605" y="2207"/>
                  <a:pt x="3615" y="2196"/>
                </a:cubicBezTo>
                <a:lnTo>
                  <a:pt x="4608" y="1102"/>
                </a:lnTo>
                <a:lnTo>
                  <a:pt x="7162" y="431"/>
                </a:lnTo>
                <a:cubicBezTo>
                  <a:pt x="7180" y="426"/>
                  <a:pt x="7194" y="413"/>
                  <a:pt x="7200" y="396"/>
                </a:cubicBezTo>
                <a:lnTo>
                  <a:pt x="7318" y="75"/>
                </a:lnTo>
                <a:cubicBezTo>
                  <a:pt x="7325" y="59"/>
                  <a:pt x="7322" y="39"/>
                  <a:pt x="7312" y="24"/>
                </a:cubicBezTo>
                <a:cubicBezTo>
                  <a:pt x="7302" y="9"/>
                  <a:pt x="7284" y="0"/>
                  <a:pt x="72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3051915" y="2298137"/>
            <a:ext cx="106955" cy="69670"/>
          </a:xfrm>
          <a:custGeom>
            <a:rect b="b" l="l" r="r" t="t"/>
            <a:pathLst>
              <a:path extrusionOk="0" h="1280" w="1965">
                <a:moveTo>
                  <a:pt x="1908" y="0"/>
                </a:moveTo>
                <a:cubicBezTo>
                  <a:pt x="1046" y="0"/>
                  <a:pt x="574" y="328"/>
                  <a:pt x="330" y="603"/>
                </a:cubicBezTo>
                <a:cubicBezTo>
                  <a:pt x="63" y="902"/>
                  <a:pt x="5" y="1201"/>
                  <a:pt x="2" y="1213"/>
                </a:cubicBezTo>
                <a:cubicBezTo>
                  <a:pt x="0" y="1229"/>
                  <a:pt x="4" y="1247"/>
                  <a:pt x="14" y="1259"/>
                </a:cubicBezTo>
                <a:cubicBezTo>
                  <a:pt x="26" y="1272"/>
                  <a:pt x="42" y="1279"/>
                  <a:pt x="58" y="1279"/>
                </a:cubicBezTo>
                <a:lnTo>
                  <a:pt x="1117" y="1279"/>
                </a:lnTo>
                <a:cubicBezTo>
                  <a:pt x="1126" y="1279"/>
                  <a:pt x="1132" y="1278"/>
                  <a:pt x="1140" y="1275"/>
                </a:cubicBezTo>
                <a:lnTo>
                  <a:pt x="1930" y="952"/>
                </a:lnTo>
                <a:cubicBezTo>
                  <a:pt x="1950" y="943"/>
                  <a:pt x="1965" y="922"/>
                  <a:pt x="1965" y="900"/>
                </a:cubicBezTo>
                <a:lnTo>
                  <a:pt x="1965" y="57"/>
                </a:lnTo>
                <a:cubicBezTo>
                  <a:pt x="1965" y="26"/>
                  <a:pt x="1939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193160" y="2318222"/>
            <a:ext cx="51708" cy="51708"/>
          </a:xfrm>
          <a:custGeom>
            <a:rect b="b" l="l" r="r" t="t"/>
            <a:pathLst>
              <a:path extrusionOk="0" h="950" w="950">
                <a:moveTo>
                  <a:pt x="312" y="1"/>
                </a:moveTo>
                <a:lnTo>
                  <a:pt x="312" y="312"/>
                </a:lnTo>
                <a:lnTo>
                  <a:pt x="1" y="312"/>
                </a:lnTo>
                <a:lnTo>
                  <a:pt x="1" y="638"/>
                </a:lnTo>
                <a:lnTo>
                  <a:pt x="312" y="638"/>
                </a:lnTo>
                <a:lnTo>
                  <a:pt x="312" y="949"/>
                </a:lnTo>
                <a:lnTo>
                  <a:pt x="638" y="949"/>
                </a:lnTo>
                <a:lnTo>
                  <a:pt x="638" y="638"/>
                </a:lnTo>
                <a:lnTo>
                  <a:pt x="949" y="638"/>
                </a:lnTo>
                <a:lnTo>
                  <a:pt x="949" y="312"/>
                </a:lnTo>
                <a:lnTo>
                  <a:pt x="638" y="312"/>
                </a:lnTo>
                <a:lnTo>
                  <a:pt x="6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1271733" y="3310370"/>
            <a:ext cx="9144" cy="150934"/>
          </a:xfrm>
          <a:custGeom>
            <a:rect b="b" l="l" r="r" t="t"/>
            <a:pathLst>
              <a:path extrusionOk="0" h="2773" w="168">
                <a:moveTo>
                  <a:pt x="84" y="1"/>
                </a:moveTo>
                <a:cubicBezTo>
                  <a:pt x="38" y="1"/>
                  <a:pt x="1" y="37"/>
                  <a:pt x="1" y="81"/>
                </a:cubicBezTo>
                <a:lnTo>
                  <a:pt x="1" y="2694"/>
                </a:lnTo>
                <a:cubicBezTo>
                  <a:pt x="1" y="2737"/>
                  <a:pt x="38" y="2773"/>
                  <a:pt x="84" y="2773"/>
                </a:cubicBezTo>
                <a:cubicBezTo>
                  <a:pt x="130" y="2773"/>
                  <a:pt x="168" y="2737"/>
                  <a:pt x="168" y="2694"/>
                </a:cubicBezTo>
                <a:lnTo>
                  <a:pt x="168" y="81"/>
                </a:lnTo>
                <a:cubicBezTo>
                  <a:pt x="168" y="37"/>
                  <a:pt x="130" y="1"/>
                  <a:pt x="84" y="1"/>
                </a:cubicBezTo>
                <a:close/>
              </a:path>
            </a:pathLst>
          </a:custGeom>
          <a:solidFill>
            <a:srgbClr val="9C54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995502" y="3438988"/>
            <a:ext cx="2919571" cy="33801"/>
          </a:xfrm>
          <a:custGeom>
            <a:rect b="b" l="l" r="r" t="t"/>
            <a:pathLst>
              <a:path extrusionOk="0" h="621" w="53639">
                <a:moveTo>
                  <a:pt x="1" y="0"/>
                </a:moveTo>
                <a:cubicBezTo>
                  <a:pt x="79" y="209"/>
                  <a:pt x="159" y="415"/>
                  <a:pt x="242" y="620"/>
                </a:cubicBezTo>
                <a:lnTo>
                  <a:pt x="53397" y="620"/>
                </a:lnTo>
                <a:cubicBezTo>
                  <a:pt x="53481" y="415"/>
                  <a:pt x="53560" y="209"/>
                  <a:pt x="536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7"/>
          <p:cNvSpPr/>
          <p:nvPr/>
        </p:nvSpPr>
        <p:spPr>
          <a:xfrm>
            <a:off x="2032717" y="2402534"/>
            <a:ext cx="845516" cy="1036565"/>
          </a:xfrm>
          <a:custGeom>
            <a:rect b="b" l="l" r="r" t="t"/>
            <a:pathLst>
              <a:path extrusionOk="0" h="19044" w="15534">
                <a:moveTo>
                  <a:pt x="1" y="1"/>
                </a:moveTo>
                <a:lnTo>
                  <a:pt x="1" y="19043"/>
                </a:lnTo>
                <a:lnTo>
                  <a:pt x="15534" y="19043"/>
                </a:lnTo>
                <a:lnTo>
                  <a:pt x="15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7"/>
          <p:cNvSpPr/>
          <p:nvPr/>
        </p:nvSpPr>
        <p:spPr>
          <a:xfrm>
            <a:off x="1993364" y="2329870"/>
            <a:ext cx="924167" cy="72664"/>
          </a:xfrm>
          <a:custGeom>
            <a:rect b="b" l="l" r="r" t="t"/>
            <a:pathLst>
              <a:path extrusionOk="0" h="1335" w="16979">
                <a:moveTo>
                  <a:pt x="0" y="1"/>
                </a:moveTo>
                <a:lnTo>
                  <a:pt x="0" y="1335"/>
                </a:lnTo>
                <a:lnTo>
                  <a:pt x="16978" y="1335"/>
                </a:lnTo>
                <a:lnTo>
                  <a:pt x="169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7"/>
          <p:cNvSpPr/>
          <p:nvPr/>
        </p:nvSpPr>
        <p:spPr>
          <a:xfrm>
            <a:off x="2014265" y="2402534"/>
            <a:ext cx="882474" cy="29066"/>
          </a:xfrm>
          <a:custGeom>
            <a:rect b="b" l="l" r="r" t="t"/>
            <a:pathLst>
              <a:path extrusionOk="0" h="534" w="16213">
                <a:moveTo>
                  <a:pt x="0" y="1"/>
                </a:moveTo>
                <a:lnTo>
                  <a:pt x="0" y="534"/>
                </a:lnTo>
                <a:lnTo>
                  <a:pt x="16212" y="534"/>
                </a:lnTo>
                <a:lnTo>
                  <a:pt x="162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7"/>
          <p:cNvSpPr/>
          <p:nvPr/>
        </p:nvSpPr>
        <p:spPr>
          <a:xfrm>
            <a:off x="2032717" y="3013019"/>
            <a:ext cx="845516" cy="76910"/>
          </a:xfrm>
          <a:custGeom>
            <a:rect b="b" l="l" r="r" t="t"/>
            <a:pathLst>
              <a:path extrusionOk="0" h="1413" w="15534">
                <a:moveTo>
                  <a:pt x="1" y="0"/>
                </a:moveTo>
                <a:lnTo>
                  <a:pt x="1" y="1412"/>
                </a:lnTo>
                <a:lnTo>
                  <a:pt x="15534" y="1412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7"/>
          <p:cNvSpPr/>
          <p:nvPr/>
        </p:nvSpPr>
        <p:spPr>
          <a:xfrm>
            <a:off x="2032717" y="2994513"/>
            <a:ext cx="845516" cy="18561"/>
          </a:xfrm>
          <a:custGeom>
            <a:rect b="b" l="l" r="r" t="t"/>
            <a:pathLst>
              <a:path extrusionOk="0" h="341" w="15534">
                <a:moveTo>
                  <a:pt x="1" y="0"/>
                </a:moveTo>
                <a:lnTo>
                  <a:pt x="1" y="340"/>
                </a:lnTo>
                <a:lnTo>
                  <a:pt x="15534" y="340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7"/>
          <p:cNvSpPr/>
          <p:nvPr/>
        </p:nvSpPr>
        <p:spPr>
          <a:xfrm>
            <a:off x="2126118" y="3176091"/>
            <a:ext cx="658766" cy="47354"/>
          </a:xfrm>
          <a:custGeom>
            <a:rect b="b" l="l" r="r" t="t"/>
            <a:pathLst>
              <a:path extrusionOk="0" h="870" w="12103">
                <a:moveTo>
                  <a:pt x="1" y="1"/>
                </a:moveTo>
                <a:lnTo>
                  <a:pt x="1" y="870"/>
                </a:lnTo>
                <a:lnTo>
                  <a:pt x="12103" y="870"/>
                </a:lnTo>
                <a:lnTo>
                  <a:pt x="121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7"/>
          <p:cNvSpPr/>
          <p:nvPr/>
        </p:nvSpPr>
        <p:spPr>
          <a:xfrm>
            <a:off x="2030757" y="3089874"/>
            <a:ext cx="845516" cy="18561"/>
          </a:xfrm>
          <a:custGeom>
            <a:rect b="b" l="l" r="r" t="t"/>
            <a:pathLst>
              <a:path extrusionOk="0" h="341" w="15534">
                <a:moveTo>
                  <a:pt x="1" y="0"/>
                </a:moveTo>
                <a:lnTo>
                  <a:pt x="1" y="341"/>
                </a:lnTo>
                <a:lnTo>
                  <a:pt x="15534" y="341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7"/>
          <p:cNvSpPr/>
          <p:nvPr/>
        </p:nvSpPr>
        <p:spPr>
          <a:xfrm>
            <a:off x="2221370" y="2201851"/>
            <a:ext cx="468152" cy="974297"/>
          </a:xfrm>
          <a:custGeom>
            <a:rect b="b" l="l" r="r" t="t"/>
            <a:pathLst>
              <a:path extrusionOk="0" h="17900" w="8601">
                <a:moveTo>
                  <a:pt x="0" y="0"/>
                </a:moveTo>
                <a:lnTo>
                  <a:pt x="0" y="17900"/>
                </a:lnTo>
                <a:lnTo>
                  <a:pt x="8600" y="17900"/>
                </a:lnTo>
                <a:lnTo>
                  <a:pt x="8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7"/>
          <p:cNvSpPr/>
          <p:nvPr/>
        </p:nvSpPr>
        <p:spPr>
          <a:xfrm>
            <a:off x="2360765" y="2102026"/>
            <a:ext cx="189525" cy="189525"/>
          </a:xfrm>
          <a:custGeom>
            <a:rect b="b" l="l" r="r" t="t"/>
            <a:pathLst>
              <a:path extrusionOk="0" h="3482" w="3482">
                <a:moveTo>
                  <a:pt x="1743" y="1"/>
                </a:moveTo>
                <a:cubicBezTo>
                  <a:pt x="1742" y="1"/>
                  <a:pt x="1741" y="1"/>
                  <a:pt x="1741" y="1"/>
                </a:cubicBezTo>
                <a:cubicBezTo>
                  <a:pt x="779" y="1"/>
                  <a:pt x="0" y="779"/>
                  <a:pt x="0" y="1741"/>
                </a:cubicBezTo>
                <a:cubicBezTo>
                  <a:pt x="0" y="2703"/>
                  <a:pt x="779" y="3482"/>
                  <a:pt x="1741" y="3482"/>
                </a:cubicBezTo>
                <a:cubicBezTo>
                  <a:pt x="2703" y="3482"/>
                  <a:pt x="3481" y="2703"/>
                  <a:pt x="3481" y="1741"/>
                </a:cubicBezTo>
                <a:cubicBezTo>
                  <a:pt x="3481" y="780"/>
                  <a:pt x="2703" y="1"/>
                  <a:pt x="17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7"/>
          <p:cNvSpPr/>
          <p:nvPr/>
        </p:nvSpPr>
        <p:spPr>
          <a:xfrm>
            <a:off x="2377257" y="2118518"/>
            <a:ext cx="156541" cy="156541"/>
          </a:xfrm>
          <a:custGeom>
            <a:rect b="b" l="l" r="r" t="t"/>
            <a:pathLst>
              <a:path extrusionOk="0" h="2876" w="2876">
                <a:moveTo>
                  <a:pt x="1438" y="1"/>
                </a:moveTo>
                <a:cubicBezTo>
                  <a:pt x="644" y="1"/>
                  <a:pt x="0" y="644"/>
                  <a:pt x="0" y="1438"/>
                </a:cubicBezTo>
                <a:cubicBezTo>
                  <a:pt x="0" y="2232"/>
                  <a:pt x="644" y="2876"/>
                  <a:pt x="1438" y="2876"/>
                </a:cubicBezTo>
                <a:cubicBezTo>
                  <a:pt x="2232" y="2876"/>
                  <a:pt x="2875" y="2232"/>
                  <a:pt x="2875" y="1438"/>
                </a:cubicBezTo>
                <a:cubicBezTo>
                  <a:pt x="2875" y="644"/>
                  <a:pt x="2232" y="1"/>
                  <a:pt x="1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7"/>
          <p:cNvSpPr/>
          <p:nvPr/>
        </p:nvSpPr>
        <p:spPr>
          <a:xfrm>
            <a:off x="2409044" y="2150305"/>
            <a:ext cx="92912" cy="92858"/>
          </a:xfrm>
          <a:custGeom>
            <a:rect b="b" l="l" r="r" t="t"/>
            <a:pathLst>
              <a:path extrusionOk="0" h="1706" w="1707">
                <a:moveTo>
                  <a:pt x="560" y="1"/>
                </a:moveTo>
                <a:lnTo>
                  <a:pt x="560" y="561"/>
                </a:lnTo>
                <a:lnTo>
                  <a:pt x="0" y="561"/>
                </a:lnTo>
                <a:lnTo>
                  <a:pt x="0" y="1147"/>
                </a:lnTo>
                <a:lnTo>
                  <a:pt x="560" y="1147"/>
                </a:lnTo>
                <a:lnTo>
                  <a:pt x="560" y="1705"/>
                </a:lnTo>
                <a:lnTo>
                  <a:pt x="1146" y="1705"/>
                </a:lnTo>
                <a:lnTo>
                  <a:pt x="1146" y="1147"/>
                </a:lnTo>
                <a:lnTo>
                  <a:pt x="1706" y="1147"/>
                </a:lnTo>
                <a:lnTo>
                  <a:pt x="1706" y="561"/>
                </a:lnTo>
                <a:lnTo>
                  <a:pt x="1146" y="56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7"/>
          <p:cNvSpPr/>
          <p:nvPr/>
        </p:nvSpPr>
        <p:spPr>
          <a:xfrm>
            <a:off x="2268234" y="2329652"/>
            <a:ext cx="42347" cy="72718"/>
          </a:xfrm>
          <a:custGeom>
            <a:rect b="b" l="l" r="r" t="t"/>
            <a:pathLst>
              <a:path extrusionOk="0" h="1336" w="778">
                <a:moveTo>
                  <a:pt x="1" y="1"/>
                </a:moveTo>
                <a:lnTo>
                  <a:pt x="1" y="1336"/>
                </a:lnTo>
                <a:lnTo>
                  <a:pt x="271" y="1336"/>
                </a:lnTo>
                <a:lnTo>
                  <a:pt x="271" y="742"/>
                </a:lnTo>
                <a:lnTo>
                  <a:pt x="507" y="742"/>
                </a:lnTo>
                <a:lnTo>
                  <a:pt x="507" y="1336"/>
                </a:lnTo>
                <a:lnTo>
                  <a:pt x="777" y="1336"/>
                </a:lnTo>
                <a:lnTo>
                  <a:pt x="777" y="1"/>
                </a:lnTo>
                <a:lnTo>
                  <a:pt x="507" y="1"/>
                </a:lnTo>
                <a:lnTo>
                  <a:pt x="507" y="548"/>
                </a:lnTo>
                <a:lnTo>
                  <a:pt x="271" y="548"/>
                </a:lnTo>
                <a:lnTo>
                  <a:pt x="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2324896" y="2328727"/>
            <a:ext cx="43000" cy="74678"/>
          </a:xfrm>
          <a:custGeom>
            <a:rect b="b" l="l" r="r" t="t"/>
            <a:pathLst>
              <a:path extrusionOk="0" h="1372" w="790">
                <a:moveTo>
                  <a:pt x="394" y="195"/>
                </a:moveTo>
                <a:cubicBezTo>
                  <a:pt x="415" y="195"/>
                  <a:pt x="431" y="198"/>
                  <a:pt x="446" y="205"/>
                </a:cubicBezTo>
                <a:cubicBezTo>
                  <a:pt x="461" y="211"/>
                  <a:pt x="472" y="218"/>
                  <a:pt x="481" y="228"/>
                </a:cubicBezTo>
                <a:cubicBezTo>
                  <a:pt x="488" y="239"/>
                  <a:pt x="496" y="252"/>
                  <a:pt x="501" y="268"/>
                </a:cubicBezTo>
                <a:cubicBezTo>
                  <a:pt x="506" y="286"/>
                  <a:pt x="508" y="300"/>
                  <a:pt x="509" y="315"/>
                </a:cubicBezTo>
                <a:cubicBezTo>
                  <a:pt x="511" y="331"/>
                  <a:pt x="512" y="349"/>
                  <a:pt x="512" y="371"/>
                </a:cubicBezTo>
                <a:lnTo>
                  <a:pt x="512" y="996"/>
                </a:lnTo>
                <a:cubicBezTo>
                  <a:pt x="512" y="1018"/>
                  <a:pt x="511" y="1036"/>
                  <a:pt x="509" y="1051"/>
                </a:cubicBezTo>
                <a:cubicBezTo>
                  <a:pt x="508" y="1066"/>
                  <a:pt x="506" y="1083"/>
                  <a:pt x="501" y="1100"/>
                </a:cubicBezTo>
                <a:cubicBezTo>
                  <a:pt x="497" y="1116"/>
                  <a:pt x="488" y="1130"/>
                  <a:pt x="481" y="1140"/>
                </a:cubicBezTo>
                <a:cubicBezTo>
                  <a:pt x="473" y="1150"/>
                  <a:pt x="462" y="1158"/>
                  <a:pt x="446" y="1166"/>
                </a:cubicBezTo>
                <a:cubicBezTo>
                  <a:pt x="432" y="1172"/>
                  <a:pt x="415" y="1176"/>
                  <a:pt x="394" y="1176"/>
                </a:cubicBezTo>
                <a:cubicBezTo>
                  <a:pt x="374" y="1176"/>
                  <a:pt x="355" y="1172"/>
                  <a:pt x="342" y="1166"/>
                </a:cubicBezTo>
                <a:cubicBezTo>
                  <a:pt x="328" y="1157"/>
                  <a:pt x="317" y="1150"/>
                  <a:pt x="308" y="1140"/>
                </a:cubicBezTo>
                <a:cubicBezTo>
                  <a:pt x="301" y="1131"/>
                  <a:pt x="295" y="1116"/>
                  <a:pt x="290" y="1100"/>
                </a:cubicBezTo>
                <a:cubicBezTo>
                  <a:pt x="285" y="1082"/>
                  <a:pt x="282" y="1066"/>
                  <a:pt x="281" y="1051"/>
                </a:cubicBezTo>
                <a:cubicBezTo>
                  <a:pt x="280" y="1036"/>
                  <a:pt x="278" y="1018"/>
                  <a:pt x="278" y="996"/>
                </a:cubicBezTo>
                <a:lnTo>
                  <a:pt x="278" y="371"/>
                </a:lnTo>
                <a:cubicBezTo>
                  <a:pt x="278" y="349"/>
                  <a:pt x="280" y="331"/>
                  <a:pt x="281" y="315"/>
                </a:cubicBezTo>
                <a:cubicBezTo>
                  <a:pt x="282" y="300"/>
                  <a:pt x="285" y="286"/>
                  <a:pt x="290" y="268"/>
                </a:cubicBezTo>
                <a:cubicBezTo>
                  <a:pt x="295" y="252"/>
                  <a:pt x="301" y="239"/>
                  <a:pt x="308" y="228"/>
                </a:cubicBezTo>
                <a:cubicBezTo>
                  <a:pt x="317" y="219"/>
                  <a:pt x="328" y="211"/>
                  <a:pt x="342" y="205"/>
                </a:cubicBezTo>
                <a:cubicBezTo>
                  <a:pt x="355" y="198"/>
                  <a:pt x="374" y="195"/>
                  <a:pt x="394" y="195"/>
                </a:cubicBezTo>
                <a:close/>
                <a:moveTo>
                  <a:pt x="394" y="0"/>
                </a:moveTo>
                <a:cubicBezTo>
                  <a:pt x="322" y="0"/>
                  <a:pt x="260" y="10"/>
                  <a:pt x="209" y="30"/>
                </a:cubicBezTo>
                <a:cubicBezTo>
                  <a:pt x="158" y="48"/>
                  <a:pt x="118" y="77"/>
                  <a:pt x="87" y="115"/>
                </a:cubicBezTo>
                <a:cubicBezTo>
                  <a:pt x="57" y="154"/>
                  <a:pt x="35" y="198"/>
                  <a:pt x="21" y="251"/>
                </a:cubicBezTo>
                <a:cubicBezTo>
                  <a:pt x="7" y="303"/>
                  <a:pt x="0" y="364"/>
                  <a:pt x="0" y="436"/>
                </a:cubicBezTo>
                <a:lnTo>
                  <a:pt x="0" y="930"/>
                </a:lnTo>
                <a:cubicBezTo>
                  <a:pt x="0" y="1002"/>
                  <a:pt x="7" y="1064"/>
                  <a:pt x="21" y="1116"/>
                </a:cubicBezTo>
                <a:cubicBezTo>
                  <a:pt x="35" y="1169"/>
                  <a:pt x="57" y="1215"/>
                  <a:pt x="87" y="1254"/>
                </a:cubicBezTo>
                <a:cubicBezTo>
                  <a:pt x="117" y="1293"/>
                  <a:pt x="158" y="1322"/>
                  <a:pt x="209" y="1342"/>
                </a:cubicBezTo>
                <a:cubicBezTo>
                  <a:pt x="260" y="1361"/>
                  <a:pt x="322" y="1371"/>
                  <a:pt x="394" y="1371"/>
                </a:cubicBezTo>
                <a:cubicBezTo>
                  <a:pt x="534" y="1371"/>
                  <a:pt x="636" y="1332"/>
                  <a:pt x="697" y="1259"/>
                </a:cubicBezTo>
                <a:cubicBezTo>
                  <a:pt x="759" y="1183"/>
                  <a:pt x="789" y="1074"/>
                  <a:pt x="789" y="930"/>
                </a:cubicBezTo>
                <a:lnTo>
                  <a:pt x="789" y="436"/>
                </a:lnTo>
                <a:cubicBezTo>
                  <a:pt x="789" y="293"/>
                  <a:pt x="759" y="184"/>
                  <a:pt x="697" y="110"/>
                </a:cubicBezTo>
                <a:cubicBezTo>
                  <a:pt x="636" y="37"/>
                  <a:pt x="534" y="0"/>
                  <a:pt x="3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2380305" y="2328563"/>
            <a:ext cx="39244" cy="74841"/>
          </a:xfrm>
          <a:custGeom>
            <a:rect b="b" l="l" r="r" t="t"/>
            <a:pathLst>
              <a:path extrusionOk="0" h="1375" w="721">
                <a:moveTo>
                  <a:pt x="359" y="0"/>
                </a:moveTo>
                <a:cubicBezTo>
                  <a:pt x="247" y="0"/>
                  <a:pt x="160" y="31"/>
                  <a:pt x="97" y="90"/>
                </a:cubicBezTo>
                <a:cubicBezTo>
                  <a:pt x="32" y="148"/>
                  <a:pt x="0" y="233"/>
                  <a:pt x="0" y="341"/>
                </a:cubicBezTo>
                <a:cubicBezTo>
                  <a:pt x="0" y="393"/>
                  <a:pt x="9" y="440"/>
                  <a:pt x="24" y="483"/>
                </a:cubicBezTo>
                <a:cubicBezTo>
                  <a:pt x="39" y="526"/>
                  <a:pt x="58" y="561"/>
                  <a:pt x="80" y="588"/>
                </a:cubicBezTo>
                <a:cubicBezTo>
                  <a:pt x="103" y="617"/>
                  <a:pt x="131" y="647"/>
                  <a:pt x="168" y="678"/>
                </a:cubicBezTo>
                <a:lnTo>
                  <a:pt x="311" y="802"/>
                </a:lnTo>
                <a:cubicBezTo>
                  <a:pt x="363" y="847"/>
                  <a:pt x="398" y="887"/>
                  <a:pt x="421" y="923"/>
                </a:cubicBezTo>
                <a:cubicBezTo>
                  <a:pt x="445" y="958"/>
                  <a:pt x="456" y="1003"/>
                  <a:pt x="456" y="1056"/>
                </a:cubicBezTo>
                <a:cubicBezTo>
                  <a:pt x="456" y="1088"/>
                  <a:pt x="449" y="1114"/>
                  <a:pt x="434" y="1135"/>
                </a:cubicBezTo>
                <a:cubicBezTo>
                  <a:pt x="420" y="1155"/>
                  <a:pt x="397" y="1165"/>
                  <a:pt x="365" y="1165"/>
                </a:cubicBezTo>
                <a:cubicBezTo>
                  <a:pt x="322" y="1165"/>
                  <a:pt x="290" y="1145"/>
                  <a:pt x="267" y="1103"/>
                </a:cubicBezTo>
                <a:cubicBezTo>
                  <a:pt x="247" y="1060"/>
                  <a:pt x="236" y="998"/>
                  <a:pt x="235" y="915"/>
                </a:cubicBezTo>
                <a:lnTo>
                  <a:pt x="0" y="957"/>
                </a:lnTo>
                <a:cubicBezTo>
                  <a:pt x="6" y="1099"/>
                  <a:pt x="39" y="1204"/>
                  <a:pt x="101" y="1272"/>
                </a:cubicBezTo>
                <a:cubicBezTo>
                  <a:pt x="162" y="1339"/>
                  <a:pt x="254" y="1374"/>
                  <a:pt x="378" y="1374"/>
                </a:cubicBezTo>
                <a:cubicBezTo>
                  <a:pt x="480" y="1374"/>
                  <a:pt x="562" y="1342"/>
                  <a:pt x="626" y="1277"/>
                </a:cubicBezTo>
                <a:cubicBezTo>
                  <a:pt x="688" y="1215"/>
                  <a:pt x="721" y="1135"/>
                  <a:pt x="721" y="1038"/>
                </a:cubicBezTo>
                <a:cubicBezTo>
                  <a:pt x="721" y="994"/>
                  <a:pt x="716" y="954"/>
                  <a:pt x="705" y="915"/>
                </a:cubicBezTo>
                <a:cubicBezTo>
                  <a:pt x="693" y="877"/>
                  <a:pt x="678" y="840"/>
                  <a:pt x="659" y="808"/>
                </a:cubicBezTo>
                <a:cubicBezTo>
                  <a:pt x="640" y="777"/>
                  <a:pt x="618" y="749"/>
                  <a:pt x="596" y="723"/>
                </a:cubicBezTo>
                <a:cubicBezTo>
                  <a:pt x="574" y="698"/>
                  <a:pt x="548" y="672"/>
                  <a:pt x="518" y="645"/>
                </a:cubicBezTo>
                <a:lnTo>
                  <a:pt x="378" y="522"/>
                </a:lnTo>
                <a:cubicBezTo>
                  <a:pt x="358" y="504"/>
                  <a:pt x="342" y="489"/>
                  <a:pt x="332" y="479"/>
                </a:cubicBezTo>
                <a:cubicBezTo>
                  <a:pt x="322" y="469"/>
                  <a:pt x="309" y="454"/>
                  <a:pt x="297" y="436"/>
                </a:cubicBezTo>
                <a:cubicBezTo>
                  <a:pt x="284" y="419"/>
                  <a:pt x="275" y="399"/>
                  <a:pt x="270" y="380"/>
                </a:cubicBezTo>
                <a:cubicBezTo>
                  <a:pt x="262" y="361"/>
                  <a:pt x="260" y="339"/>
                  <a:pt x="260" y="315"/>
                </a:cubicBezTo>
                <a:cubicBezTo>
                  <a:pt x="260" y="284"/>
                  <a:pt x="267" y="259"/>
                  <a:pt x="285" y="236"/>
                </a:cubicBezTo>
                <a:cubicBezTo>
                  <a:pt x="300" y="215"/>
                  <a:pt x="324" y="204"/>
                  <a:pt x="353" y="203"/>
                </a:cubicBezTo>
                <a:cubicBezTo>
                  <a:pt x="357" y="202"/>
                  <a:pt x="360" y="202"/>
                  <a:pt x="363" y="202"/>
                </a:cubicBezTo>
                <a:cubicBezTo>
                  <a:pt x="377" y="202"/>
                  <a:pt x="389" y="206"/>
                  <a:pt x="399" y="211"/>
                </a:cubicBezTo>
                <a:cubicBezTo>
                  <a:pt x="413" y="218"/>
                  <a:pt x="423" y="226"/>
                  <a:pt x="430" y="238"/>
                </a:cubicBezTo>
                <a:cubicBezTo>
                  <a:pt x="438" y="250"/>
                  <a:pt x="443" y="265"/>
                  <a:pt x="449" y="284"/>
                </a:cubicBezTo>
                <a:cubicBezTo>
                  <a:pt x="452" y="303"/>
                  <a:pt x="456" y="322"/>
                  <a:pt x="457" y="341"/>
                </a:cubicBezTo>
                <a:cubicBezTo>
                  <a:pt x="459" y="359"/>
                  <a:pt x="460" y="383"/>
                  <a:pt x="461" y="409"/>
                </a:cubicBezTo>
                <a:lnTo>
                  <a:pt x="694" y="372"/>
                </a:lnTo>
                <a:cubicBezTo>
                  <a:pt x="691" y="344"/>
                  <a:pt x="689" y="318"/>
                  <a:pt x="686" y="296"/>
                </a:cubicBezTo>
                <a:cubicBezTo>
                  <a:pt x="682" y="272"/>
                  <a:pt x="677" y="247"/>
                  <a:pt x="670" y="221"/>
                </a:cubicBezTo>
                <a:cubicBezTo>
                  <a:pt x="663" y="194"/>
                  <a:pt x="653" y="172"/>
                  <a:pt x="643" y="151"/>
                </a:cubicBezTo>
                <a:cubicBezTo>
                  <a:pt x="631" y="131"/>
                  <a:pt x="617" y="111"/>
                  <a:pt x="600" y="91"/>
                </a:cubicBezTo>
                <a:cubicBezTo>
                  <a:pt x="584" y="72"/>
                  <a:pt x="563" y="55"/>
                  <a:pt x="542" y="42"/>
                </a:cubicBezTo>
                <a:cubicBezTo>
                  <a:pt x="518" y="30"/>
                  <a:pt x="492" y="19"/>
                  <a:pt x="461" y="11"/>
                </a:cubicBezTo>
                <a:cubicBezTo>
                  <a:pt x="430" y="4"/>
                  <a:pt x="395" y="0"/>
                  <a:pt x="3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"/>
          <p:cNvSpPr/>
          <p:nvPr/>
        </p:nvSpPr>
        <p:spPr>
          <a:xfrm>
            <a:off x="2431687" y="2329652"/>
            <a:ext cx="41693" cy="72827"/>
          </a:xfrm>
          <a:custGeom>
            <a:rect b="b" l="l" r="r" t="t"/>
            <a:pathLst>
              <a:path extrusionOk="0" h="1338" w="766">
                <a:moveTo>
                  <a:pt x="359" y="189"/>
                </a:moveTo>
                <a:cubicBezTo>
                  <a:pt x="393" y="189"/>
                  <a:pt x="420" y="193"/>
                  <a:pt x="441" y="200"/>
                </a:cubicBezTo>
                <a:cubicBezTo>
                  <a:pt x="461" y="208"/>
                  <a:pt x="477" y="220"/>
                  <a:pt x="487" y="239"/>
                </a:cubicBezTo>
                <a:cubicBezTo>
                  <a:pt x="497" y="256"/>
                  <a:pt x="503" y="276"/>
                  <a:pt x="505" y="296"/>
                </a:cubicBezTo>
                <a:cubicBezTo>
                  <a:pt x="508" y="317"/>
                  <a:pt x="509" y="345"/>
                  <a:pt x="509" y="379"/>
                </a:cubicBezTo>
                <a:cubicBezTo>
                  <a:pt x="509" y="449"/>
                  <a:pt x="499" y="496"/>
                  <a:pt x="479" y="522"/>
                </a:cubicBezTo>
                <a:cubicBezTo>
                  <a:pt x="458" y="550"/>
                  <a:pt x="418" y="563"/>
                  <a:pt x="359" y="563"/>
                </a:cubicBezTo>
                <a:lnTo>
                  <a:pt x="272" y="563"/>
                </a:lnTo>
                <a:lnTo>
                  <a:pt x="272" y="189"/>
                </a:lnTo>
                <a:close/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273" y="1338"/>
                </a:lnTo>
                <a:lnTo>
                  <a:pt x="273" y="756"/>
                </a:lnTo>
                <a:lnTo>
                  <a:pt x="393" y="756"/>
                </a:lnTo>
                <a:cubicBezTo>
                  <a:pt x="449" y="756"/>
                  <a:pt x="499" y="749"/>
                  <a:pt x="543" y="737"/>
                </a:cubicBezTo>
                <a:cubicBezTo>
                  <a:pt x="586" y="725"/>
                  <a:pt x="625" y="705"/>
                  <a:pt x="659" y="678"/>
                </a:cubicBezTo>
                <a:cubicBezTo>
                  <a:pt x="694" y="649"/>
                  <a:pt x="720" y="611"/>
                  <a:pt x="739" y="562"/>
                </a:cubicBezTo>
                <a:cubicBezTo>
                  <a:pt x="756" y="512"/>
                  <a:pt x="765" y="454"/>
                  <a:pt x="765" y="384"/>
                </a:cubicBezTo>
                <a:cubicBezTo>
                  <a:pt x="765" y="128"/>
                  <a:pt x="649" y="1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2485300" y="2329652"/>
            <a:ext cx="14751" cy="72718"/>
          </a:xfrm>
          <a:custGeom>
            <a:rect b="b" l="l" r="r" t="t"/>
            <a:pathLst>
              <a:path extrusionOk="0" h="1336" w="271">
                <a:moveTo>
                  <a:pt x="0" y="1"/>
                </a:moveTo>
                <a:lnTo>
                  <a:pt x="0" y="1336"/>
                </a:lnTo>
                <a:lnTo>
                  <a:pt x="270" y="1336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2510610" y="2329598"/>
            <a:ext cx="37829" cy="72773"/>
          </a:xfrm>
          <a:custGeom>
            <a:rect b="b" l="l" r="r" t="t"/>
            <a:pathLst>
              <a:path extrusionOk="0" h="1337" w="695">
                <a:moveTo>
                  <a:pt x="1" y="0"/>
                </a:moveTo>
                <a:lnTo>
                  <a:pt x="1" y="201"/>
                </a:lnTo>
                <a:lnTo>
                  <a:pt x="215" y="201"/>
                </a:lnTo>
                <a:lnTo>
                  <a:pt x="215" y="1337"/>
                </a:lnTo>
                <a:lnTo>
                  <a:pt x="485" y="1337"/>
                </a:lnTo>
                <a:lnTo>
                  <a:pt x="485" y="201"/>
                </a:lnTo>
                <a:lnTo>
                  <a:pt x="694" y="201"/>
                </a:lnTo>
                <a:lnTo>
                  <a:pt x="6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2554916" y="2329652"/>
            <a:ext cx="44578" cy="72718"/>
          </a:xfrm>
          <a:custGeom>
            <a:rect b="b" l="l" r="r" t="t"/>
            <a:pathLst>
              <a:path extrusionOk="0" h="1336" w="819">
                <a:moveTo>
                  <a:pt x="410" y="340"/>
                </a:moveTo>
                <a:lnTo>
                  <a:pt x="490" y="872"/>
                </a:lnTo>
                <a:lnTo>
                  <a:pt x="332" y="872"/>
                </a:lnTo>
                <a:lnTo>
                  <a:pt x="410" y="340"/>
                </a:lnTo>
                <a:close/>
                <a:moveTo>
                  <a:pt x="261" y="1"/>
                </a:moveTo>
                <a:lnTo>
                  <a:pt x="0" y="1336"/>
                </a:lnTo>
                <a:lnTo>
                  <a:pt x="257" y="1336"/>
                </a:lnTo>
                <a:lnTo>
                  <a:pt x="306" y="1041"/>
                </a:lnTo>
                <a:lnTo>
                  <a:pt x="517" y="1041"/>
                </a:lnTo>
                <a:lnTo>
                  <a:pt x="566" y="1336"/>
                </a:lnTo>
                <a:lnTo>
                  <a:pt x="819" y="1336"/>
                </a:lnTo>
                <a:lnTo>
                  <a:pt x="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2611033" y="2329652"/>
            <a:ext cx="31678" cy="72827"/>
          </a:xfrm>
          <a:custGeom>
            <a:rect b="b" l="l" r="r" t="t"/>
            <a:pathLst>
              <a:path extrusionOk="0" h="1338" w="582"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582" y="1338"/>
                </a:lnTo>
                <a:lnTo>
                  <a:pt x="582" y="1152"/>
                </a:lnTo>
                <a:lnTo>
                  <a:pt x="272" y="1152"/>
                </a:lnTo>
                <a:lnTo>
                  <a:pt x="2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2268234" y="2455603"/>
            <a:ext cx="374424" cy="720544"/>
          </a:xfrm>
          <a:custGeom>
            <a:rect b="b" l="l" r="r" t="t"/>
            <a:pathLst>
              <a:path extrusionOk="0" h="13238" w="6879">
                <a:moveTo>
                  <a:pt x="1" y="1"/>
                </a:moveTo>
                <a:lnTo>
                  <a:pt x="1" y="13238"/>
                </a:lnTo>
                <a:lnTo>
                  <a:pt x="6879" y="13238"/>
                </a:lnTo>
                <a:lnTo>
                  <a:pt x="68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7"/>
          <p:cNvSpPr/>
          <p:nvPr/>
        </p:nvSpPr>
        <p:spPr>
          <a:xfrm>
            <a:off x="2179840" y="3223391"/>
            <a:ext cx="37611" cy="215652"/>
          </a:xfrm>
          <a:custGeom>
            <a:rect b="b" l="l" r="r" t="t"/>
            <a:pathLst>
              <a:path extrusionOk="0" h="3962" w="691">
                <a:moveTo>
                  <a:pt x="1" y="1"/>
                </a:moveTo>
                <a:lnTo>
                  <a:pt x="1" y="3961"/>
                </a:lnTo>
                <a:lnTo>
                  <a:pt x="691" y="3961"/>
                </a:lnTo>
                <a:lnTo>
                  <a:pt x="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2693495" y="3223391"/>
            <a:ext cx="37557" cy="215652"/>
          </a:xfrm>
          <a:custGeom>
            <a:rect b="b" l="l" r="r" t="t"/>
            <a:pathLst>
              <a:path extrusionOk="0" h="3962" w="690">
                <a:moveTo>
                  <a:pt x="1" y="1"/>
                </a:moveTo>
                <a:lnTo>
                  <a:pt x="1" y="3961"/>
                </a:lnTo>
                <a:lnTo>
                  <a:pt x="689" y="3961"/>
                </a:lnTo>
                <a:lnTo>
                  <a:pt x="6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2289299" y="3438988"/>
            <a:ext cx="332350" cy="33801"/>
          </a:xfrm>
          <a:custGeom>
            <a:rect b="b" l="l" r="r" t="t"/>
            <a:pathLst>
              <a:path extrusionOk="0" h="621" w="6106">
                <a:moveTo>
                  <a:pt x="1" y="0"/>
                </a:moveTo>
                <a:lnTo>
                  <a:pt x="1" y="620"/>
                </a:lnTo>
                <a:lnTo>
                  <a:pt x="6106" y="62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2289299" y="3438988"/>
            <a:ext cx="332350" cy="14206"/>
          </a:xfrm>
          <a:custGeom>
            <a:rect b="b" l="l" r="r" t="t"/>
            <a:pathLst>
              <a:path extrusionOk="0" h="261" w="6106">
                <a:moveTo>
                  <a:pt x="1" y="0"/>
                </a:moveTo>
                <a:lnTo>
                  <a:pt x="1" y="260"/>
                </a:lnTo>
                <a:lnTo>
                  <a:pt x="6106" y="26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7"/>
          <p:cNvSpPr/>
          <p:nvPr/>
        </p:nvSpPr>
        <p:spPr>
          <a:xfrm>
            <a:off x="2170642" y="3472734"/>
            <a:ext cx="569719" cy="33855"/>
          </a:xfrm>
          <a:custGeom>
            <a:rect b="b" l="l" r="r" t="t"/>
            <a:pathLst>
              <a:path extrusionOk="0" h="622" w="10467">
                <a:moveTo>
                  <a:pt x="0" y="0"/>
                </a:moveTo>
                <a:lnTo>
                  <a:pt x="0" y="622"/>
                </a:lnTo>
                <a:lnTo>
                  <a:pt x="10466" y="622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7"/>
          <p:cNvSpPr/>
          <p:nvPr/>
        </p:nvSpPr>
        <p:spPr>
          <a:xfrm>
            <a:off x="2033261" y="3506535"/>
            <a:ext cx="844427" cy="33801"/>
          </a:xfrm>
          <a:custGeom>
            <a:rect b="b" l="l" r="r" t="t"/>
            <a:pathLst>
              <a:path extrusionOk="0" h="621" w="15514">
                <a:moveTo>
                  <a:pt x="1" y="1"/>
                </a:moveTo>
                <a:lnTo>
                  <a:pt x="1" y="621"/>
                </a:lnTo>
                <a:lnTo>
                  <a:pt x="15514" y="621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7"/>
          <p:cNvSpPr/>
          <p:nvPr/>
        </p:nvSpPr>
        <p:spPr>
          <a:xfrm>
            <a:off x="2170642" y="3472734"/>
            <a:ext cx="569719" cy="14206"/>
          </a:xfrm>
          <a:custGeom>
            <a:rect b="b" l="l" r="r" t="t"/>
            <a:pathLst>
              <a:path extrusionOk="0" h="261" w="10467">
                <a:moveTo>
                  <a:pt x="0" y="0"/>
                </a:moveTo>
                <a:lnTo>
                  <a:pt x="0" y="260"/>
                </a:lnTo>
                <a:lnTo>
                  <a:pt x="10466" y="260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7"/>
          <p:cNvSpPr/>
          <p:nvPr/>
        </p:nvSpPr>
        <p:spPr>
          <a:xfrm>
            <a:off x="2033261" y="3506535"/>
            <a:ext cx="844427" cy="14152"/>
          </a:xfrm>
          <a:custGeom>
            <a:rect b="b" l="l" r="r" t="t"/>
            <a:pathLst>
              <a:path extrusionOk="0" h="260" w="15514">
                <a:moveTo>
                  <a:pt x="1" y="1"/>
                </a:moveTo>
                <a:lnTo>
                  <a:pt x="1" y="259"/>
                </a:lnTo>
                <a:lnTo>
                  <a:pt x="15514" y="259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7"/>
          <p:cNvSpPr/>
          <p:nvPr/>
        </p:nvSpPr>
        <p:spPr>
          <a:xfrm>
            <a:off x="2878175" y="2477266"/>
            <a:ext cx="532162" cy="72718"/>
          </a:xfrm>
          <a:custGeom>
            <a:rect b="b" l="l" r="r" t="t"/>
            <a:pathLst>
              <a:path extrusionOk="0" h="1336" w="9777">
                <a:moveTo>
                  <a:pt x="1" y="1"/>
                </a:moveTo>
                <a:lnTo>
                  <a:pt x="1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"/>
          <p:cNvSpPr/>
          <p:nvPr/>
        </p:nvSpPr>
        <p:spPr>
          <a:xfrm>
            <a:off x="2878175" y="2549930"/>
            <a:ext cx="475174" cy="889114"/>
          </a:xfrm>
          <a:custGeom>
            <a:rect b="b" l="l" r="r" t="t"/>
            <a:pathLst>
              <a:path extrusionOk="0" h="16335" w="8730">
                <a:moveTo>
                  <a:pt x="1" y="0"/>
                </a:moveTo>
                <a:lnTo>
                  <a:pt x="1" y="16334"/>
                </a:lnTo>
                <a:lnTo>
                  <a:pt x="8730" y="16334"/>
                </a:lnTo>
                <a:lnTo>
                  <a:pt x="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7"/>
          <p:cNvSpPr/>
          <p:nvPr/>
        </p:nvSpPr>
        <p:spPr>
          <a:xfrm>
            <a:off x="2928958" y="2615300"/>
            <a:ext cx="92368" cy="160514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2941694" y="2630432"/>
            <a:ext cx="67003" cy="130033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/>
          <p:nvPr/>
        </p:nvSpPr>
        <p:spPr>
          <a:xfrm>
            <a:off x="2934945" y="2688889"/>
            <a:ext cx="80502" cy="13281"/>
          </a:xfrm>
          <a:custGeom>
            <a:rect b="b" l="l" r="r" t="t"/>
            <a:pathLst>
              <a:path extrusionOk="0" h="244" w="1479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7"/>
          <p:cNvSpPr/>
          <p:nvPr/>
        </p:nvSpPr>
        <p:spPr>
          <a:xfrm>
            <a:off x="3069713" y="2615300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7"/>
          <p:cNvSpPr/>
          <p:nvPr/>
        </p:nvSpPr>
        <p:spPr>
          <a:xfrm>
            <a:off x="3082287" y="2630432"/>
            <a:ext cx="67003" cy="130033"/>
          </a:xfrm>
          <a:custGeom>
            <a:rect b="b" l="l" r="r" t="t"/>
            <a:pathLst>
              <a:path extrusionOk="0" h="2389" w="1231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7"/>
          <p:cNvSpPr/>
          <p:nvPr/>
        </p:nvSpPr>
        <p:spPr>
          <a:xfrm>
            <a:off x="3075537" y="2688889"/>
            <a:ext cx="80556" cy="13281"/>
          </a:xfrm>
          <a:custGeom>
            <a:rect b="b" l="l" r="r" t="t"/>
            <a:pathLst>
              <a:path extrusionOk="0" h="244" w="1480">
                <a:moveTo>
                  <a:pt x="1" y="0"/>
                </a:moveTo>
                <a:lnTo>
                  <a:pt x="1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7"/>
          <p:cNvSpPr/>
          <p:nvPr/>
        </p:nvSpPr>
        <p:spPr>
          <a:xfrm>
            <a:off x="3210360" y="2615300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7"/>
          <p:cNvSpPr/>
          <p:nvPr/>
        </p:nvSpPr>
        <p:spPr>
          <a:xfrm>
            <a:off x="3222933" y="2630432"/>
            <a:ext cx="67003" cy="130033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"/>
          <p:cNvSpPr/>
          <p:nvPr/>
        </p:nvSpPr>
        <p:spPr>
          <a:xfrm>
            <a:off x="3216184" y="2688889"/>
            <a:ext cx="80502" cy="13281"/>
          </a:xfrm>
          <a:custGeom>
            <a:rect b="b" l="l" r="r" t="t"/>
            <a:pathLst>
              <a:path extrusionOk="0" h="244" w="1479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2928958" y="2852560"/>
            <a:ext cx="92368" cy="160514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7"/>
          <p:cNvSpPr/>
          <p:nvPr/>
        </p:nvSpPr>
        <p:spPr>
          <a:xfrm>
            <a:off x="2941694" y="2867800"/>
            <a:ext cx="67003" cy="130033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"/>
          <p:cNvSpPr/>
          <p:nvPr/>
        </p:nvSpPr>
        <p:spPr>
          <a:xfrm>
            <a:off x="2934945" y="2926095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"/>
          <p:cNvSpPr/>
          <p:nvPr/>
        </p:nvSpPr>
        <p:spPr>
          <a:xfrm>
            <a:off x="3069713" y="2852560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7"/>
          <p:cNvSpPr/>
          <p:nvPr/>
        </p:nvSpPr>
        <p:spPr>
          <a:xfrm>
            <a:off x="3082287" y="2867800"/>
            <a:ext cx="67003" cy="130033"/>
          </a:xfrm>
          <a:custGeom>
            <a:rect b="b" l="l" r="r" t="t"/>
            <a:pathLst>
              <a:path extrusionOk="0" h="2389" w="1231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7"/>
          <p:cNvSpPr/>
          <p:nvPr/>
        </p:nvSpPr>
        <p:spPr>
          <a:xfrm>
            <a:off x="3075537" y="2926095"/>
            <a:ext cx="80556" cy="13335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"/>
          <p:cNvSpPr/>
          <p:nvPr/>
        </p:nvSpPr>
        <p:spPr>
          <a:xfrm>
            <a:off x="3210360" y="2852560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7"/>
          <p:cNvSpPr/>
          <p:nvPr/>
        </p:nvSpPr>
        <p:spPr>
          <a:xfrm>
            <a:off x="3222933" y="2867800"/>
            <a:ext cx="67003" cy="130033"/>
          </a:xfrm>
          <a:custGeom>
            <a:rect b="b" l="l" r="r" t="t"/>
            <a:pathLst>
              <a:path extrusionOk="0" h="2389" w="1231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"/>
          <p:cNvSpPr/>
          <p:nvPr/>
        </p:nvSpPr>
        <p:spPr>
          <a:xfrm>
            <a:off x="3216184" y="2926095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"/>
          <p:cNvSpPr/>
          <p:nvPr/>
        </p:nvSpPr>
        <p:spPr>
          <a:xfrm>
            <a:off x="2928958" y="3089874"/>
            <a:ext cx="92368" cy="160514"/>
          </a:xfrm>
          <a:custGeom>
            <a:rect b="b" l="l" r="r" t="t"/>
            <a:pathLst>
              <a:path extrusionOk="0" h="2949" w="1697">
                <a:moveTo>
                  <a:pt x="1" y="0"/>
                </a:moveTo>
                <a:lnTo>
                  <a:pt x="1" y="2949"/>
                </a:lnTo>
                <a:lnTo>
                  <a:pt x="1696" y="2949"/>
                </a:lnTo>
                <a:lnTo>
                  <a:pt x="1696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7"/>
          <p:cNvSpPr/>
          <p:nvPr/>
        </p:nvSpPr>
        <p:spPr>
          <a:xfrm>
            <a:off x="2941694" y="3105115"/>
            <a:ext cx="67003" cy="130033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7"/>
          <p:cNvSpPr/>
          <p:nvPr/>
        </p:nvSpPr>
        <p:spPr>
          <a:xfrm>
            <a:off x="2934945" y="3163409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"/>
          <p:cNvSpPr/>
          <p:nvPr/>
        </p:nvSpPr>
        <p:spPr>
          <a:xfrm>
            <a:off x="3069713" y="3089874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7"/>
          <p:cNvSpPr/>
          <p:nvPr/>
        </p:nvSpPr>
        <p:spPr>
          <a:xfrm>
            <a:off x="3082287" y="3105115"/>
            <a:ext cx="67003" cy="130033"/>
          </a:xfrm>
          <a:custGeom>
            <a:rect b="b" l="l" r="r" t="t"/>
            <a:pathLst>
              <a:path extrusionOk="0" h="2389" w="1231">
                <a:moveTo>
                  <a:pt x="1" y="0"/>
                </a:moveTo>
                <a:lnTo>
                  <a:pt x="1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7"/>
          <p:cNvSpPr/>
          <p:nvPr/>
        </p:nvSpPr>
        <p:spPr>
          <a:xfrm>
            <a:off x="3075537" y="3163409"/>
            <a:ext cx="80556" cy="13335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7"/>
          <p:cNvSpPr/>
          <p:nvPr/>
        </p:nvSpPr>
        <p:spPr>
          <a:xfrm>
            <a:off x="3210360" y="3089874"/>
            <a:ext cx="92259" cy="160514"/>
          </a:xfrm>
          <a:custGeom>
            <a:rect b="b" l="l" r="r" t="t"/>
            <a:pathLst>
              <a:path extrusionOk="0" h="2949" w="1695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7"/>
          <p:cNvSpPr/>
          <p:nvPr/>
        </p:nvSpPr>
        <p:spPr>
          <a:xfrm>
            <a:off x="3222933" y="3105115"/>
            <a:ext cx="67003" cy="130033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"/>
          <p:cNvSpPr/>
          <p:nvPr/>
        </p:nvSpPr>
        <p:spPr>
          <a:xfrm>
            <a:off x="3216184" y="3163409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7"/>
          <p:cNvSpPr/>
          <p:nvPr/>
        </p:nvSpPr>
        <p:spPr>
          <a:xfrm>
            <a:off x="2878175" y="2549930"/>
            <a:ext cx="506907" cy="29120"/>
          </a:xfrm>
          <a:custGeom>
            <a:rect b="b" l="l" r="r" t="t"/>
            <a:pathLst>
              <a:path extrusionOk="0" h="535" w="9313">
                <a:moveTo>
                  <a:pt x="1" y="0"/>
                </a:moveTo>
                <a:lnTo>
                  <a:pt x="1" y="534"/>
                </a:lnTo>
                <a:lnTo>
                  <a:pt x="9313" y="534"/>
                </a:lnTo>
                <a:lnTo>
                  <a:pt x="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7"/>
          <p:cNvSpPr/>
          <p:nvPr/>
        </p:nvSpPr>
        <p:spPr>
          <a:xfrm>
            <a:off x="2878175" y="3331216"/>
            <a:ext cx="475609" cy="107880"/>
          </a:xfrm>
          <a:custGeom>
            <a:rect b="b" l="l" r="r" t="t"/>
            <a:pathLst>
              <a:path extrusionOk="0" h="1982" w="8738">
                <a:moveTo>
                  <a:pt x="1" y="1"/>
                </a:moveTo>
                <a:lnTo>
                  <a:pt x="1" y="1981"/>
                </a:lnTo>
                <a:lnTo>
                  <a:pt x="8738" y="1981"/>
                </a:lnTo>
                <a:lnTo>
                  <a:pt x="87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7"/>
          <p:cNvSpPr/>
          <p:nvPr/>
        </p:nvSpPr>
        <p:spPr>
          <a:xfrm>
            <a:off x="2941694" y="2630268"/>
            <a:ext cx="67058" cy="58458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7"/>
          <p:cNvSpPr/>
          <p:nvPr/>
        </p:nvSpPr>
        <p:spPr>
          <a:xfrm>
            <a:off x="3082287" y="2630268"/>
            <a:ext cx="67058" cy="58458"/>
          </a:xfrm>
          <a:custGeom>
            <a:rect b="b" l="l" r="r" t="t"/>
            <a:pathLst>
              <a:path extrusionOk="0" h="1074" w="1232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7"/>
          <p:cNvSpPr/>
          <p:nvPr/>
        </p:nvSpPr>
        <p:spPr>
          <a:xfrm>
            <a:off x="3222933" y="2630268"/>
            <a:ext cx="67058" cy="58458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7"/>
          <p:cNvSpPr/>
          <p:nvPr/>
        </p:nvSpPr>
        <p:spPr>
          <a:xfrm>
            <a:off x="2941694" y="2701898"/>
            <a:ext cx="67058" cy="58458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7"/>
          <p:cNvSpPr/>
          <p:nvPr/>
        </p:nvSpPr>
        <p:spPr>
          <a:xfrm>
            <a:off x="3082287" y="2701898"/>
            <a:ext cx="67058" cy="58458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7"/>
          <p:cNvSpPr/>
          <p:nvPr/>
        </p:nvSpPr>
        <p:spPr>
          <a:xfrm>
            <a:off x="3222933" y="2701898"/>
            <a:ext cx="67058" cy="58458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7"/>
          <p:cNvSpPr/>
          <p:nvPr/>
        </p:nvSpPr>
        <p:spPr>
          <a:xfrm>
            <a:off x="2941694" y="2867800"/>
            <a:ext cx="67058" cy="58349"/>
          </a:xfrm>
          <a:custGeom>
            <a:rect b="b" l="l" r="r" t="t"/>
            <a:pathLst>
              <a:path extrusionOk="0" h="1072" w="1232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7"/>
          <p:cNvSpPr/>
          <p:nvPr/>
        </p:nvSpPr>
        <p:spPr>
          <a:xfrm>
            <a:off x="3082287" y="2867800"/>
            <a:ext cx="67058" cy="58349"/>
          </a:xfrm>
          <a:custGeom>
            <a:rect b="b" l="l" r="r" t="t"/>
            <a:pathLst>
              <a:path extrusionOk="0" h="1072" w="1232">
                <a:moveTo>
                  <a:pt x="1" y="1"/>
                </a:moveTo>
                <a:lnTo>
                  <a:pt x="1" y="1072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7"/>
          <p:cNvSpPr/>
          <p:nvPr/>
        </p:nvSpPr>
        <p:spPr>
          <a:xfrm>
            <a:off x="3222933" y="2867800"/>
            <a:ext cx="67058" cy="58349"/>
          </a:xfrm>
          <a:custGeom>
            <a:rect b="b" l="l" r="r" t="t"/>
            <a:pathLst>
              <a:path extrusionOk="0" h="1072" w="1232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7"/>
          <p:cNvSpPr/>
          <p:nvPr/>
        </p:nvSpPr>
        <p:spPr>
          <a:xfrm>
            <a:off x="2941694" y="2939430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7"/>
          <p:cNvSpPr/>
          <p:nvPr/>
        </p:nvSpPr>
        <p:spPr>
          <a:xfrm>
            <a:off x="3082287" y="2939430"/>
            <a:ext cx="67058" cy="58403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7"/>
          <p:cNvSpPr/>
          <p:nvPr/>
        </p:nvSpPr>
        <p:spPr>
          <a:xfrm>
            <a:off x="3222933" y="2939430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7"/>
          <p:cNvSpPr/>
          <p:nvPr/>
        </p:nvSpPr>
        <p:spPr>
          <a:xfrm>
            <a:off x="2941694" y="3105115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7"/>
          <p:cNvSpPr/>
          <p:nvPr/>
        </p:nvSpPr>
        <p:spPr>
          <a:xfrm>
            <a:off x="3082287" y="3105115"/>
            <a:ext cx="67058" cy="58403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7"/>
          <p:cNvSpPr/>
          <p:nvPr/>
        </p:nvSpPr>
        <p:spPr>
          <a:xfrm>
            <a:off x="3222933" y="3105115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7"/>
          <p:cNvSpPr/>
          <p:nvPr/>
        </p:nvSpPr>
        <p:spPr>
          <a:xfrm>
            <a:off x="2941694" y="3176744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/>
          <p:nvPr/>
        </p:nvSpPr>
        <p:spPr>
          <a:xfrm>
            <a:off x="3082287" y="3176744"/>
            <a:ext cx="67058" cy="58403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2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7"/>
          <p:cNvSpPr/>
          <p:nvPr/>
        </p:nvSpPr>
        <p:spPr>
          <a:xfrm>
            <a:off x="3222933" y="3176744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7"/>
          <p:cNvSpPr/>
          <p:nvPr/>
        </p:nvSpPr>
        <p:spPr>
          <a:xfrm>
            <a:off x="1500665" y="2477103"/>
            <a:ext cx="532108" cy="72718"/>
          </a:xfrm>
          <a:custGeom>
            <a:rect b="b" l="l" r="r" t="t"/>
            <a:pathLst>
              <a:path extrusionOk="0" h="1336" w="9776">
                <a:moveTo>
                  <a:pt x="0" y="1"/>
                </a:moveTo>
                <a:lnTo>
                  <a:pt x="0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7"/>
          <p:cNvSpPr/>
          <p:nvPr/>
        </p:nvSpPr>
        <p:spPr>
          <a:xfrm>
            <a:off x="1557544" y="2549712"/>
            <a:ext cx="475228" cy="889114"/>
          </a:xfrm>
          <a:custGeom>
            <a:rect b="b" l="l" r="r" t="t"/>
            <a:pathLst>
              <a:path extrusionOk="0" h="16335" w="8731">
                <a:moveTo>
                  <a:pt x="1" y="0"/>
                </a:moveTo>
                <a:lnTo>
                  <a:pt x="1" y="16334"/>
                </a:lnTo>
                <a:lnTo>
                  <a:pt x="8731" y="16334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7"/>
          <p:cNvSpPr/>
          <p:nvPr/>
        </p:nvSpPr>
        <p:spPr>
          <a:xfrm>
            <a:off x="1608436" y="2615082"/>
            <a:ext cx="92259" cy="160569"/>
          </a:xfrm>
          <a:custGeom>
            <a:rect b="b" l="l" r="r" t="t"/>
            <a:pathLst>
              <a:path extrusionOk="0" h="2950" w="1695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7"/>
          <p:cNvSpPr/>
          <p:nvPr/>
        </p:nvSpPr>
        <p:spPr>
          <a:xfrm>
            <a:off x="1621010" y="2630268"/>
            <a:ext cx="67058" cy="129979"/>
          </a:xfrm>
          <a:custGeom>
            <a:rect b="b" l="l" r="r" t="t"/>
            <a:pathLst>
              <a:path extrusionOk="0" h="2388" w="1232">
                <a:moveTo>
                  <a:pt x="0" y="1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7"/>
          <p:cNvSpPr/>
          <p:nvPr/>
        </p:nvSpPr>
        <p:spPr>
          <a:xfrm>
            <a:off x="1614260" y="2688617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7"/>
          <p:cNvSpPr/>
          <p:nvPr/>
        </p:nvSpPr>
        <p:spPr>
          <a:xfrm>
            <a:off x="1749028" y="2615082"/>
            <a:ext cx="92313" cy="160569"/>
          </a:xfrm>
          <a:custGeom>
            <a:rect b="b" l="l" r="r" t="t"/>
            <a:pathLst>
              <a:path extrusionOk="0" h="2950" w="1696">
                <a:moveTo>
                  <a:pt x="1" y="0"/>
                </a:moveTo>
                <a:lnTo>
                  <a:pt x="1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7"/>
          <p:cNvSpPr/>
          <p:nvPr/>
        </p:nvSpPr>
        <p:spPr>
          <a:xfrm>
            <a:off x="1761602" y="2630268"/>
            <a:ext cx="67058" cy="129979"/>
          </a:xfrm>
          <a:custGeom>
            <a:rect b="b" l="l" r="r" t="t"/>
            <a:pathLst>
              <a:path extrusionOk="0" h="2388" w="1232">
                <a:moveTo>
                  <a:pt x="1" y="1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"/>
          <p:cNvSpPr/>
          <p:nvPr/>
        </p:nvSpPr>
        <p:spPr>
          <a:xfrm>
            <a:off x="1754907" y="2688617"/>
            <a:ext cx="80502" cy="13335"/>
          </a:xfrm>
          <a:custGeom>
            <a:rect b="b" l="l" r="r" t="t"/>
            <a:pathLst>
              <a:path extrusionOk="0" h="245" w="1479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7"/>
          <p:cNvSpPr/>
          <p:nvPr/>
        </p:nvSpPr>
        <p:spPr>
          <a:xfrm>
            <a:off x="1889675" y="2615082"/>
            <a:ext cx="92259" cy="160569"/>
          </a:xfrm>
          <a:custGeom>
            <a:rect b="b" l="l" r="r" t="t"/>
            <a:pathLst>
              <a:path extrusionOk="0" h="2950" w="1695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7"/>
          <p:cNvSpPr/>
          <p:nvPr/>
        </p:nvSpPr>
        <p:spPr>
          <a:xfrm>
            <a:off x="1902357" y="2630268"/>
            <a:ext cx="67003" cy="129979"/>
          </a:xfrm>
          <a:custGeom>
            <a:rect b="b" l="l" r="r" t="t"/>
            <a:pathLst>
              <a:path extrusionOk="0" h="2388" w="1231">
                <a:moveTo>
                  <a:pt x="0" y="1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7"/>
          <p:cNvSpPr/>
          <p:nvPr/>
        </p:nvSpPr>
        <p:spPr>
          <a:xfrm>
            <a:off x="1895553" y="2688617"/>
            <a:ext cx="80556" cy="13335"/>
          </a:xfrm>
          <a:custGeom>
            <a:rect b="b" l="l" r="r" t="t"/>
            <a:pathLst>
              <a:path extrusionOk="0" h="245" w="148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7"/>
          <p:cNvSpPr/>
          <p:nvPr/>
        </p:nvSpPr>
        <p:spPr>
          <a:xfrm>
            <a:off x="1608436" y="2852451"/>
            <a:ext cx="92259" cy="160460"/>
          </a:xfrm>
          <a:custGeom>
            <a:rect b="b" l="l" r="r" t="t"/>
            <a:pathLst>
              <a:path extrusionOk="0" h="2948" w="1695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7"/>
          <p:cNvSpPr/>
          <p:nvPr/>
        </p:nvSpPr>
        <p:spPr>
          <a:xfrm>
            <a:off x="1621010" y="2867583"/>
            <a:ext cx="67058" cy="130033"/>
          </a:xfrm>
          <a:custGeom>
            <a:rect b="b" l="l" r="r" t="t"/>
            <a:pathLst>
              <a:path extrusionOk="0" h="2389" w="1232">
                <a:moveTo>
                  <a:pt x="0" y="0"/>
                </a:moveTo>
                <a:lnTo>
                  <a:pt x="0" y="2389"/>
                </a:lnTo>
                <a:lnTo>
                  <a:pt x="1231" y="2389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7"/>
          <p:cNvSpPr/>
          <p:nvPr/>
        </p:nvSpPr>
        <p:spPr>
          <a:xfrm>
            <a:off x="1614260" y="2925986"/>
            <a:ext cx="80502" cy="13281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7"/>
          <p:cNvSpPr/>
          <p:nvPr/>
        </p:nvSpPr>
        <p:spPr>
          <a:xfrm>
            <a:off x="1749028" y="2852451"/>
            <a:ext cx="92313" cy="160460"/>
          </a:xfrm>
          <a:custGeom>
            <a:rect b="b" l="l" r="r" t="t"/>
            <a:pathLst>
              <a:path extrusionOk="0" h="2948" w="1696">
                <a:moveTo>
                  <a:pt x="1" y="0"/>
                </a:moveTo>
                <a:lnTo>
                  <a:pt x="1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7"/>
          <p:cNvSpPr/>
          <p:nvPr/>
        </p:nvSpPr>
        <p:spPr>
          <a:xfrm>
            <a:off x="1761602" y="2867583"/>
            <a:ext cx="67058" cy="130033"/>
          </a:xfrm>
          <a:custGeom>
            <a:rect b="b" l="l" r="r" t="t"/>
            <a:pathLst>
              <a:path extrusionOk="0" h="2389" w="1232">
                <a:moveTo>
                  <a:pt x="1" y="0"/>
                </a:moveTo>
                <a:lnTo>
                  <a:pt x="1" y="2389"/>
                </a:lnTo>
                <a:lnTo>
                  <a:pt x="1232" y="2389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7"/>
          <p:cNvSpPr/>
          <p:nvPr/>
        </p:nvSpPr>
        <p:spPr>
          <a:xfrm>
            <a:off x="1754907" y="2925986"/>
            <a:ext cx="80502" cy="13281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1889675" y="2852451"/>
            <a:ext cx="92259" cy="160460"/>
          </a:xfrm>
          <a:custGeom>
            <a:rect b="b" l="l" r="r" t="t"/>
            <a:pathLst>
              <a:path extrusionOk="0" h="2948" w="1695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7"/>
          <p:cNvSpPr/>
          <p:nvPr/>
        </p:nvSpPr>
        <p:spPr>
          <a:xfrm>
            <a:off x="1902357" y="2867583"/>
            <a:ext cx="67003" cy="130033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7"/>
          <p:cNvSpPr/>
          <p:nvPr/>
        </p:nvSpPr>
        <p:spPr>
          <a:xfrm>
            <a:off x="1895553" y="2925986"/>
            <a:ext cx="80556" cy="13281"/>
          </a:xfrm>
          <a:custGeom>
            <a:rect b="b" l="l" r="r" t="t"/>
            <a:pathLst>
              <a:path extrusionOk="0" h="244" w="148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608436" y="3089602"/>
            <a:ext cx="92259" cy="160569"/>
          </a:xfrm>
          <a:custGeom>
            <a:rect b="b" l="l" r="r" t="t"/>
            <a:pathLst>
              <a:path extrusionOk="0" h="2950" w="1695">
                <a:moveTo>
                  <a:pt x="0" y="1"/>
                </a:moveTo>
                <a:lnTo>
                  <a:pt x="0" y="2950"/>
                </a:lnTo>
                <a:lnTo>
                  <a:pt x="1694" y="2950"/>
                </a:lnTo>
                <a:lnTo>
                  <a:pt x="16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1621010" y="3104897"/>
            <a:ext cx="67058" cy="130033"/>
          </a:xfrm>
          <a:custGeom>
            <a:rect b="b" l="l" r="r" t="t"/>
            <a:pathLst>
              <a:path extrusionOk="0" h="2389" w="1232">
                <a:moveTo>
                  <a:pt x="0" y="0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614260" y="3163246"/>
            <a:ext cx="80502" cy="13281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7"/>
          <p:cNvSpPr/>
          <p:nvPr/>
        </p:nvSpPr>
        <p:spPr>
          <a:xfrm>
            <a:off x="1749028" y="3089602"/>
            <a:ext cx="92313" cy="160569"/>
          </a:xfrm>
          <a:custGeom>
            <a:rect b="b" l="l" r="r" t="t"/>
            <a:pathLst>
              <a:path extrusionOk="0" h="2950" w="1696">
                <a:moveTo>
                  <a:pt x="1" y="1"/>
                </a:moveTo>
                <a:lnTo>
                  <a:pt x="1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7"/>
          <p:cNvSpPr/>
          <p:nvPr/>
        </p:nvSpPr>
        <p:spPr>
          <a:xfrm>
            <a:off x="1761602" y="3104897"/>
            <a:ext cx="67058" cy="130033"/>
          </a:xfrm>
          <a:custGeom>
            <a:rect b="b" l="l" r="r" t="t"/>
            <a:pathLst>
              <a:path extrusionOk="0" h="2389" w="1232">
                <a:moveTo>
                  <a:pt x="1" y="0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7"/>
          <p:cNvSpPr/>
          <p:nvPr/>
        </p:nvSpPr>
        <p:spPr>
          <a:xfrm>
            <a:off x="1754907" y="3163246"/>
            <a:ext cx="80502" cy="13281"/>
          </a:xfrm>
          <a:custGeom>
            <a:rect b="b" l="l" r="r" t="t"/>
            <a:pathLst>
              <a:path extrusionOk="0" h="244" w="1479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7"/>
          <p:cNvSpPr/>
          <p:nvPr/>
        </p:nvSpPr>
        <p:spPr>
          <a:xfrm>
            <a:off x="1889675" y="3089602"/>
            <a:ext cx="92259" cy="160569"/>
          </a:xfrm>
          <a:custGeom>
            <a:rect b="b" l="l" r="r" t="t"/>
            <a:pathLst>
              <a:path extrusionOk="0" h="2950" w="1695">
                <a:moveTo>
                  <a:pt x="0" y="1"/>
                </a:moveTo>
                <a:lnTo>
                  <a:pt x="0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7"/>
          <p:cNvSpPr/>
          <p:nvPr/>
        </p:nvSpPr>
        <p:spPr>
          <a:xfrm>
            <a:off x="1902357" y="3104897"/>
            <a:ext cx="67003" cy="130033"/>
          </a:xfrm>
          <a:custGeom>
            <a:rect b="b" l="l" r="r" t="t"/>
            <a:pathLst>
              <a:path extrusionOk="0" h="2389" w="1231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7"/>
          <p:cNvSpPr/>
          <p:nvPr/>
        </p:nvSpPr>
        <p:spPr>
          <a:xfrm>
            <a:off x="1895553" y="3163246"/>
            <a:ext cx="80556" cy="13281"/>
          </a:xfrm>
          <a:custGeom>
            <a:rect b="b" l="l" r="r" t="t"/>
            <a:pathLst>
              <a:path extrusionOk="0" h="244" w="148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7"/>
          <p:cNvSpPr/>
          <p:nvPr/>
        </p:nvSpPr>
        <p:spPr>
          <a:xfrm>
            <a:off x="1557544" y="3330999"/>
            <a:ext cx="475228" cy="107935"/>
          </a:xfrm>
          <a:custGeom>
            <a:rect b="b" l="l" r="r" t="t"/>
            <a:pathLst>
              <a:path extrusionOk="0" h="1983" w="8731">
                <a:moveTo>
                  <a:pt x="1" y="0"/>
                </a:moveTo>
                <a:lnTo>
                  <a:pt x="1" y="1982"/>
                </a:lnTo>
                <a:lnTo>
                  <a:pt x="8731" y="1982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7"/>
          <p:cNvSpPr/>
          <p:nvPr/>
        </p:nvSpPr>
        <p:spPr>
          <a:xfrm>
            <a:off x="1525812" y="2549712"/>
            <a:ext cx="506961" cy="29120"/>
          </a:xfrm>
          <a:custGeom>
            <a:rect b="b" l="l" r="r" t="t"/>
            <a:pathLst>
              <a:path extrusionOk="0" h="535" w="9314">
                <a:moveTo>
                  <a:pt x="1" y="0"/>
                </a:moveTo>
                <a:lnTo>
                  <a:pt x="1" y="534"/>
                </a:lnTo>
                <a:lnTo>
                  <a:pt x="9314" y="534"/>
                </a:lnTo>
                <a:lnTo>
                  <a:pt x="9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7"/>
          <p:cNvSpPr/>
          <p:nvPr/>
        </p:nvSpPr>
        <p:spPr>
          <a:xfrm>
            <a:off x="1621010" y="2630268"/>
            <a:ext cx="67058" cy="58458"/>
          </a:xfrm>
          <a:custGeom>
            <a:rect b="b" l="l" r="r" t="t"/>
            <a:pathLst>
              <a:path extrusionOk="0" h="1074" w="1232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7"/>
          <p:cNvSpPr/>
          <p:nvPr/>
        </p:nvSpPr>
        <p:spPr>
          <a:xfrm>
            <a:off x="1761602" y="2630268"/>
            <a:ext cx="67058" cy="58458"/>
          </a:xfrm>
          <a:custGeom>
            <a:rect b="b" l="l" r="r" t="t"/>
            <a:pathLst>
              <a:path extrusionOk="0" h="1074" w="1232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7"/>
          <p:cNvSpPr/>
          <p:nvPr/>
        </p:nvSpPr>
        <p:spPr>
          <a:xfrm>
            <a:off x="1902357" y="2630268"/>
            <a:ext cx="67003" cy="58458"/>
          </a:xfrm>
          <a:custGeom>
            <a:rect b="b" l="l" r="r" t="t"/>
            <a:pathLst>
              <a:path extrusionOk="0" h="1074" w="1231">
                <a:moveTo>
                  <a:pt x="0" y="1"/>
                </a:moveTo>
                <a:lnTo>
                  <a:pt x="0" y="1074"/>
                </a:lnTo>
                <a:lnTo>
                  <a:pt x="1230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7"/>
          <p:cNvSpPr/>
          <p:nvPr/>
        </p:nvSpPr>
        <p:spPr>
          <a:xfrm>
            <a:off x="1621010" y="2701898"/>
            <a:ext cx="67058" cy="58458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7"/>
          <p:cNvSpPr/>
          <p:nvPr/>
        </p:nvSpPr>
        <p:spPr>
          <a:xfrm>
            <a:off x="1761602" y="2701898"/>
            <a:ext cx="67058" cy="58458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7"/>
          <p:cNvSpPr/>
          <p:nvPr/>
        </p:nvSpPr>
        <p:spPr>
          <a:xfrm>
            <a:off x="1902357" y="2701898"/>
            <a:ext cx="67003" cy="58458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7"/>
          <p:cNvSpPr/>
          <p:nvPr/>
        </p:nvSpPr>
        <p:spPr>
          <a:xfrm>
            <a:off x="1621010" y="2867583"/>
            <a:ext cx="67058" cy="58458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7"/>
          <p:cNvSpPr/>
          <p:nvPr/>
        </p:nvSpPr>
        <p:spPr>
          <a:xfrm>
            <a:off x="1761602" y="2867583"/>
            <a:ext cx="67058" cy="58458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7"/>
          <p:cNvSpPr/>
          <p:nvPr/>
        </p:nvSpPr>
        <p:spPr>
          <a:xfrm>
            <a:off x="1902357" y="2867583"/>
            <a:ext cx="67003" cy="58458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7"/>
          <p:cNvSpPr/>
          <p:nvPr/>
        </p:nvSpPr>
        <p:spPr>
          <a:xfrm>
            <a:off x="1621010" y="2939212"/>
            <a:ext cx="67058" cy="58458"/>
          </a:xfrm>
          <a:custGeom>
            <a:rect b="b" l="l" r="r" t="t"/>
            <a:pathLst>
              <a:path extrusionOk="0" h="1074" w="1232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7"/>
          <p:cNvSpPr/>
          <p:nvPr/>
        </p:nvSpPr>
        <p:spPr>
          <a:xfrm>
            <a:off x="1761602" y="2939212"/>
            <a:ext cx="67058" cy="58458"/>
          </a:xfrm>
          <a:custGeom>
            <a:rect b="b" l="l" r="r" t="t"/>
            <a:pathLst>
              <a:path extrusionOk="0" h="1074" w="1232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7"/>
          <p:cNvSpPr/>
          <p:nvPr/>
        </p:nvSpPr>
        <p:spPr>
          <a:xfrm>
            <a:off x="1902357" y="2939212"/>
            <a:ext cx="67003" cy="58458"/>
          </a:xfrm>
          <a:custGeom>
            <a:rect b="b" l="l" r="r" t="t"/>
            <a:pathLst>
              <a:path extrusionOk="0" h="1074" w="1231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7"/>
          <p:cNvSpPr/>
          <p:nvPr/>
        </p:nvSpPr>
        <p:spPr>
          <a:xfrm>
            <a:off x="1621010" y="3104897"/>
            <a:ext cx="67058" cy="58403"/>
          </a:xfrm>
          <a:custGeom>
            <a:rect b="b" l="l" r="r" t="t"/>
            <a:pathLst>
              <a:path extrusionOk="0" h="1073" w="1232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7"/>
          <p:cNvSpPr/>
          <p:nvPr/>
        </p:nvSpPr>
        <p:spPr>
          <a:xfrm>
            <a:off x="1761602" y="3104897"/>
            <a:ext cx="67058" cy="58403"/>
          </a:xfrm>
          <a:custGeom>
            <a:rect b="b" l="l" r="r" t="t"/>
            <a:pathLst>
              <a:path extrusionOk="0" h="1073" w="1232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7"/>
          <p:cNvSpPr/>
          <p:nvPr/>
        </p:nvSpPr>
        <p:spPr>
          <a:xfrm>
            <a:off x="1902357" y="3104897"/>
            <a:ext cx="67003" cy="58403"/>
          </a:xfrm>
          <a:custGeom>
            <a:rect b="b" l="l" r="r" t="t"/>
            <a:pathLst>
              <a:path extrusionOk="0" h="1073" w="1231">
                <a:moveTo>
                  <a:pt x="0" y="0"/>
                </a:moveTo>
                <a:lnTo>
                  <a:pt x="0" y="1073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7"/>
          <p:cNvSpPr/>
          <p:nvPr/>
        </p:nvSpPr>
        <p:spPr>
          <a:xfrm>
            <a:off x="1621010" y="3176581"/>
            <a:ext cx="67058" cy="58349"/>
          </a:xfrm>
          <a:custGeom>
            <a:rect b="b" l="l" r="r" t="t"/>
            <a:pathLst>
              <a:path extrusionOk="0" h="1072" w="1232">
                <a:moveTo>
                  <a:pt x="0" y="0"/>
                </a:moveTo>
                <a:lnTo>
                  <a:pt x="0" y="1071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7"/>
          <p:cNvSpPr/>
          <p:nvPr/>
        </p:nvSpPr>
        <p:spPr>
          <a:xfrm>
            <a:off x="1761602" y="3176581"/>
            <a:ext cx="67058" cy="58349"/>
          </a:xfrm>
          <a:custGeom>
            <a:rect b="b" l="l" r="r" t="t"/>
            <a:pathLst>
              <a:path extrusionOk="0" h="1072" w="1232">
                <a:moveTo>
                  <a:pt x="1" y="0"/>
                </a:moveTo>
                <a:lnTo>
                  <a:pt x="1" y="1071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7"/>
          <p:cNvSpPr/>
          <p:nvPr/>
        </p:nvSpPr>
        <p:spPr>
          <a:xfrm>
            <a:off x="1902357" y="3176581"/>
            <a:ext cx="67003" cy="58349"/>
          </a:xfrm>
          <a:custGeom>
            <a:rect b="b" l="l" r="r" t="t"/>
            <a:pathLst>
              <a:path extrusionOk="0" h="1072" w="1231">
                <a:moveTo>
                  <a:pt x="0" y="0"/>
                </a:moveTo>
                <a:lnTo>
                  <a:pt x="0" y="1071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7"/>
          <p:cNvSpPr/>
          <p:nvPr/>
        </p:nvSpPr>
        <p:spPr>
          <a:xfrm>
            <a:off x="2346668" y="3221921"/>
            <a:ext cx="217557" cy="217121"/>
          </a:xfrm>
          <a:custGeom>
            <a:rect b="b" l="l" r="r" t="t"/>
            <a:pathLst>
              <a:path extrusionOk="0" h="3989" w="3997">
                <a:moveTo>
                  <a:pt x="0" y="0"/>
                </a:moveTo>
                <a:lnTo>
                  <a:pt x="0" y="3988"/>
                </a:lnTo>
                <a:lnTo>
                  <a:pt x="3997" y="3988"/>
                </a:lnTo>
                <a:lnTo>
                  <a:pt x="39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7"/>
          <p:cNvSpPr/>
          <p:nvPr/>
        </p:nvSpPr>
        <p:spPr>
          <a:xfrm>
            <a:off x="2364085" y="3238849"/>
            <a:ext cx="182830" cy="200248"/>
          </a:xfrm>
          <a:custGeom>
            <a:rect b="b" l="l" r="r" t="t"/>
            <a:pathLst>
              <a:path extrusionOk="0" h="3679" w="3359">
                <a:moveTo>
                  <a:pt x="1" y="0"/>
                </a:moveTo>
                <a:lnTo>
                  <a:pt x="1" y="3678"/>
                </a:lnTo>
                <a:lnTo>
                  <a:pt x="3359" y="3678"/>
                </a:lnTo>
                <a:lnTo>
                  <a:pt x="3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7"/>
          <p:cNvSpPr/>
          <p:nvPr/>
        </p:nvSpPr>
        <p:spPr>
          <a:xfrm>
            <a:off x="2448452" y="3233678"/>
            <a:ext cx="14043" cy="205419"/>
          </a:xfrm>
          <a:custGeom>
            <a:rect b="b" l="l" r="r" t="t"/>
            <a:pathLst>
              <a:path extrusionOk="0" h="3774" w="258">
                <a:moveTo>
                  <a:pt x="1" y="1"/>
                </a:moveTo>
                <a:lnTo>
                  <a:pt x="1" y="3773"/>
                </a:lnTo>
                <a:lnTo>
                  <a:pt x="258" y="3773"/>
                </a:lnTo>
                <a:lnTo>
                  <a:pt x="258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7"/>
          <p:cNvSpPr/>
          <p:nvPr/>
        </p:nvSpPr>
        <p:spPr>
          <a:xfrm>
            <a:off x="2364085" y="3238849"/>
            <a:ext cx="84149" cy="200085"/>
          </a:xfrm>
          <a:custGeom>
            <a:rect b="b" l="l" r="r" t="t"/>
            <a:pathLst>
              <a:path extrusionOk="0" h="3676" w="1546">
                <a:moveTo>
                  <a:pt x="1" y="0"/>
                </a:moveTo>
                <a:lnTo>
                  <a:pt x="1" y="3675"/>
                </a:lnTo>
                <a:lnTo>
                  <a:pt x="154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7"/>
          <p:cNvSpPr/>
          <p:nvPr/>
        </p:nvSpPr>
        <p:spPr>
          <a:xfrm>
            <a:off x="2462440" y="3238849"/>
            <a:ext cx="84203" cy="200085"/>
          </a:xfrm>
          <a:custGeom>
            <a:rect b="b" l="l" r="r" t="t"/>
            <a:pathLst>
              <a:path extrusionOk="0" h="3676" w="1547">
                <a:moveTo>
                  <a:pt x="1" y="0"/>
                </a:moveTo>
                <a:lnTo>
                  <a:pt x="1" y="3675"/>
                </a:lnTo>
                <a:lnTo>
                  <a:pt x="154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7"/>
          <p:cNvSpPr/>
          <p:nvPr/>
        </p:nvSpPr>
        <p:spPr>
          <a:xfrm>
            <a:off x="2295449" y="2490002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7"/>
          <p:cNvSpPr/>
          <p:nvPr/>
        </p:nvSpPr>
        <p:spPr>
          <a:xfrm>
            <a:off x="2295449" y="2490002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7"/>
          <p:cNvSpPr/>
          <p:nvPr/>
        </p:nvSpPr>
        <p:spPr>
          <a:xfrm>
            <a:off x="2382265" y="2490002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7"/>
          <p:cNvSpPr/>
          <p:nvPr/>
        </p:nvSpPr>
        <p:spPr>
          <a:xfrm>
            <a:off x="2382265" y="2490002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7"/>
          <p:cNvSpPr/>
          <p:nvPr/>
        </p:nvSpPr>
        <p:spPr>
          <a:xfrm>
            <a:off x="2468972" y="2490002"/>
            <a:ext cx="59764" cy="59710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7"/>
          <p:cNvSpPr/>
          <p:nvPr/>
        </p:nvSpPr>
        <p:spPr>
          <a:xfrm>
            <a:off x="2469026" y="2490002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7"/>
          <p:cNvSpPr/>
          <p:nvPr/>
        </p:nvSpPr>
        <p:spPr>
          <a:xfrm>
            <a:off x="2555787" y="2490002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7"/>
          <p:cNvSpPr/>
          <p:nvPr/>
        </p:nvSpPr>
        <p:spPr>
          <a:xfrm>
            <a:off x="2555787" y="2490002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7"/>
          <p:cNvSpPr/>
          <p:nvPr/>
        </p:nvSpPr>
        <p:spPr>
          <a:xfrm>
            <a:off x="2295449" y="2574586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7"/>
          <p:cNvSpPr/>
          <p:nvPr/>
        </p:nvSpPr>
        <p:spPr>
          <a:xfrm>
            <a:off x="2295449" y="2574586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7"/>
          <p:cNvSpPr/>
          <p:nvPr/>
        </p:nvSpPr>
        <p:spPr>
          <a:xfrm>
            <a:off x="2382265" y="2574586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7"/>
          <p:cNvSpPr/>
          <p:nvPr/>
        </p:nvSpPr>
        <p:spPr>
          <a:xfrm>
            <a:off x="2382265" y="2574586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7"/>
          <p:cNvSpPr/>
          <p:nvPr/>
        </p:nvSpPr>
        <p:spPr>
          <a:xfrm>
            <a:off x="2468972" y="2574586"/>
            <a:ext cx="59764" cy="59710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7"/>
          <p:cNvSpPr/>
          <p:nvPr/>
        </p:nvSpPr>
        <p:spPr>
          <a:xfrm>
            <a:off x="2469026" y="2574586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7"/>
          <p:cNvSpPr/>
          <p:nvPr/>
        </p:nvSpPr>
        <p:spPr>
          <a:xfrm>
            <a:off x="2555787" y="2574586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"/>
          <p:cNvSpPr/>
          <p:nvPr/>
        </p:nvSpPr>
        <p:spPr>
          <a:xfrm>
            <a:off x="2555787" y="2574586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7"/>
          <p:cNvSpPr/>
          <p:nvPr/>
        </p:nvSpPr>
        <p:spPr>
          <a:xfrm>
            <a:off x="2295449" y="2659171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7"/>
          <p:cNvSpPr/>
          <p:nvPr/>
        </p:nvSpPr>
        <p:spPr>
          <a:xfrm>
            <a:off x="2295449" y="2659171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7"/>
          <p:cNvSpPr/>
          <p:nvPr/>
        </p:nvSpPr>
        <p:spPr>
          <a:xfrm>
            <a:off x="2382265" y="2659171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7"/>
          <p:cNvSpPr/>
          <p:nvPr/>
        </p:nvSpPr>
        <p:spPr>
          <a:xfrm>
            <a:off x="2382265" y="2659171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7"/>
          <p:cNvSpPr/>
          <p:nvPr/>
        </p:nvSpPr>
        <p:spPr>
          <a:xfrm>
            <a:off x="2468972" y="2659171"/>
            <a:ext cx="59764" cy="59710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7"/>
          <p:cNvSpPr/>
          <p:nvPr/>
        </p:nvSpPr>
        <p:spPr>
          <a:xfrm>
            <a:off x="2469026" y="2659171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7"/>
          <p:cNvSpPr/>
          <p:nvPr/>
        </p:nvSpPr>
        <p:spPr>
          <a:xfrm>
            <a:off x="2555787" y="2659171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7"/>
          <p:cNvSpPr/>
          <p:nvPr/>
        </p:nvSpPr>
        <p:spPr>
          <a:xfrm>
            <a:off x="2555787" y="2659171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7"/>
          <p:cNvSpPr/>
          <p:nvPr/>
        </p:nvSpPr>
        <p:spPr>
          <a:xfrm>
            <a:off x="2295449" y="2743700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7"/>
          <p:cNvSpPr/>
          <p:nvPr/>
        </p:nvSpPr>
        <p:spPr>
          <a:xfrm>
            <a:off x="2295449" y="2743700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2382265" y="2743700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2382265" y="2743700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7"/>
          <p:cNvSpPr/>
          <p:nvPr/>
        </p:nvSpPr>
        <p:spPr>
          <a:xfrm>
            <a:off x="2468972" y="2743700"/>
            <a:ext cx="59764" cy="59710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7"/>
          <p:cNvSpPr/>
          <p:nvPr/>
        </p:nvSpPr>
        <p:spPr>
          <a:xfrm>
            <a:off x="2469026" y="2743700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7"/>
          <p:cNvSpPr/>
          <p:nvPr/>
        </p:nvSpPr>
        <p:spPr>
          <a:xfrm>
            <a:off x="2555787" y="2743700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7"/>
          <p:cNvSpPr/>
          <p:nvPr/>
        </p:nvSpPr>
        <p:spPr>
          <a:xfrm>
            <a:off x="2555787" y="2743700"/>
            <a:ext cx="59764" cy="59764"/>
          </a:xfrm>
          <a:custGeom>
            <a:rect b="b" l="l" r="r" t="t"/>
            <a:pathLst>
              <a:path extrusionOk="0" h="1098" w="1098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7"/>
          <p:cNvSpPr/>
          <p:nvPr/>
        </p:nvSpPr>
        <p:spPr>
          <a:xfrm>
            <a:off x="2295449" y="2828339"/>
            <a:ext cx="59710" cy="59655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7"/>
          <p:cNvSpPr/>
          <p:nvPr/>
        </p:nvSpPr>
        <p:spPr>
          <a:xfrm>
            <a:off x="2295449" y="2828339"/>
            <a:ext cx="59710" cy="59655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7"/>
          <p:cNvSpPr/>
          <p:nvPr/>
        </p:nvSpPr>
        <p:spPr>
          <a:xfrm>
            <a:off x="2382265" y="2828339"/>
            <a:ext cx="59710" cy="59655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7"/>
          <p:cNvSpPr/>
          <p:nvPr/>
        </p:nvSpPr>
        <p:spPr>
          <a:xfrm>
            <a:off x="2382265" y="2828339"/>
            <a:ext cx="59710" cy="59655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7"/>
          <p:cNvSpPr/>
          <p:nvPr/>
        </p:nvSpPr>
        <p:spPr>
          <a:xfrm>
            <a:off x="2468972" y="2828339"/>
            <a:ext cx="59764" cy="59655"/>
          </a:xfrm>
          <a:custGeom>
            <a:rect b="b" l="l" r="r" t="t"/>
            <a:pathLst>
              <a:path extrusionOk="0" h="1096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7"/>
          <p:cNvSpPr/>
          <p:nvPr/>
        </p:nvSpPr>
        <p:spPr>
          <a:xfrm>
            <a:off x="2469026" y="2828339"/>
            <a:ext cx="59710" cy="59655"/>
          </a:xfrm>
          <a:custGeom>
            <a:rect b="b" l="l" r="r" t="t"/>
            <a:pathLst>
              <a:path extrusionOk="0" h="1096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2555787" y="2828339"/>
            <a:ext cx="59764" cy="59655"/>
          </a:xfrm>
          <a:custGeom>
            <a:rect b="b" l="l" r="r" t="t"/>
            <a:pathLst>
              <a:path extrusionOk="0" h="1096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2555787" y="2828339"/>
            <a:ext cx="59764" cy="59655"/>
          </a:xfrm>
          <a:custGeom>
            <a:rect b="b" l="l" r="r" t="t"/>
            <a:pathLst>
              <a:path extrusionOk="0" h="1096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7"/>
          <p:cNvSpPr/>
          <p:nvPr/>
        </p:nvSpPr>
        <p:spPr>
          <a:xfrm>
            <a:off x="2295449" y="2912923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7"/>
          <p:cNvSpPr/>
          <p:nvPr/>
        </p:nvSpPr>
        <p:spPr>
          <a:xfrm>
            <a:off x="2295449" y="2912923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7"/>
          <p:cNvSpPr/>
          <p:nvPr/>
        </p:nvSpPr>
        <p:spPr>
          <a:xfrm>
            <a:off x="2382265" y="2912923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7"/>
          <p:cNvSpPr/>
          <p:nvPr/>
        </p:nvSpPr>
        <p:spPr>
          <a:xfrm>
            <a:off x="2382265" y="2912923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7"/>
          <p:cNvSpPr/>
          <p:nvPr/>
        </p:nvSpPr>
        <p:spPr>
          <a:xfrm>
            <a:off x="2468972" y="2912923"/>
            <a:ext cx="59764" cy="59710"/>
          </a:xfrm>
          <a:custGeom>
            <a:rect b="b" l="l" r="r" t="t"/>
            <a:pathLst>
              <a:path extrusionOk="0" h="1097" w="1098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7"/>
          <p:cNvSpPr/>
          <p:nvPr/>
        </p:nvSpPr>
        <p:spPr>
          <a:xfrm>
            <a:off x="2469026" y="2912923"/>
            <a:ext cx="59710" cy="59710"/>
          </a:xfrm>
          <a:custGeom>
            <a:rect b="b" l="l" r="r" t="t"/>
            <a:pathLst>
              <a:path extrusionOk="0" h="1097" w="1097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7"/>
          <p:cNvSpPr/>
          <p:nvPr/>
        </p:nvSpPr>
        <p:spPr>
          <a:xfrm>
            <a:off x="2555787" y="2912923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7"/>
          <p:cNvSpPr/>
          <p:nvPr/>
        </p:nvSpPr>
        <p:spPr>
          <a:xfrm>
            <a:off x="2555787" y="2912923"/>
            <a:ext cx="59764" cy="59710"/>
          </a:xfrm>
          <a:custGeom>
            <a:rect b="b" l="l" r="r" t="t"/>
            <a:pathLst>
              <a:path extrusionOk="0" h="1097" w="1098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7"/>
          <p:cNvSpPr/>
          <p:nvPr/>
        </p:nvSpPr>
        <p:spPr>
          <a:xfrm>
            <a:off x="2295449" y="2997507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7"/>
          <p:cNvSpPr/>
          <p:nvPr/>
        </p:nvSpPr>
        <p:spPr>
          <a:xfrm>
            <a:off x="2295449" y="2997507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2382265" y="2997507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2382265" y="2997507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2468972" y="2997507"/>
            <a:ext cx="59764" cy="59710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2469026" y="2997507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555787" y="2997507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2555787" y="2997507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7"/>
          <p:cNvSpPr/>
          <p:nvPr/>
        </p:nvSpPr>
        <p:spPr>
          <a:xfrm>
            <a:off x="2295449" y="3082036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"/>
          <p:cNvSpPr/>
          <p:nvPr/>
        </p:nvSpPr>
        <p:spPr>
          <a:xfrm>
            <a:off x="2295449" y="3082036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>
            <a:off x="2382265" y="3082036"/>
            <a:ext cx="59710" cy="59710"/>
          </a:xfrm>
          <a:custGeom>
            <a:rect b="b" l="l" r="r" t="t"/>
            <a:pathLst>
              <a:path extrusionOk="0" h="1097" w="1097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"/>
          <p:cNvSpPr/>
          <p:nvPr/>
        </p:nvSpPr>
        <p:spPr>
          <a:xfrm>
            <a:off x="2382265" y="3082036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7"/>
          <p:cNvSpPr/>
          <p:nvPr/>
        </p:nvSpPr>
        <p:spPr>
          <a:xfrm>
            <a:off x="2468972" y="3082036"/>
            <a:ext cx="59764" cy="59710"/>
          </a:xfrm>
          <a:custGeom>
            <a:rect b="b" l="l" r="r" t="t"/>
            <a:pathLst>
              <a:path extrusionOk="0" h="1097" w="1098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7"/>
          <p:cNvSpPr/>
          <p:nvPr/>
        </p:nvSpPr>
        <p:spPr>
          <a:xfrm>
            <a:off x="2469026" y="3082036"/>
            <a:ext cx="59710" cy="59764"/>
          </a:xfrm>
          <a:custGeom>
            <a:rect b="b" l="l" r="r" t="t"/>
            <a:pathLst>
              <a:path extrusionOk="0" h="1098" w="1097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>
            <a:off x="2555787" y="3082036"/>
            <a:ext cx="59764" cy="59710"/>
          </a:xfrm>
          <a:custGeom>
            <a:rect b="b" l="l" r="r" t="t"/>
            <a:pathLst>
              <a:path extrusionOk="0" h="1097" w="1098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7"/>
          <p:cNvSpPr/>
          <p:nvPr/>
        </p:nvSpPr>
        <p:spPr>
          <a:xfrm>
            <a:off x="2555787" y="3082036"/>
            <a:ext cx="59764" cy="59764"/>
          </a:xfrm>
          <a:custGeom>
            <a:rect b="b" l="l" r="r" t="t"/>
            <a:pathLst>
              <a:path extrusionOk="0" h="1098" w="1098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>
            <a:off x="1037631" y="3540227"/>
            <a:ext cx="2835259" cy="42510"/>
          </a:xfrm>
          <a:custGeom>
            <a:rect b="b" l="l" r="r" t="t"/>
            <a:pathLst>
              <a:path extrusionOk="0" h="781" w="52090">
                <a:moveTo>
                  <a:pt x="0" y="1"/>
                </a:moveTo>
                <a:cubicBezTo>
                  <a:pt x="121" y="262"/>
                  <a:pt x="246" y="522"/>
                  <a:pt x="374" y="780"/>
                </a:cubicBezTo>
                <a:lnTo>
                  <a:pt x="51716" y="780"/>
                </a:lnTo>
                <a:cubicBezTo>
                  <a:pt x="51844" y="522"/>
                  <a:pt x="51970" y="262"/>
                  <a:pt x="52090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>
            <a:off x="1117425" y="3691706"/>
            <a:ext cx="2675670" cy="48660"/>
          </a:xfrm>
          <a:custGeom>
            <a:rect b="b" l="l" r="r" t="t"/>
            <a:pathLst>
              <a:path extrusionOk="0" h="894" w="49158">
                <a:moveTo>
                  <a:pt x="1" y="1"/>
                </a:moveTo>
                <a:cubicBezTo>
                  <a:pt x="181" y="302"/>
                  <a:pt x="366" y="600"/>
                  <a:pt x="558" y="894"/>
                </a:cubicBezTo>
                <a:lnTo>
                  <a:pt x="48602" y="894"/>
                </a:lnTo>
                <a:cubicBezTo>
                  <a:pt x="48792" y="599"/>
                  <a:pt x="48978" y="300"/>
                  <a:pt x="49158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>
            <a:off x="1419075" y="4056658"/>
            <a:ext cx="2072531" cy="31134"/>
          </a:xfrm>
          <a:custGeom>
            <a:rect b="b" l="l" r="r" t="t"/>
            <a:pathLst>
              <a:path extrusionOk="0" h="572" w="38077">
                <a:moveTo>
                  <a:pt x="0" y="1"/>
                </a:moveTo>
                <a:cubicBezTo>
                  <a:pt x="218" y="194"/>
                  <a:pt x="438" y="384"/>
                  <a:pt x="660" y="572"/>
                </a:cubicBezTo>
                <a:lnTo>
                  <a:pt x="37416" y="572"/>
                </a:lnTo>
                <a:cubicBezTo>
                  <a:pt x="37638" y="384"/>
                  <a:pt x="37858" y="194"/>
                  <a:pt x="3807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>
            <a:off x="1400787" y="3865446"/>
            <a:ext cx="395053" cy="27106"/>
          </a:xfrm>
          <a:custGeom>
            <a:rect b="b" l="l" r="r" t="t"/>
            <a:pathLst>
              <a:path extrusionOk="0" h="498" w="7258">
                <a:moveTo>
                  <a:pt x="249" y="1"/>
                </a:moveTo>
                <a:cubicBezTo>
                  <a:pt x="112" y="1"/>
                  <a:pt x="1" y="111"/>
                  <a:pt x="1" y="249"/>
                </a:cubicBezTo>
                <a:cubicBezTo>
                  <a:pt x="1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6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7"/>
          <p:cNvSpPr/>
          <p:nvPr/>
        </p:nvSpPr>
        <p:spPr>
          <a:xfrm>
            <a:off x="1972082" y="3865446"/>
            <a:ext cx="394944" cy="27106"/>
          </a:xfrm>
          <a:custGeom>
            <a:rect b="b" l="l" r="r" t="t"/>
            <a:pathLst>
              <a:path extrusionOk="0" h="498" w="7256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6" y="386"/>
                  <a:pt x="7256" y="249"/>
                </a:cubicBezTo>
                <a:cubicBezTo>
                  <a:pt x="7256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>
            <a:off x="2543432" y="3865446"/>
            <a:ext cx="394944" cy="27106"/>
          </a:xfrm>
          <a:custGeom>
            <a:rect b="b" l="l" r="r" t="t"/>
            <a:pathLst>
              <a:path extrusionOk="0" h="498" w="7256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2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6"/>
                  <a:pt x="7256" y="249"/>
                </a:cubicBezTo>
                <a:cubicBezTo>
                  <a:pt x="7256" y="111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"/>
          <p:cNvSpPr/>
          <p:nvPr/>
        </p:nvSpPr>
        <p:spPr>
          <a:xfrm>
            <a:off x="3114672" y="3865446"/>
            <a:ext cx="394999" cy="27106"/>
          </a:xfrm>
          <a:custGeom>
            <a:rect b="b" l="l" r="r" t="t"/>
            <a:pathLst>
              <a:path extrusionOk="0" h="498" w="7257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>
            <a:off x="3114781" y="4251953"/>
            <a:ext cx="104233" cy="27052"/>
          </a:xfrm>
          <a:custGeom>
            <a:rect b="b" l="l" r="r" t="t"/>
            <a:pathLst>
              <a:path extrusionOk="0" h="497" w="1915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1" y="496"/>
                  <a:pt x="248" y="496"/>
                </a:cubicBezTo>
                <a:lnTo>
                  <a:pt x="999" y="496"/>
                </a:lnTo>
                <a:cubicBezTo>
                  <a:pt x="1307" y="337"/>
                  <a:pt x="1613" y="172"/>
                  <a:pt x="1915" y="2"/>
                </a:cubicBezTo>
                <a:lnTo>
                  <a:pt x="248" y="2"/>
                </a:lnTo>
                <a:lnTo>
                  <a:pt x="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>
            <a:off x="2543432" y="4251844"/>
            <a:ext cx="394944" cy="27106"/>
          </a:xfrm>
          <a:custGeom>
            <a:rect b="b" l="l" r="r" t="t"/>
            <a:pathLst>
              <a:path extrusionOk="0" h="498" w="7256">
                <a:moveTo>
                  <a:pt x="248" y="1"/>
                </a:moveTo>
                <a:cubicBezTo>
                  <a:pt x="112" y="1"/>
                  <a:pt x="0" y="112"/>
                  <a:pt x="0" y="249"/>
                </a:cubicBezTo>
                <a:cubicBezTo>
                  <a:pt x="0" y="387"/>
                  <a:pt x="111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7"/>
                  <a:pt x="7256" y="249"/>
                </a:cubicBezTo>
                <a:cubicBezTo>
                  <a:pt x="7256" y="112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>
            <a:off x="1691551" y="4251844"/>
            <a:ext cx="104288" cy="27052"/>
          </a:xfrm>
          <a:custGeom>
            <a:rect b="b" l="l" r="r" t="t"/>
            <a:pathLst>
              <a:path extrusionOk="0" h="497" w="1916">
                <a:moveTo>
                  <a:pt x="1" y="1"/>
                </a:moveTo>
                <a:cubicBezTo>
                  <a:pt x="301" y="172"/>
                  <a:pt x="607" y="336"/>
                  <a:pt x="915" y="496"/>
                </a:cubicBezTo>
                <a:lnTo>
                  <a:pt x="1666" y="496"/>
                </a:lnTo>
                <a:cubicBezTo>
                  <a:pt x="1667" y="496"/>
                  <a:pt x="1668" y="496"/>
                  <a:pt x="1668" y="496"/>
                </a:cubicBezTo>
                <a:cubicBezTo>
                  <a:pt x="1805" y="496"/>
                  <a:pt x="1915" y="386"/>
                  <a:pt x="1915" y="249"/>
                </a:cubicBezTo>
                <a:cubicBezTo>
                  <a:pt x="1915" y="112"/>
                  <a:pt x="1804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1972136" y="4251953"/>
            <a:ext cx="394999" cy="27052"/>
          </a:xfrm>
          <a:custGeom>
            <a:rect b="b" l="l" r="r" t="t"/>
            <a:pathLst>
              <a:path extrusionOk="0" h="497" w="7257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6"/>
                  <a:pt x="249" y="496"/>
                </a:cubicBezTo>
                <a:lnTo>
                  <a:pt x="7008" y="496"/>
                </a:lnTo>
                <a:cubicBezTo>
                  <a:pt x="7145" y="496"/>
                  <a:pt x="7257" y="386"/>
                  <a:pt x="7257" y="249"/>
                </a:cubicBezTo>
                <a:cubicBezTo>
                  <a:pt x="7255" y="110"/>
                  <a:pt x="7145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>
            <a:off x="1166738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>
            <a:off x="1380593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"/>
          <p:cNvSpPr/>
          <p:nvPr/>
        </p:nvSpPr>
        <p:spPr>
          <a:xfrm>
            <a:off x="1594448" y="3570599"/>
            <a:ext cx="10777" cy="13324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7"/>
          <p:cNvSpPr/>
          <p:nvPr/>
        </p:nvSpPr>
        <p:spPr>
          <a:xfrm>
            <a:off x="1808303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"/>
          <p:cNvSpPr/>
          <p:nvPr/>
        </p:nvSpPr>
        <p:spPr>
          <a:xfrm>
            <a:off x="2022157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>
            <a:off x="2236012" y="3570599"/>
            <a:ext cx="10777" cy="13324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>
            <a:off x="2449867" y="3570599"/>
            <a:ext cx="10777" cy="133245"/>
          </a:xfrm>
          <a:custGeom>
            <a:rect b="b" l="l" r="r" t="t"/>
            <a:pathLst>
              <a:path extrusionOk="0" h="2448" w="198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/>
          <p:nvPr/>
        </p:nvSpPr>
        <p:spPr>
          <a:xfrm>
            <a:off x="2663721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7"/>
          <p:cNvSpPr/>
          <p:nvPr/>
        </p:nvSpPr>
        <p:spPr>
          <a:xfrm>
            <a:off x="2877576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>
            <a:off x="3091431" y="3570599"/>
            <a:ext cx="10886" cy="133245"/>
          </a:xfrm>
          <a:custGeom>
            <a:rect b="b" l="l" r="r" t="t"/>
            <a:pathLst>
              <a:path extrusionOk="0" h="2448" w="200">
                <a:moveTo>
                  <a:pt x="1" y="0"/>
                </a:moveTo>
                <a:lnTo>
                  <a:pt x="1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7"/>
          <p:cNvSpPr/>
          <p:nvPr/>
        </p:nvSpPr>
        <p:spPr>
          <a:xfrm>
            <a:off x="3305286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>
            <a:off x="3519140" y="3570599"/>
            <a:ext cx="10832" cy="133245"/>
          </a:xfrm>
          <a:custGeom>
            <a:rect b="b" l="l" r="r" t="t"/>
            <a:pathLst>
              <a:path extrusionOk="0" h="2448" w="199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>
            <a:off x="1555530" y="3331216"/>
            <a:ext cx="480508" cy="31787"/>
          </a:xfrm>
          <a:custGeom>
            <a:rect b="b" l="l" r="r" t="t"/>
            <a:pathLst>
              <a:path extrusionOk="0" h="584" w="8828">
                <a:moveTo>
                  <a:pt x="0" y="1"/>
                </a:moveTo>
                <a:lnTo>
                  <a:pt x="0" y="584"/>
                </a:lnTo>
                <a:lnTo>
                  <a:pt x="8827" y="584"/>
                </a:lnTo>
                <a:lnTo>
                  <a:pt x="88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"/>
          <p:cNvSpPr/>
          <p:nvPr/>
        </p:nvSpPr>
        <p:spPr>
          <a:xfrm>
            <a:off x="2878175" y="3331216"/>
            <a:ext cx="480508" cy="31787"/>
          </a:xfrm>
          <a:custGeom>
            <a:rect b="b" l="l" r="r" t="t"/>
            <a:pathLst>
              <a:path extrusionOk="0" h="584" w="8828">
                <a:moveTo>
                  <a:pt x="1" y="1"/>
                </a:moveTo>
                <a:lnTo>
                  <a:pt x="1" y="584"/>
                </a:lnTo>
                <a:lnTo>
                  <a:pt x="8828" y="584"/>
                </a:lnTo>
                <a:lnTo>
                  <a:pt x="8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7"/>
          <p:cNvSpPr/>
          <p:nvPr/>
        </p:nvSpPr>
        <p:spPr>
          <a:xfrm>
            <a:off x="2689848" y="1889096"/>
            <a:ext cx="315313" cy="179075"/>
          </a:xfrm>
          <a:custGeom>
            <a:rect b="b" l="l" r="r" t="t"/>
            <a:pathLst>
              <a:path extrusionOk="0" h="3290" w="5793">
                <a:moveTo>
                  <a:pt x="3716" y="0"/>
                </a:moveTo>
                <a:cubicBezTo>
                  <a:pt x="3216" y="0"/>
                  <a:pt x="2783" y="281"/>
                  <a:pt x="2561" y="693"/>
                </a:cubicBezTo>
                <a:cubicBezTo>
                  <a:pt x="2454" y="651"/>
                  <a:pt x="2338" y="626"/>
                  <a:pt x="2216" y="626"/>
                </a:cubicBezTo>
                <a:cubicBezTo>
                  <a:pt x="1783" y="626"/>
                  <a:pt x="1418" y="916"/>
                  <a:pt x="1303" y="1312"/>
                </a:cubicBezTo>
                <a:cubicBezTo>
                  <a:pt x="1210" y="1283"/>
                  <a:pt x="1110" y="1268"/>
                  <a:pt x="1008" y="1268"/>
                </a:cubicBezTo>
                <a:cubicBezTo>
                  <a:pt x="452" y="1268"/>
                  <a:pt x="0" y="1720"/>
                  <a:pt x="2" y="2278"/>
                </a:cubicBezTo>
                <a:cubicBezTo>
                  <a:pt x="2" y="2836"/>
                  <a:pt x="453" y="3290"/>
                  <a:pt x="1009" y="3290"/>
                </a:cubicBezTo>
                <a:lnTo>
                  <a:pt x="4786" y="3290"/>
                </a:lnTo>
                <a:cubicBezTo>
                  <a:pt x="5341" y="3290"/>
                  <a:pt x="5793" y="2836"/>
                  <a:pt x="5793" y="2278"/>
                </a:cubicBezTo>
                <a:cubicBezTo>
                  <a:pt x="5793" y="1802"/>
                  <a:pt x="5465" y="1404"/>
                  <a:pt x="5024" y="1296"/>
                </a:cubicBezTo>
                <a:cubicBezTo>
                  <a:pt x="5015" y="579"/>
                  <a:pt x="4433" y="0"/>
                  <a:pt x="3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7"/>
          <p:cNvSpPr/>
          <p:nvPr/>
        </p:nvSpPr>
        <p:spPr>
          <a:xfrm>
            <a:off x="1567396" y="3886782"/>
            <a:ext cx="21609" cy="143967"/>
          </a:xfrm>
          <a:custGeom>
            <a:rect b="b" l="l" r="r" t="t"/>
            <a:pathLst>
              <a:path extrusionOk="0" h="2645" w="397">
                <a:moveTo>
                  <a:pt x="199" y="1"/>
                </a:moveTo>
                <a:cubicBezTo>
                  <a:pt x="89" y="1"/>
                  <a:pt x="1" y="91"/>
                  <a:pt x="1" y="199"/>
                </a:cubicBezTo>
                <a:lnTo>
                  <a:pt x="1" y="2446"/>
                </a:lnTo>
                <a:cubicBezTo>
                  <a:pt x="1" y="2557"/>
                  <a:pt x="90" y="2645"/>
                  <a:pt x="199" y="2645"/>
                </a:cubicBezTo>
                <a:cubicBezTo>
                  <a:pt x="309" y="2645"/>
                  <a:pt x="397" y="2556"/>
                  <a:pt x="397" y="2446"/>
                </a:cubicBezTo>
                <a:lnTo>
                  <a:pt x="397" y="199"/>
                </a:lnTo>
                <a:cubicBezTo>
                  <a:pt x="397" y="90"/>
                  <a:pt x="30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7"/>
          <p:cNvSpPr/>
          <p:nvPr/>
        </p:nvSpPr>
        <p:spPr>
          <a:xfrm>
            <a:off x="734348" y="3163518"/>
            <a:ext cx="683260" cy="683260"/>
          </a:xfrm>
          <a:custGeom>
            <a:rect b="b" l="l" r="r" t="t"/>
            <a:pathLst>
              <a:path extrusionOk="0" h="12553" w="12553">
                <a:moveTo>
                  <a:pt x="6276" y="1"/>
                </a:moveTo>
                <a:cubicBezTo>
                  <a:pt x="4612" y="1"/>
                  <a:pt x="3015" y="662"/>
                  <a:pt x="1839" y="1838"/>
                </a:cubicBezTo>
                <a:cubicBezTo>
                  <a:pt x="661" y="3016"/>
                  <a:pt x="0" y="4612"/>
                  <a:pt x="0" y="6277"/>
                </a:cubicBezTo>
                <a:cubicBezTo>
                  <a:pt x="0" y="7941"/>
                  <a:pt x="661" y="9537"/>
                  <a:pt x="1839" y="10715"/>
                </a:cubicBezTo>
                <a:cubicBezTo>
                  <a:pt x="3015" y="11891"/>
                  <a:pt x="4612" y="12552"/>
                  <a:pt x="6276" y="12552"/>
                </a:cubicBezTo>
                <a:cubicBezTo>
                  <a:pt x="7941" y="12552"/>
                  <a:pt x="9537" y="11891"/>
                  <a:pt x="10714" y="10715"/>
                </a:cubicBezTo>
                <a:cubicBezTo>
                  <a:pt x="11891" y="9537"/>
                  <a:pt x="12553" y="7941"/>
                  <a:pt x="12553" y="6277"/>
                </a:cubicBezTo>
                <a:cubicBezTo>
                  <a:pt x="12553" y="4612"/>
                  <a:pt x="11891" y="3016"/>
                  <a:pt x="10714" y="1838"/>
                </a:cubicBezTo>
                <a:cubicBezTo>
                  <a:pt x="9537" y="662"/>
                  <a:pt x="7941" y="1"/>
                  <a:pt x="62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7"/>
          <p:cNvSpPr/>
          <p:nvPr/>
        </p:nvSpPr>
        <p:spPr>
          <a:xfrm>
            <a:off x="713719" y="3142998"/>
            <a:ext cx="724572" cy="724463"/>
          </a:xfrm>
          <a:custGeom>
            <a:rect b="b" l="l" r="r" t="t"/>
            <a:pathLst>
              <a:path extrusionOk="0" h="13310" w="13312">
                <a:moveTo>
                  <a:pt x="6655" y="757"/>
                </a:moveTo>
                <a:cubicBezTo>
                  <a:pt x="9908" y="757"/>
                  <a:pt x="12553" y="3402"/>
                  <a:pt x="12553" y="6655"/>
                </a:cubicBezTo>
                <a:cubicBezTo>
                  <a:pt x="12553" y="9906"/>
                  <a:pt x="9907" y="12551"/>
                  <a:pt x="6655" y="12551"/>
                </a:cubicBezTo>
                <a:cubicBezTo>
                  <a:pt x="3403" y="12551"/>
                  <a:pt x="758" y="9906"/>
                  <a:pt x="758" y="6655"/>
                </a:cubicBezTo>
                <a:cubicBezTo>
                  <a:pt x="758" y="3402"/>
                  <a:pt x="3404" y="757"/>
                  <a:pt x="6655" y="757"/>
                </a:cubicBezTo>
                <a:close/>
                <a:moveTo>
                  <a:pt x="6655" y="0"/>
                </a:moveTo>
                <a:cubicBezTo>
                  <a:pt x="2986" y="0"/>
                  <a:pt x="1" y="2986"/>
                  <a:pt x="1" y="6655"/>
                </a:cubicBezTo>
                <a:cubicBezTo>
                  <a:pt x="1" y="10324"/>
                  <a:pt x="2986" y="13310"/>
                  <a:pt x="6655" y="13310"/>
                </a:cubicBezTo>
                <a:cubicBezTo>
                  <a:pt x="10325" y="13310"/>
                  <a:pt x="13311" y="10323"/>
                  <a:pt x="13309" y="6655"/>
                </a:cubicBezTo>
                <a:cubicBezTo>
                  <a:pt x="13309" y="2986"/>
                  <a:pt x="10325" y="0"/>
                  <a:pt x="66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>
            <a:off x="842990" y="3443723"/>
            <a:ext cx="122849" cy="122849"/>
          </a:xfrm>
          <a:custGeom>
            <a:rect b="b" l="l" r="r" t="t"/>
            <a:pathLst>
              <a:path extrusionOk="0" h="2257" w="2257">
                <a:moveTo>
                  <a:pt x="1129" y="0"/>
                </a:moveTo>
                <a:cubicBezTo>
                  <a:pt x="506" y="0"/>
                  <a:pt x="0" y="506"/>
                  <a:pt x="0" y="1129"/>
                </a:cubicBezTo>
                <a:cubicBezTo>
                  <a:pt x="0" y="1751"/>
                  <a:pt x="506" y="2256"/>
                  <a:pt x="1129" y="2256"/>
                </a:cubicBezTo>
                <a:cubicBezTo>
                  <a:pt x="1752" y="2256"/>
                  <a:pt x="2256" y="1751"/>
                  <a:pt x="2256" y="1129"/>
                </a:cubicBezTo>
                <a:cubicBezTo>
                  <a:pt x="2256" y="506"/>
                  <a:pt x="1752" y="0"/>
                  <a:pt x="11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/>
          <p:nvPr/>
        </p:nvSpPr>
        <p:spPr>
          <a:xfrm>
            <a:off x="896440" y="3443723"/>
            <a:ext cx="16111" cy="122849"/>
          </a:xfrm>
          <a:custGeom>
            <a:rect b="b" l="l" r="r" t="t"/>
            <a:pathLst>
              <a:path extrusionOk="0" h="2257" w="296">
                <a:moveTo>
                  <a:pt x="148" y="0"/>
                </a:moveTo>
                <a:cubicBezTo>
                  <a:pt x="98" y="0"/>
                  <a:pt x="50" y="4"/>
                  <a:pt x="1" y="11"/>
                </a:cubicBezTo>
                <a:lnTo>
                  <a:pt x="1" y="2246"/>
                </a:lnTo>
                <a:cubicBezTo>
                  <a:pt x="50" y="2252"/>
                  <a:pt x="98" y="2256"/>
                  <a:pt x="148" y="2256"/>
                </a:cubicBezTo>
                <a:cubicBezTo>
                  <a:pt x="198" y="2256"/>
                  <a:pt x="246" y="2252"/>
                  <a:pt x="295" y="2246"/>
                </a:cubicBezTo>
                <a:lnTo>
                  <a:pt x="295" y="11"/>
                </a:lnTo>
                <a:cubicBezTo>
                  <a:pt x="246" y="4"/>
                  <a:pt x="198" y="0"/>
                  <a:pt x="148" y="0"/>
                </a:cubicBezTo>
                <a:close/>
              </a:path>
            </a:pathLst>
          </a:custGeom>
          <a:solidFill>
            <a:srgbClr val="B7B7B7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7"/>
          <p:cNvSpPr/>
          <p:nvPr/>
        </p:nvSpPr>
        <p:spPr>
          <a:xfrm>
            <a:off x="1205166" y="3509039"/>
            <a:ext cx="91388" cy="99933"/>
          </a:xfrm>
          <a:custGeom>
            <a:rect b="b" l="l" r="r" t="t"/>
            <a:pathLst>
              <a:path extrusionOk="0" h="1836" w="1679">
                <a:moveTo>
                  <a:pt x="0" y="1"/>
                </a:moveTo>
                <a:lnTo>
                  <a:pt x="0" y="996"/>
                </a:lnTo>
                <a:cubicBezTo>
                  <a:pt x="0" y="1460"/>
                  <a:pt x="376" y="1835"/>
                  <a:pt x="839" y="1835"/>
                </a:cubicBezTo>
                <a:cubicBezTo>
                  <a:pt x="1302" y="1835"/>
                  <a:pt x="1678" y="1460"/>
                  <a:pt x="1678" y="996"/>
                </a:cubicBezTo>
                <a:lnTo>
                  <a:pt x="16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7"/>
          <p:cNvSpPr/>
          <p:nvPr/>
        </p:nvSpPr>
        <p:spPr>
          <a:xfrm>
            <a:off x="1205166" y="3401322"/>
            <a:ext cx="91388" cy="107771"/>
          </a:xfrm>
          <a:custGeom>
            <a:rect b="b" l="l" r="r" t="t"/>
            <a:pathLst>
              <a:path extrusionOk="0" h="1980" w="1679">
                <a:moveTo>
                  <a:pt x="839" y="1"/>
                </a:moveTo>
                <a:cubicBezTo>
                  <a:pt x="376" y="1"/>
                  <a:pt x="0" y="376"/>
                  <a:pt x="0" y="840"/>
                </a:cubicBezTo>
                <a:lnTo>
                  <a:pt x="0" y="1980"/>
                </a:lnTo>
                <a:lnTo>
                  <a:pt x="1678" y="1980"/>
                </a:lnTo>
                <a:lnTo>
                  <a:pt x="1678" y="840"/>
                </a:lnTo>
                <a:cubicBezTo>
                  <a:pt x="1678" y="376"/>
                  <a:pt x="1302" y="1"/>
                  <a:pt x="839" y="1"/>
                </a:cubicBezTo>
                <a:close/>
              </a:path>
            </a:pathLst>
          </a:custGeom>
          <a:solidFill>
            <a:srgbClr val="B7B7B7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7"/>
          <p:cNvSpPr/>
          <p:nvPr/>
        </p:nvSpPr>
        <p:spPr>
          <a:xfrm>
            <a:off x="1070887" y="3276950"/>
            <a:ext cx="11049" cy="118276"/>
          </a:xfrm>
          <a:custGeom>
            <a:rect b="b" l="l" r="r" t="t"/>
            <a:pathLst>
              <a:path extrusionOk="0" h="2173" w="203">
                <a:moveTo>
                  <a:pt x="203" y="1"/>
                </a:moveTo>
                <a:lnTo>
                  <a:pt x="0" y="424"/>
                </a:lnTo>
                <a:lnTo>
                  <a:pt x="0" y="2172"/>
                </a:lnTo>
                <a:lnTo>
                  <a:pt x="203" y="2172"/>
                </a:lnTo>
                <a:lnTo>
                  <a:pt x="20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7"/>
          <p:cNvSpPr/>
          <p:nvPr/>
        </p:nvSpPr>
        <p:spPr>
          <a:xfrm>
            <a:off x="1059022" y="3361588"/>
            <a:ext cx="34781" cy="33638"/>
          </a:xfrm>
          <a:custGeom>
            <a:rect b="b" l="l" r="r" t="t"/>
            <a:pathLst>
              <a:path extrusionOk="0" h="618" w="639">
                <a:moveTo>
                  <a:pt x="0" y="0"/>
                </a:moveTo>
                <a:lnTo>
                  <a:pt x="0" y="617"/>
                </a:lnTo>
                <a:lnTo>
                  <a:pt x="639" y="617"/>
                </a:lnTo>
                <a:lnTo>
                  <a:pt x="6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7"/>
          <p:cNvSpPr/>
          <p:nvPr/>
        </p:nvSpPr>
        <p:spPr>
          <a:xfrm>
            <a:off x="1032841" y="3625464"/>
            <a:ext cx="87088" cy="96559"/>
          </a:xfrm>
          <a:custGeom>
            <a:rect b="b" l="l" r="r" t="t"/>
            <a:pathLst>
              <a:path extrusionOk="0" h="1774" w="1600">
                <a:moveTo>
                  <a:pt x="0" y="0"/>
                </a:moveTo>
                <a:lnTo>
                  <a:pt x="0" y="1773"/>
                </a:lnTo>
                <a:lnTo>
                  <a:pt x="1600" y="1773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7"/>
          <p:cNvSpPr/>
          <p:nvPr/>
        </p:nvSpPr>
        <p:spPr>
          <a:xfrm>
            <a:off x="979717" y="3710647"/>
            <a:ext cx="193390" cy="22697"/>
          </a:xfrm>
          <a:custGeom>
            <a:rect b="b" l="l" r="r" t="t"/>
            <a:pathLst>
              <a:path extrusionOk="0" h="417" w="3553">
                <a:moveTo>
                  <a:pt x="209" y="1"/>
                </a:moveTo>
                <a:cubicBezTo>
                  <a:pt x="94" y="1"/>
                  <a:pt x="0" y="94"/>
                  <a:pt x="0" y="208"/>
                </a:cubicBezTo>
                <a:cubicBezTo>
                  <a:pt x="0" y="324"/>
                  <a:pt x="94" y="417"/>
                  <a:pt x="209" y="417"/>
                </a:cubicBezTo>
                <a:lnTo>
                  <a:pt x="3344" y="417"/>
                </a:lnTo>
                <a:cubicBezTo>
                  <a:pt x="3459" y="417"/>
                  <a:pt x="3553" y="324"/>
                  <a:pt x="3553" y="208"/>
                </a:cubicBezTo>
                <a:cubicBezTo>
                  <a:pt x="3553" y="94"/>
                  <a:pt x="3459" y="1"/>
                  <a:pt x="33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7"/>
          <p:cNvSpPr/>
          <p:nvPr/>
        </p:nvSpPr>
        <p:spPr>
          <a:xfrm>
            <a:off x="979717" y="3614089"/>
            <a:ext cx="193390" cy="22697"/>
          </a:xfrm>
          <a:custGeom>
            <a:rect b="b" l="l" r="r" t="t"/>
            <a:pathLst>
              <a:path extrusionOk="0" h="417" w="3553">
                <a:moveTo>
                  <a:pt x="3346" y="0"/>
                </a:moveTo>
                <a:cubicBezTo>
                  <a:pt x="3345" y="0"/>
                  <a:pt x="3345" y="0"/>
                  <a:pt x="3344" y="0"/>
                </a:cubicBezTo>
                <a:lnTo>
                  <a:pt x="209" y="0"/>
                </a:lnTo>
                <a:cubicBezTo>
                  <a:pt x="94" y="0"/>
                  <a:pt x="0" y="93"/>
                  <a:pt x="0" y="209"/>
                </a:cubicBezTo>
                <a:cubicBezTo>
                  <a:pt x="0" y="324"/>
                  <a:pt x="94" y="417"/>
                  <a:pt x="209" y="417"/>
                </a:cubicBezTo>
                <a:lnTo>
                  <a:pt x="3344" y="417"/>
                </a:lnTo>
                <a:cubicBezTo>
                  <a:pt x="3459" y="417"/>
                  <a:pt x="3553" y="324"/>
                  <a:pt x="3553" y="209"/>
                </a:cubicBezTo>
                <a:cubicBezTo>
                  <a:pt x="3553" y="94"/>
                  <a:pt x="3460" y="0"/>
                  <a:pt x="3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7"/>
          <p:cNvSpPr/>
          <p:nvPr/>
        </p:nvSpPr>
        <p:spPr>
          <a:xfrm>
            <a:off x="1013627" y="3378843"/>
            <a:ext cx="125570" cy="64173"/>
          </a:xfrm>
          <a:custGeom>
            <a:rect b="b" l="l" r="r" t="t"/>
            <a:pathLst>
              <a:path extrusionOk="0" h="1179" w="2307">
                <a:moveTo>
                  <a:pt x="742" y="0"/>
                </a:moveTo>
                <a:lnTo>
                  <a:pt x="0" y="1178"/>
                </a:lnTo>
                <a:lnTo>
                  <a:pt x="2307" y="1178"/>
                </a:lnTo>
                <a:lnTo>
                  <a:pt x="1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7"/>
          <p:cNvSpPr/>
          <p:nvPr/>
        </p:nvSpPr>
        <p:spPr>
          <a:xfrm>
            <a:off x="1013627" y="3442961"/>
            <a:ext cx="125570" cy="171128"/>
          </a:xfrm>
          <a:custGeom>
            <a:rect b="b" l="l" r="r" t="t"/>
            <a:pathLst>
              <a:path extrusionOk="0" h="3144" w="2307">
                <a:moveTo>
                  <a:pt x="0" y="0"/>
                </a:moveTo>
                <a:lnTo>
                  <a:pt x="0" y="3143"/>
                </a:lnTo>
                <a:lnTo>
                  <a:pt x="2307" y="3143"/>
                </a:lnTo>
                <a:lnTo>
                  <a:pt x="2307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7"/>
          <p:cNvSpPr/>
          <p:nvPr/>
        </p:nvSpPr>
        <p:spPr>
          <a:xfrm>
            <a:off x="1081882" y="3470938"/>
            <a:ext cx="57315" cy="9634"/>
          </a:xfrm>
          <a:custGeom>
            <a:rect b="b" l="l" r="r" t="t"/>
            <a:pathLst>
              <a:path extrusionOk="0" h="177" w="1053">
                <a:moveTo>
                  <a:pt x="90" y="1"/>
                </a:moveTo>
                <a:cubicBezTo>
                  <a:pt x="41" y="1"/>
                  <a:pt x="1" y="41"/>
                  <a:pt x="1" y="89"/>
                </a:cubicBezTo>
                <a:cubicBezTo>
                  <a:pt x="1" y="138"/>
                  <a:pt x="41" y="177"/>
                  <a:pt x="90" y="177"/>
                </a:cubicBezTo>
                <a:lnTo>
                  <a:pt x="1053" y="177"/>
                </a:lnTo>
                <a:lnTo>
                  <a:pt x="105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7"/>
          <p:cNvSpPr/>
          <p:nvPr/>
        </p:nvSpPr>
        <p:spPr>
          <a:xfrm>
            <a:off x="1105722" y="3496357"/>
            <a:ext cx="33474" cy="9689"/>
          </a:xfrm>
          <a:custGeom>
            <a:rect b="b" l="l" r="r" t="t"/>
            <a:pathLst>
              <a:path extrusionOk="0" h="178" w="615">
                <a:moveTo>
                  <a:pt x="89" y="0"/>
                </a:moveTo>
                <a:cubicBezTo>
                  <a:pt x="41" y="0"/>
                  <a:pt x="1" y="40"/>
                  <a:pt x="1" y="88"/>
                </a:cubicBezTo>
                <a:cubicBezTo>
                  <a:pt x="1" y="137"/>
                  <a:pt x="41" y="177"/>
                  <a:pt x="89" y="177"/>
                </a:cubicBezTo>
                <a:lnTo>
                  <a:pt x="615" y="177"/>
                </a:lnTo>
                <a:lnTo>
                  <a:pt x="6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7"/>
          <p:cNvSpPr/>
          <p:nvPr/>
        </p:nvSpPr>
        <p:spPr>
          <a:xfrm>
            <a:off x="1081882" y="3521721"/>
            <a:ext cx="57315" cy="9689"/>
          </a:xfrm>
          <a:custGeom>
            <a:rect b="b" l="l" r="r" t="t"/>
            <a:pathLst>
              <a:path extrusionOk="0" h="178" w="1053">
                <a:moveTo>
                  <a:pt x="90" y="1"/>
                </a:moveTo>
                <a:cubicBezTo>
                  <a:pt x="41" y="1"/>
                  <a:pt x="1" y="41"/>
                  <a:pt x="1" y="90"/>
                </a:cubicBezTo>
                <a:cubicBezTo>
                  <a:pt x="1" y="138"/>
                  <a:pt x="41" y="178"/>
                  <a:pt x="90" y="178"/>
                </a:cubicBezTo>
                <a:lnTo>
                  <a:pt x="1053" y="178"/>
                </a:lnTo>
                <a:lnTo>
                  <a:pt x="105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7"/>
          <p:cNvSpPr/>
          <p:nvPr/>
        </p:nvSpPr>
        <p:spPr>
          <a:xfrm>
            <a:off x="1105722" y="3547194"/>
            <a:ext cx="33474" cy="9634"/>
          </a:xfrm>
          <a:custGeom>
            <a:rect b="b" l="l" r="r" t="t"/>
            <a:pathLst>
              <a:path extrusionOk="0" h="177" w="615">
                <a:moveTo>
                  <a:pt x="89" y="0"/>
                </a:moveTo>
                <a:cubicBezTo>
                  <a:pt x="41" y="0"/>
                  <a:pt x="1" y="39"/>
                  <a:pt x="1" y="88"/>
                </a:cubicBezTo>
                <a:cubicBezTo>
                  <a:pt x="1" y="137"/>
                  <a:pt x="41" y="176"/>
                  <a:pt x="89" y="176"/>
                </a:cubicBezTo>
                <a:lnTo>
                  <a:pt x="615" y="176"/>
                </a:lnTo>
                <a:lnTo>
                  <a:pt x="6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7"/>
          <p:cNvSpPr/>
          <p:nvPr/>
        </p:nvSpPr>
        <p:spPr>
          <a:xfrm>
            <a:off x="1081882" y="3572613"/>
            <a:ext cx="57315" cy="9634"/>
          </a:xfrm>
          <a:custGeom>
            <a:rect b="b" l="l" r="r" t="t"/>
            <a:pathLst>
              <a:path extrusionOk="0" h="177" w="1053">
                <a:moveTo>
                  <a:pt x="90" y="0"/>
                </a:moveTo>
                <a:cubicBezTo>
                  <a:pt x="41" y="0"/>
                  <a:pt x="1" y="40"/>
                  <a:pt x="1" y="88"/>
                </a:cubicBezTo>
                <a:cubicBezTo>
                  <a:pt x="1" y="137"/>
                  <a:pt x="41" y="176"/>
                  <a:pt x="90" y="176"/>
                </a:cubicBezTo>
                <a:lnTo>
                  <a:pt x="1053" y="176"/>
                </a:lnTo>
                <a:lnTo>
                  <a:pt x="10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17"/>
          <p:cNvGrpSpPr/>
          <p:nvPr/>
        </p:nvGrpSpPr>
        <p:grpSpPr>
          <a:xfrm>
            <a:off x="713719" y="1811751"/>
            <a:ext cx="724463" cy="724518"/>
            <a:chOff x="2839419" y="1788976"/>
            <a:chExt cx="724463" cy="724518"/>
          </a:xfrm>
        </p:grpSpPr>
        <p:sp>
          <p:nvSpPr>
            <p:cNvPr id="759" name="Google Shape;759;p17"/>
            <p:cNvSpPr/>
            <p:nvPr/>
          </p:nvSpPr>
          <p:spPr>
            <a:xfrm>
              <a:off x="2860048" y="1809551"/>
              <a:ext cx="683260" cy="683260"/>
            </a:xfrm>
            <a:custGeom>
              <a:rect b="b" l="l" r="r" t="t"/>
              <a:pathLst>
                <a:path extrusionOk="0" h="12553" w="12553">
                  <a:moveTo>
                    <a:pt x="6276" y="0"/>
                  </a:moveTo>
                  <a:cubicBezTo>
                    <a:pt x="4612" y="0"/>
                    <a:pt x="3015" y="661"/>
                    <a:pt x="1839" y="1839"/>
                  </a:cubicBezTo>
                  <a:cubicBezTo>
                    <a:pt x="661" y="3016"/>
                    <a:pt x="0" y="4612"/>
                    <a:pt x="0" y="6277"/>
                  </a:cubicBezTo>
                  <a:cubicBezTo>
                    <a:pt x="0" y="7941"/>
                    <a:pt x="661" y="9538"/>
                    <a:pt x="1839" y="10714"/>
                  </a:cubicBezTo>
                  <a:cubicBezTo>
                    <a:pt x="3015" y="11892"/>
                    <a:pt x="4612" y="12553"/>
                    <a:pt x="6276" y="12553"/>
                  </a:cubicBezTo>
                  <a:cubicBezTo>
                    <a:pt x="7941" y="12553"/>
                    <a:pt x="9537" y="11892"/>
                    <a:pt x="10714" y="10714"/>
                  </a:cubicBezTo>
                  <a:cubicBezTo>
                    <a:pt x="11891" y="9538"/>
                    <a:pt x="12553" y="7941"/>
                    <a:pt x="12553" y="6277"/>
                  </a:cubicBezTo>
                  <a:cubicBezTo>
                    <a:pt x="12553" y="4612"/>
                    <a:pt x="11891" y="3016"/>
                    <a:pt x="10714" y="1839"/>
                  </a:cubicBezTo>
                  <a:cubicBezTo>
                    <a:pt x="9537" y="661"/>
                    <a:pt x="7941" y="0"/>
                    <a:pt x="6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839419" y="1788976"/>
              <a:ext cx="724463" cy="724518"/>
            </a:xfrm>
            <a:custGeom>
              <a:rect b="b" l="l" r="r" t="t"/>
              <a:pathLst>
                <a:path extrusionOk="0" h="13311" w="13310">
                  <a:moveTo>
                    <a:pt x="6655" y="759"/>
                  </a:moveTo>
                  <a:cubicBezTo>
                    <a:pt x="9908" y="759"/>
                    <a:pt x="12553" y="3404"/>
                    <a:pt x="12553" y="6656"/>
                  </a:cubicBezTo>
                  <a:cubicBezTo>
                    <a:pt x="12553" y="9908"/>
                    <a:pt x="9907" y="12553"/>
                    <a:pt x="6655" y="12553"/>
                  </a:cubicBezTo>
                  <a:cubicBezTo>
                    <a:pt x="3403" y="12553"/>
                    <a:pt x="758" y="9908"/>
                    <a:pt x="758" y="6656"/>
                  </a:cubicBezTo>
                  <a:cubicBezTo>
                    <a:pt x="758" y="3404"/>
                    <a:pt x="3404" y="759"/>
                    <a:pt x="6655" y="759"/>
                  </a:cubicBezTo>
                  <a:close/>
                  <a:moveTo>
                    <a:pt x="6655" y="1"/>
                  </a:moveTo>
                  <a:cubicBezTo>
                    <a:pt x="2986" y="1"/>
                    <a:pt x="1" y="2987"/>
                    <a:pt x="1" y="6656"/>
                  </a:cubicBezTo>
                  <a:cubicBezTo>
                    <a:pt x="1" y="10326"/>
                    <a:pt x="2986" y="13311"/>
                    <a:pt x="6655" y="13311"/>
                  </a:cubicBezTo>
                  <a:cubicBezTo>
                    <a:pt x="10325" y="13311"/>
                    <a:pt x="13309" y="10326"/>
                    <a:pt x="13309" y="6656"/>
                  </a:cubicBezTo>
                  <a:cubicBezTo>
                    <a:pt x="13309" y="2987"/>
                    <a:pt x="10325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3124196" y="2267633"/>
              <a:ext cx="155125" cy="72229"/>
            </a:xfrm>
            <a:custGeom>
              <a:rect b="b" l="l" r="r" t="t"/>
              <a:pathLst>
                <a:path extrusionOk="0" h="1327" w="2850">
                  <a:moveTo>
                    <a:pt x="0" y="0"/>
                  </a:moveTo>
                  <a:lnTo>
                    <a:pt x="0" y="1326"/>
                  </a:lnTo>
                  <a:lnTo>
                    <a:pt x="2850" y="1326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069984" y="2332187"/>
              <a:ext cx="263387" cy="19976"/>
            </a:xfrm>
            <a:custGeom>
              <a:rect b="b" l="l" r="r" t="t"/>
              <a:pathLst>
                <a:path extrusionOk="0" h="367" w="4839">
                  <a:moveTo>
                    <a:pt x="4657" y="0"/>
                  </a:moveTo>
                  <a:cubicBezTo>
                    <a:pt x="4656" y="0"/>
                    <a:pt x="4656" y="0"/>
                    <a:pt x="4655" y="0"/>
                  </a:cubicBezTo>
                  <a:lnTo>
                    <a:pt x="184" y="0"/>
                  </a:lnTo>
                  <a:cubicBezTo>
                    <a:pt x="82" y="0"/>
                    <a:pt x="1" y="82"/>
                    <a:pt x="1" y="183"/>
                  </a:cubicBezTo>
                  <a:cubicBezTo>
                    <a:pt x="1" y="284"/>
                    <a:pt x="82" y="366"/>
                    <a:pt x="184" y="366"/>
                  </a:cubicBezTo>
                  <a:lnTo>
                    <a:pt x="4655" y="366"/>
                  </a:lnTo>
                  <a:cubicBezTo>
                    <a:pt x="4756" y="366"/>
                    <a:pt x="4838" y="284"/>
                    <a:pt x="4838" y="183"/>
                  </a:cubicBezTo>
                  <a:cubicBezTo>
                    <a:pt x="4838" y="81"/>
                    <a:pt x="4757" y="0"/>
                    <a:pt x="4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007607" y="1975236"/>
              <a:ext cx="388195" cy="314061"/>
            </a:xfrm>
            <a:custGeom>
              <a:rect b="b" l="l" r="r" t="t"/>
              <a:pathLst>
                <a:path extrusionOk="0" h="5770" w="7132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lnTo>
                    <a:pt x="1" y="5761"/>
                  </a:lnTo>
                  <a:cubicBezTo>
                    <a:pt x="1" y="5765"/>
                    <a:pt x="5" y="5769"/>
                    <a:pt x="9" y="5769"/>
                  </a:cubicBezTo>
                  <a:lnTo>
                    <a:pt x="7122" y="5769"/>
                  </a:lnTo>
                  <a:cubicBezTo>
                    <a:pt x="7127" y="5769"/>
                    <a:pt x="7131" y="5765"/>
                    <a:pt x="7130" y="5761"/>
                  </a:cubicBezTo>
                  <a:lnTo>
                    <a:pt x="7130" y="9"/>
                  </a:lnTo>
                  <a:cubicBezTo>
                    <a:pt x="7130" y="5"/>
                    <a:pt x="7126" y="0"/>
                    <a:pt x="7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035530" y="2007186"/>
              <a:ext cx="332241" cy="250051"/>
            </a:xfrm>
            <a:custGeom>
              <a:rect b="b" l="l" r="r" t="t"/>
              <a:pathLst>
                <a:path extrusionOk="0" h="4594" w="6104">
                  <a:moveTo>
                    <a:pt x="0" y="1"/>
                  </a:moveTo>
                  <a:lnTo>
                    <a:pt x="0" y="4594"/>
                  </a:lnTo>
                  <a:lnTo>
                    <a:pt x="6104" y="4594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035530" y="2036034"/>
              <a:ext cx="332241" cy="5987"/>
            </a:xfrm>
            <a:custGeom>
              <a:rect b="b" l="l" r="r" t="t"/>
              <a:pathLst>
                <a:path extrusionOk="0" h="110" w="6104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3035530" y="2073373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035530" y="2110548"/>
              <a:ext cx="332241" cy="6042"/>
            </a:xfrm>
            <a:custGeom>
              <a:rect b="b" l="l" r="r" t="t"/>
              <a:pathLst>
                <a:path extrusionOk="0" h="111" w="6104">
                  <a:moveTo>
                    <a:pt x="0" y="1"/>
                  </a:moveTo>
                  <a:lnTo>
                    <a:pt x="0" y="110"/>
                  </a:lnTo>
                  <a:lnTo>
                    <a:pt x="6104" y="11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035530" y="2147887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035530" y="2185117"/>
              <a:ext cx="332241" cy="5987"/>
            </a:xfrm>
            <a:custGeom>
              <a:rect b="b" l="l" r="r" t="t"/>
              <a:pathLst>
                <a:path extrusionOk="0" h="110" w="6104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3035530" y="2222456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101553" y="2052308"/>
              <a:ext cx="200194" cy="171563"/>
            </a:xfrm>
            <a:custGeom>
              <a:rect b="b" l="l" r="r" t="t"/>
              <a:pathLst>
                <a:path extrusionOk="0" h="3152" w="3678">
                  <a:moveTo>
                    <a:pt x="1071" y="1"/>
                  </a:moveTo>
                  <a:cubicBezTo>
                    <a:pt x="516" y="1"/>
                    <a:pt x="0" y="478"/>
                    <a:pt x="87" y="1199"/>
                  </a:cubicBezTo>
                  <a:cubicBezTo>
                    <a:pt x="215" y="2268"/>
                    <a:pt x="1839" y="3152"/>
                    <a:pt x="1839" y="3152"/>
                  </a:cubicBezTo>
                  <a:cubicBezTo>
                    <a:pt x="1839" y="3152"/>
                    <a:pt x="3462" y="2268"/>
                    <a:pt x="3591" y="1199"/>
                  </a:cubicBezTo>
                  <a:cubicBezTo>
                    <a:pt x="3677" y="478"/>
                    <a:pt x="3163" y="1"/>
                    <a:pt x="2608" y="1"/>
                  </a:cubicBezTo>
                  <a:cubicBezTo>
                    <a:pt x="2340" y="1"/>
                    <a:pt x="2063" y="112"/>
                    <a:pt x="1839" y="363"/>
                  </a:cubicBezTo>
                  <a:cubicBezTo>
                    <a:pt x="1616" y="112"/>
                    <a:pt x="1339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3035530" y="2079850"/>
              <a:ext cx="332241" cy="137980"/>
            </a:xfrm>
            <a:custGeom>
              <a:rect b="b" l="l" r="r" t="t"/>
              <a:pathLst>
                <a:path extrusionOk="0" h="2535" w="6104">
                  <a:moveTo>
                    <a:pt x="3754" y="1"/>
                  </a:moveTo>
                  <a:lnTo>
                    <a:pt x="3315" y="1657"/>
                  </a:lnTo>
                  <a:lnTo>
                    <a:pt x="2904" y="688"/>
                  </a:lnTo>
                  <a:lnTo>
                    <a:pt x="2542" y="1518"/>
                  </a:lnTo>
                  <a:lnTo>
                    <a:pt x="2195" y="364"/>
                  </a:lnTo>
                  <a:lnTo>
                    <a:pt x="1519" y="1935"/>
                  </a:lnTo>
                  <a:lnTo>
                    <a:pt x="1001" y="433"/>
                  </a:lnTo>
                  <a:lnTo>
                    <a:pt x="801" y="1551"/>
                  </a:lnTo>
                  <a:lnTo>
                    <a:pt x="0" y="1551"/>
                  </a:lnTo>
                  <a:lnTo>
                    <a:pt x="0" y="1769"/>
                  </a:lnTo>
                  <a:lnTo>
                    <a:pt x="982" y="1769"/>
                  </a:lnTo>
                  <a:lnTo>
                    <a:pt x="1067" y="1293"/>
                  </a:lnTo>
                  <a:lnTo>
                    <a:pt x="1496" y="2534"/>
                  </a:lnTo>
                  <a:lnTo>
                    <a:pt x="2158" y="995"/>
                  </a:lnTo>
                  <a:lnTo>
                    <a:pt x="2506" y="2147"/>
                  </a:lnTo>
                  <a:lnTo>
                    <a:pt x="2901" y="1237"/>
                  </a:lnTo>
                  <a:lnTo>
                    <a:pt x="3363" y="2323"/>
                  </a:lnTo>
                  <a:lnTo>
                    <a:pt x="3780" y="751"/>
                  </a:lnTo>
                  <a:lnTo>
                    <a:pt x="4115" y="1737"/>
                  </a:lnTo>
                  <a:lnTo>
                    <a:pt x="4389" y="1097"/>
                  </a:lnTo>
                  <a:lnTo>
                    <a:pt x="4750" y="1769"/>
                  </a:lnTo>
                  <a:lnTo>
                    <a:pt x="6104" y="1769"/>
                  </a:lnTo>
                  <a:lnTo>
                    <a:pt x="6104" y="1551"/>
                  </a:lnTo>
                  <a:lnTo>
                    <a:pt x="4879" y="1551"/>
                  </a:lnTo>
                  <a:lnTo>
                    <a:pt x="4367" y="599"/>
                  </a:lnTo>
                  <a:lnTo>
                    <a:pt x="4138" y="113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17"/>
          <p:cNvSpPr/>
          <p:nvPr/>
        </p:nvSpPr>
        <p:spPr>
          <a:xfrm>
            <a:off x="2113599" y="4055951"/>
            <a:ext cx="683205" cy="683205"/>
          </a:xfrm>
          <a:custGeom>
            <a:rect b="b" l="l" r="r" t="t"/>
            <a:pathLst>
              <a:path extrusionOk="0" h="12552" w="12552">
                <a:moveTo>
                  <a:pt x="6276" y="0"/>
                </a:moveTo>
                <a:cubicBezTo>
                  <a:pt x="4612" y="0"/>
                  <a:pt x="3015" y="661"/>
                  <a:pt x="1838" y="1838"/>
                </a:cubicBezTo>
                <a:cubicBezTo>
                  <a:pt x="661" y="3015"/>
                  <a:pt x="0" y="4611"/>
                  <a:pt x="0" y="6275"/>
                </a:cubicBezTo>
                <a:cubicBezTo>
                  <a:pt x="0" y="7940"/>
                  <a:pt x="661" y="9536"/>
                  <a:pt x="1838" y="10713"/>
                </a:cubicBezTo>
                <a:cubicBezTo>
                  <a:pt x="3015" y="11891"/>
                  <a:pt x="4612" y="12552"/>
                  <a:pt x="6276" y="12552"/>
                </a:cubicBezTo>
                <a:cubicBezTo>
                  <a:pt x="7940" y="12552"/>
                  <a:pt x="9537" y="11891"/>
                  <a:pt x="10713" y="10713"/>
                </a:cubicBezTo>
                <a:cubicBezTo>
                  <a:pt x="11891" y="9536"/>
                  <a:pt x="12552" y="7940"/>
                  <a:pt x="12552" y="6275"/>
                </a:cubicBezTo>
                <a:cubicBezTo>
                  <a:pt x="12552" y="4611"/>
                  <a:pt x="11891" y="3015"/>
                  <a:pt x="10713" y="1838"/>
                </a:cubicBezTo>
                <a:cubicBezTo>
                  <a:pt x="9537" y="661"/>
                  <a:pt x="7940" y="0"/>
                  <a:pt x="62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7"/>
          <p:cNvSpPr/>
          <p:nvPr/>
        </p:nvSpPr>
        <p:spPr>
          <a:xfrm>
            <a:off x="4282145" y="4513164"/>
            <a:ext cx="19323" cy="80774"/>
          </a:xfrm>
          <a:custGeom>
            <a:rect b="b" l="l" r="r" t="t"/>
            <a:pathLst>
              <a:path extrusionOk="0" h="1484" w="355">
                <a:moveTo>
                  <a:pt x="0" y="1"/>
                </a:moveTo>
                <a:lnTo>
                  <a:pt x="0" y="1483"/>
                </a:lnTo>
                <a:lnTo>
                  <a:pt x="354" y="1483"/>
                </a:lnTo>
                <a:lnTo>
                  <a:pt x="3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7"/>
          <p:cNvSpPr/>
          <p:nvPr/>
        </p:nvSpPr>
        <p:spPr>
          <a:xfrm>
            <a:off x="2335074" y="4292775"/>
            <a:ext cx="202262" cy="257889"/>
          </a:xfrm>
          <a:custGeom>
            <a:rect b="b" l="l" r="r" t="t"/>
            <a:pathLst>
              <a:path extrusionOk="0" h="4738" w="3716">
                <a:moveTo>
                  <a:pt x="7" y="1"/>
                </a:moveTo>
                <a:cubicBezTo>
                  <a:pt x="3" y="1"/>
                  <a:pt x="1" y="4"/>
                  <a:pt x="1" y="8"/>
                </a:cubicBezTo>
                <a:lnTo>
                  <a:pt x="1" y="4731"/>
                </a:lnTo>
                <a:cubicBezTo>
                  <a:pt x="1" y="4734"/>
                  <a:pt x="3" y="4737"/>
                  <a:pt x="7" y="4737"/>
                </a:cubicBezTo>
                <a:lnTo>
                  <a:pt x="3710" y="4737"/>
                </a:lnTo>
                <a:cubicBezTo>
                  <a:pt x="3713" y="4737"/>
                  <a:pt x="3716" y="4734"/>
                  <a:pt x="3716" y="4731"/>
                </a:cubicBezTo>
                <a:lnTo>
                  <a:pt x="3716" y="8"/>
                </a:lnTo>
                <a:cubicBezTo>
                  <a:pt x="3716" y="4"/>
                  <a:pt x="3713" y="1"/>
                  <a:pt x="37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2316886" y="4174715"/>
            <a:ext cx="315054" cy="520973"/>
            <a:chOff x="3974257" y="3947260"/>
            <a:chExt cx="244759" cy="404734"/>
          </a:xfrm>
        </p:grpSpPr>
        <p:sp>
          <p:nvSpPr>
            <p:cNvPr id="777" name="Google Shape;777;p17"/>
            <p:cNvSpPr/>
            <p:nvPr/>
          </p:nvSpPr>
          <p:spPr>
            <a:xfrm>
              <a:off x="4033797" y="3978383"/>
              <a:ext cx="66687" cy="66687"/>
            </a:xfrm>
            <a:custGeom>
              <a:rect b="b" l="l" r="r" t="t"/>
              <a:pathLst>
                <a:path extrusionOk="0" h="1577" w="1577">
                  <a:moveTo>
                    <a:pt x="789" y="309"/>
                  </a:moveTo>
                  <a:cubicBezTo>
                    <a:pt x="927" y="309"/>
                    <a:pt x="1038" y="420"/>
                    <a:pt x="1038" y="558"/>
                  </a:cubicBezTo>
                  <a:cubicBezTo>
                    <a:pt x="1038" y="696"/>
                    <a:pt x="927" y="808"/>
                    <a:pt x="789" y="808"/>
                  </a:cubicBezTo>
                  <a:cubicBezTo>
                    <a:pt x="651" y="808"/>
                    <a:pt x="539" y="696"/>
                    <a:pt x="539" y="558"/>
                  </a:cubicBezTo>
                  <a:cubicBezTo>
                    <a:pt x="539" y="420"/>
                    <a:pt x="651" y="309"/>
                    <a:pt x="789" y="309"/>
                  </a:cubicBezTo>
                  <a:close/>
                  <a:moveTo>
                    <a:pt x="789" y="0"/>
                  </a:moveTo>
                  <a:cubicBezTo>
                    <a:pt x="354" y="0"/>
                    <a:pt x="1" y="353"/>
                    <a:pt x="1" y="788"/>
                  </a:cubicBezTo>
                  <a:cubicBezTo>
                    <a:pt x="1" y="1223"/>
                    <a:pt x="354" y="1576"/>
                    <a:pt x="789" y="1576"/>
                  </a:cubicBezTo>
                  <a:cubicBezTo>
                    <a:pt x="1224" y="1576"/>
                    <a:pt x="1577" y="1223"/>
                    <a:pt x="1577" y="788"/>
                  </a:cubicBezTo>
                  <a:cubicBezTo>
                    <a:pt x="1577" y="353"/>
                    <a:pt x="1224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049993" y="4257606"/>
              <a:ext cx="32942" cy="32815"/>
            </a:xfrm>
            <a:custGeom>
              <a:rect b="b" l="l" r="r" t="t"/>
              <a:pathLst>
                <a:path extrusionOk="0" h="776" w="779">
                  <a:moveTo>
                    <a:pt x="1" y="1"/>
                  </a:moveTo>
                  <a:lnTo>
                    <a:pt x="1" y="776"/>
                  </a:lnTo>
                  <a:lnTo>
                    <a:pt x="778" y="77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034770" y="4245681"/>
              <a:ext cx="63304" cy="34295"/>
            </a:xfrm>
            <a:custGeom>
              <a:rect b="b" l="l" r="r" t="t"/>
              <a:pathLst>
                <a:path extrusionOk="0" h="811" w="1497">
                  <a:moveTo>
                    <a:pt x="407" y="1"/>
                  </a:moveTo>
                  <a:cubicBezTo>
                    <a:pt x="183" y="1"/>
                    <a:pt x="0" y="182"/>
                    <a:pt x="0" y="406"/>
                  </a:cubicBezTo>
                  <a:cubicBezTo>
                    <a:pt x="0" y="630"/>
                    <a:pt x="183" y="811"/>
                    <a:pt x="407" y="811"/>
                  </a:cubicBezTo>
                  <a:lnTo>
                    <a:pt x="1090" y="811"/>
                  </a:lnTo>
                  <a:cubicBezTo>
                    <a:pt x="1314" y="811"/>
                    <a:pt x="1496" y="630"/>
                    <a:pt x="1496" y="406"/>
                  </a:cubicBezTo>
                  <a:cubicBezTo>
                    <a:pt x="1496" y="182"/>
                    <a:pt x="1314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3974257" y="4020966"/>
              <a:ext cx="185769" cy="236725"/>
            </a:xfrm>
            <a:custGeom>
              <a:rect b="b" l="l" r="r" t="t"/>
              <a:pathLst>
                <a:path extrusionOk="0" h="5598" w="4393">
                  <a:moveTo>
                    <a:pt x="8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5591"/>
                  </a:lnTo>
                  <a:cubicBezTo>
                    <a:pt x="1" y="5595"/>
                    <a:pt x="4" y="5598"/>
                    <a:pt x="8" y="5598"/>
                  </a:cubicBezTo>
                  <a:lnTo>
                    <a:pt x="4385" y="5598"/>
                  </a:lnTo>
                  <a:cubicBezTo>
                    <a:pt x="4388" y="5598"/>
                    <a:pt x="4391" y="5595"/>
                    <a:pt x="4392" y="5591"/>
                  </a:cubicBezTo>
                  <a:lnTo>
                    <a:pt x="4392" y="8"/>
                  </a:lnTo>
                  <a:cubicBezTo>
                    <a:pt x="4392" y="4"/>
                    <a:pt x="4388" y="0"/>
                    <a:pt x="4385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059635" y="3947260"/>
              <a:ext cx="159382" cy="404734"/>
            </a:xfrm>
            <a:custGeom>
              <a:rect b="b" l="l" r="r" t="t"/>
              <a:pathLst>
                <a:path extrusionOk="0" h="9571" w="3769">
                  <a:moveTo>
                    <a:pt x="178" y="1"/>
                  </a:moveTo>
                  <a:cubicBezTo>
                    <a:pt x="81" y="1"/>
                    <a:pt x="1" y="80"/>
                    <a:pt x="1" y="178"/>
                  </a:cubicBezTo>
                  <a:lnTo>
                    <a:pt x="1" y="1165"/>
                  </a:lnTo>
                  <a:cubicBezTo>
                    <a:pt x="1" y="1262"/>
                    <a:pt x="81" y="1342"/>
                    <a:pt x="178" y="1342"/>
                  </a:cubicBezTo>
                  <a:cubicBezTo>
                    <a:pt x="275" y="1342"/>
                    <a:pt x="354" y="1262"/>
                    <a:pt x="354" y="1165"/>
                  </a:cubicBezTo>
                  <a:lnTo>
                    <a:pt x="354" y="355"/>
                  </a:lnTo>
                  <a:lnTo>
                    <a:pt x="2819" y="355"/>
                  </a:lnTo>
                  <a:cubicBezTo>
                    <a:pt x="3147" y="355"/>
                    <a:pt x="3414" y="622"/>
                    <a:pt x="3414" y="950"/>
                  </a:cubicBezTo>
                  <a:lnTo>
                    <a:pt x="3414" y="9395"/>
                  </a:lnTo>
                  <a:cubicBezTo>
                    <a:pt x="3414" y="9491"/>
                    <a:pt x="3494" y="9571"/>
                    <a:pt x="3591" y="9571"/>
                  </a:cubicBezTo>
                  <a:cubicBezTo>
                    <a:pt x="3688" y="9571"/>
                    <a:pt x="3768" y="9491"/>
                    <a:pt x="3767" y="9394"/>
                  </a:cubicBezTo>
                  <a:lnTo>
                    <a:pt x="3767" y="950"/>
                  </a:lnTo>
                  <a:cubicBezTo>
                    <a:pt x="3767" y="427"/>
                    <a:pt x="3341" y="1"/>
                    <a:pt x="2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086106" y="4064903"/>
              <a:ext cx="59583" cy="7823"/>
            </a:xfrm>
            <a:custGeom>
              <a:rect b="b" l="l" r="r" t="t"/>
              <a:pathLst>
                <a:path extrusionOk="0" h="185" w="1409">
                  <a:moveTo>
                    <a:pt x="108" y="1"/>
                  </a:moveTo>
                  <a:cubicBezTo>
                    <a:pt x="49" y="1"/>
                    <a:pt x="1" y="42"/>
                    <a:pt x="1" y="93"/>
                  </a:cubicBezTo>
                  <a:cubicBezTo>
                    <a:pt x="1" y="144"/>
                    <a:pt x="49" y="185"/>
                    <a:pt x="108" y="185"/>
                  </a:cubicBezTo>
                  <a:lnTo>
                    <a:pt x="1409" y="18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111352" y="4082368"/>
              <a:ext cx="34337" cy="7823"/>
            </a:xfrm>
            <a:custGeom>
              <a:rect b="b" l="l" r="r" t="t"/>
              <a:pathLst>
                <a:path extrusionOk="0" h="185" w="812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3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111352" y="4099705"/>
              <a:ext cx="34337" cy="7823"/>
            </a:xfrm>
            <a:custGeom>
              <a:rect b="b" l="l" r="r" t="t"/>
              <a:pathLst>
                <a:path extrusionOk="0" h="185" w="812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086106" y="4117085"/>
              <a:ext cx="59583" cy="7865"/>
            </a:xfrm>
            <a:custGeom>
              <a:rect b="b" l="l" r="r" t="t"/>
              <a:pathLst>
                <a:path extrusionOk="0" h="186" w="1409">
                  <a:moveTo>
                    <a:pt x="108" y="1"/>
                  </a:moveTo>
                  <a:cubicBezTo>
                    <a:pt x="49" y="1"/>
                    <a:pt x="1" y="43"/>
                    <a:pt x="1" y="94"/>
                  </a:cubicBezTo>
                  <a:cubicBezTo>
                    <a:pt x="1" y="145"/>
                    <a:pt x="49" y="186"/>
                    <a:pt x="108" y="186"/>
                  </a:cubicBezTo>
                  <a:lnTo>
                    <a:pt x="1409" y="186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111352" y="4134508"/>
              <a:ext cx="34337" cy="7865"/>
            </a:xfrm>
            <a:custGeom>
              <a:rect b="b" l="l" r="r" t="t"/>
              <a:pathLst>
                <a:path extrusionOk="0" h="186" w="812">
                  <a:moveTo>
                    <a:pt x="108" y="1"/>
                  </a:moveTo>
                  <a:cubicBezTo>
                    <a:pt x="50" y="1"/>
                    <a:pt x="0" y="42"/>
                    <a:pt x="0" y="93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111352" y="4151888"/>
              <a:ext cx="34337" cy="7823"/>
            </a:xfrm>
            <a:custGeom>
              <a:rect b="b" l="l" r="r" t="t"/>
              <a:pathLst>
                <a:path extrusionOk="0" h="185" w="812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086106" y="4169310"/>
              <a:ext cx="59583" cy="7823"/>
            </a:xfrm>
            <a:custGeom>
              <a:rect b="b" l="l" r="r" t="t"/>
              <a:pathLst>
                <a:path extrusionOk="0" h="185" w="1409">
                  <a:moveTo>
                    <a:pt x="108" y="1"/>
                  </a:moveTo>
                  <a:cubicBezTo>
                    <a:pt x="49" y="1"/>
                    <a:pt x="1" y="42"/>
                    <a:pt x="1" y="93"/>
                  </a:cubicBezTo>
                  <a:cubicBezTo>
                    <a:pt x="1" y="144"/>
                    <a:pt x="49" y="185"/>
                    <a:pt x="108" y="185"/>
                  </a:cubicBezTo>
                  <a:lnTo>
                    <a:pt x="1409" y="18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111352" y="4186648"/>
              <a:ext cx="34337" cy="7865"/>
            </a:xfrm>
            <a:custGeom>
              <a:rect b="b" l="l" r="r" t="t"/>
              <a:pathLst>
                <a:path extrusionOk="0" h="186" w="812">
                  <a:moveTo>
                    <a:pt x="108" y="1"/>
                  </a:moveTo>
                  <a:cubicBezTo>
                    <a:pt x="50" y="1"/>
                    <a:pt x="0" y="42"/>
                    <a:pt x="0" y="93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111352" y="4204113"/>
              <a:ext cx="34337" cy="7823"/>
            </a:xfrm>
            <a:custGeom>
              <a:rect b="b" l="l" r="r" t="t"/>
              <a:pathLst>
                <a:path extrusionOk="0" h="185" w="812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17"/>
          <p:cNvSpPr/>
          <p:nvPr/>
        </p:nvSpPr>
        <p:spPr>
          <a:xfrm>
            <a:off x="2092970" y="4035322"/>
            <a:ext cx="724572" cy="724463"/>
          </a:xfrm>
          <a:custGeom>
            <a:rect b="b" l="l" r="r" t="t"/>
            <a:pathLst>
              <a:path extrusionOk="0" h="13310" w="13312">
                <a:moveTo>
                  <a:pt x="6656" y="758"/>
                </a:moveTo>
                <a:cubicBezTo>
                  <a:pt x="9908" y="758"/>
                  <a:pt x="12553" y="3404"/>
                  <a:pt x="12552" y="6653"/>
                </a:cubicBezTo>
                <a:cubicBezTo>
                  <a:pt x="12552" y="9906"/>
                  <a:pt x="9908" y="12551"/>
                  <a:pt x="6656" y="12551"/>
                </a:cubicBezTo>
                <a:cubicBezTo>
                  <a:pt x="3403" y="12551"/>
                  <a:pt x="758" y="9905"/>
                  <a:pt x="758" y="6653"/>
                </a:cubicBezTo>
                <a:cubicBezTo>
                  <a:pt x="758" y="3403"/>
                  <a:pt x="3405" y="758"/>
                  <a:pt x="6656" y="758"/>
                </a:cubicBezTo>
                <a:close/>
                <a:moveTo>
                  <a:pt x="6656" y="1"/>
                </a:moveTo>
                <a:cubicBezTo>
                  <a:pt x="2986" y="1"/>
                  <a:pt x="1" y="2985"/>
                  <a:pt x="1" y="6654"/>
                </a:cubicBezTo>
                <a:cubicBezTo>
                  <a:pt x="1" y="10325"/>
                  <a:pt x="2986" y="13309"/>
                  <a:pt x="6656" y="13309"/>
                </a:cubicBezTo>
                <a:cubicBezTo>
                  <a:pt x="10327" y="13309"/>
                  <a:pt x="13311" y="10325"/>
                  <a:pt x="13310" y="6654"/>
                </a:cubicBezTo>
                <a:cubicBezTo>
                  <a:pt x="13310" y="2985"/>
                  <a:pt x="10325" y="1"/>
                  <a:pt x="66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3501723" y="1811751"/>
            <a:ext cx="724463" cy="724518"/>
            <a:chOff x="5627423" y="1788976"/>
            <a:chExt cx="724463" cy="724518"/>
          </a:xfrm>
        </p:grpSpPr>
        <p:sp>
          <p:nvSpPr>
            <p:cNvPr id="793" name="Google Shape;793;p17"/>
            <p:cNvSpPr/>
            <p:nvPr/>
          </p:nvSpPr>
          <p:spPr>
            <a:xfrm>
              <a:off x="5647997" y="1809551"/>
              <a:ext cx="683314" cy="683260"/>
            </a:xfrm>
            <a:custGeom>
              <a:rect b="b" l="l" r="r" t="t"/>
              <a:pathLst>
                <a:path extrusionOk="0" h="12553" w="12554">
                  <a:moveTo>
                    <a:pt x="6277" y="0"/>
                  </a:moveTo>
                  <a:cubicBezTo>
                    <a:pt x="4612" y="0"/>
                    <a:pt x="3016" y="661"/>
                    <a:pt x="1840" y="1839"/>
                  </a:cubicBezTo>
                  <a:cubicBezTo>
                    <a:pt x="662" y="3016"/>
                    <a:pt x="1" y="4612"/>
                    <a:pt x="1" y="6277"/>
                  </a:cubicBezTo>
                  <a:cubicBezTo>
                    <a:pt x="1" y="7941"/>
                    <a:pt x="662" y="9538"/>
                    <a:pt x="1840" y="10714"/>
                  </a:cubicBezTo>
                  <a:cubicBezTo>
                    <a:pt x="3016" y="11892"/>
                    <a:pt x="4612" y="12553"/>
                    <a:pt x="6277" y="12553"/>
                  </a:cubicBezTo>
                  <a:cubicBezTo>
                    <a:pt x="7942" y="12553"/>
                    <a:pt x="9538" y="11892"/>
                    <a:pt x="10715" y="10714"/>
                  </a:cubicBezTo>
                  <a:cubicBezTo>
                    <a:pt x="11892" y="9538"/>
                    <a:pt x="12553" y="7941"/>
                    <a:pt x="12553" y="6277"/>
                  </a:cubicBezTo>
                  <a:cubicBezTo>
                    <a:pt x="12553" y="4612"/>
                    <a:pt x="11892" y="3016"/>
                    <a:pt x="10715" y="1839"/>
                  </a:cubicBezTo>
                  <a:cubicBezTo>
                    <a:pt x="9538" y="661"/>
                    <a:pt x="7942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5627423" y="1788976"/>
              <a:ext cx="724463" cy="724518"/>
            </a:xfrm>
            <a:custGeom>
              <a:rect b="b" l="l" r="r" t="t"/>
              <a:pathLst>
                <a:path extrusionOk="0" h="13311" w="13310">
                  <a:moveTo>
                    <a:pt x="6655" y="759"/>
                  </a:moveTo>
                  <a:cubicBezTo>
                    <a:pt x="9906" y="759"/>
                    <a:pt x="12553" y="3404"/>
                    <a:pt x="12553" y="6656"/>
                  </a:cubicBezTo>
                  <a:cubicBezTo>
                    <a:pt x="12553" y="9908"/>
                    <a:pt x="9906" y="12553"/>
                    <a:pt x="6655" y="12553"/>
                  </a:cubicBezTo>
                  <a:cubicBezTo>
                    <a:pt x="3404" y="12553"/>
                    <a:pt x="760" y="9908"/>
                    <a:pt x="760" y="6656"/>
                  </a:cubicBezTo>
                  <a:cubicBezTo>
                    <a:pt x="760" y="3404"/>
                    <a:pt x="3404" y="759"/>
                    <a:pt x="6655" y="759"/>
                  </a:cubicBezTo>
                  <a:close/>
                  <a:moveTo>
                    <a:pt x="6655" y="1"/>
                  </a:moveTo>
                  <a:cubicBezTo>
                    <a:pt x="2986" y="1"/>
                    <a:pt x="0" y="2987"/>
                    <a:pt x="0" y="6656"/>
                  </a:cubicBezTo>
                  <a:cubicBezTo>
                    <a:pt x="0" y="10326"/>
                    <a:pt x="2986" y="13311"/>
                    <a:pt x="6655" y="13311"/>
                  </a:cubicBezTo>
                  <a:cubicBezTo>
                    <a:pt x="10324" y="13311"/>
                    <a:pt x="13310" y="10326"/>
                    <a:pt x="13310" y="6656"/>
                  </a:cubicBezTo>
                  <a:cubicBezTo>
                    <a:pt x="13310" y="2987"/>
                    <a:pt x="10324" y="1"/>
                    <a:pt x="6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5882753" y="2040497"/>
              <a:ext cx="239438" cy="244445"/>
            </a:xfrm>
            <a:custGeom>
              <a:rect b="b" l="l" r="r" t="t"/>
              <a:pathLst>
                <a:path extrusionOk="0" h="4491" w="4399">
                  <a:moveTo>
                    <a:pt x="2152" y="1"/>
                  </a:moveTo>
                  <a:cubicBezTo>
                    <a:pt x="1928" y="1"/>
                    <a:pt x="1748" y="182"/>
                    <a:pt x="1748" y="405"/>
                  </a:cubicBezTo>
                  <a:cubicBezTo>
                    <a:pt x="1748" y="628"/>
                    <a:pt x="1929" y="809"/>
                    <a:pt x="2152" y="809"/>
                  </a:cubicBezTo>
                  <a:cubicBezTo>
                    <a:pt x="2945" y="809"/>
                    <a:pt x="3590" y="1454"/>
                    <a:pt x="3590" y="2246"/>
                  </a:cubicBezTo>
                  <a:cubicBezTo>
                    <a:pt x="3590" y="3039"/>
                    <a:pt x="2945" y="3684"/>
                    <a:pt x="2152" y="3684"/>
                  </a:cubicBezTo>
                  <a:cubicBezTo>
                    <a:pt x="1577" y="3684"/>
                    <a:pt x="1059" y="3342"/>
                    <a:pt x="830" y="2814"/>
                  </a:cubicBezTo>
                  <a:cubicBezTo>
                    <a:pt x="765" y="2662"/>
                    <a:pt x="616" y="2570"/>
                    <a:pt x="459" y="2570"/>
                  </a:cubicBezTo>
                  <a:cubicBezTo>
                    <a:pt x="406" y="2570"/>
                    <a:pt x="352" y="2580"/>
                    <a:pt x="300" y="2603"/>
                  </a:cubicBezTo>
                  <a:cubicBezTo>
                    <a:pt x="96" y="2691"/>
                    <a:pt x="1" y="2929"/>
                    <a:pt x="89" y="3134"/>
                  </a:cubicBezTo>
                  <a:cubicBezTo>
                    <a:pt x="445" y="3957"/>
                    <a:pt x="1254" y="4490"/>
                    <a:pt x="2152" y="4490"/>
                  </a:cubicBezTo>
                  <a:cubicBezTo>
                    <a:pt x="3390" y="4490"/>
                    <a:pt x="4398" y="3483"/>
                    <a:pt x="4398" y="2246"/>
                  </a:cubicBezTo>
                  <a:cubicBezTo>
                    <a:pt x="4398" y="1008"/>
                    <a:pt x="3390" y="1"/>
                    <a:pt x="2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5887380" y="2277213"/>
              <a:ext cx="204494" cy="72991"/>
            </a:xfrm>
            <a:custGeom>
              <a:rect b="b" l="l" r="r" t="t"/>
              <a:pathLst>
                <a:path extrusionOk="0" h="1341" w="3757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lnTo>
                    <a:pt x="1" y="1336"/>
                  </a:lnTo>
                  <a:cubicBezTo>
                    <a:pt x="1" y="1338"/>
                    <a:pt x="2" y="1341"/>
                    <a:pt x="4" y="1341"/>
                  </a:cubicBezTo>
                  <a:lnTo>
                    <a:pt x="3753" y="1341"/>
                  </a:lnTo>
                  <a:cubicBezTo>
                    <a:pt x="3756" y="1341"/>
                    <a:pt x="3757" y="1337"/>
                    <a:pt x="3757" y="1336"/>
                  </a:cubicBezTo>
                  <a:lnTo>
                    <a:pt x="3757" y="3"/>
                  </a:lnTo>
                  <a:cubicBezTo>
                    <a:pt x="3757" y="1"/>
                    <a:pt x="3756" y="0"/>
                    <a:pt x="3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5836978" y="2334582"/>
              <a:ext cx="305298" cy="31080"/>
            </a:xfrm>
            <a:custGeom>
              <a:rect b="b" l="l" r="r" t="t"/>
              <a:pathLst>
                <a:path extrusionOk="0" h="571" w="5609">
                  <a:moveTo>
                    <a:pt x="416" y="0"/>
                  </a:moveTo>
                  <a:cubicBezTo>
                    <a:pt x="186" y="0"/>
                    <a:pt x="1" y="256"/>
                    <a:pt x="1" y="571"/>
                  </a:cubicBezTo>
                  <a:lnTo>
                    <a:pt x="5609" y="571"/>
                  </a:lnTo>
                  <a:cubicBezTo>
                    <a:pt x="5609" y="256"/>
                    <a:pt x="5423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5934461" y="2220170"/>
              <a:ext cx="100369" cy="100423"/>
            </a:xfrm>
            <a:custGeom>
              <a:rect b="b" l="l" r="r" t="t"/>
              <a:pathLst>
                <a:path extrusionOk="0" h="1845" w="1844">
                  <a:moveTo>
                    <a:pt x="922" y="0"/>
                  </a:moveTo>
                  <a:cubicBezTo>
                    <a:pt x="413" y="0"/>
                    <a:pt x="0" y="413"/>
                    <a:pt x="0" y="922"/>
                  </a:cubicBezTo>
                  <a:cubicBezTo>
                    <a:pt x="0" y="1432"/>
                    <a:pt x="413" y="1844"/>
                    <a:pt x="922" y="1844"/>
                  </a:cubicBezTo>
                  <a:cubicBezTo>
                    <a:pt x="1432" y="1844"/>
                    <a:pt x="1844" y="1432"/>
                    <a:pt x="1844" y="922"/>
                  </a:cubicBezTo>
                  <a:cubicBezTo>
                    <a:pt x="1844" y="413"/>
                    <a:pt x="1432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5961731" y="2247439"/>
              <a:ext cx="45830" cy="45830"/>
            </a:xfrm>
            <a:custGeom>
              <a:rect b="b" l="l" r="r" t="t"/>
              <a:pathLst>
                <a:path extrusionOk="0" h="842" w="842">
                  <a:moveTo>
                    <a:pt x="421" y="1"/>
                  </a:moveTo>
                  <a:cubicBezTo>
                    <a:pt x="189" y="1"/>
                    <a:pt x="1" y="189"/>
                    <a:pt x="1" y="421"/>
                  </a:cubicBezTo>
                  <a:cubicBezTo>
                    <a:pt x="1" y="655"/>
                    <a:pt x="189" y="842"/>
                    <a:pt x="421" y="842"/>
                  </a:cubicBezTo>
                  <a:cubicBezTo>
                    <a:pt x="654" y="842"/>
                    <a:pt x="842" y="655"/>
                    <a:pt x="842" y="421"/>
                  </a:cubicBezTo>
                  <a:cubicBezTo>
                    <a:pt x="842" y="190"/>
                    <a:pt x="654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842965" y="2176027"/>
              <a:ext cx="130360" cy="29828"/>
            </a:xfrm>
            <a:custGeom>
              <a:rect b="b" l="l" r="r" t="t"/>
              <a:pathLst>
                <a:path extrusionOk="0" h="548" w="2395">
                  <a:moveTo>
                    <a:pt x="0" y="0"/>
                  </a:moveTo>
                  <a:lnTo>
                    <a:pt x="0" y="547"/>
                  </a:lnTo>
                  <a:lnTo>
                    <a:pt x="2394" y="547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5897504" y="2107065"/>
              <a:ext cx="57641" cy="62268"/>
            </a:xfrm>
            <a:custGeom>
              <a:rect b="b" l="l" r="r" t="t"/>
              <a:pathLst>
                <a:path extrusionOk="0" h="1144" w="1059">
                  <a:moveTo>
                    <a:pt x="599" y="0"/>
                  </a:moveTo>
                  <a:lnTo>
                    <a:pt x="3" y="801"/>
                  </a:lnTo>
                  <a:cubicBezTo>
                    <a:pt x="1" y="802"/>
                    <a:pt x="1" y="805"/>
                    <a:pt x="3" y="805"/>
                  </a:cubicBezTo>
                  <a:lnTo>
                    <a:pt x="458" y="1143"/>
                  </a:lnTo>
                  <a:cubicBezTo>
                    <a:pt x="459" y="1144"/>
                    <a:pt x="459" y="1144"/>
                    <a:pt x="460" y="1144"/>
                  </a:cubicBezTo>
                  <a:cubicBezTo>
                    <a:pt x="460" y="1144"/>
                    <a:pt x="460" y="1144"/>
                    <a:pt x="460" y="1143"/>
                  </a:cubicBezTo>
                  <a:lnTo>
                    <a:pt x="1058" y="341"/>
                  </a:lnTo>
                  <a:cubicBezTo>
                    <a:pt x="1059" y="340"/>
                    <a:pt x="1059" y="339"/>
                    <a:pt x="1058" y="339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5903491" y="2112508"/>
              <a:ext cx="50293" cy="45503"/>
            </a:xfrm>
            <a:custGeom>
              <a:rect b="b" l="l" r="r" t="t"/>
              <a:pathLst>
                <a:path extrusionOk="0" h="836" w="924">
                  <a:moveTo>
                    <a:pt x="249" y="1"/>
                  </a:moveTo>
                  <a:lnTo>
                    <a:pt x="0" y="334"/>
                  </a:lnTo>
                  <a:lnTo>
                    <a:pt x="675" y="835"/>
                  </a:lnTo>
                  <a:lnTo>
                    <a:pt x="923" y="503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012514" y="1914056"/>
              <a:ext cx="97430" cy="85891"/>
            </a:xfrm>
            <a:custGeom>
              <a:rect b="b" l="l" r="r" t="t"/>
              <a:pathLst>
                <a:path extrusionOk="0" h="1578" w="1790">
                  <a:moveTo>
                    <a:pt x="785" y="0"/>
                  </a:moveTo>
                  <a:cubicBezTo>
                    <a:pt x="632" y="0"/>
                    <a:pt x="491" y="59"/>
                    <a:pt x="404" y="176"/>
                  </a:cubicBezTo>
                  <a:lnTo>
                    <a:pt x="167" y="495"/>
                  </a:lnTo>
                  <a:cubicBezTo>
                    <a:pt x="1" y="718"/>
                    <a:pt x="92" y="1067"/>
                    <a:pt x="371" y="1275"/>
                  </a:cubicBezTo>
                  <a:lnTo>
                    <a:pt x="581" y="1430"/>
                  </a:lnTo>
                  <a:cubicBezTo>
                    <a:pt x="713" y="1529"/>
                    <a:pt x="864" y="1578"/>
                    <a:pt x="1004" y="1578"/>
                  </a:cubicBezTo>
                  <a:cubicBezTo>
                    <a:pt x="1158" y="1578"/>
                    <a:pt x="1298" y="1519"/>
                    <a:pt x="1385" y="1403"/>
                  </a:cubicBezTo>
                  <a:lnTo>
                    <a:pt x="1622" y="1083"/>
                  </a:lnTo>
                  <a:cubicBezTo>
                    <a:pt x="1789" y="860"/>
                    <a:pt x="1706" y="531"/>
                    <a:pt x="1427" y="324"/>
                  </a:cubicBezTo>
                  <a:lnTo>
                    <a:pt x="1208" y="147"/>
                  </a:lnTo>
                  <a:cubicBezTo>
                    <a:pt x="1076" y="49"/>
                    <a:pt x="925" y="0"/>
                    <a:pt x="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893585" y="2062269"/>
              <a:ext cx="106193" cy="97158"/>
            </a:xfrm>
            <a:custGeom>
              <a:rect b="b" l="l" r="r" t="t"/>
              <a:pathLst>
                <a:path extrusionOk="0" h="1785" w="1951">
                  <a:moveTo>
                    <a:pt x="554" y="1"/>
                  </a:moveTo>
                  <a:lnTo>
                    <a:pt x="1" y="742"/>
                  </a:lnTo>
                  <a:cubicBezTo>
                    <a:pt x="0" y="747"/>
                    <a:pt x="0" y="749"/>
                    <a:pt x="2" y="750"/>
                  </a:cubicBezTo>
                  <a:lnTo>
                    <a:pt x="1392" y="1783"/>
                  </a:lnTo>
                  <a:cubicBezTo>
                    <a:pt x="1393" y="1784"/>
                    <a:pt x="1394" y="1784"/>
                    <a:pt x="1395" y="1784"/>
                  </a:cubicBezTo>
                  <a:cubicBezTo>
                    <a:pt x="1396" y="1784"/>
                    <a:pt x="1397" y="1784"/>
                    <a:pt x="1398" y="1782"/>
                  </a:cubicBezTo>
                  <a:lnTo>
                    <a:pt x="1950" y="104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923739" y="1915036"/>
              <a:ext cx="185933" cy="204221"/>
            </a:xfrm>
            <a:custGeom>
              <a:rect b="b" l="l" r="r" t="t"/>
              <a:pathLst>
                <a:path extrusionOk="0" h="3752" w="3416">
                  <a:moveTo>
                    <a:pt x="2018" y="0"/>
                  </a:moveTo>
                  <a:lnTo>
                    <a:pt x="1" y="2712"/>
                  </a:lnTo>
                  <a:lnTo>
                    <a:pt x="1397" y="3751"/>
                  </a:lnTo>
                  <a:lnTo>
                    <a:pt x="3415" y="1041"/>
                  </a:lnTo>
                  <a:lnTo>
                    <a:pt x="201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6020950" y="1915036"/>
              <a:ext cx="88666" cy="73481"/>
            </a:xfrm>
            <a:custGeom>
              <a:rect b="b" l="l" r="r" t="t"/>
              <a:pathLst>
                <a:path extrusionOk="0" h="1350" w="1629">
                  <a:moveTo>
                    <a:pt x="230" y="0"/>
                  </a:moveTo>
                  <a:lnTo>
                    <a:pt x="0" y="309"/>
                  </a:lnTo>
                  <a:lnTo>
                    <a:pt x="1397" y="1350"/>
                  </a:lnTo>
                  <a:lnTo>
                    <a:pt x="1628" y="104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5986932" y="2030917"/>
              <a:ext cx="96668" cy="89864"/>
            </a:xfrm>
            <a:custGeom>
              <a:rect b="b" l="l" r="r" t="t"/>
              <a:pathLst>
                <a:path extrusionOk="0" h="1651" w="1776">
                  <a:moveTo>
                    <a:pt x="887" y="0"/>
                  </a:moveTo>
                  <a:cubicBezTo>
                    <a:pt x="489" y="0"/>
                    <a:pt x="139" y="288"/>
                    <a:pt x="73" y="693"/>
                  </a:cubicBezTo>
                  <a:cubicBezTo>
                    <a:pt x="0" y="1142"/>
                    <a:pt x="305" y="1566"/>
                    <a:pt x="755" y="1640"/>
                  </a:cubicBezTo>
                  <a:cubicBezTo>
                    <a:pt x="800" y="1647"/>
                    <a:pt x="844" y="1650"/>
                    <a:pt x="888" y="1650"/>
                  </a:cubicBezTo>
                  <a:cubicBezTo>
                    <a:pt x="1285" y="1650"/>
                    <a:pt x="1635" y="1363"/>
                    <a:pt x="1702" y="958"/>
                  </a:cubicBezTo>
                  <a:cubicBezTo>
                    <a:pt x="1775" y="508"/>
                    <a:pt x="1469" y="85"/>
                    <a:pt x="1020" y="11"/>
                  </a:cubicBezTo>
                  <a:cubicBezTo>
                    <a:pt x="975" y="4"/>
                    <a:pt x="931" y="0"/>
                    <a:pt x="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6012133" y="2052580"/>
              <a:ext cx="46102" cy="46157"/>
            </a:xfrm>
            <a:custGeom>
              <a:rect b="b" l="l" r="r" t="t"/>
              <a:pathLst>
                <a:path extrusionOk="0" h="848" w="847">
                  <a:moveTo>
                    <a:pt x="423" y="1"/>
                  </a:moveTo>
                  <a:cubicBezTo>
                    <a:pt x="190" y="1"/>
                    <a:pt x="1" y="190"/>
                    <a:pt x="1" y="424"/>
                  </a:cubicBezTo>
                  <a:cubicBezTo>
                    <a:pt x="1" y="659"/>
                    <a:pt x="190" y="848"/>
                    <a:pt x="423" y="848"/>
                  </a:cubicBezTo>
                  <a:cubicBezTo>
                    <a:pt x="657" y="848"/>
                    <a:pt x="847" y="659"/>
                    <a:pt x="847" y="424"/>
                  </a:cubicBezTo>
                  <a:cubicBezTo>
                    <a:pt x="847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17"/>
          <p:cNvSpPr/>
          <p:nvPr/>
        </p:nvSpPr>
        <p:spPr>
          <a:xfrm>
            <a:off x="2113599" y="1033295"/>
            <a:ext cx="683260" cy="683260"/>
          </a:xfrm>
          <a:custGeom>
            <a:rect b="b" l="l" r="r" t="t"/>
            <a:pathLst>
              <a:path extrusionOk="0" h="12553" w="12553">
                <a:moveTo>
                  <a:pt x="6277" y="1"/>
                </a:moveTo>
                <a:cubicBezTo>
                  <a:pt x="4612" y="1"/>
                  <a:pt x="3016" y="662"/>
                  <a:pt x="1839" y="1838"/>
                </a:cubicBezTo>
                <a:cubicBezTo>
                  <a:pt x="661" y="3016"/>
                  <a:pt x="0" y="4612"/>
                  <a:pt x="0" y="6276"/>
                </a:cubicBezTo>
                <a:cubicBezTo>
                  <a:pt x="0" y="7941"/>
                  <a:pt x="661" y="9537"/>
                  <a:pt x="1839" y="10715"/>
                </a:cubicBezTo>
                <a:cubicBezTo>
                  <a:pt x="3016" y="11891"/>
                  <a:pt x="4612" y="12552"/>
                  <a:pt x="6277" y="12552"/>
                </a:cubicBezTo>
                <a:cubicBezTo>
                  <a:pt x="7941" y="12552"/>
                  <a:pt x="9538" y="11891"/>
                  <a:pt x="10714" y="10715"/>
                </a:cubicBezTo>
                <a:cubicBezTo>
                  <a:pt x="11892" y="9537"/>
                  <a:pt x="12553" y="7941"/>
                  <a:pt x="12553" y="6276"/>
                </a:cubicBezTo>
                <a:cubicBezTo>
                  <a:pt x="12553" y="4612"/>
                  <a:pt x="11892" y="3016"/>
                  <a:pt x="10714" y="1838"/>
                </a:cubicBezTo>
                <a:cubicBezTo>
                  <a:pt x="9538" y="662"/>
                  <a:pt x="7941" y="1"/>
                  <a:pt x="6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7"/>
          <p:cNvSpPr/>
          <p:nvPr/>
        </p:nvSpPr>
        <p:spPr>
          <a:xfrm>
            <a:off x="2216850" y="1454686"/>
            <a:ext cx="476851" cy="189547"/>
          </a:xfrm>
          <a:custGeom>
            <a:rect b="b" l="l" r="r" t="t"/>
            <a:pathLst>
              <a:path extrusionOk="0" h="4779" w="8760">
                <a:moveTo>
                  <a:pt x="3099" y="0"/>
                </a:moveTo>
                <a:lnTo>
                  <a:pt x="550" y="1111"/>
                </a:lnTo>
                <a:lnTo>
                  <a:pt x="0" y="4778"/>
                </a:lnTo>
                <a:lnTo>
                  <a:pt x="8760" y="4778"/>
                </a:lnTo>
                <a:lnTo>
                  <a:pt x="8210" y="1111"/>
                </a:lnTo>
                <a:lnTo>
                  <a:pt x="5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>
            <a:off x="2420366" y="1478913"/>
            <a:ext cx="69888" cy="173795"/>
          </a:xfrm>
          <a:custGeom>
            <a:rect b="b" l="l" r="r" t="t"/>
            <a:pathLst>
              <a:path extrusionOk="0" h="3193" w="1284">
                <a:moveTo>
                  <a:pt x="462" y="0"/>
                </a:moveTo>
                <a:lnTo>
                  <a:pt x="0" y="1679"/>
                </a:lnTo>
                <a:lnTo>
                  <a:pt x="641" y="3193"/>
                </a:lnTo>
                <a:lnTo>
                  <a:pt x="1283" y="1679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2335401" y="1454691"/>
            <a:ext cx="119855" cy="198016"/>
          </a:xfrm>
          <a:custGeom>
            <a:rect b="b" l="l" r="r" t="t"/>
            <a:pathLst>
              <a:path extrusionOk="0" h="3638" w="2202">
                <a:moveTo>
                  <a:pt x="919" y="0"/>
                </a:moveTo>
                <a:lnTo>
                  <a:pt x="1" y="400"/>
                </a:lnTo>
                <a:lnTo>
                  <a:pt x="1" y="1397"/>
                </a:lnTo>
                <a:lnTo>
                  <a:pt x="1054" y="1418"/>
                </a:lnTo>
                <a:lnTo>
                  <a:pt x="529" y="2078"/>
                </a:lnTo>
                <a:lnTo>
                  <a:pt x="2202" y="3638"/>
                </a:lnTo>
                <a:lnTo>
                  <a:pt x="9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7"/>
          <p:cNvSpPr/>
          <p:nvPr/>
        </p:nvSpPr>
        <p:spPr>
          <a:xfrm>
            <a:off x="2455201" y="1454691"/>
            <a:ext cx="119964" cy="198016"/>
          </a:xfrm>
          <a:custGeom>
            <a:rect b="b" l="l" r="r" t="t"/>
            <a:pathLst>
              <a:path extrusionOk="0" h="3638" w="2204">
                <a:moveTo>
                  <a:pt x="1284" y="0"/>
                </a:moveTo>
                <a:lnTo>
                  <a:pt x="1" y="3638"/>
                </a:lnTo>
                <a:lnTo>
                  <a:pt x="1" y="3638"/>
                </a:lnTo>
                <a:lnTo>
                  <a:pt x="1675" y="2078"/>
                </a:lnTo>
                <a:lnTo>
                  <a:pt x="1151" y="1418"/>
                </a:lnTo>
                <a:lnTo>
                  <a:pt x="2204" y="1397"/>
                </a:lnTo>
                <a:lnTo>
                  <a:pt x="2204" y="400"/>
                </a:lnTo>
                <a:lnTo>
                  <a:pt x="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/>
          <p:nvPr/>
        </p:nvSpPr>
        <p:spPr>
          <a:xfrm>
            <a:off x="2385259" y="1432103"/>
            <a:ext cx="69997" cy="77672"/>
          </a:xfrm>
          <a:custGeom>
            <a:rect b="b" l="l" r="r" t="t"/>
            <a:pathLst>
              <a:path extrusionOk="0" h="1427" w="1286">
                <a:moveTo>
                  <a:pt x="483" y="1"/>
                </a:moveTo>
                <a:lnTo>
                  <a:pt x="1" y="415"/>
                </a:lnTo>
                <a:lnTo>
                  <a:pt x="358" y="1426"/>
                </a:lnTo>
                <a:lnTo>
                  <a:pt x="1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2455201" y="1432103"/>
            <a:ext cx="70106" cy="77672"/>
          </a:xfrm>
          <a:custGeom>
            <a:rect b="b" l="l" r="r" t="t"/>
            <a:pathLst>
              <a:path extrusionOk="0" h="1427" w="1288">
                <a:moveTo>
                  <a:pt x="1" y="1"/>
                </a:moveTo>
                <a:lnTo>
                  <a:pt x="931" y="1426"/>
                </a:lnTo>
                <a:lnTo>
                  <a:pt x="1288" y="415"/>
                </a:lnTo>
                <a:lnTo>
                  <a:pt x="8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2426462" y="1432103"/>
            <a:ext cx="57641" cy="70813"/>
          </a:xfrm>
          <a:custGeom>
            <a:rect b="b" l="l" r="r" t="t"/>
            <a:pathLst>
              <a:path extrusionOk="0" h="1301" w="1059">
                <a:moveTo>
                  <a:pt x="529" y="1"/>
                </a:moveTo>
                <a:lnTo>
                  <a:pt x="1" y="812"/>
                </a:lnTo>
                <a:lnTo>
                  <a:pt x="529" y="1300"/>
                </a:lnTo>
                <a:lnTo>
                  <a:pt x="1059" y="812"/>
                </a:lnTo>
                <a:lnTo>
                  <a:pt x="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2327426" y="1335911"/>
            <a:ext cx="39462" cy="59111"/>
          </a:xfrm>
          <a:custGeom>
            <a:rect b="b" l="l" r="r" t="t"/>
            <a:pathLst>
              <a:path extrusionOk="0" h="1086" w="725">
                <a:moveTo>
                  <a:pt x="362" y="0"/>
                </a:moveTo>
                <a:cubicBezTo>
                  <a:pt x="162" y="0"/>
                  <a:pt x="1" y="243"/>
                  <a:pt x="1" y="543"/>
                </a:cubicBezTo>
                <a:cubicBezTo>
                  <a:pt x="1" y="841"/>
                  <a:pt x="162" y="1085"/>
                  <a:pt x="362" y="1085"/>
                </a:cubicBezTo>
                <a:cubicBezTo>
                  <a:pt x="562" y="1085"/>
                  <a:pt x="724" y="841"/>
                  <a:pt x="724" y="543"/>
                </a:cubicBezTo>
                <a:cubicBezTo>
                  <a:pt x="724" y="243"/>
                  <a:pt x="564" y="1"/>
                  <a:pt x="36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"/>
          <p:cNvSpPr/>
          <p:nvPr/>
        </p:nvSpPr>
        <p:spPr>
          <a:xfrm>
            <a:off x="2530776" y="1335911"/>
            <a:ext cx="39462" cy="59111"/>
          </a:xfrm>
          <a:custGeom>
            <a:rect b="b" l="l" r="r" t="t"/>
            <a:pathLst>
              <a:path extrusionOk="0" h="1086" w="725">
                <a:moveTo>
                  <a:pt x="363" y="0"/>
                </a:moveTo>
                <a:cubicBezTo>
                  <a:pt x="163" y="0"/>
                  <a:pt x="0" y="243"/>
                  <a:pt x="0" y="543"/>
                </a:cubicBezTo>
                <a:cubicBezTo>
                  <a:pt x="0" y="841"/>
                  <a:pt x="163" y="1085"/>
                  <a:pt x="363" y="1085"/>
                </a:cubicBezTo>
                <a:cubicBezTo>
                  <a:pt x="562" y="1085"/>
                  <a:pt x="725" y="841"/>
                  <a:pt x="725" y="543"/>
                </a:cubicBezTo>
                <a:cubicBezTo>
                  <a:pt x="725" y="243"/>
                  <a:pt x="562" y="1"/>
                  <a:pt x="36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7"/>
          <p:cNvSpPr/>
          <p:nvPr/>
        </p:nvSpPr>
        <p:spPr>
          <a:xfrm>
            <a:off x="2352111" y="1196476"/>
            <a:ext cx="206399" cy="258270"/>
          </a:xfrm>
          <a:custGeom>
            <a:rect b="b" l="l" r="r" t="t"/>
            <a:pathLst>
              <a:path extrusionOk="0" h="4745" w="3792">
                <a:moveTo>
                  <a:pt x="1898" y="1"/>
                </a:moveTo>
                <a:cubicBezTo>
                  <a:pt x="1897" y="1"/>
                  <a:pt x="1897" y="1"/>
                  <a:pt x="1896" y="1"/>
                </a:cubicBezTo>
                <a:cubicBezTo>
                  <a:pt x="850" y="1"/>
                  <a:pt x="1" y="585"/>
                  <a:pt x="1" y="1895"/>
                </a:cubicBezTo>
                <a:cubicBezTo>
                  <a:pt x="1" y="3204"/>
                  <a:pt x="849" y="4744"/>
                  <a:pt x="1896" y="4744"/>
                </a:cubicBezTo>
                <a:cubicBezTo>
                  <a:pt x="2942" y="4744"/>
                  <a:pt x="3792" y="3204"/>
                  <a:pt x="3792" y="1895"/>
                </a:cubicBezTo>
                <a:cubicBezTo>
                  <a:pt x="3792" y="585"/>
                  <a:pt x="2944" y="1"/>
                  <a:pt x="1898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7"/>
          <p:cNvSpPr/>
          <p:nvPr/>
        </p:nvSpPr>
        <p:spPr>
          <a:xfrm>
            <a:off x="2511888" y="1362200"/>
            <a:ext cx="29937" cy="17200"/>
          </a:xfrm>
          <a:custGeom>
            <a:rect b="b" l="l" r="r" t="t"/>
            <a:pathLst>
              <a:path extrusionOk="0" h="316" w="550">
                <a:moveTo>
                  <a:pt x="550" y="0"/>
                </a:moveTo>
                <a:lnTo>
                  <a:pt x="1" y="120"/>
                </a:lnTo>
                <a:lnTo>
                  <a:pt x="1" y="316"/>
                </a:lnTo>
                <a:lnTo>
                  <a:pt x="550" y="195"/>
                </a:lnTo>
                <a:lnTo>
                  <a:pt x="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7"/>
          <p:cNvSpPr/>
          <p:nvPr/>
        </p:nvSpPr>
        <p:spPr>
          <a:xfrm>
            <a:off x="2352790" y="1362200"/>
            <a:ext cx="29882" cy="17200"/>
          </a:xfrm>
          <a:custGeom>
            <a:rect b="b" l="l" r="r" t="t"/>
            <a:pathLst>
              <a:path extrusionOk="0" h="316" w="549">
                <a:moveTo>
                  <a:pt x="0" y="0"/>
                </a:moveTo>
                <a:lnTo>
                  <a:pt x="0" y="195"/>
                </a:lnTo>
                <a:lnTo>
                  <a:pt x="549" y="316"/>
                </a:lnTo>
                <a:lnTo>
                  <a:pt x="549" y="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7"/>
          <p:cNvSpPr/>
          <p:nvPr/>
        </p:nvSpPr>
        <p:spPr>
          <a:xfrm>
            <a:off x="2508840" y="1222424"/>
            <a:ext cx="92422" cy="165903"/>
          </a:xfrm>
          <a:custGeom>
            <a:rect b="b" l="l" r="r" t="t"/>
            <a:pathLst>
              <a:path extrusionOk="0" h="3048" w="1698">
                <a:moveTo>
                  <a:pt x="77" y="0"/>
                </a:moveTo>
                <a:lnTo>
                  <a:pt x="0" y="755"/>
                </a:lnTo>
                <a:cubicBezTo>
                  <a:pt x="3" y="755"/>
                  <a:pt x="6" y="755"/>
                  <a:pt x="9" y="755"/>
                </a:cubicBezTo>
                <a:cubicBezTo>
                  <a:pt x="220" y="755"/>
                  <a:pt x="599" y="1113"/>
                  <a:pt x="599" y="1478"/>
                </a:cubicBezTo>
                <a:cubicBezTo>
                  <a:pt x="599" y="1847"/>
                  <a:pt x="525" y="2018"/>
                  <a:pt x="525" y="2198"/>
                </a:cubicBezTo>
                <a:lnTo>
                  <a:pt x="525" y="3047"/>
                </a:lnTo>
                <a:lnTo>
                  <a:pt x="675" y="3047"/>
                </a:lnTo>
                <a:cubicBezTo>
                  <a:pt x="675" y="2363"/>
                  <a:pt x="1044" y="2338"/>
                  <a:pt x="1071" y="2338"/>
                </a:cubicBezTo>
                <a:cubicBezTo>
                  <a:pt x="1072" y="2338"/>
                  <a:pt x="1073" y="2338"/>
                  <a:pt x="1073" y="2338"/>
                </a:cubicBezTo>
                <a:cubicBezTo>
                  <a:pt x="1698" y="511"/>
                  <a:pt x="77" y="0"/>
                  <a:pt x="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7"/>
          <p:cNvSpPr/>
          <p:nvPr/>
        </p:nvSpPr>
        <p:spPr>
          <a:xfrm>
            <a:off x="2309791" y="1191672"/>
            <a:ext cx="203786" cy="196656"/>
          </a:xfrm>
          <a:custGeom>
            <a:rect b="b" l="l" r="r" t="t"/>
            <a:pathLst>
              <a:path extrusionOk="0" h="3613" w="3744">
                <a:moveTo>
                  <a:pt x="2457" y="1"/>
                </a:moveTo>
                <a:cubicBezTo>
                  <a:pt x="2383" y="1"/>
                  <a:pt x="2305" y="3"/>
                  <a:pt x="2222" y="8"/>
                </a:cubicBezTo>
                <a:cubicBezTo>
                  <a:pt x="1206" y="64"/>
                  <a:pt x="574" y="620"/>
                  <a:pt x="325" y="1137"/>
                </a:cubicBezTo>
                <a:cubicBezTo>
                  <a:pt x="0" y="1806"/>
                  <a:pt x="276" y="2598"/>
                  <a:pt x="378" y="2902"/>
                </a:cubicBezTo>
                <a:cubicBezTo>
                  <a:pt x="378" y="2902"/>
                  <a:pt x="707" y="2902"/>
                  <a:pt x="707" y="3612"/>
                </a:cubicBezTo>
                <a:lnTo>
                  <a:pt x="857" y="3612"/>
                </a:lnTo>
                <a:lnTo>
                  <a:pt x="857" y="2763"/>
                </a:lnTo>
                <a:cubicBezTo>
                  <a:pt x="857" y="2737"/>
                  <a:pt x="856" y="2711"/>
                  <a:pt x="853" y="2683"/>
                </a:cubicBezTo>
                <a:cubicBezTo>
                  <a:pt x="852" y="2670"/>
                  <a:pt x="849" y="2656"/>
                  <a:pt x="848" y="2640"/>
                </a:cubicBezTo>
                <a:cubicBezTo>
                  <a:pt x="845" y="2616"/>
                  <a:pt x="841" y="2590"/>
                  <a:pt x="837" y="2564"/>
                </a:cubicBezTo>
                <a:cubicBezTo>
                  <a:pt x="830" y="2498"/>
                  <a:pt x="816" y="2396"/>
                  <a:pt x="793" y="2236"/>
                </a:cubicBezTo>
                <a:lnTo>
                  <a:pt x="793" y="2235"/>
                </a:lnTo>
                <a:cubicBezTo>
                  <a:pt x="757" y="1956"/>
                  <a:pt x="1144" y="1924"/>
                  <a:pt x="1724" y="1924"/>
                </a:cubicBezTo>
                <a:cubicBezTo>
                  <a:pt x="1900" y="1924"/>
                  <a:pt x="2093" y="1927"/>
                  <a:pt x="2297" y="1927"/>
                </a:cubicBezTo>
                <a:cubicBezTo>
                  <a:pt x="2397" y="1927"/>
                  <a:pt x="2499" y="1926"/>
                  <a:pt x="2602" y="1924"/>
                </a:cubicBezTo>
                <a:cubicBezTo>
                  <a:pt x="3630" y="1903"/>
                  <a:pt x="3675" y="1324"/>
                  <a:pt x="3675" y="1324"/>
                </a:cubicBezTo>
                <a:lnTo>
                  <a:pt x="3743" y="564"/>
                </a:lnTo>
                <a:cubicBezTo>
                  <a:pt x="3743" y="564"/>
                  <a:pt x="3652" y="1"/>
                  <a:pt x="24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/>
          <p:nvPr/>
        </p:nvSpPr>
        <p:spPr>
          <a:xfrm>
            <a:off x="2421535" y="1371127"/>
            <a:ext cx="49749" cy="9961"/>
          </a:xfrm>
          <a:custGeom>
            <a:rect b="b" l="l" r="r" t="t"/>
            <a:pathLst>
              <a:path extrusionOk="0" h="183" w="914">
                <a:moveTo>
                  <a:pt x="1" y="0"/>
                </a:moveTo>
                <a:lnTo>
                  <a:pt x="1" y="182"/>
                </a:lnTo>
                <a:lnTo>
                  <a:pt x="914" y="182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7"/>
          <p:cNvSpPr/>
          <p:nvPr/>
        </p:nvSpPr>
        <p:spPr>
          <a:xfrm>
            <a:off x="2376060" y="1302124"/>
            <a:ext cx="67820" cy="67874"/>
          </a:xfrm>
          <a:custGeom>
            <a:rect b="b" l="l" r="r" t="t"/>
            <a:pathLst>
              <a:path extrusionOk="0" h="1247" w="1246">
                <a:moveTo>
                  <a:pt x="624" y="1"/>
                </a:moveTo>
                <a:cubicBezTo>
                  <a:pt x="279" y="1"/>
                  <a:pt x="1" y="280"/>
                  <a:pt x="1" y="624"/>
                </a:cubicBezTo>
                <a:cubicBezTo>
                  <a:pt x="1" y="968"/>
                  <a:pt x="279" y="1247"/>
                  <a:pt x="624" y="1247"/>
                </a:cubicBezTo>
                <a:cubicBezTo>
                  <a:pt x="968" y="1247"/>
                  <a:pt x="1246" y="968"/>
                  <a:pt x="1246" y="624"/>
                </a:cubicBezTo>
                <a:cubicBezTo>
                  <a:pt x="1246" y="280"/>
                  <a:pt x="969" y="1"/>
                  <a:pt x="6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7"/>
          <p:cNvSpPr/>
          <p:nvPr/>
        </p:nvSpPr>
        <p:spPr>
          <a:xfrm>
            <a:off x="2466577" y="1302124"/>
            <a:ext cx="67820" cy="67874"/>
          </a:xfrm>
          <a:custGeom>
            <a:rect b="b" l="l" r="r" t="t"/>
            <a:pathLst>
              <a:path extrusionOk="0" h="1247" w="1246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8"/>
                  <a:pt x="279" y="1247"/>
                  <a:pt x="623" y="1247"/>
                </a:cubicBezTo>
                <a:cubicBezTo>
                  <a:pt x="967" y="1247"/>
                  <a:pt x="1246" y="968"/>
                  <a:pt x="1246" y="624"/>
                </a:cubicBezTo>
                <a:cubicBezTo>
                  <a:pt x="1246" y="280"/>
                  <a:pt x="967" y="1"/>
                  <a:pt x="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2466577" y="1302124"/>
            <a:ext cx="67820" cy="67874"/>
          </a:xfrm>
          <a:custGeom>
            <a:rect b="b" l="l" r="r" t="t"/>
            <a:pathLst>
              <a:path extrusionOk="0" h="1247" w="1246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8"/>
                  <a:pt x="279" y="1247"/>
                  <a:pt x="623" y="1247"/>
                </a:cubicBezTo>
                <a:cubicBezTo>
                  <a:pt x="967" y="1247"/>
                  <a:pt x="1246" y="968"/>
                  <a:pt x="1246" y="624"/>
                </a:cubicBezTo>
                <a:cubicBezTo>
                  <a:pt x="1246" y="280"/>
                  <a:pt x="967" y="1"/>
                  <a:pt x="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2539567" y="1607204"/>
            <a:ext cx="69997" cy="35488"/>
          </a:xfrm>
          <a:custGeom>
            <a:rect b="b" l="l" r="r" t="t"/>
            <a:pathLst>
              <a:path extrusionOk="0" h="652" w="1286">
                <a:moveTo>
                  <a:pt x="1" y="1"/>
                </a:moveTo>
                <a:lnTo>
                  <a:pt x="1" y="651"/>
                </a:lnTo>
                <a:lnTo>
                  <a:pt x="1286" y="651"/>
                </a:lnTo>
                <a:lnTo>
                  <a:pt x="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2539567" y="1607204"/>
            <a:ext cx="69997" cy="10723"/>
          </a:xfrm>
          <a:custGeom>
            <a:rect b="b" l="l" r="r" t="t"/>
            <a:pathLst>
              <a:path extrusionOk="0" h="197" w="1286">
                <a:moveTo>
                  <a:pt x="1" y="1"/>
                </a:moveTo>
                <a:lnTo>
                  <a:pt x="1" y="196"/>
                </a:lnTo>
                <a:lnTo>
                  <a:pt x="1286" y="196"/>
                </a:lnTo>
                <a:lnTo>
                  <a:pt x="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2318528" y="1602305"/>
            <a:ext cx="46265" cy="46211"/>
          </a:xfrm>
          <a:custGeom>
            <a:rect b="b" l="l" r="r" t="t"/>
            <a:pathLst>
              <a:path extrusionOk="0" h="849" w="850">
                <a:moveTo>
                  <a:pt x="301" y="1"/>
                </a:moveTo>
                <a:lnTo>
                  <a:pt x="301" y="299"/>
                </a:lnTo>
                <a:lnTo>
                  <a:pt x="1" y="299"/>
                </a:lnTo>
                <a:lnTo>
                  <a:pt x="1" y="551"/>
                </a:lnTo>
                <a:lnTo>
                  <a:pt x="301" y="551"/>
                </a:lnTo>
                <a:lnTo>
                  <a:pt x="301" y="849"/>
                </a:lnTo>
                <a:lnTo>
                  <a:pt x="551" y="849"/>
                </a:lnTo>
                <a:lnTo>
                  <a:pt x="551" y="551"/>
                </a:lnTo>
                <a:lnTo>
                  <a:pt x="850" y="551"/>
                </a:lnTo>
                <a:lnTo>
                  <a:pt x="850" y="299"/>
                </a:lnTo>
                <a:lnTo>
                  <a:pt x="551" y="299"/>
                </a:lnTo>
                <a:lnTo>
                  <a:pt x="5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2368139" y="1341299"/>
            <a:ext cx="57968" cy="57750"/>
          </a:xfrm>
          <a:custGeom>
            <a:rect b="b" l="l" r="r" t="t"/>
            <a:pathLst>
              <a:path extrusionOk="0" h="1061" w="1065">
                <a:moveTo>
                  <a:pt x="624" y="1"/>
                </a:moveTo>
                <a:cubicBezTo>
                  <a:pt x="279" y="1"/>
                  <a:pt x="1" y="280"/>
                  <a:pt x="1" y="624"/>
                </a:cubicBezTo>
                <a:cubicBezTo>
                  <a:pt x="1" y="794"/>
                  <a:pt x="70" y="949"/>
                  <a:pt x="180" y="1061"/>
                </a:cubicBezTo>
                <a:lnTo>
                  <a:pt x="1065" y="185"/>
                </a:lnTo>
                <a:cubicBezTo>
                  <a:pt x="952" y="71"/>
                  <a:pt x="797" y="1"/>
                  <a:pt x="624" y="1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2458602" y="1341299"/>
            <a:ext cx="58022" cy="57750"/>
          </a:xfrm>
          <a:custGeom>
            <a:rect b="b" l="l" r="r" t="t"/>
            <a:pathLst>
              <a:path extrusionOk="0" h="1061" w="1066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794"/>
                  <a:pt x="69" y="949"/>
                  <a:pt x="180" y="1061"/>
                </a:cubicBezTo>
                <a:lnTo>
                  <a:pt x="1065" y="185"/>
                </a:lnTo>
                <a:cubicBezTo>
                  <a:pt x="953" y="72"/>
                  <a:pt x="797" y="1"/>
                  <a:pt x="623" y="1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7"/>
          <p:cNvSpPr/>
          <p:nvPr/>
        </p:nvSpPr>
        <p:spPr>
          <a:xfrm>
            <a:off x="2373611" y="1299621"/>
            <a:ext cx="72882" cy="72882"/>
          </a:xfrm>
          <a:custGeom>
            <a:rect b="b" l="l" r="r" t="t"/>
            <a:pathLst>
              <a:path extrusionOk="0" h="1339" w="1339">
                <a:moveTo>
                  <a:pt x="670" y="95"/>
                </a:moveTo>
                <a:cubicBezTo>
                  <a:pt x="987" y="95"/>
                  <a:pt x="1245" y="353"/>
                  <a:pt x="1247" y="671"/>
                </a:cubicBezTo>
                <a:cubicBezTo>
                  <a:pt x="1247" y="990"/>
                  <a:pt x="987" y="1248"/>
                  <a:pt x="670" y="1248"/>
                </a:cubicBezTo>
                <a:cubicBezTo>
                  <a:pt x="351" y="1248"/>
                  <a:pt x="93" y="988"/>
                  <a:pt x="93" y="671"/>
                </a:cubicBezTo>
                <a:cubicBezTo>
                  <a:pt x="93" y="353"/>
                  <a:pt x="353" y="95"/>
                  <a:pt x="670" y="95"/>
                </a:cubicBezTo>
                <a:close/>
                <a:moveTo>
                  <a:pt x="670" y="1"/>
                </a:moveTo>
                <a:cubicBezTo>
                  <a:pt x="301" y="1"/>
                  <a:pt x="1" y="301"/>
                  <a:pt x="1" y="670"/>
                </a:cubicBezTo>
                <a:cubicBezTo>
                  <a:pt x="1" y="1038"/>
                  <a:pt x="301" y="1339"/>
                  <a:pt x="670" y="1339"/>
                </a:cubicBezTo>
                <a:cubicBezTo>
                  <a:pt x="1038" y="1339"/>
                  <a:pt x="1339" y="1039"/>
                  <a:pt x="1339" y="670"/>
                </a:cubicBezTo>
                <a:cubicBezTo>
                  <a:pt x="1339" y="301"/>
                  <a:pt x="1038" y="1"/>
                  <a:pt x="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"/>
          <p:cNvSpPr/>
          <p:nvPr/>
        </p:nvSpPr>
        <p:spPr>
          <a:xfrm>
            <a:off x="2464073" y="1299621"/>
            <a:ext cx="72827" cy="72882"/>
          </a:xfrm>
          <a:custGeom>
            <a:rect b="b" l="l" r="r" t="t"/>
            <a:pathLst>
              <a:path extrusionOk="0" h="1339" w="1338">
                <a:moveTo>
                  <a:pt x="669" y="95"/>
                </a:moveTo>
                <a:cubicBezTo>
                  <a:pt x="988" y="95"/>
                  <a:pt x="1246" y="353"/>
                  <a:pt x="1246" y="671"/>
                </a:cubicBezTo>
                <a:cubicBezTo>
                  <a:pt x="1246" y="990"/>
                  <a:pt x="987" y="1248"/>
                  <a:pt x="669" y="1248"/>
                </a:cubicBezTo>
                <a:cubicBezTo>
                  <a:pt x="350" y="1248"/>
                  <a:pt x="92" y="988"/>
                  <a:pt x="92" y="671"/>
                </a:cubicBezTo>
                <a:cubicBezTo>
                  <a:pt x="92" y="353"/>
                  <a:pt x="352" y="95"/>
                  <a:pt x="669" y="95"/>
                </a:cubicBezTo>
                <a:close/>
                <a:moveTo>
                  <a:pt x="669" y="1"/>
                </a:moveTo>
                <a:cubicBezTo>
                  <a:pt x="301" y="1"/>
                  <a:pt x="0" y="301"/>
                  <a:pt x="0" y="670"/>
                </a:cubicBezTo>
                <a:cubicBezTo>
                  <a:pt x="0" y="1038"/>
                  <a:pt x="301" y="1339"/>
                  <a:pt x="669" y="1339"/>
                </a:cubicBezTo>
                <a:cubicBezTo>
                  <a:pt x="1039" y="1339"/>
                  <a:pt x="1338" y="1039"/>
                  <a:pt x="1338" y="670"/>
                </a:cubicBezTo>
                <a:cubicBezTo>
                  <a:pt x="1338" y="301"/>
                  <a:pt x="1038" y="1"/>
                  <a:pt x="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7"/>
          <p:cNvSpPr/>
          <p:nvPr/>
        </p:nvSpPr>
        <p:spPr>
          <a:xfrm>
            <a:off x="2092970" y="1012775"/>
            <a:ext cx="724518" cy="724463"/>
          </a:xfrm>
          <a:custGeom>
            <a:rect b="b" l="l" r="r" t="t"/>
            <a:pathLst>
              <a:path extrusionOk="0" h="13310" w="13311">
                <a:moveTo>
                  <a:pt x="6656" y="757"/>
                </a:moveTo>
                <a:cubicBezTo>
                  <a:pt x="9908" y="757"/>
                  <a:pt x="12552" y="3402"/>
                  <a:pt x="12552" y="6655"/>
                </a:cubicBezTo>
                <a:cubicBezTo>
                  <a:pt x="12552" y="9907"/>
                  <a:pt x="9908" y="12552"/>
                  <a:pt x="6656" y="12552"/>
                </a:cubicBezTo>
                <a:cubicBezTo>
                  <a:pt x="3403" y="12552"/>
                  <a:pt x="758" y="9907"/>
                  <a:pt x="758" y="6655"/>
                </a:cubicBezTo>
                <a:cubicBezTo>
                  <a:pt x="758" y="3402"/>
                  <a:pt x="3405" y="757"/>
                  <a:pt x="6656" y="757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cubicBezTo>
                  <a:pt x="1" y="10324"/>
                  <a:pt x="2986" y="13310"/>
                  <a:pt x="6656" y="13310"/>
                </a:cubicBezTo>
                <a:cubicBezTo>
                  <a:pt x="10327" y="13310"/>
                  <a:pt x="13310" y="10324"/>
                  <a:pt x="13310" y="6655"/>
                </a:cubicBezTo>
                <a:cubicBezTo>
                  <a:pt x="13310" y="2986"/>
                  <a:pt x="10325" y="0"/>
                  <a:pt x="6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"/>
                <a:ea typeface="Fira Sans"/>
                <a:cs typeface="Fira Sans"/>
                <a:sym typeface="Fira Sans"/>
              </a:rPr>
              <a:t>Who can benefit from this system and why its </a:t>
            </a:r>
            <a:r>
              <a:rPr b="1" lang="en" sz="2500">
                <a:latin typeface="Fira Sans"/>
                <a:ea typeface="Fira Sans"/>
                <a:cs typeface="Fira Sans"/>
                <a:sym typeface="Fira Sans"/>
              </a:rPr>
              <a:t>valuable</a:t>
            </a:r>
            <a:endParaRPr b="1" sz="25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37" name="Google Shape;837;p17"/>
          <p:cNvGrpSpPr/>
          <p:nvPr/>
        </p:nvGrpSpPr>
        <p:grpSpPr>
          <a:xfrm>
            <a:off x="3526186" y="3146029"/>
            <a:ext cx="718407" cy="718441"/>
            <a:chOff x="1484950" y="2202000"/>
            <a:chExt cx="332750" cy="332750"/>
          </a:xfrm>
        </p:grpSpPr>
        <p:sp>
          <p:nvSpPr>
            <p:cNvPr id="838" name="Google Shape;838;p17"/>
            <p:cNvSpPr/>
            <p:nvPr/>
          </p:nvSpPr>
          <p:spPr>
            <a:xfrm>
              <a:off x="1543875" y="2278875"/>
              <a:ext cx="4200" cy="69325"/>
            </a:xfrm>
            <a:custGeom>
              <a:rect b="b" l="l" r="r" t="t"/>
              <a:pathLst>
                <a:path extrusionOk="0" h="2773" w="168">
                  <a:moveTo>
                    <a:pt x="84" y="1"/>
                  </a:moveTo>
                  <a:cubicBezTo>
                    <a:pt x="38" y="1"/>
                    <a:pt x="1" y="37"/>
                    <a:pt x="1" y="81"/>
                  </a:cubicBezTo>
                  <a:lnTo>
                    <a:pt x="1" y="2694"/>
                  </a:lnTo>
                  <a:cubicBezTo>
                    <a:pt x="1" y="2737"/>
                    <a:pt x="38" y="2773"/>
                    <a:pt x="84" y="2773"/>
                  </a:cubicBezTo>
                  <a:cubicBezTo>
                    <a:pt x="130" y="2773"/>
                    <a:pt x="168" y="2737"/>
                    <a:pt x="168" y="2694"/>
                  </a:cubicBezTo>
                  <a:lnTo>
                    <a:pt x="168" y="81"/>
                  </a:lnTo>
                  <a:cubicBezTo>
                    <a:pt x="168" y="37"/>
                    <a:pt x="130" y="1"/>
                    <a:pt x="84" y="1"/>
                  </a:cubicBezTo>
                  <a:close/>
                </a:path>
              </a:pathLst>
            </a:custGeom>
            <a:solidFill>
              <a:srgbClr val="9C5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591175" y="2398400"/>
              <a:ext cx="5000" cy="61200"/>
            </a:xfrm>
            <a:custGeom>
              <a:rect b="b" l="l" r="r" t="t"/>
              <a:pathLst>
                <a:path extrusionOk="0" h="2448" w="200">
                  <a:moveTo>
                    <a:pt x="1" y="0"/>
                  </a:moveTo>
                  <a:lnTo>
                    <a:pt x="1" y="2448"/>
                  </a:lnTo>
                  <a:lnTo>
                    <a:pt x="199" y="244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9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494400" y="2211425"/>
              <a:ext cx="313850" cy="313825"/>
            </a:xfrm>
            <a:custGeom>
              <a:rect b="b" l="l" r="r" t="t"/>
              <a:pathLst>
                <a:path extrusionOk="0" h="12553" w="12554">
                  <a:moveTo>
                    <a:pt x="6277" y="1"/>
                  </a:moveTo>
                  <a:cubicBezTo>
                    <a:pt x="4612" y="1"/>
                    <a:pt x="3016" y="662"/>
                    <a:pt x="1840" y="1838"/>
                  </a:cubicBezTo>
                  <a:cubicBezTo>
                    <a:pt x="662" y="3016"/>
                    <a:pt x="1" y="4612"/>
                    <a:pt x="1" y="6277"/>
                  </a:cubicBezTo>
                  <a:cubicBezTo>
                    <a:pt x="1" y="7941"/>
                    <a:pt x="662" y="9537"/>
                    <a:pt x="1840" y="10715"/>
                  </a:cubicBezTo>
                  <a:cubicBezTo>
                    <a:pt x="3016" y="11891"/>
                    <a:pt x="4612" y="12552"/>
                    <a:pt x="6277" y="12552"/>
                  </a:cubicBezTo>
                  <a:cubicBezTo>
                    <a:pt x="7942" y="12552"/>
                    <a:pt x="9538" y="11891"/>
                    <a:pt x="10715" y="10715"/>
                  </a:cubicBezTo>
                  <a:cubicBezTo>
                    <a:pt x="11892" y="9537"/>
                    <a:pt x="12553" y="7941"/>
                    <a:pt x="12553" y="6277"/>
                  </a:cubicBezTo>
                  <a:cubicBezTo>
                    <a:pt x="12553" y="4612"/>
                    <a:pt x="11892" y="3016"/>
                    <a:pt x="10715" y="1838"/>
                  </a:cubicBezTo>
                  <a:cubicBezTo>
                    <a:pt x="9538" y="662"/>
                    <a:pt x="7942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484950" y="2202000"/>
              <a:ext cx="332750" cy="332750"/>
            </a:xfrm>
            <a:custGeom>
              <a:rect b="b" l="l" r="r" t="t"/>
              <a:pathLst>
                <a:path extrusionOk="0" h="13310" w="13310">
                  <a:moveTo>
                    <a:pt x="6655" y="757"/>
                  </a:moveTo>
                  <a:cubicBezTo>
                    <a:pt x="9906" y="757"/>
                    <a:pt x="12552" y="3402"/>
                    <a:pt x="12553" y="6655"/>
                  </a:cubicBezTo>
                  <a:cubicBezTo>
                    <a:pt x="12553" y="9906"/>
                    <a:pt x="9906" y="12551"/>
                    <a:pt x="6655" y="12551"/>
                  </a:cubicBezTo>
                  <a:cubicBezTo>
                    <a:pt x="3404" y="12551"/>
                    <a:pt x="760" y="9906"/>
                    <a:pt x="760" y="6655"/>
                  </a:cubicBezTo>
                  <a:cubicBezTo>
                    <a:pt x="760" y="3402"/>
                    <a:pt x="3404" y="757"/>
                    <a:pt x="6655" y="757"/>
                  </a:cubicBezTo>
                  <a:close/>
                  <a:moveTo>
                    <a:pt x="6655" y="0"/>
                  </a:moveTo>
                  <a:cubicBezTo>
                    <a:pt x="2986" y="0"/>
                    <a:pt x="0" y="2986"/>
                    <a:pt x="0" y="6655"/>
                  </a:cubicBezTo>
                  <a:cubicBezTo>
                    <a:pt x="0" y="10324"/>
                    <a:pt x="2986" y="13310"/>
                    <a:pt x="6655" y="13310"/>
                  </a:cubicBezTo>
                  <a:cubicBezTo>
                    <a:pt x="10324" y="13310"/>
                    <a:pt x="13310" y="10323"/>
                    <a:pt x="13310" y="6655"/>
                  </a:cubicBezTo>
                  <a:cubicBezTo>
                    <a:pt x="13310" y="2986"/>
                    <a:pt x="10324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641850" y="2305600"/>
              <a:ext cx="16475" cy="40025"/>
            </a:xfrm>
            <a:custGeom>
              <a:rect b="b" l="l" r="r" t="t"/>
              <a:pathLst>
                <a:path extrusionOk="0" h="1601" w="659">
                  <a:moveTo>
                    <a:pt x="329" y="0"/>
                  </a:moveTo>
                  <a:cubicBezTo>
                    <a:pt x="148" y="0"/>
                    <a:pt x="1" y="148"/>
                    <a:pt x="1" y="330"/>
                  </a:cubicBezTo>
                  <a:lnTo>
                    <a:pt x="1" y="1272"/>
                  </a:lnTo>
                  <a:cubicBezTo>
                    <a:pt x="1" y="1453"/>
                    <a:pt x="148" y="1600"/>
                    <a:pt x="329" y="1600"/>
                  </a:cubicBezTo>
                  <a:cubicBezTo>
                    <a:pt x="511" y="1600"/>
                    <a:pt x="658" y="1453"/>
                    <a:pt x="658" y="1272"/>
                  </a:cubicBezTo>
                  <a:lnTo>
                    <a:pt x="658" y="330"/>
                  </a:lnTo>
                  <a:cubicBezTo>
                    <a:pt x="658" y="147"/>
                    <a:pt x="511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648025" y="2279700"/>
              <a:ext cx="4100" cy="21925"/>
            </a:xfrm>
            <a:custGeom>
              <a:rect b="b" l="l" r="r" t="t"/>
              <a:pathLst>
                <a:path extrusionOk="0" h="877" w="164">
                  <a:moveTo>
                    <a:pt x="82" y="1"/>
                  </a:moveTo>
                  <a:cubicBezTo>
                    <a:pt x="38" y="1"/>
                    <a:pt x="0" y="36"/>
                    <a:pt x="0" y="82"/>
                  </a:cubicBezTo>
                  <a:lnTo>
                    <a:pt x="0" y="795"/>
                  </a:lnTo>
                  <a:cubicBezTo>
                    <a:pt x="0" y="840"/>
                    <a:pt x="36" y="876"/>
                    <a:pt x="82" y="876"/>
                  </a:cubicBezTo>
                  <a:cubicBezTo>
                    <a:pt x="127" y="876"/>
                    <a:pt x="164" y="841"/>
                    <a:pt x="164" y="795"/>
                  </a:cubicBezTo>
                  <a:lnTo>
                    <a:pt x="164" y="82"/>
                  </a:lnTo>
                  <a:cubicBezTo>
                    <a:pt x="164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620500" y="2288900"/>
              <a:ext cx="17125" cy="16750"/>
            </a:xfrm>
            <a:custGeom>
              <a:rect b="b" l="l" r="r" t="t"/>
              <a:pathLst>
                <a:path extrusionOk="0" h="670" w="685">
                  <a:moveTo>
                    <a:pt x="91" y="1"/>
                  </a:moveTo>
                  <a:cubicBezTo>
                    <a:pt x="70" y="1"/>
                    <a:pt x="48" y="9"/>
                    <a:pt x="32" y="24"/>
                  </a:cubicBezTo>
                  <a:cubicBezTo>
                    <a:pt x="0" y="57"/>
                    <a:pt x="0" y="109"/>
                    <a:pt x="32" y="141"/>
                  </a:cubicBezTo>
                  <a:lnTo>
                    <a:pt x="536" y="646"/>
                  </a:lnTo>
                  <a:cubicBezTo>
                    <a:pt x="552" y="661"/>
                    <a:pt x="573" y="669"/>
                    <a:pt x="594" y="669"/>
                  </a:cubicBezTo>
                  <a:cubicBezTo>
                    <a:pt x="615" y="669"/>
                    <a:pt x="637" y="661"/>
                    <a:pt x="653" y="646"/>
                  </a:cubicBezTo>
                  <a:cubicBezTo>
                    <a:pt x="685" y="613"/>
                    <a:pt x="685" y="561"/>
                    <a:pt x="653" y="529"/>
                  </a:cubicBezTo>
                  <a:lnTo>
                    <a:pt x="149" y="24"/>
                  </a:lnTo>
                  <a:cubicBezTo>
                    <a:pt x="133" y="9"/>
                    <a:pt x="11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662525" y="2288900"/>
              <a:ext cx="17126" cy="16750"/>
            </a:xfrm>
            <a:custGeom>
              <a:rect b="b" l="l" r="r" t="t"/>
              <a:pathLst>
                <a:path extrusionOk="0" h="670" w="684">
                  <a:moveTo>
                    <a:pt x="594" y="1"/>
                  </a:moveTo>
                  <a:cubicBezTo>
                    <a:pt x="573" y="1"/>
                    <a:pt x="551" y="9"/>
                    <a:pt x="535" y="24"/>
                  </a:cubicBezTo>
                  <a:lnTo>
                    <a:pt x="32" y="529"/>
                  </a:lnTo>
                  <a:cubicBezTo>
                    <a:pt x="0" y="561"/>
                    <a:pt x="0" y="613"/>
                    <a:pt x="32" y="646"/>
                  </a:cubicBezTo>
                  <a:cubicBezTo>
                    <a:pt x="48" y="661"/>
                    <a:pt x="69" y="669"/>
                    <a:pt x="90" y="669"/>
                  </a:cubicBezTo>
                  <a:cubicBezTo>
                    <a:pt x="111" y="669"/>
                    <a:pt x="132" y="661"/>
                    <a:pt x="149" y="646"/>
                  </a:cubicBezTo>
                  <a:lnTo>
                    <a:pt x="652" y="141"/>
                  </a:lnTo>
                  <a:cubicBezTo>
                    <a:pt x="684" y="109"/>
                    <a:pt x="684" y="57"/>
                    <a:pt x="652" y="24"/>
                  </a:cubicBezTo>
                  <a:cubicBezTo>
                    <a:pt x="636" y="9"/>
                    <a:pt x="615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670750" y="2341100"/>
              <a:ext cx="83925" cy="70900"/>
            </a:xfrm>
            <a:custGeom>
              <a:rect b="b" l="l" r="r" t="t"/>
              <a:pathLst>
                <a:path extrusionOk="0" h="2836" w="3357">
                  <a:moveTo>
                    <a:pt x="1" y="0"/>
                  </a:moveTo>
                  <a:lnTo>
                    <a:pt x="1" y="2835"/>
                  </a:lnTo>
                  <a:lnTo>
                    <a:pt x="3357" y="2835"/>
                  </a:lnTo>
                  <a:lnTo>
                    <a:pt x="3357" y="1622"/>
                  </a:lnTo>
                  <a:lnTo>
                    <a:pt x="2330" y="1225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688150" y="2348800"/>
              <a:ext cx="30375" cy="22650"/>
            </a:xfrm>
            <a:custGeom>
              <a:rect b="b" l="l" r="r" t="t"/>
              <a:pathLst>
                <a:path extrusionOk="0" h="906" w="1215">
                  <a:moveTo>
                    <a:pt x="1" y="0"/>
                  </a:moveTo>
                  <a:lnTo>
                    <a:pt x="1" y="906"/>
                  </a:lnTo>
                  <a:lnTo>
                    <a:pt x="1214" y="90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556425" y="2323300"/>
              <a:ext cx="122975" cy="88650"/>
            </a:xfrm>
            <a:custGeom>
              <a:rect b="b" l="l" r="r" t="t"/>
              <a:pathLst>
                <a:path extrusionOk="0" h="3546" w="4919">
                  <a:moveTo>
                    <a:pt x="0" y="0"/>
                  </a:moveTo>
                  <a:lnTo>
                    <a:pt x="0" y="3545"/>
                  </a:lnTo>
                  <a:lnTo>
                    <a:pt x="4919" y="3545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556425" y="2377600"/>
              <a:ext cx="125250" cy="34375"/>
            </a:xfrm>
            <a:custGeom>
              <a:rect b="b" l="l" r="r" t="t"/>
              <a:pathLst>
                <a:path extrusionOk="0" h="1375" w="5010">
                  <a:moveTo>
                    <a:pt x="0" y="0"/>
                  </a:moveTo>
                  <a:lnTo>
                    <a:pt x="0" y="1374"/>
                  </a:lnTo>
                  <a:lnTo>
                    <a:pt x="5010" y="1374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580800" y="2389425"/>
              <a:ext cx="46625" cy="41100"/>
            </a:xfrm>
            <a:custGeom>
              <a:rect b="b" l="l" r="r" t="t"/>
              <a:pathLst>
                <a:path extrusionOk="0" h="1644" w="1865">
                  <a:moveTo>
                    <a:pt x="931" y="0"/>
                  </a:moveTo>
                  <a:cubicBezTo>
                    <a:pt x="826" y="0"/>
                    <a:pt x="719" y="21"/>
                    <a:pt x="616" y="63"/>
                  </a:cubicBezTo>
                  <a:cubicBezTo>
                    <a:pt x="198" y="238"/>
                    <a:pt x="0" y="718"/>
                    <a:pt x="174" y="1137"/>
                  </a:cubicBezTo>
                  <a:cubicBezTo>
                    <a:pt x="305" y="1453"/>
                    <a:pt x="611" y="1643"/>
                    <a:pt x="932" y="1643"/>
                  </a:cubicBezTo>
                  <a:cubicBezTo>
                    <a:pt x="1038" y="1643"/>
                    <a:pt x="1144" y="1623"/>
                    <a:pt x="1247" y="1580"/>
                  </a:cubicBezTo>
                  <a:cubicBezTo>
                    <a:pt x="1667" y="1405"/>
                    <a:pt x="1864" y="925"/>
                    <a:pt x="1691" y="506"/>
                  </a:cubicBezTo>
                  <a:cubicBezTo>
                    <a:pt x="1559" y="190"/>
                    <a:pt x="1253" y="0"/>
                    <a:pt x="931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593825" y="2399875"/>
              <a:ext cx="20475" cy="20500"/>
            </a:xfrm>
            <a:custGeom>
              <a:rect b="b" l="l" r="r" t="t"/>
              <a:pathLst>
                <a:path extrusionOk="0" h="820" w="819">
                  <a:moveTo>
                    <a:pt x="409" y="1"/>
                  </a:moveTo>
                  <a:cubicBezTo>
                    <a:pt x="183" y="1"/>
                    <a:pt x="0" y="184"/>
                    <a:pt x="0" y="410"/>
                  </a:cubicBezTo>
                  <a:cubicBezTo>
                    <a:pt x="0" y="637"/>
                    <a:pt x="183" y="819"/>
                    <a:pt x="409" y="819"/>
                  </a:cubicBezTo>
                  <a:cubicBezTo>
                    <a:pt x="636" y="819"/>
                    <a:pt x="819" y="637"/>
                    <a:pt x="819" y="410"/>
                  </a:cubicBezTo>
                  <a:cubicBezTo>
                    <a:pt x="819" y="184"/>
                    <a:pt x="636" y="1"/>
                    <a:pt x="409" y="1"/>
                  </a:cubicBezTo>
                  <a:close/>
                </a:path>
              </a:pathLst>
            </a:custGeom>
            <a:solidFill>
              <a:srgbClr val="C1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599225" y="2405275"/>
              <a:ext cx="9675" cy="9700"/>
            </a:xfrm>
            <a:custGeom>
              <a:rect b="b" l="l" r="r" t="t"/>
              <a:pathLst>
                <a:path extrusionOk="0" h="388" w="387">
                  <a:moveTo>
                    <a:pt x="193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0"/>
                    <a:pt x="88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8"/>
                    <a:pt x="300" y="1"/>
                    <a:pt x="193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584850" y="2329600"/>
              <a:ext cx="38400" cy="38400"/>
            </a:xfrm>
            <a:custGeom>
              <a:rect b="b" l="l" r="r" t="t"/>
              <a:pathLst>
                <a:path extrusionOk="0" h="1536" w="1536">
                  <a:moveTo>
                    <a:pt x="768" y="1"/>
                  </a:moveTo>
                  <a:cubicBezTo>
                    <a:pt x="345" y="1"/>
                    <a:pt x="1" y="345"/>
                    <a:pt x="1" y="768"/>
                  </a:cubicBezTo>
                  <a:cubicBezTo>
                    <a:pt x="1" y="1193"/>
                    <a:pt x="346" y="1536"/>
                    <a:pt x="768" y="1536"/>
                  </a:cubicBezTo>
                  <a:cubicBezTo>
                    <a:pt x="1193" y="1536"/>
                    <a:pt x="1536" y="1192"/>
                    <a:pt x="1536" y="768"/>
                  </a:cubicBezTo>
                  <a:cubicBezTo>
                    <a:pt x="1536" y="345"/>
                    <a:pt x="1192" y="2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592575" y="2337300"/>
              <a:ext cx="22975" cy="23000"/>
            </a:xfrm>
            <a:custGeom>
              <a:rect b="b" l="l" r="r" t="t"/>
              <a:pathLst>
                <a:path extrusionOk="0" h="920" w="919">
                  <a:moveTo>
                    <a:pt x="308" y="1"/>
                  </a:moveTo>
                  <a:lnTo>
                    <a:pt x="308" y="309"/>
                  </a:lnTo>
                  <a:lnTo>
                    <a:pt x="1" y="309"/>
                  </a:lnTo>
                  <a:lnTo>
                    <a:pt x="1" y="613"/>
                  </a:lnTo>
                  <a:lnTo>
                    <a:pt x="308" y="613"/>
                  </a:lnTo>
                  <a:lnTo>
                    <a:pt x="308" y="920"/>
                  </a:lnTo>
                  <a:lnTo>
                    <a:pt x="611" y="920"/>
                  </a:lnTo>
                  <a:lnTo>
                    <a:pt x="611" y="613"/>
                  </a:lnTo>
                  <a:lnTo>
                    <a:pt x="919" y="613"/>
                  </a:lnTo>
                  <a:lnTo>
                    <a:pt x="919" y="309"/>
                  </a:lnTo>
                  <a:lnTo>
                    <a:pt x="611" y="309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696700" y="2389400"/>
              <a:ext cx="46625" cy="41100"/>
            </a:xfrm>
            <a:custGeom>
              <a:rect b="b" l="l" r="r" t="t"/>
              <a:pathLst>
                <a:path extrusionOk="0" h="1644" w="1865">
                  <a:moveTo>
                    <a:pt x="932" y="1"/>
                  </a:moveTo>
                  <a:cubicBezTo>
                    <a:pt x="827" y="1"/>
                    <a:pt x="720" y="21"/>
                    <a:pt x="616" y="64"/>
                  </a:cubicBezTo>
                  <a:cubicBezTo>
                    <a:pt x="198" y="238"/>
                    <a:pt x="0" y="719"/>
                    <a:pt x="174" y="1138"/>
                  </a:cubicBezTo>
                  <a:cubicBezTo>
                    <a:pt x="306" y="1453"/>
                    <a:pt x="611" y="1643"/>
                    <a:pt x="932" y="1643"/>
                  </a:cubicBezTo>
                  <a:cubicBezTo>
                    <a:pt x="1037" y="1643"/>
                    <a:pt x="1144" y="1623"/>
                    <a:pt x="1248" y="1580"/>
                  </a:cubicBezTo>
                  <a:cubicBezTo>
                    <a:pt x="1667" y="1406"/>
                    <a:pt x="1865" y="925"/>
                    <a:pt x="1691" y="507"/>
                  </a:cubicBezTo>
                  <a:cubicBezTo>
                    <a:pt x="1559" y="191"/>
                    <a:pt x="1253" y="1"/>
                    <a:pt x="932" y="1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709750" y="2399875"/>
              <a:ext cx="20475" cy="20500"/>
            </a:xfrm>
            <a:custGeom>
              <a:rect b="b" l="l" r="r" t="t"/>
              <a:pathLst>
                <a:path extrusionOk="0" h="820" w="819">
                  <a:moveTo>
                    <a:pt x="409" y="1"/>
                  </a:moveTo>
                  <a:cubicBezTo>
                    <a:pt x="183" y="1"/>
                    <a:pt x="0" y="184"/>
                    <a:pt x="0" y="410"/>
                  </a:cubicBezTo>
                  <a:cubicBezTo>
                    <a:pt x="0" y="637"/>
                    <a:pt x="183" y="819"/>
                    <a:pt x="409" y="819"/>
                  </a:cubicBezTo>
                  <a:cubicBezTo>
                    <a:pt x="636" y="819"/>
                    <a:pt x="819" y="637"/>
                    <a:pt x="819" y="410"/>
                  </a:cubicBezTo>
                  <a:cubicBezTo>
                    <a:pt x="819" y="184"/>
                    <a:pt x="634" y="1"/>
                    <a:pt x="409" y="1"/>
                  </a:cubicBezTo>
                  <a:close/>
                </a:path>
              </a:pathLst>
            </a:custGeom>
            <a:solidFill>
              <a:srgbClr val="C1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715100" y="2405275"/>
              <a:ext cx="9675" cy="9700"/>
            </a:xfrm>
            <a:custGeom>
              <a:rect b="b" l="l" r="r" t="t"/>
              <a:pathLst>
                <a:path extrusionOk="0" h="388" w="387">
                  <a:moveTo>
                    <a:pt x="193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0"/>
                    <a:pt x="88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1688150" y="2348800"/>
              <a:ext cx="14825" cy="22650"/>
            </a:xfrm>
            <a:custGeom>
              <a:rect b="b" l="l" r="r" t="t"/>
              <a:pathLst>
                <a:path extrusionOk="0" h="906" w="593">
                  <a:moveTo>
                    <a:pt x="1" y="0"/>
                  </a:moveTo>
                  <a:lnTo>
                    <a:pt x="1" y="906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E1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1679400" y="2341100"/>
              <a:ext cx="3550" cy="70900"/>
            </a:xfrm>
            <a:custGeom>
              <a:rect b="b" l="l" r="r" t="t"/>
              <a:pathLst>
                <a:path extrusionOk="0" h="2836" w="142">
                  <a:moveTo>
                    <a:pt x="1" y="0"/>
                  </a:moveTo>
                  <a:lnTo>
                    <a:pt x="1" y="2835"/>
                  </a:lnTo>
                  <a:lnTo>
                    <a:pt x="142" y="283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556425" y="2377600"/>
              <a:ext cx="122975" cy="4350"/>
            </a:xfrm>
            <a:custGeom>
              <a:rect b="b" l="l" r="r" t="t"/>
              <a:pathLst>
                <a:path extrusionOk="0" h="174" w="4919">
                  <a:moveTo>
                    <a:pt x="0" y="0"/>
                  </a:moveTo>
                  <a:lnTo>
                    <a:pt x="0" y="173"/>
                  </a:lnTo>
                  <a:lnTo>
                    <a:pt x="4919" y="173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17"/>
          <p:cNvSpPr txBox="1"/>
          <p:nvPr/>
        </p:nvSpPr>
        <p:spPr>
          <a:xfrm>
            <a:off x="5439075" y="1284900"/>
            <a:ext cx="34644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Hospitals of any size, from small clinics to large medical centers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Specialized healthcare providers (e.g., cardiology, nephrology, urology, physical therapy centers)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Multi-department medical institutions with integrated services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17"/>
          <p:cNvSpPr txBox="1"/>
          <p:nvPr/>
        </p:nvSpPr>
        <p:spPr>
          <a:xfrm>
            <a:off x="4162049" y="963650"/>
            <a:ext cx="4326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Type of Organizations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3" name="Google Shape;863;p17"/>
          <p:cNvSpPr txBox="1"/>
          <p:nvPr/>
        </p:nvSpPr>
        <p:spPr>
          <a:xfrm>
            <a:off x="4112050" y="3265025"/>
            <a:ext cx="4350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Why is it valuable?</a:t>
            </a:r>
            <a:endParaRPr b="1" sz="16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4" name="Google Shape;864;p17"/>
          <p:cNvSpPr txBox="1"/>
          <p:nvPr/>
        </p:nvSpPr>
        <p:spPr>
          <a:xfrm>
            <a:off x="5439250" y="3645125"/>
            <a:ext cx="34164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centralized system for efficient hospital operations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Reduces errors in patient care and billing.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compliance with healthcare regulations and standards.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17"/>
          <p:cNvSpPr/>
          <p:nvPr/>
        </p:nvSpPr>
        <p:spPr>
          <a:xfrm>
            <a:off x="-5" y="4576323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7"/>
          <p:cNvSpPr txBox="1"/>
          <p:nvPr/>
        </p:nvSpPr>
        <p:spPr>
          <a:xfrm>
            <a:off x="131170" y="469275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INTRO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8"/>
          <p:cNvGrpSpPr/>
          <p:nvPr/>
        </p:nvGrpSpPr>
        <p:grpSpPr>
          <a:xfrm>
            <a:off x="4934100" y="3710187"/>
            <a:ext cx="3733782" cy="1025604"/>
            <a:chOff x="4934100" y="3710187"/>
            <a:chExt cx="3733782" cy="1025604"/>
          </a:xfrm>
        </p:grpSpPr>
        <p:sp>
          <p:nvSpPr>
            <p:cNvPr id="872" name="Google Shape;872;p18"/>
            <p:cNvSpPr/>
            <p:nvPr/>
          </p:nvSpPr>
          <p:spPr>
            <a:xfrm flipH="1">
              <a:off x="4934100" y="3852025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flipH="1">
              <a:off x="7642171" y="3710187"/>
              <a:ext cx="1025711" cy="1025604"/>
            </a:xfrm>
            <a:custGeom>
              <a:rect b="b" l="l" r="r" t="t"/>
              <a:pathLst>
                <a:path extrusionOk="0" h="14750" w="14751">
                  <a:moveTo>
                    <a:pt x="7376" y="1"/>
                  </a:moveTo>
                  <a:cubicBezTo>
                    <a:pt x="5420" y="1"/>
                    <a:pt x="3544" y="778"/>
                    <a:pt x="2161" y="2161"/>
                  </a:cubicBezTo>
                  <a:cubicBezTo>
                    <a:pt x="779" y="3543"/>
                    <a:pt x="1" y="5419"/>
                    <a:pt x="1" y="7375"/>
                  </a:cubicBezTo>
                  <a:cubicBezTo>
                    <a:pt x="1" y="9330"/>
                    <a:pt x="779" y="11207"/>
                    <a:pt x="2161" y="12589"/>
                  </a:cubicBezTo>
                  <a:cubicBezTo>
                    <a:pt x="3544" y="13973"/>
                    <a:pt x="5420" y="14749"/>
                    <a:pt x="7376" y="14749"/>
                  </a:cubicBezTo>
                  <a:cubicBezTo>
                    <a:pt x="9331" y="14749"/>
                    <a:pt x="11207" y="13973"/>
                    <a:pt x="12590" y="12589"/>
                  </a:cubicBezTo>
                  <a:cubicBezTo>
                    <a:pt x="13974" y="11207"/>
                    <a:pt x="14750" y="9330"/>
                    <a:pt x="14750" y="7375"/>
                  </a:cubicBezTo>
                  <a:cubicBezTo>
                    <a:pt x="14750" y="5419"/>
                    <a:pt x="13974" y="3543"/>
                    <a:pt x="12590" y="2161"/>
                  </a:cubicBezTo>
                  <a:cubicBezTo>
                    <a:pt x="11207" y="778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flipH="1">
              <a:off x="7680346" y="3748360"/>
              <a:ext cx="949361" cy="949258"/>
            </a:xfrm>
            <a:custGeom>
              <a:rect b="b" l="l" r="r" t="t"/>
              <a:pathLst>
                <a:path extrusionOk="0" h="13652" w="13653">
                  <a:moveTo>
                    <a:pt x="6826" y="0"/>
                  </a:moveTo>
                  <a:cubicBezTo>
                    <a:pt x="5016" y="0"/>
                    <a:pt x="3280" y="719"/>
                    <a:pt x="2000" y="1999"/>
                  </a:cubicBezTo>
                  <a:cubicBezTo>
                    <a:pt x="720" y="3280"/>
                    <a:pt x="0" y="5015"/>
                    <a:pt x="0" y="6826"/>
                  </a:cubicBezTo>
                  <a:cubicBezTo>
                    <a:pt x="0" y="8636"/>
                    <a:pt x="720" y="10372"/>
                    <a:pt x="2000" y="11652"/>
                  </a:cubicBezTo>
                  <a:cubicBezTo>
                    <a:pt x="3280" y="12932"/>
                    <a:pt x="5016" y="13652"/>
                    <a:pt x="6826" y="13652"/>
                  </a:cubicBezTo>
                  <a:cubicBezTo>
                    <a:pt x="8637" y="13652"/>
                    <a:pt x="10372" y="12932"/>
                    <a:pt x="11654" y="11652"/>
                  </a:cubicBezTo>
                  <a:cubicBezTo>
                    <a:pt x="12934" y="10372"/>
                    <a:pt x="13653" y="8636"/>
                    <a:pt x="13653" y="6826"/>
                  </a:cubicBezTo>
                  <a:cubicBezTo>
                    <a:pt x="13653" y="5015"/>
                    <a:pt x="12934" y="3280"/>
                    <a:pt x="11654" y="1999"/>
                  </a:cubicBezTo>
                  <a:cubicBezTo>
                    <a:pt x="10372" y="719"/>
                    <a:pt x="8637" y="0"/>
                    <a:pt x="6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5" name="Google Shape;875;p18"/>
            <p:cNvGrpSpPr/>
            <p:nvPr/>
          </p:nvGrpSpPr>
          <p:grpSpPr>
            <a:xfrm>
              <a:off x="7897626" y="3953698"/>
              <a:ext cx="492488" cy="579457"/>
              <a:chOff x="-1466591" y="3972293"/>
              <a:chExt cx="240109" cy="282552"/>
            </a:xfrm>
          </p:grpSpPr>
          <p:sp>
            <p:nvSpPr>
              <p:cNvPr id="876" name="Google Shape;876;p18"/>
              <p:cNvSpPr/>
              <p:nvPr/>
            </p:nvSpPr>
            <p:spPr>
              <a:xfrm>
                <a:off x="-1411574" y="3972293"/>
                <a:ext cx="130338" cy="73880"/>
              </a:xfrm>
              <a:custGeom>
                <a:rect b="b" l="l" r="r" t="t"/>
                <a:pathLst>
                  <a:path extrusionOk="0" h="564" w="995">
                    <a:moveTo>
                      <a:pt x="497" y="0"/>
                    </a:moveTo>
                    <a:cubicBezTo>
                      <a:pt x="375" y="0"/>
                      <a:pt x="276" y="97"/>
                      <a:pt x="269" y="216"/>
                    </a:cubicBezTo>
                    <a:lnTo>
                      <a:pt x="1" y="216"/>
                    </a:lnTo>
                    <a:lnTo>
                      <a:pt x="1" y="563"/>
                    </a:lnTo>
                    <a:lnTo>
                      <a:pt x="994" y="563"/>
                    </a:lnTo>
                    <a:lnTo>
                      <a:pt x="994" y="216"/>
                    </a:lnTo>
                    <a:lnTo>
                      <a:pt x="724" y="216"/>
                    </a:lnTo>
                    <a:cubicBezTo>
                      <a:pt x="718" y="97"/>
                      <a:pt x="619" y="0"/>
                      <a:pt x="4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-1466591" y="4017879"/>
                <a:ext cx="240109" cy="236965"/>
              </a:xfrm>
              <a:custGeom>
                <a:rect b="b" l="l" r="r" t="t"/>
                <a:pathLst>
                  <a:path extrusionOk="0" h="1809" w="1833">
                    <a:moveTo>
                      <a:pt x="0" y="0"/>
                    </a:moveTo>
                    <a:lnTo>
                      <a:pt x="0" y="1808"/>
                    </a:lnTo>
                    <a:lnTo>
                      <a:pt x="1833" y="1808"/>
                    </a:lnTo>
                    <a:lnTo>
                      <a:pt x="1833" y="0"/>
                    </a:lnTo>
                    <a:lnTo>
                      <a:pt x="1542" y="0"/>
                    </a:lnTo>
                    <a:lnTo>
                      <a:pt x="1542" y="135"/>
                    </a:lnTo>
                    <a:lnTo>
                      <a:pt x="1697" y="135"/>
                    </a:lnTo>
                    <a:lnTo>
                      <a:pt x="1697" y="1673"/>
                    </a:lnTo>
                    <a:lnTo>
                      <a:pt x="135" y="1673"/>
                    </a:lnTo>
                    <a:lnTo>
                      <a:pt x="135" y="135"/>
                    </a:lnTo>
                    <a:lnTo>
                      <a:pt x="290" y="135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-1401488" y="4086913"/>
                <a:ext cx="109772" cy="19911"/>
              </a:xfrm>
              <a:custGeom>
                <a:rect b="b" l="l" r="r" t="t"/>
                <a:pathLst>
                  <a:path extrusionOk="0" h="152" w="838">
                    <a:moveTo>
                      <a:pt x="0" y="0"/>
                    </a:moveTo>
                    <a:lnTo>
                      <a:pt x="0" y="152"/>
                    </a:lnTo>
                    <a:lnTo>
                      <a:pt x="837" y="152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8"/>
              <p:cNvSpPr/>
              <p:nvPr/>
            </p:nvSpPr>
            <p:spPr>
              <a:xfrm>
                <a:off x="-1401488" y="4134333"/>
                <a:ext cx="109772" cy="19911"/>
              </a:xfrm>
              <a:custGeom>
                <a:rect b="b" l="l" r="r" t="t"/>
                <a:pathLst>
                  <a:path extrusionOk="0" h="152" w="838">
                    <a:moveTo>
                      <a:pt x="0" y="0"/>
                    </a:moveTo>
                    <a:lnTo>
                      <a:pt x="0" y="152"/>
                    </a:lnTo>
                    <a:lnTo>
                      <a:pt x="837" y="152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-1401488" y="4181884"/>
                <a:ext cx="59209" cy="20042"/>
              </a:xfrm>
              <a:custGeom>
                <a:rect b="b" l="l" r="r" t="t"/>
                <a:pathLst>
                  <a:path extrusionOk="0" h="153" w="452">
                    <a:moveTo>
                      <a:pt x="0" y="1"/>
                    </a:moveTo>
                    <a:lnTo>
                      <a:pt x="0" y="152"/>
                    </a:lnTo>
                    <a:lnTo>
                      <a:pt x="452" y="152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1" name="Google Shape;881;p18"/>
          <p:cNvGrpSpPr/>
          <p:nvPr/>
        </p:nvGrpSpPr>
        <p:grpSpPr>
          <a:xfrm>
            <a:off x="4934114" y="1083625"/>
            <a:ext cx="3733777" cy="1025604"/>
            <a:chOff x="4934114" y="1083625"/>
            <a:chExt cx="3733777" cy="1025604"/>
          </a:xfrm>
        </p:grpSpPr>
        <p:sp>
          <p:nvSpPr>
            <p:cNvPr id="882" name="Google Shape;882;p18"/>
            <p:cNvSpPr/>
            <p:nvPr/>
          </p:nvSpPr>
          <p:spPr>
            <a:xfrm flipH="1">
              <a:off x="4934114" y="1225450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flipH="1">
              <a:off x="7642181" y="1083625"/>
              <a:ext cx="1025711" cy="1025604"/>
            </a:xfrm>
            <a:custGeom>
              <a:rect b="b" l="l" r="r" t="t"/>
              <a:pathLst>
                <a:path extrusionOk="0" h="14750" w="14751">
                  <a:moveTo>
                    <a:pt x="7376" y="1"/>
                  </a:moveTo>
                  <a:cubicBezTo>
                    <a:pt x="5420" y="1"/>
                    <a:pt x="3544" y="778"/>
                    <a:pt x="2161" y="2161"/>
                  </a:cubicBezTo>
                  <a:cubicBezTo>
                    <a:pt x="779" y="3543"/>
                    <a:pt x="1" y="5419"/>
                    <a:pt x="1" y="7375"/>
                  </a:cubicBezTo>
                  <a:cubicBezTo>
                    <a:pt x="1" y="9330"/>
                    <a:pt x="779" y="11207"/>
                    <a:pt x="2161" y="12589"/>
                  </a:cubicBezTo>
                  <a:cubicBezTo>
                    <a:pt x="3544" y="13973"/>
                    <a:pt x="5420" y="14749"/>
                    <a:pt x="7376" y="14749"/>
                  </a:cubicBezTo>
                  <a:cubicBezTo>
                    <a:pt x="9331" y="14749"/>
                    <a:pt x="11207" y="13973"/>
                    <a:pt x="12590" y="12589"/>
                  </a:cubicBezTo>
                  <a:cubicBezTo>
                    <a:pt x="13974" y="11207"/>
                    <a:pt x="14750" y="9330"/>
                    <a:pt x="14750" y="7375"/>
                  </a:cubicBezTo>
                  <a:cubicBezTo>
                    <a:pt x="14750" y="5419"/>
                    <a:pt x="13974" y="3543"/>
                    <a:pt x="12590" y="2161"/>
                  </a:cubicBezTo>
                  <a:cubicBezTo>
                    <a:pt x="11207" y="778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flipH="1">
              <a:off x="7680356" y="1121798"/>
              <a:ext cx="949361" cy="949258"/>
            </a:xfrm>
            <a:custGeom>
              <a:rect b="b" l="l" r="r" t="t"/>
              <a:pathLst>
                <a:path extrusionOk="0" h="13652" w="13653">
                  <a:moveTo>
                    <a:pt x="6826" y="0"/>
                  </a:moveTo>
                  <a:cubicBezTo>
                    <a:pt x="5016" y="0"/>
                    <a:pt x="3280" y="719"/>
                    <a:pt x="2000" y="1999"/>
                  </a:cubicBezTo>
                  <a:cubicBezTo>
                    <a:pt x="720" y="3280"/>
                    <a:pt x="0" y="5015"/>
                    <a:pt x="0" y="6826"/>
                  </a:cubicBezTo>
                  <a:cubicBezTo>
                    <a:pt x="0" y="8636"/>
                    <a:pt x="720" y="10372"/>
                    <a:pt x="2000" y="11652"/>
                  </a:cubicBezTo>
                  <a:cubicBezTo>
                    <a:pt x="3280" y="12932"/>
                    <a:pt x="5016" y="13652"/>
                    <a:pt x="6826" y="13652"/>
                  </a:cubicBezTo>
                  <a:cubicBezTo>
                    <a:pt x="8637" y="13652"/>
                    <a:pt x="10372" y="12932"/>
                    <a:pt x="11654" y="11652"/>
                  </a:cubicBezTo>
                  <a:cubicBezTo>
                    <a:pt x="12934" y="10372"/>
                    <a:pt x="13653" y="8636"/>
                    <a:pt x="13653" y="6826"/>
                  </a:cubicBezTo>
                  <a:cubicBezTo>
                    <a:pt x="13653" y="5015"/>
                    <a:pt x="12934" y="3280"/>
                    <a:pt x="11654" y="1999"/>
                  </a:cubicBezTo>
                  <a:cubicBezTo>
                    <a:pt x="10372" y="719"/>
                    <a:pt x="8637" y="0"/>
                    <a:pt x="6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7969802" y="1395065"/>
              <a:ext cx="348131" cy="424982"/>
            </a:xfrm>
            <a:custGeom>
              <a:rect b="b" l="l" r="r" t="t"/>
              <a:pathLst>
                <a:path extrusionOk="0" h="11847" w="9704">
                  <a:moveTo>
                    <a:pt x="7687" y="662"/>
                  </a:moveTo>
                  <a:cubicBezTo>
                    <a:pt x="7813" y="945"/>
                    <a:pt x="7971" y="1134"/>
                    <a:pt x="8160" y="1386"/>
                  </a:cubicBezTo>
                  <a:lnTo>
                    <a:pt x="1008" y="1386"/>
                  </a:lnTo>
                  <a:cubicBezTo>
                    <a:pt x="788" y="1386"/>
                    <a:pt x="630" y="1229"/>
                    <a:pt x="630" y="1040"/>
                  </a:cubicBezTo>
                  <a:cubicBezTo>
                    <a:pt x="630" y="819"/>
                    <a:pt x="788" y="662"/>
                    <a:pt x="1008" y="662"/>
                  </a:cubicBezTo>
                  <a:close/>
                  <a:moveTo>
                    <a:pt x="6553" y="3466"/>
                  </a:moveTo>
                  <a:cubicBezTo>
                    <a:pt x="6742" y="3466"/>
                    <a:pt x="6900" y="3623"/>
                    <a:pt x="6900" y="3812"/>
                  </a:cubicBezTo>
                  <a:lnTo>
                    <a:pt x="6900" y="4852"/>
                  </a:lnTo>
                  <a:lnTo>
                    <a:pt x="7939" y="4852"/>
                  </a:lnTo>
                  <a:cubicBezTo>
                    <a:pt x="8128" y="4852"/>
                    <a:pt x="8286" y="5009"/>
                    <a:pt x="8286" y="5199"/>
                  </a:cubicBezTo>
                  <a:lnTo>
                    <a:pt x="8286" y="6585"/>
                  </a:lnTo>
                  <a:cubicBezTo>
                    <a:pt x="8286" y="6774"/>
                    <a:pt x="8128" y="6931"/>
                    <a:pt x="7939" y="6931"/>
                  </a:cubicBezTo>
                  <a:lnTo>
                    <a:pt x="6900" y="6931"/>
                  </a:lnTo>
                  <a:lnTo>
                    <a:pt x="6900" y="7971"/>
                  </a:lnTo>
                  <a:cubicBezTo>
                    <a:pt x="6900" y="8160"/>
                    <a:pt x="6742" y="8317"/>
                    <a:pt x="6553" y="8317"/>
                  </a:cubicBezTo>
                  <a:lnTo>
                    <a:pt x="5167" y="8317"/>
                  </a:lnTo>
                  <a:cubicBezTo>
                    <a:pt x="4978" y="8317"/>
                    <a:pt x="4820" y="8160"/>
                    <a:pt x="4820" y="7971"/>
                  </a:cubicBezTo>
                  <a:lnTo>
                    <a:pt x="4820" y="6931"/>
                  </a:lnTo>
                  <a:lnTo>
                    <a:pt x="3781" y="6931"/>
                  </a:lnTo>
                  <a:cubicBezTo>
                    <a:pt x="3592" y="6931"/>
                    <a:pt x="3434" y="6774"/>
                    <a:pt x="3434" y="6585"/>
                  </a:cubicBezTo>
                  <a:lnTo>
                    <a:pt x="3434" y="5199"/>
                  </a:lnTo>
                  <a:cubicBezTo>
                    <a:pt x="3434" y="5009"/>
                    <a:pt x="3592" y="4852"/>
                    <a:pt x="3781" y="4852"/>
                  </a:cubicBezTo>
                  <a:lnTo>
                    <a:pt x="4820" y="4852"/>
                  </a:lnTo>
                  <a:lnTo>
                    <a:pt x="4820" y="3812"/>
                  </a:lnTo>
                  <a:cubicBezTo>
                    <a:pt x="4820" y="3623"/>
                    <a:pt x="4978" y="3466"/>
                    <a:pt x="5167" y="3466"/>
                  </a:cubicBezTo>
                  <a:close/>
                  <a:moveTo>
                    <a:pt x="7939" y="9735"/>
                  </a:moveTo>
                  <a:cubicBezTo>
                    <a:pt x="8128" y="9735"/>
                    <a:pt x="8286" y="9893"/>
                    <a:pt x="8286" y="10082"/>
                  </a:cubicBezTo>
                  <a:cubicBezTo>
                    <a:pt x="8286" y="10334"/>
                    <a:pt x="8128" y="10428"/>
                    <a:pt x="7939" y="10428"/>
                  </a:cubicBezTo>
                  <a:lnTo>
                    <a:pt x="3749" y="10428"/>
                  </a:lnTo>
                  <a:cubicBezTo>
                    <a:pt x="3560" y="10428"/>
                    <a:pt x="3403" y="10271"/>
                    <a:pt x="3403" y="10082"/>
                  </a:cubicBezTo>
                  <a:cubicBezTo>
                    <a:pt x="3403" y="9893"/>
                    <a:pt x="3560" y="9735"/>
                    <a:pt x="3749" y="9735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0428"/>
                  </a:lnTo>
                  <a:cubicBezTo>
                    <a:pt x="0" y="11184"/>
                    <a:pt x="630" y="11815"/>
                    <a:pt x="1386" y="11815"/>
                  </a:cubicBezTo>
                  <a:lnTo>
                    <a:pt x="1386" y="2048"/>
                  </a:lnTo>
                  <a:lnTo>
                    <a:pt x="2111" y="2048"/>
                  </a:lnTo>
                  <a:lnTo>
                    <a:pt x="2111" y="11815"/>
                  </a:lnTo>
                  <a:lnTo>
                    <a:pt x="9357" y="11815"/>
                  </a:lnTo>
                  <a:lnTo>
                    <a:pt x="9357" y="11846"/>
                  </a:lnTo>
                  <a:cubicBezTo>
                    <a:pt x="9546" y="11846"/>
                    <a:pt x="9704" y="11688"/>
                    <a:pt x="9704" y="11499"/>
                  </a:cubicBezTo>
                  <a:lnTo>
                    <a:pt x="9704" y="1733"/>
                  </a:lnTo>
                  <a:cubicBezTo>
                    <a:pt x="9704" y="1607"/>
                    <a:pt x="9609" y="1449"/>
                    <a:pt x="9452" y="1418"/>
                  </a:cubicBezTo>
                  <a:cubicBezTo>
                    <a:pt x="8822" y="1166"/>
                    <a:pt x="8443" y="756"/>
                    <a:pt x="8286" y="252"/>
                  </a:cubicBezTo>
                  <a:cubicBezTo>
                    <a:pt x="8254" y="95"/>
                    <a:pt x="8097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8"/>
          <p:cNvGrpSpPr/>
          <p:nvPr/>
        </p:nvGrpSpPr>
        <p:grpSpPr>
          <a:xfrm>
            <a:off x="4944082" y="2349773"/>
            <a:ext cx="3730850" cy="1025604"/>
            <a:chOff x="4944082" y="2349773"/>
            <a:chExt cx="3730850" cy="1025604"/>
          </a:xfrm>
        </p:grpSpPr>
        <p:sp>
          <p:nvSpPr>
            <p:cNvPr id="887" name="Google Shape;887;p18"/>
            <p:cNvSpPr/>
            <p:nvPr/>
          </p:nvSpPr>
          <p:spPr>
            <a:xfrm flipH="1">
              <a:off x="4944082" y="2491605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 flipH="1">
              <a:off x="7649221" y="2349773"/>
              <a:ext cx="1025711" cy="1025604"/>
            </a:xfrm>
            <a:custGeom>
              <a:rect b="b" l="l" r="r" t="t"/>
              <a:pathLst>
                <a:path extrusionOk="0" h="14750" w="14751">
                  <a:moveTo>
                    <a:pt x="7376" y="1"/>
                  </a:moveTo>
                  <a:cubicBezTo>
                    <a:pt x="5420" y="1"/>
                    <a:pt x="3544" y="778"/>
                    <a:pt x="2161" y="2161"/>
                  </a:cubicBezTo>
                  <a:cubicBezTo>
                    <a:pt x="779" y="3543"/>
                    <a:pt x="1" y="5419"/>
                    <a:pt x="1" y="7375"/>
                  </a:cubicBezTo>
                  <a:cubicBezTo>
                    <a:pt x="1" y="9330"/>
                    <a:pt x="779" y="11207"/>
                    <a:pt x="2161" y="12589"/>
                  </a:cubicBezTo>
                  <a:cubicBezTo>
                    <a:pt x="3544" y="13973"/>
                    <a:pt x="5420" y="14749"/>
                    <a:pt x="7376" y="14749"/>
                  </a:cubicBezTo>
                  <a:cubicBezTo>
                    <a:pt x="9331" y="14749"/>
                    <a:pt x="11207" y="13973"/>
                    <a:pt x="12590" y="12589"/>
                  </a:cubicBezTo>
                  <a:cubicBezTo>
                    <a:pt x="13974" y="11207"/>
                    <a:pt x="14750" y="9330"/>
                    <a:pt x="14750" y="7375"/>
                  </a:cubicBezTo>
                  <a:cubicBezTo>
                    <a:pt x="14750" y="5419"/>
                    <a:pt x="13974" y="3543"/>
                    <a:pt x="12590" y="2161"/>
                  </a:cubicBezTo>
                  <a:cubicBezTo>
                    <a:pt x="11207" y="778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 flipH="1">
              <a:off x="7687396" y="2387946"/>
              <a:ext cx="949361" cy="949258"/>
            </a:xfrm>
            <a:custGeom>
              <a:rect b="b" l="l" r="r" t="t"/>
              <a:pathLst>
                <a:path extrusionOk="0" h="13652" w="13653">
                  <a:moveTo>
                    <a:pt x="6826" y="0"/>
                  </a:moveTo>
                  <a:cubicBezTo>
                    <a:pt x="5016" y="0"/>
                    <a:pt x="3280" y="719"/>
                    <a:pt x="2000" y="1999"/>
                  </a:cubicBezTo>
                  <a:cubicBezTo>
                    <a:pt x="720" y="3280"/>
                    <a:pt x="0" y="5015"/>
                    <a:pt x="0" y="6826"/>
                  </a:cubicBezTo>
                  <a:cubicBezTo>
                    <a:pt x="0" y="8636"/>
                    <a:pt x="720" y="10372"/>
                    <a:pt x="2000" y="11652"/>
                  </a:cubicBezTo>
                  <a:cubicBezTo>
                    <a:pt x="3280" y="12932"/>
                    <a:pt x="5016" y="13652"/>
                    <a:pt x="6826" y="13652"/>
                  </a:cubicBezTo>
                  <a:cubicBezTo>
                    <a:pt x="8637" y="13652"/>
                    <a:pt x="10372" y="12932"/>
                    <a:pt x="11654" y="11652"/>
                  </a:cubicBezTo>
                  <a:cubicBezTo>
                    <a:pt x="12934" y="10372"/>
                    <a:pt x="13653" y="8636"/>
                    <a:pt x="13653" y="6826"/>
                  </a:cubicBezTo>
                  <a:cubicBezTo>
                    <a:pt x="13653" y="5015"/>
                    <a:pt x="12934" y="3280"/>
                    <a:pt x="11654" y="1999"/>
                  </a:cubicBezTo>
                  <a:cubicBezTo>
                    <a:pt x="10372" y="719"/>
                    <a:pt x="8637" y="0"/>
                    <a:pt x="6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464400" y="3710187"/>
            <a:ext cx="3733782" cy="1025604"/>
            <a:chOff x="464400" y="3710187"/>
            <a:chExt cx="3733782" cy="1025604"/>
          </a:xfrm>
        </p:grpSpPr>
        <p:sp>
          <p:nvSpPr>
            <p:cNvPr id="891" name="Google Shape;891;p18"/>
            <p:cNvSpPr/>
            <p:nvPr/>
          </p:nvSpPr>
          <p:spPr>
            <a:xfrm>
              <a:off x="901482" y="3852025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64400" y="3710187"/>
              <a:ext cx="1025711" cy="1025604"/>
            </a:xfrm>
            <a:custGeom>
              <a:rect b="b" l="l" r="r" t="t"/>
              <a:pathLst>
                <a:path extrusionOk="0" h="14750" w="14751">
                  <a:moveTo>
                    <a:pt x="7376" y="1"/>
                  </a:moveTo>
                  <a:cubicBezTo>
                    <a:pt x="5420" y="1"/>
                    <a:pt x="3544" y="778"/>
                    <a:pt x="2161" y="2161"/>
                  </a:cubicBezTo>
                  <a:cubicBezTo>
                    <a:pt x="779" y="3543"/>
                    <a:pt x="1" y="5419"/>
                    <a:pt x="1" y="7375"/>
                  </a:cubicBezTo>
                  <a:cubicBezTo>
                    <a:pt x="1" y="9330"/>
                    <a:pt x="779" y="11207"/>
                    <a:pt x="2161" y="12589"/>
                  </a:cubicBezTo>
                  <a:cubicBezTo>
                    <a:pt x="3544" y="13973"/>
                    <a:pt x="5420" y="14749"/>
                    <a:pt x="7376" y="14749"/>
                  </a:cubicBezTo>
                  <a:cubicBezTo>
                    <a:pt x="9331" y="14749"/>
                    <a:pt x="11207" y="13973"/>
                    <a:pt x="12590" y="12589"/>
                  </a:cubicBezTo>
                  <a:cubicBezTo>
                    <a:pt x="13974" y="11207"/>
                    <a:pt x="14750" y="9330"/>
                    <a:pt x="14750" y="7375"/>
                  </a:cubicBezTo>
                  <a:cubicBezTo>
                    <a:pt x="14750" y="5419"/>
                    <a:pt x="13974" y="3543"/>
                    <a:pt x="12590" y="2161"/>
                  </a:cubicBezTo>
                  <a:cubicBezTo>
                    <a:pt x="11207" y="778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502574" y="3748360"/>
              <a:ext cx="949361" cy="949258"/>
            </a:xfrm>
            <a:custGeom>
              <a:rect b="b" l="l" r="r" t="t"/>
              <a:pathLst>
                <a:path extrusionOk="0" h="13652" w="13653">
                  <a:moveTo>
                    <a:pt x="6826" y="0"/>
                  </a:moveTo>
                  <a:cubicBezTo>
                    <a:pt x="5016" y="0"/>
                    <a:pt x="3280" y="719"/>
                    <a:pt x="2000" y="1999"/>
                  </a:cubicBezTo>
                  <a:cubicBezTo>
                    <a:pt x="720" y="3280"/>
                    <a:pt x="0" y="5015"/>
                    <a:pt x="0" y="6826"/>
                  </a:cubicBezTo>
                  <a:cubicBezTo>
                    <a:pt x="0" y="8636"/>
                    <a:pt x="720" y="10372"/>
                    <a:pt x="2000" y="11652"/>
                  </a:cubicBezTo>
                  <a:cubicBezTo>
                    <a:pt x="3280" y="12932"/>
                    <a:pt x="5016" y="13652"/>
                    <a:pt x="6826" y="13652"/>
                  </a:cubicBezTo>
                  <a:cubicBezTo>
                    <a:pt x="8637" y="13652"/>
                    <a:pt x="10372" y="12932"/>
                    <a:pt x="11654" y="11652"/>
                  </a:cubicBezTo>
                  <a:cubicBezTo>
                    <a:pt x="12934" y="10372"/>
                    <a:pt x="13653" y="8636"/>
                    <a:pt x="13653" y="6826"/>
                  </a:cubicBezTo>
                  <a:cubicBezTo>
                    <a:pt x="13653" y="5015"/>
                    <a:pt x="12934" y="3280"/>
                    <a:pt x="11654" y="1999"/>
                  </a:cubicBezTo>
                  <a:cubicBezTo>
                    <a:pt x="10372" y="719"/>
                    <a:pt x="8637" y="0"/>
                    <a:pt x="6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18"/>
          <p:cNvGrpSpPr/>
          <p:nvPr/>
        </p:nvGrpSpPr>
        <p:grpSpPr>
          <a:xfrm>
            <a:off x="457350" y="2349773"/>
            <a:ext cx="3730850" cy="1025604"/>
            <a:chOff x="457350" y="2349773"/>
            <a:chExt cx="3730850" cy="1025604"/>
          </a:xfrm>
        </p:grpSpPr>
        <p:sp>
          <p:nvSpPr>
            <p:cNvPr id="895" name="Google Shape;895;p18"/>
            <p:cNvSpPr/>
            <p:nvPr/>
          </p:nvSpPr>
          <p:spPr>
            <a:xfrm>
              <a:off x="891500" y="2491605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457350" y="2349773"/>
              <a:ext cx="1025711" cy="1025604"/>
            </a:xfrm>
            <a:custGeom>
              <a:rect b="b" l="l" r="r" t="t"/>
              <a:pathLst>
                <a:path extrusionOk="0" h="14750" w="14751">
                  <a:moveTo>
                    <a:pt x="7376" y="1"/>
                  </a:moveTo>
                  <a:cubicBezTo>
                    <a:pt x="5420" y="1"/>
                    <a:pt x="3544" y="778"/>
                    <a:pt x="2161" y="2161"/>
                  </a:cubicBezTo>
                  <a:cubicBezTo>
                    <a:pt x="779" y="3543"/>
                    <a:pt x="1" y="5419"/>
                    <a:pt x="1" y="7375"/>
                  </a:cubicBezTo>
                  <a:cubicBezTo>
                    <a:pt x="1" y="9330"/>
                    <a:pt x="779" y="11207"/>
                    <a:pt x="2161" y="12589"/>
                  </a:cubicBezTo>
                  <a:cubicBezTo>
                    <a:pt x="3544" y="13973"/>
                    <a:pt x="5420" y="14749"/>
                    <a:pt x="7376" y="14749"/>
                  </a:cubicBezTo>
                  <a:cubicBezTo>
                    <a:pt x="9331" y="14749"/>
                    <a:pt x="11207" y="13973"/>
                    <a:pt x="12590" y="12589"/>
                  </a:cubicBezTo>
                  <a:cubicBezTo>
                    <a:pt x="13974" y="11207"/>
                    <a:pt x="14750" y="9330"/>
                    <a:pt x="14750" y="7375"/>
                  </a:cubicBezTo>
                  <a:cubicBezTo>
                    <a:pt x="14750" y="5419"/>
                    <a:pt x="13974" y="3543"/>
                    <a:pt x="12590" y="2161"/>
                  </a:cubicBezTo>
                  <a:cubicBezTo>
                    <a:pt x="11207" y="778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495524" y="2387946"/>
              <a:ext cx="949361" cy="949258"/>
            </a:xfrm>
            <a:custGeom>
              <a:rect b="b" l="l" r="r" t="t"/>
              <a:pathLst>
                <a:path extrusionOk="0" h="13652" w="13653">
                  <a:moveTo>
                    <a:pt x="6826" y="0"/>
                  </a:moveTo>
                  <a:cubicBezTo>
                    <a:pt x="5016" y="0"/>
                    <a:pt x="3280" y="719"/>
                    <a:pt x="2000" y="1999"/>
                  </a:cubicBezTo>
                  <a:cubicBezTo>
                    <a:pt x="720" y="3280"/>
                    <a:pt x="0" y="5015"/>
                    <a:pt x="0" y="6826"/>
                  </a:cubicBezTo>
                  <a:cubicBezTo>
                    <a:pt x="0" y="8636"/>
                    <a:pt x="720" y="10372"/>
                    <a:pt x="2000" y="11652"/>
                  </a:cubicBezTo>
                  <a:cubicBezTo>
                    <a:pt x="3280" y="12932"/>
                    <a:pt x="5016" y="13652"/>
                    <a:pt x="6826" y="13652"/>
                  </a:cubicBezTo>
                  <a:cubicBezTo>
                    <a:pt x="8637" y="13652"/>
                    <a:pt x="10372" y="12932"/>
                    <a:pt x="11654" y="11652"/>
                  </a:cubicBezTo>
                  <a:cubicBezTo>
                    <a:pt x="12934" y="10372"/>
                    <a:pt x="13653" y="8636"/>
                    <a:pt x="13653" y="6826"/>
                  </a:cubicBezTo>
                  <a:cubicBezTo>
                    <a:pt x="13653" y="5015"/>
                    <a:pt x="12934" y="3280"/>
                    <a:pt x="11654" y="1999"/>
                  </a:cubicBezTo>
                  <a:cubicBezTo>
                    <a:pt x="10372" y="719"/>
                    <a:pt x="8637" y="0"/>
                    <a:pt x="6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18"/>
            <p:cNvGrpSpPr/>
            <p:nvPr/>
          </p:nvGrpSpPr>
          <p:grpSpPr>
            <a:xfrm>
              <a:off x="760285" y="2677049"/>
              <a:ext cx="426800" cy="427128"/>
              <a:chOff x="-991044" y="3806587"/>
              <a:chExt cx="426800" cy="427128"/>
            </a:xfrm>
          </p:grpSpPr>
          <p:sp>
            <p:nvSpPr>
              <p:cNvPr id="899" name="Google Shape;899;p18"/>
              <p:cNvSpPr/>
              <p:nvPr/>
            </p:nvSpPr>
            <p:spPr>
              <a:xfrm>
                <a:off x="-909205" y="3870815"/>
                <a:ext cx="281283" cy="281441"/>
              </a:xfrm>
              <a:custGeom>
                <a:rect b="b" l="l" r="r" t="t"/>
                <a:pathLst>
                  <a:path extrusionOk="0" h="1503" w="1502">
                    <a:moveTo>
                      <a:pt x="750" y="406"/>
                    </a:moveTo>
                    <a:lnTo>
                      <a:pt x="1083" y="740"/>
                    </a:lnTo>
                    <a:lnTo>
                      <a:pt x="1000" y="823"/>
                    </a:lnTo>
                    <a:lnTo>
                      <a:pt x="667" y="489"/>
                    </a:lnTo>
                    <a:lnTo>
                      <a:pt x="750" y="406"/>
                    </a:lnTo>
                    <a:close/>
                    <a:moveTo>
                      <a:pt x="523" y="634"/>
                    </a:moveTo>
                    <a:lnTo>
                      <a:pt x="856" y="967"/>
                    </a:lnTo>
                    <a:lnTo>
                      <a:pt x="773" y="1051"/>
                    </a:lnTo>
                    <a:lnTo>
                      <a:pt x="439" y="716"/>
                    </a:lnTo>
                    <a:lnTo>
                      <a:pt x="523" y="634"/>
                    </a:lnTo>
                    <a:close/>
                    <a:moveTo>
                      <a:pt x="880" y="0"/>
                    </a:moveTo>
                    <a:lnTo>
                      <a:pt x="1" y="880"/>
                    </a:lnTo>
                    <a:lnTo>
                      <a:pt x="622" y="1502"/>
                    </a:lnTo>
                    <a:lnTo>
                      <a:pt x="1502" y="622"/>
                    </a:lnTo>
                    <a:lnTo>
                      <a:pt x="1346" y="466"/>
                    </a:lnTo>
                    <a:lnTo>
                      <a:pt x="1415" y="397"/>
                    </a:lnTo>
                    <a:cubicBezTo>
                      <a:pt x="1441" y="370"/>
                      <a:pt x="1441" y="327"/>
                      <a:pt x="1415" y="300"/>
                    </a:cubicBezTo>
                    <a:lnTo>
                      <a:pt x="1201" y="86"/>
                    </a:lnTo>
                    <a:cubicBezTo>
                      <a:pt x="1188" y="73"/>
                      <a:pt x="1170" y="66"/>
                      <a:pt x="1153" y="66"/>
                    </a:cubicBezTo>
                    <a:cubicBezTo>
                      <a:pt x="1135" y="66"/>
                      <a:pt x="1118" y="73"/>
                      <a:pt x="1104" y="86"/>
                    </a:cubicBezTo>
                    <a:lnTo>
                      <a:pt x="1035" y="155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-991044" y="4104136"/>
                <a:ext cx="129593" cy="129579"/>
              </a:xfrm>
              <a:custGeom>
                <a:rect b="b" l="l" r="r" t="t"/>
                <a:pathLst>
                  <a:path extrusionOk="0" h="692" w="692">
                    <a:moveTo>
                      <a:pt x="540" y="0"/>
                    </a:moveTo>
                    <a:lnTo>
                      <a:pt x="260" y="281"/>
                    </a:lnTo>
                    <a:lnTo>
                      <a:pt x="154" y="175"/>
                    </a:lnTo>
                    <a:lnTo>
                      <a:pt x="1" y="328"/>
                    </a:lnTo>
                    <a:lnTo>
                      <a:pt x="364" y="691"/>
                    </a:lnTo>
                    <a:lnTo>
                      <a:pt x="516" y="539"/>
                    </a:lnTo>
                    <a:lnTo>
                      <a:pt x="412" y="434"/>
                    </a:lnTo>
                    <a:lnTo>
                      <a:pt x="691" y="154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-662563" y="3806587"/>
                <a:ext cx="98318" cy="98495"/>
              </a:xfrm>
              <a:custGeom>
                <a:rect b="b" l="l" r="r" t="t"/>
                <a:pathLst>
                  <a:path extrusionOk="0" h="526" w="525">
                    <a:moveTo>
                      <a:pt x="446" y="0"/>
                    </a:moveTo>
                    <a:lnTo>
                      <a:pt x="1" y="447"/>
                    </a:lnTo>
                    <a:lnTo>
                      <a:pt x="79" y="525"/>
                    </a:lnTo>
                    <a:lnTo>
                      <a:pt x="524" y="79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2" name="Google Shape;902;p1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Database Usages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03" name="Google Shape;903;p18"/>
          <p:cNvGrpSpPr/>
          <p:nvPr/>
        </p:nvGrpSpPr>
        <p:grpSpPr>
          <a:xfrm>
            <a:off x="464390" y="1083625"/>
            <a:ext cx="3733777" cy="1025604"/>
            <a:chOff x="464390" y="1083625"/>
            <a:chExt cx="3733777" cy="1025604"/>
          </a:xfrm>
        </p:grpSpPr>
        <p:sp>
          <p:nvSpPr>
            <p:cNvPr id="904" name="Google Shape;904;p18"/>
            <p:cNvSpPr/>
            <p:nvPr/>
          </p:nvSpPr>
          <p:spPr>
            <a:xfrm>
              <a:off x="901468" y="1225450"/>
              <a:ext cx="3296700" cy="741900"/>
            </a:xfrm>
            <a:prstGeom prst="roundRect">
              <a:avLst>
                <a:gd fmla="val 24671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18"/>
            <p:cNvGrpSpPr/>
            <p:nvPr/>
          </p:nvGrpSpPr>
          <p:grpSpPr>
            <a:xfrm>
              <a:off x="464390" y="1083625"/>
              <a:ext cx="1025711" cy="1025604"/>
              <a:chOff x="464390" y="1083625"/>
              <a:chExt cx="1025711" cy="1025604"/>
            </a:xfrm>
          </p:grpSpPr>
          <p:sp>
            <p:nvSpPr>
              <p:cNvPr id="906" name="Google Shape;906;p18"/>
              <p:cNvSpPr/>
              <p:nvPr/>
            </p:nvSpPr>
            <p:spPr>
              <a:xfrm>
                <a:off x="464390" y="1083625"/>
                <a:ext cx="1025711" cy="1025604"/>
              </a:xfrm>
              <a:custGeom>
                <a:rect b="b" l="l" r="r" t="t"/>
                <a:pathLst>
                  <a:path extrusionOk="0" h="14750" w="14751">
                    <a:moveTo>
                      <a:pt x="7376" y="1"/>
                    </a:moveTo>
                    <a:cubicBezTo>
                      <a:pt x="5420" y="1"/>
                      <a:pt x="3544" y="778"/>
                      <a:pt x="2161" y="2161"/>
                    </a:cubicBezTo>
                    <a:cubicBezTo>
                      <a:pt x="779" y="3543"/>
                      <a:pt x="1" y="5419"/>
                      <a:pt x="1" y="7375"/>
                    </a:cubicBezTo>
                    <a:cubicBezTo>
                      <a:pt x="1" y="9330"/>
                      <a:pt x="779" y="11207"/>
                      <a:pt x="2161" y="12589"/>
                    </a:cubicBezTo>
                    <a:cubicBezTo>
                      <a:pt x="3544" y="13973"/>
                      <a:pt x="5420" y="14749"/>
                      <a:pt x="7376" y="14749"/>
                    </a:cubicBezTo>
                    <a:cubicBezTo>
                      <a:pt x="9331" y="14749"/>
                      <a:pt x="11207" y="13973"/>
                      <a:pt x="12590" y="12589"/>
                    </a:cubicBezTo>
                    <a:cubicBezTo>
                      <a:pt x="13974" y="11207"/>
                      <a:pt x="14750" y="9330"/>
                      <a:pt x="14750" y="7375"/>
                    </a:cubicBezTo>
                    <a:cubicBezTo>
                      <a:pt x="14750" y="5419"/>
                      <a:pt x="13974" y="3543"/>
                      <a:pt x="12590" y="2161"/>
                    </a:cubicBezTo>
                    <a:cubicBezTo>
                      <a:pt x="11207" y="778"/>
                      <a:pt x="9331" y="1"/>
                      <a:pt x="73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>
                <a:off x="502564" y="1121798"/>
                <a:ext cx="949361" cy="949258"/>
              </a:xfrm>
              <a:custGeom>
                <a:rect b="b" l="l" r="r" t="t"/>
                <a:pathLst>
                  <a:path extrusionOk="0" h="13652" w="13653">
                    <a:moveTo>
                      <a:pt x="6826" y="0"/>
                    </a:moveTo>
                    <a:cubicBezTo>
                      <a:pt x="5016" y="0"/>
                      <a:pt x="3280" y="719"/>
                      <a:pt x="2000" y="1999"/>
                    </a:cubicBezTo>
                    <a:cubicBezTo>
                      <a:pt x="720" y="3280"/>
                      <a:pt x="0" y="5015"/>
                      <a:pt x="0" y="6826"/>
                    </a:cubicBezTo>
                    <a:cubicBezTo>
                      <a:pt x="0" y="8636"/>
                      <a:pt x="720" y="10372"/>
                      <a:pt x="2000" y="11652"/>
                    </a:cubicBezTo>
                    <a:cubicBezTo>
                      <a:pt x="3280" y="12932"/>
                      <a:pt x="5016" y="13652"/>
                      <a:pt x="6826" y="13652"/>
                    </a:cubicBezTo>
                    <a:cubicBezTo>
                      <a:pt x="8637" y="13652"/>
                      <a:pt x="10372" y="12932"/>
                      <a:pt x="11654" y="11652"/>
                    </a:cubicBezTo>
                    <a:cubicBezTo>
                      <a:pt x="12934" y="10372"/>
                      <a:pt x="13653" y="8636"/>
                      <a:pt x="13653" y="6826"/>
                    </a:cubicBezTo>
                    <a:cubicBezTo>
                      <a:pt x="13653" y="5015"/>
                      <a:pt x="12934" y="3280"/>
                      <a:pt x="11654" y="1999"/>
                    </a:cubicBezTo>
                    <a:cubicBezTo>
                      <a:pt x="10372" y="719"/>
                      <a:pt x="8637" y="0"/>
                      <a:pt x="68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8" name="Google Shape;908;p18"/>
          <p:cNvSpPr txBox="1"/>
          <p:nvPr/>
        </p:nvSpPr>
        <p:spPr>
          <a:xfrm>
            <a:off x="1511900" y="2681912"/>
            <a:ext cx="255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doctors to treat the patient based on their department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18"/>
          <p:cNvSpPr txBox="1"/>
          <p:nvPr/>
        </p:nvSpPr>
        <p:spPr>
          <a:xfrm>
            <a:off x="1445450" y="1430350"/>
            <a:ext cx="2619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Schedule, track, and assign staff to patient appointments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18"/>
          <p:cNvSpPr txBox="1"/>
          <p:nvPr/>
        </p:nvSpPr>
        <p:spPr>
          <a:xfrm>
            <a:off x="1511900" y="4071800"/>
            <a:ext cx="2938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Generate Insights for decision making (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busiest depts., cost analysis)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18"/>
          <p:cNvSpPr txBox="1"/>
          <p:nvPr/>
        </p:nvSpPr>
        <p:spPr>
          <a:xfrm>
            <a:off x="1511901" y="3826975"/>
            <a:ext cx="2553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Data Reporting &amp; Analysis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2" name="Google Shape;912;p18"/>
          <p:cNvSpPr txBox="1"/>
          <p:nvPr/>
        </p:nvSpPr>
        <p:spPr>
          <a:xfrm>
            <a:off x="1445451" y="1212350"/>
            <a:ext cx="2686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Appointment Management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3" name="Google Shape;913;p18"/>
          <p:cNvSpPr txBox="1"/>
          <p:nvPr/>
        </p:nvSpPr>
        <p:spPr>
          <a:xfrm>
            <a:off x="1511900" y="2433825"/>
            <a:ext cx="1914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Find Specialists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4" name="Google Shape;914;p18"/>
          <p:cNvSpPr txBox="1"/>
          <p:nvPr/>
        </p:nvSpPr>
        <p:spPr>
          <a:xfrm>
            <a:off x="5051750" y="1424475"/>
            <a:ext cx="255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 assignments for nurses and doctors for smooth workflows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18"/>
          <p:cNvSpPr txBox="1"/>
          <p:nvPr/>
        </p:nvSpPr>
        <p:spPr>
          <a:xfrm>
            <a:off x="5690520" y="1179650"/>
            <a:ext cx="1914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Staff </a:t>
            </a: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Coordination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6" name="Google Shape;916;p18"/>
          <p:cNvSpPr txBox="1"/>
          <p:nvPr/>
        </p:nvSpPr>
        <p:spPr>
          <a:xfrm>
            <a:off x="6092798" y="2433825"/>
            <a:ext cx="1512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Patient History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18"/>
          <p:cNvSpPr txBox="1"/>
          <p:nvPr/>
        </p:nvSpPr>
        <p:spPr>
          <a:xfrm>
            <a:off x="5051814" y="3797550"/>
            <a:ext cx="2553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Billing &amp; Invoicing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18"/>
          <p:cNvSpPr txBox="1"/>
          <p:nvPr/>
        </p:nvSpPr>
        <p:spPr>
          <a:xfrm>
            <a:off x="4864175" y="4015550"/>
            <a:ext cx="27408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Automatically calculate treatment costs &amp; generate invoices for patients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18"/>
          <p:cNvSpPr txBox="1"/>
          <p:nvPr/>
        </p:nvSpPr>
        <p:spPr>
          <a:xfrm>
            <a:off x="4985875" y="2681900"/>
            <a:ext cx="2619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Maintain detailed records of treatments, diagnoses, and history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0" name="Google Shape;920;p18"/>
          <p:cNvGrpSpPr/>
          <p:nvPr/>
        </p:nvGrpSpPr>
        <p:grpSpPr>
          <a:xfrm>
            <a:off x="7924806" y="2614758"/>
            <a:ext cx="473910" cy="495639"/>
            <a:chOff x="-25094250" y="3547050"/>
            <a:chExt cx="295400" cy="295375"/>
          </a:xfrm>
        </p:grpSpPr>
        <p:sp>
          <p:nvSpPr>
            <p:cNvPr id="921" name="Google Shape;921;p18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8"/>
          <p:cNvGrpSpPr/>
          <p:nvPr/>
        </p:nvGrpSpPr>
        <p:grpSpPr>
          <a:xfrm>
            <a:off x="709835" y="1360550"/>
            <a:ext cx="531912" cy="494004"/>
            <a:chOff x="-25465200" y="3565175"/>
            <a:chExt cx="298525" cy="277250"/>
          </a:xfrm>
        </p:grpSpPr>
        <p:sp>
          <p:nvSpPr>
            <p:cNvPr id="927" name="Google Shape;927;p18"/>
            <p:cNvSpPr/>
            <p:nvPr/>
          </p:nvSpPr>
          <p:spPr>
            <a:xfrm>
              <a:off x="-25413225" y="3565175"/>
              <a:ext cx="172500" cy="103975"/>
            </a:xfrm>
            <a:custGeom>
              <a:rect b="b" l="l" r="r" t="t"/>
              <a:pathLst>
                <a:path extrusionOk="0" h="4159" w="690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-25465200" y="3650225"/>
              <a:ext cx="298525" cy="192200"/>
            </a:xfrm>
            <a:custGeom>
              <a:rect b="b" l="l" r="r" t="t"/>
              <a:pathLst>
                <a:path extrusionOk="0" h="7688" w="11941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18"/>
          <p:cNvSpPr/>
          <p:nvPr/>
        </p:nvSpPr>
        <p:spPr>
          <a:xfrm>
            <a:off x="72408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8"/>
          <p:cNvSpPr txBox="1"/>
          <p:nvPr/>
        </p:nvSpPr>
        <p:spPr>
          <a:xfrm>
            <a:off x="203583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INTRO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31" name="Google Shape;931;p18"/>
          <p:cNvGrpSpPr/>
          <p:nvPr/>
        </p:nvGrpSpPr>
        <p:grpSpPr>
          <a:xfrm>
            <a:off x="613556" y="3870589"/>
            <a:ext cx="724463" cy="724518"/>
            <a:chOff x="2839419" y="1788976"/>
            <a:chExt cx="724463" cy="724518"/>
          </a:xfrm>
        </p:grpSpPr>
        <p:sp>
          <p:nvSpPr>
            <p:cNvPr id="932" name="Google Shape;932;p18"/>
            <p:cNvSpPr/>
            <p:nvPr/>
          </p:nvSpPr>
          <p:spPr>
            <a:xfrm>
              <a:off x="2860048" y="1809551"/>
              <a:ext cx="683260" cy="683260"/>
            </a:xfrm>
            <a:custGeom>
              <a:rect b="b" l="l" r="r" t="t"/>
              <a:pathLst>
                <a:path extrusionOk="0" h="12553" w="12553">
                  <a:moveTo>
                    <a:pt x="6276" y="0"/>
                  </a:moveTo>
                  <a:cubicBezTo>
                    <a:pt x="4612" y="0"/>
                    <a:pt x="3015" y="661"/>
                    <a:pt x="1839" y="1839"/>
                  </a:cubicBezTo>
                  <a:cubicBezTo>
                    <a:pt x="661" y="3016"/>
                    <a:pt x="0" y="4612"/>
                    <a:pt x="0" y="6277"/>
                  </a:cubicBezTo>
                  <a:cubicBezTo>
                    <a:pt x="0" y="7941"/>
                    <a:pt x="661" y="9538"/>
                    <a:pt x="1839" y="10714"/>
                  </a:cubicBezTo>
                  <a:cubicBezTo>
                    <a:pt x="3015" y="11892"/>
                    <a:pt x="4612" y="12553"/>
                    <a:pt x="6276" y="12553"/>
                  </a:cubicBezTo>
                  <a:cubicBezTo>
                    <a:pt x="7941" y="12553"/>
                    <a:pt x="9537" y="11892"/>
                    <a:pt x="10714" y="10714"/>
                  </a:cubicBezTo>
                  <a:cubicBezTo>
                    <a:pt x="11891" y="9538"/>
                    <a:pt x="12553" y="7941"/>
                    <a:pt x="12553" y="6277"/>
                  </a:cubicBezTo>
                  <a:cubicBezTo>
                    <a:pt x="12553" y="4612"/>
                    <a:pt x="11891" y="3016"/>
                    <a:pt x="10714" y="1839"/>
                  </a:cubicBezTo>
                  <a:cubicBezTo>
                    <a:pt x="9537" y="661"/>
                    <a:pt x="7941" y="0"/>
                    <a:pt x="6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2839419" y="1788976"/>
              <a:ext cx="724463" cy="724518"/>
            </a:xfrm>
            <a:custGeom>
              <a:rect b="b" l="l" r="r" t="t"/>
              <a:pathLst>
                <a:path extrusionOk="0" h="13311" w="13310">
                  <a:moveTo>
                    <a:pt x="6655" y="759"/>
                  </a:moveTo>
                  <a:cubicBezTo>
                    <a:pt x="9908" y="759"/>
                    <a:pt x="12553" y="3404"/>
                    <a:pt x="12553" y="6656"/>
                  </a:cubicBezTo>
                  <a:cubicBezTo>
                    <a:pt x="12553" y="9908"/>
                    <a:pt x="9907" y="12553"/>
                    <a:pt x="6655" y="12553"/>
                  </a:cubicBezTo>
                  <a:cubicBezTo>
                    <a:pt x="3403" y="12553"/>
                    <a:pt x="758" y="9908"/>
                    <a:pt x="758" y="6656"/>
                  </a:cubicBezTo>
                  <a:cubicBezTo>
                    <a:pt x="758" y="3404"/>
                    <a:pt x="3404" y="759"/>
                    <a:pt x="6655" y="759"/>
                  </a:cubicBezTo>
                  <a:close/>
                  <a:moveTo>
                    <a:pt x="6655" y="1"/>
                  </a:moveTo>
                  <a:cubicBezTo>
                    <a:pt x="2986" y="1"/>
                    <a:pt x="1" y="2987"/>
                    <a:pt x="1" y="6656"/>
                  </a:cubicBezTo>
                  <a:cubicBezTo>
                    <a:pt x="1" y="10326"/>
                    <a:pt x="2986" y="13311"/>
                    <a:pt x="6655" y="13311"/>
                  </a:cubicBezTo>
                  <a:cubicBezTo>
                    <a:pt x="10325" y="13311"/>
                    <a:pt x="13309" y="10326"/>
                    <a:pt x="13309" y="6656"/>
                  </a:cubicBezTo>
                  <a:cubicBezTo>
                    <a:pt x="13309" y="2987"/>
                    <a:pt x="10325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3124196" y="2267633"/>
              <a:ext cx="155125" cy="72229"/>
            </a:xfrm>
            <a:custGeom>
              <a:rect b="b" l="l" r="r" t="t"/>
              <a:pathLst>
                <a:path extrusionOk="0" h="1327" w="2850">
                  <a:moveTo>
                    <a:pt x="0" y="0"/>
                  </a:moveTo>
                  <a:lnTo>
                    <a:pt x="0" y="1326"/>
                  </a:lnTo>
                  <a:lnTo>
                    <a:pt x="2850" y="1326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3069984" y="2332187"/>
              <a:ext cx="263387" cy="19976"/>
            </a:xfrm>
            <a:custGeom>
              <a:rect b="b" l="l" r="r" t="t"/>
              <a:pathLst>
                <a:path extrusionOk="0" h="367" w="4839">
                  <a:moveTo>
                    <a:pt x="4657" y="0"/>
                  </a:moveTo>
                  <a:cubicBezTo>
                    <a:pt x="4656" y="0"/>
                    <a:pt x="4656" y="0"/>
                    <a:pt x="4655" y="0"/>
                  </a:cubicBezTo>
                  <a:lnTo>
                    <a:pt x="184" y="0"/>
                  </a:lnTo>
                  <a:cubicBezTo>
                    <a:pt x="82" y="0"/>
                    <a:pt x="1" y="82"/>
                    <a:pt x="1" y="183"/>
                  </a:cubicBezTo>
                  <a:cubicBezTo>
                    <a:pt x="1" y="284"/>
                    <a:pt x="82" y="366"/>
                    <a:pt x="184" y="366"/>
                  </a:cubicBezTo>
                  <a:lnTo>
                    <a:pt x="4655" y="366"/>
                  </a:lnTo>
                  <a:cubicBezTo>
                    <a:pt x="4756" y="366"/>
                    <a:pt x="4838" y="284"/>
                    <a:pt x="4838" y="183"/>
                  </a:cubicBezTo>
                  <a:cubicBezTo>
                    <a:pt x="4838" y="81"/>
                    <a:pt x="4757" y="0"/>
                    <a:pt x="4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3007607" y="1975236"/>
              <a:ext cx="388195" cy="314061"/>
            </a:xfrm>
            <a:custGeom>
              <a:rect b="b" l="l" r="r" t="t"/>
              <a:pathLst>
                <a:path extrusionOk="0" h="5770" w="7132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lnTo>
                    <a:pt x="1" y="5761"/>
                  </a:lnTo>
                  <a:cubicBezTo>
                    <a:pt x="1" y="5765"/>
                    <a:pt x="5" y="5769"/>
                    <a:pt x="9" y="5769"/>
                  </a:cubicBezTo>
                  <a:lnTo>
                    <a:pt x="7122" y="5769"/>
                  </a:lnTo>
                  <a:cubicBezTo>
                    <a:pt x="7127" y="5769"/>
                    <a:pt x="7131" y="5765"/>
                    <a:pt x="7130" y="5761"/>
                  </a:cubicBezTo>
                  <a:lnTo>
                    <a:pt x="7130" y="9"/>
                  </a:lnTo>
                  <a:cubicBezTo>
                    <a:pt x="7130" y="5"/>
                    <a:pt x="7126" y="0"/>
                    <a:pt x="7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3035530" y="2007186"/>
              <a:ext cx="332241" cy="250051"/>
            </a:xfrm>
            <a:custGeom>
              <a:rect b="b" l="l" r="r" t="t"/>
              <a:pathLst>
                <a:path extrusionOk="0" h="4594" w="6104">
                  <a:moveTo>
                    <a:pt x="0" y="1"/>
                  </a:moveTo>
                  <a:lnTo>
                    <a:pt x="0" y="4594"/>
                  </a:lnTo>
                  <a:lnTo>
                    <a:pt x="6104" y="4594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3035530" y="2036034"/>
              <a:ext cx="332241" cy="5987"/>
            </a:xfrm>
            <a:custGeom>
              <a:rect b="b" l="l" r="r" t="t"/>
              <a:pathLst>
                <a:path extrusionOk="0" h="110" w="6104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3035530" y="2073373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3035530" y="2110548"/>
              <a:ext cx="332241" cy="6042"/>
            </a:xfrm>
            <a:custGeom>
              <a:rect b="b" l="l" r="r" t="t"/>
              <a:pathLst>
                <a:path extrusionOk="0" h="111" w="6104">
                  <a:moveTo>
                    <a:pt x="0" y="1"/>
                  </a:moveTo>
                  <a:lnTo>
                    <a:pt x="0" y="110"/>
                  </a:lnTo>
                  <a:lnTo>
                    <a:pt x="6104" y="11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3035530" y="2147887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3035530" y="2185117"/>
              <a:ext cx="332241" cy="5987"/>
            </a:xfrm>
            <a:custGeom>
              <a:rect b="b" l="l" r="r" t="t"/>
              <a:pathLst>
                <a:path extrusionOk="0" h="110" w="6104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035530" y="2222456"/>
              <a:ext cx="332241" cy="5933"/>
            </a:xfrm>
            <a:custGeom>
              <a:rect b="b" l="l" r="r" t="t"/>
              <a:pathLst>
                <a:path extrusionOk="0" h="109" w="6104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101553" y="2052308"/>
              <a:ext cx="200194" cy="171563"/>
            </a:xfrm>
            <a:custGeom>
              <a:rect b="b" l="l" r="r" t="t"/>
              <a:pathLst>
                <a:path extrusionOk="0" h="3152" w="3678">
                  <a:moveTo>
                    <a:pt x="1071" y="1"/>
                  </a:moveTo>
                  <a:cubicBezTo>
                    <a:pt x="516" y="1"/>
                    <a:pt x="0" y="478"/>
                    <a:pt x="87" y="1199"/>
                  </a:cubicBezTo>
                  <a:cubicBezTo>
                    <a:pt x="215" y="2268"/>
                    <a:pt x="1839" y="3152"/>
                    <a:pt x="1839" y="3152"/>
                  </a:cubicBezTo>
                  <a:cubicBezTo>
                    <a:pt x="1839" y="3152"/>
                    <a:pt x="3462" y="2268"/>
                    <a:pt x="3591" y="1199"/>
                  </a:cubicBezTo>
                  <a:cubicBezTo>
                    <a:pt x="3677" y="478"/>
                    <a:pt x="3163" y="1"/>
                    <a:pt x="2608" y="1"/>
                  </a:cubicBezTo>
                  <a:cubicBezTo>
                    <a:pt x="2340" y="1"/>
                    <a:pt x="2063" y="112"/>
                    <a:pt x="1839" y="363"/>
                  </a:cubicBezTo>
                  <a:cubicBezTo>
                    <a:pt x="1616" y="112"/>
                    <a:pt x="1339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035530" y="2079850"/>
              <a:ext cx="332241" cy="137980"/>
            </a:xfrm>
            <a:custGeom>
              <a:rect b="b" l="l" r="r" t="t"/>
              <a:pathLst>
                <a:path extrusionOk="0" h="2535" w="6104">
                  <a:moveTo>
                    <a:pt x="3754" y="1"/>
                  </a:moveTo>
                  <a:lnTo>
                    <a:pt x="3315" y="1657"/>
                  </a:lnTo>
                  <a:lnTo>
                    <a:pt x="2904" y="688"/>
                  </a:lnTo>
                  <a:lnTo>
                    <a:pt x="2542" y="1518"/>
                  </a:lnTo>
                  <a:lnTo>
                    <a:pt x="2195" y="364"/>
                  </a:lnTo>
                  <a:lnTo>
                    <a:pt x="1519" y="1935"/>
                  </a:lnTo>
                  <a:lnTo>
                    <a:pt x="1001" y="433"/>
                  </a:lnTo>
                  <a:lnTo>
                    <a:pt x="801" y="1551"/>
                  </a:lnTo>
                  <a:lnTo>
                    <a:pt x="0" y="1551"/>
                  </a:lnTo>
                  <a:lnTo>
                    <a:pt x="0" y="1769"/>
                  </a:lnTo>
                  <a:lnTo>
                    <a:pt x="982" y="1769"/>
                  </a:lnTo>
                  <a:lnTo>
                    <a:pt x="1067" y="1293"/>
                  </a:lnTo>
                  <a:lnTo>
                    <a:pt x="1496" y="2534"/>
                  </a:lnTo>
                  <a:lnTo>
                    <a:pt x="2158" y="995"/>
                  </a:lnTo>
                  <a:lnTo>
                    <a:pt x="2506" y="2147"/>
                  </a:lnTo>
                  <a:lnTo>
                    <a:pt x="2901" y="1237"/>
                  </a:lnTo>
                  <a:lnTo>
                    <a:pt x="3363" y="2323"/>
                  </a:lnTo>
                  <a:lnTo>
                    <a:pt x="3780" y="751"/>
                  </a:lnTo>
                  <a:lnTo>
                    <a:pt x="4115" y="1737"/>
                  </a:lnTo>
                  <a:lnTo>
                    <a:pt x="4389" y="1097"/>
                  </a:lnTo>
                  <a:lnTo>
                    <a:pt x="4750" y="1769"/>
                  </a:lnTo>
                  <a:lnTo>
                    <a:pt x="6104" y="1769"/>
                  </a:lnTo>
                  <a:lnTo>
                    <a:pt x="6104" y="1551"/>
                  </a:lnTo>
                  <a:lnTo>
                    <a:pt x="4879" y="1551"/>
                  </a:lnTo>
                  <a:lnTo>
                    <a:pt x="4367" y="599"/>
                  </a:lnTo>
                  <a:lnTo>
                    <a:pt x="4138" y="113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ERD High Level Overview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51" name="Google Shape;951;p19"/>
          <p:cNvGrpSpPr/>
          <p:nvPr/>
        </p:nvGrpSpPr>
        <p:grpSpPr>
          <a:xfrm>
            <a:off x="3715665" y="2563727"/>
            <a:ext cx="1730144" cy="689325"/>
            <a:chOff x="3715665" y="2563727"/>
            <a:chExt cx="1730144" cy="689325"/>
          </a:xfrm>
        </p:grpSpPr>
        <p:sp>
          <p:nvSpPr>
            <p:cNvPr id="952" name="Google Shape;952;p19"/>
            <p:cNvSpPr/>
            <p:nvPr/>
          </p:nvSpPr>
          <p:spPr>
            <a:xfrm>
              <a:off x="3829870" y="2678154"/>
              <a:ext cx="1501614" cy="460363"/>
            </a:xfrm>
            <a:custGeom>
              <a:rect b="b" l="l" r="r" t="t"/>
              <a:pathLst>
                <a:path extrusionOk="0" h="4152" w="13543">
                  <a:moveTo>
                    <a:pt x="2077" y="1"/>
                  </a:moveTo>
                  <a:cubicBezTo>
                    <a:pt x="930" y="1"/>
                    <a:pt x="1" y="930"/>
                    <a:pt x="1" y="2076"/>
                  </a:cubicBezTo>
                  <a:cubicBezTo>
                    <a:pt x="1" y="3224"/>
                    <a:pt x="931" y="4152"/>
                    <a:pt x="2077" y="4152"/>
                  </a:cubicBezTo>
                  <a:lnTo>
                    <a:pt x="11466" y="4152"/>
                  </a:lnTo>
                  <a:cubicBezTo>
                    <a:pt x="12612" y="4152"/>
                    <a:pt x="13541" y="3224"/>
                    <a:pt x="13542" y="2076"/>
                  </a:cubicBezTo>
                  <a:cubicBezTo>
                    <a:pt x="13542" y="929"/>
                    <a:pt x="12612" y="1"/>
                    <a:pt x="1146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20000">
                  <a:schemeClr val="accent1"/>
                </a:gs>
                <a:gs pos="39000">
                  <a:schemeClr val="accent2"/>
                </a:gs>
                <a:gs pos="63000">
                  <a:schemeClr val="accent3"/>
                </a:gs>
                <a:gs pos="84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3715665" y="2563949"/>
              <a:ext cx="620138" cy="689104"/>
            </a:xfrm>
            <a:custGeom>
              <a:rect b="b" l="l" r="r" t="t"/>
              <a:pathLst>
                <a:path extrusionOk="0" h="6215" w="5593">
                  <a:moveTo>
                    <a:pt x="3107" y="0"/>
                  </a:moveTo>
                  <a:cubicBezTo>
                    <a:pt x="1394" y="0"/>
                    <a:pt x="0" y="1395"/>
                    <a:pt x="0" y="3108"/>
                  </a:cubicBezTo>
                  <a:cubicBezTo>
                    <a:pt x="0" y="4820"/>
                    <a:pt x="1394" y="6214"/>
                    <a:pt x="3107" y="6214"/>
                  </a:cubicBezTo>
                  <a:lnTo>
                    <a:pt x="5387" y="6214"/>
                  </a:lnTo>
                  <a:cubicBezTo>
                    <a:pt x="5501" y="6214"/>
                    <a:pt x="5593" y="6124"/>
                    <a:pt x="5593" y="6011"/>
                  </a:cubicBezTo>
                  <a:cubicBezTo>
                    <a:pt x="5593" y="5897"/>
                    <a:pt x="5501" y="5805"/>
                    <a:pt x="5387" y="5805"/>
                  </a:cubicBezTo>
                  <a:lnTo>
                    <a:pt x="3107" y="5805"/>
                  </a:lnTo>
                  <a:cubicBezTo>
                    <a:pt x="1620" y="5805"/>
                    <a:pt x="411" y="4594"/>
                    <a:pt x="411" y="3109"/>
                  </a:cubicBezTo>
                  <a:cubicBezTo>
                    <a:pt x="411" y="1622"/>
                    <a:pt x="1620" y="413"/>
                    <a:pt x="3107" y="413"/>
                  </a:cubicBezTo>
                  <a:lnTo>
                    <a:pt x="5355" y="413"/>
                  </a:lnTo>
                  <a:cubicBezTo>
                    <a:pt x="5469" y="413"/>
                    <a:pt x="5561" y="321"/>
                    <a:pt x="5561" y="207"/>
                  </a:cubicBezTo>
                  <a:cubicBezTo>
                    <a:pt x="5561" y="92"/>
                    <a:pt x="5469" y="0"/>
                    <a:pt x="5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4825560" y="2563727"/>
              <a:ext cx="620249" cy="689325"/>
            </a:xfrm>
            <a:custGeom>
              <a:rect b="b" l="l" r="r" t="t"/>
              <a:pathLst>
                <a:path extrusionOk="0" h="6217" w="5594">
                  <a:moveTo>
                    <a:pt x="238" y="0"/>
                  </a:moveTo>
                  <a:cubicBezTo>
                    <a:pt x="124" y="0"/>
                    <a:pt x="33" y="92"/>
                    <a:pt x="33" y="206"/>
                  </a:cubicBezTo>
                  <a:cubicBezTo>
                    <a:pt x="33" y="320"/>
                    <a:pt x="125" y="412"/>
                    <a:pt x="238" y="412"/>
                  </a:cubicBezTo>
                  <a:lnTo>
                    <a:pt x="2486" y="412"/>
                  </a:lnTo>
                  <a:cubicBezTo>
                    <a:pt x="3973" y="412"/>
                    <a:pt x="5183" y="1622"/>
                    <a:pt x="5183" y="3108"/>
                  </a:cubicBezTo>
                  <a:cubicBezTo>
                    <a:pt x="5183" y="4594"/>
                    <a:pt x="3973" y="5804"/>
                    <a:pt x="2486" y="5804"/>
                  </a:cubicBezTo>
                  <a:lnTo>
                    <a:pt x="207" y="5804"/>
                  </a:lnTo>
                  <a:cubicBezTo>
                    <a:pt x="92" y="5804"/>
                    <a:pt x="0" y="5896"/>
                    <a:pt x="0" y="6011"/>
                  </a:cubicBezTo>
                  <a:cubicBezTo>
                    <a:pt x="0" y="6124"/>
                    <a:pt x="92" y="6216"/>
                    <a:pt x="207" y="6216"/>
                  </a:cubicBezTo>
                  <a:lnTo>
                    <a:pt x="2486" y="6216"/>
                  </a:lnTo>
                  <a:cubicBezTo>
                    <a:pt x="4199" y="6216"/>
                    <a:pt x="5594" y="4822"/>
                    <a:pt x="5594" y="3107"/>
                  </a:cubicBezTo>
                  <a:cubicBezTo>
                    <a:pt x="5594" y="1394"/>
                    <a:pt x="4199" y="0"/>
                    <a:pt x="2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4429150" y="2765324"/>
              <a:ext cx="286284" cy="286381"/>
            </a:xfrm>
            <a:custGeom>
              <a:rect b="b" l="l" r="r" t="t"/>
              <a:pathLst>
                <a:path extrusionOk="0" h="7215" w="7213">
                  <a:moveTo>
                    <a:pt x="2452" y="1"/>
                  </a:moveTo>
                  <a:lnTo>
                    <a:pt x="2452" y="2450"/>
                  </a:lnTo>
                  <a:lnTo>
                    <a:pt x="1" y="2450"/>
                  </a:lnTo>
                  <a:lnTo>
                    <a:pt x="1" y="4762"/>
                  </a:lnTo>
                  <a:lnTo>
                    <a:pt x="2452" y="4762"/>
                  </a:lnTo>
                  <a:lnTo>
                    <a:pt x="2452" y="7215"/>
                  </a:lnTo>
                  <a:lnTo>
                    <a:pt x="4764" y="7215"/>
                  </a:lnTo>
                  <a:lnTo>
                    <a:pt x="4764" y="4762"/>
                  </a:lnTo>
                  <a:lnTo>
                    <a:pt x="7213" y="4762"/>
                  </a:lnTo>
                  <a:lnTo>
                    <a:pt x="7213" y="2450"/>
                  </a:lnTo>
                  <a:lnTo>
                    <a:pt x="4764" y="2450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19"/>
          <p:cNvGrpSpPr/>
          <p:nvPr/>
        </p:nvGrpSpPr>
        <p:grpSpPr>
          <a:xfrm>
            <a:off x="988375" y="1092784"/>
            <a:ext cx="3445538" cy="1538153"/>
            <a:chOff x="988375" y="1092784"/>
            <a:chExt cx="3445538" cy="1538153"/>
          </a:xfrm>
        </p:grpSpPr>
        <p:sp>
          <p:nvSpPr>
            <p:cNvPr id="957" name="Google Shape;957;p19"/>
            <p:cNvSpPr/>
            <p:nvPr/>
          </p:nvSpPr>
          <p:spPr>
            <a:xfrm>
              <a:off x="988375" y="109278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 txBox="1"/>
            <p:nvPr/>
          </p:nvSpPr>
          <p:spPr>
            <a:xfrm>
              <a:off x="1015324" y="1456337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Represents the individual attending the appt.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19"/>
            <p:cNvSpPr txBox="1"/>
            <p:nvPr/>
          </p:nvSpPr>
          <p:spPr>
            <a:xfrm>
              <a:off x="1324174" y="1136141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endParaRPr b="1" sz="16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960" name="Google Shape;960;p19"/>
            <p:cNvCxnSpPr/>
            <p:nvPr/>
          </p:nvCxnSpPr>
          <p:spPr>
            <a:xfrm flipH="1" rot="5400000">
              <a:off x="2912913" y="1109938"/>
              <a:ext cx="594000" cy="2448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961" name="Google Shape;961;p19"/>
          <p:cNvGrpSpPr/>
          <p:nvPr/>
        </p:nvGrpSpPr>
        <p:grpSpPr>
          <a:xfrm>
            <a:off x="4703913" y="1089524"/>
            <a:ext cx="3458184" cy="1541414"/>
            <a:chOff x="4703913" y="1089524"/>
            <a:chExt cx="3458184" cy="1541414"/>
          </a:xfrm>
        </p:grpSpPr>
        <p:sp>
          <p:nvSpPr>
            <p:cNvPr id="962" name="Google Shape;962;p19"/>
            <p:cNvSpPr/>
            <p:nvPr/>
          </p:nvSpPr>
          <p:spPr>
            <a:xfrm>
              <a:off x="6104696" y="108952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 txBox="1"/>
            <p:nvPr/>
          </p:nvSpPr>
          <p:spPr>
            <a:xfrm>
              <a:off x="6164311" y="1456337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Nurse(s) assisting the patient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19"/>
            <p:cNvSpPr txBox="1"/>
            <p:nvPr/>
          </p:nvSpPr>
          <p:spPr>
            <a:xfrm>
              <a:off x="6473161" y="1136141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NURSE</a:t>
              </a:r>
              <a:endParaRPr b="1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965" name="Google Shape;965;p19"/>
            <p:cNvCxnSpPr/>
            <p:nvPr/>
          </p:nvCxnSpPr>
          <p:spPr>
            <a:xfrm rot="-5400000">
              <a:off x="5625513" y="1115338"/>
              <a:ext cx="594000" cy="2437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966" name="Google Shape;966;p19"/>
          <p:cNvGrpSpPr/>
          <p:nvPr/>
        </p:nvGrpSpPr>
        <p:grpSpPr>
          <a:xfrm>
            <a:off x="988375" y="3198988"/>
            <a:ext cx="3445538" cy="1533247"/>
            <a:chOff x="988375" y="3198988"/>
            <a:chExt cx="3445538" cy="1533247"/>
          </a:xfrm>
        </p:grpSpPr>
        <p:sp>
          <p:nvSpPr>
            <p:cNvPr id="967" name="Google Shape;967;p19"/>
            <p:cNvSpPr/>
            <p:nvPr/>
          </p:nvSpPr>
          <p:spPr>
            <a:xfrm>
              <a:off x="988375" y="374073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 txBox="1"/>
            <p:nvPr/>
          </p:nvSpPr>
          <p:spPr>
            <a:xfrm>
              <a:off x="1056424" y="4097133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Treatment or care provided during the appt.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19"/>
            <p:cNvSpPr txBox="1"/>
            <p:nvPr/>
          </p:nvSpPr>
          <p:spPr>
            <a:xfrm>
              <a:off x="1365274" y="3781801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TREATMENT</a:t>
              </a:r>
              <a:endParaRPr b="1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970" name="Google Shape;970;p19"/>
            <p:cNvCxnSpPr/>
            <p:nvPr/>
          </p:nvCxnSpPr>
          <p:spPr>
            <a:xfrm rot="5400000">
              <a:off x="2921913" y="2262988"/>
              <a:ext cx="576000" cy="2448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971" name="Google Shape;971;p19"/>
          <p:cNvGrpSpPr/>
          <p:nvPr/>
        </p:nvGrpSpPr>
        <p:grpSpPr>
          <a:xfrm>
            <a:off x="4703913" y="3198988"/>
            <a:ext cx="3458184" cy="1529986"/>
            <a:chOff x="4703913" y="3198988"/>
            <a:chExt cx="3458184" cy="1529986"/>
          </a:xfrm>
        </p:grpSpPr>
        <p:sp>
          <p:nvSpPr>
            <p:cNvPr id="972" name="Google Shape;972;p19"/>
            <p:cNvSpPr/>
            <p:nvPr/>
          </p:nvSpPr>
          <p:spPr>
            <a:xfrm>
              <a:off x="6104696" y="373747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 txBox="1"/>
            <p:nvPr/>
          </p:nvSpPr>
          <p:spPr>
            <a:xfrm>
              <a:off x="6443986" y="3781801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INVOICE</a:t>
              </a:r>
              <a:endParaRPr b="1" sz="16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4" name="Google Shape;974;p19"/>
            <p:cNvSpPr txBox="1"/>
            <p:nvPr/>
          </p:nvSpPr>
          <p:spPr>
            <a:xfrm>
              <a:off x="6104686" y="4071033"/>
              <a:ext cx="1987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Financial record generated for the appt.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5" name="Google Shape;975;p19"/>
            <p:cNvCxnSpPr/>
            <p:nvPr/>
          </p:nvCxnSpPr>
          <p:spPr>
            <a:xfrm flipH="1" rot="-5400000">
              <a:off x="5634513" y="2268388"/>
              <a:ext cx="576000" cy="2437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976" name="Google Shape;976;p19"/>
          <p:cNvGrpSpPr/>
          <p:nvPr/>
        </p:nvGrpSpPr>
        <p:grpSpPr>
          <a:xfrm>
            <a:off x="3481125" y="1092784"/>
            <a:ext cx="2246100" cy="1540741"/>
            <a:chOff x="3481125" y="1092784"/>
            <a:chExt cx="2246100" cy="1540741"/>
          </a:xfrm>
        </p:grpSpPr>
        <p:sp>
          <p:nvSpPr>
            <p:cNvPr id="977" name="Google Shape;977;p19"/>
            <p:cNvSpPr/>
            <p:nvPr/>
          </p:nvSpPr>
          <p:spPr>
            <a:xfrm>
              <a:off x="3546536" y="109278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 txBox="1"/>
            <p:nvPr/>
          </p:nvSpPr>
          <p:spPr>
            <a:xfrm>
              <a:off x="3481125" y="1423925"/>
              <a:ext cx="2246100" cy="6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Doctor that is scheduled to see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during the appt.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9" name="Google Shape;979;p19"/>
            <p:cNvSpPr txBox="1"/>
            <p:nvPr/>
          </p:nvSpPr>
          <p:spPr>
            <a:xfrm>
              <a:off x="3920786" y="1136141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DOCTOR</a:t>
              </a:r>
              <a:endParaRPr b="1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980" name="Google Shape;980;p19"/>
            <p:cNvCxnSpPr>
              <a:stCxn id="978" idx="2"/>
            </p:cNvCxnSpPr>
            <p:nvPr/>
          </p:nvCxnSpPr>
          <p:spPr>
            <a:xfrm flipH="1">
              <a:off x="4602675" y="2028725"/>
              <a:ext cx="1500" cy="604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981" name="Google Shape;981;p19"/>
          <p:cNvGrpSpPr/>
          <p:nvPr/>
        </p:nvGrpSpPr>
        <p:grpSpPr>
          <a:xfrm>
            <a:off x="3546536" y="3171737"/>
            <a:ext cx="2057400" cy="1560497"/>
            <a:chOff x="3546536" y="3171737"/>
            <a:chExt cx="2057400" cy="1560497"/>
          </a:xfrm>
        </p:grpSpPr>
        <p:sp>
          <p:nvSpPr>
            <p:cNvPr id="982" name="Google Shape;982;p19"/>
            <p:cNvSpPr/>
            <p:nvPr/>
          </p:nvSpPr>
          <p:spPr>
            <a:xfrm>
              <a:off x="3546536" y="3740734"/>
              <a:ext cx="2057400" cy="991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 txBox="1"/>
            <p:nvPr/>
          </p:nvSpPr>
          <p:spPr>
            <a:xfrm>
              <a:off x="3715675" y="3781800"/>
              <a:ext cx="17301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PRIMARY DOC.</a:t>
              </a:r>
              <a:endParaRPr b="1" sz="16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84" name="Google Shape;984;p19"/>
            <p:cNvSpPr txBox="1"/>
            <p:nvPr/>
          </p:nvSpPr>
          <p:spPr>
            <a:xfrm>
              <a:off x="3581499" y="4097133"/>
              <a:ext cx="1987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Patient’s primary physician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5" name="Google Shape;985;p19"/>
            <p:cNvCxnSpPr/>
            <p:nvPr/>
          </p:nvCxnSpPr>
          <p:spPr>
            <a:xfrm flipH="1">
              <a:off x="4573736" y="3171737"/>
              <a:ext cx="1500" cy="604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sp>
        <p:nvSpPr>
          <p:cNvPr id="986" name="Google Shape;986;p19"/>
          <p:cNvSpPr/>
          <p:nvPr/>
        </p:nvSpPr>
        <p:spPr>
          <a:xfrm>
            <a:off x="72408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9"/>
          <p:cNvSpPr txBox="1"/>
          <p:nvPr/>
        </p:nvSpPr>
        <p:spPr>
          <a:xfrm>
            <a:off x="203583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ERD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20"/>
          <p:cNvSpPr/>
          <p:nvPr/>
        </p:nvSpPr>
        <p:spPr>
          <a:xfrm>
            <a:off x="59133" y="137685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 txBox="1"/>
          <p:nvPr/>
        </p:nvSpPr>
        <p:spPr>
          <a:xfrm>
            <a:off x="189820" y="22358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ERD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RDB Changes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00" name="Google Shape;1000;p21"/>
          <p:cNvGrpSpPr/>
          <p:nvPr/>
        </p:nvGrpSpPr>
        <p:grpSpPr>
          <a:xfrm>
            <a:off x="513826" y="1588949"/>
            <a:ext cx="2015996" cy="1707927"/>
            <a:chOff x="513826" y="1588949"/>
            <a:chExt cx="2015996" cy="1707927"/>
          </a:xfrm>
        </p:grpSpPr>
        <p:sp>
          <p:nvSpPr>
            <p:cNvPr id="1001" name="Google Shape;1001;p21"/>
            <p:cNvSpPr/>
            <p:nvPr/>
          </p:nvSpPr>
          <p:spPr>
            <a:xfrm>
              <a:off x="513826" y="1588949"/>
              <a:ext cx="2015996" cy="1707927"/>
            </a:xfrm>
            <a:custGeom>
              <a:rect b="b" l="l" r="r" t="t"/>
              <a:pathLst>
                <a:path extrusionOk="0" h="10966" w="12944">
                  <a:moveTo>
                    <a:pt x="5483" y="0"/>
                  </a:moveTo>
                  <a:cubicBezTo>
                    <a:pt x="2456" y="0"/>
                    <a:pt x="0" y="2455"/>
                    <a:pt x="0" y="5484"/>
                  </a:cubicBezTo>
                  <a:cubicBezTo>
                    <a:pt x="0" y="8510"/>
                    <a:pt x="2455" y="10966"/>
                    <a:pt x="5483" y="10966"/>
                  </a:cubicBezTo>
                  <a:cubicBezTo>
                    <a:pt x="7878" y="10966"/>
                    <a:pt x="9912" y="9430"/>
                    <a:pt x="10659" y="7291"/>
                  </a:cubicBezTo>
                  <a:lnTo>
                    <a:pt x="10659" y="7295"/>
                  </a:lnTo>
                  <a:cubicBezTo>
                    <a:pt x="10744" y="7080"/>
                    <a:pt x="10925" y="7059"/>
                    <a:pt x="10980" y="7057"/>
                  </a:cubicBezTo>
                  <a:lnTo>
                    <a:pt x="11648" y="7057"/>
                  </a:lnTo>
                  <a:cubicBezTo>
                    <a:pt x="11840" y="7057"/>
                    <a:pt x="11998" y="6899"/>
                    <a:pt x="11998" y="6707"/>
                  </a:cubicBezTo>
                  <a:lnTo>
                    <a:pt x="11998" y="6669"/>
                  </a:lnTo>
                  <a:cubicBezTo>
                    <a:pt x="11998" y="6476"/>
                    <a:pt x="11839" y="6319"/>
                    <a:pt x="11648" y="6319"/>
                  </a:cubicBezTo>
                  <a:lnTo>
                    <a:pt x="11047" y="6319"/>
                  </a:lnTo>
                  <a:cubicBezTo>
                    <a:pt x="10897" y="6319"/>
                    <a:pt x="10917" y="6215"/>
                    <a:pt x="10917" y="6215"/>
                  </a:cubicBezTo>
                  <a:lnTo>
                    <a:pt x="10917" y="6215"/>
                  </a:lnTo>
                  <a:lnTo>
                    <a:pt x="10914" y="6220"/>
                  </a:lnTo>
                  <a:cubicBezTo>
                    <a:pt x="10923" y="6166"/>
                    <a:pt x="10929" y="6114"/>
                    <a:pt x="10935" y="6060"/>
                  </a:cubicBezTo>
                  <a:lnTo>
                    <a:pt x="10935" y="6062"/>
                  </a:lnTo>
                  <a:cubicBezTo>
                    <a:pt x="10985" y="5878"/>
                    <a:pt x="11165" y="5862"/>
                    <a:pt x="11218" y="5860"/>
                  </a:cubicBezTo>
                  <a:lnTo>
                    <a:pt x="12592" y="5860"/>
                  </a:lnTo>
                  <a:cubicBezTo>
                    <a:pt x="12786" y="5860"/>
                    <a:pt x="12943" y="5704"/>
                    <a:pt x="12943" y="5510"/>
                  </a:cubicBezTo>
                  <a:lnTo>
                    <a:pt x="12943" y="5471"/>
                  </a:lnTo>
                  <a:cubicBezTo>
                    <a:pt x="12943" y="5276"/>
                    <a:pt x="12786" y="5117"/>
                    <a:pt x="12592" y="5117"/>
                  </a:cubicBezTo>
                  <a:lnTo>
                    <a:pt x="11476" y="5117"/>
                  </a:lnTo>
                  <a:cubicBezTo>
                    <a:pt x="11476" y="5117"/>
                    <a:pt x="11476" y="5117"/>
                    <a:pt x="11476" y="5117"/>
                  </a:cubicBezTo>
                  <a:cubicBezTo>
                    <a:pt x="11472" y="5117"/>
                    <a:pt x="11010" y="5116"/>
                    <a:pt x="10901" y="4635"/>
                  </a:cubicBezTo>
                  <a:cubicBezTo>
                    <a:pt x="10494" y="2010"/>
                    <a:pt x="8223" y="0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1240858" y="1942186"/>
              <a:ext cx="233466" cy="580004"/>
            </a:xfrm>
            <a:custGeom>
              <a:rect b="b" l="l" r="r" t="t"/>
              <a:pathLst>
                <a:path extrusionOk="0" h="3724" w="1499">
                  <a:moveTo>
                    <a:pt x="789" y="1040"/>
                  </a:moveTo>
                  <a:cubicBezTo>
                    <a:pt x="1022" y="1203"/>
                    <a:pt x="1354" y="1500"/>
                    <a:pt x="1362" y="1874"/>
                  </a:cubicBezTo>
                  <a:cubicBezTo>
                    <a:pt x="1362" y="1878"/>
                    <a:pt x="1361" y="1882"/>
                    <a:pt x="1361" y="1887"/>
                  </a:cubicBezTo>
                  <a:lnTo>
                    <a:pt x="658" y="1887"/>
                  </a:lnTo>
                  <a:cubicBezTo>
                    <a:pt x="628" y="1887"/>
                    <a:pt x="604" y="1910"/>
                    <a:pt x="604" y="1940"/>
                  </a:cubicBezTo>
                  <a:cubicBezTo>
                    <a:pt x="604" y="1969"/>
                    <a:pt x="628" y="1994"/>
                    <a:pt x="658" y="1994"/>
                  </a:cubicBezTo>
                  <a:lnTo>
                    <a:pt x="1354" y="1994"/>
                  </a:lnTo>
                  <a:cubicBezTo>
                    <a:pt x="1314" y="2247"/>
                    <a:pt x="1124" y="2498"/>
                    <a:pt x="788" y="2743"/>
                  </a:cubicBezTo>
                  <a:cubicBezTo>
                    <a:pt x="628" y="2625"/>
                    <a:pt x="501" y="2507"/>
                    <a:pt x="407" y="2387"/>
                  </a:cubicBezTo>
                  <a:lnTo>
                    <a:pt x="894" y="2387"/>
                  </a:lnTo>
                  <a:cubicBezTo>
                    <a:pt x="924" y="2387"/>
                    <a:pt x="948" y="2362"/>
                    <a:pt x="948" y="2333"/>
                  </a:cubicBezTo>
                  <a:cubicBezTo>
                    <a:pt x="948" y="2303"/>
                    <a:pt x="924" y="2278"/>
                    <a:pt x="894" y="2278"/>
                  </a:cubicBezTo>
                  <a:lnTo>
                    <a:pt x="373" y="2278"/>
                  </a:lnTo>
                  <a:cubicBezTo>
                    <a:pt x="361" y="2278"/>
                    <a:pt x="351" y="2284"/>
                    <a:pt x="341" y="2292"/>
                  </a:cubicBezTo>
                  <a:cubicBezTo>
                    <a:pt x="255" y="2156"/>
                    <a:pt x="213" y="2018"/>
                    <a:pt x="215" y="1881"/>
                  </a:cubicBezTo>
                  <a:cubicBezTo>
                    <a:pt x="218" y="1774"/>
                    <a:pt x="246" y="1672"/>
                    <a:pt x="291" y="1578"/>
                  </a:cubicBezTo>
                  <a:cubicBezTo>
                    <a:pt x="301" y="1586"/>
                    <a:pt x="312" y="1591"/>
                    <a:pt x="326" y="1591"/>
                  </a:cubicBezTo>
                  <a:lnTo>
                    <a:pt x="941" y="1591"/>
                  </a:lnTo>
                  <a:cubicBezTo>
                    <a:pt x="971" y="1591"/>
                    <a:pt x="995" y="1566"/>
                    <a:pt x="995" y="1537"/>
                  </a:cubicBezTo>
                  <a:cubicBezTo>
                    <a:pt x="995" y="1508"/>
                    <a:pt x="971" y="1483"/>
                    <a:pt x="941" y="1483"/>
                  </a:cubicBezTo>
                  <a:lnTo>
                    <a:pt x="345" y="1483"/>
                  </a:lnTo>
                  <a:cubicBezTo>
                    <a:pt x="464" y="1293"/>
                    <a:pt x="647" y="1141"/>
                    <a:pt x="789" y="1040"/>
                  </a:cubicBezTo>
                  <a:close/>
                  <a:moveTo>
                    <a:pt x="194" y="1"/>
                  </a:moveTo>
                  <a:cubicBezTo>
                    <a:pt x="166" y="1"/>
                    <a:pt x="141" y="25"/>
                    <a:pt x="141" y="55"/>
                  </a:cubicBezTo>
                  <a:cubicBezTo>
                    <a:pt x="141" y="77"/>
                    <a:pt x="148" y="594"/>
                    <a:pt x="699" y="977"/>
                  </a:cubicBezTo>
                  <a:cubicBezTo>
                    <a:pt x="449" y="1157"/>
                    <a:pt x="119" y="1472"/>
                    <a:pt x="110" y="1878"/>
                  </a:cubicBezTo>
                  <a:cubicBezTo>
                    <a:pt x="102" y="2202"/>
                    <a:pt x="303" y="2514"/>
                    <a:pt x="704" y="2809"/>
                  </a:cubicBezTo>
                  <a:cubicBezTo>
                    <a:pt x="1" y="3351"/>
                    <a:pt x="110" y="3658"/>
                    <a:pt x="126" y="3692"/>
                  </a:cubicBezTo>
                  <a:cubicBezTo>
                    <a:pt x="134" y="3711"/>
                    <a:pt x="153" y="3723"/>
                    <a:pt x="174" y="3723"/>
                  </a:cubicBezTo>
                  <a:lnTo>
                    <a:pt x="1085" y="3723"/>
                  </a:lnTo>
                  <a:cubicBezTo>
                    <a:pt x="1115" y="3723"/>
                    <a:pt x="1140" y="3699"/>
                    <a:pt x="1140" y="3669"/>
                  </a:cubicBezTo>
                  <a:cubicBezTo>
                    <a:pt x="1140" y="3639"/>
                    <a:pt x="1115" y="3616"/>
                    <a:pt x="1085" y="3616"/>
                  </a:cubicBezTo>
                  <a:lnTo>
                    <a:pt x="219" y="3616"/>
                  </a:lnTo>
                  <a:cubicBezTo>
                    <a:pt x="215" y="3530"/>
                    <a:pt x="261" y="3278"/>
                    <a:pt x="792" y="2875"/>
                  </a:cubicBezTo>
                  <a:cubicBezTo>
                    <a:pt x="993" y="3028"/>
                    <a:pt x="1124" y="3169"/>
                    <a:pt x="1207" y="3286"/>
                  </a:cubicBezTo>
                  <a:lnTo>
                    <a:pt x="642" y="3286"/>
                  </a:lnTo>
                  <a:cubicBezTo>
                    <a:pt x="613" y="3286"/>
                    <a:pt x="588" y="3311"/>
                    <a:pt x="588" y="3341"/>
                  </a:cubicBezTo>
                  <a:cubicBezTo>
                    <a:pt x="588" y="3370"/>
                    <a:pt x="613" y="3394"/>
                    <a:pt x="642" y="3394"/>
                  </a:cubicBezTo>
                  <a:lnTo>
                    <a:pt x="1234" y="3394"/>
                  </a:lnTo>
                  <a:cubicBezTo>
                    <a:pt x="1247" y="3394"/>
                    <a:pt x="1257" y="3389"/>
                    <a:pt x="1267" y="3382"/>
                  </a:cubicBezTo>
                  <a:cubicBezTo>
                    <a:pt x="1362" y="3554"/>
                    <a:pt x="1356" y="3660"/>
                    <a:pt x="1355" y="3664"/>
                  </a:cubicBezTo>
                  <a:cubicBezTo>
                    <a:pt x="1350" y="3694"/>
                    <a:pt x="1372" y="3719"/>
                    <a:pt x="1401" y="3723"/>
                  </a:cubicBezTo>
                  <a:lnTo>
                    <a:pt x="1407" y="3723"/>
                  </a:lnTo>
                  <a:cubicBezTo>
                    <a:pt x="1433" y="3723"/>
                    <a:pt x="1457" y="3704"/>
                    <a:pt x="1459" y="3677"/>
                  </a:cubicBezTo>
                  <a:cubicBezTo>
                    <a:pt x="1462" y="3661"/>
                    <a:pt x="1499" y="3290"/>
                    <a:pt x="879" y="2809"/>
                  </a:cubicBezTo>
                  <a:cubicBezTo>
                    <a:pt x="1279" y="2512"/>
                    <a:pt x="1478" y="2198"/>
                    <a:pt x="1471" y="1873"/>
                  </a:cubicBezTo>
                  <a:cubicBezTo>
                    <a:pt x="1461" y="1471"/>
                    <a:pt x="1133" y="1157"/>
                    <a:pt x="884" y="978"/>
                  </a:cubicBezTo>
                  <a:cubicBezTo>
                    <a:pt x="1434" y="596"/>
                    <a:pt x="1442" y="78"/>
                    <a:pt x="1442" y="56"/>
                  </a:cubicBezTo>
                  <a:cubicBezTo>
                    <a:pt x="1442" y="26"/>
                    <a:pt x="1417" y="2"/>
                    <a:pt x="1388" y="2"/>
                  </a:cubicBezTo>
                  <a:lnTo>
                    <a:pt x="557" y="2"/>
                  </a:lnTo>
                  <a:cubicBezTo>
                    <a:pt x="529" y="2"/>
                    <a:pt x="504" y="26"/>
                    <a:pt x="504" y="56"/>
                  </a:cubicBezTo>
                  <a:cubicBezTo>
                    <a:pt x="504" y="86"/>
                    <a:pt x="528" y="110"/>
                    <a:pt x="557" y="110"/>
                  </a:cubicBezTo>
                  <a:lnTo>
                    <a:pt x="1330" y="110"/>
                  </a:lnTo>
                  <a:cubicBezTo>
                    <a:pt x="1314" y="248"/>
                    <a:pt x="1230" y="627"/>
                    <a:pt x="791" y="915"/>
                  </a:cubicBezTo>
                  <a:cubicBezTo>
                    <a:pt x="596" y="788"/>
                    <a:pt x="473" y="642"/>
                    <a:pt x="393" y="508"/>
                  </a:cubicBezTo>
                  <a:lnTo>
                    <a:pt x="920" y="508"/>
                  </a:lnTo>
                  <a:cubicBezTo>
                    <a:pt x="949" y="508"/>
                    <a:pt x="974" y="485"/>
                    <a:pt x="974" y="455"/>
                  </a:cubicBezTo>
                  <a:cubicBezTo>
                    <a:pt x="974" y="425"/>
                    <a:pt x="949" y="401"/>
                    <a:pt x="920" y="401"/>
                  </a:cubicBezTo>
                  <a:lnTo>
                    <a:pt x="365" y="401"/>
                  </a:lnTo>
                  <a:cubicBezTo>
                    <a:pt x="356" y="401"/>
                    <a:pt x="348" y="404"/>
                    <a:pt x="341" y="408"/>
                  </a:cubicBezTo>
                  <a:cubicBezTo>
                    <a:pt x="251" y="217"/>
                    <a:pt x="248" y="66"/>
                    <a:pt x="248" y="55"/>
                  </a:cubicBezTo>
                  <a:cubicBezTo>
                    <a:pt x="248" y="25"/>
                    <a:pt x="224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 txBox="1"/>
            <p:nvPr/>
          </p:nvSpPr>
          <p:spPr>
            <a:xfrm>
              <a:off x="703145" y="2595387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Patient Phones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04" name="Google Shape;1004;p21"/>
          <p:cNvGrpSpPr/>
          <p:nvPr/>
        </p:nvGrpSpPr>
        <p:grpSpPr>
          <a:xfrm>
            <a:off x="2271131" y="1588949"/>
            <a:ext cx="2302572" cy="1707771"/>
            <a:chOff x="2271131" y="1588949"/>
            <a:chExt cx="2302572" cy="1707771"/>
          </a:xfrm>
        </p:grpSpPr>
        <p:sp>
          <p:nvSpPr>
            <p:cNvPr id="1005" name="Google Shape;1005;p21"/>
            <p:cNvSpPr/>
            <p:nvPr/>
          </p:nvSpPr>
          <p:spPr>
            <a:xfrm>
              <a:off x="2271131" y="2189826"/>
              <a:ext cx="115720" cy="115720"/>
            </a:xfrm>
            <a:custGeom>
              <a:rect b="b" l="l" r="r" t="t"/>
              <a:pathLst>
                <a:path extrusionOk="0" h="743" w="743">
                  <a:moveTo>
                    <a:pt x="372" y="1"/>
                  </a:moveTo>
                  <a:cubicBezTo>
                    <a:pt x="168" y="1"/>
                    <a:pt x="1" y="168"/>
                    <a:pt x="1" y="372"/>
                  </a:cubicBezTo>
                  <a:cubicBezTo>
                    <a:pt x="1" y="578"/>
                    <a:pt x="168" y="743"/>
                    <a:pt x="372" y="743"/>
                  </a:cubicBezTo>
                  <a:cubicBezTo>
                    <a:pt x="577" y="743"/>
                    <a:pt x="743" y="577"/>
                    <a:pt x="743" y="372"/>
                  </a:cubicBezTo>
                  <a:cubicBezTo>
                    <a:pt x="743" y="168"/>
                    <a:pt x="577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2442765" y="1588949"/>
              <a:ext cx="2130937" cy="1707771"/>
            </a:xfrm>
            <a:custGeom>
              <a:rect b="b" l="l" r="r" t="t"/>
              <a:pathLst>
                <a:path extrusionOk="0" h="10965" w="13682">
                  <a:moveTo>
                    <a:pt x="6842" y="0"/>
                  </a:moveTo>
                  <a:cubicBezTo>
                    <a:pt x="4564" y="0"/>
                    <a:pt x="2612" y="1389"/>
                    <a:pt x="1783" y="3365"/>
                  </a:cubicBezTo>
                  <a:cubicBezTo>
                    <a:pt x="1565" y="3818"/>
                    <a:pt x="1294" y="3858"/>
                    <a:pt x="1228" y="3860"/>
                  </a:cubicBezTo>
                  <a:lnTo>
                    <a:pt x="351" y="3860"/>
                  </a:lnTo>
                  <a:cubicBezTo>
                    <a:pt x="158" y="3860"/>
                    <a:pt x="1" y="4018"/>
                    <a:pt x="1" y="4212"/>
                  </a:cubicBezTo>
                  <a:lnTo>
                    <a:pt x="1" y="4251"/>
                  </a:lnTo>
                  <a:cubicBezTo>
                    <a:pt x="1" y="4443"/>
                    <a:pt x="158" y="4601"/>
                    <a:pt x="351" y="4601"/>
                  </a:cubicBezTo>
                  <a:lnTo>
                    <a:pt x="1149" y="4601"/>
                  </a:lnTo>
                  <a:cubicBezTo>
                    <a:pt x="1403" y="4606"/>
                    <a:pt x="1398" y="4830"/>
                    <a:pt x="1398" y="4830"/>
                  </a:cubicBezTo>
                  <a:lnTo>
                    <a:pt x="1401" y="4825"/>
                  </a:lnTo>
                  <a:lnTo>
                    <a:pt x="1401" y="4825"/>
                  </a:lnTo>
                  <a:cubicBezTo>
                    <a:pt x="1393" y="4887"/>
                    <a:pt x="1387" y="4951"/>
                    <a:pt x="1382" y="5014"/>
                  </a:cubicBezTo>
                  <a:lnTo>
                    <a:pt x="1381" y="5010"/>
                  </a:lnTo>
                  <a:cubicBezTo>
                    <a:pt x="1377" y="5117"/>
                    <a:pt x="1261" y="5137"/>
                    <a:pt x="1261" y="5137"/>
                  </a:cubicBezTo>
                  <a:lnTo>
                    <a:pt x="1265" y="5137"/>
                  </a:lnTo>
                  <a:cubicBezTo>
                    <a:pt x="1116" y="5184"/>
                    <a:pt x="1008" y="5322"/>
                    <a:pt x="1008" y="5488"/>
                  </a:cubicBezTo>
                  <a:cubicBezTo>
                    <a:pt x="1008" y="5665"/>
                    <a:pt x="1131" y="5812"/>
                    <a:pt x="1296" y="5849"/>
                  </a:cubicBezTo>
                  <a:cubicBezTo>
                    <a:pt x="1376" y="5878"/>
                    <a:pt x="1382" y="5956"/>
                    <a:pt x="1383" y="5971"/>
                  </a:cubicBezTo>
                  <a:lnTo>
                    <a:pt x="1384" y="5967"/>
                  </a:lnTo>
                  <a:cubicBezTo>
                    <a:pt x="1389" y="6027"/>
                    <a:pt x="1396" y="6085"/>
                    <a:pt x="1404" y="6146"/>
                  </a:cubicBezTo>
                  <a:lnTo>
                    <a:pt x="1401" y="6144"/>
                  </a:lnTo>
                  <a:lnTo>
                    <a:pt x="1401" y="6144"/>
                  </a:lnTo>
                  <a:cubicBezTo>
                    <a:pt x="1424" y="6318"/>
                    <a:pt x="1230" y="6318"/>
                    <a:pt x="1214" y="6318"/>
                  </a:cubicBezTo>
                  <a:lnTo>
                    <a:pt x="471" y="6318"/>
                  </a:lnTo>
                  <a:cubicBezTo>
                    <a:pt x="278" y="6318"/>
                    <a:pt x="120" y="6474"/>
                    <a:pt x="120" y="6668"/>
                  </a:cubicBezTo>
                  <a:lnTo>
                    <a:pt x="120" y="6706"/>
                  </a:lnTo>
                  <a:cubicBezTo>
                    <a:pt x="120" y="6899"/>
                    <a:pt x="278" y="7056"/>
                    <a:pt x="471" y="7056"/>
                  </a:cubicBezTo>
                  <a:lnTo>
                    <a:pt x="1339" y="7056"/>
                  </a:lnTo>
                  <a:cubicBezTo>
                    <a:pt x="1339" y="7056"/>
                    <a:pt x="1340" y="7056"/>
                    <a:pt x="1342" y="7056"/>
                  </a:cubicBezTo>
                  <a:cubicBezTo>
                    <a:pt x="1370" y="7056"/>
                    <a:pt x="1582" y="7063"/>
                    <a:pt x="1660" y="7276"/>
                  </a:cubicBezTo>
                  <a:lnTo>
                    <a:pt x="1660" y="7272"/>
                  </a:lnTo>
                  <a:cubicBezTo>
                    <a:pt x="2402" y="9421"/>
                    <a:pt x="4442" y="10965"/>
                    <a:pt x="6843" y="10965"/>
                  </a:cubicBezTo>
                  <a:cubicBezTo>
                    <a:pt x="9247" y="10965"/>
                    <a:pt x="11289" y="9416"/>
                    <a:pt x="12028" y="7264"/>
                  </a:cubicBezTo>
                  <a:lnTo>
                    <a:pt x="12029" y="7276"/>
                  </a:lnTo>
                  <a:cubicBezTo>
                    <a:pt x="12109" y="7063"/>
                    <a:pt x="12319" y="7056"/>
                    <a:pt x="12343" y="7056"/>
                  </a:cubicBezTo>
                  <a:cubicBezTo>
                    <a:pt x="12345" y="7056"/>
                    <a:pt x="12346" y="7056"/>
                    <a:pt x="12346" y="7056"/>
                  </a:cubicBezTo>
                  <a:lnTo>
                    <a:pt x="13214" y="7056"/>
                  </a:lnTo>
                  <a:cubicBezTo>
                    <a:pt x="13407" y="7056"/>
                    <a:pt x="13564" y="6898"/>
                    <a:pt x="13564" y="6706"/>
                  </a:cubicBezTo>
                  <a:lnTo>
                    <a:pt x="13564" y="6668"/>
                  </a:lnTo>
                  <a:cubicBezTo>
                    <a:pt x="13564" y="6474"/>
                    <a:pt x="13407" y="6318"/>
                    <a:pt x="13214" y="6318"/>
                  </a:cubicBezTo>
                  <a:lnTo>
                    <a:pt x="12472" y="6318"/>
                  </a:lnTo>
                  <a:cubicBezTo>
                    <a:pt x="12458" y="6318"/>
                    <a:pt x="12264" y="6318"/>
                    <a:pt x="12286" y="6144"/>
                  </a:cubicBezTo>
                  <a:lnTo>
                    <a:pt x="12286" y="6144"/>
                  </a:lnTo>
                  <a:lnTo>
                    <a:pt x="12284" y="6146"/>
                  </a:lnTo>
                  <a:cubicBezTo>
                    <a:pt x="12290" y="6087"/>
                    <a:pt x="12298" y="6027"/>
                    <a:pt x="12304" y="5967"/>
                  </a:cubicBezTo>
                  <a:lnTo>
                    <a:pt x="12305" y="5971"/>
                  </a:lnTo>
                  <a:cubicBezTo>
                    <a:pt x="12306" y="5955"/>
                    <a:pt x="12311" y="5878"/>
                    <a:pt x="12391" y="5849"/>
                  </a:cubicBezTo>
                  <a:lnTo>
                    <a:pt x="12388" y="5849"/>
                  </a:lnTo>
                  <a:cubicBezTo>
                    <a:pt x="12554" y="5812"/>
                    <a:pt x="12678" y="5665"/>
                    <a:pt x="12678" y="5489"/>
                  </a:cubicBezTo>
                  <a:cubicBezTo>
                    <a:pt x="12678" y="5323"/>
                    <a:pt x="12570" y="5184"/>
                    <a:pt x="12419" y="5137"/>
                  </a:cubicBezTo>
                  <a:lnTo>
                    <a:pt x="12423" y="5137"/>
                  </a:lnTo>
                  <a:cubicBezTo>
                    <a:pt x="12423" y="5137"/>
                    <a:pt x="12309" y="5117"/>
                    <a:pt x="12305" y="5010"/>
                  </a:cubicBezTo>
                  <a:lnTo>
                    <a:pt x="12304" y="5013"/>
                  </a:lnTo>
                  <a:cubicBezTo>
                    <a:pt x="12296" y="4944"/>
                    <a:pt x="12290" y="4877"/>
                    <a:pt x="12281" y="4809"/>
                  </a:cubicBezTo>
                  <a:lnTo>
                    <a:pt x="12281" y="4809"/>
                  </a:lnTo>
                  <a:lnTo>
                    <a:pt x="12286" y="4830"/>
                  </a:lnTo>
                  <a:cubicBezTo>
                    <a:pt x="12286" y="4830"/>
                    <a:pt x="12280" y="4606"/>
                    <a:pt x="12533" y="4601"/>
                  </a:cubicBezTo>
                  <a:lnTo>
                    <a:pt x="13331" y="4601"/>
                  </a:lnTo>
                  <a:cubicBezTo>
                    <a:pt x="13524" y="4601"/>
                    <a:pt x="13682" y="4442"/>
                    <a:pt x="13682" y="4251"/>
                  </a:cubicBezTo>
                  <a:lnTo>
                    <a:pt x="13682" y="4212"/>
                  </a:lnTo>
                  <a:cubicBezTo>
                    <a:pt x="13682" y="4018"/>
                    <a:pt x="13524" y="3860"/>
                    <a:pt x="13332" y="3860"/>
                  </a:cubicBezTo>
                  <a:lnTo>
                    <a:pt x="12455" y="3860"/>
                  </a:lnTo>
                  <a:cubicBezTo>
                    <a:pt x="12388" y="3858"/>
                    <a:pt x="12121" y="3818"/>
                    <a:pt x="11901" y="3365"/>
                  </a:cubicBezTo>
                  <a:lnTo>
                    <a:pt x="11900" y="3367"/>
                  </a:lnTo>
                  <a:cubicBezTo>
                    <a:pt x="11073" y="1389"/>
                    <a:pt x="9119" y="0"/>
                    <a:pt x="6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375384" y="1943744"/>
              <a:ext cx="268664" cy="577667"/>
            </a:xfrm>
            <a:custGeom>
              <a:rect b="b" l="l" r="r" t="t"/>
              <a:pathLst>
                <a:path extrusionOk="0" h="3709" w="1725">
                  <a:moveTo>
                    <a:pt x="1501" y="106"/>
                  </a:moveTo>
                  <a:cubicBezTo>
                    <a:pt x="1565" y="106"/>
                    <a:pt x="1620" y="149"/>
                    <a:pt x="1620" y="203"/>
                  </a:cubicBezTo>
                  <a:cubicBezTo>
                    <a:pt x="1620" y="255"/>
                    <a:pt x="1565" y="298"/>
                    <a:pt x="1501" y="298"/>
                  </a:cubicBezTo>
                  <a:lnTo>
                    <a:pt x="228" y="298"/>
                  </a:lnTo>
                  <a:cubicBezTo>
                    <a:pt x="163" y="298"/>
                    <a:pt x="108" y="255"/>
                    <a:pt x="108" y="203"/>
                  </a:cubicBezTo>
                  <a:cubicBezTo>
                    <a:pt x="108" y="149"/>
                    <a:pt x="162" y="106"/>
                    <a:pt x="228" y="106"/>
                  </a:cubicBezTo>
                  <a:close/>
                  <a:moveTo>
                    <a:pt x="1407" y="405"/>
                  </a:moveTo>
                  <a:lnTo>
                    <a:pt x="1407" y="878"/>
                  </a:lnTo>
                  <a:lnTo>
                    <a:pt x="1110" y="878"/>
                  </a:lnTo>
                  <a:cubicBezTo>
                    <a:pt x="1080" y="878"/>
                    <a:pt x="1056" y="901"/>
                    <a:pt x="1056" y="931"/>
                  </a:cubicBezTo>
                  <a:cubicBezTo>
                    <a:pt x="1056" y="961"/>
                    <a:pt x="1080" y="985"/>
                    <a:pt x="1110" y="985"/>
                  </a:cubicBezTo>
                  <a:lnTo>
                    <a:pt x="1407" y="985"/>
                  </a:lnTo>
                  <a:lnTo>
                    <a:pt x="1407" y="1265"/>
                  </a:lnTo>
                  <a:lnTo>
                    <a:pt x="1110" y="1265"/>
                  </a:lnTo>
                  <a:cubicBezTo>
                    <a:pt x="1080" y="1265"/>
                    <a:pt x="1056" y="1289"/>
                    <a:pt x="1056" y="1319"/>
                  </a:cubicBezTo>
                  <a:cubicBezTo>
                    <a:pt x="1056" y="1349"/>
                    <a:pt x="1080" y="1372"/>
                    <a:pt x="1110" y="1372"/>
                  </a:cubicBezTo>
                  <a:lnTo>
                    <a:pt x="1407" y="1372"/>
                  </a:lnTo>
                  <a:lnTo>
                    <a:pt x="1407" y="1643"/>
                  </a:lnTo>
                  <a:lnTo>
                    <a:pt x="310" y="1643"/>
                  </a:lnTo>
                  <a:lnTo>
                    <a:pt x="310" y="405"/>
                  </a:lnTo>
                  <a:close/>
                  <a:moveTo>
                    <a:pt x="1407" y="1748"/>
                  </a:moveTo>
                  <a:lnTo>
                    <a:pt x="1407" y="2036"/>
                  </a:lnTo>
                  <a:lnTo>
                    <a:pt x="1110" y="2036"/>
                  </a:lnTo>
                  <a:cubicBezTo>
                    <a:pt x="1080" y="2036"/>
                    <a:pt x="1055" y="2061"/>
                    <a:pt x="1055" y="2090"/>
                  </a:cubicBezTo>
                  <a:cubicBezTo>
                    <a:pt x="1055" y="2119"/>
                    <a:pt x="1080" y="2143"/>
                    <a:pt x="1110" y="2143"/>
                  </a:cubicBezTo>
                  <a:lnTo>
                    <a:pt x="1407" y="2143"/>
                  </a:lnTo>
                  <a:lnTo>
                    <a:pt x="1407" y="2423"/>
                  </a:lnTo>
                  <a:lnTo>
                    <a:pt x="1110" y="2423"/>
                  </a:lnTo>
                  <a:cubicBezTo>
                    <a:pt x="1080" y="2423"/>
                    <a:pt x="1055" y="2446"/>
                    <a:pt x="1055" y="2476"/>
                  </a:cubicBezTo>
                  <a:cubicBezTo>
                    <a:pt x="1055" y="2506"/>
                    <a:pt x="1080" y="2528"/>
                    <a:pt x="1110" y="2528"/>
                  </a:cubicBezTo>
                  <a:lnTo>
                    <a:pt x="1407" y="2528"/>
                  </a:lnTo>
                  <a:lnTo>
                    <a:pt x="1407" y="2809"/>
                  </a:lnTo>
                  <a:lnTo>
                    <a:pt x="1110" y="2809"/>
                  </a:lnTo>
                  <a:cubicBezTo>
                    <a:pt x="1080" y="2809"/>
                    <a:pt x="1055" y="2833"/>
                    <a:pt x="1055" y="2863"/>
                  </a:cubicBezTo>
                  <a:cubicBezTo>
                    <a:pt x="1055" y="2892"/>
                    <a:pt x="1080" y="2916"/>
                    <a:pt x="1110" y="2916"/>
                  </a:cubicBezTo>
                  <a:lnTo>
                    <a:pt x="1407" y="2916"/>
                  </a:lnTo>
                  <a:lnTo>
                    <a:pt x="1407" y="3139"/>
                  </a:lnTo>
                  <a:cubicBezTo>
                    <a:pt x="1407" y="3393"/>
                    <a:pt x="1201" y="3601"/>
                    <a:pt x="947" y="3601"/>
                  </a:cubicBezTo>
                  <a:lnTo>
                    <a:pt x="772" y="3601"/>
                  </a:lnTo>
                  <a:cubicBezTo>
                    <a:pt x="517" y="3601"/>
                    <a:pt x="310" y="3393"/>
                    <a:pt x="310" y="3139"/>
                  </a:cubicBezTo>
                  <a:lnTo>
                    <a:pt x="310" y="1748"/>
                  </a:lnTo>
                  <a:close/>
                  <a:moveTo>
                    <a:pt x="226" y="0"/>
                  </a:moveTo>
                  <a:cubicBezTo>
                    <a:pt x="102" y="0"/>
                    <a:pt x="0" y="91"/>
                    <a:pt x="0" y="203"/>
                  </a:cubicBezTo>
                  <a:cubicBezTo>
                    <a:pt x="0" y="307"/>
                    <a:pt x="90" y="393"/>
                    <a:pt x="203" y="403"/>
                  </a:cubicBezTo>
                  <a:lnTo>
                    <a:pt x="203" y="3140"/>
                  </a:lnTo>
                  <a:cubicBezTo>
                    <a:pt x="203" y="3453"/>
                    <a:pt x="457" y="3708"/>
                    <a:pt x="771" y="3708"/>
                  </a:cubicBezTo>
                  <a:lnTo>
                    <a:pt x="946" y="3708"/>
                  </a:lnTo>
                  <a:cubicBezTo>
                    <a:pt x="1259" y="3708"/>
                    <a:pt x="1514" y="3453"/>
                    <a:pt x="1514" y="3140"/>
                  </a:cubicBezTo>
                  <a:lnTo>
                    <a:pt x="1514" y="403"/>
                  </a:lnTo>
                  <a:cubicBezTo>
                    <a:pt x="1631" y="397"/>
                    <a:pt x="1725" y="310"/>
                    <a:pt x="1725" y="203"/>
                  </a:cubicBezTo>
                  <a:cubicBezTo>
                    <a:pt x="1725" y="91"/>
                    <a:pt x="1624" y="0"/>
                    <a:pt x="1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 txBox="1"/>
            <p:nvPr/>
          </p:nvSpPr>
          <p:spPr>
            <a:xfrm>
              <a:off x="2853783" y="2685937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Invoice Cost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09" name="Google Shape;1009;p21"/>
          <p:cNvSpPr txBox="1"/>
          <p:nvPr/>
        </p:nvSpPr>
        <p:spPr>
          <a:xfrm>
            <a:off x="533489" y="358043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Multivalued Attribute Phone Number and Patient ID are the FK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21"/>
          <p:cNvSpPr txBox="1"/>
          <p:nvPr/>
        </p:nvSpPr>
        <p:spPr>
          <a:xfrm>
            <a:off x="2675199" y="358043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Calculated Attribute Does not appear in RDB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1" name="Google Shape;1011;p21"/>
          <p:cNvGrpSpPr/>
          <p:nvPr/>
        </p:nvGrpSpPr>
        <p:grpSpPr>
          <a:xfrm>
            <a:off x="4486646" y="1588949"/>
            <a:ext cx="2323908" cy="1707616"/>
            <a:chOff x="4486646" y="1588949"/>
            <a:chExt cx="2323908" cy="1707616"/>
          </a:xfrm>
        </p:grpSpPr>
        <p:sp>
          <p:nvSpPr>
            <p:cNvPr id="1012" name="Google Shape;1012;p21"/>
            <p:cNvSpPr/>
            <p:nvPr/>
          </p:nvSpPr>
          <p:spPr>
            <a:xfrm>
              <a:off x="4486646" y="1588949"/>
              <a:ext cx="2323908" cy="1707616"/>
            </a:xfrm>
            <a:custGeom>
              <a:rect b="b" l="l" r="r" t="t"/>
              <a:pathLst>
                <a:path extrusionOk="0" h="10964" w="14921">
                  <a:moveTo>
                    <a:pt x="7460" y="0"/>
                  </a:moveTo>
                  <a:cubicBezTo>
                    <a:pt x="4721" y="0"/>
                    <a:pt x="2451" y="2010"/>
                    <a:pt x="2042" y="4635"/>
                  </a:cubicBezTo>
                  <a:cubicBezTo>
                    <a:pt x="1933" y="5117"/>
                    <a:pt x="1467" y="5117"/>
                    <a:pt x="1467" y="5117"/>
                  </a:cubicBezTo>
                  <a:lnTo>
                    <a:pt x="350" y="5117"/>
                  </a:lnTo>
                  <a:cubicBezTo>
                    <a:pt x="158" y="5117"/>
                    <a:pt x="0" y="5275"/>
                    <a:pt x="0" y="5468"/>
                  </a:cubicBezTo>
                  <a:lnTo>
                    <a:pt x="0" y="5506"/>
                  </a:lnTo>
                  <a:cubicBezTo>
                    <a:pt x="0" y="5700"/>
                    <a:pt x="158" y="5857"/>
                    <a:pt x="350" y="5857"/>
                  </a:cubicBezTo>
                  <a:lnTo>
                    <a:pt x="1725" y="5857"/>
                  </a:lnTo>
                  <a:cubicBezTo>
                    <a:pt x="1776" y="5858"/>
                    <a:pt x="1959" y="5874"/>
                    <a:pt x="2007" y="6058"/>
                  </a:cubicBezTo>
                  <a:cubicBezTo>
                    <a:pt x="2012" y="6111"/>
                    <a:pt x="2020" y="6164"/>
                    <a:pt x="2027" y="6216"/>
                  </a:cubicBezTo>
                  <a:lnTo>
                    <a:pt x="2026" y="6211"/>
                  </a:lnTo>
                  <a:lnTo>
                    <a:pt x="2026" y="6211"/>
                  </a:lnTo>
                  <a:cubicBezTo>
                    <a:pt x="2026" y="6212"/>
                    <a:pt x="2046" y="6315"/>
                    <a:pt x="1895" y="6315"/>
                  </a:cubicBezTo>
                  <a:lnTo>
                    <a:pt x="1295" y="6315"/>
                  </a:lnTo>
                  <a:cubicBezTo>
                    <a:pt x="1102" y="6315"/>
                    <a:pt x="946" y="6472"/>
                    <a:pt x="946" y="6665"/>
                  </a:cubicBezTo>
                  <a:lnTo>
                    <a:pt x="946" y="6703"/>
                  </a:lnTo>
                  <a:cubicBezTo>
                    <a:pt x="946" y="6897"/>
                    <a:pt x="1102" y="7054"/>
                    <a:pt x="1295" y="7054"/>
                  </a:cubicBezTo>
                  <a:lnTo>
                    <a:pt x="1964" y="7054"/>
                  </a:lnTo>
                  <a:cubicBezTo>
                    <a:pt x="2018" y="7055"/>
                    <a:pt x="2200" y="7075"/>
                    <a:pt x="2284" y="7291"/>
                  </a:cubicBezTo>
                  <a:lnTo>
                    <a:pt x="2284" y="7288"/>
                  </a:lnTo>
                  <a:cubicBezTo>
                    <a:pt x="3031" y="9427"/>
                    <a:pt x="5066" y="10964"/>
                    <a:pt x="7460" y="10964"/>
                  </a:cubicBezTo>
                  <a:cubicBezTo>
                    <a:pt x="9854" y="10964"/>
                    <a:pt x="11890" y="9427"/>
                    <a:pt x="12636" y="7288"/>
                  </a:cubicBezTo>
                  <a:lnTo>
                    <a:pt x="12636" y="7292"/>
                  </a:lnTo>
                  <a:cubicBezTo>
                    <a:pt x="12720" y="7077"/>
                    <a:pt x="12903" y="7056"/>
                    <a:pt x="12958" y="7055"/>
                  </a:cubicBezTo>
                  <a:lnTo>
                    <a:pt x="13625" y="7055"/>
                  </a:lnTo>
                  <a:cubicBezTo>
                    <a:pt x="13818" y="7055"/>
                    <a:pt x="13976" y="6897"/>
                    <a:pt x="13976" y="6704"/>
                  </a:cubicBezTo>
                  <a:lnTo>
                    <a:pt x="13976" y="6666"/>
                  </a:lnTo>
                  <a:cubicBezTo>
                    <a:pt x="13976" y="6473"/>
                    <a:pt x="13818" y="6316"/>
                    <a:pt x="13625" y="6316"/>
                  </a:cubicBezTo>
                  <a:lnTo>
                    <a:pt x="13025" y="6316"/>
                  </a:lnTo>
                  <a:cubicBezTo>
                    <a:pt x="12874" y="6316"/>
                    <a:pt x="12894" y="6212"/>
                    <a:pt x="12894" y="6212"/>
                  </a:cubicBezTo>
                  <a:lnTo>
                    <a:pt x="12894" y="6212"/>
                  </a:lnTo>
                  <a:lnTo>
                    <a:pt x="12892" y="6217"/>
                  </a:lnTo>
                  <a:cubicBezTo>
                    <a:pt x="12899" y="6163"/>
                    <a:pt x="12907" y="6110"/>
                    <a:pt x="12912" y="6055"/>
                  </a:cubicBezTo>
                  <a:lnTo>
                    <a:pt x="12913" y="6059"/>
                  </a:lnTo>
                  <a:cubicBezTo>
                    <a:pt x="12963" y="5875"/>
                    <a:pt x="13143" y="5859"/>
                    <a:pt x="13195" y="5858"/>
                  </a:cubicBezTo>
                  <a:lnTo>
                    <a:pt x="14570" y="5858"/>
                  </a:lnTo>
                  <a:cubicBezTo>
                    <a:pt x="14764" y="5858"/>
                    <a:pt x="14920" y="5701"/>
                    <a:pt x="14920" y="5507"/>
                  </a:cubicBezTo>
                  <a:lnTo>
                    <a:pt x="14920" y="5469"/>
                  </a:lnTo>
                  <a:cubicBezTo>
                    <a:pt x="14920" y="5276"/>
                    <a:pt x="14764" y="5117"/>
                    <a:pt x="14570" y="5117"/>
                  </a:cubicBezTo>
                  <a:lnTo>
                    <a:pt x="13454" y="5117"/>
                  </a:lnTo>
                  <a:cubicBezTo>
                    <a:pt x="13454" y="5117"/>
                    <a:pt x="13454" y="5117"/>
                    <a:pt x="13454" y="5117"/>
                  </a:cubicBezTo>
                  <a:cubicBezTo>
                    <a:pt x="13450" y="5117"/>
                    <a:pt x="12988" y="5116"/>
                    <a:pt x="12878" y="4635"/>
                  </a:cubicBezTo>
                  <a:cubicBezTo>
                    <a:pt x="12472" y="2010"/>
                    <a:pt x="10201" y="0"/>
                    <a:pt x="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4629467" y="2189826"/>
              <a:ext cx="115565" cy="115720"/>
            </a:xfrm>
            <a:custGeom>
              <a:rect b="b" l="l" r="r" t="t"/>
              <a:pathLst>
                <a:path extrusionOk="0" h="743" w="742">
                  <a:moveTo>
                    <a:pt x="371" y="1"/>
                  </a:moveTo>
                  <a:cubicBezTo>
                    <a:pt x="167" y="1"/>
                    <a:pt x="1" y="168"/>
                    <a:pt x="1" y="372"/>
                  </a:cubicBezTo>
                  <a:cubicBezTo>
                    <a:pt x="1" y="578"/>
                    <a:pt x="167" y="743"/>
                    <a:pt x="371" y="743"/>
                  </a:cubicBezTo>
                  <a:cubicBezTo>
                    <a:pt x="576" y="743"/>
                    <a:pt x="742" y="577"/>
                    <a:pt x="742" y="372"/>
                  </a:cubicBezTo>
                  <a:cubicBezTo>
                    <a:pt x="742" y="168"/>
                    <a:pt x="576" y="1"/>
                    <a:pt x="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355252" y="1955425"/>
              <a:ext cx="672673" cy="553527"/>
            </a:xfrm>
            <a:custGeom>
              <a:rect b="b" l="l" r="r" t="t"/>
              <a:pathLst>
                <a:path extrusionOk="0" h="3554" w="4319">
                  <a:moveTo>
                    <a:pt x="1119" y="1"/>
                  </a:moveTo>
                  <a:cubicBezTo>
                    <a:pt x="1061" y="1"/>
                    <a:pt x="1002" y="6"/>
                    <a:pt x="943" y="15"/>
                  </a:cubicBezTo>
                  <a:cubicBezTo>
                    <a:pt x="578" y="72"/>
                    <a:pt x="275" y="309"/>
                    <a:pt x="131" y="645"/>
                  </a:cubicBezTo>
                  <a:cubicBezTo>
                    <a:pt x="24" y="897"/>
                    <a:pt x="1" y="1144"/>
                    <a:pt x="62" y="1381"/>
                  </a:cubicBezTo>
                  <a:cubicBezTo>
                    <a:pt x="69" y="1404"/>
                    <a:pt x="89" y="1421"/>
                    <a:pt x="113" y="1421"/>
                  </a:cubicBezTo>
                  <a:cubicBezTo>
                    <a:pt x="118" y="1421"/>
                    <a:pt x="123" y="1420"/>
                    <a:pt x="127" y="1419"/>
                  </a:cubicBezTo>
                  <a:cubicBezTo>
                    <a:pt x="155" y="1412"/>
                    <a:pt x="173" y="1383"/>
                    <a:pt x="165" y="1353"/>
                  </a:cubicBezTo>
                  <a:cubicBezTo>
                    <a:pt x="109" y="1138"/>
                    <a:pt x="131" y="921"/>
                    <a:pt x="230" y="687"/>
                  </a:cubicBezTo>
                  <a:cubicBezTo>
                    <a:pt x="358" y="384"/>
                    <a:pt x="631" y="173"/>
                    <a:pt x="960" y="120"/>
                  </a:cubicBezTo>
                  <a:cubicBezTo>
                    <a:pt x="1012" y="112"/>
                    <a:pt x="1065" y="108"/>
                    <a:pt x="1117" y="108"/>
                  </a:cubicBezTo>
                  <a:cubicBezTo>
                    <a:pt x="1451" y="108"/>
                    <a:pt x="1783" y="275"/>
                    <a:pt x="2050" y="581"/>
                  </a:cubicBezTo>
                  <a:cubicBezTo>
                    <a:pt x="2060" y="593"/>
                    <a:pt x="2075" y="599"/>
                    <a:pt x="2090" y="599"/>
                  </a:cubicBezTo>
                  <a:cubicBezTo>
                    <a:pt x="2105" y="599"/>
                    <a:pt x="2120" y="593"/>
                    <a:pt x="2130" y="581"/>
                  </a:cubicBezTo>
                  <a:cubicBezTo>
                    <a:pt x="2398" y="274"/>
                    <a:pt x="2732" y="109"/>
                    <a:pt x="3066" y="109"/>
                  </a:cubicBezTo>
                  <a:cubicBezTo>
                    <a:pt x="3117" y="109"/>
                    <a:pt x="3168" y="113"/>
                    <a:pt x="3219" y="120"/>
                  </a:cubicBezTo>
                  <a:cubicBezTo>
                    <a:pt x="3549" y="174"/>
                    <a:pt x="3822" y="385"/>
                    <a:pt x="3950" y="687"/>
                  </a:cubicBezTo>
                  <a:cubicBezTo>
                    <a:pt x="4200" y="1276"/>
                    <a:pt x="3963" y="1790"/>
                    <a:pt x="3184" y="2353"/>
                  </a:cubicBezTo>
                  <a:cubicBezTo>
                    <a:pt x="2595" y="2778"/>
                    <a:pt x="2214" y="3248"/>
                    <a:pt x="2089" y="3412"/>
                  </a:cubicBezTo>
                  <a:cubicBezTo>
                    <a:pt x="1965" y="3248"/>
                    <a:pt x="1582" y="2777"/>
                    <a:pt x="994" y="2353"/>
                  </a:cubicBezTo>
                  <a:cubicBezTo>
                    <a:pt x="761" y="2184"/>
                    <a:pt x="582" y="2023"/>
                    <a:pt x="445" y="1862"/>
                  </a:cubicBezTo>
                  <a:cubicBezTo>
                    <a:pt x="434" y="1849"/>
                    <a:pt x="419" y="1843"/>
                    <a:pt x="403" y="1843"/>
                  </a:cubicBezTo>
                  <a:cubicBezTo>
                    <a:pt x="391" y="1843"/>
                    <a:pt x="379" y="1847"/>
                    <a:pt x="369" y="1855"/>
                  </a:cubicBezTo>
                  <a:cubicBezTo>
                    <a:pt x="347" y="1874"/>
                    <a:pt x="343" y="1908"/>
                    <a:pt x="363" y="1930"/>
                  </a:cubicBezTo>
                  <a:cubicBezTo>
                    <a:pt x="505" y="2098"/>
                    <a:pt x="690" y="2264"/>
                    <a:pt x="932" y="2438"/>
                  </a:cubicBezTo>
                  <a:cubicBezTo>
                    <a:pt x="1639" y="2949"/>
                    <a:pt x="2041" y="3526"/>
                    <a:pt x="2045" y="3531"/>
                  </a:cubicBezTo>
                  <a:cubicBezTo>
                    <a:pt x="2055" y="3545"/>
                    <a:pt x="2071" y="3553"/>
                    <a:pt x="2088" y="3553"/>
                  </a:cubicBezTo>
                  <a:cubicBezTo>
                    <a:pt x="2106" y="3553"/>
                    <a:pt x="2122" y="3544"/>
                    <a:pt x="2132" y="3531"/>
                  </a:cubicBezTo>
                  <a:cubicBezTo>
                    <a:pt x="2135" y="3525"/>
                    <a:pt x="2537" y="2949"/>
                    <a:pt x="3244" y="2438"/>
                  </a:cubicBezTo>
                  <a:cubicBezTo>
                    <a:pt x="4064" y="1849"/>
                    <a:pt x="4318" y="1280"/>
                    <a:pt x="4050" y="645"/>
                  </a:cubicBezTo>
                  <a:cubicBezTo>
                    <a:pt x="3907" y="309"/>
                    <a:pt x="3603" y="73"/>
                    <a:pt x="3238" y="15"/>
                  </a:cubicBezTo>
                  <a:cubicBezTo>
                    <a:pt x="3179" y="6"/>
                    <a:pt x="3121" y="1"/>
                    <a:pt x="3062" y="1"/>
                  </a:cubicBezTo>
                  <a:cubicBezTo>
                    <a:pt x="2715" y="1"/>
                    <a:pt x="2371" y="165"/>
                    <a:pt x="2091" y="465"/>
                  </a:cubicBezTo>
                  <a:cubicBezTo>
                    <a:pt x="1811" y="164"/>
                    <a:pt x="146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290617" y="2085163"/>
              <a:ext cx="567544" cy="239072"/>
            </a:xfrm>
            <a:custGeom>
              <a:rect b="b" l="l" r="r" t="t"/>
              <a:pathLst>
                <a:path extrusionOk="0" h="1535" w="3644">
                  <a:moveTo>
                    <a:pt x="1981" y="0"/>
                  </a:moveTo>
                  <a:cubicBezTo>
                    <a:pt x="1958" y="0"/>
                    <a:pt x="1940" y="15"/>
                    <a:pt x="1934" y="34"/>
                  </a:cubicBezTo>
                  <a:lnTo>
                    <a:pt x="1639" y="830"/>
                  </a:lnTo>
                  <a:lnTo>
                    <a:pt x="1530" y="556"/>
                  </a:lnTo>
                  <a:cubicBezTo>
                    <a:pt x="1521" y="538"/>
                    <a:pt x="1504" y="523"/>
                    <a:pt x="1484" y="523"/>
                  </a:cubicBezTo>
                  <a:cubicBezTo>
                    <a:pt x="1482" y="523"/>
                    <a:pt x="1480" y="523"/>
                    <a:pt x="1479" y="523"/>
                  </a:cubicBezTo>
                  <a:cubicBezTo>
                    <a:pt x="1455" y="524"/>
                    <a:pt x="1437" y="540"/>
                    <a:pt x="1430" y="560"/>
                  </a:cubicBezTo>
                  <a:lnTo>
                    <a:pt x="1361" y="784"/>
                  </a:lnTo>
                  <a:lnTo>
                    <a:pt x="53" y="784"/>
                  </a:lnTo>
                  <a:cubicBezTo>
                    <a:pt x="25" y="784"/>
                    <a:pt x="0" y="807"/>
                    <a:pt x="0" y="838"/>
                  </a:cubicBezTo>
                  <a:cubicBezTo>
                    <a:pt x="0" y="867"/>
                    <a:pt x="25" y="892"/>
                    <a:pt x="53" y="892"/>
                  </a:cubicBezTo>
                  <a:lnTo>
                    <a:pt x="1401" y="892"/>
                  </a:lnTo>
                  <a:cubicBezTo>
                    <a:pt x="1423" y="892"/>
                    <a:pt x="1444" y="876"/>
                    <a:pt x="1450" y="855"/>
                  </a:cubicBezTo>
                  <a:lnTo>
                    <a:pt x="1486" y="737"/>
                  </a:lnTo>
                  <a:lnTo>
                    <a:pt x="1591" y="999"/>
                  </a:lnTo>
                  <a:cubicBezTo>
                    <a:pt x="1598" y="1020"/>
                    <a:pt x="1619" y="1032"/>
                    <a:pt x="1641" y="1032"/>
                  </a:cubicBezTo>
                  <a:lnTo>
                    <a:pt x="1642" y="1032"/>
                  </a:lnTo>
                  <a:cubicBezTo>
                    <a:pt x="1664" y="1032"/>
                    <a:pt x="1683" y="1019"/>
                    <a:pt x="1690" y="997"/>
                  </a:cubicBezTo>
                  <a:lnTo>
                    <a:pt x="1967" y="251"/>
                  </a:lnTo>
                  <a:lnTo>
                    <a:pt x="2211" y="1492"/>
                  </a:lnTo>
                  <a:cubicBezTo>
                    <a:pt x="2216" y="1517"/>
                    <a:pt x="2237" y="1534"/>
                    <a:pt x="2261" y="1534"/>
                  </a:cubicBezTo>
                  <a:lnTo>
                    <a:pt x="2263" y="1534"/>
                  </a:lnTo>
                  <a:cubicBezTo>
                    <a:pt x="2287" y="1534"/>
                    <a:pt x="2307" y="1519"/>
                    <a:pt x="2315" y="1498"/>
                  </a:cubicBezTo>
                  <a:lnTo>
                    <a:pt x="2580" y="631"/>
                  </a:lnTo>
                  <a:lnTo>
                    <a:pt x="2780" y="985"/>
                  </a:lnTo>
                  <a:cubicBezTo>
                    <a:pt x="2789" y="1001"/>
                    <a:pt x="2808" y="1012"/>
                    <a:pt x="2826" y="1012"/>
                  </a:cubicBezTo>
                  <a:lnTo>
                    <a:pt x="3590" y="1012"/>
                  </a:lnTo>
                  <a:cubicBezTo>
                    <a:pt x="3619" y="1012"/>
                    <a:pt x="3644" y="988"/>
                    <a:pt x="3644" y="958"/>
                  </a:cubicBezTo>
                  <a:cubicBezTo>
                    <a:pt x="3644" y="929"/>
                    <a:pt x="3619" y="904"/>
                    <a:pt x="3590" y="904"/>
                  </a:cubicBezTo>
                  <a:lnTo>
                    <a:pt x="2857" y="904"/>
                  </a:lnTo>
                  <a:lnTo>
                    <a:pt x="2611" y="469"/>
                  </a:lnTo>
                  <a:cubicBezTo>
                    <a:pt x="2602" y="453"/>
                    <a:pt x="2584" y="442"/>
                    <a:pt x="2564" y="442"/>
                  </a:cubicBezTo>
                  <a:cubicBezTo>
                    <a:pt x="2562" y="442"/>
                    <a:pt x="2561" y="442"/>
                    <a:pt x="2559" y="443"/>
                  </a:cubicBezTo>
                  <a:cubicBezTo>
                    <a:pt x="2539" y="446"/>
                    <a:pt x="2521" y="459"/>
                    <a:pt x="2514" y="479"/>
                  </a:cubicBezTo>
                  <a:lnTo>
                    <a:pt x="2276" y="1262"/>
                  </a:lnTo>
                  <a:lnTo>
                    <a:pt x="2035" y="43"/>
                  </a:lnTo>
                  <a:cubicBezTo>
                    <a:pt x="2030" y="19"/>
                    <a:pt x="2011" y="2"/>
                    <a:pt x="1987" y="1"/>
                  </a:cubicBezTo>
                  <a:cubicBezTo>
                    <a:pt x="1985" y="0"/>
                    <a:pt x="1983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5018095" y="2685937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Relations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17" name="Google Shape;1017;p21"/>
          <p:cNvSpPr txBox="1"/>
          <p:nvPr/>
        </p:nvSpPr>
        <p:spPr>
          <a:xfrm>
            <a:off x="4867476" y="358043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Attends, Scheduled, Assigned Treatment Many to Many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1"/>
          <p:cNvGrpSpPr/>
          <p:nvPr/>
        </p:nvGrpSpPr>
        <p:grpSpPr>
          <a:xfrm>
            <a:off x="6552020" y="1588949"/>
            <a:ext cx="2090911" cy="1707771"/>
            <a:chOff x="6552020" y="1588949"/>
            <a:chExt cx="2090911" cy="1707771"/>
          </a:xfrm>
        </p:grpSpPr>
        <p:sp>
          <p:nvSpPr>
            <p:cNvPr id="1019" name="Google Shape;1019;p21"/>
            <p:cNvSpPr/>
            <p:nvPr/>
          </p:nvSpPr>
          <p:spPr>
            <a:xfrm>
              <a:off x="6723187" y="1588949"/>
              <a:ext cx="1919744" cy="1707771"/>
            </a:xfrm>
            <a:custGeom>
              <a:rect b="b" l="l" r="r" t="t"/>
              <a:pathLst>
                <a:path extrusionOk="0" h="10965" w="12326">
                  <a:moveTo>
                    <a:pt x="6843" y="0"/>
                  </a:moveTo>
                  <a:cubicBezTo>
                    <a:pt x="4566" y="0"/>
                    <a:pt x="2614" y="1389"/>
                    <a:pt x="1785" y="3366"/>
                  </a:cubicBezTo>
                  <a:cubicBezTo>
                    <a:pt x="1566" y="3818"/>
                    <a:pt x="1296" y="3858"/>
                    <a:pt x="1228" y="3860"/>
                  </a:cubicBezTo>
                  <a:lnTo>
                    <a:pt x="350" y="3860"/>
                  </a:lnTo>
                  <a:cubicBezTo>
                    <a:pt x="158" y="3860"/>
                    <a:pt x="1" y="4018"/>
                    <a:pt x="1" y="4212"/>
                  </a:cubicBezTo>
                  <a:lnTo>
                    <a:pt x="1" y="4251"/>
                  </a:lnTo>
                  <a:cubicBezTo>
                    <a:pt x="1" y="4443"/>
                    <a:pt x="158" y="4601"/>
                    <a:pt x="350" y="4601"/>
                  </a:cubicBezTo>
                  <a:lnTo>
                    <a:pt x="1149" y="4601"/>
                  </a:lnTo>
                  <a:cubicBezTo>
                    <a:pt x="1402" y="4606"/>
                    <a:pt x="1398" y="4830"/>
                    <a:pt x="1398" y="4830"/>
                  </a:cubicBezTo>
                  <a:lnTo>
                    <a:pt x="1401" y="4825"/>
                  </a:lnTo>
                  <a:lnTo>
                    <a:pt x="1401" y="4825"/>
                  </a:lnTo>
                  <a:cubicBezTo>
                    <a:pt x="1393" y="4887"/>
                    <a:pt x="1387" y="4952"/>
                    <a:pt x="1382" y="5014"/>
                  </a:cubicBezTo>
                  <a:lnTo>
                    <a:pt x="1381" y="5010"/>
                  </a:lnTo>
                  <a:cubicBezTo>
                    <a:pt x="1377" y="5117"/>
                    <a:pt x="1261" y="5137"/>
                    <a:pt x="1261" y="5137"/>
                  </a:cubicBezTo>
                  <a:lnTo>
                    <a:pt x="1265" y="5137"/>
                  </a:lnTo>
                  <a:cubicBezTo>
                    <a:pt x="1116" y="5184"/>
                    <a:pt x="1007" y="5322"/>
                    <a:pt x="1007" y="5489"/>
                  </a:cubicBezTo>
                  <a:cubicBezTo>
                    <a:pt x="1007" y="5665"/>
                    <a:pt x="1131" y="5812"/>
                    <a:pt x="1296" y="5849"/>
                  </a:cubicBezTo>
                  <a:lnTo>
                    <a:pt x="1295" y="5849"/>
                  </a:lnTo>
                  <a:cubicBezTo>
                    <a:pt x="1374" y="5878"/>
                    <a:pt x="1381" y="5956"/>
                    <a:pt x="1382" y="5971"/>
                  </a:cubicBezTo>
                  <a:lnTo>
                    <a:pt x="1383" y="5967"/>
                  </a:lnTo>
                  <a:cubicBezTo>
                    <a:pt x="1388" y="6027"/>
                    <a:pt x="1394" y="6085"/>
                    <a:pt x="1402" y="6146"/>
                  </a:cubicBezTo>
                  <a:lnTo>
                    <a:pt x="1399" y="6144"/>
                  </a:lnTo>
                  <a:lnTo>
                    <a:pt x="1399" y="6144"/>
                  </a:lnTo>
                  <a:cubicBezTo>
                    <a:pt x="1423" y="6318"/>
                    <a:pt x="1228" y="6318"/>
                    <a:pt x="1213" y="6318"/>
                  </a:cubicBezTo>
                  <a:lnTo>
                    <a:pt x="469" y="6318"/>
                  </a:lnTo>
                  <a:cubicBezTo>
                    <a:pt x="277" y="6318"/>
                    <a:pt x="119" y="6474"/>
                    <a:pt x="119" y="6668"/>
                  </a:cubicBezTo>
                  <a:lnTo>
                    <a:pt x="119" y="6706"/>
                  </a:lnTo>
                  <a:cubicBezTo>
                    <a:pt x="119" y="6899"/>
                    <a:pt x="278" y="7056"/>
                    <a:pt x="469" y="7056"/>
                  </a:cubicBezTo>
                  <a:lnTo>
                    <a:pt x="1338" y="7056"/>
                  </a:lnTo>
                  <a:cubicBezTo>
                    <a:pt x="1338" y="7056"/>
                    <a:pt x="1339" y="7056"/>
                    <a:pt x="1340" y="7056"/>
                  </a:cubicBezTo>
                  <a:cubicBezTo>
                    <a:pt x="1365" y="7056"/>
                    <a:pt x="1579" y="7063"/>
                    <a:pt x="1659" y="7276"/>
                  </a:cubicBezTo>
                  <a:lnTo>
                    <a:pt x="1659" y="7272"/>
                  </a:lnTo>
                  <a:cubicBezTo>
                    <a:pt x="2401" y="9421"/>
                    <a:pt x="4441" y="10965"/>
                    <a:pt x="6842" y="10965"/>
                  </a:cubicBezTo>
                  <a:cubicBezTo>
                    <a:pt x="9869" y="10965"/>
                    <a:pt x="12325" y="8510"/>
                    <a:pt x="12325" y="5482"/>
                  </a:cubicBezTo>
                  <a:cubicBezTo>
                    <a:pt x="12326" y="2455"/>
                    <a:pt x="9871" y="0"/>
                    <a:pt x="6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552020" y="2189826"/>
              <a:ext cx="115720" cy="115720"/>
            </a:xfrm>
            <a:custGeom>
              <a:rect b="b" l="l" r="r" t="t"/>
              <a:pathLst>
                <a:path extrusionOk="0" h="743" w="743">
                  <a:moveTo>
                    <a:pt x="372" y="1"/>
                  </a:moveTo>
                  <a:cubicBezTo>
                    <a:pt x="167" y="1"/>
                    <a:pt x="1" y="168"/>
                    <a:pt x="1" y="372"/>
                  </a:cubicBezTo>
                  <a:cubicBezTo>
                    <a:pt x="1" y="578"/>
                    <a:pt x="167" y="743"/>
                    <a:pt x="372" y="743"/>
                  </a:cubicBezTo>
                  <a:cubicBezTo>
                    <a:pt x="577" y="743"/>
                    <a:pt x="742" y="577"/>
                    <a:pt x="742" y="372"/>
                  </a:cubicBezTo>
                  <a:cubicBezTo>
                    <a:pt x="742" y="168"/>
                    <a:pt x="577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7552078" y="1936735"/>
              <a:ext cx="468800" cy="591373"/>
            </a:xfrm>
            <a:custGeom>
              <a:rect b="b" l="l" r="r" t="t"/>
              <a:pathLst>
                <a:path extrusionOk="0" h="3797" w="3010">
                  <a:moveTo>
                    <a:pt x="2154" y="106"/>
                  </a:moveTo>
                  <a:lnTo>
                    <a:pt x="2154" y="644"/>
                  </a:lnTo>
                  <a:lnTo>
                    <a:pt x="858" y="644"/>
                  </a:lnTo>
                  <a:lnTo>
                    <a:pt x="858" y="106"/>
                  </a:lnTo>
                  <a:close/>
                  <a:moveTo>
                    <a:pt x="2905" y="420"/>
                  </a:moveTo>
                  <a:lnTo>
                    <a:pt x="2905" y="3689"/>
                  </a:lnTo>
                  <a:lnTo>
                    <a:pt x="108" y="3689"/>
                  </a:lnTo>
                  <a:lnTo>
                    <a:pt x="108" y="420"/>
                  </a:lnTo>
                  <a:lnTo>
                    <a:pt x="751" y="420"/>
                  </a:lnTo>
                  <a:lnTo>
                    <a:pt x="751" y="698"/>
                  </a:lnTo>
                  <a:cubicBezTo>
                    <a:pt x="751" y="726"/>
                    <a:pt x="775" y="751"/>
                    <a:pt x="804" y="751"/>
                  </a:cubicBezTo>
                  <a:lnTo>
                    <a:pt x="2208" y="751"/>
                  </a:lnTo>
                  <a:cubicBezTo>
                    <a:pt x="2237" y="751"/>
                    <a:pt x="2261" y="726"/>
                    <a:pt x="2261" y="698"/>
                  </a:cubicBezTo>
                  <a:lnTo>
                    <a:pt x="2261" y="420"/>
                  </a:lnTo>
                  <a:close/>
                  <a:moveTo>
                    <a:pt x="804" y="0"/>
                  </a:moveTo>
                  <a:cubicBezTo>
                    <a:pt x="776" y="0"/>
                    <a:pt x="751" y="25"/>
                    <a:pt x="751" y="54"/>
                  </a:cubicBezTo>
                  <a:lnTo>
                    <a:pt x="751" y="314"/>
                  </a:lnTo>
                  <a:lnTo>
                    <a:pt x="53" y="314"/>
                  </a:lnTo>
                  <a:cubicBezTo>
                    <a:pt x="25" y="314"/>
                    <a:pt x="0" y="338"/>
                    <a:pt x="0" y="367"/>
                  </a:cubicBezTo>
                  <a:lnTo>
                    <a:pt x="0" y="3743"/>
                  </a:lnTo>
                  <a:cubicBezTo>
                    <a:pt x="0" y="3773"/>
                    <a:pt x="25" y="3796"/>
                    <a:pt x="53" y="3796"/>
                  </a:cubicBezTo>
                  <a:lnTo>
                    <a:pt x="2956" y="3796"/>
                  </a:lnTo>
                  <a:cubicBezTo>
                    <a:pt x="2985" y="3796"/>
                    <a:pt x="3009" y="3773"/>
                    <a:pt x="3009" y="3743"/>
                  </a:cubicBezTo>
                  <a:lnTo>
                    <a:pt x="3009" y="367"/>
                  </a:lnTo>
                  <a:cubicBezTo>
                    <a:pt x="3009" y="338"/>
                    <a:pt x="2987" y="314"/>
                    <a:pt x="2957" y="314"/>
                  </a:cubicBezTo>
                  <a:lnTo>
                    <a:pt x="2261" y="314"/>
                  </a:lnTo>
                  <a:lnTo>
                    <a:pt x="2261" y="54"/>
                  </a:lnTo>
                  <a:cubicBezTo>
                    <a:pt x="2261" y="25"/>
                    <a:pt x="2237" y="0"/>
                    <a:pt x="2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7616090" y="2074417"/>
              <a:ext cx="340931" cy="389524"/>
            </a:xfrm>
            <a:custGeom>
              <a:rect b="b" l="l" r="r" t="t"/>
              <a:pathLst>
                <a:path extrusionOk="0" h="2501" w="2189">
                  <a:moveTo>
                    <a:pt x="55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2446"/>
                  </a:lnTo>
                  <a:cubicBezTo>
                    <a:pt x="0" y="2476"/>
                    <a:pt x="25" y="2501"/>
                    <a:pt x="55" y="2501"/>
                  </a:cubicBezTo>
                  <a:lnTo>
                    <a:pt x="2135" y="2501"/>
                  </a:lnTo>
                  <a:cubicBezTo>
                    <a:pt x="2164" y="2501"/>
                    <a:pt x="2188" y="2476"/>
                    <a:pt x="2188" y="2446"/>
                  </a:cubicBezTo>
                  <a:lnTo>
                    <a:pt x="2188" y="54"/>
                  </a:lnTo>
                  <a:cubicBezTo>
                    <a:pt x="2188" y="25"/>
                    <a:pt x="2164" y="0"/>
                    <a:pt x="2135" y="0"/>
                  </a:cubicBezTo>
                  <a:cubicBezTo>
                    <a:pt x="2105" y="0"/>
                    <a:pt x="2082" y="25"/>
                    <a:pt x="2082" y="54"/>
                  </a:cubicBezTo>
                  <a:lnTo>
                    <a:pt x="2082" y="2393"/>
                  </a:lnTo>
                  <a:lnTo>
                    <a:pt x="109" y="2393"/>
                  </a:lnTo>
                  <a:lnTo>
                    <a:pt x="109" y="54"/>
                  </a:lnTo>
                  <a:cubicBezTo>
                    <a:pt x="109" y="25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7669200" y="2144348"/>
              <a:ext cx="235023" cy="16821"/>
            </a:xfrm>
            <a:custGeom>
              <a:rect b="b" l="l" r="r" t="t"/>
              <a:pathLst>
                <a:path extrusionOk="0" h="108" w="1509">
                  <a:moveTo>
                    <a:pt x="54" y="0"/>
                  </a:moveTo>
                  <a:cubicBezTo>
                    <a:pt x="25" y="0"/>
                    <a:pt x="0" y="25"/>
                    <a:pt x="0" y="53"/>
                  </a:cubicBezTo>
                  <a:cubicBezTo>
                    <a:pt x="0" y="84"/>
                    <a:pt x="25" y="108"/>
                    <a:pt x="54" y="108"/>
                  </a:cubicBezTo>
                  <a:lnTo>
                    <a:pt x="1454" y="108"/>
                  </a:lnTo>
                  <a:cubicBezTo>
                    <a:pt x="1484" y="108"/>
                    <a:pt x="1508" y="83"/>
                    <a:pt x="1508" y="53"/>
                  </a:cubicBezTo>
                  <a:cubicBezTo>
                    <a:pt x="1508" y="25"/>
                    <a:pt x="1484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7669200" y="2244650"/>
              <a:ext cx="235023" cy="16976"/>
            </a:xfrm>
            <a:custGeom>
              <a:rect b="b" l="l" r="r" t="t"/>
              <a:pathLst>
                <a:path extrusionOk="0" h="109" w="1509">
                  <a:moveTo>
                    <a:pt x="54" y="1"/>
                  </a:moveTo>
                  <a:cubicBezTo>
                    <a:pt x="25" y="1"/>
                    <a:pt x="0" y="24"/>
                    <a:pt x="0" y="54"/>
                  </a:cubicBezTo>
                  <a:cubicBezTo>
                    <a:pt x="0" y="84"/>
                    <a:pt x="25" y="108"/>
                    <a:pt x="54" y="108"/>
                  </a:cubicBezTo>
                  <a:lnTo>
                    <a:pt x="1454" y="108"/>
                  </a:lnTo>
                  <a:cubicBezTo>
                    <a:pt x="1484" y="108"/>
                    <a:pt x="1508" y="84"/>
                    <a:pt x="1508" y="54"/>
                  </a:cubicBezTo>
                  <a:cubicBezTo>
                    <a:pt x="1508" y="25"/>
                    <a:pt x="1484" y="1"/>
                    <a:pt x="1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669200" y="2345108"/>
              <a:ext cx="235023" cy="16821"/>
            </a:xfrm>
            <a:custGeom>
              <a:rect b="b" l="l" r="r" t="t"/>
              <a:pathLst>
                <a:path extrusionOk="0" h="108" w="1509">
                  <a:moveTo>
                    <a:pt x="54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3"/>
                    <a:pt x="25" y="108"/>
                    <a:pt x="54" y="108"/>
                  </a:cubicBezTo>
                  <a:lnTo>
                    <a:pt x="1454" y="108"/>
                  </a:lnTo>
                  <a:cubicBezTo>
                    <a:pt x="1484" y="108"/>
                    <a:pt x="1508" y="83"/>
                    <a:pt x="1508" y="54"/>
                  </a:cubicBezTo>
                  <a:cubicBezTo>
                    <a:pt x="1508" y="24"/>
                    <a:pt x="1484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7081952" y="2685937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Invoice</a:t>
              </a:r>
              <a:endParaRPr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27" name="Google Shape;1027;p21"/>
          <p:cNvSpPr txBox="1"/>
          <p:nvPr/>
        </p:nvSpPr>
        <p:spPr>
          <a:xfrm>
            <a:off x="6962601" y="358043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Invoice is proof of concept for addition of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billing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21"/>
          <p:cNvSpPr/>
          <p:nvPr/>
        </p:nvSpPr>
        <p:spPr>
          <a:xfrm>
            <a:off x="70945" y="137698"/>
            <a:ext cx="1688508" cy="553975"/>
          </a:xfrm>
          <a:custGeom>
            <a:rect b="b" l="l" r="r" t="t"/>
            <a:pathLst>
              <a:path extrusionOk="0" h="6314" w="19245">
                <a:moveTo>
                  <a:pt x="16809" y="1"/>
                </a:moveTo>
                <a:lnTo>
                  <a:pt x="0" y="1981"/>
                </a:lnTo>
                <a:lnTo>
                  <a:pt x="619" y="5949"/>
                </a:lnTo>
                <a:lnTo>
                  <a:pt x="16702" y="6314"/>
                </a:lnTo>
                <a:lnTo>
                  <a:pt x="19244" y="3541"/>
                </a:lnTo>
                <a:lnTo>
                  <a:pt x="168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1"/>
          <p:cNvSpPr txBox="1"/>
          <p:nvPr/>
        </p:nvSpPr>
        <p:spPr>
          <a:xfrm>
            <a:off x="202120" y="2541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RDB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spita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C4E93"/>
      </a:lt2>
      <a:accent1>
        <a:srgbClr val="3C7EC9"/>
      </a:accent1>
      <a:accent2>
        <a:srgbClr val="7DB9FD"/>
      </a:accent2>
      <a:accent3>
        <a:srgbClr val="0D7E7C"/>
      </a:accent3>
      <a:accent4>
        <a:srgbClr val="1CACA9"/>
      </a:accent4>
      <a:accent5>
        <a:srgbClr val="6ED3D2"/>
      </a:accent5>
      <a:accent6>
        <a:srgbClr val="6ED3D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